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0"/>
  </p:notesMasterIdLst>
  <p:sldIdLst>
    <p:sldId id="256" r:id="rId2"/>
    <p:sldId id="257" r:id="rId3"/>
    <p:sldId id="259" r:id="rId4"/>
    <p:sldId id="260" r:id="rId5"/>
    <p:sldId id="261" r:id="rId6"/>
    <p:sldId id="268" r:id="rId7"/>
    <p:sldId id="272" r:id="rId8"/>
    <p:sldId id="27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F06AB5-9371-4853-ADDF-5129A63FE618}">
  <a:tblStyle styleId="{51F06AB5-9371-4853-ADDF-5129A63FE6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6"/>
        <p:cNvGrpSpPr/>
        <p:nvPr/>
      </p:nvGrpSpPr>
      <p:grpSpPr>
        <a:xfrm>
          <a:off x="0" y="0"/>
          <a:ext cx="0" cy="0"/>
          <a:chOff x="0" y="0"/>
          <a:chExt cx="0" cy="0"/>
        </a:xfrm>
      </p:grpSpPr>
      <p:sp>
        <p:nvSpPr>
          <p:cNvPr id="5387" name="Google Shape;5387;g1502caa1b9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8" name="Google Shape;5388;g1502caa1b9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2"/>
        <p:cNvGrpSpPr/>
        <p:nvPr/>
      </p:nvGrpSpPr>
      <p:grpSpPr>
        <a:xfrm>
          <a:off x="0" y="0"/>
          <a:ext cx="0" cy="0"/>
          <a:chOff x="0" y="0"/>
          <a:chExt cx="0" cy="0"/>
        </a:xfrm>
      </p:grpSpPr>
      <p:sp>
        <p:nvSpPr>
          <p:cNvPr id="5623" name="Google Shape;5623;g138fe288c1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4" name="Google Shape;5624;g138fe288c1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1"/>
        <p:cNvGrpSpPr/>
        <p:nvPr/>
      </p:nvGrpSpPr>
      <p:grpSpPr>
        <a:xfrm>
          <a:off x="0" y="0"/>
          <a:ext cx="0" cy="0"/>
          <a:chOff x="0" y="0"/>
          <a:chExt cx="0" cy="0"/>
        </a:xfrm>
      </p:grpSpPr>
      <p:sp>
        <p:nvSpPr>
          <p:cNvPr id="5672" name="Google Shape;5672;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3" name="Google Shape;5673;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7"/>
        <p:cNvGrpSpPr/>
        <p:nvPr/>
      </p:nvGrpSpPr>
      <p:grpSpPr>
        <a:xfrm>
          <a:off x="0" y="0"/>
          <a:ext cx="0" cy="0"/>
          <a:chOff x="0" y="0"/>
          <a:chExt cx="0" cy="0"/>
        </a:xfrm>
      </p:grpSpPr>
      <p:sp>
        <p:nvSpPr>
          <p:cNvPr id="5928" name="Google Shape;5928;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9" name="Google Shape;5929;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1"/>
        <p:cNvGrpSpPr/>
        <p:nvPr/>
      </p:nvGrpSpPr>
      <p:grpSpPr>
        <a:xfrm>
          <a:off x="0" y="0"/>
          <a:ext cx="0" cy="0"/>
          <a:chOff x="0" y="0"/>
          <a:chExt cx="0" cy="0"/>
        </a:xfrm>
      </p:grpSpPr>
      <p:sp>
        <p:nvSpPr>
          <p:cNvPr id="6212" name="Google Shape;6212;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3" name="Google Shape;6213;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2"/>
        <p:cNvGrpSpPr/>
        <p:nvPr/>
      </p:nvGrpSpPr>
      <p:grpSpPr>
        <a:xfrm>
          <a:off x="0" y="0"/>
          <a:ext cx="0" cy="0"/>
          <a:chOff x="0" y="0"/>
          <a:chExt cx="0" cy="0"/>
        </a:xfrm>
      </p:grpSpPr>
      <p:sp>
        <p:nvSpPr>
          <p:cNvPr id="6603" name="Google Shape;6603;g1516d6f97f6_2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4" name="Google Shape;6604;g1516d6f97f6_2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1"/>
        <p:cNvGrpSpPr/>
        <p:nvPr/>
      </p:nvGrpSpPr>
      <p:grpSpPr>
        <a:xfrm>
          <a:off x="0" y="0"/>
          <a:ext cx="0" cy="0"/>
          <a:chOff x="0" y="0"/>
          <a:chExt cx="0" cy="0"/>
        </a:xfrm>
      </p:grpSpPr>
      <p:sp>
        <p:nvSpPr>
          <p:cNvPr id="6882" name="Google Shape;6882;gd362d286f3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3" name="Google Shape;6883;gd362d286f3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6"/>
        <p:cNvGrpSpPr/>
        <p:nvPr/>
      </p:nvGrpSpPr>
      <p:grpSpPr>
        <a:xfrm>
          <a:off x="0" y="0"/>
          <a:ext cx="0" cy="0"/>
          <a:chOff x="0" y="0"/>
          <a:chExt cx="0" cy="0"/>
        </a:xfrm>
      </p:grpSpPr>
      <p:sp>
        <p:nvSpPr>
          <p:cNvPr id="5387" name="Google Shape;5387;g1502caa1b9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8" name="Google Shape;5388;g1502caa1b9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52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03088" y="4588759"/>
            <a:ext cx="8977698" cy="496456"/>
            <a:chOff x="103088" y="4588759"/>
            <a:chExt cx="8977698" cy="496456"/>
          </a:xfrm>
        </p:grpSpPr>
        <p:sp>
          <p:nvSpPr>
            <p:cNvPr id="13" name="Google Shape;13;p2"/>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103087" y="4641588"/>
              <a:ext cx="142923" cy="130526"/>
              <a:chOff x="178100" y="3904645"/>
              <a:chExt cx="142923" cy="130526"/>
            </a:xfrm>
          </p:grpSpPr>
          <p:sp>
            <p:nvSpPr>
              <p:cNvPr id="15" name="Google Shape;15;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779951" y="4682022"/>
              <a:ext cx="88313" cy="132981"/>
              <a:chOff x="712664" y="4070529"/>
              <a:chExt cx="88313" cy="132981"/>
            </a:xfrm>
          </p:grpSpPr>
          <p:sp>
            <p:nvSpPr>
              <p:cNvPr id="19" name="Google Shape;19;p2"/>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432325" y="4835818"/>
              <a:ext cx="148749" cy="138123"/>
              <a:chOff x="417563" y="4145250"/>
              <a:chExt cx="148749" cy="138123"/>
            </a:xfrm>
          </p:grpSpPr>
          <p:sp>
            <p:nvSpPr>
              <p:cNvPr id="22" name="Google Shape;22;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834763" y="4933213"/>
              <a:ext cx="142923" cy="130526"/>
              <a:chOff x="178100" y="3904645"/>
              <a:chExt cx="142923" cy="130526"/>
            </a:xfrm>
          </p:grpSpPr>
          <p:sp>
            <p:nvSpPr>
              <p:cNvPr id="27" name="Google Shape;27;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5901800" y="4851518"/>
              <a:ext cx="148749" cy="138123"/>
              <a:chOff x="417563" y="4145250"/>
              <a:chExt cx="148749" cy="138123"/>
            </a:xfrm>
          </p:grpSpPr>
          <p:sp>
            <p:nvSpPr>
              <p:cNvPr id="31" name="Google Shape;31;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1088463" y="4638600"/>
              <a:ext cx="142923" cy="130526"/>
              <a:chOff x="178100" y="3904645"/>
              <a:chExt cx="142923" cy="130526"/>
            </a:xfrm>
          </p:grpSpPr>
          <p:sp>
            <p:nvSpPr>
              <p:cNvPr id="36" name="Google Shape;36;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631214" y="4654247"/>
              <a:ext cx="88313" cy="132981"/>
              <a:chOff x="712664" y="3994329"/>
              <a:chExt cx="88313" cy="132981"/>
            </a:xfrm>
          </p:grpSpPr>
          <p:sp>
            <p:nvSpPr>
              <p:cNvPr id="40" name="Google Shape;40;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1430650" y="4814993"/>
              <a:ext cx="148749" cy="138123"/>
              <a:chOff x="417563" y="4145250"/>
              <a:chExt cx="148749" cy="138123"/>
            </a:xfrm>
          </p:grpSpPr>
          <p:sp>
            <p:nvSpPr>
              <p:cNvPr id="43" name="Google Shape;43;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2621688" y="4908138"/>
              <a:ext cx="142923" cy="130526"/>
              <a:chOff x="178100" y="3904645"/>
              <a:chExt cx="142923" cy="130526"/>
            </a:xfrm>
          </p:grpSpPr>
          <p:sp>
            <p:nvSpPr>
              <p:cNvPr id="47" name="Google Shape;47;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4349951" y="4706647"/>
              <a:ext cx="88313" cy="132981"/>
              <a:chOff x="712664" y="3994329"/>
              <a:chExt cx="88313" cy="132981"/>
            </a:xfrm>
          </p:grpSpPr>
          <p:sp>
            <p:nvSpPr>
              <p:cNvPr id="51" name="Google Shape;51;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2"/>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1927025" y="4603875"/>
              <a:ext cx="142923" cy="130526"/>
              <a:chOff x="178100" y="3904645"/>
              <a:chExt cx="142923" cy="130526"/>
            </a:xfrm>
          </p:grpSpPr>
          <p:sp>
            <p:nvSpPr>
              <p:cNvPr id="55" name="Google Shape;55;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2464539" y="4706647"/>
              <a:ext cx="88313" cy="132981"/>
              <a:chOff x="712664" y="3994329"/>
              <a:chExt cx="88313" cy="132981"/>
            </a:xfrm>
          </p:grpSpPr>
          <p:sp>
            <p:nvSpPr>
              <p:cNvPr id="59" name="Google Shape;59;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1995663" y="4835818"/>
              <a:ext cx="148749" cy="138123"/>
              <a:chOff x="417563" y="4145250"/>
              <a:chExt cx="148749" cy="138123"/>
            </a:xfrm>
          </p:grpSpPr>
          <p:sp>
            <p:nvSpPr>
              <p:cNvPr id="62" name="Google Shape;62;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1735864" y="4896184"/>
              <a:ext cx="88313" cy="132981"/>
              <a:chOff x="712664" y="3994329"/>
              <a:chExt cx="88313" cy="132981"/>
            </a:xfrm>
          </p:grpSpPr>
          <p:sp>
            <p:nvSpPr>
              <p:cNvPr id="66" name="Google Shape;66;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140200" y="4947093"/>
              <a:ext cx="148749" cy="138123"/>
              <a:chOff x="417563" y="4145250"/>
              <a:chExt cx="148749" cy="138123"/>
            </a:xfrm>
          </p:grpSpPr>
          <p:sp>
            <p:nvSpPr>
              <p:cNvPr id="69" name="Google Shape;69;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2"/>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2"/>
            <p:cNvGrpSpPr/>
            <p:nvPr/>
          </p:nvGrpSpPr>
          <p:grpSpPr>
            <a:xfrm flipH="1">
              <a:off x="8761575" y="4655463"/>
              <a:ext cx="142923" cy="130526"/>
              <a:chOff x="178100" y="3904645"/>
              <a:chExt cx="142923" cy="130526"/>
            </a:xfrm>
          </p:grpSpPr>
          <p:sp>
            <p:nvSpPr>
              <p:cNvPr id="74" name="Google Shape;74;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flipH="1">
              <a:off x="8309559" y="4588759"/>
              <a:ext cx="88313" cy="132981"/>
              <a:chOff x="712664" y="3994329"/>
              <a:chExt cx="88313" cy="132981"/>
            </a:xfrm>
          </p:grpSpPr>
          <p:sp>
            <p:nvSpPr>
              <p:cNvPr id="78" name="Google Shape;78;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flipH="1">
              <a:off x="8475836" y="4893605"/>
              <a:ext cx="148749" cy="138123"/>
              <a:chOff x="417563" y="4145250"/>
              <a:chExt cx="148749" cy="138123"/>
            </a:xfrm>
          </p:grpSpPr>
          <p:sp>
            <p:nvSpPr>
              <p:cNvPr id="81" name="Google Shape;81;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2"/>
            <p:cNvGrpSpPr/>
            <p:nvPr/>
          </p:nvGrpSpPr>
          <p:grpSpPr>
            <a:xfrm flipH="1">
              <a:off x="8078788" y="4799888"/>
              <a:ext cx="142923" cy="130526"/>
              <a:chOff x="178100" y="3904645"/>
              <a:chExt cx="142923" cy="130526"/>
            </a:xfrm>
          </p:grpSpPr>
          <p:sp>
            <p:nvSpPr>
              <p:cNvPr id="87" name="Google Shape;87;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flipH="1">
              <a:off x="7317309" y="4602647"/>
              <a:ext cx="88313" cy="132981"/>
              <a:chOff x="712664" y="3994329"/>
              <a:chExt cx="88313" cy="132981"/>
            </a:xfrm>
          </p:grpSpPr>
          <p:sp>
            <p:nvSpPr>
              <p:cNvPr id="91" name="Google Shape;91;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flipH="1">
              <a:off x="7434236" y="4851518"/>
              <a:ext cx="148749" cy="138123"/>
              <a:chOff x="417563" y="4145250"/>
              <a:chExt cx="148749" cy="138123"/>
            </a:xfrm>
          </p:grpSpPr>
          <p:sp>
            <p:nvSpPr>
              <p:cNvPr id="94" name="Google Shape;94;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2"/>
            <p:cNvGrpSpPr/>
            <p:nvPr/>
          </p:nvGrpSpPr>
          <p:grpSpPr>
            <a:xfrm flipH="1">
              <a:off x="5467046" y="4869472"/>
              <a:ext cx="88313" cy="132981"/>
              <a:chOff x="712664" y="3994329"/>
              <a:chExt cx="88313" cy="132981"/>
            </a:xfrm>
          </p:grpSpPr>
          <p:sp>
            <p:nvSpPr>
              <p:cNvPr id="99" name="Google Shape;99;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2"/>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2"/>
            <p:cNvGrpSpPr/>
            <p:nvPr/>
          </p:nvGrpSpPr>
          <p:grpSpPr>
            <a:xfrm flipH="1">
              <a:off x="7047313" y="4735613"/>
              <a:ext cx="142923" cy="130526"/>
              <a:chOff x="178100" y="3904645"/>
              <a:chExt cx="142923" cy="130526"/>
            </a:xfrm>
          </p:grpSpPr>
          <p:sp>
            <p:nvSpPr>
              <p:cNvPr id="103" name="Google Shape;103;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flipH="1">
              <a:off x="6533859" y="4689922"/>
              <a:ext cx="88313" cy="132981"/>
              <a:chOff x="712664" y="3994329"/>
              <a:chExt cx="88313" cy="132981"/>
            </a:xfrm>
          </p:grpSpPr>
          <p:sp>
            <p:nvSpPr>
              <p:cNvPr id="107" name="Google Shape;107;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flipH="1">
              <a:off x="6789661" y="4866893"/>
              <a:ext cx="148749" cy="138123"/>
              <a:chOff x="417563" y="4145250"/>
              <a:chExt cx="148749" cy="138123"/>
            </a:xfrm>
          </p:grpSpPr>
          <p:sp>
            <p:nvSpPr>
              <p:cNvPr id="110" name="Google Shape;110;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2"/>
            <p:cNvGrpSpPr/>
            <p:nvPr/>
          </p:nvGrpSpPr>
          <p:grpSpPr>
            <a:xfrm flipH="1">
              <a:off x="8932036" y="4851518"/>
              <a:ext cx="148749" cy="138123"/>
              <a:chOff x="417563" y="4145250"/>
              <a:chExt cx="148749" cy="138123"/>
            </a:xfrm>
          </p:grpSpPr>
          <p:sp>
            <p:nvSpPr>
              <p:cNvPr id="115" name="Google Shape;115;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2"/>
            <p:cNvGrpSpPr/>
            <p:nvPr/>
          </p:nvGrpSpPr>
          <p:grpSpPr>
            <a:xfrm flipH="1">
              <a:off x="3504875" y="4870688"/>
              <a:ext cx="142923" cy="130526"/>
              <a:chOff x="178100" y="3904645"/>
              <a:chExt cx="142923" cy="130526"/>
            </a:xfrm>
          </p:grpSpPr>
          <p:sp>
            <p:nvSpPr>
              <p:cNvPr id="119" name="Google Shape;119;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flipH="1">
              <a:off x="4736159" y="4869472"/>
              <a:ext cx="88313" cy="132981"/>
              <a:chOff x="712664" y="3994329"/>
              <a:chExt cx="88313" cy="132981"/>
            </a:xfrm>
          </p:grpSpPr>
          <p:sp>
            <p:nvSpPr>
              <p:cNvPr id="123" name="Google Shape;123;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flipH="1">
              <a:off x="3950663" y="4855325"/>
              <a:ext cx="142923" cy="130526"/>
              <a:chOff x="178100" y="3904645"/>
              <a:chExt cx="142923" cy="130526"/>
            </a:xfrm>
          </p:grpSpPr>
          <p:sp>
            <p:nvSpPr>
              <p:cNvPr id="126" name="Google Shape;126;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flipH="1">
              <a:off x="2932009" y="4854097"/>
              <a:ext cx="88313" cy="132981"/>
              <a:chOff x="712664" y="3994329"/>
              <a:chExt cx="88313" cy="132981"/>
            </a:xfrm>
          </p:grpSpPr>
          <p:sp>
            <p:nvSpPr>
              <p:cNvPr id="130" name="Google Shape;130;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2"/>
            <p:cNvGrpSpPr/>
            <p:nvPr/>
          </p:nvGrpSpPr>
          <p:grpSpPr>
            <a:xfrm flipH="1">
              <a:off x="5023923" y="4866905"/>
              <a:ext cx="148749" cy="138123"/>
              <a:chOff x="417563" y="4145250"/>
              <a:chExt cx="148749" cy="138123"/>
            </a:xfrm>
          </p:grpSpPr>
          <p:sp>
            <p:nvSpPr>
              <p:cNvPr id="133" name="Google Shape;133;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
            <p:cNvGrpSpPr/>
            <p:nvPr/>
          </p:nvGrpSpPr>
          <p:grpSpPr>
            <a:xfrm flipH="1">
              <a:off x="7857534" y="4654247"/>
              <a:ext cx="88313" cy="132981"/>
              <a:chOff x="712664" y="3994329"/>
              <a:chExt cx="88313" cy="132981"/>
            </a:xfrm>
          </p:grpSpPr>
          <p:sp>
            <p:nvSpPr>
              <p:cNvPr id="137" name="Google Shape;137;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2"/>
            <p:cNvGrpSpPr/>
            <p:nvPr/>
          </p:nvGrpSpPr>
          <p:grpSpPr>
            <a:xfrm>
              <a:off x="2916488" y="4589988"/>
              <a:ext cx="142923" cy="130526"/>
              <a:chOff x="178100" y="3904645"/>
              <a:chExt cx="142923" cy="130526"/>
            </a:xfrm>
          </p:grpSpPr>
          <p:sp>
            <p:nvSpPr>
              <p:cNvPr id="140" name="Google Shape;140;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2"/>
            <p:cNvGrpSpPr/>
            <p:nvPr/>
          </p:nvGrpSpPr>
          <p:grpSpPr>
            <a:xfrm flipH="1">
              <a:off x="3339346" y="4654247"/>
              <a:ext cx="88313" cy="132981"/>
              <a:chOff x="712664" y="3994329"/>
              <a:chExt cx="88313" cy="132981"/>
            </a:xfrm>
          </p:grpSpPr>
          <p:sp>
            <p:nvSpPr>
              <p:cNvPr id="144" name="Google Shape;144;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2"/>
            <p:cNvGrpSpPr/>
            <p:nvPr/>
          </p:nvGrpSpPr>
          <p:grpSpPr>
            <a:xfrm>
              <a:off x="4632438" y="4603875"/>
              <a:ext cx="142923" cy="130526"/>
              <a:chOff x="178100" y="3904645"/>
              <a:chExt cx="142923" cy="130526"/>
            </a:xfrm>
          </p:grpSpPr>
          <p:sp>
            <p:nvSpPr>
              <p:cNvPr id="148" name="Google Shape;148;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2"/>
            <p:cNvGrpSpPr/>
            <p:nvPr/>
          </p:nvGrpSpPr>
          <p:grpSpPr>
            <a:xfrm>
              <a:off x="6178388" y="4603875"/>
              <a:ext cx="142923" cy="130526"/>
              <a:chOff x="178100" y="3904645"/>
              <a:chExt cx="142923" cy="130526"/>
            </a:xfrm>
          </p:grpSpPr>
          <p:sp>
            <p:nvSpPr>
              <p:cNvPr id="152" name="Google Shape;152;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2"/>
            <p:cNvGrpSpPr/>
            <p:nvPr/>
          </p:nvGrpSpPr>
          <p:grpSpPr>
            <a:xfrm>
              <a:off x="5250150" y="4638600"/>
              <a:ext cx="142923" cy="130526"/>
              <a:chOff x="178100" y="3904645"/>
              <a:chExt cx="142923" cy="130526"/>
            </a:xfrm>
          </p:grpSpPr>
          <p:sp>
            <p:nvSpPr>
              <p:cNvPr id="156" name="Google Shape;156;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flipH="1">
              <a:off x="3748221" y="4689922"/>
              <a:ext cx="88313" cy="132981"/>
              <a:chOff x="712664" y="3994329"/>
              <a:chExt cx="88313" cy="132981"/>
            </a:xfrm>
          </p:grpSpPr>
          <p:sp>
            <p:nvSpPr>
              <p:cNvPr id="160" name="Google Shape;160;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2"/>
            <p:cNvGrpSpPr/>
            <p:nvPr/>
          </p:nvGrpSpPr>
          <p:grpSpPr>
            <a:xfrm flipH="1">
              <a:off x="5698684" y="4628872"/>
              <a:ext cx="88313" cy="132981"/>
              <a:chOff x="712664" y="3994329"/>
              <a:chExt cx="88313" cy="132981"/>
            </a:xfrm>
          </p:grpSpPr>
          <p:sp>
            <p:nvSpPr>
              <p:cNvPr id="163" name="Google Shape;163;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2"/>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txBox="1">
            <a:spLocks noGrp="1"/>
          </p:cNvSpPr>
          <p:nvPr>
            <p:ph type="ctrTitle"/>
          </p:nvPr>
        </p:nvSpPr>
        <p:spPr>
          <a:xfrm>
            <a:off x="3603000" y="1347631"/>
            <a:ext cx="4821000" cy="21687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4200">
                <a:latin typeface="Chewy"/>
                <a:ea typeface="Chewy"/>
                <a:cs typeface="Chewy"/>
                <a:sym typeface="Chewy"/>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8" name="Google Shape;168;p2"/>
          <p:cNvSpPr txBox="1">
            <a:spLocks noGrp="1"/>
          </p:cNvSpPr>
          <p:nvPr>
            <p:ph type="subTitle" idx="1"/>
          </p:nvPr>
        </p:nvSpPr>
        <p:spPr>
          <a:xfrm>
            <a:off x="3603000" y="3386369"/>
            <a:ext cx="36996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9" name="Google Shape;169;p2"/>
          <p:cNvSpPr/>
          <p:nvPr/>
        </p:nvSpPr>
        <p:spPr>
          <a:xfrm>
            <a:off x="3551197" y="47250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133047" y="21008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70340" y="1471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649024" y="551488"/>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606726" y="2898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47914" y="28990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47054"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flipH="1">
            <a:off x="8364377" y="3269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76171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68392" y="27625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7530329" y="3000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134942" y="946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578604"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925529"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86154"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2"/>
          <p:cNvGrpSpPr/>
          <p:nvPr/>
        </p:nvGrpSpPr>
        <p:grpSpPr>
          <a:xfrm>
            <a:off x="1259972" y="4144075"/>
            <a:ext cx="473210" cy="519907"/>
            <a:chOff x="1799697" y="4222450"/>
            <a:chExt cx="473210" cy="519907"/>
          </a:xfrm>
        </p:grpSpPr>
        <p:sp>
          <p:nvSpPr>
            <p:cNvPr id="186" name="Google Shape;186;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2"/>
          <p:cNvGrpSpPr/>
          <p:nvPr/>
        </p:nvGrpSpPr>
        <p:grpSpPr>
          <a:xfrm>
            <a:off x="811318" y="4001131"/>
            <a:ext cx="417748" cy="662860"/>
            <a:chOff x="1296693" y="4078131"/>
            <a:chExt cx="417748" cy="662860"/>
          </a:xfrm>
        </p:grpSpPr>
        <p:sp>
          <p:nvSpPr>
            <p:cNvPr id="200" name="Google Shape;200;p2"/>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
          <p:cNvGrpSpPr/>
          <p:nvPr/>
        </p:nvGrpSpPr>
        <p:grpSpPr>
          <a:xfrm flipH="1">
            <a:off x="7348418" y="4114950"/>
            <a:ext cx="473210" cy="519907"/>
            <a:chOff x="1799697" y="4222450"/>
            <a:chExt cx="473210" cy="519907"/>
          </a:xfrm>
        </p:grpSpPr>
        <p:sp>
          <p:nvSpPr>
            <p:cNvPr id="214" name="Google Shape;214;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2"/>
          <p:cNvGrpSpPr/>
          <p:nvPr/>
        </p:nvGrpSpPr>
        <p:grpSpPr>
          <a:xfrm flipH="1">
            <a:off x="7928735" y="3972006"/>
            <a:ext cx="417748" cy="662860"/>
            <a:chOff x="1296693" y="4078131"/>
            <a:chExt cx="417748" cy="662860"/>
          </a:xfrm>
        </p:grpSpPr>
        <p:sp>
          <p:nvSpPr>
            <p:cNvPr id="228" name="Google Shape;228;p2"/>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
          <p:cNvGrpSpPr/>
          <p:nvPr/>
        </p:nvGrpSpPr>
        <p:grpSpPr>
          <a:xfrm flipH="1">
            <a:off x="2978247" y="4144075"/>
            <a:ext cx="473210" cy="519907"/>
            <a:chOff x="1799697" y="4222450"/>
            <a:chExt cx="473210" cy="519907"/>
          </a:xfrm>
        </p:grpSpPr>
        <p:sp>
          <p:nvSpPr>
            <p:cNvPr id="242" name="Google Shape;242;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
          <p:cNvGrpSpPr/>
          <p:nvPr/>
        </p:nvGrpSpPr>
        <p:grpSpPr>
          <a:xfrm>
            <a:off x="8453572" y="4144075"/>
            <a:ext cx="473210" cy="519907"/>
            <a:chOff x="1799697" y="4222450"/>
            <a:chExt cx="473210" cy="519907"/>
          </a:xfrm>
        </p:grpSpPr>
        <p:sp>
          <p:nvSpPr>
            <p:cNvPr id="256" name="Google Shape;256;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2295"/>
        <p:cNvGrpSpPr/>
        <p:nvPr/>
      </p:nvGrpSpPr>
      <p:grpSpPr>
        <a:xfrm>
          <a:off x="0" y="0"/>
          <a:ext cx="0" cy="0"/>
          <a:chOff x="0" y="0"/>
          <a:chExt cx="0" cy="0"/>
        </a:xfrm>
      </p:grpSpPr>
      <p:sp>
        <p:nvSpPr>
          <p:cNvPr id="2296" name="Google Shape;2296;p15"/>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9" name="Google Shape;2299;p15"/>
          <p:cNvGrpSpPr/>
          <p:nvPr/>
        </p:nvGrpSpPr>
        <p:grpSpPr>
          <a:xfrm>
            <a:off x="103088" y="4588759"/>
            <a:ext cx="8977698" cy="496456"/>
            <a:chOff x="103088" y="4588759"/>
            <a:chExt cx="8977698" cy="496456"/>
          </a:xfrm>
        </p:grpSpPr>
        <p:sp>
          <p:nvSpPr>
            <p:cNvPr id="2300" name="Google Shape;2300;p15"/>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1" name="Google Shape;2301;p15"/>
            <p:cNvGrpSpPr/>
            <p:nvPr/>
          </p:nvGrpSpPr>
          <p:grpSpPr>
            <a:xfrm>
              <a:off x="103087" y="4641588"/>
              <a:ext cx="142923" cy="130526"/>
              <a:chOff x="178100" y="3904645"/>
              <a:chExt cx="142923" cy="130526"/>
            </a:xfrm>
          </p:grpSpPr>
          <p:sp>
            <p:nvSpPr>
              <p:cNvPr id="2302" name="Google Shape;2302;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15"/>
            <p:cNvGrpSpPr/>
            <p:nvPr/>
          </p:nvGrpSpPr>
          <p:grpSpPr>
            <a:xfrm>
              <a:off x="779951" y="4682022"/>
              <a:ext cx="88313" cy="132981"/>
              <a:chOff x="712664" y="4070529"/>
              <a:chExt cx="88313" cy="132981"/>
            </a:xfrm>
          </p:grpSpPr>
          <p:sp>
            <p:nvSpPr>
              <p:cNvPr id="2306" name="Google Shape;2306;p15"/>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15"/>
            <p:cNvGrpSpPr/>
            <p:nvPr/>
          </p:nvGrpSpPr>
          <p:grpSpPr>
            <a:xfrm>
              <a:off x="432325" y="4835818"/>
              <a:ext cx="148749" cy="138123"/>
              <a:chOff x="417563" y="4145250"/>
              <a:chExt cx="148749" cy="138123"/>
            </a:xfrm>
          </p:grpSpPr>
          <p:sp>
            <p:nvSpPr>
              <p:cNvPr id="2309" name="Google Shape;2309;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2" name="Google Shape;2312;p15"/>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3" name="Google Shape;2313;p15"/>
            <p:cNvGrpSpPr/>
            <p:nvPr/>
          </p:nvGrpSpPr>
          <p:grpSpPr>
            <a:xfrm>
              <a:off x="834763" y="4933213"/>
              <a:ext cx="142923" cy="130526"/>
              <a:chOff x="178100" y="3904645"/>
              <a:chExt cx="142923" cy="130526"/>
            </a:xfrm>
          </p:grpSpPr>
          <p:sp>
            <p:nvSpPr>
              <p:cNvPr id="2314" name="Google Shape;2314;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15"/>
            <p:cNvGrpSpPr/>
            <p:nvPr/>
          </p:nvGrpSpPr>
          <p:grpSpPr>
            <a:xfrm>
              <a:off x="5901800" y="4851518"/>
              <a:ext cx="148749" cy="138123"/>
              <a:chOff x="417563" y="4145250"/>
              <a:chExt cx="148749" cy="138123"/>
            </a:xfrm>
          </p:grpSpPr>
          <p:sp>
            <p:nvSpPr>
              <p:cNvPr id="2318" name="Google Shape;2318;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1" name="Google Shape;2321;p15"/>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2" name="Google Shape;2322;p15"/>
            <p:cNvGrpSpPr/>
            <p:nvPr/>
          </p:nvGrpSpPr>
          <p:grpSpPr>
            <a:xfrm>
              <a:off x="1088463" y="4638600"/>
              <a:ext cx="142923" cy="130526"/>
              <a:chOff x="178100" y="3904645"/>
              <a:chExt cx="142923" cy="130526"/>
            </a:xfrm>
          </p:grpSpPr>
          <p:sp>
            <p:nvSpPr>
              <p:cNvPr id="2323" name="Google Shape;2323;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6" name="Google Shape;2326;p15"/>
            <p:cNvGrpSpPr/>
            <p:nvPr/>
          </p:nvGrpSpPr>
          <p:grpSpPr>
            <a:xfrm>
              <a:off x="1631214" y="4654247"/>
              <a:ext cx="88313" cy="132981"/>
              <a:chOff x="712664" y="3994329"/>
              <a:chExt cx="88313" cy="132981"/>
            </a:xfrm>
          </p:grpSpPr>
          <p:sp>
            <p:nvSpPr>
              <p:cNvPr id="2327" name="Google Shape;2327;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9" name="Google Shape;2329;p15"/>
            <p:cNvGrpSpPr/>
            <p:nvPr/>
          </p:nvGrpSpPr>
          <p:grpSpPr>
            <a:xfrm>
              <a:off x="1430650" y="4814993"/>
              <a:ext cx="148749" cy="138123"/>
              <a:chOff x="417563" y="4145250"/>
              <a:chExt cx="148749" cy="138123"/>
            </a:xfrm>
          </p:grpSpPr>
          <p:sp>
            <p:nvSpPr>
              <p:cNvPr id="2330" name="Google Shape;2330;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3" name="Google Shape;2333;p15"/>
            <p:cNvGrpSpPr/>
            <p:nvPr/>
          </p:nvGrpSpPr>
          <p:grpSpPr>
            <a:xfrm>
              <a:off x="2621688" y="4908138"/>
              <a:ext cx="142923" cy="130526"/>
              <a:chOff x="178100" y="3904645"/>
              <a:chExt cx="142923" cy="130526"/>
            </a:xfrm>
          </p:grpSpPr>
          <p:sp>
            <p:nvSpPr>
              <p:cNvPr id="2334" name="Google Shape;2334;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15"/>
            <p:cNvGrpSpPr/>
            <p:nvPr/>
          </p:nvGrpSpPr>
          <p:grpSpPr>
            <a:xfrm>
              <a:off x="4349951" y="4706647"/>
              <a:ext cx="88313" cy="132981"/>
              <a:chOff x="712664" y="3994329"/>
              <a:chExt cx="88313" cy="132981"/>
            </a:xfrm>
          </p:grpSpPr>
          <p:sp>
            <p:nvSpPr>
              <p:cNvPr id="2338" name="Google Shape;2338;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0" name="Google Shape;2340;p15"/>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1" name="Google Shape;2341;p15"/>
            <p:cNvGrpSpPr/>
            <p:nvPr/>
          </p:nvGrpSpPr>
          <p:grpSpPr>
            <a:xfrm>
              <a:off x="1927025" y="4603875"/>
              <a:ext cx="142923" cy="130526"/>
              <a:chOff x="178100" y="3904645"/>
              <a:chExt cx="142923" cy="130526"/>
            </a:xfrm>
          </p:grpSpPr>
          <p:sp>
            <p:nvSpPr>
              <p:cNvPr id="2342" name="Google Shape;2342;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5" name="Google Shape;2345;p15"/>
            <p:cNvGrpSpPr/>
            <p:nvPr/>
          </p:nvGrpSpPr>
          <p:grpSpPr>
            <a:xfrm>
              <a:off x="2464539" y="4706647"/>
              <a:ext cx="88313" cy="132981"/>
              <a:chOff x="712664" y="3994329"/>
              <a:chExt cx="88313" cy="132981"/>
            </a:xfrm>
          </p:grpSpPr>
          <p:sp>
            <p:nvSpPr>
              <p:cNvPr id="2346" name="Google Shape;2346;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8" name="Google Shape;2348;p15"/>
            <p:cNvGrpSpPr/>
            <p:nvPr/>
          </p:nvGrpSpPr>
          <p:grpSpPr>
            <a:xfrm>
              <a:off x="1995663" y="4835818"/>
              <a:ext cx="148749" cy="138123"/>
              <a:chOff x="417563" y="4145250"/>
              <a:chExt cx="148749" cy="138123"/>
            </a:xfrm>
          </p:grpSpPr>
          <p:sp>
            <p:nvSpPr>
              <p:cNvPr id="2349" name="Google Shape;2349;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2" name="Google Shape;2352;p15"/>
            <p:cNvGrpSpPr/>
            <p:nvPr/>
          </p:nvGrpSpPr>
          <p:grpSpPr>
            <a:xfrm>
              <a:off x="1735864" y="4896184"/>
              <a:ext cx="88313" cy="132981"/>
              <a:chOff x="712664" y="3994329"/>
              <a:chExt cx="88313" cy="132981"/>
            </a:xfrm>
          </p:grpSpPr>
          <p:sp>
            <p:nvSpPr>
              <p:cNvPr id="2353" name="Google Shape;2353;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5" name="Google Shape;2355;p15"/>
            <p:cNvGrpSpPr/>
            <p:nvPr/>
          </p:nvGrpSpPr>
          <p:grpSpPr>
            <a:xfrm>
              <a:off x="140200" y="4947093"/>
              <a:ext cx="148749" cy="138123"/>
              <a:chOff x="417563" y="4145250"/>
              <a:chExt cx="148749" cy="138123"/>
            </a:xfrm>
          </p:grpSpPr>
          <p:sp>
            <p:nvSpPr>
              <p:cNvPr id="2356" name="Google Shape;2356;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9" name="Google Shape;2359;p15"/>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0" name="Google Shape;2360;p15"/>
            <p:cNvGrpSpPr/>
            <p:nvPr/>
          </p:nvGrpSpPr>
          <p:grpSpPr>
            <a:xfrm flipH="1">
              <a:off x="8761575" y="4655463"/>
              <a:ext cx="142923" cy="130526"/>
              <a:chOff x="178100" y="3904645"/>
              <a:chExt cx="142923" cy="130526"/>
            </a:xfrm>
          </p:grpSpPr>
          <p:sp>
            <p:nvSpPr>
              <p:cNvPr id="2361" name="Google Shape;2361;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15"/>
            <p:cNvGrpSpPr/>
            <p:nvPr/>
          </p:nvGrpSpPr>
          <p:grpSpPr>
            <a:xfrm flipH="1">
              <a:off x="8309559" y="4588759"/>
              <a:ext cx="88313" cy="132981"/>
              <a:chOff x="712664" y="3994329"/>
              <a:chExt cx="88313" cy="132981"/>
            </a:xfrm>
          </p:grpSpPr>
          <p:sp>
            <p:nvSpPr>
              <p:cNvPr id="2365" name="Google Shape;2365;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7" name="Google Shape;2367;p15"/>
            <p:cNvGrpSpPr/>
            <p:nvPr/>
          </p:nvGrpSpPr>
          <p:grpSpPr>
            <a:xfrm flipH="1">
              <a:off x="8475836" y="4893605"/>
              <a:ext cx="148749" cy="138123"/>
              <a:chOff x="417563" y="4145250"/>
              <a:chExt cx="148749" cy="138123"/>
            </a:xfrm>
          </p:grpSpPr>
          <p:sp>
            <p:nvSpPr>
              <p:cNvPr id="2368" name="Google Shape;2368;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1" name="Google Shape;2371;p15"/>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3" name="Google Shape;2373;p15"/>
            <p:cNvGrpSpPr/>
            <p:nvPr/>
          </p:nvGrpSpPr>
          <p:grpSpPr>
            <a:xfrm flipH="1">
              <a:off x="8078788" y="4799888"/>
              <a:ext cx="142923" cy="130526"/>
              <a:chOff x="178100" y="3904645"/>
              <a:chExt cx="142923" cy="130526"/>
            </a:xfrm>
          </p:grpSpPr>
          <p:sp>
            <p:nvSpPr>
              <p:cNvPr id="2374" name="Google Shape;2374;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15"/>
            <p:cNvGrpSpPr/>
            <p:nvPr/>
          </p:nvGrpSpPr>
          <p:grpSpPr>
            <a:xfrm flipH="1">
              <a:off x="7317309" y="4602647"/>
              <a:ext cx="88313" cy="132981"/>
              <a:chOff x="712664" y="3994329"/>
              <a:chExt cx="88313" cy="132981"/>
            </a:xfrm>
          </p:grpSpPr>
          <p:sp>
            <p:nvSpPr>
              <p:cNvPr id="2378" name="Google Shape;2378;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15"/>
            <p:cNvGrpSpPr/>
            <p:nvPr/>
          </p:nvGrpSpPr>
          <p:grpSpPr>
            <a:xfrm flipH="1">
              <a:off x="7434236" y="4851518"/>
              <a:ext cx="148749" cy="138123"/>
              <a:chOff x="417563" y="4145250"/>
              <a:chExt cx="148749" cy="138123"/>
            </a:xfrm>
          </p:grpSpPr>
          <p:sp>
            <p:nvSpPr>
              <p:cNvPr id="2381" name="Google Shape;2381;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15"/>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5" name="Google Shape;2385;p15"/>
            <p:cNvGrpSpPr/>
            <p:nvPr/>
          </p:nvGrpSpPr>
          <p:grpSpPr>
            <a:xfrm flipH="1">
              <a:off x="5467046" y="4869472"/>
              <a:ext cx="88313" cy="132981"/>
              <a:chOff x="712664" y="3994329"/>
              <a:chExt cx="88313" cy="132981"/>
            </a:xfrm>
          </p:grpSpPr>
          <p:sp>
            <p:nvSpPr>
              <p:cNvPr id="2386" name="Google Shape;2386;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8" name="Google Shape;2388;p15"/>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9" name="Google Shape;2389;p15"/>
            <p:cNvGrpSpPr/>
            <p:nvPr/>
          </p:nvGrpSpPr>
          <p:grpSpPr>
            <a:xfrm flipH="1">
              <a:off x="7047313" y="4735613"/>
              <a:ext cx="142923" cy="130526"/>
              <a:chOff x="178100" y="3904645"/>
              <a:chExt cx="142923" cy="130526"/>
            </a:xfrm>
          </p:grpSpPr>
          <p:sp>
            <p:nvSpPr>
              <p:cNvPr id="2390" name="Google Shape;2390;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15"/>
            <p:cNvGrpSpPr/>
            <p:nvPr/>
          </p:nvGrpSpPr>
          <p:grpSpPr>
            <a:xfrm flipH="1">
              <a:off x="6533859" y="4689922"/>
              <a:ext cx="88313" cy="132981"/>
              <a:chOff x="712664" y="3994329"/>
              <a:chExt cx="88313" cy="132981"/>
            </a:xfrm>
          </p:grpSpPr>
          <p:sp>
            <p:nvSpPr>
              <p:cNvPr id="2394" name="Google Shape;2394;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6" name="Google Shape;2396;p15"/>
            <p:cNvGrpSpPr/>
            <p:nvPr/>
          </p:nvGrpSpPr>
          <p:grpSpPr>
            <a:xfrm flipH="1">
              <a:off x="6789661" y="4866893"/>
              <a:ext cx="148749" cy="138123"/>
              <a:chOff x="417563" y="4145250"/>
              <a:chExt cx="148749" cy="138123"/>
            </a:xfrm>
          </p:grpSpPr>
          <p:sp>
            <p:nvSpPr>
              <p:cNvPr id="2397" name="Google Shape;2397;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 name="Google Shape;2400;p15"/>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1" name="Google Shape;2401;p15"/>
            <p:cNvGrpSpPr/>
            <p:nvPr/>
          </p:nvGrpSpPr>
          <p:grpSpPr>
            <a:xfrm flipH="1">
              <a:off x="8932036" y="4851518"/>
              <a:ext cx="148749" cy="138123"/>
              <a:chOff x="417563" y="4145250"/>
              <a:chExt cx="148749" cy="138123"/>
            </a:xfrm>
          </p:grpSpPr>
          <p:sp>
            <p:nvSpPr>
              <p:cNvPr id="2402" name="Google Shape;2402;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5" name="Google Shape;2405;p15"/>
            <p:cNvGrpSpPr/>
            <p:nvPr/>
          </p:nvGrpSpPr>
          <p:grpSpPr>
            <a:xfrm flipH="1">
              <a:off x="3504875" y="4870688"/>
              <a:ext cx="142923" cy="130526"/>
              <a:chOff x="178100" y="3904645"/>
              <a:chExt cx="142923" cy="130526"/>
            </a:xfrm>
          </p:grpSpPr>
          <p:sp>
            <p:nvSpPr>
              <p:cNvPr id="2406" name="Google Shape;2406;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15"/>
            <p:cNvGrpSpPr/>
            <p:nvPr/>
          </p:nvGrpSpPr>
          <p:grpSpPr>
            <a:xfrm flipH="1">
              <a:off x="4736159" y="4869472"/>
              <a:ext cx="88313" cy="132981"/>
              <a:chOff x="712664" y="3994329"/>
              <a:chExt cx="88313" cy="132981"/>
            </a:xfrm>
          </p:grpSpPr>
          <p:sp>
            <p:nvSpPr>
              <p:cNvPr id="2410" name="Google Shape;2410;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2" name="Google Shape;2412;p15"/>
            <p:cNvGrpSpPr/>
            <p:nvPr/>
          </p:nvGrpSpPr>
          <p:grpSpPr>
            <a:xfrm flipH="1">
              <a:off x="3950663" y="4855325"/>
              <a:ext cx="142923" cy="130526"/>
              <a:chOff x="178100" y="3904645"/>
              <a:chExt cx="142923" cy="130526"/>
            </a:xfrm>
          </p:grpSpPr>
          <p:sp>
            <p:nvSpPr>
              <p:cNvPr id="2413" name="Google Shape;2413;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6" name="Google Shape;2416;p15"/>
            <p:cNvGrpSpPr/>
            <p:nvPr/>
          </p:nvGrpSpPr>
          <p:grpSpPr>
            <a:xfrm flipH="1">
              <a:off x="2932009" y="4854097"/>
              <a:ext cx="88313" cy="132981"/>
              <a:chOff x="712664" y="3994329"/>
              <a:chExt cx="88313" cy="132981"/>
            </a:xfrm>
          </p:grpSpPr>
          <p:sp>
            <p:nvSpPr>
              <p:cNvPr id="2417" name="Google Shape;2417;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9" name="Google Shape;2419;p15"/>
            <p:cNvGrpSpPr/>
            <p:nvPr/>
          </p:nvGrpSpPr>
          <p:grpSpPr>
            <a:xfrm flipH="1">
              <a:off x="5023923" y="4866905"/>
              <a:ext cx="148749" cy="138123"/>
              <a:chOff x="417563" y="4145250"/>
              <a:chExt cx="148749" cy="138123"/>
            </a:xfrm>
          </p:grpSpPr>
          <p:sp>
            <p:nvSpPr>
              <p:cNvPr id="2420" name="Google Shape;2420;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3" name="Google Shape;2423;p15"/>
            <p:cNvGrpSpPr/>
            <p:nvPr/>
          </p:nvGrpSpPr>
          <p:grpSpPr>
            <a:xfrm flipH="1">
              <a:off x="7857534" y="4654247"/>
              <a:ext cx="88313" cy="132981"/>
              <a:chOff x="712664" y="3994329"/>
              <a:chExt cx="88313" cy="132981"/>
            </a:xfrm>
          </p:grpSpPr>
          <p:sp>
            <p:nvSpPr>
              <p:cNvPr id="2424" name="Google Shape;2424;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15"/>
            <p:cNvGrpSpPr/>
            <p:nvPr/>
          </p:nvGrpSpPr>
          <p:grpSpPr>
            <a:xfrm>
              <a:off x="2916488" y="4589988"/>
              <a:ext cx="142923" cy="130526"/>
              <a:chOff x="178100" y="3904645"/>
              <a:chExt cx="142923" cy="130526"/>
            </a:xfrm>
          </p:grpSpPr>
          <p:sp>
            <p:nvSpPr>
              <p:cNvPr id="2427" name="Google Shape;2427;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15"/>
            <p:cNvGrpSpPr/>
            <p:nvPr/>
          </p:nvGrpSpPr>
          <p:grpSpPr>
            <a:xfrm flipH="1">
              <a:off x="3339346" y="4654247"/>
              <a:ext cx="88313" cy="132981"/>
              <a:chOff x="712664" y="3994329"/>
              <a:chExt cx="88313" cy="132981"/>
            </a:xfrm>
          </p:grpSpPr>
          <p:sp>
            <p:nvSpPr>
              <p:cNvPr id="2431" name="Google Shape;2431;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3" name="Google Shape;2433;p15"/>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4" name="Google Shape;2434;p15"/>
            <p:cNvGrpSpPr/>
            <p:nvPr/>
          </p:nvGrpSpPr>
          <p:grpSpPr>
            <a:xfrm>
              <a:off x="4632438" y="4603875"/>
              <a:ext cx="142923" cy="130526"/>
              <a:chOff x="178100" y="3904645"/>
              <a:chExt cx="142923" cy="130526"/>
            </a:xfrm>
          </p:grpSpPr>
          <p:sp>
            <p:nvSpPr>
              <p:cNvPr id="2435" name="Google Shape;2435;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15"/>
            <p:cNvGrpSpPr/>
            <p:nvPr/>
          </p:nvGrpSpPr>
          <p:grpSpPr>
            <a:xfrm>
              <a:off x="6178388" y="4603875"/>
              <a:ext cx="142923" cy="130526"/>
              <a:chOff x="178100" y="3904645"/>
              <a:chExt cx="142923" cy="130526"/>
            </a:xfrm>
          </p:grpSpPr>
          <p:sp>
            <p:nvSpPr>
              <p:cNvPr id="2439" name="Google Shape;2439;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2" name="Google Shape;2442;p15"/>
            <p:cNvGrpSpPr/>
            <p:nvPr/>
          </p:nvGrpSpPr>
          <p:grpSpPr>
            <a:xfrm>
              <a:off x="5250150" y="4638600"/>
              <a:ext cx="142923" cy="130526"/>
              <a:chOff x="178100" y="3904645"/>
              <a:chExt cx="142923" cy="130526"/>
            </a:xfrm>
          </p:grpSpPr>
          <p:sp>
            <p:nvSpPr>
              <p:cNvPr id="2443" name="Google Shape;2443;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6" name="Google Shape;2446;p15"/>
            <p:cNvGrpSpPr/>
            <p:nvPr/>
          </p:nvGrpSpPr>
          <p:grpSpPr>
            <a:xfrm flipH="1">
              <a:off x="3748221" y="4689922"/>
              <a:ext cx="88313" cy="132981"/>
              <a:chOff x="712664" y="3994329"/>
              <a:chExt cx="88313" cy="132981"/>
            </a:xfrm>
          </p:grpSpPr>
          <p:sp>
            <p:nvSpPr>
              <p:cNvPr id="2447" name="Google Shape;2447;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9" name="Google Shape;2449;p15"/>
            <p:cNvGrpSpPr/>
            <p:nvPr/>
          </p:nvGrpSpPr>
          <p:grpSpPr>
            <a:xfrm flipH="1">
              <a:off x="5698684" y="4628872"/>
              <a:ext cx="88313" cy="132981"/>
              <a:chOff x="712664" y="3994329"/>
              <a:chExt cx="88313" cy="132981"/>
            </a:xfrm>
          </p:grpSpPr>
          <p:sp>
            <p:nvSpPr>
              <p:cNvPr id="2450" name="Google Shape;2450;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2" name="Google Shape;2452;p15"/>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5"/>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4" name="Google Shape;2454;p15"/>
          <p:cNvSpPr txBox="1">
            <a:spLocks noGrp="1"/>
          </p:cNvSpPr>
          <p:nvPr>
            <p:ph type="title"/>
          </p:nvPr>
        </p:nvSpPr>
        <p:spPr>
          <a:xfrm>
            <a:off x="4105525" y="1901250"/>
            <a:ext cx="4318500" cy="118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455" name="Google Shape;2455;p15"/>
          <p:cNvSpPr txBox="1">
            <a:spLocks noGrp="1"/>
          </p:cNvSpPr>
          <p:nvPr>
            <p:ph type="title" idx="2" hasCustomPrompt="1"/>
          </p:nvPr>
        </p:nvSpPr>
        <p:spPr>
          <a:xfrm>
            <a:off x="6412200" y="540000"/>
            <a:ext cx="2011800" cy="13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2000">
                <a:solidFill>
                  <a:schemeClr val="accen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2456" name="Google Shape;2456;p15"/>
          <p:cNvSpPr txBox="1">
            <a:spLocks noGrp="1"/>
          </p:cNvSpPr>
          <p:nvPr>
            <p:ph type="subTitle" idx="1"/>
          </p:nvPr>
        </p:nvSpPr>
        <p:spPr>
          <a:xfrm>
            <a:off x="4105525" y="3287275"/>
            <a:ext cx="43185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457" name="Google Shape;2457;p15"/>
          <p:cNvSpPr/>
          <p:nvPr/>
        </p:nvSpPr>
        <p:spPr>
          <a:xfrm flipH="1">
            <a:off x="228303" y="323705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5"/>
          <p:cNvSpPr/>
          <p:nvPr/>
        </p:nvSpPr>
        <p:spPr>
          <a:xfrm flipH="1">
            <a:off x="1932534" y="179400"/>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5"/>
          <p:cNvSpPr/>
          <p:nvPr/>
        </p:nvSpPr>
        <p:spPr>
          <a:xfrm flipH="1">
            <a:off x="228297" y="3089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5"/>
          <p:cNvSpPr/>
          <p:nvPr/>
        </p:nvSpPr>
        <p:spPr>
          <a:xfrm flipH="1">
            <a:off x="997760" y="3217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5"/>
          <p:cNvSpPr/>
          <p:nvPr/>
        </p:nvSpPr>
        <p:spPr>
          <a:xfrm flipH="1">
            <a:off x="8209978" y="23023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5"/>
          <p:cNvSpPr/>
          <p:nvPr/>
        </p:nvSpPr>
        <p:spPr>
          <a:xfrm flipH="1">
            <a:off x="8704785" y="984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3" name="Google Shape;2463;p15"/>
          <p:cNvGrpSpPr/>
          <p:nvPr/>
        </p:nvGrpSpPr>
        <p:grpSpPr>
          <a:xfrm>
            <a:off x="345447" y="4144075"/>
            <a:ext cx="473210" cy="519907"/>
            <a:chOff x="1799697" y="4222450"/>
            <a:chExt cx="473210" cy="519907"/>
          </a:xfrm>
        </p:grpSpPr>
        <p:sp>
          <p:nvSpPr>
            <p:cNvPr id="2464" name="Google Shape;2464;p15"/>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5"/>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5"/>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5"/>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5"/>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5"/>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5"/>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5"/>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5"/>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5"/>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5"/>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5"/>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5"/>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15"/>
          <p:cNvGrpSpPr/>
          <p:nvPr/>
        </p:nvGrpSpPr>
        <p:grpSpPr>
          <a:xfrm>
            <a:off x="1382655" y="4001131"/>
            <a:ext cx="417748" cy="662860"/>
            <a:chOff x="1296693" y="4078131"/>
            <a:chExt cx="417748" cy="662860"/>
          </a:xfrm>
        </p:grpSpPr>
        <p:sp>
          <p:nvSpPr>
            <p:cNvPr id="2478" name="Google Shape;2478;p15"/>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5"/>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5"/>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5"/>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5"/>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5"/>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5"/>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5"/>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5"/>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5"/>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5"/>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5"/>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5"/>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1" name="Google Shape;2491;p15"/>
          <p:cNvGrpSpPr/>
          <p:nvPr/>
        </p:nvGrpSpPr>
        <p:grpSpPr>
          <a:xfrm flipH="1">
            <a:off x="5423497" y="4144075"/>
            <a:ext cx="473210" cy="519907"/>
            <a:chOff x="1799697" y="4222450"/>
            <a:chExt cx="473210" cy="519907"/>
          </a:xfrm>
        </p:grpSpPr>
        <p:sp>
          <p:nvSpPr>
            <p:cNvPr id="2492" name="Google Shape;2492;p15"/>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5"/>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5"/>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5"/>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5"/>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5"/>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5"/>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5"/>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5"/>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5"/>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5"/>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5"/>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5"/>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15"/>
          <p:cNvGrpSpPr/>
          <p:nvPr/>
        </p:nvGrpSpPr>
        <p:grpSpPr>
          <a:xfrm flipH="1">
            <a:off x="6417593" y="4001131"/>
            <a:ext cx="417748" cy="662860"/>
            <a:chOff x="1296693" y="4078131"/>
            <a:chExt cx="417748" cy="662860"/>
          </a:xfrm>
        </p:grpSpPr>
        <p:sp>
          <p:nvSpPr>
            <p:cNvPr id="2506" name="Google Shape;2506;p15"/>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5"/>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5"/>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5"/>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5"/>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5"/>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5"/>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5"/>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5"/>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5"/>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5"/>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5"/>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5"/>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035"/>
        <p:cNvGrpSpPr/>
        <p:nvPr/>
      </p:nvGrpSpPr>
      <p:grpSpPr>
        <a:xfrm>
          <a:off x="0" y="0"/>
          <a:ext cx="0" cy="0"/>
          <a:chOff x="0" y="0"/>
          <a:chExt cx="0" cy="0"/>
        </a:xfrm>
      </p:grpSpPr>
      <p:sp>
        <p:nvSpPr>
          <p:cNvPr id="5036" name="Google Shape;5036;p30"/>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9" name="Google Shape;5039;p30"/>
          <p:cNvGrpSpPr/>
          <p:nvPr/>
        </p:nvGrpSpPr>
        <p:grpSpPr>
          <a:xfrm>
            <a:off x="103088" y="4588759"/>
            <a:ext cx="8977698" cy="496456"/>
            <a:chOff x="103088" y="4588759"/>
            <a:chExt cx="8977698" cy="496456"/>
          </a:xfrm>
        </p:grpSpPr>
        <p:sp>
          <p:nvSpPr>
            <p:cNvPr id="5040" name="Google Shape;5040;p30"/>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1" name="Google Shape;5041;p30"/>
            <p:cNvGrpSpPr/>
            <p:nvPr/>
          </p:nvGrpSpPr>
          <p:grpSpPr>
            <a:xfrm>
              <a:off x="103087" y="4641588"/>
              <a:ext cx="142923" cy="130526"/>
              <a:chOff x="178100" y="3904645"/>
              <a:chExt cx="142923" cy="130526"/>
            </a:xfrm>
          </p:grpSpPr>
          <p:sp>
            <p:nvSpPr>
              <p:cNvPr id="5042" name="Google Shape;5042;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5" name="Google Shape;5045;p30"/>
            <p:cNvGrpSpPr/>
            <p:nvPr/>
          </p:nvGrpSpPr>
          <p:grpSpPr>
            <a:xfrm>
              <a:off x="779951" y="4682022"/>
              <a:ext cx="88313" cy="132981"/>
              <a:chOff x="712664" y="4070529"/>
              <a:chExt cx="88313" cy="132981"/>
            </a:xfrm>
          </p:grpSpPr>
          <p:sp>
            <p:nvSpPr>
              <p:cNvPr id="5046" name="Google Shape;5046;p30"/>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0"/>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8" name="Google Shape;5048;p30"/>
            <p:cNvGrpSpPr/>
            <p:nvPr/>
          </p:nvGrpSpPr>
          <p:grpSpPr>
            <a:xfrm>
              <a:off x="432325" y="4835818"/>
              <a:ext cx="148749" cy="138123"/>
              <a:chOff x="417563" y="4145250"/>
              <a:chExt cx="148749" cy="138123"/>
            </a:xfrm>
          </p:grpSpPr>
          <p:sp>
            <p:nvSpPr>
              <p:cNvPr id="5049" name="Google Shape;5049;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2" name="Google Shape;5052;p30"/>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3" name="Google Shape;5053;p30"/>
            <p:cNvGrpSpPr/>
            <p:nvPr/>
          </p:nvGrpSpPr>
          <p:grpSpPr>
            <a:xfrm>
              <a:off x="834763" y="4933213"/>
              <a:ext cx="142923" cy="130526"/>
              <a:chOff x="178100" y="3904645"/>
              <a:chExt cx="142923" cy="130526"/>
            </a:xfrm>
          </p:grpSpPr>
          <p:sp>
            <p:nvSpPr>
              <p:cNvPr id="5054" name="Google Shape;5054;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7" name="Google Shape;5057;p30"/>
            <p:cNvGrpSpPr/>
            <p:nvPr/>
          </p:nvGrpSpPr>
          <p:grpSpPr>
            <a:xfrm>
              <a:off x="5901800" y="4851518"/>
              <a:ext cx="148749" cy="138123"/>
              <a:chOff x="417563" y="4145250"/>
              <a:chExt cx="148749" cy="138123"/>
            </a:xfrm>
          </p:grpSpPr>
          <p:sp>
            <p:nvSpPr>
              <p:cNvPr id="5058" name="Google Shape;5058;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1" name="Google Shape;5061;p30"/>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2" name="Google Shape;5062;p30"/>
            <p:cNvGrpSpPr/>
            <p:nvPr/>
          </p:nvGrpSpPr>
          <p:grpSpPr>
            <a:xfrm>
              <a:off x="1088463" y="4638600"/>
              <a:ext cx="142923" cy="130526"/>
              <a:chOff x="178100" y="3904645"/>
              <a:chExt cx="142923" cy="130526"/>
            </a:xfrm>
          </p:grpSpPr>
          <p:sp>
            <p:nvSpPr>
              <p:cNvPr id="5063" name="Google Shape;5063;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6" name="Google Shape;5066;p30"/>
            <p:cNvGrpSpPr/>
            <p:nvPr/>
          </p:nvGrpSpPr>
          <p:grpSpPr>
            <a:xfrm>
              <a:off x="1631214" y="4654247"/>
              <a:ext cx="88313" cy="132981"/>
              <a:chOff x="712664" y="3994329"/>
              <a:chExt cx="88313" cy="132981"/>
            </a:xfrm>
          </p:grpSpPr>
          <p:sp>
            <p:nvSpPr>
              <p:cNvPr id="5067" name="Google Shape;5067;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9" name="Google Shape;5069;p30"/>
            <p:cNvGrpSpPr/>
            <p:nvPr/>
          </p:nvGrpSpPr>
          <p:grpSpPr>
            <a:xfrm>
              <a:off x="1430650" y="4814993"/>
              <a:ext cx="148749" cy="138123"/>
              <a:chOff x="417563" y="4145250"/>
              <a:chExt cx="148749" cy="138123"/>
            </a:xfrm>
          </p:grpSpPr>
          <p:sp>
            <p:nvSpPr>
              <p:cNvPr id="5070" name="Google Shape;5070;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3" name="Google Shape;5073;p30"/>
            <p:cNvGrpSpPr/>
            <p:nvPr/>
          </p:nvGrpSpPr>
          <p:grpSpPr>
            <a:xfrm>
              <a:off x="2621688" y="4908138"/>
              <a:ext cx="142923" cy="130526"/>
              <a:chOff x="178100" y="3904645"/>
              <a:chExt cx="142923" cy="130526"/>
            </a:xfrm>
          </p:grpSpPr>
          <p:sp>
            <p:nvSpPr>
              <p:cNvPr id="5074" name="Google Shape;5074;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7" name="Google Shape;5077;p30"/>
            <p:cNvGrpSpPr/>
            <p:nvPr/>
          </p:nvGrpSpPr>
          <p:grpSpPr>
            <a:xfrm>
              <a:off x="4349951" y="4706647"/>
              <a:ext cx="88313" cy="132981"/>
              <a:chOff x="712664" y="3994329"/>
              <a:chExt cx="88313" cy="132981"/>
            </a:xfrm>
          </p:grpSpPr>
          <p:sp>
            <p:nvSpPr>
              <p:cNvPr id="5078" name="Google Shape;5078;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0" name="Google Shape;5080;p30"/>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1" name="Google Shape;5081;p30"/>
            <p:cNvGrpSpPr/>
            <p:nvPr/>
          </p:nvGrpSpPr>
          <p:grpSpPr>
            <a:xfrm>
              <a:off x="1927025" y="4603875"/>
              <a:ext cx="142923" cy="130526"/>
              <a:chOff x="178100" y="3904645"/>
              <a:chExt cx="142923" cy="130526"/>
            </a:xfrm>
          </p:grpSpPr>
          <p:sp>
            <p:nvSpPr>
              <p:cNvPr id="5082" name="Google Shape;5082;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5" name="Google Shape;5085;p30"/>
            <p:cNvGrpSpPr/>
            <p:nvPr/>
          </p:nvGrpSpPr>
          <p:grpSpPr>
            <a:xfrm>
              <a:off x="2464539" y="4706647"/>
              <a:ext cx="88313" cy="132981"/>
              <a:chOff x="712664" y="3994329"/>
              <a:chExt cx="88313" cy="132981"/>
            </a:xfrm>
          </p:grpSpPr>
          <p:sp>
            <p:nvSpPr>
              <p:cNvPr id="5086" name="Google Shape;5086;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8" name="Google Shape;5088;p30"/>
            <p:cNvGrpSpPr/>
            <p:nvPr/>
          </p:nvGrpSpPr>
          <p:grpSpPr>
            <a:xfrm>
              <a:off x="1995663" y="4835818"/>
              <a:ext cx="148749" cy="138123"/>
              <a:chOff x="417563" y="4145250"/>
              <a:chExt cx="148749" cy="138123"/>
            </a:xfrm>
          </p:grpSpPr>
          <p:sp>
            <p:nvSpPr>
              <p:cNvPr id="5089" name="Google Shape;5089;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2" name="Google Shape;5092;p30"/>
            <p:cNvGrpSpPr/>
            <p:nvPr/>
          </p:nvGrpSpPr>
          <p:grpSpPr>
            <a:xfrm>
              <a:off x="1735864" y="4896184"/>
              <a:ext cx="88313" cy="132981"/>
              <a:chOff x="712664" y="3994329"/>
              <a:chExt cx="88313" cy="132981"/>
            </a:xfrm>
          </p:grpSpPr>
          <p:sp>
            <p:nvSpPr>
              <p:cNvPr id="5093" name="Google Shape;5093;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5" name="Google Shape;5095;p30"/>
            <p:cNvGrpSpPr/>
            <p:nvPr/>
          </p:nvGrpSpPr>
          <p:grpSpPr>
            <a:xfrm>
              <a:off x="140200" y="4947093"/>
              <a:ext cx="148749" cy="138123"/>
              <a:chOff x="417563" y="4145250"/>
              <a:chExt cx="148749" cy="138123"/>
            </a:xfrm>
          </p:grpSpPr>
          <p:sp>
            <p:nvSpPr>
              <p:cNvPr id="5096" name="Google Shape;5096;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9" name="Google Shape;5099;p30"/>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0" name="Google Shape;5100;p30"/>
            <p:cNvGrpSpPr/>
            <p:nvPr/>
          </p:nvGrpSpPr>
          <p:grpSpPr>
            <a:xfrm flipH="1">
              <a:off x="8761575" y="4655463"/>
              <a:ext cx="142923" cy="130526"/>
              <a:chOff x="178100" y="3904645"/>
              <a:chExt cx="142923" cy="130526"/>
            </a:xfrm>
          </p:grpSpPr>
          <p:sp>
            <p:nvSpPr>
              <p:cNvPr id="5101" name="Google Shape;5101;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4" name="Google Shape;5104;p30"/>
            <p:cNvGrpSpPr/>
            <p:nvPr/>
          </p:nvGrpSpPr>
          <p:grpSpPr>
            <a:xfrm flipH="1">
              <a:off x="8309559" y="4588759"/>
              <a:ext cx="88313" cy="132981"/>
              <a:chOff x="712664" y="3994329"/>
              <a:chExt cx="88313" cy="132981"/>
            </a:xfrm>
          </p:grpSpPr>
          <p:sp>
            <p:nvSpPr>
              <p:cNvPr id="5105" name="Google Shape;5105;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7" name="Google Shape;5107;p30"/>
            <p:cNvGrpSpPr/>
            <p:nvPr/>
          </p:nvGrpSpPr>
          <p:grpSpPr>
            <a:xfrm flipH="1">
              <a:off x="8475836" y="4893605"/>
              <a:ext cx="148749" cy="138123"/>
              <a:chOff x="417563" y="4145250"/>
              <a:chExt cx="148749" cy="138123"/>
            </a:xfrm>
          </p:grpSpPr>
          <p:sp>
            <p:nvSpPr>
              <p:cNvPr id="5108" name="Google Shape;5108;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1" name="Google Shape;5111;p30"/>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0"/>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3" name="Google Shape;5113;p30"/>
            <p:cNvGrpSpPr/>
            <p:nvPr/>
          </p:nvGrpSpPr>
          <p:grpSpPr>
            <a:xfrm flipH="1">
              <a:off x="8078788" y="4799888"/>
              <a:ext cx="142923" cy="130526"/>
              <a:chOff x="178100" y="3904645"/>
              <a:chExt cx="142923" cy="130526"/>
            </a:xfrm>
          </p:grpSpPr>
          <p:sp>
            <p:nvSpPr>
              <p:cNvPr id="5114" name="Google Shape;5114;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7" name="Google Shape;5117;p30"/>
            <p:cNvGrpSpPr/>
            <p:nvPr/>
          </p:nvGrpSpPr>
          <p:grpSpPr>
            <a:xfrm flipH="1">
              <a:off x="7317309" y="4602647"/>
              <a:ext cx="88313" cy="132981"/>
              <a:chOff x="712664" y="3994329"/>
              <a:chExt cx="88313" cy="132981"/>
            </a:xfrm>
          </p:grpSpPr>
          <p:sp>
            <p:nvSpPr>
              <p:cNvPr id="5118" name="Google Shape;5118;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0" name="Google Shape;5120;p30"/>
            <p:cNvGrpSpPr/>
            <p:nvPr/>
          </p:nvGrpSpPr>
          <p:grpSpPr>
            <a:xfrm flipH="1">
              <a:off x="7434236" y="4851518"/>
              <a:ext cx="148749" cy="138123"/>
              <a:chOff x="417563" y="4145250"/>
              <a:chExt cx="148749" cy="138123"/>
            </a:xfrm>
          </p:grpSpPr>
          <p:sp>
            <p:nvSpPr>
              <p:cNvPr id="5121" name="Google Shape;5121;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4" name="Google Shape;5124;p30"/>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5" name="Google Shape;5125;p30"/>
            <p:cNvGrpSpPr/>
            <p:nvPr/>
          </p:nvGrpSpPr>
          <p:grpSpPr>
            <a:xfrm flipH="1">
              <a:off x="5467046" y="4869472"/>
              <a:ext cx="88313" cy="132981"/>
              <a:chOff x="712664" y="3994329"/>
              <a:chExt cx="88313" cy="132981"/>
            </a:xfrm>
          </p:grpSpPr>
          <p:sp>
            <p:nvSpPr>
              <p:cNvPr id="5126" name="Google Shape;5126;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8" name="Google Shape;5128;p30"/>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9" name="Google Shape;5129;p30"/>
            <p:cNvGrpSpPr/>
            <p:nvPr/>
          </p:nvGrpSpPr>
          <p:grpSpPr>
            <a:xfrm flipH="1">
              <a:off x="7047313" y="4735613"/>
              <a:ext cx="142923" cy="130526"/>
              <a:chOff x="178100" y="3904645"/>
              <a:chExt cx="142923" cy="130526"/>
            </a:xfrm>
          </p:grpSpPr>
          <p:sp>
            <p:nvSpPr>
              <p:cNvPr id="5130" name="Google Shape;5130;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3" name="Google Shape;5133;p30"/>
            <p:cNvGrpSpPr/>
            <p:nvPr/>
          </p:nvGrpSpPr>
          <p:grpSpPr>
            <a:xfrm flipH="1">
              <a:off x="6533859" y="4689922"/>
              <a:ext cx="88313" cy="132981"/>
              <a:chOff x="712664" y="3994329"/>
              <a:chExt cx="88313" cy="132981"/>
            </a:xfrm>
          </p:grpSpPr>
          <p:sp>
            <p:nvSpPr>
              <p:cNvPr id="5134" name="Google Shape;5134;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6" name="Google Shape;5136;p30"/>
            <p:cNvGrpSpPr/>
            <p:nvPr/>
          </p:nvGrpSpPr>
          <p:grpSpPr>
            <a:xfrm flipH="1">
              <a:off x="6789661" y="4866893"/>
              <a:ext cx="148749" cy="138123"/>
              <a:chOff x="417563" y="4145250"/>
              <a:chExt cx="148749" cy="138123"/>
            </a:xfrm>
          </p:grpSpPr>
          <p:sp>
            <p:nvSpPr>
              <p:cNvPr id="5137" name="Google Shape;5137;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0" name="Google Shape;5140;p30"/>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1" name="Google Shape;5141;p30"/>
            <p:cNvGrpSpPr/>
            <p:nvPr/>
          </p:nvGrpSpPr>
          <p:grpSpPr>
            <a:xfrm flipH="1">
              <a:off x="8932036" y="4851518"/>
              <a:ext cx="148749" cy="138123"/>
              <a:chOff x="417563" y="4145250"/>
              <a:chExt cx="148749" cy="138123"/>
            </a:xfrm>
          </p:grpSpPr>
          <p:sp>
            <p:nvSpPr>
              <p:cNvPr id="5142" name="Google Shape;5142;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5" name="Google Shape;5145;p30"/>
            <p:cNvGrpSpPr/>
            <p:nvPr/>
          </p:nvGrpSpPr>
          <p:grpSpPr>
            <a:xfrm flipH="1">
              <a:off x="3504875" y="4870688"/>
              <a:ext cx="142923" cy="130526"/>
              <a:chOff x="178100" y="3904645"/>
              <a:chExt cx="142923" cy="130526"/>
            </a:xfrm>
          </p:grpSpPr>
          <p:sp>
            <p:nvSpPr>
              <p:cNvPr id="5146" name="Google Shape;5146;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9" name="Google Shape;5149;p30"/>
            <p:cNvGrpSpPr/>
            <p:nvPr/>
          </p:nvGrpSpPr>
          <p:grpSpPr>
            <a:xfrm flipH="1">
              <a:off x="4736159" y="4869472"/>
              <a:ext cx="88313" cy="132981"/>
              <a:chOff x="712664" y="3994329"/>
              <a:chExt cx="88313" cy="132981"/>
            </a:xfrm>
          </p:grpSpPr>
          <p:sp>
            <p:nvSpPr>
              <p:cNvPr id="5150" name="Google Shape;5150;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2" name="Google Shape;5152;p30"/>
            <p:cNvGrpSpPr/>
            <p:nvPr/>
          </p:nvGrpSpPr>
          <p:grpSpPr>
            <a:xfrm flipH="1">
              <a:off x="3950663" y="4855325"/>
              <a:ext cx="142923" cy="130526"/>
              <a:chOff x="178100" y="3904645"/>
              <a:chExt cx="142923" cy="130526"/>
            </a:xfrm>
          </p:grpSpPr>
          <p:sp>
            <p:nvSpPr>
              <p:cNvPr id="5153" name="Google Shape;5153;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6" name="Google Shape;5156;p30"/>
            <p:cNvGrpSpPr/>
            <p:nvPr/>
          </p:nvGrpSpPr>
          <p:grpSpPr>
            <a:xfrm flipH="1">
              <a:off x="2932009" y="4854097"/>
              <a:ext cx="88313" cy="132981"/>
              <a:chOff x="712664" y="3994329"/>
              <a:chExt cx="88313" cy="132981"/>
            </a:xfrm>
          </p:grpSpPr>
          <p:sp>
            <p:nvSpPr>
              <p:cNvPr id="5157" name="Google Shape;5157;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9" name="Google Shape;5159;p30"/>
            <p:cNvGrpSpPr/>
            <p:nvPr/>
          </p:nvGrpSpPr>
          <p:grpSpPr>
            <a:xfrm flipH="1">
              <a:off x="5023923" y="4866905"/>
              <a:ext cx="148749" cy="138123"/>
              <a:chOff x="417563" y="4145250"/>
              <a:chExt cx="148749" cy="138123"/>
            </a:xfrm>
          </p:grpSpPr>
          <p:sp>
            <p:nvSpPr>
              <p:cNvPr id="5160" name="Google Shape;5160;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3" name="Google Shape;5163;p30"/>
            <p:cNvGrpSpPr/>
            <p:nvPr/>
          </p:nvGrpSpPr>
          <p:grpSpPr>
            <a:xfrm flipH="1">
              <a:off x="7857534" y="4654247"/>
              <a:ext cx="88313" cy="132981"/>
              <a:chOff x="712664" y="3994329"/>
              <a:chExt cx="88313" cy="132981"/>
            </a:xfrm>
          </p:grpSpPr>
          <p:sp>
            <p:nvSpPr>
              <p:cNvPr id="5164" name="Google Shape;5164;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6" name="Google Shape;5166;p30"/>
            <p:cNvGrpSpPr/>
            <p:nvPr/>
          </p:nvGrpSpPr>
          <p:grpSpPr>
            <a:xfrm>
              <a:off x="2916488" y="4589988"/>
              <a:ext cx="142923" cy="130526"/>
              <a:chOff x="178100" y="3904645"/>
              <a:chExt cx="142923" cy="130526"/>
            </a:xfrm>
          </p:grpSpPr>
          <p:sp>
            <p:nvSpPr>
              <p:cNvPr id="5167" name="Google Shape;5167;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0" name="Google Shape;5170;p30"/>
            <p:cNvGrpSpPr/>
            <p:nvPr/>
          </p:nvGrpSpPr>
          <p:grpSpPr>
            <a:xfrm flipH="1">
              <a:off x="3339346" y="4654247"/>
              <a:ext cx="88313" cy="132981"/>
              <a:chOff x="712664" y="3994329"/>
              <a:chExt cx="88313" cy="132981"/>
            </a:xfrm>
          </p:grpSpPr>
          <p:sp>
            <p:nvSpPr>
              <p:cNvPr id="5171" name="Google Shape;5171;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3" name="Google Shape;5173;p30"/>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4" name="Google Shape;5174;p30"/>
            <p:cNvGrpSpPr/>
            <p:nvPr/>
          </p:nvGrpSpPr>
          <p:grpSpPr>
            <a:xfrm>
              <a:off x="4632438" y="4603875"/>
              <a:ext cx="142923" cy="130526"/>
              <a:chOff x="178100" y="3904645"/>
              <a:chExt cx="142923" cy="130526"/>
            </a:xfrm>
          </p:grpSpPr>
          <p:sp>
            <p:nvSpPr>
              <p:cNvPr id="5175" name="Google Shape;5175;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8" name="Google Shape;5178;p30"/>
            <p:cNvGrpSpPr/>
            <p:nvPr/>
          </p:nvGrpSpPr>
          <p:grpSpPr>
            <a:xfrm>
              <a:off x="6178388" y="4603875"/>
              <a:ext cx="142923" cy="130526"/>
              <a:chOff x="178100" y="3904645"/>
              <a:chExt cx="142923" cy="130526"/>
            </a:xfrm>
          </p:grpSpPr>
          <p:sp>
            <p:nvSpPr>
              <p:cNvPr id="5179" name="Google Shape;5179;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2" name="Google Shape;5182;p30"/>
            <p:cNvGrpSpPr/>
            <p:nvPr/>
          </p:nvGrpSpPr>
          <p:grpSpPr>
            <a:xfrm>
              <a:off x="5250150" y="4638600"/>
              <a:ext cx="142923" cy="130526"/>
              <a:chOff x="178100" y="3904645"/>
              <a:chExt cx="142923" cy="130526"/>
            </a:xfrm>
          </p:grpSpPr>
          <p:sp>
            <p:nvSpPr>
              <p:cNvPr id="5183" name="Google Shape;5183;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6" name="Google Shape;5186;p30"/>
            <p:cNvGrpSpPr/>
            <p:nvPr/>
          </p:nvGrpSpPr>
          <p:grpSpPr>
            <a:xfrm flipH="1">
              <a:off x="3748221" y="4689922"/>
              <a:ext cx="88313" cy="132981"/>
              <a:chOff x="712664" y="3994329"/>
              <a:chExt cx="88313" cy="132981"/>
            </a:xfrm>
          </p:grpSpPr>
          <p:sp>
            <p:nvSpPr>
              <p:cNvPr id="5187" name="Google Shape;5187;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9" name="Google Shape;5189;p30"/>
            <p:cNvGrpSpPr/>
            <p:nvPr/>
          </p:nvGrpSpPr>
          <p:grpSpPr>
            <a:xfrm flipH="1">
              <a:off x="5698684" y="4628872"/>
              <a:ext cx="88313" cy="132981"/>
              <a:chOff x="712664" y="3994329"/>
              <a:chExt cx="88313" cy="132981"/>
            </a:xfrm>
          </p:grpSpPr>
          <p:sp>
            <p:nvSpPr>
              <p:cNvPr id="5190" name="Google Shape;5190;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2" name="Google Shape;5192;p30"/>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0"/>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4" name="Google Shape;5194;p30"/>
          <p:cNvSpPr/>
          <p:nvPr/>
        </p:nvSpPr>
        <p:spPr>
          <a:xfrm>
            <a:off x="3551197" y="47250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0"/>
          <p:cNvSpPr/>
          <p:nvPr/>
        </p:nvSpPr>
        <p:spPr>
          <a:xfrm>
            <a:off x="8133047" y="21008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0"/>
          <p:cNvSpPr/>
          <p:nvPr/>
        </p:nvSpPr>
        <p:spPr>
          <a:xfrm>
            <a:off x="370340" y="1471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0"/>
          <p:cNvSpPr/>
          <p:nvPr/>
        </p:nvSpPr>
        <p:spPr>
          <a:xfrm>
            <a:off x="6649024" y="551488"/>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0"/>
          <p:cNvSpPr/>
          <p:nvPr/>
        </p:nvSpPr>
        <p:spPr>
          <a:xfrm>
            <a:off x="2606726" y="2898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0"/>
          <p:cNvSpPr/>
          <p:nvPr/>
        </p:nvSpPr>
        <p:spPr>
          <a:xfrm>
            <a:off x="5547914" y="28990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0"/>
          <p:cNvSpPr/>
          <p:nvPr/>
        </p:nvSpPr>
        <p:spPr>
          <a:xfrm>
            <a:off x="247054"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0"/>
          <p:cNvSpPr/>
          <p:nvPr/>
        </p:nvSpPr>
        <p:spPr>
          <a:xfrm flipH="1">
            <a:off x="8364377" y="3269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0"/>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0"/>
          <p:cNvSpPr/>
          <p:nvPr/>
        </p:nvSpPr>
        <p:spPr>
          <a:xfrm>
            <a:off x="876171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0"/>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0"/>
          <p:cNvSpPr/>
          <p:nvPr/>
        </p:nvSpPr>
        <p:spPr>
          <a:xfrm>
            <a:off x="392217" y="26530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0"/>
          <p:cNvSpPr/>
          <p:nvPr/>
        </p:nvSpPr>
        <p:spPr>
          <a:xfrm>
            <a:off x="7530329" y="3000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0"/>
          <p:cNvSpPr/>
          <p:nvPr/>
        </p:nvSpPr>
        <p:spPr>
          <a:xfrm>
            <a:off x="8134942" y="946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0"/>
          <p:cNvSpPr/>
          <p:nvPr/>
        </p:nvSpPr>
        <p:spPr>
          <a:xfrm>
            <a:off x="6578604"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0"/>
          <p:cNvSpPr/>
          <p:nvPr/>
        </p:nvSpPr>
        <p:spPr>
          <a:xfrm>
            <a:off x="8925529"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0"/>
          <p:cNvSpPr/>
          <p:nvPr/>
        </p:nvSpPr>
        <p:spPr>
          <a:xfrm>
            <a:off x="4986154"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0"/>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0"/>
          <p:cNvSpPr/>
          <p:nvPr/>
        </p:nvSpPr>
        <p:spPr>
          <a:xfrm flipH="1">
            <a:off x="338827" y="1790120"/>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213"/>
        <p:cNvGrpSpPr/>
        <p:nvPr/>
      </p:nvGrpSpPr>
      <p:grpSpPr>
        <a:xfrm>
          <a:off x="0" y="0"/>
          <a:ext cx="0" cy="0"/>
          <a:chOff x="0" y="0"/>
          <a:chExt cx="0" cy="0"/>
        </a:xfrm>
      </p:grpSpPr>
      <p:sp>
        <p:nvSpPr>
          <p:cNvPr id="5214" name="Google Shape;5214;p31"/>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7" name="Google Shape;5217;p31"/>
          <p:cNvGrpSpPr/>
          <p:nvPr/>
        </p:nvGrpSpPr>
        <p:grpSpPr>
          <a:xfrm>
            <a:off x="103088" y="4588759"/>
            <a:ext cx="8977698" cy="496456"/>
            <a:chOff x="103088" y="4588759"/>
            <a:chExt cx="8977698" cy="496456"/>
          </a:xfrm>
        </p:grpSpPr>
        <p:sp>
          <p:nvSpPr>
            <p:cNvPr id="5218" name="Google Shape;5218;p31"/>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9" name="Google Shape;5219;p31"/>
            <p:cNvGrpSpPr/>
            <p:nvPr/>
          </p:nvGrpSpPr>
          <p:grpSpPr>
            <a:xfrm>
              <a:off x="103087" y="4641588"/>
              <a:ext cx="142923" cy="130526"/>
              <a:chOff x="178100" y="3904645"/>
              <a:chExt cx="142923" cy="130526"/>
            </a:xfrm>
          </p:grpSpPr>
          <p:sp>
            <p:nvSpPr>
              <p:cNvPr id="5220" name="Google Shape;5220;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3" name="Google Shape;5223;p31"/>
            <p:cNvGrpSpPr/>
            <p:nvPr/>
          </p:nvGrpSpPr>
          <p:grpSpPr>
            <a:xfrm>
              <a:off x="779951" y="4682022"/>
              <a:ext cx="88313" cy="132981"/>
              <a:chOff x="712664" y="4070529"/>
              <a:chExt cx="88313" cy="132981"/>
            </a:xfrm>
          </p:grpSpPr>
          <p:sp>
            <p:nvSpPr>
              <p:cNvPr id="5224" name="Google Shape;5224;p31"/>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6" name="Google Shape;5226;p31"/>
            <p:cNvGrpSpPr/>
            <p:nvPr/>
          </p:nvGrpSpPr>
          <p:grpSpPr>
            <a:xfrm>
              <a:off x="432325" y="4835818"/>
              <a:ext cx="148749" cy="138123"/>
              <a:chOff x="417563" y="4145250"/>
              <a:chExt cx="148749" cy="138123"/>
            </a:xfrm>
          </p:grpSpPr>
          <p:sp>
            <p:nvSpPr>
              <p:cNvPr id="5227" name="Google Shape;5227;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0" name="Google Shape;5230;p31"/>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1" name="Google Shape;5231;p31"/>
            <p:cNvGrpSpPr/>
            <p:nvPr/>
          </p:nvGrpSpPr>
          <p:grpSpPr>
            <a:xfrm>
              <a:off x="834763" y="4933213"/>
              <a:ext cx="142923" cy="130526"/>
              <a:chOff x="178100" y="3904645"/>
              <a:chExt cx="142923" cy="130526"/>
            </a:xfrm>
          </p:grpSpPr>
          <p:sp>
            <p:nvSpPr>
              <p:cNvPr id="5232" name="Google Shape;5232;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5" name="Google Shape;5235;p31"/>
            <p:cNvGrpSpPr/>
            <p:nvPr/>
          </p:nvGrpSpPr>
          <p:grpSpPr>
            <a:xfrm>
              <a:off x="5901800" y="4851518"/>
              <a:ext cx="148749" cy="138123"/>
              <a:chOff x="417563" y="4145250"/>
              <a:chExt cx="148749" cy="138123"/>
            </a:xfrm>
          </p:grpSpPr>
          <p:sp>
            <p:nvSpPr>
              <p:cNvPr id="5236" name="Google Shape;5236;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9" name="Google Shape;5239;p31"/>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0" name="Google Shape;5240;p31"/>
            <p:cNvGrpSpPr/>
            <p:nvPr/>
          </p:nvGrpSpPr>
          <p:grpSpPr>
            <a:xfrm>
              <a:off x="1088463" y="4638600"/>
              <a:ext cx="142923" cy="130526"/>
              <a:chOff x="178100" y="3904645"/>
              <a:chExt cx="142923" cy="130526"/>
            </a:xfrm>
          </p:grpSpPr>
          <p:sp>
            <p:nvSpPr>
              <p:cNvPr id="5241" name="Google Shape;5241;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4" name="Google Shape;5244;p31"/>
            <p:cNvGrpSpPr/>
            <p:nvPr/>
          </p:nvGrpSpPr>
          <p:grpSpPr>
            <a:xfrm>
              <a:off x="1631214" y="4654247"/>
              <a:ext cx="88313" cy="132981"/>
              <a:chOff x="712664" y="3994329"/>
              <a:chExt cx="88313" cy="132981"/>
            </a:xfrm>
          </p:grpSpPr>
          <p:sp>
            <p:nvSpPr>
              <p:cNvPr id="5245" name="Google Shape;5245;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7" name="Google Shape;5247;p31"/>
            <p:cNvGrpSpPr/>
            <p:nvPr/>
          </p:nvGrpSpPr>
          <p:grpSpPr>
            <a:xfrm>
              <a:off x="1430650" y="4814993"/>
              <a:ext cx="148749" cy="138123"/>
              <a:chOff x="417563" y="4145250"/>
              <a:chExt cx="148749" cy="138123"/>
            </a:xfrm>
          </p:grpSpPr>
          <p:sp>
            <p:nvSpPr>
              <p:cNvPr id="5248" name="Google Shape;5248;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1" name="Google Shape;5251;p31"/>
            <p:cNvGrpSpPr/>
            <p:nvPr/>
          </p:nvGrpSpPr>
          <p:grpSpPr>
            <a:xfrm>
              <a:off x="2621688" y="4908138"/>
              <a:ext cx="142923" cy="130526"/>
              <a:chOff x="178100" y="3904645"/>
              <a:chExt cx="142923" cy="130526"/>
            </a:xfrm>
          </p:grpSpPr>
          <p:sp>
            <p:nvSpPr>
              <p:cNvPr id="5252" name="Google Shape;5252;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5" name="Google Shape;5255;p31"/>
            <p:cNvGrpSpPr/>
            <p:nvPr/>
          </p:nvGrpSpPr>
          <p:grpSpPr>
            <a:xfrm>
              <a:off x="4349951" y="4706647"/>
              <a:ext cx="88313" cy="132981"/>
              <a:chOff x="712664" y="3994329"/>
              <a:chExt cx="88313" cy="132981"/>
            </a:xfrm>
          </p:grpSpPr>
          <p:sp>
            <p:nvSpPr>
              <p:cNvPr id="5256" name="Google Shape;5256;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8" name="Google Shape;5258;p31"/>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59" name="Google Shape;5259;p31"/>
            <p:cNvGrpSpPr/>
            <p:nvPr/>
          </p:nvGrpSpPr>
          <p:grpSpPr>
            <a:xfrm>
              <a:off x="1927025" y="4603875"/>
              <a:ext cx="142923" cy="130526"/>
              <a:chOff x="178100" y="3904645"/>
              <a:chExt cx="142923" cy="130526"/>
            </a:xfrm>
          </p:grpSpPr>
          <p:sp>
            <p:nvSpPr>
              <p:cNvPr id="5260" name="Google Shape;5260;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3" name="Google Shape;5263;p31"/>
            <p:cNvGrpSpPr/>
            <p:nvPr/>
          </p:nvGrpSpPr>
          <p:grpSpPr>
            <a:xfrm>
              <a:off x="2464539" y="4706647"/>
              <a:ext cx="88313" cy="132981"/>
              <a:chOff x="712664" y="3994329"/>
              <a:chExt cx="88313" cy="132981"/>
            </a:xfrm>
          </p:grpSpPr>
          <p:sp>
            <p:nvSpPr>
              <p:cNvPr id="5264" name="Google Shape;5264;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6" name="Google Shape;5266;p31"/>
            <p:cNvGrpSpPr/>
            <p:nvPr/>
          </p:nvGrpSpPr>
          <p:grpSpPr>
            <a:xfrm>
              <a:off x="1995663" y="4835818"/>
              <a:ext cx="148749" cy="138123"/>
              <a:chOff x="417563" y="4145250"/>
              <a:chExt cx="148749" cy="138123"/>
            </a:xfrm>
          </p:grpSpPr>
          <p:sp>
            <p:nvSpPr>
              <p:cNvPr id="5267" name="Google Shape;5267;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0" name="Google Shape;5270;p31"/>
            <p:cNvGrpSpPr/>
            <p:nvPr/>
          </p:nvGrpSpPr>
          <p:grpSpPr>
            <a:xfrm>
              <a:off x="1735864" y="4896184"/>
              <a:ext cx="88313" cy="132981"/>
              <a:chOff x="712664" y="3994329"/>
              <a:chExt cx="88313" cy="132981"/>
            </a:xfrm>
          </p:grpSpPr>
          <p:sp>
            <p:nvSpPr>
              <p:cNvPr id="5271" name="Google Shape;5271;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3" name="Google Shape;5273;p31"/>
            <p:cNvGrpSpPr/>
            <p:nvPr/>
          </p:nvGrpSpPr>
          <p:grpSpPr>
            <a:xfrm>
              <a:off x="140200" y="4947093"/>
              <a:ext cx="148749" cy="138123"/>
              <a:chOff x="417563" y="4145250"/>
              <a:chExt cx="148749" cy="138123"/>
            </a:xfrm>
          </p:grpSpPr>
          <p:sp>
            <p:nvSpPr>
              <p:cNvPr id="5274" name="Google Shape;5274;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7" name="Google Shape;5277;p31"/>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8" name="Google Shape;5278;p31"/>
            <p:cNvGrpSpPr/>
            <p:nvPr/>
          </p:nvGrpSpPr>
          <p:grpSpPr>
            <a:xfrm flipH="1">
              <a:off x="8761575" y="4655463"/>
              <a:ext cx="142923" cy="130526"/>
              <a:chOff x="178100" y="3904645"/>
              <a:chExt cx="142923" cy="130526"/>
            </a:xfrm>
          </p:grpSpPr>
          <p:sp>
            <p:nvSpPr>
              <p:cNvPr id="5279" name="Google Shape;5279;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2" name="Google Shape;5282;p31"/>
            <p:cNvGrpSpPr/>
            <p:nvPr/>
          </p:nvGrpSpPr>
          <p:grpSpPr>
            <a:xfrm flipH="1">
              <a:off x="8309559" y="4588759"/>
              <a:ext cx="88313" cy="132981"/>
              <a:chOff x="712664" y="3994329"/>
              <a:chExt cx="88313" cy="132981"/>
            </a:xfrm>
          </p:grpSpPr>
          <p:sp>
            <p:nvSpPr>
              <p:cNvPr id="5283" name="Google Shape;5283;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5" name="Google Shape;5285;p31"/>
            <p:cNvGrpSpPr/>
            <p:nvPr/>
          </p:nvGrpSpPr>
          <p:grpSpPr>
            <a:xfrm flipH="1">
              <a:off x="8475836" y="4893605"/>
              <a:ext cx="148749" cy="138123"/>
              <a:chOff x="417563" y="4145250"/>
              <a:chExt cx="148749" cy="138123"/>
            </a:xfrm>
          </p:grpSpPr>
          <p:sp>
            <p:nvSpPr>
              <p:cNvPr id="5286" name="Google Shape;5286;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9" name="Google Shape;5289;p31"/>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1" name="Google Shape;5291;p31"/>
            <p:cNvGrpSpPr/>
            <p:nvPr/>
          </p:nvGrpSpPr>
          <p:grpSpPr>
            <a:xfrm flipH="1">
              <a:off x="8078788" y="4799888"/>
              <a:ext cx="142923" cy="130526"/>
              <a:chOff x="178100" y="3904645"/>
              <a:chExt cx="142923" cy="130526"/>
            </a:xfrm>
          </p:grpSpPr>
          <p:sp>
            <p:nvSpPr>
              <p:cNvPr id="5292" name="Google Shape;5292;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5" name="Google Shape;5295;p31"/>
            <p:cNvGrpSpPr/>
            <p:nvPr/>
          </p:nvGrpSpPr>
          <p:grpSpPr>
            <a:xfrm flipH="1">
              <a:off x="7317309" y="4602647"/>
              <a:ext cx="88313" cy="132981"/>
              <a:chOff x="712664" y="3994329"/>
              <a:chExt cx="88313" cy="132981"/>
            </a:xfrm>
          </p:grpSpPr>
          <p:sp>
            <p:nvSpPr>
              <p:cNvPr id="5296" name="Google Shape;5296;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8" name="Google Shape;5298;p31"/>
            <p:cNvGrpSpPr/>
            <p:nvPr/>
          </p:nvGrpSpPr>
          <p:grpSpPr>
            <a:xfrm flipH="1">
              <a:off x="7434236" y="4851518"/>
              <a:ext cx="148749" cy="138123"/>
              <a:chOff x="417563" y="4145250"/>
              <a:chExt cx="148749" cy="138123"/>
            </a:xfrm>
          </p:grpSpPr>
          <p:sp>
            <p:nvSpPr>
              <p:cNvPr id="5299" name="Google Shape;5299;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2" name="Google Shape;5302;p31"/>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3" name="Google Shape;5303;p31"/>
            <p:cNvGrpSpPr/>
            <p:nvPr/>
          </p:nvGrpSpPr>
          <p:grpSpPr>
            <a:xfrm flipH="1">
              <a:off x="5467046" y="4869472"/>
              <a:ext cx="88313" cy="132981"/>
              <a:chOff x="712664" y="3994329"/>
              <a:chExt cx="88313" cy="132981"/>
            </a:xfrm>
          </p:grpSpPr>
          <p:sp>
            <p:nvSpPr>
              <p:cNvPr id="5304" name="Google Shape;5304;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6" name="Google Shape;5306;p31"/>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7" name="Google Shape;5307;p31"/>
            <p:cNvGrpSpPr/>
            <p:nvPr/>
          </p:nvGrpSpPr>
          <p:grpSpPr>
            <a:xfrm flipH="1">
              <a:off x="7047313" y="4735613"/>
              <a:ext cx="142923" cy="130526"/>
              <a:chOff x="178100" y="3904645"/>
              <a:chExt cx="142923" cy="130526"/>
            </a:xfrm>
          </p:grpSpPr>
          <p:sp>
            <p:nvSpPr>
              <p:cNvPr id="5308" name="Google Shape;5308;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1" name="Google Shape;5311;p31"/>
            <p:cNvGrpSpPr/>
            <p:nvPr/>
          </p:nvGrpSpPr>
          <p:grpSpPr>
            <a:xfrm flipH="1">
              <a:off x="6533859" y="4689922"/>
              <a:ext cx="88313" cy="132981"/>
              <a:chOff x="712664" y="3994329"/>
              <a:chExt cx="88313" cy="132981"/>
            </a:xfrm>
          </p:grpSpPr>
          <p:sp>
            <p:nvSpPr>
              <p:cNvPr id="5312" name="Google Shape;5312;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4" name="Google Shape;5314;p31"/>
            <p:cNvGrpSpPr/>
            <p:nvPr/>
          </p:nvGrpSpPr>
          <p:grpSpPr>
            <a:xfrm flipH="1">
              <a:off x="6789661" y="4866893"/>
              <a:ext cx="148749" cy="138123"/>
              <a:chOff x="417563" y="4145250"/>
              <a:chExt cx="148749" cy="138123"/>
            </a:xfrm>
          </p:grpSpPr>
          <p:sp>
            <p:nvSpPr>
              <p:cNvPr id="5315" name="Google Shape;5315;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8" name="Google Shape;5318;p31"/>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9" name="Google Shape;5319;p31"/>
            <p:cNvGrpSpPr/>
            <p:nvPr/>
          </p:nvGrpSpPr>
          <p:grpSpPr>
            <a:xfrm flipH="1">
              <a:off x="8932036" y="4851518"/>
              <a:ext cx="148749" cy="138123"/>
              <a:chOff x="417563" y="4145250"/>
              <a:chExt cx="148749" cy="138123"/>
            </a:xfrm>
          </p:grpSpPr>
          <p:sp>
            <p:nvSpPr>
              <p:cNvPr id="5320" name="Google Shape;5320;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3" name="Google Shape;5323;p31"/>
            <p:cNvGrpSpPr/>
            <p:nvPr/>
          </p:nvGrpSpPr>
          <p:grpSpPr>
            <a:xfrm flipH="1">
              <a:off x="3504875" y="4870688"/>
              <a:ext cx="142923" cy="130526"/>
              <a:chOff x="178100" y="3904645"/>
              <a:chExt cx="142923" cy="130526"/>
            </a:xfrm>
          </p:grpSpPr>
          <p:sp>
            <p:nvSpPr>
              <p:cNvPr id="5324" name="Google Shape;5324;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7" name="Google Shape;5327;p31"/>
            <p:cNvGrpSpPr/>
            <p:nvPr/>
          </p:nvGrpSpPr>
          <p:grpSpPr>
            <a:xfrm flipH="1">
              <a:off x="4736159" y="4869472"/>
              <a:ext cx="88313" cy="132981"/>
              <a:chOff x="712664" y="3994329"/>
              <a:chExt cx="88313" cy="132981"/>
            </a:xfrm>
          </p:grpSpPr>
          <p:sp>
            <p:nvSpPr>
              <p:cNvPr id="5328" name="Google Shape;5328;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0" name="Google Shape;5330;p31"/>
            <p:cNvGrpSpPr/>
            <p:nvPr/>
          </p:nvGrpSpPr>
          <p:grpSpPr>
            <a:xfrm flipH="1">
              <a:off x="3950663" y="4855325"/>
              <a:ext cx="142923" cy="130526"/>
              <a:chOff x="178100" y="3904645"/>
              <a:chExt cx="142923" cy="130526"/>
            </a:xfrm>
          </p:grpSpPr>
          <p:sp>
            <p:nvSpPr>
              <p:cNvPr id="5331" name="Google Shape;5331;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4" name="Google Shape;5334;p31"/>
            <p:cNvGrpSpPr/>
            <p:nvPr/>
          </p:nvGrpSpPr>
          <p:grpSpPr>
            <a:xfrm flipH="1">
              <a:off x="2932009" y="4854097"/>
              <a:ext cx="88313" cy="132981"/>
              <a:chOff x="712664" y="3994329"/>
              <a:chExt cx="88313" cy="132981"/>
            </a:xfrm>
          </p:grpSpPr>
          <p:sp>
            <p:nvSpPr>
              <p:cNvPr id="5335" name="Google Shape;5335;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7" name="Google Shape;5337;p31"/>
            <p:cNvGrpSpPr/>
            <p:nvPr/>
          </p:nvGrpSpPr>
          <p:grpSpPr>
            <a:xfrm flipH="1">
              <a:off x="5023923" y="4866905"/>
              <a:ext cx="148749" cy="138123"/>
              <a:chOff x="417563" y="4145250"/>
              <a:chExt cx="148749" cy="138123"/>
            </a:xfrm>
          </p:grpSpPr>
          <p:sp>
            <p:nvSpPr>
              <p:cNvPr id="5338" name="Google Shape;5338;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1" name="Google Shape;5341;p31"/>
            <p:cNvGrpSpPr/>
            <p:nvPr/>
          </p:nvGrpSpPr>
          <p:grpSpPr>
            <a:xfrm flipH="1">
              <a:off x="7857534" y="4654247"/>
              <a:ext cx="88313" cy="132981"/>
              <a:chOff x="712664" y="3994329"/>
              <a:chExt cx="88313" cy="132981"/>
            </a:xfrm>
          </p:grpSpPr>
          <p:sp>
            <p:nvSpPr>
              <p:cNvPr id="5342" name="Google Shape;5342;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4" name="Google Shape;5344;p31"/>
            <p:cNvGrpSpPr/>
            <p:nvPr/>
          </p:nvGrpSpPr>
          <p:grpSpPr>
            <a:xfrm>
              <a:off x="2916488" y="4589988"/>
              <a:ext cx="142923" cy="130526"/>
              <a:chOff x="178100" y="3904645"/>
              <a:chExt cx="142923" cy="130526"/>
            </a:xfrm>
          </p:grpSpPr>
          <p:sp>
            <p:nvSpPr>
              <p:cNvPr id="5345" name="Google Shape;5345;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8" name="Google Shape;5348;p31"/>
            <p:cNvGrpSpPr/>
            <p:nvPr/>
          </p:nvGrpSpPr>
          <p:grpSpPr>
            <a:xfrm flipH="1">
              <a:off x="3339346" y="4654247"/>
              <a:ext cx="88313" cy="132981"/>
              <a:chOff x="712664" y="3994329"/>
              <a:chExt cx="88313" cy="132981"/>
            </a:xfrm>
          </p:grpSpPr>
          <p:sp>
            <p:nvSpPr>
              <p:cNvPr id="5349" name="Google Shape;5349;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1" name="Google Shape;5351;p31"/>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2" name="Google Shape;5352;p31"/>
            <p:cNvGrpSpPr/>
            <p:nvPr/>
          </p:nvGrpSpPr>
          <p:grpSpPr>
            <a:xfrm>
              <a:off x="4632438" y="4603875"/>
              <a:ext cx="142923" cy="130526"/>
              <a:chOff x="178100" y="3904645"/>
              <a:chExt cx="142923" cy="130526"/>
            </a:xfrm>
          </p:grpSpPr>
          <p:sp>
            <p:nvSpPr>
              <p:cNvPr id="5353" name="Google Shape;5353;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6" name="Google Shape;5356;p31"/>
            <p:cNvGrpSpPr/>
            <p:nvPr/>
          </p:nvGrpSpPr>
          <p:grpSpPr>
            <a:xfrm>
              <a:off x="6178388" y="4603875"/>
              <a:ext cx="142923" cy="130526"/>
              <a:chOff x="178100" y="3904645"/>
              <a:chExt cx="142923" cy="130526"/>
            </a:xfrm>
          </p:grpSpPr>
          <p:sp>
            <p:nvSpPr>
              <p:cNvPr id="5357" name="Google Shape;5357;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0" name="Google Shape;5360;p31"/>
            <p:cNvGrpSpPr/>
            <p:nvPr/>
          </p:nvGrpSpPr>
          <p:grpSpPr>
            <a:xfrm>
              <a:off x="5250150" y="4638600"/>
              <a:ext cx="142923" cy="130526"/>
              <a:chOff x="178100" y="3904645"/>
              <a:chExt cx="142923" cy="130526"/>
            </a:xfrm>
          </p:grpSpPr>
          <p:sp>
            <p:nvSpPr>
              <p:cNvPr id="5361" name="Google Shape;5361;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4" name="Google Shape;5364;p31"/>
            <p:cNvGrpSpPr/>
            <p:nvPr/>
          </p:nvGrpSpPr>
          <p:grpSpPr>
            <a:xfrm flipH="1">
              <a:off x="3748221" y="4689922"/>
              <a:ext cx="88313" cy="132981"/>
              <a:chOff x="712664" y="3994329"/>
              <a:chExt cx="88313" cy="132981"/>
            </a:xfrm>
          </p:grpSpPr>
          <p:sp>
            <p:nvSpPr>
              <p:cNvPr id="5365" name="Google Shape;5365;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7" name="Google Shape;5367;p31"/>
            <p:cNvGrpSpPr/>
            <p:nvPr/>
          </p:nvGrpSpPr>
          <p:grpSpPr>
            <a:xfrm flipH="1">
              <a:off x="5698684" y="4628872"/>
              <a:ext cx="88313" cy="132981"/>
              <a:chOff x="712664" y="3994329"/>
              <a:chExt cx="88313" cy="132981"/>
            </a:xfrm>
          </p:grpSpPr>
          <p:sp>
            <p:nvSpPr>
              <p:cNvPr id="5368" name="Google Shape;5368;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0" name="Google Shape;5370;p31"/>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2" name="Google Shape;5372;p31"/>
          <p:cNvSpPr/>
          <p:nvPr/>
        </p:nvSpPr>
        <p:spPr>
          <a:xfrm>
            <a:off x="8088685" y="3241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1"/>
          <p:cNvSpPr/>
          <p:nvPr/>
        </p:nvSpPr>
        <p:spPr>
          <a:xfrm>
            <a:off x="1364063" y="204172"/>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1"/>
          <p:cNvSpPr/>
          <p:nvPr/>
        </p:nvSpPr>
        <p:spPr>
          <a:xfrm>
            <a:off x="262727" y="548395"/>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1"/>
          <p:cNvSpPr/>
          <p:nvPr/>
        </p:nvSpPr>
        <p:spPr>
          <a:xfrm>
            <a:off x="907442" y="282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1"/>
          <p:cNvSpPr/>
          <p:nvPr/>
        </p:nvSpPr>
        <p:spPr>
          <a:xfrm>
            <a:off x="7525704" y="25643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1"/>
          <p:cNvSpPr/>
          <p:nvPr/>
        </p:nvSpPr>
        <p:spPr>
          <a:xfrm>
            <a:off x="8759304" y="803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1"/>
          <p:cNvSpPr/>
          <p:nvPr/>
        </p:nvSpPr>
        <p:spPr>
          <a:xfrm>
            <a:off x="2004642" y="1336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1"/>
          <p:cNvSpPr/>
          <p:nvPr/>
        </p:nvSpPr>
        <p:spPr>
          <a:xfrm flipH="1">
            <a:off x="8672188" y="1132872"/>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9"/>
        <p:cNvGrpSpPr/>
        <p:nvPr/>
      </p:nvGrpSpPr>
      <p:grpSpPr>
        <a:xfrm>
          <a:off x="0" y="0"/>
          <a:ext cx="0" cy="0"/>
          <a:chOff x="0" y="0"/>
          <a:chExt cx="0" cy="0"/>
        </a:xfrm>
      </p:grpSpPr>
      <p:sp>
        <p:nvSpPr>
          <p:cNvPr id="270" name="Google Shape;270;p3"/>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3"/>
          <p:cNvGrpSpPr/>
          <p:nvPr/>
        </p:nvGrpSpPr>
        <p:grpSpPr>
          <a:xfrm>
            <a:off x="103088" y="4588759"/>
            <a:ext cx="8977698" cy="496456"/>
            <a:chOff x="103088" y="4588759"/>
            <a:chExt cx="8977698" cy="496456"/>
          </a:xfrm>
        </p:grpSpPr>
        <p:sp>
          <p:nvSpPr>
            <p:cNvPr id="274" name="Google Shape;274;p3"/>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3"/>
            <p:cNvGrpSpPr/>
            <p:nvPr/>
          </p:nvGrpSpPr>
          <p:grpSpPr>
            <a:xfrm>
              <a:off x="103087" y="4641588"/>
              <a:ext cx="142923" cy="130526"/>
              <a:chOff x="178100" y="3904645"/>
              <a:chExt cx="142923" cy="130526"/>
            </a:xfrm>
          </p:grpSpPr>
          <p:sp>
            <p:nvSpPr>
              <p:cNvPr id="276" name="Google Shape;276;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
            <p:cNvGrpSpPr/>
            <p:nvPr/>
          </p:nvGrpSpPr>
          <p:grpSpPr>
            <a:xfrm>
              <a:off x="779951" y="4682022"/>
              <a:ext cx="88313" cy="132981"/>
              <a:chOff x="712664" y="4070529"/>
              <a:chExt cx="88313" cy="132981"/>
            </a:xfrm>
          </p:grpSpPr>
          <p:sp>
            <p:nvSpPr>
              <p:cNvPr id="280" name="Google Shape;280;p3"/>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3"/>
            <p:cNvGrpSpPr/>
            <p:nvPr/>
          </p:nvGrpSpPr>
          <p:grpSpPr>
            <a:xfrm>
              <a:off x="432325" y="4835818"/>
              <a:ext cx="148749" cy="138123"/>
              <a:chOff x="417563" y="4145250"/>
              <a:chExt cx="148749" cy="138123"/>
            </a:xfrm>
          </p:grpSpPr>
          <p:sp>
            <p:nvSpPr>
              <p:cNvPr id="283" name="Google Shape;283;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3"/>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3"/>
            <p:cNvGrpSpPr/>
            <p:nvPr/>
          </p:nvGrpSpPr>
          <p:grpSpPr>
            <a:xfrm>
              <a:off x="834763" y="4933213"/>
              <a:ext cx="142923" cy="130526"/>
              <a:chOff x="178100" y="3904645"/>
              <a:chExt cx="142923" cy="130526"/>
            </a:xfrm>
          </p:grpSpPr>
          <p:sp>
            <p:nvSpPr>
              <p:cNvPr id="288" name="Google Shape;288;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5901800" y="4851518"/>
              <a:ext cx="148749" cy="138123"/>
              <a:chOff x="417563" y="4145250"/>
              <a:chExt cx="148749" cy="138123"/>
            </a:xfrm>
          </p:grpSpPr>
          <p:sp>
            <p:nvSpPr>
              <p:cNvPr id="292" name="Google Shape;292;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3"/>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3"/>
            <p:cNvGrpSpPr/>
            <p:nvPr/>
          </p:nvGrpSpPr>
          <p:grpSpPr>
            <a:xfrm>
              <a:off x="1088463" y="4638600"/>
              <a:ext cx="142923" cy="130526"/>
              <a:chOff x="178100" y="3904645"/>
              <a:chExt cx="142923" cy="130526"/>
            </a:xfrm>
          </p:grpSpPr>
          <p:sp>
            <p:nvSpPr>
              <p:cNvPr id="297" name="Google Shape;297;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
            <p:cNvGrpSpPr/>
            <p:nvPr/>
          </p:nvGrpSpPr>
          <p:grpSpPr>
            <a:xfrm>
              <a:off x="1631214" y="4654247"/>
              <a:ext cx="88313" cy="132981"/>
              <a:chOff x="712664" y="3994329"/>
              <a:chExt cx="88313" cy="132981"/>
            </a:xfrm>
          </p:grpSpPr>
          <p:sp>
            <p:nvSpPr>
              <p:cNvPr id="301" name="Google Shape;301;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
            <p:cNvGrpSpPr/>
            <p:nvPr/>
          </p:nvGrpSpPr>
          <p:grpSpPr>
            <a:xfrm>
              <a:off x="1430650" y="4814993"/>
              <a:ext cx="148749" cy="138123"/>
              <a:chOff x="417563" y="4145250"/>
              <a:chExt cx="148749" cy="138123"/>
            </a:xfrm>
          </p:grpSpPr>
          <p:sp>
            <p:nvSpPr>
              <p:cNvPr id="304" name="Google Shape;304;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3"/>
            <p:cNvGrpSpPr/>
            <p:nvPr/>
          </p:nvGrpSpPr>
          <p:grpSpPr>
            <a:xfrm>
              <a:off x="2621688" y="4908138"/>
              <a:ext cx="142923" cy="130526"/>
              <a:chOff x="178100" y="3904645"/>
              <a:chExt cx="142923" cy="130526"/>
            </a:xfrm>
          </p:grpSpPr>
          <p:sp>
            <p:nvSpPr>
              <p:cNvPr id="308" name="Google Shape;308;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
            <p:cNvGrpSpPr/>
            <p:nvPr/>
          </p:nvGrpSpPr>
          <p:grpSpPr>
            <a:xfrm>
              <a:off x="4349951" y="4706647"/>
              <a:ext cx="88313" cy="132981"/>
              <a:chOff x="712664" y="3994329"/>
              <a:chExt cx="88313" cy="132981"/>
            </a:xfrm>
          </p:grpSpPr>
          <p:sp>
            <p:nvSpPr>
              <p:cNvPr id="312" name="Google Shape;312;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3"/>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3"/>
            <p:cNvGrpSpPr/>
            <p:nvPr/>
          </p:nvGrpSpPr>
          <p:grpSpPr>
            <a:xfrm>
              <a:off x="1927025" y="4603875"/>
              <a:ext cx="142923" cy="130526"/>
              <a:chOff x="178100" y="3904645"/>
              <a:chExt cx="142923" cy="130526"/>
            </a:xfrm>
          </p:grpSpPr>
          <p:sp>
            <p:nvSpPr>
              <p:cNvPr id="316" name="Google Shape;316;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3"/>
            <p:cNvGrpSpPr/>
            <p:nvPr/>
          </p:nvGrpSpPr>
          <p:grpSpPr>
            <a:xfrm>
              <a:off x="2464539" y="4706647"/>
              <a:ext cx="88313" cy="132981"/>
              <a:chOff x="712664" y="3994329"/>
              <a:chExt cx="88313" cy="132981"/>
            </a:xfrm>
          </p:grpSpPr>
          <p:sp>
            <p:nvSpPr>
              <p:cNvPr id="320" name="Google Shape;320;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3"/>
            <p:cNvGrpSpPr/>
            <p:nvPr/>
          </p:nvGrpSpPr>
          <p:grpSpPr>
            <a:xfrm>
              <a:off x="1995663" y="4835818"/>
              <a:ext cx="148749" cy="138123"/>
              <a:chOff x="417563" y="4145250"/>
              <a:chExt cx="148749" cy="138123"/>
            </a:xfrm>
          </p:grpSpPr>
          <p:sp>
            <p:nvSpPr>
              <p:cNvPr id="323" name="Google Shape;323;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
            <p:cNvGrpSpPr/>
            <p:nvPr/>
          </p:nvGrpSpPr>
          <p:grpSpPr>
            <a:xfrm>
              <a:off x="1735864" y="4896184"/>
              <a:ext cx="88313" cy="132981"/>
              <a:chOff x="712664" y="3994329"/>
              <a:chExt cx="88313" cy="132981"/>
            </a:xfrm>
          </p:grpSpPr>
          <p:sp>
            <p:nvSpPr>
              <p:cNvPr id="327" name="Google Shape;327;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3"/>
            <p:cNvGrpSpPr/>
            <p:nvPr/>
          </p:nvGrpSpPr>
          <p:grpSpPr>
            <a:xfrm>
              <a:off x="140200" y="4947093"/>
              <a:ext cx="148749" cy="138123"/>
              <a:chOff x="417563" y="4145250"/>
              <a:chExt cx="148749" cy="138123"/>
            </a:xfrm>
          </p:grpSpPr>
          <p:sp>
            <p:nvSpPr>
              <p:cNvPr id="330" name="Google Shape;330;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3"/>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3"/>
            <p:cNvGrpSpPr/>
            <p:nvPr/>
          </p:nvGrpSpPr>
          <p:grpSpPr>
            <a:xfrm flipH="1">
              <a:off x="8761575" y="4655463"/>
              <a:ext cx="142923" cy="130526"/>
              <a:chOff x="178100" y="3904645"/>
              <a:chExt cx="142923" cy="130526"/>
            </a:xfrm>
          </p:grpSpPr>
          <p:sp>
            <p:nvSpPr>
              <p:cNvPr id="335" name="Google Shape;335;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3"/>
            <p:cNvGrpSpPr/>
            <p:nvPr/>
          </p:nvGrpSpPr>
          <p:grpSpPr>
            <a:xfrm flipH="1">
              <a:off x="8309559" y="4588759"/>
              <a:ext cx="88313" cy="132981"/>
              <a:chOff x="712664" y="3994329"/>
              <a:chExt cx="88313" cy="132981"/>
            </a:xfrm>
          </p:grpSpPr>
          <p:sp>
            <p:nvSpPr>
              <p:cNvPr id="339" name="Google Shape;339;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3"/>
            <p:cNvGrpSpPr/>
            <p:nvPr/>
          </p:nvGrpSpPr>
          <p:grpSpPr>
            <a:xfrm flipH="1">
              <a:off x="8475836" y="4893605"/>
              <a:ext cx="148749" cy="138123"/>
              <a:chOff x="417563" y="4145250"/>
              <a:chExt cx="148749" cy="138123"/>
            </a:xfrm>
          </p:grpSpPr>
          <p:sp>
            <p:nvSpPr>
              <p:cNvPr id="342" name="Google Shape;342;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3"/>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3"/>
            <p:cNvGrpSpPr/>
            <p:nvPr/>
          </p:nvGrpSpPr>
          <p:grpSpPr>
            <a:xfrm flipH="1">
              <a:off x="8078788" y="4799888"/>
              <a:ext cx="142923" cy="130526"/>
              <a:chOff x="178100" y="3904645"/>
              <a:chExt cx="142923" cy="130526"/>
            </a:xfrm>
          </p:grpSpPr>
          <p:sp>
            <p:nvSpPr>
              <p:cNvPr id="348" name="Google Shape;348;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3"/>
            <p:cNvGrpSpPr/>
            <p:nvPr/>
          </p:nvGrpSpPr>
          <p:grpSpPr>
            <a:xfrm flipH="1">
              <a:off x="7317309" y="4602647"/>
              <a:ext cx="88313" cy="132981"/>
              <a:chOff x="712664" y="3994329"/>
              <a:chExt cx="88313" cy="132981"/>
            </a:xfrm>
          </p:grpSpPr>
          <p:sp>
            <p:nvSpPr>
              <p:cNvPr id="352" name="Google Shape;352;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3"/>
            <p:cNvGrpSpPr/>
            <p:nvPr/>
          </p:nvGrpSpPr>
          <p:grpSpPr>
            <a:xfrm flipH="1">
              <a:off x="7434236" y="4851518"/>
              <a:ext cx="148749" cy="138123"/>
              <a:chOff x="417563" y="4145250"/>
              <a:chExt cx="148749" cy="138123"/>
            </a:xfrm>
          </p:grpSpPr>
          <p:sp>
            <p:nvSpPr>
              <p:cNvPr id="355" name="Google Shape;355;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3"/>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3"/>
            <p:cNvGrpSpPr/>
            <p:nvPr/>
          </p:nvGrpSpPr>
          <p:grpSpPr>
            <a:xfrm flipH="1">
              <a:off x="5467046" y="4869472"/>
              <a:ext cx="88313" cy="132981"/>
              <a:chOff x="712664" y="3994329"/>
              <a:chExt cx="88313" cy="132981"/>
            </a:xfrm>
          </p:grpSpPr>
          <p:sp>
            <p:nvSpPr>
              <p:cNvPr id="360" name="Google Shape;360;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3"/>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3"/>
            <p:cNvGrpSpPr/>
            <p:nvPr/>
          </p:nvGrpSpPr>
          <p:grpSpPr>
            <a:xfrm flipH="1">
              <a:off x="7047313" y="4735613"/>
              <a:ext cx="142923" cy="130526"/>
              <a:chOff x="178100" y="3904645"/>
              <a:chExt cx="142923" cy="130526"/>
            </a:xfrm>
          </p:grpSpPr>
          <p:sp>
            <p:nvSpPr>
              <p:cNvPr id="364" name="Google Shape;364;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3"/>
            <p:cNvGrpSpPr/>
            <p:nvPr/>
          </p:nvGrpSpPr>
          <p:grpSpPr>
            <a:xfrm flipH="1">
              <a:off x="6533859" y="4689922"/>
              <a:ext cx="88313" cy="132981"/>
              <a:chOff x="712664" y="3994329"/>
              <a:chExt cx="88313" cy="132981"/>
            </a:xfrm>
          </p:grpSpPr>
          <p:sp>
            <p:nvSpPr>
              <p:cNvPr id="368" name="Google Shape;368;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3"/>
            <p:cNvGrpSpPr/>
            <p:nvPr/>
          </p:nvGrpSpPr>
          <p:grpSpPr>
            <a:xfrm flipH="1">
              <a:off x="6789661" y="4866893"/>
              <a:ext cx="148749" cy="138123"/>
              <a:chOff x="417563" y="4145250"/>
              <a:chExt cx="148749" cy="138123"/>
            </a:xfrm>
          </p:grpSpPr>
          <p:sp>
            <p:nvSpPr>
              <p:cNvPr id="371" name="Google Shape;371;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3"/>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3"/>
            <p:cNvGrpSpPr/>
            <p:nvPr/>
          </p:nvGrpSpPr>
          <p:grpSpPr>
            <a:xfrm flipH="1">
              <a:off x="8932036" y="4851518"/>
              <a:ext cx="148749" cy="138123"/>
              <a:chOff x="417563" y="4145250"/>
              <a:chExt cx="148749" cy="138123"/>
            </a:xfrm>
          </p:grpSpPr>
          <p:sp>
            <p:nvSpPr>
              <p:cNvPr id="376" name="Google Shape;376;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3"/>
            <p:cNvGrpSpPr/>
            <p:nvPr/>
          </p:nvGrpSpPr>
          <p:grpSpPr>
            <a:xfrm flipH="1">
              <a:off x="3504875" y="4870688"/>
              <a:ext cx="142923" cy="130526"/>
              <a:chOff x="178100" y="3904645"/>
              <a:chExt cx="142923" cy="130526"/>
            </a:xfrm>
          </p:grpSpPr>
          <p:sp>
            <p:nvSpPr>
              <p:cNvPr id="380" name="Google Shape;380;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3"/>
            <p:cNvGrpSpPr/>
            <p:nvPr/>
          </p:nvGrpSpPr>
          <p:grpSpPr>
            <a:xfrm flipH="1">
              <a:off x="4736159" y="4869472"/>
              <a:ext cx="88313" cy="132981"/>
              <a:chOff x="712664" y="3994329"/>
              <a:chExt cx="88313" cy="132981"/>
            </a:xfrm>
          </p:grpSpPr>
          <p:sp>
            <p:nvSpPr>
              <p:cNvPr id="384" name="Google Shape;384;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3"/>
            <p:cNvGrpSpPr/>
            <p:nvPr/>
          </p:nvGrpSpPr>
          <p:grpSpPr>
            <a:xfrm flipH="1">
              <a:off x="3950663" y="4855325"/>
              <a:ext cx="142923" cy="130526"/>
              <a:chOff x="178100" y="3904645"/>
              <a:chExt cx="142923" cy="130526"/>
            </a:xfrm>
          </p:grpSpPr>
          <p:sp>
            <p:nvSpPr>
              <p:cNvPr id="387" name="Google Shape;387;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3"/>
            <p:cNvGrpSpPr/>
            <p:nvPr/>
          </p:nvGrpSpPr>
          <p:grpSpPr>
            <a:xfrm flipH="1">
              <a:off x="2932009" y="4854097"/>
              <a:ext cx="88313" cy="132981"/>
              <a:chOff x="712664" y="3994329"/>
              <a:chExt cx="88313" cy="132981"/>
            </a:xfrm>
          </p:grpSpPr>
          <p:sp>
            <p:nvSpPr>
              <p:cNvPr id="391" name="Google Shape;391;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3"/>
            <p:cNvGrpSpPr/>
            <p:nvPr/>
          </p:nvGrpSpPr>
          <p:grpSpPr>
            <a:xfrm flipH="1">
              <a:off x="5023923" y="4866905"/>
              <a:ext cx="148749" cy="138123"/>
              <a:chOff x="417563" y="4145250"/>
              <a:chExt cx="148749" cy="138123"/>
            </a:xfrm>
          </p:grpSpPr>
          <p:sp>
            <p:nvSpPr>
              <p:cNvPr id="394" name="Google Shape;394;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3"/>
            <p:cNvGrpSpPr/>
            <p:nvPr/>
          </p:nvGrpSpPr>
          <p:grpSpPr>
            <a:xfrm flipH="1">
              <a:off x="7857534" y="4654247"/>
              <a:ext cx="88313" cy="132981"/>
              <a:chOff x="712664" y="3994329"/>
              <a:chExt cx="88313" cy="132981"/>
            </a:xfrm>
          </p:grpSpPr>
          <p:sp>
            <p:nvSpPr>
              <p:cNvPr id="398" name="Google Shape;398;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3"/>
            <p:cNvGrpSpPr/>
            <p:nvPr/>
          </p:nvGrpSpPr>
          <p:grpSpPr>
            <a:xfrm>
              <a:off x="2916488" y="4589988"/>
              <a:ext cx="142923" cy="130526"/>
              <a:chOff x="178100" y="3904645"/>
              <a:chExt cx="142923" cy="130526"/>
            </a:xfrm>
          </p:grpSpPr>
          <p:sp>
            <p:nvSpPr>
              <p:cNvPr id="401" name="Google Shape;401;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3"/>
            <p:cNvGrpSpPr/>
            <p:nvPr/>
          </p:nvGrpSpPr>
          <p:grpSpPr>
            <a:xfrm flipH="1">
              <a:off x="3339346" y="4654247"/>
              <a:ext cx="88313" cy="132981"/>
              <a:chOff x="712664" y="3994329"/>
              <a:chExt cx="88313" cy="132981"/>
            </a:xfrm>
          </p:grpSpPr>
          <p:sp>
            <p:nvSpPr>
              <p:cNvPr id="405" name="Google Shape;405;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3"/>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3"/>
            <p:cNvGrpSpPr/>
            <p:nvPr/>
          </p:nvGrpSpPr>
          <p:grpSpPr>
            <a:xfrm>
              <a:off x="4632438" y="4603875"/>
              <a:ext cx="142923" cy="130526"/>
              <a:chOff x="178100" y="3904645"/>
              <a:chExt cx="142923" cy="130526"/>
            </a:xfrm>
          </p:grpSpPr>
          <p:sp>
            <p:nvSpPr>
              <p:cNvPr id="409" name="Google Shape;409;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3"/>
            <p:cNvGrpSpPr/>
            <p:nvPr/>
          </p:nvGrpSpPr>
          <p:grpSpPr>
            <a:xfrm>
              <a:off x="6178388" y="4603875"/>
              <a:ext cx="142923" cy="130526"/>
              <a:chOff x="178100" y="3904645"/>
              <a:chExt cx="142923" cy="130526"/>
            </a:xfrm>
          </p:grpSpPr>
          <p:sp>
            <p:nvSpPr>
              <p:cNvPr id="413" name="Google Shape;413;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3"/>
            <p:cNvGrpSpPr/>
            <p:nvPr/>
          </p:nvGrpSpPr>
          <p:grpSpPr>
            <a:xfrm>
              <a:off x="5250150" y="4638600"/>
              <a:ext cx="142923" cy="130526"/>
              <a:chOff x="178100" y="3904645"/>
              <a:chExt cx="142923" cy="130526"/>
            </a:xfrm>
          </p:grpSpPr>
          <p:sp>
            <p:nvSpPr>
              <p:cNvPr id="417" name="Google Shape;417;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
            <p:cNvGrpSpPr/>
            <p:nvPr/>
          </p:nvGrpSpPr>
          <p:grpSpPr>
            <a:xfrm flipH="1">
              <a:off x="3748221" y="4689922"/>
              <a:ext cx="88313" cy="132981"/>
              <a:chOff x="712664" y="3994329"/>
              <a:chExt cx="88313" cy="132981"/>
            </a:xfrm>
          </p:grpSpPr>
          <p:sp>
            <p:nvSpPr>
              <p:cNvPr id="421" name="Google Shape;421;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
            <p:cNvGrpSpPr/>
            <p:nvPr/>
          </p:nvGrpSpPr>
          <p:grpSpPr>
            <a:xfrm flipH="1">
              <a:off x="5698684" y="4628872"/>
              <a:ext cx="88313" cy="132981"/>
              <a:chOff x="712664" y="3994329"/>
              <a:chExt cx="88313" cy="132981"/>
            </a:xfrm>
          </p:grpSpPr>
          <p:sp>
            <p:nvSpPr>
              <p:cNvPr id="424" name="Google Shape;424;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3"/>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3"/>
          <p:cNvSpPr txBox="1">
            <a:spLocks noGrp="1"/>
          </p:cNvSpPr>
          <p:nvPr>
            <p:ph type="title"/>
          </p:nvPr>
        </p:nvSpPr>
        <p:spPr>
          <a:xfrm>
            <a:off x="1721600" y="1901250"/>
            <a:ext cx="5717700" cy="118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29" name="Google Shape;429;p3"/>
          <p:cNvSpPr txBox="1">
            <a:spLocks noGrp="1"/>
          </p:cNvSpPr>
          <p:nvPr>
            <p:ph type="title" idx="2" hasCustomPrompt="1"/>
          </p:nvPr>
        </p:nvSpPr>
        <p:spPr>
          <a:xfrm>
            <a:off x="3574550" y="872100"/>
            <a:ext cx="2011800" cy="137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0" name="Google Shape;430;p3"/>
          <p:cNvSpPr txBox="1">
            <a:spLocks noGrp="1"/>
          </p:cNvSpPr>
          <p:nvPr>
            <p:ph type="subTitle" idx="1"/>
          </p:nvPr>
        </p:nvSpPr>
        <p:spPr>
          <a:xfrm>
            <a:off x="2286000" y="3287275"/>
            <a:ext cx="45720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6"/>
        <p:cNvGrpSpPr/>
        <p:nvPr/>
      </p:nvGrpSpPr>
      <p:grpSpPr>
        <a:xfrm>
          <a:off x="0" y="0"/>
          <a:ext cx="0" cy="0"/>
          <a:chOff x="0" y="0"/>
          <a:chExt cx="0" cy="0"/>
        </a:xfrm>
      </p:grpSpPr>
      <p:sp>
        <p:nvSpPr>
          <p:cNvPr id="757" name="Google Shape;757;p6"/>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6"/>
          <p:cNvGrpSpPr/>
          <p:nvPr/>
        </p:nvGrpSpPr>
        <p:grpSpPr>
          <a:xfrm>
            <a:off x="103088" y="4588759"/>
            <a:ext cx="8977698" cy="496456"/>
            <a:chOff x="103088" y="4588759"/>
            <a:chExt cx="8977698" cy="496456"/>
          </a:xfrm>
        </p:grpSpPr>
        <p:sp>
          <p:nvSpPr>
            <p:cNvPr id="761" name="Google Shape;761;p6"/>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6"/>
            <p:cNvGrpSpPr/>
            <p:nvPr/>
          </p:nvGrpSpPr>
          <p:grpSpPr>
            <a:xfrm>
              <a:off x="103087" y="4641588"/>
              <a:ext cx="142923" cy="130526"/>
              <a:chOff x="178100" y="3904645"/>
              <a:chExt cx="142923" cy="130526"/>
            </a:xfrm>
          </p:grpSpPr>
          <p:sp>
            <p:nvSpPr>
              <p:cNvPr id="763" name="Google Shape;763;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6"/>
            <p:cNvGrpSpPr/>
            <p:nvPr/>
          </p:nvGrpSpPr>
          <p:grpSpPr>
            <a:xfrm>
              <a:off x="779951" y="4682022"/>
              <a:ext cx="88313" cy="132981"/>
              <a:chOff x="712664" y="4070529"/>
              <a:chExt cx="88313" cy="132981"/>
            </a:xfrm>
          </p:grpSpPr>
          <p:sp>
            <p:nvSpPr>
              <p:cNvPr id="767" name="Google Shape;767;p6"/>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6"/>
            <p:cNvGrpSpPr/>
            <p:nvPr/>
          </p:nvGrpSpPr>
          <p:grpSpPr>
            <a:xfrm>
              <a:off x="432325" y="4835818"/>
              <a:ext cx="148749" cy="138123"/>
              <a:chOff x="417563" y="4145250"/>
              <a:chExt cx="148749" cy="138123"/>
            </a:xfrm>
          </p:grpSpPr>
          <p:sp>
            <p:nvSpPr>
              <p:cNvPr id="770" name="Google Shape;770;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6"/>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6"/>
            <p:cNvGrpSpPr/>
            <p:nvPr/>
          </p:nvGrpSpPr>
          <p:grpSpPr>
            <a:xfrm>
              <a:off x="834763" y="4933213"/>
              <a:ext cx="142923" cy="130526"/>
              <a:chOff x="178100" y="3904645"/>
              <a:chExt cx="142923" cy="130526"/>
            </a:xfrm>
          </p:grpSpPr>
          <p:sp>
            <p:nvSpPr>
              <p:cNvPr id="775" name="Google Shape;775;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6"/>
            <p:cNvGrpSpPr/>
            <p:nvPr/>
          </p:nvGrpSpPr>
          <p:grpSpPr>
            <a:xfrm>
              <a:off x="5901800" y="4851518"/>
              <a:ext cx="148749" cy="138123"/>
              <a:chOff x="417563" y="4145250"/>
              <a:chExt cx="148749" cy="138123"/>
            </a:xfrm>
          </p:grpSpPr>
          <p:sp>
            <p:nvSpPr>
              <p:cNvPr id="779" name="Google Shape;779;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6"/>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6"/>
            <p:cNvGrpSpPr/>
            <p:nvPr/>
          </p:nvGrpSpPr>
          <p:grpSpPr>
            <a:xfrm>
              <a:off x="1088463" y="4638600"/>
              <a:ext cx="142923" cy="130526"/>
              <a:chOff x="178100" y="3904645"/>
              <a:chExt cx="142923" cy="130526"/>
            </a:xfrm>
          </p:grpSpPr>
          <p:sp>
            <p:nvSpPr>
              <p:cNvPr id="784" name="Google Shape;784;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6"/>
            <p:cNvGrpSpPr/>
            <p:nvPr/>
          </p:nvGrpSpPr>
          <p:grpSpPr>
            <a:xfrm>
              <a:off x="1631214" y="4654247"/>
              <a:ext cx="88313" cy="132981"/>
              <a:chOff x="712664" y="3994329"/>
              <a:chExt cx="88313" cy="132981"/>
            </a:xfrm>
          </p:grpSpPr>
          <p:sp>
            <p:nvSpPr>
              <p:cNvPr id="788" name="Google Shape;788;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6"/>
            <p:cNvGrpSpPr/>
            <p:nvPr/>
          </p:nvGrpSpPr>
          <p:grpSpPr>
            <a:xfrm>
              <a:off x="1430650" y="4814993"/>
              <a:ext cx="148749" cy="138123"/>
              <a:chOff x="417563" y="4145250"/>
              <a:chExt cx="148749" cy="138123"/>
            </a:xfrm>
          </p:grpSpPr>
          <p:sp>
            <p:nvSpPr>
              <p:cNvPr id="791" name="Google Shape;791;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6"/>
            <p:cNvGrpSpPr/>
            <p:nvPr/>
          </p:nvGrpSpPr>
          <p:grpSpPr>
            <a:xfrm>
              <a:off x="2621688" y="4908138"/>
              <a:ext cx="142923" cy="130526"/>
              <a:chOff x="178100" y="3904645"/>
              <a:chExt cx="142923" cy="130526"/>
            </a:xfrm>
          </p:grpSpPr>
          <p:sp>
            <p:nvSpPr>
              <p:cNvPr id="795" name="Google Shape;795;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6"/>
            <p:cNvGrpSpPr/>
            <p:nvPr/>
          </p:nvGrpSpPr>
          <p:grpSpPr>
            <a:xfrm>
              <a:off x="4349951" y="4706647"/>
              <a:ext cx="88313" cy="132981"/>
              <a:chOff x="712664" y="3994329"/>
              <a:chExt cx="88313" cy="132981"/>
            </a:xfrm>
          </p:grpSpPr>
          <p:sp>
            <p:nvSpPr>
              <p:cNvPr id="799" name="Google Shape;799;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6"/>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2" name="Google Shape;802;p6"/>
            <p:cNvGrpSpPr/>
            <p:nvPr/>
          </p:nvGrpSpPr>
          <p:grpSpPr>
            <a:xfrm>
              <a:off x="1927025" y="4603875"/>
              <a:ext cx="142923" cy="130526"/>
              <a:chOff x="178100" y="3904645"/>
              <a:chExt cx="142923" cy="130526"/>
            </a:xfrm>
          </p:grpSpPr>
          <p:sp>
            <p:nvSpPr>
              <p:cNvPr id="803" name="Google Shape;803;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6"/>
            <p:cNvGrpSpPr/>
            <p:nvPr/>
          </p:nvGrpSpPr>
          <p:grpSpPr>
            <a:xfrm>
              <a:off x="2464539" y="4706647"/>
              <a:ext cx="88313" cy="132981"/>
              <a:chOff x="712664" y="3994329"/>
              <a:chExt cx="88313" cy="132981"/>
            </a:xfrm>
          </p:grpSpPr>
          <p:sp>
            <p:nvSpPr>
              <p:cNvPr id="807" name="Google Shape;807;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6"/>
            <p:cNvGrpSpPr/>
            <p:nvPr/>
          </p:nvGrpSpPr>
          <p:grpSpPr>
            <a:xfrm>
              <a:off x="1995663" y="4835818"/>
              <a:ext cx="148749" cy="138123"/>
              <a:chOff x="417563" y="4145250"/>
              <a:chExt cx="148749" cy="138123"/>
            </a:xfrm>
          </p:grpSpPr>
          <p:sp>
            <p:nvSpPr>
              <p:cNvPr id="810" name="Google Shape;810;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6"/>
            <p:cNvGrpSpPr/>
            <p:nvPr/>
          </p:nvGrpSpPr>
          <p:grpSpPr>
            <a:xfrm>
              <a:off x="1735864" y="4896184"/>
              <a:ext cx="88313" cy="132981"/>
              <a:chOff x="712664" y="3994329"/>
              <a:chExt cx="88313" cy="132981"/>
            </a:xfrm>
          </p:grpSpPr>
          <p:sp>
            <p:nvSpPr>
              <p:cNvPr id="814" name="Google Shape;814;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6"/>
            <p:cNvGrpSpPr/>
            <p:nvPr/>
          </p:nvGrpSpPr>
          <p:grpSpPr>
            <a:xfrm>
              <a:off x="140200" y="4947093"/>
              <a:ext cx="148749" cy="138123"/>
              <a:chOff x="417563" y="4145250"/>
              <a:chExt cx="148749" cy="138123"/>
            </a:xfrm>
          </p:grpSpPr>
          <p:sp>
            <p:nvSpPr>
              <p:cNvPr id="817" name="Google Shape;817;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6"/>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6"/>
            <p:cNvGrpSpPr/>
            <p:nvPr/>
          </p:nvGrpSpPr>
          <p:grpSpPr>
            <a:xfrm flipH="1">
              <a:off x="8761575" y="4655463"/>
              <a:ext cx="142923" cy="130526"/>
              <a:chOff x="178100" y="3904645"/>
              <a:chExt cx="142923" cy="130526"/>
            </a:xfrm>
          </p:grpSpPr>
          <p:sp>
            <p:nvSpPr>
              <p:cNvPr id="822" name="Google Shape;822;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6"/>
            <p:cNvGrpSpPr/>
            <p:nvPr/>
          </p:nvGrpSpPr>
          <p:grpSpPr>
            <a:xfrm flipH="1">
              <a:off x="8309559" y="4588759"/>
              <a:ext cx="88313" cy="132981"/>
              <a:chOff x="712664" y="3994329"/>
              <a:chExt cx="88313" cy="132981"/>
            </a:xfrm>
          </p:grpSpPr>
          <p:sp>
            <p:nvSpPr>
              <p:cNvPr id="826" name="Google Shape;826;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6"/>
            <p:cNvGrpSpPr/>
            <p:nvPr/>
          </p:nvGrpSpPr>
          <p:grpSpPr>
            <a:xfrm flipH="1">
              <a:off x="8475836" y="4893605"/>
              <a:ext cx="148749" cy="138123"/>
              <a:chOff x="417563" y="4145250"/>
              <a:chExt cx="148749" cy="138123"/>
            </a:xfrm>
          </p:grpSpPr>
          <p:sp>
            <p:nvSpPr>
              <p:cNvPr id="829" name="Google Shape;829;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6"/>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6"/>
            <p:cNvGrpSpPr/>
            <p:nvPr/>
          </p:nvGrpSpPr>
          <p:grpSpPr>
            <a:xfrm flipH="1">
              <a:off x="8078788" y="4799888"/>
              <a:ext cx="142923" cy="130526"/>
              <a:chOff x="178100" y="3904645"/>
              <a:chExt cx="142923" cy="130526"/>
            </a:xfrm>
          </p:grpSpPr>
          <p:sp>
            <p:nvSpPr>
              <p:cNvPr id="835" name="Google Shape;835;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6"/>
            <p:cNvGrpSpPr/>
            <p:nvPr/>
          </p:nvGrpSpPr>
          <p:grpSpPr>
            <a:xfrm flipH="1">
              <a:off x="7317309" y="4602647"/>
              <a:ext cx="88313" cy="132981"/>
              <a:chOff x="712664" y="3994329"/>
              <a:chExt cx="88313" cy="132981"/>
            </a:xfrm>
          </p:grpSpPr>
          <p:sp>
            <p:nvSpPr>
              <p:cNvPr id="839" name="Google Shape;839;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6"/>
            <p:cNvGrpSpPr/>
            <p:nvPr/>
          </p:nvGrpSpPr>
          <p:grpSpPr>
            <a:xfrm flipH="1">
              <a:off x="7434236" y="4851518"/>
              <a:ext cx="148749" cy="138123"/>
              <a:chOff x="417563" y="4145250"/>
              <a:chExt cx="148749" cy="138123"/>
            </a:xfrm>
          </p:grpSpPr>
          <p:sp>
            <p:nvSpPr>
              <p:cNvPr id="842" name="Google Shape;842;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6"/>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 name="Google Shape;846;p6"/>
            <p:cNvGrpSpPr/>
            <p:nvPr/>
          </p:nvGrpSpPr>
          <p:grpSpPr>
            <a:xfrm flipH="1">
              <a:off x="5467046" y="4869472"/>
              <a:ext cx="88313" cy="132981"/>
              <a:chOff x="712664" y="3994329"/>
              <a:chExt cx="88313" cy="132981"/>
            </a:xfrm>
          </p:grpSpPr>
          <p:sp>
            <p:nvSpPr>
              <p:cNvPr id="847" name="Google Shape;847;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9" name="Google Shape;849;p6"/>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0" name="Google Shape;850;p6"/>
            <p:cNvGrpSpPr/>
            <p:nvPr/>
          </p:nvGrpSpPr>
          <p:grpSpPr>
            <a:xfrm flipH="1">
              <a:off x="7047313" y="4735613"/>
              <a:ext cx="142923" cy="130526"/>
              <a:chOff x="178100" y="3904645"/>
              <a:chExt cx="142923" cy="130526"/>
            </a:xfrm>
          </p:grpSpPr>
          <p:sp>
            <p:nvSpPr>
              <p:cNvPr id="851" name="Google Shape;851;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6"/>
            <p:cNvGrpSpPr/>
            <p:nvPr/>
          </p:nvGrpSpPr>
          <p:grpSpPr>
            <a:xfrm flipH="1">
              <a:off x="6533859" y="4689922"/>
              <a:ext cx="88313" cy="132981"/>
              <a:chOff x="712664" y="3994329"/>
              <a:chExt cx="88313" cy="132981"/>
            </a:xfrm>
          </p:grpSpPr>
          <p:sp>
            <p:nvSpPr>
              <p:cNvPr id="855" name="Google Shape;855;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6"/>
            <p:cNvGrpSpPr/>
            <p:nvPr/>
          </p:nvGrpSpPr>
          <p:grpSpPr>
            <a:xfrm flipH="1">
              <a:off x="6789661" y="4866893"/>
              <a:ext cx="148749" cy="138123"/>
              <a:chOff x="417563" y="4145250"/>
              <a:chExt cx="148749" cy="138123"/>
            </a:xfrm>
          </p:grpSpPr>
          <p:sp>
            <p:nvSpPr>
              <p:cNvPr id="858" name="Google Shape;858;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6"/>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6"/>
            <p:cNvGrpSpPr/>
            <p:nvPr/>
          </p:nvGrpSpPr>
          <p:grpSpPr>
            <a:xfrm flipH="1">
              <a:off x="8932036" y="4851518"/>
              <a:ext cx="148749" cy="138123"/>
              <a:chOff x="417563" y="4145250"/>
              <a:chExt cx="148749" cy="138123"/>
            </a:xfrm>
          </p:grpSpPr>
          <p:sp>
            <p:nvSpPr>
              <p:cNvPr id="863" name="Google Shape;863;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6"/>
            <p:cNvGrpSpPr/>
            <p:nvPr/>
          </p:nvGrpSpPr>
          <p:grpSpPr>
            <a:xfrm flipH="1">
              <a:off x="3504875" y="4870688"/>
              <a:ext cx="142923" cy="130526"/>
              <a:chOff x="178100" y="3904645"/>
              <a:chExt cx="142923" cy="130526"/>
            </a:xfrm>
          </p:grpSpPr>
          <p:sp>
            <p:nvSpPr>
              <p:cNvPr id="867" name="Google Shape;867;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6"/>
            <p:cNvGrpSpPr/>
            <p:nvPr/>
          </p:nvGrpSpPr>
          <p:grpSpPr>
            <a:xfrm flipH="1">
              <a:off x="4736159" y="4869472"/>
              <a:ext cx="88313" cy="132981"/>
              <a:chOff x="712664" y="3994329"/>
              <a:chExt cx="88313" cy="132981"/>
            </a:xfrm>
          </p:grpSpPr>
          <p:sp>
            <p:nvSpPr>
              <p:cNvPr id="871" name="Google Shape;871;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6"/>
            <p:cNvGrpSpPr/>
            <p:nvPr/>
          </p:nvGrpSpPr>
          <p:grpSpPr>
            <a:xfrm flipH="1">
              <a:off x="3950663" y="4855325"/>
              <a:ext cx="142923" cy="130526"/>
              <a:chOff x="178100" y="3904645"/>
              <a:chExt cx="142923" cy="130526"/>
            </a:xfrm>
          </p:grpSpPr>
          <p:sp>
            <p:nvSpPr>
              <p:cNvPr id="874" name="Google Shape;874;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6"/>
            <p:cNvGrpSpPr/>
            <p:nvPr/>
          </p:nvGrpSpPr>
          <p:grpSpPr>
            <a:xfrm flipH="1">
              <a:off x="2932009" y="4854097"/>
              <a:ext cx="88313" cy="132981"/>
              <a:chOff x="712664" y="3994329"/>
              <a:chExt cx="88313" cy="132981"/>
            </a:xfrm>
          </p:grpSpPr>
          <p:sp>
            <p:nvSpPr>
              <p:cNvPr id="878" name="Google Shape;878;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6"/>
            <p:cNvGrpSpPr/>
            <p:nvPr/>
          </p:nvGrpSpPr>
          <p:grpSpPr>
            <a:xfrm flipH="1">
              <a:off x="5023923" y="4866905"/>
              <a:ext cx="148749" cy="138123"/>
              <a:chOff x="417563" y="4145250"/>
              <a:chExt cx="148749" cy="138123"/>
            </a:xfrm>
          </p:grpSpPr>
          <p:sp>
            <p:nvSpPr>
              <p:cNvPr id="881" name="Google Shape;881;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6"/>
            <p:cNvGrpSpPr/>
            <p:nvPr/>
          </p:nvGrpSpPr>
          <p:grpSpPr>
            <a:xfrm flipH="1">
              <a:off x="7857534" y="4654247"/>
              <a:ext cx="88313" cy="132981"/>
              <a:chOff x="712664" y="3994329"/>
              <a:chExt cx="88313" cy="132981"/>
            </a:xfrm>
          </p:grpSpPr>
          <p:sp>
            <p:nvSpPr>
              <p:cNvPr id="885" name="Google Shape;885;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6"/>
            <p:cNvGrpSpPr/>
            <p:nvPr/>
          </p:nvGrpSpPr>
          <p:grpSpPr>
            <a:xfrm>
              <a:off x="2916488" y="4589988"/>
              <a:ext cx="142923" cy="130526"/>
              <a:chOff x="178100" y="3904645"/>
              <a:chExt cx="142923" cy="130526"/>
            </a:xfrm>
          </p:grpSpPr>
          <p:sp>
            <p:nvSpPr>
              <p:cNvPr id="888" name="Google Shape;888;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6"/>
            <p:cNvGrpSpPr/>
            <p:nvPr/>
          </p:nvGrpSpPr>
          <p:grpSpPr>
            <a:xfrm flipH="1">
              <a:off x="3339346" y="4654247"/>
              <a:ext cx="88313" cy="132981"/>
              <a:chOff x="712664" y="3994329"/>
              <a:chExt cx="88313" cy="132981"/>
            </a:xfrm>
          </p:grpSpPr>
          <p:sp>
            <p:nvSpPr>
              <p:cNvPr id="892" name="Google Shape;892;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 name="Google Shape;894;p6"/>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6"/>
            <p:cNvGrpSpPr/>
            <p:nvPr/>
          </p:nvGrpSpPr>
          <p:grpSpPr>
            <a:xfrm>
              <a:off x="4632438" y="4603875"/>
              <a:ext cx="142923" cy="130526"/>
              <a:chOff x="178100" y="3904645"/>
              <a:chExt cx="142923" cy="130526"/>
            </a:xfrm>
          </p:grpSpPr>
          <p:sp>
            <p:nvSpPr>
              <p:cNvPr id="896" name="Google Shape;896;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6"/>
            <p:cNvGrpSpPr/>
            <p:nvPr/>
          </p:nvGrpSpPr>
          <p:grpSpPr>
            <a:xfrm>
              <a:off x="6178388" y="4603875"/>
              <a:ext cx="142923" cy="130526"/>
              <a:chOff x="178100" y="3904645"/>
              <a:chExt cx="142923" cy="130526"/>
            </a:xfrm>
          </p:grpSpPr>
          <p:sp>
            <p:nvSpPr>
              <p:cNvPr id="900" name="Google Shape;900;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6"/>
            <p:cNvGrpSpPr/>
            <p:nvPr/>
          </p:nvGrpSpPr>
          <p:grpSpPr>
            <a:xfrm>
              <a:off x="5250150" y="4638600"/>
              <a:ext cx="142923" cy="130526"/>
              <a:chOff x="178100" y="3904645"/>
              <a:chExt cx="142923" cy="130526"/>
            </a:xfrm>
          </p:grpSpPr>
          <p:sp>
            <p:nvSpPr>
              <p:cNvPr id="904" name="Google Shape;904;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6"/>
            <p:cNvGrpSpPr/>
            <p:nvPr/>
          </p:nvGrpSpPr>
          <p:grpSpPr>
            <a:xfrm flipH="1">
              <a:off x="3748221" y="4689922"/>
              <a:ext cx="88313" cy="132981"/>
              <a:chOff x="712664" y="3994329"/>
              <a:chExt cx="88313" cy="132981"/>
            </a:xfrm>
          </p:grpSpPr>
          <p:sp>
            <p:nvSpPr>
              <p:cNvPr id="908" name="Google Shape;908;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6"/>
            <p:cNvGrpSpPr/>
            <p:nvPr/>
          </p:nvGrpSpPr>
          <p:grpSpPr>
            <a:xfrm flipH="1">
              <a:off x="5698684" y="4628872"/>
              <a:ext cx="88313" cy="132981"/>
              <a:chOff x="712664" y="3994329"/>
              <a:chExt cx="88313" cy="132981"/>
            </a:xfrm>
          </p:grpSpPr>
          <p:sp>
            <p:nvSpPr>
              <p:cNvPr id="911" name="Google Shape;911;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6"/>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6"/>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8"/>
        <p:cNvGrpSpPr/>
        <p:nvPr/>
      </p:nvGrpSpPr>
      <p:grpSpPr>
        <a:xfrm>
          <a:off x="0" y="0"/>
          <a:ext cx="0" cy="0"/>
          <a:chOff x="0" y="0"/>
          <a:chExt cx="0" cy="0"/>
        </a:xfrm>
      </p:grpSpPr>
      <p:sp>
        <p:nvSpPr>
          <p:cNvPr id="1079" name="Google Shape;1079;p8"/>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2" name="Google Shape;1082;p8"/>
          <p:cNvGrpSpPr/>
          <p:nvPr/>
        </p:nvGrpSpPr>
        <p:grpSpPr>
          <a:xfrm>
            <a:off x="103088" y="4588759"/>
            <a:ext cx="8977698" cy="496456"/>
            <a:chOff x="103088" y="4588759"/>
            <a:chExt cx="8977698" cy="496456"/>
          </a:xfrm>
        </p:grpSpPr>
        <p:sp>
          <p:nvSpPr>
            <p:cNvPr id="1083" name="Google Shape;1083;p8"/>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8"/>
            <p:cNvGrpSpPr/>
            <p:nvPr/>
          </p:nvGrpSpPr>
          <p:grpSpPr>
            <a:xfrm>
              <a:off x="103087" y="4641588"/>
              <a:ext cx="142923" cy="130526"/>
              <a:chOff x="178100" y="3904645"/>
              <a:chExt cx="142923" cy="130526"/>
            </a:xfrm>
          </p:grpSpPr>
          <p:sp>
            <p:nvSpPr>
              <p:cNvPr id="1085" name="Google Shape;1085;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8"/>
            <p:cNvGrpSpPr/>
            <p:nvPr/>
          </p:nvGrpSpPr>
          <p:grpSpPr>
            <a:xfrm>
              <a:off x="779951" y="4682022"/>
              <a:ext cx="88313" cy="132981"/>
              <a:chOff x="712664" y="4070529"/>
              <a:chExt cx="88313" cy="132981"/>
            </a:xfrm>
          </p:grpSpPr>
          <p:sp>
            <p:nvSpPr>
              <p:cNvPr id="1089" name="Google Shape;1089;p8"/>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8"/>
            <p:cNvGrpSpPr/>
            <p:nvPr/>
          </p:nvGrpSpPr>
          <p:grpSpPr>
            <a:xfrm>
              <a:off x="432325" y="4835818"/>
              <a:ext cx="148749" cy="138123"/>
              <a:chOff x="417563" y="4145250"/>
              <a:chExt cx="148749" cy="138123"/>
            </a:xfrm>
          </p:grpSpPr>
          <p:sp>
            <p:nvSpPr>
              <p:cNvPr id="1092" name="Google Shape;1092;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5" name="Google Shape;1095;p8"/>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6" name="Google Shape;1096;p8"/>
            <p:cNvGrpSpPr/>
            <p:nvPr/>
          </p:nvGrpSpPr>
          <p:grpSpPr>
            <a:xfrm>
              <a:off x="834763" y="4933213"/>
              <a:ext cx="142923" cy="130526"/>
              <a:chOff x="178100" y="3904645"/>
              <a:chExt cx="142923" cy="130526"/>
            </a:xfrm>
          </p:grpSpPr>
          <p:sp>
            <p:nvSpPr>
              <p:cNvPr id="1097" name="Google Shape;1097;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8"/>
            <p:cNvGrpSpPr/>
            <p:nvPr/>
          </p:nvGrpSpPr>
          <p:grpSpPr>
            <a:xfrm>
              <a:off x="5901800" y="4851518"/>
              <a:ext cx="148749" cy="138123"/>
              <a:chOff x="417563" y="4145250"/>
              <a:chExt cx="148749" cy="138123"/>
            </a:xfrm>
          </p:grpSpPr>
          <p:sp>
            <p:nvSpPr>
              <p:cNvPr id="1101" name="Google Shape;1101;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 name="Google Shape;1104;p8"/>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8"/>
            <p:cNvGrpSpPr/>
            <p:nvPr/>
          </p:nvGrpSpPr>
          <p:grpSpPr>
            <a:xfrm>
              <a:off x="1088463" y="4638600"/>
              <a:ext cx="142923" cy="130526"/>
              <a:chOff x="178100" y="3904645"/>
              <a:chExt cx="142923" cy="130526"/>
            </a:xfrm>
          </p:grpSpPr>
          <p:sp>
            <p:nvSpPr>
              <p:cNvPr id="1106" name="Google Shape;1106;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8"/>
            <p:cNvGrpSpPr/>
            <p:nvPr/>
          </p:nvGrpSpPr>
          <p:grpSpPr>
            <a:xfrm>
              <a:off x="1631214" y="4654247"/>
              <a:ext cx="88313" cy="132981"/>
              <a:chOff x="712664" y="3994329"/>
              <a:chExt cx="88313" cy="132981"/>
            </a:xfrm>
          </p:grpSpPr>
          <p:sp>
            <p:nvSpPr>
              <p:cNvPr id="1110" name="Google Shape;1110;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8"/>
            <p:cNvGrpSpPr/>
            <p:nvPr/>
          </p:nvGrpSpPr>
          <p:grpSpPr>
            <a:xfrm>
              <a:off x="1430650" y="4814993"/>
              <a:ext cx="148749" cy="138123"/>
              <a:chOff x="417563" y="4145250"/>
              <a:chExt cx="148749" cy="138123"/>
            </a:xfrm>
          </p:grpSpPr>
          <p:sp>
            <p:nvSpPr>
              <p:cNvPr id="1113" name="Google Shape;1113;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8"/>
            <p:cNvGrpSpPr/>
            <p:nvPr/>
          </p:nvGrpSpPr>
          <p:grpSpPr>
            <a:xfrm>
              <a:off x="2621688" y="4908138"/>
              <a:ext cx="142923" cy="130526"/>
              <a:chOff x="178100" y="3904645"/>
              <a:chExt cx="142923" cy="130526"/>
            </a:xfrm>
          </p:grpSpPr>
          <p:sp>
            <p:nvSpPr>
              <p:cNvPr id="1117" name="Google Shape;1117;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8"/>
            <p:cNvGrpSpPr/>
            <p:nvPr/>
          </p:nvGrpSpPr>
          <p:grpSpPr>
            <a:xfrm>
              <a:off x="4349951" y="4706647"/>
              <a:ext cx="88313" cy="132981"/>
              <a:chOff x="712664" y="3994329"/>
              <a:chExt cx="88313" cy="132981"/>
            </a:xfrm>
          </p:grpSpPr>
          <p:sp>
            <p:nvSpPr>
              <p:cNvPr id="1121" name="Google Shape;1121;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8"/>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8"/>
            <p:cNvGrpSpPr/>
            <p:nvPr/>
          </p:nvGrpSpPr>
          <p:grpSpPr>
            <a:xfrm>
              <a:off x="1927025" y="4603875"/>
              <a:ext cx="142923" cy="130526"/>
              <a:chOff x="178100" y="3904645"/>
              <a:chExt cx="142923" cy="130526"/>
            </a:xfrm>
          </p:grpSpPr>
          <p:sp>
            <p:nvSpPr>
              <p:cNvPr id="1125" name="Google Shape;1125;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8"/>
            <p:cNvGrpSpPr/>
            <p:nvPr/>
          </p:nvGrpSpPr>
          <p:grpSpPr>
            <a:xfrm>
              <a:off x="2464539" y="4706647"/>
              <a:ext cx="88313" cy="132981"/>
              <a:chOff x="712664" y="3994329"/>
              <a:chExt cx="88313" cy="132981"/>
            </a:xfrm>
          </p:grpSpPr>
          <p:sp>
            <p:nvSpPr>
              <p:cNvPr id="1129" name="Google Shape;1129;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8"/>
            <p:cNvGrpSpPr/>
            <p:nvPr/>
          </p:nvGrpSpPr>
          <p:grpSpPr>
            <a:xfrm>
              <a:off x="1995663" y="4835818"/>
              <a:ext cx="148749" cy="138123"/>
              <a:chOff x="417563" y="4145250"/>
              <a:chExt cx="148749" cy="138123"/>
            </a:xfrm>
          </p:grpSpPr>
          <p:sp>
            <p:nvSpPr>
              <p:cNvPr id="1132" name="Google Shape;1132;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8"/>
            <p:cNvGrpSpPr/>
            <p:nvPr/>
          </p:nvGrpSpPr>
          <p:grpSpPr>
            <a:xfrm>
              <a:off x="1735864" y="4896184"/>
              <a:ext cx="88313" cy="132981"/>
              <a:chOff x="712664" y="3994329"/>
              <a:chExt cx="88313" cy="132981"/>
            </a:xfrm>
          </p:grpSpPr>
          <p:sp>
            <p:nvSpPr>
              <p:cNvPr id="1136" name="Google Shape;1136;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8"/>
            <p:cNvGrpSpPr/>
            <p:nvPr/>
          </p:nvGrpSpPr>
          <p:grpSpPr>
            <a:xfrm>
              <a:off x="140200" y="4947093"/>
              <a:ext cx="148749" cy="138123"/>
              <a:chOff x="417563" y="4145250"/>
              <a:chExt cx="148749" cy="138123"/>
            </a:xfrm>
          </p:grpSpPr>
          <p:sp>
            <p:nvSpPr>
              <p:cNvPr id="1139" name="Google Shape;1139;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Google Shape;1142;p8"/>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3" name="Google Shape;1143;p8"/>
            <p:cNvGrpSpPr/>
            <p:nvPr/>
          </p:nvGrpSpPr>
          <p:grpSpPr>
            <a:xfrm flipH="1">
              <a:off x="8761575" y="4655463"/>
              <a:ext cx="142923" cy="130526"/>
              <a:chOff x="178100" y="3904645"/>
              <a:chExt cx="142923" cy="130526"/>
            </a:xfrm>
          </p:grpSpPr>
          <p:sp>
            <p:nvSpPr>
              <p:cNvPr id="1144" name="Google Shape;1144;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8"/>
            <p:cNvGrpSpPr/>
            <p:nvPr/>
          </p:nvGrpSpPr>
          <p:grpSpPr>
            <a:xfrm flipH="1">
              <a:off x="8309559" y="4588759"/>
              <a:ext cx="88313" cy="132981"/>
              <a:chOff x="712664" y="3994329"/>
              <a:chExt cx="88313" cy="132981"/>
            </a:xfrm>
          </p:grpSpPr>
          <p:sp>
            <p:nvSpPr>
              <p:cNvPr id="1148" name="Google Shape;1148;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8"/>
            <p:cNvGrpSpPr/>
            <p:nvPr/>
          </p:nvGrpSpPr>
          <p:grpSpPr>
            <a:xfrm flipH="1">
              <a:off x="8475836" y="4893605"/>
              <a:ext cx="148749" cy="138123"/>
              <a:chOff x="417563" y="4145250"/>
              <a:chExt cx="148749" cy="138123"/>
            </a:xfrm>
          </p:grpSpPr>
          <p:sp>
            <p:nvSpPr>
              <p:cNvPr id="1151" name="Google Shape;1151;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4" name="Google Shape;1154;p8"/>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6" name="Google Shape;1156;p8"/>
            <p:cNvGrpSpPr/>
            <p:nvPr/>
          </p:nvGrpSpPr>
          <p:grpSpPr>
            <a:xfrm flipH="1">
              <a:off x="8078788" y="4799888"/>
              <a:ext cx="142923" cy="130526"/>
              <a:chOff x="178100" y="3904645"/>
              <a:chExt cx="142923" cy="130526"/>
            </a:xfrm>
          </p:grpSpPr>
          <p:sp>
            <p:nvSpPr>
              <p:cNvPr id="1157" name="Google Shape;1157;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8"/>
            <p:cNvGrpSpPr/>
            <p:nvPr/>
          </p:nvGrpSpPr>
          <p:grpSpPr>
            <a:xfrm flipH="1">
              <a:off x="7317309" y="4602647"/>
              <a:ext cx="88313" cy="132981"/>
              <a:chOff x="712664" y="3994329"/>
              <a:chExt cx="88313" cy="132981"/>
            </a:xfrm>
          </p:grpSpPr>
          <p:sp>
            <p:nvSpPr>
              <p:cNvPr id="1161" name="Google Shape;1161;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8"/>
            <p:cNvGrpSpPr/>
            <p:nvPr/>
          </p:nvGrpSpPr>
          <p:grpSpPr>
            <a:xfrm flipH="1">
              <a:off x="7434236" y="4851518"/>
              <a:ext cx="148749" cy="138123"/>
              <a:chOff x="417563" y="4145250"/>
              <a:chExt cx="148749" cy="138123"/>
            </a:xfrm>
          </p:grpSpPr>
          <p:sp>
            <p:nvSpPr>
              <p:cNvPr id="1164" name="Google Shape;1164;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7" name="Google Shape;1167;p8"/>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8"/>
            <p:cNvGrpSpPr/>
            <p:nvPr/>
          </p:nvGrpSpPr>
          <p:grpSpPr>
            <a:xfrm flipH="1">
              <a:off x="5467046" y="4869472"/>
              <a:ext cx="88313" cy="132981"/>
              <a:chOff x="712664" y="3994329"/>
              <a:chExt cx="88313" cy="132981"/>
            </a:xfrm>
          </p:grpSpPr>
          <p:sp>
            <p:nvSpPr>
              <p:cNvPr id="1169" name="Google Shape;1169;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1" name="Google Shape;1171;p8"/>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8"/>
            <p:cNvGrpSpPr/>
            <p:nvPr/>
          </p:nvGrpSpPr>
          <p:grpSpPr>
            <a:xfrm flipH="1">
              <a:off x="7047313" y="4735613"/>
              <a:ext cx="142923" cy="130526"/>
              <a:chOff x="178100" y="3904645"/>
              <a:chExt cx="142923" cy="130526"/>
            </a:xfrm>
          </p:grpSpPr>
          <p:sp>
            <p:nvSpPr>
              <p:cNvPr id="1173" name="Google Shape;1173;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8"/>
            <p:cNvGrpSpPr/>
            <p:nvPr/>
          </p:nvGrpSpPr>
          <p:grpSpPr>
            <a:xfrm flipH="1">
              <a:off x="6533859" y="4689922"/>
              <a:ext cx="88313" cy="132981"/>
              <a:chOff x="712664" y="3994329"/>
              <a:chExt cx="88313" cy="132981"/>
            </a:xfrm>
          </p:grpSpPr>
          <p:sp>
            <p:nvSpPr>
              <p:cNvPr id="1177" name="Google Shape;1177;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8"/>
            <p:cNvGrpSpPr/>
            <p:nvPr/>
          </p:nvGrpSpPr>
          <p:grpSpPr>
            <a:xfrm flipH="1">
              <a:off x="6789661" y="4866893"/>
              <a:ext cx="148749" cy="138123"/>
              <a:chOff x="417563" y="4145250"/>
              <a:chExt cx="148749" cy="138123"/>
            </a:xfrm>
          </p:grpSpPr>
          <p:sp>
            <p:nvSpPr>
              <p:cNvPr id="1180" name="Google Shape;1180;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8"/>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4" name="Google Shape;1184;p8"/>
            <p:cNvGrpSpPr/>
            <p:nvPr/>
          </p:nvGrpSpPr>
          <p:grpSpPr>
            <a:xfrm flipH="1">
              <a:off x="8932036" y="4851518"/>
              <a:ext cx="148749" cy="138123"/>
              <a:chOff x="417563" y="4145250"/>
              <a:chExt cx="148749" cy="138123"/>
            </a:xfrm>
          </p:grpSpPr>
          <p:sp>
            <p:nvSpPr>
              <p:cNvPr id="1185" name="Google Shape;1185;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8"/>
            <p:cNvGrpSpPr/>
            <p:nvPr/>
          </p:nvGrpSpPr>
          <p:grpSpPr>
            <a:xfrm flipH="1">
              <a:off x="3504875" y="4870688"/>
              <a:ext cx="142923" cy="130526"/>
              <a:chOff x="178100" y="3904645"/>
              <a:chExt cx="142923" cy="130526"/>
            </a:xfrm>
          </p:grpSpPr>
          <p:sp>
            <p:nvSpPr>
              <p:cNvPr id="1189" name="Google Shape;1189;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8"/>
            <p:cNvGrpSpPr/>
            <p:nvPr/>
          </p:nvGrpSpPr>
          <p:grpSpPr>
            <a:xfrm flipH="1">
              <a:off x="4736159" y="4869472"/>
              <a:ext cx="88313" cy="132981"/>
              <a:chOff x="712664" y="3994329"/>
              <a:chExt cx="88313" cy="132981"/>
            </a:xfrm>
          </p:grpSpPr>
          <p:sp>
            <p:nvSpPr>
              <p:cNvPr id="1193" name="Google Shape;1193;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8"/>
            <p:cNvGrpSpPr/>
            <p:nvPr/>
          </p:nvGrpSpPr>
          <p:grpSpPr>
            <a:xfrm flipH="1">
              <a:off x="3950663" y="4855325"/>
              <a:ext cx="142923" cy="130526"/>
              <a:chOff x="178100" y="3904645"/>
              <a:chExt cx="142923" cy="130526"/>
            </a:xfrm>
          </p:grpSpPr>
          <p:sp>
            <p:nvSpPr>
              <p:cNvPr id="1196" name="Google Shape;1196;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8"/>
            <p:cNvGrpSpPr/>
            <p:nvPr/>
          </p:nvGrpSpPr>
          <p:grpSpPr>
            <a:xfrm flipH="1">
              <a:off x="2932009" y="4854097"/>
              <a:ext cx="88313" cy="132981"/>
              <a:chOff x="712664" y="3994329"/>
              <a:chExt cx="88313" cy="132981"/>
            </a:xfrm>
          </p:grpSpPr>
          <p:sp>
            <p:nvSpPr>
              <p:cNvPr id="1200" name="Google Shape;1200;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8"/>
            <p:cNvGrpSpPr/>
            <p:nvPr/>
          </p:nvGrpSpPr>
          <p:grpSpPr>
            <a:xfrm flipH="1">
              <a:off x="5023923" y="4866905"/>
              <a:ext cx="148749" cy="138123"/>
              <a:chOff x="417563" y="4145250"/>
              <a:chExt cx="148749" cy="138123"/>
            </a:xfrm>
          </p:grpSpPr>
          <p:sp>
            <p:nvSpPr>
              <p:cNvPr id="1203" name="Google Shape;1203;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8"/>
            <p:cNvGrpSpPr/>
            <p:nvPr/>
          </p:nvGrpSpPr>
          <p:grpSpPr>
            <a:xfrm flipH="1">
              <a:off x="7857534" y="4654247"/>
              <a:ext cx="88313" cy="132981"/>
              <a:chOff x="712664" y="3994329"/>
              <a:chExt cx="88313" cy="132981"/>
            </a:xfrm>
          </p:grpSpPr>
          <p:sp>
            <p:nvSpPr>
              <p:cNvPr id="1207" name="Google Shape;1207;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8"/>
            <p:cNvGrpSpPr/>
            <p:nvPr/>
          </p:nvGrpSpPr>
          <p:grpSpPr>
            <a:xfrm>
              <a:off x="2916488" y="4589988"/>
              <a:ext cx="142923" cy="130526"/>
              <a:chOff x="178100" y="3904645"/>
              <a:chExt cx="142923" cy="130526"/>
            </a:xfrm>
          </p:grpSpPr>
          <p:sp>
            <p:nvSpPr>
              <p:cNvPr id="1210" name="Google Shape;1210;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8"/>
            <p:cNvGrpSpPr/>
            <p:nvPr/>
          </p:nvGrpSpPr>
          <p:grpSpPr>
            <a:xfrm flipH="1">
              <a:off x="3339346" y="4654247"/>
              <a:ext cx="88313" cy="132981"/>
              <a:chOff x="712664" y="3994329"/>
              <a:chExt cx="88313" cy="132981"/>
            </a:xfrm>
          </p:grpSpPr>
          <p:sp>
            <p:nvSpPr>
              <p:cNvPr id="1214" name="Google Shape;1214;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8"/>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7" name="Google Shape;1217;p8"/>
            <p:cNvGrpSpPr/>
            <p:nvPr/>
          </p:nvGrpSpPr>
          <p:grpSpPr>
            <a:xfrm>
              <a:off x="4632438" y="4603875"/>
              <a:ext cx="142923" cy="130526"/>
              <a:chOff x="178100" y="3904645"/>
              <a:chExt cx="142923" cy="130526"/>
            </a:xfrm>
          </p:grpSpPr>
          <p:sp>
            <p:nvSpPr>
              <p:cNvPr id="1218" name="Google Shape;1218;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8"/>
            <p:cNvGrpSpPr/>
            <p:nvPr/>
          </p:nvGrpSpPr>
          <p:grpSpPr>
            <a:xfrm>
              <a:off x="6178388" y="4603875"/>
              <a:ext cx="142923" cy="130526"/>
              <a:chOff x="178100" y="3904645"/>
              <a:chExt cx="142923" cy="130526"/>
            </a:xfrm>
          </p:grpSpPr>
          <p:sp>
            <p:nvSpPr>
              <p:cNvPr id="1222" name="Google Shape;1222;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8"/>
            <p:cNvGrpSpPr/>
            <p:nvPr/>
          </p:nvGrpSpPr>
          <p:grpSpPr>
            <a:xfrm>
              <a:off x="5250150" y="4638600"/>
              <a:ext cx="142923" cy="130526"/>
              <a:chOff x="178100" y="3904645"/>
              <a:chExt cx="142923" cy="130526"/>
            </a:xfrm>
          </p:grpSpPr>
          <p:sp>
            <p:nvSpPr>
              <p:cNvPr id="1226" name="Google Shape;1226;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8"/>
            <p:cNvGrpSpPr/>
            <p:nvPr/>
          </p:nvGrpSpPr>
          <p:grpSpPr>
            <a:xfrm flipH="1">
              <a:off x="3748221" y="4689922"/>
              <a:ext cx="88313" cy="132981"/>
              <a:chOff x="712664" y="3994329"/>
              <a:chExt cx="88313" cy="132981"/>
            </a:xfrm>
          </p:grpSpPr>
          <p:sp>
            <p:nvSpPr>
              <p:cNvPr id="1230" name="Google Shape;1230;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8"/>
            <p:cNvGrpSpPr/>
            <p:nvPr/>
          </p:nvGrpSpPr>
          <p:grpSpPr>
            <a:xfrm flipH="1">
              <a:off x="5698684" y="4628872"/>
              <a:ext cx="88313" cy="132981"/>
              <a:chOff x="712664" y="3994329"/>
              <a:chExt cx="88313" cy="132981"/>
            </a:xfrm>
          </p:grpSpPr>
          <p:sp>
            <p:nvSpPr>
              <p:cNvPr id="1233" name="Google Shape;1233;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 name="Google Shape;1235;p8"/>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7" name="Google Shape;1237;p8"/>
          <p:cNvSpPr txBox="1">
            <a:spLocks noGrp="1"/>
          </p:cNvSpPr>
          <p:nvPr>
            <p:ph type="title"/>
          </p:nvPr>
        </p:nvSpPr>
        <p:spPr>
          <a:xfrm>
            <a:off x="2023200" y="1763075"/>
            <a:ext cx="6400800" cy="2180100"/>
          </a:xfrm>
          <a:prstGeom prst="rect">
            <a:avLst/>
          </a:prstGeom>
        </p:spPr>
        <p:txBody>
          <a:bodyPr spcFirstLastPara="1" wrap="square" lIns="91425" tIns="91425" rIns="91425" bIns="91425" anchor="ctr" anchorCtr="0">
            <a:noAutofit/>
          </a:bodyPr>
          <a:lstStyle>
            <a:lvl1pPr lvl="0" algn="r">
              <a:lnSpc>
                <a:spcPct val="80000"/>
              </a:lnSpc>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238" name="Google Shape;1238;p8"/>
          <p:cNvSpPr/>
          <p:nvPr/>
        </p:nvSpPr>
        <p:spPr>
          <a:xfrm flipH="1">
            <a:off x="4903510" y="47250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8"/>
          <p:cNvSpPr/>
          <p:nvPr/>
        </p:nvSpPr>
        <p:spPr>
          <a:xfrm flipH="1">
            <a:off x="-189328" y="1858771"/>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
          <p:cNvSpPr/>
          <p:nvPr/>
        </p:nvSpPr>
        <p:spPr>
          <a:xfrm flipH="1">
            <a:off x="7795857" y="1471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flipH="1">
            <a:off x="6264756" y="2898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flipH="1">
            <a:off x="8925529"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289371" y="84945"/>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flipH="1">
            <a:off x="41086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flipH="1">
            <a:off x="7234079"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
          <p:cNvSpPr/>
          <p:nvPr/>
        </p:nvSpPr>
        <p:spPr>
          <a:xfrm flipH="1">
            <a:off x="8904192" y="27625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8"/>
          <p:cNvSpPr/>
          <p:nvPr/>
        </p:nvSpPr>
        <p:spPr>
          <a:xfrm flipH="1">
            <a:off x="1642254" y="3000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
          <p:cNvSpPr/>
          <p:nvPr/>
        </p:nvSpPr>
        <p:spPr>
          <a:xfrm flipH="1">
            <a:off x="2593979"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
          <p:cNvSpPr/>
          <p:nvPr/>
        </p:nvSpPr>
        <p:spPr>
          <a:xfrm flipH="1">
            <a:off x="247054"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flipH="1">
            <a:off x="4186429"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flipH="1">
            <a:off x="268879"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2" name="Google Shape;1252;p8"/>
          <p:cNvGrpSpPr/>
          <p:nvPr/>
        </p:nvGrpSpPr>
        <p:grpSpPr>
          <a:xfrm flipH="1">
            <a:off x="7509829" y="4144075"/>
            <a:ext cx="473210" cy="519907"/>
            <a:chOff x="1799697" y="4222450"/>
            <a:chExt cx="473210" cy="519907"/>
          </a:xfrm>
        </p:grpSpPr>
        <p:sp>
          <p:nvSpPr>
            <p:cNvPr id="1253" name="Google Shape;1253;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8"/>
          <p:cNvGrpSpPr/>
          <p:nvPr/>
        </p:nvGrpSpPr>
        <p:grpSpPr>
          <a:xfrm flipH="1">
            <a:off x="8013946" y="4001131"/>
            <a:ext cx="417748" cy="662860"/>
            <a:chOff x="1296693" y="4078131"/>
            <a:chExt cx="417748" cy="662860"/>
          </a:xfrm>
        </p:grpSpPr>
        <p:sp>
          <p:nvSpPr>
            <p:cNvPr id="1267" name="Google Shape;1267;p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8"/>
          <p:cNvGrpSpPr/>
          <p:nvPr/>
        </p:nvGrpSpPr>
        <p:grpSpPr>
          <a:xfrm>
            <a:off x="1421383" y="4114950"/>
            <a:ext cx="473210" cy="519907"/>
            <a:chOff x="1799697" y="4222450"/>
            <a:chExt cx="473210" cy="519907"/>
          </a:xfrm>
        </p:grpSpPr>
        <p:sp>
          <p:nvSpPr>
            <p:cNvPr id="1281" name="Google Shape;1281;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8"/>
          <p:cNvGrpSpPr/>
          <p:nvPr/>
        </p:nvGrpSpPr>
        <p:grpSpPr>
          <a:xfrm>
            <a:off x="896529" y="3972006"/>
            <a:ext cx="417748" cy="662860"/>
            <a:chOff x="1296693" y="4078131"/>
            <a:chExt cx="417748" cy="662860"/>
          </a:xfrm>
        </p:grpSpPr>
        <p:sp>
          <p:nvSpPr>
            <p:cNvPr id="1295" name="Google Shape;1295;p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8"/>
          <p:cNvGrpSpPr/>
          <p:nvPr/>
        </p:nvGrpSpPr>
        <p:grpSpPr>
          <a:xfrm>
            <a:off x="5791554" y="4144075"/>
            <a:ext cx="473210" cy="519907"/>
            <a:chOff x="1799697" y="4222450"/>
            <a:chExt cx="473210" cy="519907"/>
          </a:xfrm>
        </p:grpSpPr>
        <p:sp>
          <p:nvSpPr>
            <p:cNvPr id="1309" name="Google Shape;1309;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8"/>
          <p:cNvGrpSpPr/>
          <p:nvPr/>
        </p:nvGrpSpPr>
        <p:grpSpPr>
          <a:xfrm flipH="1">
            <a:off x="316229" y="4144075"/>
            <a:ext cx="473210" cy="519907"/>
            <a:chOff x="1799697" y="4222450"/>
            <a:chExt cx="473210" cy="519907"/>
          </a:xfrm>
        </p:grpSpPr>
        <p:sp>
          <p:nvSpPr>
            <p:cNvPr id="1323" name="Google Shape;1323;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6"/>
        <p:cNvGrpSpPr/>
        <p:nvPr/>
      </p:nvGrpSpPr>
      <p:grpSpPr>
        <a:xfrm>
          <a:off x="0" y="0"/>
          <a:ext cx="0" cy="0"/>
          <a:chOff x="0" y="0"/>
          <a:chExt cx="0" cy="0"/>
        </a:xfrm>
      </p:grpSpPr>
      <p:sp>
        <p:nvSpPr>
          <p:cNvPr id="1337" name="Google Shape;1337;p9"/>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0" name="Google Shape;1340;p9"/>
          <p:cNvGrpSpPr/>
          <p:nvPr/>
        </p:nvGrpSpPr>
        <p:grpSpPr>
          <a:xfrm>
            <a:off x="103088" y="4588759"/>
            <a:ext cx="8977698" cy="496456"/>
            <a:chOff x="103088" y="4588759"/>
            <a:chExt cx="8977698" cy="496456"/>
          </a:xfrm>
        </p:grpSpPr>
        <p:sp>
          <p:nvSpPr>
            <p:cNvPr id="1341" name="Google Shape;1341;p9"/>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9"/>
            <p:cNvGrpSpPr/>
            <p:nvPr/>
          </p:nvGrpSpPr>
          <p:grpSpPr>
            <a:xfrm>
              <a:off x="103087" y="4641588"/>
              <a:ext cx="142923" cy="130526"/>
              <a:chOff x="178100" y="3904645"/>
              <a:chExt cx="142923" cy="130526"/>
            </a:xfrm>
          </p:grpSpPr>
          <p:sp>
            <p:nvSpPr>
              <p:cNvPr id="1343" name="Google Shape;1343;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9"/>
            <p:cNvGrpSpPr/>
            <p:nvPr/>
          </p:nvGrpSpPr>
          <p:grpSpPr>
            <a:xfrm>
              <a:off x="779951" y="4682022"/>
              <a:ext cx="88313" cy="132981"/>
              <a:chOff x="712664" y="4070529"/>
              <a:chExt cx="88313" cy="132981"/>
            </a:xfrm>
          </p:grpSpPr>
          <p:sp>
            <p:nvSpPr>
              <p:cNvPr id="1347" name="Google Shape;1347;p9"/>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9"/>
            <p:cNvGrpSpPr/>
            <p:nvPr/>
          </p:nvGrpSpPr>
          <p:grpSpPr>
            <a:xfrm>
              <a:off x="432325" y="4835818"/>
              <a:ext cx="148749" cy="138123"/>
              <a:chOff x="417563" y="4145250"/>
              <a:chExt cx="148749" cy="138123"/>
            </a:xfrm>
          </p:grpSpPr>
          <p:sp>
            <p:nvSpPr>
              <p:cNvPr id="1350" name="Google Shape;1350;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9"/>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4" name="Google Shape;1354;p9"/>
            <p:cNvGrpSpPr/>
            <p:nvPr/>
          </p:nvGrpSpPr>
          <p:grpSpPr>
            <a:xfrm>
              <a:off x="834763" y="4933213"/>
              <a:ext cx="142923" cy="130526"/>
              <a:chOff x="178100" y="3904645"/>
              <a:chExt cx="142923" cy="130526"/>
            </a:xfrm>
          </p:grpSpPr>
          <p:sp>
            <p:nvSpPr>
              <p:cNvPr id="1355" name="Google Shape;1355;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9"/>
            <p:cNvGrpSpPr/>
            <p:nvPr/>
          </p:nvGrpSpPr>
          <p:grpSpPr>
            <a:xfrm>
              <a:off x="5901800" y="4851518"/>
              <a:ext cx="148749" cy="138123"/>
              <a:chOff x="417563" y="4145250"/>
              <a:chExt cx="148749" cy="138123"/>
            </a:xfrm>
          </p:grpSpPr>
          <p:sp>
            <p:nvSpPr>
              <p:cNvPr id="1359" name="Google Shape;1359;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9"/>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9"/>
            <p:cNvGrpSpPr/>
            <p:nvPr/>
          </p:nvGrpSpPr>
          <p:grpSpPr>
            <a:xfrm>
              <a:off x="1088463" y="4638600"/>
              <a:ext cx="142923" cy="130526"/>
              <a:chOff x="178100" y="3904645"/>
              <a:chExt cx="142923" cy="130526"/>
            </a:xfrm>
          </p:grpSpPr>
          <p:sp>
            <p:nvSpPr>
              <p:cNvPr id="1364" name="Google Shape;1364;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9"/>
            <p:cNvGrpSpPr/>
            <p:nvPr/>
          </p:nvGrpSpPr>
          <p:grpSpPr>
            <a:xfrm>
              <a:off x="1631214" y="4654247"/>
              <a:ext cx="88313" cy="132981"/>
              <a:chOff x="712664" y="3994329"/>
              <a:chExt cx="88313" cy="132981"/>
            </a:xfrm>
          </p:grpSpPr>
          <p:sp>
            <p:nvSpPr>
              <p:cNvPr id="1368" name="Google Shape;1368;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9"/>
            <p:cNvGrpSpPr/>
            <p:nvPr/>
          </p:nvGrpSpPr>
          <p:grpSpPr>
            <a:xfrm>
              <a:off x="1430650" y="4814993"/>
              <a:ext cx="148749" cy="138123"/>
              <a:chOff x="417563" y="4145250"/>
              <a:chExt cx="148749" cy="138123"/>
            </a:xfrm>
          </p:grpSpPr>
          <p:sp>
            <p:nvSpPr>
              <p:cNvPr id="1371" name="Google Shape;1371;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9"/>
            <p:cNvGrpSpPr/>
            <p:nvPr/>
          </p:nvGrpSpPr>
          <p:grpSpPr>
            <a:xfrm>
              <a:off x="2621688" y="4908138"/>
              <a:ext cx="142923" cy="130526"/>
              <a:chOff x="178100" y="3904645"/>
              <a:chExt cx="142923" cy="130526"/>
            </a:xfrm>
          </p:grpSpPr>
          <p:sp>
            <p:nvSpPr>
              <p:cNvPr id="1375" name="Google Shape;1375;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9"/>
            <p:cNvGrpSpPr/>
            <p:nvPr/>
          </p:nvGrpSpPr>
          <p:grpSpPr>
            <a:xfrm>
              <a:off x="4349951" y="4706647"/>
              <a:ext cx="88313" cy="132981"/>
              <a:chOff x="712664" y="3994329"/>
              <a:chExt cx="88313" cy="132981"/>
            </a:xfrm>
          </p:grpSpPr>
          <p:sp>
            <p:nvSpPr>
              <p:cNvPr id="1379" name="Google Shape;1379;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1" name="Google Shape;1381;p9"/>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2" name="Google Shape;1382;p9"/>
            <p:cNvGrpSpPr/>
            <p:nvPr/>
          </p:nvGrpSpPr>
          <p:grpSpPr>
            <a:xfrm>
              <a:off x="1927025" y="4603875"/>
              <a:ext cx="142923" cy="130526"/>
              <a:chOff x="178100" y="3904645"/>
              <a:chExt cx="142923" cy="130526"/>
            </a:xfrm>
          </p:grpSpPr>
          <p:sp>
            <p:nvSpPr>
              <p:cNvPr id="1383" name="Google Shape;1383;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9"/>
            <p:cNvGrpSpPr/>
            <p:nvPr/>
          </p:nvGrpSpPr>
          <p:grpSpPr>
            <a:xfrm>
              <a:off x="2464539" y="4706647"/>
              <a:ext cx="88313" cy="132981"/>
              <a:chOff x="712664" y="3994329"/>
              <a:chExt cx="88313" cy="132981"/>
            </a:xfrm>
          </p:grpSpPr>
          <p:sp>
            <p:nvSpPr>
              <p:cNvPr id="1387" name="Google Shape;1387;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9"/>
            <p:cNvGrpSpPr/>
            <p:nvPr/>
          </p:nvGrpSpPr>
          <p:grpSpPr>
            <a:xfrm>
              <a:off x="1995663" y="4835818"/>
              <a:ext cx="148749" cy="138123"/>
              <a:chOff x="417563" y="4145250"/>
              <a:chExt cx="148749" cy="138123"/>
            </a:xfrm>
          </p:grpSpPr>
          <p:sp>
            <p:nvSpPr>
              <p:cNvPr id="1390" name="Google Shape;1390;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9"/>
            <p:cNvGrpSpPr/>
            <p:nvPr/>
          </p:nvGrpSpPr>
          <p:grpSpPr>
            <a:xfrm>
              <a:off x="1735864" y="4896184"/>
              <a:ext cx="88313" cy="132981"/>
              <a:chOff x="712664" y="3994329"/>
              <a:chExt cx="88313" cy="132981"/>
            </a:xfrm>
          </p:grpSpPr>
          <p:sp>
            <p:nvSpPr>
              <p:cNvPr id="1394" name="Google Shape;1394;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9"/>
            <p:cNvGrpSpPr/>
            <p:nvPr/>
          </p:nvGrpSpPr>
          <p:grpSpPr>
            <a:xfrm>
              <a:off x="140200" y="4947093"/>
              <a:ext cx="148749" cy="138123"/>
              <a:chOff x="417563" y="4145250"/>
              <a:chExt cx="148749" cy="138123"/>
            </a:xfrm>
          </p:grpSpPr>
          <p:sp>
            <p:nvSpPr>
              <p:cNvPr id="1397" name="Google Shape;1397;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0" name="Google Shape;1400;p9"/>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1" name="Google Shape;1401;p9"/>
            <p:cNvGrpSpPr/>
            <p:nvPr/>
          </p:nvGrpSpPr>
          <p:grpSpPr>
            <a:xfrm flipH="1">
              <a:off x="8761575" y="4655463"/>
              <a:ext cx="142923" cy="130526"/>
              <a:chOff x="178100" y="3904645"/>
              <a:chExt cx="142923" cy="130526"/>
            </a:xfrm>
          </p:grpSpPr>
          <p:sp>
            <p:nvSpPr>
              <p:cNvPr id="1402" name="Google Shape;1402;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9"/>
            <p:cNvGrpSpPr/>
            <p:nvPr/>
          </p:nvGrpSpPr>
          <p:grpSpPr>
            <a:xfrm flipH="1">
              <a:off x="8309559" y="4588759"/>
              <a:ext cx="88313" cy="132981"/>
              <a:chOff x="712664" y="3994329"/>
              <a:chExt cx="88313" cy="132981"/>
            </a:xfrm>
          </p:grpSpPr>
          <p:sp>
            <p:nvSpPr>
              <p:cNvPr id="1406" name="Google Shape;1406;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9"/>
            <p:cNvGrpSpPr/>
            <p:nvPr/>
          </p:nvGrpSpPr>
          <p:grpSpPr>
            <a:xfrm flipH="1">
              <a:off x="8475836" y="4893605"/>
              <a:ext cx="148749" cy="138123"/>
              <a:chOff x="417563" y="4145250"/>
              <a:chExt cx="148749" cy="138123"/>
            </a:xfrm>
          </p:grpSpPr>
          <p:sp>
            <p:nvSpPr>
              <p:cNvPr id="1409" name="Google Shape;1409;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2" name="Google Shape;1412;p9"/>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9"/>
            <p:cNvGrpSpPr/>
            <p:nvPr/>
          </p:nvGrpSpPr>
          <p:grpSpPr>
            <a:xfrm flipH="1">
              <a:off x="8078788" y="4799888"/>
              <a:ext cx="142923" cy="130526"/>
              <a:chOff x="178100" y="3904645"/>
              <a:chExt cx="142923" cy="130526"/>
            </a:xfrm>
          </p:grpSpPr>
          <p:sp>
            <p:nvSpPr>
              <p:cNvPr id="1415" name="Google Shape;1415;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9"/>
            <p:cNvGrpSpPr/>
            <p:nvPr/>
          </p:nvGrpSpPr>
          <p:grpSpPr>
            <a:xfrm flipH="1">
              <a:off x="7317309" y="4602647"/>
              <a:ext cx="88313" cy="132981"/>
              <a:chOff x="712664" y="3994329"/>
              <a:chExt cx="88313" cy="132981"/>
            </a:xfrm>
          </p:grpSpPr>
          <p:sp>
            <p:nvSpPr>
              <p:cNvPr id="1419" name="Google Shape;1419;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9"/>
            <p:cNvGrpSpPr/>
            <p:nvPr/>
          </p:nvGrpSpPr>
          <p:grpSpPr>
            <a:xfrm flipH="1">
              <a:off x="7434236" y="4851518"/>
              <a:ext cx="148749" cy="138123"/>
              <a:chOff x="417563" y="4145250"/>
              <a:chExt cx="148749" cy="138123"/>
            </a:xfrm>
          </p:grpSpPr>
          <p:sp>
            <p:nvSpPr>
              <p:cNvPr id="1422" name="Google Shape;1422;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5" name="Google Shape;1425;p9"/>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6" name="Google Shape;1426;p9"/>
            <p:cNvGrpSpPr/>
            <p:nvPr/>
          </p:nvGrpSpPr>
          <p:grpSpPr>
            <a:xfrm flipH="1">
              <a:off x="5467046" y="4869472"/>
              <a:ext cx="88313" cy="132981"/>
              <a:chOff x="712664" y="3994329"/>
              <a:chExt cx="88313" cy="132981"/>
            </a:xfrm>
          </p:grpSpPr>
          <p:sp>
            <p:nvSpPr>
              <p:cNvPr id="1427" name="Google Shape;1427;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9" name="Google Shape;1429;p9"/>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0" name="Google Shape;1430;p9"/>
            <p:cNvGrpSpPr/>
            <p:nvPr/>
          </p:nvGrpSpPr>
          <p:grpSpPr>
            <a:xfrm flipH="1">
              <a:off x="7047313" y="4735613"/>
              <a:ext cx="142923" cy="130526"/>
              <a:chOff x="178100" y="3904645"/>
              <a:chExt cx="142923" cy="130526"/>
            </a:xfrm>
          </p:grpSpPr>
          <p:sp>
            <p:nvSpPr>
              <p:cNvPr id="1431" name="Google Shape;1431;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 name="Google Shape;1434;p9"/>
            <p:cNvGrpSpPr/>
            <p:nvPr/>
          </p:nvGrpSpPr>
          <p:grpSpPr>
            <a:xfrm flipH="1">
              <a:off x="6533859" y="4689922"/>
              <a:ext cx="88313" cy="132981"/>
              <a:chOff x="712664" y="3994329"/>
              <a:chExt cx="88313" cy="132981"/>
            </a:xfrm>
          </p:grpSpPr>
          <p:sp>
            <p:nvSpPr>
              <p:cNvPr id="1435" name="Google Shape;1435;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7" name="Google Shape;1437;p9"/>
            <p:cNvGrpSpPr/>
            <p:nvPr/>
          </p:nvGrpSpPr>
          <p:grpSpPr>
            <a:xfrm flipH="1">
              <a:off x="6789661" y="4866893"/>
              <a:ext cx="148749" cy="138123"/>
              <a:chOff x="417563" y="4145250"/>
              <a:chExt cx="148749" cy="138123"/>
            </a:xfrm>
          </p:grpSpPr>
          <p:sp>
            <p:nvSpPr>
              <p:cNvPr id="1438" name="Google Shape;1438;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1" name="Google Shape;1441;p9"/>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9"/>
            <p:cNvGrpSpPr/>
            <p:nvPr/>
          </p:nvGrpSpPr>
          <p:grpSpPr>
            <a:xfrm flipH="1">
              <a:off x="8932036" y="4851518"/>
              <a:ext cx="148749" cy="138123"/>
              <a:chOff x="417563" y="4145250"/>
              <a:chExt cx="148749" cy="138123"/>
            </a:xfrm>
          </p:grpSpPr>
          <p:sp>
            <p:nvSpPr>
              <p:cNvPr id="1443" name="Google Shape;1443;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9"/>
            <p:cNvGrpSpPr/>
            <p:nvPr/>
          </p:nvGrpSpPr>
          <p:grpSpPr>
            <a:xfrm flipH="1">
              <a:off x="3504875" y="4870688"/>
              <a:ext cx="142923" cy="130526"/>
              <a:chOff x="178100" y="3904645"/>
              <a:chExt cx="142923" cy="130526"/>
            </a:xfrm>
          </p:grpSpPr>
          <p:sp>
            <p:nvSpPr>
              <p:cNvPr id="1447" name="Google Shape;1447;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9"/>
            <p:cNvGrpSpPr/>
            <p:nvPr/>
          </p:nvGrpSpPr>
          <p:grpSpPr>
            <a:xfrm flipH="1">
              <a:off x="4736159" y="4869472"/>
              <a:ext cx="88313" cy="132981"/>
              <a:chOff x="712664" y="3994329"/>
              <a:chExt cx="88313" cy="132981"/>
            </a:xfrm>
          </p:grpSpPr>
          <p:sp>
            <p:nvSpPr>
              <p:cNvPr id="1451" name="Google Shape;1451;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9"/>
            <p:cNvGrpSpPr/>
            <p:nvPr/>
          </p:nvGrpSpPr>
          <p:grpSpPr>
            <a:xfrm flipH="1">
              <a:off x="3950663" y="4855325"/>
              <a:ext cx="142923" cy="130526"/>
              <a:chOff x="178100" y="3904645"/>
              <a:chExt cx="142923" cy="130526"/>
            </a:xfrm>
          </p:grpSpPr>
          <p:sp>
            <p:nvSpPr>
              <p:cNvPr id="1454" name="Google Shape;1454;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 name="Google Shape;1457;p9"/>
            <p:cNvGrpSpPr/>
            <p:nvPr/>
          </p:nvGrpSpPr>
          <p:grpSpPr>
            <a:xfrm flipH="1">
              <a:off x="2932009" y="4854097"/>
              <a:ext cx="88313" cy="132981"/>
              <a:chOff x="712664" y="3994329"/>
              <a:chExt cx="88313" cy="132981"/>
            </a:xfrm>
          </p:grpSpPr>
          <p:sp>
            <p:nvSpPr>
              <p:cNvPr id="1458" name="Google Shape;1458;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9"/>
            <p:cNvGrpSpPr/>
            <p:nvPr/>
          </p:nvGrpSpPr>
          <p:grpSpPr>
            <a:xfrm flipH="1">
              <a:off x="5023923" y="4866905"/>
              <a:ext cx="148749" cy="138123"/>
              <a:chOff x="417563" y="4145250"/>
              <a:chExt cx="148749" cy="138123"/>
            </a:xfrm>
          </p:grpSpPr>
          <p:sp>
            <p:nvSpPr>
              <p:cNvPr id="1461" name="Google Shape;1461;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9"/>
            <p:cNvGrpSpPr/>
            <p:nvPr/>
          </p:nvGrpSpPr>
          <p:grpSpPr>
            <a:xfrm flipH="1">
              <a:off x="7857534" y="4654247"/>
              <a:ext cx="88313" cy="132981"/>
              <a:chOff x="712664" y="3994329"/>
              <a:chExt cx="88313" cy="132981"/>
            </a:xfrm>
          </p:grpSpPr>
          <p:sp>
            <p:nvSpPr>
              <p:cNvPr id="1465" name="Google Shape;1465;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9"/>
            <p:cNvGrpSpPr/>
            <p:nvPr/>
          </p:nvGrpSpPr>
          <p:grpSpPr>
            <a:xfrm>
              <a:off x="2916488" y="4589988"/>
              <a:ext cx="142923" cy="130526"/>
              <a:chOff x="178100" y="3904645"/>
              <a:chExt cx="142923" cy="130526"/>
            </a:xfrm>
          </p:grpSpPr>
          <p:sp>
            <p:nvSpPr>
              <p:cNvPr id="1468" name="Google Shape;1468;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9"/>
            <p:cNvGrpSpPr/>
            <p:nvPr/>
          </p:nvGrpSpPr>
          <p:grpSpPr>
            <a:xfrm flipH="1">
              <a:off x="3339346" y="4654247"/>
              <a:ext cx="88313" cy="132981"/>
              <a:chOff x="712664" y="3994329"/>
              <a:chExt cx="88313" cy="132981"/>
            </a:xfrm>
          </p:grpSpPr>
          <p:sp>
            <p:nvSpPr>
              <p:cNvPr id="1472" name="Google Shape;1472;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9"/>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5" name="Google Shape;1475;p9"/>
            <p:cNvGrpSpPr/>
            <p:nvPr/>
          </p:nvGrpSpPr>
          <p:grpSpPr>
            <a:xfrm>
              <a:off x="4632438" y="4603875"/>
              <a:ext cx="142923" cy="130526"/>
              <a:chOff x="178100" y="3904645"/>
              <a:chExt cx="142923" cy="130526"/>
            </a:xfrm>
          </p:grpSpPr>
          <p:sp>
            <p:nvSpPr>
              <p:cNvPr id="1476" name="Google Shape;1476;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9" name="Google Shape;1479;p9"/>
            <p:cNvGrpSpPr/>
            <p:nvPr/>
          </p:nvGrpSpPr>
          <p:grpSpPr>
            <a:xfrm>
              <a:off x="6178388" y="4603875"/>
              <a:ext cx="142923" cy="130526"/>
              <a:chOff x="178100" y="3904645"/>
              <a:chExt cx="142923" cy="130526"/>
            </a:xfrm>
          </p:grpSpPr>
          <p:sp>
            <p:nvSpPr>
              <p:cNvPr id="1480" name="Google Shape;1480;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9"/>
            <p:cNvGrpSpPr/>
            <p:nvPr/>
          </p:nvGrpSpPr>
          <p:grpSpPr>
            <a:xfrm>
              <a:off x="5250150" y="4638600"/>
              <a:ext cx="142923" cy="130526"/>
              <a:chOff x="178100" y="3904645"/>
              <a:chExt cx="142923" cy="130526"/>
            </a:xfrm>
          </p:grpSpPr>
          <p:sp>
            <p:nvSpPr>
              <p:cNvPr id="1484" name="Google Shape;1484;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9"/>
            <p:cNvGrpSpPr/>
            <p:nvPr/>
          </p:nvGrpSpPr>
          <p:grpSpPr>
            <a:xfrm flipH="1">
              <a:off x="3748221" y="4689922"/>
              <a:ext cx="88313" cy="132981"/>
              <a:chOff x="712664" y="3994329"/>
              <a:chExt cx="88313" cy="132981"/>
            </a:xfrm>
          </p:grpSpPr>
          <p:sp>
            <p:nvSpPr>
              <p:cNvPr id="1488" name="Google Shape;1488;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9"/>
            <p:cNvGrpSpPr/>
            <p:nvPr/>
          </p:nvGrpSpPr>
          <p:grpSpPr>
            <a:xfrm flipH="1">
              <a:off x="5698684" y="4628872"/>
              <a:ext cx="88313" cy="132981"/>
              <a:chOff x="712664" y="3994329"/>
              <a:chExt cx="88313" cy="132981"/>
            </a:xfrm>
          </p:grpSpPr>
          <p:sp>
            <p:nvSpPr>
              <p:cNvPr id="1491" name="Google Shape;1491;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3" name="Google Shape;1493;p9"/>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5" name="Google Shape;1495;p9"/>
          <p:cNvSpPr txBox="1">
            <a:spLocks noGrp="1"/>
          </p:cNvSpPr>
          <p:nvPr>
            <p:ph type="title"/>
          </p:nvPr>
        </p:nvSpPr>
        <p:spPr>
          <a:xfrm>
            <a:off x="2057411" y="1533453"/>
            <a:ext cx="5029200" cy="128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96" name="Google Shape;1496;p9"/>
          <p:cNvSpPr txBox="1">
            <a:spLocks noGrp="1"/>
          </p:cNvSpPr>
          <p:nvPr>
            <p:ph type="subTitle" idx="1"/>
          </p:nvPr>
        </p:nvSpPr>
        <p:spPr>
          <a:xfrm>
            <a:off x="2295650" y="2875075"/>
            <a:ext cx="45525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57"/>
        <p:cNvGrpSpPr/>
        <p:nvPr/>
      </p:nvGrpSpPr>
      <p:grpSpPr>
        <a:xfrm>
          <a:off x="0" y="0"/>
          <a:ext cx="0" cy="0"/>
          <a:chOff x="0" y="0"/>
          <a:chExt cx="0" cy="0"/>
        </a:xfrm>
      </p:grpSpPr>
      <p:sp>
        <p:nvSpPr>
          <p:cNvPr id="1658" name="Google Shape;1658;p11"/>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1"/>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1"/>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11"/>
          <p:cNvGrpSpPr/>
          <p:nvPr/>
        </p:nvGrpSpPr>
        <p:grpSpPr>
          <a:xfrm>
            <a:off x="103088" y="4588759"/>
            <a:ext cx="8977698" cy="496456"/>
            <a:chOff x="103088" y="4588759"/>
            <a:chExt cx="8977698" cy="496456"/>
          </a:xfrm>
        </p:grpSpPr>
        <p:sp>
          <p:nvSpPr>
            <p:cNvPr id="1662" name="Google Shape;1662;p11"/>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3" name="Google Shape;1663;p11"/>
            <p:cNvGrpSpPr/>
            <p:nvPr/>
          </p:nvGrpSpPr>
          <p:grpSpPr>
            <a:xfrm>
              <a:off x="103087" y="4641588"/>
              <a:ext cx="142923" cy="130526"/>
              <a:chOff x="178100" y="3904645"/>
              <a:chExt cx="142923" cy="130526"/>
            </a:xfrm>
          </p:grpSpPr>
          <p:sp>
            <p:nvSpPr>
              <p:cNvPr id="1664" name="Google Shape;1664;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11"/>
            <p:cNvGrpSpPr/>
            <p:nvPr/>
          </p:nvGrpSpPr>
          <p:grpSpPr>
            <a:xfrm>
              <a:off x="779951" y="4682022"/>
              <a:ext cx="88313" cy="132981"/>
              <a:chOff x="712664" y="4070529"/>
              <a:chExt cx="88313" cy="132981"/>
            </a:xfrm>
          </p:grpSpPr>
          <p:sp>
            <p:nvSpPr>
              <p:cNvPr id="1668" name="Google Shape;1668;p11"/>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1"/>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11"/>
            <p:cNvGrpSpPr/>
            <p:nvPr/>
          </p:nvGrpSpPr>
          <p:grpSpPr>
            <a:xfrm>
              <a:off x="432325" y="4835818"/>
              <a:ext cx="148749" cy="138123"/>
              <a:chOff x="417563" y="4145250"/>
              <a:chExt cx="148749" cy="138123"/>
            </a:xfrm>
          </p:grpSpPr>
          <p:sp>
            <p:nvSpPr>
              <p:cNvPr id="1671" name="Google Shape;1671;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4" name="Google Shape;1674;p11"/>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5" name="Google Shape;1675;p11"/>
            <p:cNvGrpSpPr/>
            <p:nvPr/>
          </p:nvGrpSpPr>
          <p:grpSpPr>
            <a:xfrm>
              <a:off x="834763" y="4933213"/>
              <a:ext cx="142923" cy="130526"/>
              <a:chOff x="178100" y="3904645"/>
              <a:chExt cx="142923" cy="130526"/>
            </a:xfrm>
          </p:grpSpPr>
          <p:sp>
            <p:nvSpPr>
              <p:cNvPr id="1676" name="Google Shape;1676;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11"/>
            <p:cNvGrpSpPr/>
            <p:nvPr/>
          </p:nvGrpSpPr>
          <p:grpSpPr>
            <a:xfrm>
              <a:off x="5901800" y="4851518"/>
              <a:ext cx="148749" cy="138123"/>
              <a:chOff x="417563" y="4145250"/>
              <a:chExt cx="148749" cy="138123"/>
            </a:xfrm>
          </p:grpSpPr>
          <p:sp>
            <p:nvSpPr>
              <p:cNvPr id="1680" name="Google Shape;1680;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3" name="Google Shape;1683;p11"/>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4" name="Google Shape;1684;p11"/>
            <p:cNvGrpSpPr/>
            <p:nvPr/>
          </p:nvGrpSpPr>
          <p:grpSpPr>
            <a:xfrm>
              <a:off x="1088463" y="4638600"/>
              <a:ext cx="142923" cy="130526"/>
              <a:chOff x="178100" y="3904645"/>
              <a:chExt cx="142923" cy="130526"/>
            </a:xfrm>
          </p:grpSpPr>
          <p:sp>
            <p:nvSpPr>
              <p:cNvPr id="1685" name="Google Shape;1685;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 name="Google Shape;1688;p11"/>
            <p:cNvGrpSpPr/>
            <p:nvPr/>
          </p:nvGrpSpPr>
          <p:grpSpPr>
            <a:xfrm>
              <a:off x="1631214" y="4654247"/>
              <a:ext cx="88313" cy="132981"/>
              <a:chOff x="712664" y="3994329"/>
              <a:chExt cx="88313" cy="132981"/>
            </a:xfrm>
          </p:grpSpPr>
          <p:sp>
            <p:nvSpPr>
              <p:cNvPr id="1689" name="Google Shape;1689;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11"/>
            <p:cNvGrpSpPr/>
            <p:nvPr/>
          </p:nvGrpSpPr>
          <p:grpSpPr>
            <a:xfrm>
              <a:off x="1430650" y="4814993"/>
              <a:ext cx="148749" cy="138123"/>
              <a:chOff x="417563" y="4145250"/>
              <a:chExt cx="148749" cy="138123"/>
            </a:xfrm>
          </p:grpSpPr>
          <p:sp>
            <p:nvSpPr>
              <p:cNvPr id="1692" name="Google Shape;1692;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 name="Google Shape;1695;p11"/>
            <p:cNvGrpSpPr/>
            <p:nvPr/>
          </p:nvGrpSpPr>
          <p:grpSpPr>
            <a:xfrm>
              <a:off x="2621688" y="4908138"/>
              <a:ext cx="142923" cy="130526"/>
              <a:chOff x="178100" y="3904645"/>
              <a:chExt cx="142923" cy="130526"/>
            </a:xfrm>
          </p:grpSpPr>
          <p:sp>
            <p:nvSpPr>
              <p:cNvPr id="1696" name="Google Shape;1696;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11"/>
            <p:cNvGrpSpPr/>
            <p:nvPr/>
          </p:nvGrpSpPr>
          <p:grpSpPr>
            <a:xfrm>
              <a:off x="4349951" y="4706647"/>
              <a:ext cx="88313" cy="132981"/>
              <a:chOff x="712664" y="3994329"/>
              <a:chExt cx="88313" cy="132981"/>
            </a:xfrm>
          </p:grpSpPr>
          <p:sp>
            <p:nvSpPr>
              <p:cNvPr id="1700" name="Google Shape;1700;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2" name="Google Shape;1702;p11"/>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11"/>
            <p:cNvGrpSpPr/>
            <p:nvPr/>
          </p:nvGrpSpPr>
          <p:grpSpPr>
            <a:xfrm>
              <a:off x="1927025" y="4603875"/>
              <a:ext cx="142923" cy="130526"/>
              <a:chOff x="178100" y="3904645"/>
              <a:chExt cx="142923" cy="130526"/>
            </a:xfrm>
          </p:grpSpPr>
          <p:sp>
            <p:nvSpPr>
              <p:cNvPr id="1704" name="Google Shape;1704;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11"/>
            <p:cNvGrpSpPr/>
            <p:nvPr/>
          </p:nvGrpSpPr>
          <p:grpSpPr>
            <a:xfrm>
              <a:off x="2464539" y="4706647"/>
              <a:ext cx="88313" cy="132981"/>
              <a:chOff x="712664" y="3994329"/>
              <a:chExt cx="88313" cy="132981"/>
            </a:xfrm>
          </p:grpSpPr>
          <p:sp>
            <p:nvSpPr>
              <p:cNvPr id="1708" name="Google Shape;1708;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11"/>
            <p:cNvGrpSpPr/>
            <p:nvPr/>
          </p:nvGrpSpPr>
          <p:grpSpPr>
            <a:xfrm>
              <a:off x="1995663" y="4835818"/>
              <a:ext cx="148749" cy="138123"/>
              <a:chOff x="417563" y="4145250"/>
              <a:chExt cx="148749" cy="138123"/>
            </a:xfrm>
          </p:grpSpPr>
          <p:sp>
            <p:nvSpPr>
              <p:cNvPr id="1711" name="Google Shape;1711;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 name="Google Shape;1714;p11"/>
            <p:cNvGrpSpPr/>
            <p:nvPr/>
          </p:nvGrpSpPr>
          <p:grpSpPr>
            <a:xfrm>
              <a:off x="1735864" y="4896184"/>
              <a:ext cx="88313" cy="132981"/>
              <a:chOff x="712664" y="3994329"/>
              <a:chExt cx="88313" cy="132981"/>
            </a:xfrm>
          </p:grpSpPr>
          <p:sp>
            <p:nvSpPr>
              <p:cNvPr id="1715" name="Google Shape;1715;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7" name="Google Shape;1717;p11"/>
            <p:cNvGrpSpPr/>
            <p:nvPr/>
          </p:nvGrpSpPr>
          <p:grpSpPr>
            <a:xfrm>
              <a:off x="140200" y="4947093"/>
              <a:ext cx="148749" cy="138123"/>
              <a:chOff x="417563" y="4145250"/>
              <a:chExt cx="148749" cy="138123"/>
            </a:xfrm>
          </p:grpSpPr>
          <p:sp>
            <p:nvSpPr>
              <p:cNvPr id="1718" name="Google Shape;1718;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11"/>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2" name="Google Shape;1722;p11"/>
            <p:cNvGrpSpPr/>
            <p:nvPr/>
          </p:nvGrpSpPr>
          <p:grpSpPr>
            <a:xfrm flipH="1">
              <a:off x="8761575" y="4655463"/>
              <a:ext cx="142923" cy="130526"/>
              <a:chOff x="178100" y="3904645"/>
              <a:chExt cx="142923" cy="130526"/>
            </a:xfrm>
          </p:grpSpPr>
          <p:sp>
            <p:nvSpPr>
              <p:cNvPr id="1723" name="Google Shape;1723;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11"/>
            <p:cNvGrpSpPr/>
            <p:nvPr/>
          </p:nvGrpSpPr>
          <p:grpSpPr>
            <a:xfrm flipH="1">
              <a:off x="8309559" y="4588759"/>
              <a:ext cx="88313" cy="132981"/>
              <a:chOff x="712664" y="3994329"/>
              <a:chExt cx="88313" cy="132981"/>
            </a:xfrm>
          </p:grpSpPr>
          <p:sp>
            <p:nvSpPr>
              <p:cNvPr id="1727" name="Google Shape;1727;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9" name="Google Shape;1729;p11"/>
            <p:cNvGrpSpPr/>
            <p:nvPr/>
          </p:nvGrpSpPr>
          <p:grpSpPr>
            <a:xfrm flipH="1">
              <a:off x="8475836" y="4893605"/>
              <a:ext cx="148749" cy="138123"/>
              <a:chOff x="417563" y="4145250"/>
              <a:chExt cx="148749" cy="138123"/>
            </a:xfrm>
          </p:grpSpPr>
          <p:sp>
            <p:nvSpPr>
              <p:cNvPr id="1730" name="Google Shape;1730;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3" name="Google Shape;1733;p11"/>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1"/>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5" name="Google Shape;1735;p11"/>
            <p:cNvGrpSpPr/>
            <p:nvPr/>
          </p:nvGrpSpPr>
          <p:grpSpPr>
            <a:xfrm flipH="1">
              <a:off x="8078788" y="4799888"/>
              <a:ext cx="142923" cy="130526"/>
              <a:chOff x="178100" y="3904645"/>
              <a:chExt cx="142923" cy="130526"/>
            </a:xfrm>
          </p:grpSpPr>
          <p:sp>
            <p:nvSpPr>
              <p:cNvPr id="1736" name="Google Shape;1736;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9" name="Google Shape;1739;p11"/>
            <p:cNvGrpSpPr/>
            <p:nvPr/>
          </p:nvGrpSpPr>
          <p:grpSpPr>
            <a:xfrm flipH="1">
              <a:off x="7317309" y="4602647"/>
              <a:ext cx="88313" cy="132981"/>
              <a:chOff x="712664" y="3994329"/>
              <a:chExt cx="88313" cy="132981"/>
            </a:xfrm>
          </p:grpSpPr>
          <p:sp>
            <p:nvSpPr>
              <p:cNvPr id="1740" name="Google Shape;1740;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2" name="Google Shape;1742;p11"/>
            <p:cNvGrpSpPr/>
            <p:nvPr/>
          </p:nvGrpSpPr>
          <p:grpSpPr>
            <a:xfrm flipH="1">
              <a:off x="7434236" y="4851518"/>
              <a:ext cx="148749" cy="138123"/>
              <a:chOff x="417563" y="4145250"/>
              <a:chExt cx="148749" cy="138123"/>
            </a:xfrm>
          </p:grpSpPr>
          <p:sp>
            <p:nvSpPr>
              <p:cNvPr id="1743" name="Google Shape;1743;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6" name="Google Shape;1746;p11"/>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7" name="Google Shape;1747;p11"/>
            <p:cNvGrpSpPr/>
            <p:nvPr/>
          </p:nvGrpSpPr>
          <p:grpSpPr>
            <a:xfrm flipH="1">
              <a:off x="5467046" y="4869472"/>
              <a:ext cx="88313" cy="132981"/>
              <a:chOff x="712664" y="3994329"/>
              <a:chExt cx="88313" cy="132981"/>
            </a:xfrm>
          </p:grpSpPr>
          <p:sp>
            <p:nvSpPr>
              <p:cNvPr id="1748" name="Google Shape;1748;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0" name="Google Shape;1750;p11"/>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1" name="Google Shape;1751;p11"/>
            <p:cNvGrpSpPr/>
            <p:nvPr/>
          </p:nvGrpSpPr>
          <p:grpSpPr>
            <a:xfrm flipH="1">
              <a:off x="7047313" y="4735613"/>
              <a:ext cx="142923" cy="130526"/>
              <a:chOff x="178100" y="3904645"/>
              <a:chExt cx="142923" cy="130526"/>
            </a:xfrm>
          </p:grpSpPr>
          <p:sp>
            <p:nvSpPr>
              <p:cNvPr id="1752" name="Google Shape;1752;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11"/>
            <p:cNvGrpSpPr/>
            <p:nvPr/>
          </p:nvGrpSpPr>
          <p:grpSpPr>
            <a:xfrm flipH="1">
              <a:off x="6533859" y="4689922"/>
              <a:ext cx="88313" cy="132981"/>
              <a:chOff x="712664" y="3994329"/>
              <a:chExt cx="88313" cy="132981"/>
            </a:xfrm>
          </p:grpSpPr>
          <p:sp>
            <p:nvSpPr>
              <p:cNvPr id="1756" name="Google Shape;1756;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11"/>
            <p:cNvGrpSpPr/>
            <p:nvPr/>
          </p:nvGrpSpPr>
          <p:grpSpPr>
            <a:xfrm flipH="1">
              <a:off x="6789661" y="4866893"/>
              <a:ext cx="148749" cy="138123"/>
              <a:chOff x="417563" y="4145250"/>
              <a:chExt cx="148749" cy="138123"/>
            </a:xfrm>
          </p:grpSpPr>
          <p:sp>
            <p:nvSpPr>
              <p:cNvPr id="1759" name="Google Shape;1759;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2" name="Google Shape;1762;p11"/>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3" name="Google Shape;1763;p11"/>
            <p:cNvGrpSpPr/>
            <p:nvPr/>
          </p:nvGrpSpPr>
          <p:grpSpPr>
            <a:xfrm flipH="1">
              <a:off x="8932036" y="4851518"/>
              <a:ext cx="148749" cy="138123"/>
              <a:chOff x="417563" y="4145250"/>
              <a:chExt cx="148749" cy="138123"/>
            </a:xfrm>
          </p:grpSpPr>
          <p:sp>
            <p:nvSpPr>
              <p:cNvPr id="1764" name="Google Shape;1764;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7" name="Google Shape;1767;p11"/>
            <p:cNvGrpSpPr/>
            <p:nvPr/>
          </p:nvGrpSpPr>
          <p:grpSpPr>
            <a:xfrm flipH="1">
              <a:off x="3504875" y="4870688"/>
              <a:ext cx="142923" cy="130526"/>
              <a:chOff x="178100" y="3904645"/>
              <a:chExt cx="142923" cy="130526"/>
            </a:xfrm>
          </p:grpSpPr>
          <p:sp>
            <p:nvSpPr>
              <p:cNvPr id="1768" name="Google Shape;1768;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11"/>
            <p:cNvGrpSpPr/>
            <p:nvPr/>
          </p:nvGrpSpPr>
          <p:grpSpPr>
            <a:xfrm flipH="1">
              <a:off x="4736159" y="4869472"/>
              <a:ext cx="88313" cy="132981"/>
              <a:chOff x="712664" y="3994329"/>
              <a:chExt cx="88313" cy="132981"/>
            </a:xfrm>
          </p:grpSpPr>
          <p:sp>
            <p:nvSpPr>
              <p:cNvPr id="1772" name="Google Shape;1772;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11"/>
            <p:cNvGrpSpPr/>
            <p:nvPr/>
          </p:nvGrpSpPr>
          <p:grpSpPr>
            <a:xfrm flipH="1">
              <a:off x="3950663" y="4855325"/>
              <a:ext cx="142923" cy="130526"/>
              <a:chOff x="178100" y="3904645"/>
              <a:chExt cx="142923" cy="130526"/>
            </a:xfrm>
          </p:grpSpPr>
          <p:sp>
            <p:nvSpPr>
              <p:cNvPr id="1775" name="Google Shape;1775;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11"/>
            <p:cNvGrpSpPr/>
            <p:nvPr/>
          </p:nvGrpSpPr>
          <p:grpSpPr>
            <a:xfrm flipH="1">
              <a:off x="2932009" y="4854097"/>
              <a:ext cx="88313" cy="132981"/>
              <a:chOff x="712664" y="3994329"/>
              <a:chExt cx="88313" cy="132981"/>
            </a:xfrm>
          </p:grpSpPr>
          <p:sp>
            <p:nvSpPr>
              <p:cNvPr id="1779" name="Google Shape;1779;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1" name="Google Shape;1781;p11"/>
            <p:cNvGrpSpPr/>
            <p:nvPr/>
          </p:nvGrpSpPr>
          <p:grpSpPr>
            <a:xfrm flipH="1">
              <a:off x="5023923" y="4866905"/>
              <a:ext cx="148749" cy="138123"/>
              <a:chOff x="417563" y="4145250"/>
              <a:chExt cx="148749" cy="138123"/>
            </a:xfrm>
          </p:grpSpPr>
          <p:sp>
            <p:nvSpPr>
              <p:cNvPr id="1782" name="Google Shape;1782;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11"/>
            <p:cNvGrpSpPr/>
            <p:nvPr/>
          </p:nvGrpSpPr>
          <p:grpSpPr>
            <a:xfrm flipH="1">
              <a:off x="7857534" y="4654247"/>
              <a:ext cx="88313" cy="132981"/>
              <a:chOff x="712664" y="3994329"/>
              <a:chExt cx="88313" cy="132981"/>
            </a:xfrm>
          </p:grpSpPr>
          <p:sp>
            <p:nvSpPr>
              <p:cNvPr id="1786" name="Google Shape;1786;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1"/>
            <p:cNvGrpSpPr/>
            <p:nvPr/>
          </p:nvGrpSpPr>
          <p:grpSpPr>
            <a:xfrm>
              <a:off x="2916488" y="4589988"/>
              <a:ext cx="142923" cy="130526"/>
              <a:chOff x="178100" y="3904645"/>
              <a:chExt cx="142923" cy="130526"/>
            </a:xfrm>
          </p:grpSpPr>
          <p:sp>
            <p:nvSpPr>
              <p:cNvPr id="1789" name="Google Shape;1789;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11"/>
            <p:cNvGrpSpPr/>
            <p:nvPr/>
          </p:nvGrpSpPr>
          <p:grpSpPr>
            <a:xfrm flipH="1">
              <a:off x="3339346" y="4654247"/>
              <a:ext cx="88313" cy="132981"/>
              <a:chOff x="712664" y="3994329"/>
              <a:chExt cx="88313" cy="132981"/>
            </a:xfrm>
          </p:grpSpPr>
          <p:sp>
            <p:nvSpPr>
              <p:cNvPr id="1793" name="Google Shape;1793;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11"/>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11"/>
            <p:cNvGrpSpPr/>
            <p:nvPr/>
          </p:nvGrpSpPr>
          <p:grpSpPr>
            <a:xfrm>
              <a:off x="4632438" y="4603875"/>
              <a:ext cx="142923" cy="130526"/>
              <a:chOff x="178100" y="3904645"/>
              <a:chExt cx="142923" cy="130526"/>
            </a:xfrm>
          </p:grpSpPr>
          <p:sp>
            <p:nvSpPr>
              <p:cNvPr id="1797" name="Google Shape;1797;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11"/>
            <p:cNvGrpSpPr/>
            <p:nvPr/>
          </p:nvGrpSpPr>
          <p:grpSpPr>
            <a:xfrm>
              <a:off x="6178388" y="4603875"/>
              <a:ext cx="142923" cy="130526"/>
              <a:chOff x="178100" y="3904645"/>
              <a:chExt cx="142923" cy="130526"/>
            </a:xfrm>
          </p:grpSpPr>
          <p:sp>
            <p:nvSpPr>
              <p:cNvPr id="1801" name="Google Shape;1801;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11"/>
            <p:cNvGrpSpPr/>
            <p:nvPr/>
          </p:nvGrpSpPr>
          <p:grpSpPr>
            <a:xfrm>
              <a:off x="5250150" y="4638600"/>
              <a:ext cx="142923" cy="130526"/>
              <a:chOff x="178100" y="3904645"/>
              <a:chExt cx="142923" cy="130526"/>
            </a:xfrm>
          </p:grpSpPr>
          <p:sp>
            <p:nvSpPr>
              <p:cNvPr id="1805" name="Google Shape;1805;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11"/>
            <p:cNvGrpSpPr/>
            <p:nvPr/>
          </p:nvGrpSpPr>
          <p:grpSpPr>
            <a:xfrm flipH="1">
              <a:off x="3748221" y="4689922"/>
              <a:ext cx="88313" cy="132981"/>
              <a:chOff x="712664" y="3994329"/>
              <a:chExt cx="88313" cy="132981"/>
            </a:xfrm>
          </p:grpSpPr>
          <p:sp>
            <p:nvSpPr>
              <p:cNvPr id="1809" name="Google Shape;1809;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11"/>
            <p:cNvGrpSpPr/>
            <p:nvPr/>
          </p:nvGrpSpPr>
          <p:grpSpPr>
            <a:xfrm flipH="1">
              <a:off x="5698684" y="4628872"/>
              <a:ext cx="88313" cy="132981"/>
              <a:chOff x="712664" y="3994329"/>
              <a:chExt cx="88313" cy="132981"/>
            </a:xfrm>
          </p:grpSpPr>
          <p:sp>
            <p:nvSpPr>
              <p:cNvPr id="1812" name="Google Shape;1812;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4" name="Google Shape;1814;p11"/>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11"/>
          <p:cNvSpPr txBox="1">
            <a:spLocks noGrp="1"/>
          </p:cNvSpPr>
          <p:nvPr>
            <p:ph type="title" hasCustomPrompt="1"/>
          </p:nvPr>
        </p:nvSpPr>
        <p:spPr>
          <a:xfrm>
            <a:off x="720000" y="787825"/>
            <a:ext cx="7704000" cy="15111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17" name="Google Shape;1817;p11"/>
          <p:cNvSpPr txBox="1">
            <a:spLocks noGrp="1"/>
          </p:cNvSpPr>
          <p:nvPr>
            <p:ph type="subTitle" idx="1"/>
          </p:nvPr>
        </p:nvSpPr>
        <p:spPr>
          <a:xfrm>
            <a:off x="720000" y="2298975"/>
            <a:ext cx="77040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18" name="Google Shape;1818;p11"/>
          <p:cNvSpPr/>
          <p:nvPr/>
        </p:nvSpPr>
        <p:spPr>
          <a:xfrm>
            <a:off x="3706497" y="8325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8036647" y="1426046"/>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103090" y="-319896"/>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7036387" y="331088"/>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2482151" y="8324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5613264" y="1328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247054"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flipH="1">
            <a:off x="8133052" y="-268"/>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876171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392217" y="26530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7530329" y="5208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8423992" y="9143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578604"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8925529"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4986154"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6" name="Google Shape;1836;p11"/>
          <p:cNvGrpSpPr/>
          <p:nvPr/>
        </p:nvGrpSpPr>
        <p:grpSpPr>
          <a:xfrm flipH="1">
            <a:off x="1366143" y="4165100"/>
            <a:ext cx="473210" cy="519907"/>
            <a:chOff x="1799697" y="4222450"/>
            <a:chExt cx="473210" cy="519907"/>
          </a:xfrm>
        </p:grpSpPr>
        <p:sp>
          <p:nvSpPr>
            <p:cNvPr id="1837" name="Google Shape;1837;p11"/>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11"/>
          <p:cNvGrpSpPr/>
          <p:nvPr/>
        </p:nvGrpSpPr>
        <p:grpSpPr>
          <a:xfrm>
            <a:off x="2029672" y="3890806"/>
            <a:ext cx="417748" cy="662860"/>
            <a:chOff x="1296693" y="4078131"/>
            <a:chExt cx="417748" cy="662860"/>
          </a:xfrm>
        </p:grpSpPr>
        <p:sp>
          <p:nvSpPr>
            <p:cNvPr id="1851" name="Google Shape;1851;p11"/>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1"/>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1"/>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1"/>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1"/>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1"/>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1"/>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11"/>
          <p:cNvGrpSpPr/>
          <p:nvPr/>
        </p:nvGrpSpPr>
        <p:grpSpPr>
          <a:xfrm>
            <a:off x="2547435" y="4141850"/>
            <a:ext cx="473210" cy="519907"/>
            <a:chOff x="1799697" y="4222450"/>
            <a:chExt cx="473210" cy="519907"/>
          </a:xfrm>
        </p:grpSpPr>
        <p:sp>
          <p:nvSpPr>
            <p:cNvPr id="1865" name="Google Shape;1865;p11"/>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8" name="Google Shape;1878;p11"/>
          <p:cNvSpPr/>
          <p:nvPr/>
        </p:nvSpPr>
        <p:spPr>
          <a:xfrm flipH="1">
            <a:off x="-168973" y="1616395"/>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9" name="Google Shape;1879;p11"/>
          <p:cNvGrpSpPr/>
          <p:nvPr/>
        </p:nvGrpSpPr>
        <p:grpSpPr>
          <a:xfrm flipH="1">
            <a:off x="719997" y="3890806"/>
            <a:ext cx="417748" cy="662860"/>
            <a:chOff x="1296693" y="4078131"/>
            <a:chExt cx="417748" cy="662860"/>
          </a:xfrm>
        </p:grpSpPr>
        <p:sp>
          <p:nvSpPr>
            <p:cNvPr id="1880" name="Google Shape;1880;p11"/>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1"/>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1"/>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1"/>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1"/>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1"/>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3" name="Google Shape;1893;p11"/>
          <p:cNvGrpSpPr/>
          <p:nvPr/>
        </p:nvGrpSpPr>
        <p:grpSpPr>
          <a:xfrm flipH="1">
            <a:off x="3220272" y="3933656"/>
            <a:ext cx="417748" cy="662860"/>
            <a:chOff x="1296693" y="4078131"/>
            <a:chExt cx="417748" cy="662860"/>
          </a:xfrm>
        </p:grpSpPr>
        <p:sp>
          <p:nvSpPr>
            <p:cNvPr id="1894" name="Google Shape;1894;p11"/>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1"/>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0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08"/>
        <p:cNvGrpSpPr/>
        <p:nvPr/>
      </p:nvGrpSpPr>
      <p:grpSpPr>
        <a:xfrm>
          <a:off x="0" y="0"/>
          <a:ext cx="0" cy="0"/>
          <a:chOff x="0" y="0"/>
          <a:chExt cx="0" cy="0"/>
        </a:xfrm>
      </p:grpSpPr>
      <p:sp>
        <p:nvSpPr>
          <p:cNvPr id="1909" name="Google Shape;1909;p13"/>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3"/>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3"/>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2" name="Google Shape;1912;p13"/>
          <p:cNvGrpSpPr/>
          <p:nvPr/>
        </p:nvGrpSpPr>
        <p:grpSpPr>
          <a:xfrm>
            <a:off x="103088" y="4588759"/>
            <a:ext cx="8977698" cy="496456"/>
            <a:chOff x="103088" y="4588759"/>
            <a:chExt cx="8977698" cy="496456"/>
          </a:xfrm>
        </p:grpSpPr>
        <p:sp>
          <p:nvSpPr>
            <p:cNvPr id="1913" name="Google Shape;1913;p13"/>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4" name="Google Shape;1914;p13"/>
            <p:cNvGrpSpPr/>
            <p:nvPr/>
          </p:nvGrpSpPr>
          <p:grpSpPr>
            <a:xfrm>
              <a:off x="103087" y="4641588"/>
              <a:ext cx="142923" cy="130526"/>
              <a:chOff x="178100" y="3904645"/>
              <a:chExt cx="142923" cy="130526"/>
            </a:xfrm>
          </p:grpSpPr>
          <p:sp>
            <p:nvSpPr>
              <p:cNvPr id="1915" name="Google Shape;1915;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13"/>
            <p:cNvGrpSpPr/>
            <p:nvPr/>
          </p:nvGrpSpPr>
          <p:grpSpPr>
            <a:xfrm>
              <a:off x="779951" y="4682022"/>
              <a:ext cx="88313" cy="132981"/>
              <a:chOff x="712664" y="4070529"/>
              <a:chExt cx="88313" cy="132981"/>
            </a:xfrm>
          </p:grpSpPr>
          <p:sp>
            <p:nvSpPr>
              <p:cNvPr id="1919" name="Google Shape;1919;p13"/>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3"/>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1" name="Google Shape;1921;p13"/>
            <p:cNvGrpSpPr/>
            <p:nvPr/>
          </p:nvGrpSpPr>
          <p:grpSpPr>
            <a:xfrm>
              <a:off x="432325" y="4835818"/>
              <a:ext cx="148749" cy="138123"/>
              <a:chOff x="417563" y="4145250"/>
              <a:chExt cx="148749" cy="138123"/>
            </a:xfrm>
          </p:grpSpPr>
          <p:sp>
            <p:nvSpPr>
              <p:cNvPr id="1922" name="Google Shape;1922;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5" name="Google Shape;1925;p13"/>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6" name="Google Shape;1926;p13"/>
            <p:cNvGrpSpPr/>
            <p:nvPr/>
          </p:nvGrpSpPr>
          <p:grpSpPr>
            <a:xfrm>
              <a:off x="834763" y="4933213"/>
              <a:ext cx="142923" cy="130526"/>
              <a:chOff x="178100" y="3904645"/>
              <a:chExt cx="142923" cy="130526"/>
            </a:xfrm>
          </p:grpSpPr>
          <p:sp>
            <p:nvSpPr>
              <p:cNvPr id="1927" name="Google Shape;1927;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0" name="Google Shape;1930;p13"/>
            <p:cNvGrpSpPr/>
            <p:nvPr/>
          </p:nvGrpSpPr>
          <p:grpSpPr>
            <a:xfrm>
              <a:off x="5901800" y="4851518"/>
              <a:ext cx="148749" cy="138123"/>
              <a:chOff x="417563" y="4145250"/>
              <a:chExt cx="148749" cy="138123"/>
            </a:xfrm>
          </p:grpSpPr>
          <p:sp>
            <p:nvSpPr>
              <p:cNvPr id="1931" name="Google Shape;1931;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13"/>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5" name="Google Shape;1935;p13"/>
            <p:cNvGrpSpPr/>
            <p:nvPr/>
          </p:nvGrpSpPr>
          <p:grpSpPr>
            <a:xfrm>
              <a:off x="1088463" y="4638600"/>
              <a:ext cx="142923" cy="130526"/>
              <a:chOff x="178100" y="3904645"/>
              <a:chExt cx="142923" cy="130526"/>
            </a:xfrm>
          </p:grpSpPr>
          <p:sp>
            <p:nvSpPr>
              <p:cNvPr id="1936" name="Google Shape;1936;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13"/>
            <p:cNvGrpSpPr/>
            <p:nvPr/>
          </p:nvGrpSpPr>
          <p:grpSpPr>
            <a:xfrm>
              <a:off x="1631214" y="4654247"/>
              <a:ext cx="88313" cy="132981"/>
              <a:chOff x="712664" y="3994329"/>
              <a:chExt cx="88313" cy="132981"/>
            </a:xfrm>
          </p:grpSpPr>
          <p:sp>
            <p:nvSpPr>
              <p:cNvPr id="1940" name="Google Shape;1940;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1942;p13"/>
            <p:cNvGrpSpPr/>
            <p:nvPr/>
          </p:nvGrpSpPr>
          <p:grpSpPr>
            <a:xfrm>
              <a:off x="1430650" y="4814993"/>
              <a:ext cx="148749" cy="138123"/>
              <a:chOff x="417563" y="4145250"/>
              <a:chExt cx="148749" cy="138123"/>
            </a:xfrm>
          </p:grpSpPr>
          <p:sp>
            <p:nvSpPr>
              <p:cNvPr id="1943" name="Google Shape;1943;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13"/>
            <p:cNvGrpSpPr/>
            <p:nvPr/>
          </p:nvGrpSpPr>
          <p:grpSpPr>
            <a:xfrm>
              <a:off x="2621688" y="4908138"/>
              <a:ext cx="142923" cy="130526"/>
              <a:chOff x="178100" y="3904645"/>
              <a:chExt cx="142923" cy="130526"/>
            </a:xfrm>
          </p:grpSpPr>
          <p:sp>
            <p:nvSpPr>
              <p:cNvPr id="1947" name="Google Shape;1947;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0" name="Google Shape;1950;p13"/>
            <p:cNvGrpSpPr/>
            <p:nvPr/>
          </p:nvGrpSpPr>
          <p:grpSpPr>
            <a:xfrm>
              <a:off x="4349951" y="4706647"/>
              <a:ext cx="88313" cy="132981"/>
              <a:chOff x="712664" y="3994329"/>
              <a:chExt cx="88313" cy="132981"/>
            </a:xfrm>
          </p:grpSpPr>
          <p:sp>
            <p:nvSpPr>
              <p:cNvPr id="1951" name="Google Shape;1951;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3" name="Google Shape;1953;p13"/>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4" name="Google Shape;1954;p13"/>
            <p:cNvGrpSpPr/>
            <p:nvPr/>
          </p:nvGrpSpPr>
          <p:grpSpPr>
            <a:xfrm>
              <a:off x="1927025" y="4603875"/>
              <a:ext cx="142923" cy="130526"/>
              <a:chOff x="178100" y="3904645"/>
              <a:chExt cx="142923" cy="130526"/>
            </a:xfrm>
          </p:grpSpPr>
          <p:sp>
            <p:nvSpPr>
              <p:cNvPr id="1955" name="Google Shape;1955;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 name="Google Shape;1958;p13"/>
            <p:cNvGrpSpPr/>
            <p:nvPr/>
          </p:nvGrpSpPr>
          <p:grpSpPr>
            <a:xfrm>
              <a:off x="2464539" y="4706647"/>
              <a:ext cx="88313" cy="132981"/>
              <a:chOff x="712664" y="3994329"/>
              <a:chExt cx="88313" cy="132981"/>
            </a:xfrm>
          </p:grpSpPr>
          <p:sp>
            <p:nvSpPr>
              <p:cNvPr id="1959" name="Google Shape;1959;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1" name="Google Shape;1961;p13"/>
            <p:cNvGrpSpPr/>
            <p:nvPr/>
          </p:nvGrpSpPr>
          <p:grpSpPr>
            <a:xfrm>
              <a:off x="1995663" y="4835818"/>
              <a:ext cx="148749" cy="138123"/>
              <a:chOff x="417563" y="4145250"/>
              <a:chExt cx="148749" cy="138123"/>
            </a:xfrm>
          </p:grpSpPr>
          <p:sp>
            <p:nvSpPr>
              <p:cNvPr id="1962" name="Google Shape;1962;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5" name="Google Shape;1965;p13"/>
            <p:cNvGrpSpPr/>
            <p:nvPr/>
          </p:nvGrpSpPr>
          <p:grpSpPr>
            <a:xfrm>
              <a:off x="1735864" y="4896184"/>
              <a:ext cx="88313" cy="132981"/>
              <a:chOff x="712664" y="3994329"/>
              <a:chExt cx="88313" cy="132981"/>
            </a:xfrm>
          </p:grpSpPr>
          <p:sp>
            <p:nvSpPr>
              <p:cNvPr id="1966" name="Google Shape;1966;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8" name="Google Shape;1968;p13"/>
            <p:cNvGrpSpPr/>
            <p:nvPr/>
          </p:nvGrpSpPr>
          <p:grpSpPr>
            <a:xfrm>
              <a:off x="140200" y="4947093"/>
              <a:ext cx="148749" cy="138123"/>
              <a:chOff x="417563" y="4145250"/>
              <a:chExt cx="148749" cy="138123"/>
            </a:xfrm>
          </p:grpSpPr>
          <p:sp>
            <p:nvSpPr>
              <p:cNvPr id="1969" name="Google Shape;1969;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2" name="Google Shape;1972;p13"/>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3" name="Google Shape;1973;p13"/>
            <p:cNvGrpSpPr/>
            <p:nvPr/>
          </p:nvGrpSpPr>
          <p:grpSpPr>
            <a:xfrm flipH="1">
              <a:off x="8761575" y="4655463"/>
              <a:ext cx="142923" cy="130526"/>
              <a:chOff x="178100" y="3904645"/>
              <a:chExt cx="142923" cy="130526"/>
            </a:xfrm>
          </p:grpSpPr>
          <p:sp>
            <p:nvSpPr>
              <p:cNvPr id="1974" name="Google Shape;1974;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13"/>
            <p:cNvGrpSpPr/>
            <p:nvPr/>
          </p:nvGrpSpPr>
          <p:grpSpPr>
            <a:xfrm flipH="1">
              <a:off x="8309559" y="4588759"/>
              <a:ext cx="88313" cy="132981"/>
              <a:chOff x="712664" y="3994329"/>
              <a:chExt cx="88313" cy="132981"/>
            </a:xfrm>
          </p:grpSpPr>
          <p:sp>
            <p:nvSpPr>
              <p:cNvPr id="1978" name="Google Shape;1978;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0" name="Google Shape;1980;p13"/>
            <p:cNvGrpSpPr/>
            <p:nvPr/>
          </p:nvGrpSpPr>
          <p:grpSpPr>
            <a:xfrm flipH="1">
              <a:off x="8475836" y="4893605"/>
              <a:ext cx="148749" cy="138123"/>
              <a:chOff x="417563" y="4145250"/>
              <a:chExt cx="148749" cy="138123"/>
            </a:xfrm>
          </p:grpSpPr>
          <p:sp>
            <p:nvSpPr>
              <p:cNvPr id="1981" name="Google Shape;1981;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4" name="Google Shape;1984;p13"/>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6" name="Google Shape;1986;p13"/>
            <p:cNvGrpSpPr/>
            <p:nvPr/>
          </p:nvGrpSpPr>
          <p:grpSpPr>
            <a:xfrm flipH="1">
              <a:off x="8078788" y="4799888"/>
              <a:ext cx="142923" cy="130526"/>
              <a:chOff x="178100" y="3904645"/>
              <a:chExt cx="142923" cy="130526"/>
            </a:xfrm>
          </p:grpSpPr>
          <p:sp>
            <p:nvSpPr>
              <p:cNvPr id="1987" name="Google Shape;1987;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13"/>
            <p:cNvGrpSpPr/>
            <p:nvPr/>
          </p:nvGrpSpPr>
          <p:grpSpPr>
            <a:xfrm flipH="1">
              <a:off x="7317309" y="4602647"/>
              <a:ext cx="88313" cy="132981"/>
              <a:chOff x="712664" y="3994329"/>
              <a:chExt cx="88313" cy="132981"/>
            </a:xfrm>
          </p:grpSpPr>
          <p:sp>
            <p:nvSpPr>
              <p:cNvPr id="1991" name="Google Shape;1991;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13"/>
            <p:cNvGrpSpPr/>
            <p:nvPr/>
          </p:nvGrpSpPr>
          <p:grpSpPr>
            <a:xfrm flipH="1">
              <a:off x="7434236" y="4851518"/>
              <a:ext cx="148749" cy="138123"/>
              <a:chOff x="417563" y="4145250"/>
              <a:chExt cx="148749" cy="138123"/>
            </a:xfrm>
          </p:grpSpPr>
          <p:sp>
            <p:nvSpPr>
              <p:cNvPr id="1994" name="Google Shape;1994;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 name="Google Shape;1997;p13"/>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8" name="Google Shape;1998;p13"/>
            <p:cNvGrpSpPr/>
            <p:nvPr/>
          </p:nvGrpSpPr>
          <p:grpSpPr>
            <a:xfrm flipH="1">
              <a:off x="5467046" y="4869472"/>
              <a:ext cx="88313" cy="132981"/>
              <a:chOff x="712664" y="3994329"/>
              <a:chExt cx="88313" cy="132981"/>
            </a:xfrm>
          </p:grpSpPr>
          <p:sp>
            <p:nvSpPr>
              <p:cNvPr id="1999" name="Google Shape;1999;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1" name="Google Shape;2001;p13"/>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2" name="Google Shape;2002;p13"/>
            <p:cNvGrpSpPr/>
            <p:nvPr/>
          </p:nvGrpSpPr>
          <p:grpSpPr>
            <a:xfrm flipH="1">
              <a:off x="7047313" y="4735613"/>
              <a:ext cx="142923" cy="130526"/>
              <a:chOff x="178100" y="3904645"/>
              <a:chExt cx="142923" cy="130526"/>
            </a:xfrm>
          </p:grpSpPr>
          <p:sp>
            <p:nvSpPr>
              <p:cNvPr id="2003" name="Google Shape;2003;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6" name="Google Shape;2006;p13"/>
            <p:cNvGrpSpPr/>
            <p:nvPr/>
          </p:nvGrpSpPr>
          <p:grpSpPr>
            <a:xfrm flipH="1">
              <a:off x="6533859" y="4689922"/>
              <a:ext cx="88313" cy="132981"/>
              <a:chOff x="712664" y="3994329"/>
              <a:chExt cx="88313" cy="132981"/>
            </a:xfrm>
          </p:grpSpPr>
          <p:sp>
            <p:nvSpPr>
              <p:cNvPr id="2007" name="Google Shape;2007;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13"/>
            <p:cNvGrpSpPr/>
            <p:nvPr/>
          </p:nvGrpSpPr>
          <p:grpSpPr>
            <a:xfrm flipH="1">
              <a:off x="6789661" y="4866893"/>
              <a:ext cx="148749" cy="138123"/>
              <a:chOff x="417563" y="4145250"/>
              <a:chExt cx="148749" cy="138123"/>
            </a:xfrm>
          </p:grpSpPr>
          <p:sp>
            <p:nvSpPr>
              <p:cNvPr id="2010" name="Google Shape;2010;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13"/>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4" name="Google Shape;2014;p13"/>
            <p:cNvGrpSpPr/>
            <p:nvPr/>
          </p:nvGrpSpPr>
          <p:grpSpPr>
            <a:xfrm flipH="1">
              <a:off x="8932036" y="4851518"/>
              <a:ext cx="148749" cy="138123"/>
              <a:chOff x="417563" y="4145250"/>
              <a:chExt cx="148749" cy="138123"/>
            </a:xfrm>
          </p:grpSpPr>
          <p:sp>
            <p:nvSpPr>
              <p:cNvPr id="2015" name="Google Shape;2015;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13"/>
            <p:cNvGrpSpPr/>
            <p:nvPr/>
          </p:nvGrpSpPr>
          <p:grpSpPr>
            <a:xfrm flipH="1">
              <a:off x="3504875" y="4870688"/>
              <a:ext cx="142923" cy="130526"/>
              <a:chOff x="178100" y="3904645"/>
              <a:chExt cx="142923" cy="130526"/>
            </a:xfrm>
          </p:grpSpPr>
          <p:sp>
            <p:nvSpPr>
              <p:cNvPr id="2019" name="Google Shape;2019;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2" name="Google Shape;2022;p13"/>
            <p:cNvGrpSpPr/>
            <p:nvPr/>
          </p:nvGrpSpPr>
          <p:grpSpPr>
            <a:xfrm flipH="1">
              <a:off x="4736159" y="4869472"/>
              <a:ext cx="88313" cy="132981"/>
              <a:chOff x="712664" y="3994329"/>
              <a:chExt cx="88313" cy="132981"/>
            </a:xfrm>
          </p:grpSpPr>
          <p:sp>
            <p:nvSpPr>
              <p:cNvPr id="2023" name="Google Shape;2023;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5" name="Google Shape;2025;p13"/>
            <p:cNvGrpSpPr/>
            <p:nvPr/>
          </p:nvGrpSpPr>
          <p:grpSpPr>
            <a:xfrm flipH="1">
              <a:off x="3950663" y="4855325"/>
              <a:ext cx="142923" cy="130526"/>
              <a:chOff x="178100" y="3904645"/>
              <a:chExt cx="142923" cy="130526"/>
            </a:xfrm>
          </p:grpSpPr>
          <p:sp>
            <p:nvSpPr>
              <p:cNvPr id="2026" name="Google Shape;2026;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13"/>
            <p:cNvGrpSpPr/>
            <p:nvPr/>
          </p:nvGrpSpPr>
          <p:grpSpPr>
            <a:xfrm flipH="1">
              <a:off x="2932009" y="4854097"/>
              <a:ext cx="88313" cy="132981"/>
              <a:chOff x="712664" y="3994329"/>
              <a:chExt cx="88313" cy="132981"/>
            </a:xfrm>
          </p:grpSpPr>
          <p:sp>
            <p:nvSpPr>
              <p:cNvPr id="2030" name="Google Shape;2030;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2" name="Google Shape;2032;p13"/>
            <p:cNvGrpSpPr/>
            <p:nvPr/>
          </p:nvGrpSpPr>
          <p:grpSpPr>
            <a:xfrm flipH="1">
              <a:off x="5023923" y="4866905"/>
              <a:ext cx="148749" cy="138123"/>
              <a:chOff x="417563" y="4145250"/>
              <a:chExt cx="148749" cy="138123"/>
            </a:xfrm>
          </p:grpSpPr>
          <p:sp>
            <p:nvSpPr>
              <p:cNvPr id="2033" name="Google Shape;2033;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6" name="Google Shape;2036;p13"/>
            <p:cNvGrpSpPr/>
            <p:nvPr/>
          </p:nvGrpSpPr>
          <p:grpSpPr>
            <a:xfrm flipH="1">
              <a:off x="7857534" y="4654247"/>
              <a:ext cx="88313" cy="132981"/>
              <a:chOff x="712664" y="3994329"/>
              <a:chExt cx="88313" cy="132981"/>
            </a:xfrm>
          </p:grpSpPr>
          <p:sp>
            <p:nvSpPr>
              <p:cNvPr id="2037" name="Google Shape;2037;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13"/>
            <p:cNvGrpSpPr/>
            <p:nvPr/>
          </p:nvGrpSpPr>
          <p:grpSpPr>
            <a:xfrm>
              <a:off x="2916488" y="4589988"/>
              <a:ext cx="142923" cy="130526"/>
              <a:chOff x="178100" y="3904645"/>
              <a:chExt cx="142923" cy="130526"/>
            </a:xfrm>
          </p:grpSpPr>
          <p:sp>
            <p:nvSpPr>
              <p:cNvPr id="2040" name="Google Shape;2040;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13"/>
            <p:cNvGrpSpPr/>
            <p:nvPr/>
          </p:nvGrpSpPr>
          <p:grpSpPr>
            <a:xfrm flipH="1">
              <a:off x="3339346" y="4654247"/>
              <a:ext cx="88313" cy="132981"/>
              <a:chOff x="712664" y="3994329"/>
              <a:chExt cx="88313" cy="132981"/>
            </a:xfrm>
          </p:grpSpPr>
          <p:sp>
            <p:nvSpPr>
              <p:cNvPr id="2044" name="Google Shape;2044;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13"/>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13"/>
            <p:cNvGrpSpPr/>
            <p:nvPr/>
          </p:nvGrpSpPr>
          <p:grpSpPr>
            <a:xfrm>
              <a:off x="4632438" y="4603875"/>
              <a:ext cx="142923" cy="130526"/>
              <a:chOff x="178100" y="3904645"/>
              <a:chExt cx="142923" cy="130526"/>
            </a:xfrm>
          </p:grpSpPr>
          <p:sp>
            <p:nvSpPr>
              <p:cNvPr id="2048" name="Google Shape;2048;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2051;p13"/>
            <p:cNvGrpSpPr/>
            <p:nvPr/>
          </p:nvGrpSpPr>
          <p:grpSpPr>
            <a:xfrm>
              <a:off x="6178388" y="4603875"/>
              <a:ext cx="142923" cy="130526"/>
              <a:chOff x="178100" y="3904645"/>
              <a:chExt cx="142923" cy="130526"/>
            </a:xfrm>
          </p:grpSpPr>
          <p:sp>
            <p:nvSpPr>
              <p:cNvPr id="2052" name="Google Shape;2052;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5" name="Google Shape;2055;p13"/>
            <p:cNvGrpSpPr/>
            <p:nvPr/>
          </p:nvGrpSpPr>
          <p:grpSpPr>
            <a:xfrm>
              <a:off x="5250150" y="4638600"/>
              <a:ext cx="142923" cy="130526"/>
              <a:chOff x="178100" y="3904645"/>
              <a:chExt cx="142923" cy="130526"/>
            </a:xfrm>
          </p:grpSpPr>
          <p:sp>
            <p:nvSpPr>
              <p:cNvPr id="2056" name="Google Shape;2056;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13"/>
            <p:cNvGrpSpPr/>
            <p:nvPr/>
          </p:nvGrpSpPr>
          <p:grpSpPr>
            <a:xfrm flipH="1">
              <a:off x="3748221" y="4689922"/>
              <a:ext cx="88313" cy="132981"/>
              <a:chOff x="712664" y="3994329"/>
              <a:chExt cx="88313" cy="132981"/>
            </a:xfrm>
          </p:grpSpPr>
          <p:sp>
            <p:nvSpPr>
              <p:cNvPr id="2060" name="Google Shape;2060;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13"/>
            <p:cNvGrpSpPr/>
            <p:nvPr/>
          </p:nvGrpSpPr>
          <p:grpSpPr>
            <a:xfrm flipH="1">
              <a:off x="5698684" y="4628872"/>
              <a:ext cx="88313" cy="132981"/>
              <a:chOff x="712664" y="3994329"/>
              <a:chExt cx="88313" cy="132981"/>
            </a:xfrm>
          </p:grpSpPr>
          <p:sp>
            <p:nvSpPr>
              <p:cNvPr id="2063" name="Google Shape;2063;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3"/>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7" name="Google Shape;2067;p13"/>
          <p:cNvSpPr txBox="1">
            <a:spLocks noGrp="1"/>
          </p:cNvSpPr>
          <p:nvPr>
            <p:ph type="subTitle" idx="1"/>
          </p:nvPr>
        </p:nvSpPr>
        <p:spPr>
          <a:xfrm>
            <a:off x="720026" y="1553675"/>
            <a:ext cx="3625800" cy="228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8" name="Google Shape;2068;p13"/>
          <p:cNvSpPr txBox="1">
            <a:spLocks noGrp="1"/>
          </p:cNvSpPr>
          <p:nvPr>
            <p:ph type="subTitle" idx="2"/>
          </p:nvPr>
        </p:nvSpPr>
        <p:spPr>
          <a:xfrm>
            <a:off x="4798203" y="1553675"/>
            <a:ext cx="3625800" cy="228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9" name="Google Shape;2069;p13"/>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70"/>
        <p:cNvGrpSpPr/>
        <p:nvPr/>
      </p:nvGrpSpPr>
      <p:grpSpPr>
        <a:xfrm>
          <a:off x="0" y="0"/>
          <a:ext cx="0" cy="0"/>
          <a:chOff x="0" y="0"/>
          <a:chExt cx="0" cy="0"/>
        </a:xfrm>
      </p:grpSpPr>
      <p:sp>
        <p:nvSpPr>
          <p:cNvPr id="2071" name="Google Shape;2071;p14"/>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4" name="Google Shape;2074;p14"/>
          <p:cNvGrpSpPr/>
          <p:nvPr/>
        </p:nvGrpSpPr>
        <p:grpSpPr>
          <a:xfrm>
            <a:off x="103088" y="4588759"/>
            <a:ext cx="8977698" cy="496456"/>
            <a:chOff x="103088" y="4588759"/>
            <a:chExt cx="8977698" cy="496456"/>
          </a:xfrm>
        </p:grpSpPr>
        <p:sp>
          <p:nvSpPr>
            <p:cNvPr id="2075" name="Google Shape;2075;p14"/>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6" name="Google Shape;2076;p14"/>
            <p:cNvGrpSpPr/>
            <p:nvPr/>
          </p:nvGrpSpPr>
          <p:grpSpPr>
            <a:xfrm>
              <a:off x="103087" y="4641588"/>
              <a:ext cx="142923" cy="130526"/>
              <a:chOff x="178100" y="3904645"/>
              <a:chExt cx="142923" cy="130526"/>
            </a:xfrm>
          </p:grpSpPr>
          <p:sp>
            <p:nvSpPr>
              <p:cNvPr id="2077" name="Google Shape;2077;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4"/>
            <p:cNvGrpSpPr/>
            <p:nvPr/>
          </p:nvGrpSpPr>
          <p:grpSpPr>
            <a:xfrm>
              <a:off x="779951" y="4682022"/>
              <a:ext cx="88313" cy="132981"/>
              <a:chOff x="712664" y="4070529"/>
              <a:chExt cx="88313" cy="132981"/>
            </a:xfrm>
          </p:grpSpPr>
          <p:sp>
            <p:nvSpPr>
              <p:cNvPr id="2081" name="Google Shape;2081;p14"/>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14"/>
            <p:cNvGrpSpPr/>
            <p:nvPr/>
          </p:nvGrpSpPr>
          <p:grpSpPr>
            <a:xfrm>
              <a:off x="432325" y="4835818"/>
              <a:ext cx="148749" cy="138123"/>
              <a:chOff x="417563" y="4145250"/>
              <a:chExt cx="148749" cy="138123"/>
            </a:xfrm>
          </p:grpSpPr>
          <p:sp>
            <p:nvSpPr>
              <p:cNvPr id="2084" name="Google Shape;2084;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7" name="Google Shape;2087;p14"/>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8" name="Google Shape;2088;p14"/>
            <p:cNvGrpSpPr/>
            <p:nvPr/>
          </p:nvGrpSpPr>
          <p:grpSpPr>
            <a:xfrm>
              <a:off x="834763" y="4933213"/>
              <a:ext cx="142923" cy="130526"/>
              <a:chOff x="178100" y="3904645"/>
              <a:chExt cx="142923" cy="130526"/>
            </a:xfrm>
          </p:grpSpPr>
          <p:sp>
            <p:nvSpPr>
              <p:cNvPr id="2089" name="Google Shape;2089;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2" name="Google Shape;2092;p14"/>
            <p:cNvGrpSpPr/>
            <p:nvPr/>
          </p:nvGrpSpPr>
          <p:grpSpPr>
            <a:xfrm>
              <a:off x="5901800" y="4851518"/>
              <a:ext cx="148749" cy="138123"/>
              <a:chOff x="417563" y="4145250"/>
              <a:chExt cx="148749" cy="138123"/>
            </a:xfrm>
          </p:grpSpPr>
          <p:sp>
            <p:nvSpPr>
              <p:cNvPr id="2093" name="Google Shape;2093;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14"/>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7" name="Google Shape;2097;p14"/>
            <p:cNvGrpSpPr/>
            <p:nvPr/>
          </p:nvGrpSpPr>
          <p:grpSpPr>
            <a:xfrm>
              <a:off x="1088463" y="4638600"/>
              <a:ext cx="142923" cy="130526"/>
              <a:chOff x="178100" y="3904645"/>
              <a:chExt cx="142923" cy="130526"/>
            </a:xfrm>
          </p:grpSpPr>
          <p:sp>
            <p:nvSpPr>
              <p:cNvPr id="2098" name="Google Shape;2098;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1" name="Google Shape;2101;p14"/>
            <p:cNvGrpSpPr/>
            <p:nvPr/>
          </p:nvGrpSpPr>
          <p:grpSpPr>
            <a:xfrm>
              <a:off x="1631214" y="4654247"/>
              <a:ext cx="88313" cy="132981"/>
              <a:chOff x="712664" y="3994329"/>
              <a:chExt cx="88313" cy="132981"/>
            </a:xfrm>
          </p:grpSpPr>
          <p:sp>
            <p:nvSpPr>
              <p:cNvPr id="2102" name="Google Shape;2102;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4" name="Google Shape;2104;p14"/>
            <p:cNvGrpSpPr/>
            <p:nvPr/>
          </p:nvGrpSpPr>
          <p:grpSpPr>
            <a:xfrm>
              <a:off x="1430650" y="4814993"/>
              <a:ext cx="148749" cy="138123"/>
              <a:chOff x="417563" y="4145250"/>
              <a:chExt cx="148749" cy="138123"/>
            </a:xfrm>
          </p:grpSpPr>
          <p:sp>
            <p:nvSpPr>
              <p:cNvPr id="2105" name="Google Shape;2105;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14"/>
            <p:cNvGrpSpPr/>
            <p:nvPr/>
          </p:nvGrpSpPr>
          <p:grpSpPr>
            <a:xfrm>
              <a:off x="2621688" y="4908138"/>
              <a:ext cx="142923" cy="130526"/>
              <a:chOff x="178100" y="3904645"/>
              <a:chExt cx="142923" cy="130526"/>
            </a:xfrm>
          </p:grpSpPr>
          <p:sp>
            <p:nvSpPr>
              <p:cNvPr id="2109" name="Google Shape;2109;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14"/>
            <p:cNvGrpSpPr/>
            <p:nvPr/>
          </p:nvGrpSpPr>
          <p:grpSpPr>
            <a:xfrm>
              <a:off x="4349951" y="4706647"/>
              <a:ext cx="88313" cy="132981"/>
              <a:chOff x="712664" y="3994329"/>
              <a:chExt cx="88313" cy="132981"/>
            </a:xfrm>
          </p:grpSpPr>
          <p:sp>
            <p:nvSpPr>
              <p:cNvPr id="2113" name="Google Shape;2113;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5" name="Google Shape;2115;p14"/>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6" name="Google Shape;2116;p14"/>
            <p:cNvGrpSpPr/>
            <p:nvPr/>
          </p:nvGrpSpPr>
          <p:grpSpPr>
            <a:xfrm>
              <a:off x="1927025" y="4603875"/>
              <a:ext cx="142923" cy="130526"/>
              <a:chOff x="178100" y="3904645"/>
              <a:chExt cx="142923" cy="130526"/>
            </a:xfrm>
          </p:grpSpPr>
          <p:sp>
            <p:nvSpPr>
              <p:cNvPr id="2117" name="Google Shape;2117;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0" name="Google Shape;2120;p14"/>
            <p:cNvGrpSpPr/>
            <p:nvPr/>
          </p:nvGrpSpPr>
          <p:grpSpPr>
            <a:xfrm>
              <a:off x="2464539" y="4706647"/>
              <a:ext cx="88313" cy="132981"/>
              <a:chOff x="712664" y="3994329"/>
              <a:chExt cx="88313" cy="132981"/>
            </a:xfrm>
          </p:grpSpPr>
          <p:sp>
            <p:nvSpPr>
              <p:cNvPr id="2121" name="Google Shape;2121;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14"/>
            <p:cNvGrpSpPr/>
            <p:nvPr/>
          </p:nvGrpSpPr>
          <p:grpSpPr>
            <a:xfrm>
              <a:off x="1995663" y="4835818"/>
              <a:ext cx="148749" cy="138123"/>
              <a:chOff x="417563" y="4145250"/>
              <a:chExt cx="148749" cy="138123"/>
            </a:xfrm>
          </p:grpSpPr>
          <p:sp>
            <p:nvSpPr>
              <p:cNvPr id="2124" name="Google Shape;2124;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14"/>
            <p:cNvGrpSpPr/>
            <p:nvPr/>
          </p:nvGrpSpPr>
          <p:grpSpPr>
            <a:xfrm>
              <a:off x="1735864" y="4896184"/>
              <a:ext cx="88313" cy="132981"/>
              <a:chOff x="712664" y="3994329"/>
              <a:chExt cx="88313" cy="132981"/>
            </a:xfrm>
          </p:grpSpPr>
          <p:sp>
            <p:nvSpPr>
              <p:cNvPr id="2128" name="Google Shape;2128;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4"/>
            <p:cNvGrpSpPr/>
            <p:nvPr/>
          </p:nvGrpSpPr>
          <p:grpSpPr>
            <a:xfrm>
              <a:off x="140200" y="4947093"/>
              <a:ext cx="148749" cy="138123"/>
              <a:chOff x="417563" y="4145250"/>
              <a:chExt cx="148749" cy="138123"/>
            </a:xfrm>
          </p:grpSpPr>
          <p:sp>
            <p:nvSpPr>
              <p:cNvPr id="2131" name="Google Shape;2131;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14"/>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5" name="Google Shape;2135;p14"/>
            <p:cNvGrpSpPr/>
            <p:nvPr/>
          </p:nvGrpSpPr>
          <p:grpSpPr>
            <a:xfrm flipH="1">
              <a:off x="8761575" y="4655463"/>
              <a:ext cx="142923" cy="130526"/>
              <a:chOff x="178100" y="3904645"/>
              <a:chExt cx="142923" cy="130526"/>
            </a:xfrm>
          </p:grpSpPr>
          <p:sp>
            <p:nvSpPr>
              <p:cNvPr id="2136" name="Google Shape;2136;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9" name="Google Shape;2139;p14"/>
            <p:cNvGrpSpPr/>
            <p:nvPr/>
          </p:nvGrpSpPr>
          <p:grpSpPr>
            <a:xfrm flipH="1">
              <a:off x="8309559" y="4588759"/>
              <a:ext cx="88313" cy="132981"/>
              <a:chOff x="712664" y="3994329"/>
              <a:chExt cx="88313" cy="132981"/>
            </a:xfrm>
          </p:grpSpPr>
          <p:sp>
            <p:nvSpPr>
              <p:cNvPr id="2140" name="Google Shape;2140;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2" name="Google Shape;2142;p14"/>
            <p:cNvGrpSpPr/>
            <p:nvPr/>
          </p:nvGrpSpPr>
          <p:grpSpPr>
            <a:xfrm flipH="1">
              <a:off x="8475836" y="4893605"/>
              <a:ext cx="148749" cy="138123"/>
              <a:chOff x="417563" y="4145250"/>
              <a:chExt cx="148749" cy="138123"/>
            </a:xfrm>
          </p:grpSpPr>
          <p:sp>
            <p:nvSpPr>
              <p:cNvPr id="2143" name="Google Shape;2143;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6" name="Google Shape;2146;p14"/>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4"/>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8" name="Google Shape;2148;p14"/>
            <p:cNvGrpSpPr/>
            <p:nvPr/>
          </p:nvGrpSpPr>
          <p:grpSpPr>
            <a:xfrm flipH="1">
              <a:off x="8078788" y="4799888"/>
              <a:ext cx="142923" cy="130526"/>
              <a:chOff x="178100" y="3904645"/>
              <a:chExt cx="142923" cy="130526"/>
            </a:xfrm>
          </p:grpSpPr>
          <p:sp>
            <p:nvSpPr>
              <p:cNvPr id="2149" name="Google Shape;2149;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2" name="Google Shape;2152;p14"/>
            <p:cNvGrpSpPr/>
            <p:nvPr/>
          </p:nvGrpSpPr>
          <p:grpSpPr>
            <a:xfrm flipH="1">
              <a:off x="7317309" y="4602647"/>
              <a:ext cx="88313" cy="132981"/>
              <a:chOff x="712664" y="3994329"/>
              <a:chExt cx="88313" cy="132981"/>
            </a:xfrm>
          </p:grpSpPr>
          <p:sp>
            <p:nvSpPr>
              <p:cNvPr id="2153" name="Google Shape;2153;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14"/>
            <p:cNvGrpSpPr/>
            <p:nvPr/>
          </p:nvGrpSpPr>
          <p:grpSpPr>
            <a:xfrm flipH="1">
              <a:off x="7434236" y="4851518"/>
              <a:ext cx="148749" cy="138123"/>
              <a:chOff x="417563" y="4145250"/>
              <a:chExt cx="148749" cy="138123"/>
            </a:xfrm>
          </p:grpSpPr>
          <p:sp>
            <p:nvSpPr>
              <p:cNvPr id="2156" name="Google Shape;2156;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9" name="Google Shape;2159;p14"/>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0" name="Google Shape;2160;p14"/>
            <p:cNvGrpSpPr/>
            <p:nvPr/>
          </p:nvGrpSpPr>
          <p:grpSpPr>
            <a:xfrm flipH="1">
              <a:off x="5467046" y="4869472"/>
              <a:ext cx="88313" cy="132981"/>
              <a:chOff x="712664" y="3994329"/>
              <a:chExt cx="88313" cy="132981"/>
            </a:xfrm>
          </p:grpSpPr>
          <p:sp>
            <p:nvSpPr>
              <p:cNvPr id="2161" name="Google Shape;2161;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3" name="Google Shape;2163;p14"/>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4" name="Google Shape;2164;p14"/>
            <p:cNvGrpSpPr/>
            <p:nvPr/>
          </p:nvGrpSpPr>
          <p:grpSpPr>
            <a:xfrm flipH="1">
              <a:off x="7047313" y="4735613"/>
              <a:ext cx="142923" cy="130526"/>
              <a:chOff x="178100" y="3904645"/>
              <a:chExt cx="142923" cy="130526"/>
            </a:xfrm>
          </p:grpSpPr>
          <p:sp>
            <p:nvSpPr>
              <p:cNvPr id="2165" name="Google Shape;2165;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8" name="Google Shape;2168;p14"/>
            <p:cNvGrpSpPr/>
            <p:nvPr/>
          </p:nvGrpSpPr>
          <p:grpSpPr>
            <a:xfrm flipH="1">
              <a:off x="6533859" y="4689922"/>
              <a:ext cx="88313" cy="132981"/>
              <a:chOff x="712664" y="3994329"/>
              <a:chExt cx="88313" cy="132981"/>
            </a:xfrm>
          </p:grpSpPr>
          <p:sp>
            <p:nvSpPr>
              <p:cNvPr id="2169" name="Google Shape;2169;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1" name="Google Shape;2171;p14"/>
            <p:cNvGrpSpPr/>
            <p:nvPr/>
          </p:nvGrpSpPr>
          <p:grpSpPr>
            <a:xfrm flipH="1">
              <a:off x="6789661" y="4866893"/>
              <a:ext cx="148749" cy="138123"/>
              <a:chOff x="417563" y="4145250"/>
              <a:chExt cx="148749" cy="138123"/>
            </a:xfrm>
          </p:grpSpPr>
          <p:sp>
            <p:nvSpPr>
              <p:cNvPr id="2172" name="Google Shape;2172;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5" name="Google Shape;2175;p14"/>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6" name="Google Shape;2176;p14"/>
            <p:cNvGrpSpPr/>
            <p:nvPr/>
          </p:nvGrpSpPr>
          <p:grpSpPr>
            <a:xfrm flipH="1">
              <a:off x="8932036" y="4851518"/>
              <a:ext cx="148749" cy="138123"/>
              <a:chOff x="417563" y="4145250"/>
              <a:chExt cx="148749" cy="138123"/>
            </a:xfrm>
          </p:grpSpPr>
          <p:sp>
            <p:nvSpPr>
              <p:cNvPr id="2177" name="Google Shape;2177;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14"/>
            <p:cNvGrpSpPr/>
            <p:nvPr/>
          </p:nvGrpSpPr>
          <p:grpSpPr>
            <a:xfrm flipH="1">
              <a:off x="3504875" y="4870688"/>
              <a:ext cx="142923" cy="130526"/>
              <a:chOff x="178100" y="3904645"/>
              <a:chExt cx="142923" cy="130526"/>
            </a:xfrm>
          </p:grpSpPr>
          <p:sp>
            <p:nvSpPr>
              <p:cNvPr id="2181" name="Google Shape;2181;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14"/>
            <p:cNvGrpSpPr/>
            <p:nvPr/>
          </p:nvGrpSpPr>
          <p:grpSpPr>
            <a:xfrm flipH="1">
              <a:off x="4736159" y="4869472"/>
              <a:ext cx="88313" cy="132981"/>
              <a:chOff x="712664" y="3994329"/>
              <a:chExt cx="88313" cy="132981"/>
            </a:xfrm>
          </p:grpSpPr>
          <p:sp>
            <p:nvSpPr>
              <p:cNvPr id="2185" name="Google Shape;2185;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7" name="Google Shape;2187;p14"/>
            <p:cNvGrpSpPr/>
            <p:nvPr/>
          </p:nvGrpSpPr>
          <p:grpSpPr>
            <a:xfrm flipH="1">
              <a:off x="3950663" y="4855325"/>
              <a:ext cx="142923" cy="130526"/>
              <a:chOff x="178100" y="3904645"/>
              <a:chExt cx="142923" cy="130526"/>
            </a:xfrm>
          </p:grpSpPr>
          <p:sp>
            <p:nvSpPr>
              <p:cNvPr id="2188" name="Google Shape;2188;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14"/>
            <p:cNvGrpSpPr/>
            <p:nvPr/>
          </p:nvGrpSpPr>
          <p:grpSpPr>
            <a:xfrm flipH="1">
              <a:off x="2932009" y="4854097"/>
              <a:ext cx="88313" cy="132981"/>
              <a:chOff x="712664" y="3994329"/>
              <a:chExt cx="88313" cy="132981"/>
            </a:xfrm>
          </p:grpSpPr>
          <p:sp>
            <p:nvSpPr>
              <p:cNvPr id="2192" name="Google Shape;2192;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14"/>
            <p:cNvGrpSpPr/>
            <p:nvPr/>
          </p:nvGrpSpPr>
          <p:grpSpPr>
            <a:xfrm flipH="1">
              <a:off x="5023923" y="4866905"/>
              <a:ext cx="148749" cy="138123"/>
              <a:chOff x="417563" y="4145250"/>
              <a:chExt cx="148749" cy="138123"/>
            </a:xfrm>
          </p:grpSpPr>
          <p:sp>
            <p:nvSpPr>
              <p:cNvPr id="2195" name="Google Shape;2195;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14"/>
            <p:cNvGrpSpPr/>
            <p:nvPr/>
          </p:nvGrpSpPr>
          <p:grpSpPr>
            <a:xfrm flipH="1">
              <a:off x="7857534" y="4654247"/>
              <a:ext cx="88313" cy="132981"/>
              <a:chOff x="712664" y="3994329"/>
              <a:chExt cx="88313" cy="132981"/>
            </a:xfrm>
          </p:grpSpPr>
          <p:sp>
            <p:nvSpPr>
              <p:cNvPr id="2199" name="Google Shape;2199;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14"/>
            <p:cNvGrpSpPr/>
            <p:nvPr/>
          </p:nvGrpSpPr>
          <p:grpSpPr>
            <a:xfrm>
              <a:off x="2916488" y="4589988"/>
              <a:ext cx="142923" cy="130526"/>
              <a:chOff x="178100" y="3904645"/>
              <a:chExt cx="142923" cy="130526"/>
            </a:xfrm>
          </p:grpSpPr>
          <p:sp>
            <p:nvSpPr>
              <p:cNvPr id="2202" name="Google Shape;2202;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5" name="Google Shape;2205;p14"/>
            <p:cNvGrpSpPr/>
            <p:nvPr/>
          </p:nvGrpSpPr>
          <p:grpSpPr>
            <a:xfrm flipH="1">
              <a:off x="3339346" y="4654247"/>
              <a:ext cx="88313" cy="132981"/>
              <a:chOff x="712664" y="3994329"/>
              <a:chExt cx="88313" cy="132981"/>
            </a:xfrm>
          </p:grpSpPr>
          <p:sp>
            <p:nvSpPr>
              <p:cNvPr id="2206" name="Google Shape;2206;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8" name="Google Shape;2208;p14"/>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9" name="Google Shape;2209;p14"/>
            <p:cNvGrpSpPr/>
            <p:nvPr/>
          </p:nvGrpSpPr>
          <p:grpSpPr>
            <a:xfrm>
              <a:off x="4632438" y="4603875"/>
              <a:ext cx="142923" cy="130526"/>
              <a:chOff x="178100" y="3904645"/>
              <a:chExt cx="142923" cy="130526"/>
            </a:xfrm>
          </p:grpSpPr>
          <p:sp>
            <p:nvSpPr>
              <p:cNvPr id="2210" name="Google Shape;2210;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3" name="Google Shape;2213;p14"/>
            <p:cNvGrpSpPr/>
            <p:nvPr/>
          </p:nvGrpSpPr>
          <p:grpSpPr>
            <a:xfrm>
              <a:off x="6178388" y="4603875"/>
              <a:ext cx="142923" cy="130526"/>
              <a:chOff x="178100" y="3904645"/>
              <a:chExt cx="142923" cy="130526"/>
            </a:xfrm>
          </p:grpSpPr>
          <p:sp>
            <p:nvSpPr>
              <p:cNvPr id="2214" name="Google Shape;2214;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7" name="Google Shape;2217;p14"/>
            <p:cNvGrpSpPr/>
            <p:nvPr/>
          </p:nvGrpSpPr>
          <p:grpSpPr>
            <a:xfrm>
              <a:off x="5250150" y="4638600"/>
              <a:ext cx="142923" cy="130526"/>
              <a:chOff x="178100" y="3904645"/>
              <a:chExt cx="142923" cy="130526"/>
            </a:xfrm>
          </p:grpSpPr>
          <p:sp>
            <p:nvSpPr>
              <p:cNvPr id="2218" name="Google Shape;2218;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14"/>
            <p:cNvGrpSpPr/>
            <p:nvPr/>
          </p:nvGrpSpPr>
          <p:grpSpPr>
            <a:xfrm flipH="1">
              <a:off x="3748221" y="4689922"/>
              <a:ext cx="88313" cy="132981"/>
              <a:chOff x="712664" y="3994329"/>
              <a:chExt cx="88313" cy="132981"/>
            </a:xfrm>
          </p:grpSpPr>
          <p:sp>
            <p:nvSpPr>
              <p:cNvPr id="2222" name="Google Shape;2222;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4" name="Google Shape;2224;p14"/>
            <p:cNvGrpSpPr/>
            <p:nvPr/>
          </p:nvGrpSpPr>
          <p:grpSpPr>
            <a:xfrm flipH="1">
              <a:off x="5698684" y="4628872"/>
              <a:ext cx="88313" cy="132981"/>
              <a:chOff x="712664" y="3994329"/>
              <a:chExt cx="88313" cy="132981"/>
            </a:xfrm>
          </p:grpSpPr>
          <p:sp>
            <p:nvSpPr>
              <p:cNvPr id="2225" name="Google Shape;2225;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7" name="Google Shape;2227;p14"/>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4"/>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9" name="Google Shape;2229;p14"/>
          <p:cNvSpPr txBox="1">
            <a:spLocks noGrp="1"/>
          </p:cNvSpPr>
          <p:nvPr>
            <p:ph type="title"/>
          </p:nvPr>
        </p:nvSpPr>
        <p:spPr>
          <a:xfrm>
            <a:off x="720000" y="1901250"/>
            <a:ext cx="3840600" cy="1188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230" name="Google Shape;2230;p14"/>
          <p:cNvSpPr txBox="1">
            <a:spLocks noGrp="1"/>
          </p:cNvSpPr>
          <p:nvPr>
            <p:ph type="title" idx="2" hasCustomPrompt="1"/>
          </p:nvPr>
        </p:nvSpPr>
        <p:spPr>
          <a:xfrm>
            <a:off x="720000" y="540000"/>
            <a:ext cx="20118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231" name="Google Shape;2231;p14"/>
          <p:cNvSpPr txBox="1">
            <a:spLocks noGrp="1"/>
          </p:cNvSpPr>
          <p:nvPr>
            <p:ph type="subTitle" idx="1"/>
          </p:nvPr>
        </p:nvSpPr>
        <p:spPr>
          <a:xfrm>
            <a:off x="720000" y="3287275"/>
            <a:ext cx="3840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32" name="Google Shape;2232;p14"/>
          <p:cNvSpPr/>
          <p:nvPr/>
        </p:nvSpPr>
        <p:spPr>
          <a:xfrm>
            <a:off x="8133772" y="323705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4"/>
          <p:cNvSpPr/>
          <p:nvPr/>
        </p:nvSpPr>
        <p:spPr>
          <a:xfrm>
            <a:off x="6099899" y="179400"/>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4"/>
          <p:cNvSpPr/>
          <p:nvPr/>
        </p:nvSpPr>
        <p:spPr>
          <a:xfrm>
            <a:off x="8733967" y="3089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4"/>
          <p:cNvSpPr/>
          <p:nvPr/>
        </p:nvSpPr>
        <p:spPr>
          <a:xfrm>
            <a:off x="5561029" y="4283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4"/>
          <p:cNvSpPr/>
          <p:nvPr/>
        </p:nvSpPr>
        <p:spPr>
          <a:xfrm>
            <a:off x="7964504" y="3217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4"/>
          <p:cNvSpPr/>
          <p:nvPr/>
        </p:nvSpPr>
        <p:spPr>
          <a:xfrm>
            <a:off x="304497" y="23023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4"/>
          <p:cNvSpPr/>
          <p:nvPr/>
        </p:nvSpPr>
        <p:spPr>
          <a:xfrm>
            <a:off x="409879" y="984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9" name="Google Shape;2239;p14"/>
          <p:cNvGrpSpPr/>
          <p:nvPr/>
        </p:nvGrpSpPr>
        <p:grpSpPr>
          <a:xfrm flipH="1">
            <a:off x="7346015" y="4144075"/>
            <a:ext cx="473210" cy="519907"/>
            <a:chOff x="1799697" y="4222450"/>
            <a:chExt cx="473210" cy="519907"/>
          </a:xfrm>
        </p:grpSpPr>
        <p:sp>
          <p:nvSpPr>
            <p:cNvPr id="2240" name="Google Shape;2240;p14"/>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4"/>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4"/>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4"/>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4"/>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4"/>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4"/>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4"/>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4"/>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4"/>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4"/>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4"/>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4"/>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14"/>
          <p:cNvGrpSpPr/>
          <p:nvPr/>
        </p:nvGrpSpPr>
        <p:grpSpPr>
          <a:xfrm flipH="1">
            <a:off x="6364270" y="4001131"/>
            <a:ext cx="417748" cy="662860"/>
            <a:chOff x="1296693" y="4078131"/>
            <a:chExt cx="417748" cy="662860"/>
          </a:xfrm>
        </p:grpSpPr>
        <p:sp>
          <p:nvSpPr>
            <p:cNvPr id="2254" name="Google Shape;2254;p14"/>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4"/>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4"/>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4"/>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4"/>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4"/>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4"/>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4"/>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4"/>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4"/>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4"/>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4"/>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4"/>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14"/>
          <p:cNvGrpSpPr/>
          <p:nvPr/>
        </p:nvGrpSpPr>
        <p:grpSpPr>
          <a:xfrm>
            <a:off x="2267965" y="4144075"/>
            <a:ext cx="473210" cy="519907"/>
            <a:chOff x="1799697" y="4222450"/>
            <a:chExt cx="473210" cy="519907"/>
          </a:xfrm>
        </p:grpSpPr>
        <p:sp>
          <p:nvSpPr>
            <p:cNvPr id="2268" name="Google Shape;2268;p14"/>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4"/>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4"/>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4"/>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4"/>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4"/>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4"/>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4"/>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4"/>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4"/>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4"/>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4"/>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4"/>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1" name="Google Shape;2281;p14"/>
          <p:cNvGrpSpPr/>
          <p:nvPr/>
        </p:nvGrpSpPr>
        <p:grpSpPr>
          <a:xfrm>
            <a:off x="1329332" y="4001131"/>
            <a:ext cx="417748" cy="662860"/>
            <a:chOff x="1296693" y="4078131"/>
            <a:chExt cx="417748" cy="662860"/>
          </a:xfrm>
        </p:grpSpPr>
        <p:sp>
          <p:nvSpPr>
            <p:cNvPr id="2282" name="Google Shape;2282;p14"/>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4"/>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4"/>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4"/>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4"/>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4"/>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4"/>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4"/>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4"/>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4"/>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4"/>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4"/>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4"/>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5760"/>
            <a:ext cx="7704000" cy="64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1pPr>
            <a:lvl2pPr lvl="1"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2pPr>
            <a:lvl3pPr lvl="2"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3pPr>
            <a:lvl4pPr lvl="3"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4pPr>
            <a:lvl5pPr lvl="4"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5pPr>
            <a:lvl6pPr lvl="5"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6pPr>
            <a:lvl7pPr lvl="6"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7pPr>
            <a:lvl8pPr lvl="7"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8pPr>
            <a:lvl9pPr lvl="8"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7" r:id="rId6"/>
    <p:sldLayoutId id="2147483658" r:id="rId7"/>
    <p:sldLayoutId id="2147483659" r:id="rId8"/>
    <p:sldLayoutId id="2147483660" r:id="rId9"/>
    <p:sldLayoutId id="2147483661"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3.xml" /><Relationship Id="rId4" Type="http://schemas.microsoft.com/office/2007/relationships/hdphoto" Target="../media/hdphoto1.wdp"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xml" /><Relationship Id="rId1" Type="http://schemas.openxmlformats.org/officeDocument/2006/relationships/slideLayout" Target="../slideLayouts/slideLayout8.xml" /><Relationship Id="rId4" Type="http://schemas.microsoft.com/office/2007/relationships/hdphoto" Target="../media/hdphoto2.wdp"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DFF5"/>
        </a:solidFill>
        <a:effectLst/>
      </p:bgPr>
    </p:bg>
    <p:spTree>
      <p:nvGrpSpPr>
        <p:cNvPr id="1" name="Shape 5389"/>
        <p:cNvGrpSpPr/>
        <p:nvPr/>
      </p:nvGrpSpPr>
      <p:grpSpPr>
        <a:xfrm>
          <a:off x="0" y="0"/>
          <a:ext cx="0" cy="0"/>
          <a:chOff x="0" y="0"/>
          <a:chExt cx="0" cy="0"/>
        </a:xfrm>
      </p:grpSpPr>
      <p:sp>
        <p:nvSpPr>
          <p:cNvPr id="5390" name="Google Shape;5390;p35"/>
          <p:cNvSpPr txBox="1">
            <a:spLocks noGrp="1"/>
          </p:cNvSpPr>
          <p:nvPr>
            <p:ph type="ctrTitle"/>
          </p:nvPr>
        </p:nvSpPr>
        <p:spPr>
          <a:xfrm>
            <a:off x="3199719" y="1891005"/>
            <a:ext cx="4821000" cy="216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b="1" i="1" dirty="0">
                <a:latin typeface="Modern Love" panose="04090805081005020601" pitchFamily="82" charset="0"/>
              </a:rPr>
              <a:t>“EL DESARROLLO HUMANO”</a:t>
            </a:r>
            <a:br>
              <a:rPr lang="es-MX" b="1" i="1" dirty="0">
                <a:latin typeface="Modern Love" panose="04090805081005020601" pitchFamily="82" charset="0"/>
              </a:rPr>
            </a:br>
            <a:br>
              <a:rPr lang="es-MX" dirty="0"/>
            </a:br>
            <a:br>
              <a:rPr lang="es-MX" dirty="0"/>
            </a:br>
            <a:br>
              <a:rPr lang="es-MX" dirty="0"/>
            </a:br>
            <a:br>
              <a:rPr lang="es-MX" dirty="0"/>
            </a:br>
            <a:br>
              <a:rPr lang="es-MX" dirty="0"/>
            </a:br>
            <a:endParaRPr dirty="0"/>
          </a:p>
        </p:txBody>
      </p:sp>
      <p:sp>
        <p:nvSpPr>
          <p:cNvPr id="5391" name="Google Shape;5391;p35"/>
          <p:cNvSpPr txBox="1">
            <a:spLocks noGrp="1"/>
          </p:cNvSpPr>
          <p:nvPr>
            <p:ph type="subTitle" idx="1"/>
          </p:nvPr>
        </p:nvSpPr>
        <p:spPr>
          <a:xfrm>
            <a:off x="3509661" y="3206875"/>
            <a:ext cx="3699600" cy="4095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en" b="1" dirty="0">
                <a:solidFill>
                  <a:schemeClr val="dk1"/>
                </a:solidFill>
              </a:rPr>
              <a:t>Juan Delval </a:t>
            </a:r>
            <a:endParaRPr b="1" dirty="0">
              <a:solidFill>
                <a:schemeClr val="dk1"/>
              </a:solidFill>
            </a:endParaRPr>
          </a:p>
        </p:txBody>
      </p:sp>
      <p:sp>
        <p:nvSpPr>
          <p:cNvPr id="5392" name="Google Shape;5392;p35"/>
          <p:cNvSpPr/>
          <p:nvPr/>
        </p:nvSpPr>
        <p:spPr>
          <a:xfrm>
            <a:off x="1638397" y="103238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5"/>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5"/>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5"/>
          <p:cNvSpPr/>
          <p:nvPr/>
        </p:nvSpPr>
        <p:spPr>
          <a:xfrm>
            <a:off x="2688142" y="10238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6" name="Google Shape;5396;p35"/>
          <p:cNvGrpSpPr/>
          <p:nvPr/>
        </p:nvGrpSpPr>
        <p:grpSpPr>
          <a:xfrm>
            <a:off x="592329" y="1460727"/>
            <a:ext cx="2528264" cy="2377394"/>
            <a:chOff x="5186400" y="1302875"/>
            <a:chExt cx="1377125" cy="1297775"/>
          </a:xfrm>
        </p:grpSpPr>
        <p:sp>
          <p:nvSpPr>
            <p:cNvPr id="5397" name="Google Shape;5397;p35"/>
            <p:cNvSpPr/>
            <p:nvPr/>
          </p:nvSpPr>
          <p:spPr>
            <a:xfrm>
              <a:off x="6384750" y="1367325"/>
              <a:ext cx="63100" cy="48225"/>
            </a:xfrm>
            <a:custGeom>
              <a:avLst/>
              <a:gdLst/>
              <a:ahLst/>
              <a:cxnLst/>
              <a:rect l="l" t="t" r="r" b="b"/>
              <a:pathLst>
                <a:path w="2524" h="1929" extrusionOk="0">
                  <a:moveTo>
                    <a:pt x="0" y="834"/>
                  </a:moveTo>
                  <a:lnTo>
                    <a:pt x="1547" y="1929"/>
                  </a:lnTo>
                  <a:lnTo>
                    <a:pt x="2524" y="1739"/>
                  </a:lnTo>
                  <a:lnTo>
                    <a:pt x="2309" y="691"/>
                  </a:lnTo>
                  <a:lnTo>
                    <a:pt x="1214" y="72"/>
                  </a:lnTo>
                  <a:lnTo>
                    <a:pt x="166" y="0"/>
                  </a:lnTo>
                  <a:close/>
                </a:path>
              </a:pathLst>
            </a:custGeom>
            <a:solidFill>
              <a:schemeClr val="accent2"/>
            </a:solidFill>
            <a:ln>
              <a:noFill/>
            </a:ln>
          </p:spPr>
        </p:sp>
        <p:sp>
          <p:nvSpPr>
            <p:cNvPr id="5398" name="Google Shape;5398;p35"/>
            <p:cNvSpPr/>
            <p:nvPr/>
          </p:nvSpPr>
          <p:spPr>
            <a:xfrm>
              <a:off x="5295175" y="2357325"/>
              <a:ext cx="63100" cy="45850"/>
            </a:xfrm>
            <a:custGeom>
              <a:avLst/>
              <a:gdLst/>
              <a:ahLst/>
              <a:cxnLst/>
              <a:rect l="l" t="t" r="r" b="b"/>
              <a:pathLst>
                <a:path w="2524" h="1834" extrusionOk="0">
                  <a:moveTo>
                    <a:pt x="1500" y="96"/>
                  </a:moveTo>
                  <a:lnTo>
                    <a:pt x="595" y="358"/>
                  </a:lnTo>
                  <a:lnTo>
                    <a:pt x="0" y="1001"/>
                  </a:lnTo>
                  <a:lnTo>
                    <a:pt x="71" y="1667"/>
                  </a:lnTo>
                  <a:lnTo>
                    <a:pt x="786" y="1834"/>
                  </a:lnTo>
                  <a:lnTo>
                    <a:pt x="1809" y="1453"/>
                  </a:lnTo>
                  <a:lnTo>
                    <a:pt x="2524" y="667"/>
                  </a:lnTo>
                  <a:lnTo>
                    <a:pt x="2476" y="0"/>
                  </a:lnTo>
                  <a:close/>
                </a:path>
              </a:pathLst>
            </a:custGeom>
            <a:solidFill>
              <a:schemeClr val="accent2"/>
            </a:solidFill>
            <a:ln>
              <a:noFill/>
            </a:ln>
          </p:spPr>
        </p:sp>
        <p:grpSp>
          <p:nvGrpSpPr>
            <p:cNvPr id="5399" name="Google Shape;5399;p35"/>
            <p:cNvGrpSpPr/>
            <p:nvPr/>
          </p:nvGrpSpPr>
          <p:grpSpPr>
            <a:xfrm>
              <a:off x="5225600" y="1314175"/>
              <a:ext cx="1327900" cy="1222925"/>
              <a:chOff x="5225600" y="1314175"/>
              <a:chExt cx="1327900" cy="1222925"/>
            </a:xfrm>
          </p:grpSpPr>
          <p:grpSp>
            <p:nvGrpSpPr>
              <p:cNvPr id="5400" name="Google Shape;5400;p35"/>
              <p:cNvGrpSpPr/>
              <p:nvPr/>
            </p:nvGrpSpPr>
            <p:grpSpPr>
              <a:xfrm>
                <a:off x="5225600" y="1314175"/>
                <a:ext cx="1327900" cy="1222925"/>
                <a:chOff x="3777800" y="1314175"/>
                <a:chExt cx="1327900" cy="1222925"/>
              </a:xfrm>
            </p:grpSpPr>
            <p:sp>
              <p:nvSpPr>
                <p:cNvPr id="5401" name="Google Shape;5401;p35"/>
                <p:cNvSpPr/>
                <p:nvPr/>
              </p:nvSpPr>
              <p:spPr>
                <a:xfrm>
                  <a:off x="3949200" y="1361025"/>
                  <a:ext cx="64575" cy="36975"/>
                </a:xfrm>
                <a:custGeom>
                  <a:avLst/>
                  <a:gdLst/>
                  <a:ahLst/>
                  <a:cxnLst/>
                  <a:rect l="l" t="t" r="r" b="b"/>
                  <a:pathLst>
                    <a:path w="2583" h="1479" extrusionOk="0">
                      <a:moveTo>
                        <a:pt x="786" y="1"/>
                      </a:moveTo>
                      <a:cubicBezTo>
                        <a:pt x="609" y="260"/>
                        <a:pt x="439" y="521"/>
                        <a:pt x="281" y="788"/>
                      </a:cubicBezTo>
                      <a:cubicBezTo>
                        <a:pt x="229" y="850"/>
                        <a:pt x="117" y="1111"/>
                        <a:pt x="0" y="1309"/>
                      </a:cubicBezTo>
                      <a:cubicBezTo>
                        <a:pt x="53" y="1330"/>
                        <a:pt x="104" y="1353"/>
                        <a:pt x="156" y="1373"/>
                      </a:cubicBezTo>
                      <a:cubicBezTo>
                        <a:pt x="211" y="1398"/>
                        <a:pt x="249" y="1435"/>
                        <a:pt x="268" y="1478"/>
                      </a:cubicBezTo>
                      <a:cubicBezTo>
                        <a:pt x="615" y="1296"/>
                        <a:pt x="968" y="1118"/>
                        <a:pt x="1320" y="946"/>
                      </a:cubicBezTo>
                      <a:cubicBezTo>
                        <a:pt x="1548" y="852"/>
                        <a:pt x="2055" y="578"/>
                        <a:pt x="2583" y="355"/>
                      </a:cubicBezTo>
                      <a:cubicBezTo>
                        <a:pt x="2310" y="295"/>
                        <a:pt x="2038" y="234"/>
                        <a:pt x="1765" y="180"/>
                      </a:cubicBezTo>
                      <a:cubicBezTo>
                        <a:pt x="1437" y="124"/>
                        <a:pt x="1114" y="63"/>
                        <a:pt x="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5"/>
                <p:cNvSpPr/>
                <p:nvPr/>
              </p:nvSpPr>
              <p:spPr>
                <a:xfrm>
                  <a:off x="3931225" y="1314175"/>
                  <a:ext cx="62325" cy="77275"/>
                </a:xfrm>
                <a:custGeom>
                  <a:avLst/>
                  <a:gdLst/>
                  <a:ahLst/>
                  <a:cxnLst/>
                  <a:rect l="l" t="t" r="r" b="b"/>
                  <a:pathLst>
                    <a:path w="2493" h="3091" extrusionOk="0">
                      <a:moveTo>
                        <a:pt x="2493" y="0"/>
                      </a:moveTo>
                      <a:cubicBezTo>
                        <a:pt x="1987" y="46"/>
                        <a:pt x="1470" y="120"/>
                        <a:pt x="983" y="260"/>
                      </a:cubicBezTo>
                      <a:cubicBezTo>
                        <a:pt x="696" y="438"/>
                        <a:pt x="586" y="816"/>
                        <a:pt x="467" y="1109"/>
                      </a:cubicBezTo>
                      <a:cubicBezTo>
                        <a:pt x="378" y="1369"/>
                        <a:pt x="304" y="1634"/>
                        <a:pt x="237" y="1896"/>
                      </a:cubicBezTo>
                      <a:cubicBezTo>
                        <a:pt x="165" y="2163"/>
                        <a:pt x="105" y="2441"/>
                        <a:pt x="44" y="2710"/>
                      </a:cubicBezTo>
                      <a:cubicBezTo>
                        <a:pt x="36" y="2768"/>
                        <a:pt x="28" y="2841"/>
                        <a:pt x="1" y="2898"/>
                      </a:cubicBezTo>
                      <a:cubicBezTo>
                        <a:pt x="164" y="2959"/>
                        <a:pt x="327" y="3024"/>
                        <a:pt x="486" y="3090"/>
                      </a:cubicBezTo>
                      <a:cubicBezTo>
                        <a:pt x="503" y="3058"/>
                        <a:pt x="515" y="3024"/>
                        <a:pt x="524" y="2992"/>
                      </a:cubicBezTo>
                      <a:cubicBezTo>
                        <a:pt x="620" y="2726"/>
                        <a:pt x="734" y="2465"/>
                        <a:pt x="871" y="2217"/>
                      </a:cubicBezTo>
                      <a:cubicBezTo>
                        <a:pt x="1312" y="1415"/>
                        <a:pt x="1837" y="633"/>
                        <a:pt x="2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5"/>
                <p:cNvSpPr/>
                <p:nvPr/>
              </p:nvSpPr>
              <p:spPr>
                <a:xfrm>
                  <a:off x="3862825" y="1383075"/>
                  <a:ext cx="82275" cy="69125"/>
                </a:xfrm>
                <a:custGeom>
                  <a:avLst/>
                  <a:gdLst/>
                  <a:ahLst/>
                  <a:cxnLst/>
                  <a:rect l="l" t="t" r="r" b="b"/>
                  <a:pathLst>
                    <a:path w="3291" h="2765" extrusionOk="0">
                      <a:moveTo>
                        <a:pt x="817" y="0"/>
                      </a:moveTo>
                      <a:cubicBezTo>
                        <a:pt x="671" y="572"/>
                        <a:pt x="483" y="1128"/>
                        <a:pt x="314" y="1695"/>
                      </a:cubicBezTo>
                      <a:cubicBezTo>
                        <a:pt x="250" y="1832"/>
                        <a:pt x="139" y="2374"/>
                        <a:pt x="1" y="2765"/>
                      </a:cubicBezTo>
                      <a:cubicBezTo>
                        <a:pt x="425" y="2490"/>
                        <a:pt x="855" y="2223"/>
                        <a:pt x="1286" y="1965"/>
                      </a:cubicBezTo>
                      <a:cubicBezTo>
                        <a:pt x="1340" y="1931"/>
                        <a:pt x="1393" y="1902"/>
                        <a:pt x="1444" y="1870"/>
                      </a:cubicBezTo>
                      <a:cubicBezTo>
                        <a:pt x="2050" y="1509"/>
                        <a:pt x="2668" y="1163"/>
                        <a:pt x="3290" y="828"/>
                      </a:cubicBezTo>
                      <a:cubicBezTo>
                        <a:pt x="2509" y="521"/>
                        <a:pt x="1716" y="69"/>
                        <a:pt x="884" y="6"/>
                      </a:cubicBezTo>
                      <a:cubicBezTo>
                        <a:pt x="861" y="3"/>
                        <a:pt x="838" y="3"/>
                        <a:pt x="8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5"/>
                <p:cNvSpPr/>
                <p:nvPr/>
              </p:nvSpPr>
              <p:spPr>
                <a:xfrm>
                  <a:off x="3792000" y="1372075"/>
                  <a:ext cx="256675" cy="167775"/>
                </a:xfrm>
                <a:custGeom>
                  <a:avLst/>
                  <a:gdLst/>
                  <a:ahLst/>
                  <a:cxnLst/>
                  <a:rect l="l" t="t" r="r" b="b"/>
                  <a:pathLst>
                    <a:path w="10267" h="6711" extrusionOk="0">
                      <a:moveTo>
                        <a:pt x="10128" y="0"/>
                      </a:moveTo>
                      <a:cubicBezTo>
                        <a:pt x="9572" y="2"/>
                        <a:pt x="9053" y="305"/>
                        <a:pt x="8547" y="510"/>
                      </a:cubicBezTo>
                      <a:cubicBezTo>
                        <a:pt x="7673" y="918"/>
                        <a:pt x="6817" y="1370"/>
                        <a:pt x="5967" y="1832"/>
                      </a:cubicBezTo>
                      <a:cubicBezTo>
                        <a:pt x="5345" y="2177"/>
                        <a:pt x="4729" y="2530"/>
                        <a:pt x="4121" y="2902"/>
                      </a:cubicBezTo>
                      <a:cubicBezTo>
                        <a:pt x="2668" y="3785"/>
                        <a:pt x="1270" y="4753"/>
                        <a:pt x="1" y="5884"/>
                      </a:cubicBezTo>
                      <a:cubicBezTo>
                        <a:pt x="278" y="6239"/>
                        <a:pt x="687" y="6455"/>
                        <a:pt x="1071" y="6669"/>
                      </a:cubicBezTo>
                      <a:cubicBezTo>
                        <a:pt x="1088" y="6681"/>
                        <a:pt x="1104" y="6693"/>
                        <a:pt x="1122" y="6710"/>
                      </a:cubicBezTo>
                      <a:cubicBezTo>
                        <a:pt x="2502" y="5766"/>
                        <a:pt x="3961" y="4939"/>
                        <a:pt x="5460" y="4197"/>
                      </a:cubicBezTo>
                      <a:cubicBezTo>
                        <a:pt x="6131" y="3865"/>
                        <a:pt x="6807" y="3555"/>
                        <a:pt x="7487" y="3253"/>
                      </a:cubicBezTo>
                      <a:cubicBezTo>
                        <a:pt x="8205" y="2946"/>
                        <a:pt x="8922" y="2632"/>
                        <a:pt x="9665" y="2399"/>
                      </a:cubicBezTo>
                      <a:cubicBezTo>
                        <a:pt x="10150" y="2247"/>
                        <a:pt x="10204" y="2282"/>
                        <a:pt x="10249" y="1733"/>
                      </a:cubicBezTo>
                      <a:cubicBezTo>
                        <a:pt x="10267" y="1147"/>
                        <a:pt x="10201" y="577"/>
                        <a:pt x="10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5"/>
                <p:cNvSpPr/>
                <p:nvPr/>
              </p:nvSpPr>
              <p:spPr>
                <a:xfrm>
                  <a:off x="3846650" y="1348625"/>
                  <a:ext cx="82750" cy="51525"/>
                </a:xfrm>
                <a:custGeom>
                  <a:avLst/>
                  <a:gdLst/>
                  <a:ahLst/>
                  <a:cxnLst/>
                  <a:rect l="l" t="t" r="r" b="b"/>
                  <a:pathLst>
                    <a:path w="3310" h="2061" extrusionOk="0">
                      <a:moveTo>
                        <a:pt x="1208" y="1"/>
                      </a:moveTo>
                      <a:cubicBezTo>
                        <a:pt x="1141" y="1"/>
                        <a:pt x="1074" y="3"/>
                        <a:pt x="1007" y="7"/>
                      </a:cubicBezTo>
                      <a:cubicBezTo>
                        <a:pt x="1110" y="176"/>
                        <a:pt x="1227" y="333"/>
                        <a:pt x="1333" y="497"/>
                      </a:cubicBezTo>
                      <a:cubicBezTo>
                        <a:pt x="1362" y="524"/>
                        <a:pt x="1348" y="564"/>
                        <a:pt x="1322" y="564"/>
                      </a:cubicBezTo>
                      <a:cubicBezTo>
                        <a:pt x="1314" y="564"/>
                        <a:pt x="1305" y="560"/>
                        <a:pt x="1297" y="552"/>
                      </a:cubicBezTo>
                      <a:cubicBezTo>
                        <a:pt x="1151" y="386"/>
                        <a:pt x="1004" y="217"/>
                        <a:pt x="824" y="87"/>
                      </a:cubicBezTo>
                      <a:cubicBezTo>
                        <a:pt x="801" y="126"/>
                        <a:pt x="778" y="167"/>
                        <a:pt x="757" y="208"/>
                      </a:cubicBezTo>
                      <a:cubicBezTo>
                        <a:pt x="486" y="705"/>
                        <a:pt x="234" y="1209"/>
                        <a:pt x="1" y="1725"/>
                      </a:cubicBezTo>
                      <a:cubicBezTo>
                        <a:pt x="218" y="1794"/>
                        <a:pt x="429" y="1884"/>
                        <a:pt x="633" y="1983"/>
                      </a:cubicBezTo>
                      <a:cubicBezTo>
                        <a:pt x="705" y="1986"/>
                        <a:pt x="778" y="2017"/>
                        <a:pt x="839" y="2060"/>
                      </a:cubicBezTo>
                      <a:cubicBezTo>
                        <a:pt x="867" y="1958"/>
                        <a:pt x="891" y="1853"/>
                        <a:pt x="919" y="1753"/>
                      </a:cubicBezTo>
                      <a:cubicBezTo>
                        <a:pt x="945" y="1652"/>
                        <a:pt x="969" y="1556"/>
                        <a:pt x="996" y="1458"/>
                      </a:cubicBezTo>
                      <a:cubicBezTo>
                        <a:pt x="1045" y="1143"/>
                        <a:pt x="1250" y="992"/>
                        <a:pt x="1519" y="992"/>
                      </a:cubicBezTo>
                      <a:cubicBezTo>
                        <a:pt x="1586" y="992"/>
                        <a:pt x="1656" y="1001"/>
                        <a:pt x="1729" y="1020"/>
                      </a:cubicBezTo>
                      <a:cubicBezTo>
                        <a:pt x="2207" y="1114"/>
                        <a:pt x="2674" y="1259"/>
                        <a:pt x="3131" y="1425"/>
                      </a:cubicBezTo>
                      <a:cubicBezTo>
                        <a:pt x="3128" y="1311"/>
                        <a:pt x="3171" y="1167"/>
                        <a:pt x="3163" y="1080"/>
                      </a:cubicBezTo>
                      <a:cubicBezTo>
                        <a:pt x="3187" y="794"/>
                        <a:pt x="3235" y="510"/>
                        <a:pt x="3309" y="233"/>
                      </a:cubicBezTo>
                      <a:cubicBezTo>
                        <a:pt x="3124" y="205"/>
                        <a:pt x="2939" y="182"/>
                        <a:pt x="2757" y="161"/>
                      </a:cubicBezTo>
                      <a:cubicBezTo>
                        <a:pt x="2245" y="114"/>
                        <a:pt x="1726" y="1"/>
                        <a:pt x="1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5"/>
                <p:cNvSpPr/>
                <p:nvPr/>
              </p:nvSpPr>
              <p:spPr>
                <a:xfrm>
                  <a:off x="3777800" y="1395025"/>
                  <a:ext cx="87600" cy="36900"/>
                </a:xfrm>
                <a:custGeom>
                  <a:avLst/>
                  <a:gdLst/>
                  <a:ahLst/>
                  <a:cxnLst/>
                  <a:rect l="l" t="t" r="r" b="b"/>
                  <a:pathLst>
                    <a:path w="3504" h="1476" extrusionOk="0">
                      <a:moveTo>
                        <a:pt x="1379" y="1"/>
                      </a:moveTo>
                      <a:cubicBezTo>
                        <a:pt x="1223" y="1"/>
                        <a:pt x="1067" y="14"/>
                        <a:pt x="913" y="44"/>
                      </a:cubicBezTo>
                      <a:cubicBezTo>
                        <a:pt x="881" y="57"/>
                        <a:pt x="853" y="73"/>
                        <a:pt x="838" y="102"/>
                      </a:cubicBezTo>
                      <a:cubicBezTo>
                        <a:pt x="563" y="519"/>
                        <a:pt x="251" y="918"/>
                        <a:pt x="44" y="1373"/>
                      </a:cubicBezTo>
                      <a:cubicBezTo>
                        <a:pt x="30" y="1407"/>
                        <a:pt x="15" y="1440"/>
                        <a:pt x="0" y="1475"/>
                      </a:cubicBezTo>
                      <a:cubicBezTo>
                        <a:pt x="663" y="1276"/>
                        <a:pt x="1354" y="1136"/>
                        <a:pt x="2045" y="1136"/>
                      </a:cubicBezTo>
                      <a:cubicBezTo>
                        <a:pt x="2321" y="1136"/>
                        <a:pt x="2597" y="1159"/>
                        <a:pt x="2871" y="1208"/>
                      </a:cubicBezTo>
                      <a:cubicBezTo>
                        <a:pt x="3001" y="1239"/>
                        <a:pt x="3169" y="1251"/>
                        <a:pt x="3296" y="1313"/>
                      </a:cubicBezTo>
                      <a:cubicBezTo>
                        <a:pt x="3347" y="1130"/>
                        <a:pt x="3390" y="983"/>
                        <a:pt x="3405" y="902"/>
                      </a:cubicBezTo>
                      <a:cubicBezTo>
                        <a:pt x="3417" y="863"/>
                        <a:pt x="3425" y="830"/>
                        <a:pt x="3434" y="793"/>
                      </a:cubicBezTo>
                      <a:cubicBezTo>
                        <a:pt x="3459" y="707"/>
                        <a:pt x="3481" y="621"/>
                        <a:pt x="3504" y="534"/>
                      </a:cubicBezTo>
                      <a:cubicBezTo>
                        <a:pt x="3492" y="529"/>
                        <a:pt x="3481" y="526"/>
                        <a:pt x="3463" y="519"/>
                      </a:cubicBezTo>
                      <a:cubicBezTo>
                        <a:pt x="3449" y="524"/>
                        <a:pt x="3432" y="526"/>
                        <a:pt x="3414" y="526"/>
                      </a:cubicBezTo>
                      <a:cubicBezTo>
                        <a:pt x="3391" y="526"/>
                        <a:pt x="3366" y="522"/>
                        <a:pt x="3342" y="512"/>
                      </a:cubicBezTo>
                      <a:cubicBezTo>
                        <a:pt x="3227" y="459"/>
                        <a:pt x="3106" y="414"/>
                        <a:pt x="2987" y="365"/>
                      </a:cubicBezTo>
                      <a:cubicBezTo>
                        <a:pt x="2478" y="167"/>
                        <a:pt x="1928" y="1"/>
                        <a:pt x="1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5"/>
                <p:cNvSpPr/>
                <p:nvPr/>
              </p:nvSpPr>
              <p:spPr>
                <a:xfrm>
                  <a:off x="4095450" y="1314875"/>
                  <a:ext cx="48100" cy="50075"/>
                </a:xfrm>
                <a:custGeom>
                  <a:avLst/>
                  <a:gdLst/>
                  <a:ahLst/>
                  <a:cxnLst/>
                  <a:rect l="l" t="t" r="r" b="b"/>
                  <a:pathLst>
                    <a:path w="1924" h="2003" extrusionOk="0">
                      <a:moveTo>
                        <a:pt x="1119" y="0"/>
                      </a:moveTo>
                      <a:cubicBezTo>
                        <a:pt x="722" y="96"/>
                        <a:pt x="394" y="373"/>
                        <a:pt x="0" y="477"/>
                      </a:cubicBezTo>
                      <a:cubicBezTo>
                        <a:pt x="267" y="847"/>
                        <a:pt x="493" y="1220"/>
                        <a:pt x="768" y="1574"/>
                      </a:cubicBezTo>
                      <a:cubicBezTo>
                        <a:pt x="875" y="1714"/>
                        <a:pt x="984" y="1858"/>
                        <a:pt x="1087" y="2002"/>
                      </a:cubicBezTo>
                      <a:cubicBezTo>
                        <a:pt x="1370" y="1769"/>
                        <a:pt x="1615" y="1536"/>
                        <a:pt x="1924" y="1339"/>
                      </a:cubicBezTo>
                      <a:cubicBezTo>
                        <a:pt x="1657" y="883"/>
                        <a:pt x="1318" y="491"/>
                        <a:pt x="1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5"/>
                <p:cNvSpPr/>
                <p:nvPr/>
              </p:nvSpPr>
              <p:spPr>
                <a:xfrm>
                  <a:off x="5012250" y="2481925"/>
                  <a:ext cx="50050" cy="55175"/>
                </a:xfrm>
                <a:custGeom>
                  <a:avLst/>
                  <a:gdLst/>
                  <a:ahLst/>
                  <a:cxnLst/>
                  <a:rect l="l" t="t" r="r" b="b"/>
                  <a:pathLst>
                    <a:path w="2002" h="2207" extrusionOk="0">
                      <a:moveTo>
                        <a:pt x="794" y="0"/>
                      </a:moveTo>
                      <a:cubicBezTo>
                        <a:pt x="531" y="439"/>
                        <a:pt x="298" y="901"/>
                        <a:pt x="1" y="1321"/>
                      </a:cubicBezTo>
                      <a:cubicBezTo>
                        <a:pt x="348" y="1619"/>
                        <a:pt x="649" y="1969"/>
                        <a:pt x="1028" y="2207"/>
                      </a:cubicBezTo>
                      <a:cubicBezTo>
                        <a:pt x="1323" y="1761"/>
                        <a:pt x="1680" y="1363"/>
                        <a:pt x="2002" y="944"/>
                      </a:cubicBezTo>
                      <a:cubicBezTo>
                        <a:pt x="1587" y="644"/>
                        <a:pt x="1193" y="316"/>
                        <a:pt x="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5"/>
                <p:cNvSpPr/>
                <p:nvPr/>
              </p:nvSpPr>
              <p:spPr>
                <a:xfrm>
                  <a:off x="4768425" y="2002750"/>
                  <a:ext cx="38950" cy="41100"/>
                </a:xfrm>
                <a:custGeom>
                  <a:avLst/>
                  <a:gdLst/>
                  <a:ahLst/>
                  <a:cxnLst/>
                  <a:rect l="l" t="t" r="r" b="b"/>
                  <a:pathLst>
                    <a:path w="1558" h="1644" extrusionOk="0">
                      <a:moveTo>
                        <a:pt x="730" y="1"/>
                      </a:moveTo>
                      <a:cubicBezTo>
                        <a:pt x="590" y="227"/>
                        <a:pt x="432" y="439"/>
                        <a:pt x="268" y="649"/>
                      </a:cubicBezTo>
                      <a:cubicBezTo>
                        <a:pt x="185" y="759"/>
                        <a:pt x="97" y="866"/>
                        <a:pt x="1" y="963"/>
                      </a:cubicBezTo>
                      <a:cubicBezTo>
                        <a:pt x="273" y="1206"/>
                        <a:pt x="521" y="1473"/>
                        <a:pt x="846" y="1643"/>
                      </a:cubicBezTo>
                      <a:cubicBezTo>
                        <a:pt x="1009" y="1505"/>
                        <a:pt x="1095" y="1283"/>
                        <a:pt x="1219" y="1108"/>
                      </a:cubicBezTo>
                      <a:cubicBezTo>
                        <a:pt x="1334" y="893"/>
                        <a:pt x="1503" y="693"/>
                        <a:pt x="1557" y="453"/>
                      </a:cubicBezTo>
                      <a:cubicBezTo>
                        <a:pt x="1281" y="302"/>
                        <a:pt x="1015" y="132"/>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5"/>
                <p:cNvSpPr/>
                <p:nvPr/>
              </p:nvSpPr>
              <p:spPr>
                <a:xfrm>
                  <a:off x="5073425" y="1831775"/>
                  <a:ext cx="25325" cy="34950"/>
                </a:xfrm>
                <a:custGeom>
                  <a:avLst/>
                  <a:gdLst/>
                  <a:ahLst/>
                  <a:cxnLst/>
                  <a:rect l="l" t="t" r="r" b="b"/>
                  <a:pathLst>
                    <a:path w="1013" h="1398" extrusionOk="0">
                      <a:moveTo>
                        <a:pt x="762" y="0"/>
                      </a:moveTo>
                      <a:cubicBezTo>
                        <a:pt x="524" y="117"/>
                        <a:pt x="260" y="197"/>
                        <a:pt x="1" y="270"/>
                      </a:cubicBezTo>
                      <a:cubicBezTo>
                        <a:pt x="87" y="641"/>
                        <a:pt x="116" y="1020"/>
                        <a:pt x="155" y="1398"/>
                      </a:cubicBezTo>
                      <a:cubicBezTo>
                        <a:pt x="440" y="1283"/>
                        <a:pt x="744" y="1210"/>
                        <a:pt x="1012" y="1055"/>
                      </a:cubicBezTo>
                      <a:cubicBezTo>
                        <a:pt x="916" y="703"/>
                        <a:pt x="859" y="347"/>
                        <a:pt x="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5"/>
                <p:cNvSpPr/>
                <p:nvPr/>
              </p:nvSpPr>
              <p:spPr>
                <a:xfrm>
                  <a:off x="5079225" y="1534450"/>
                  <a:ext cx="26475" cy="46600"/>
                </a:xfrm>
                <a:custGeom>
                  <a:avLst/>
                  <a:gdLst/>
                  <a:ahLst/>
                  <a:cxnLst/>
                  <a:rect l="l" t="t" r="r" b="b"/>
                  <a:pathLst>
                    <a:path w="1059" h="1864" extrusionOk="0">
                      <a:moveTo>
                        <a:pt x="517" y="1"/>
                      </a:moveTo>
                      <a:cubicBezTo>
                        <a:pt x="378" y="224"/>
                        <a:pt x="197" y="423"/>
                        <a:pt x="1" y="595"/>
                      </a:cubicBezTo>
                      <a:cubicBezTo>
                        <a:pt x="130" y="846"/>
                        <a:pt x="240" y="1111"/>
                        <a:pt x="314" y="1382"/>
                      </a:cubicBezTo>
                      <a:cubicBezTo>
                        <a:pt x="374" y="1546"/>
                        <a:pt x="349" y="1726"/>
                        <a:pt x="444" y="1859"/>
                      </a:cubicBezTo>
                      <a:cubicBezTo>
                        <a:pt x="445" y="1859"/>
                        <a:pt x="448" y="1859"/>
                        <a:pt x="451" y="1862"/>
                      </a:cubicBezTo>
                      <a:cubicBezTo>
                        <a:pt x="452" y="1862"/>
                        <a:pt x="452" y="1863"/>
                        <a:pt x="455" y="1863"/>
                      </a:cubicBezTo>
                      <a:lnTo>
                        <a:pt x="455" y="1862"/>
                      </a:lnTo>
                      <a:lnTo>
                        <a:pt x="454" y="1862"/>
                      </a:lnTo>
                      <a:cubicBezTo>
                        <a:pt x="452" y="1862"/>
                        <a:pt x="448" y="1859"/>
                        <a:pt x="447" y="1856"/>
                      </a:cubicBezTo>
                      <a:lnTo>
                        <a:pt x="447" y="1856"/>
                      </a:lnTo>
                      <a:cubicBezTo>
                        <a:pt x="452" y="1857"/>
                        <a:pt x="456" y="1858"/>
                        <a:pt x="461" y="1858"/>
                      </a:cubicBezTo>
                      <a:cubicBezTo>
                        <a:pt x="506" y="1858"/>
                        <a:pt x="552" y="1820"/>
                        <a:pt x="594" y="1807"/>
                      </a:cubicBezTo>
                      <a:cubicBezTo>
                        <a:pt x="750" y="1732"/>
                        <a:pt x="936" y="1688"/>
                        <a:pt x="1059" y="1566"/>
                      </a:cubicBezTo>
                      <a:cubicBezTo>
                        <a:pt x="995" y="1215"/>
                        <a:pt x="920" y="861"/>
                        <a:pt x="817" y="517"/>
                      </a:cubicBezTo>
                      <a:cubicBezTo>
                        <a:pt x="740" y="339"/>
                        <a:pt x="680" y="123"/>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5"/>
                <p:cNvSpPr/>
                <p:nvPr/>
              </p:nvSpPr>
              <p:spPr>
                <a:xfrm>
                  <a:off x="4455300" y="1610000"/>
                  <a:ext cx="513775" cy="477600"/>
                </a:xfrm>
                <a:custGeom>
                  <a:avLst/>
                  <a:gdLst/>
                  <a:ahLst/>
                  <a:cxnLst/>
                  <a:rect l="l" t="t" r="r" b="b"/>
                  <a:pathLst>
                    <a:path w="20551" h="19104" extrusionOk="0">
                      <a:moveTo>
                        <a:pt x="9280" y="11135"/>
                      </a:moveTo>
                      <a:cubicBezTo>
                        <a:pt x="9425" y="11135"/>
                        <a:pt x="9582" y="11207"/>
                        <a:pt x="9669" y="11307"/>
                      </a:cubicBezTo>
                      <a:cubicBezTo>
                        <a:pt x="9968" y="11691"/>
                        <a:pt x="9641" y="12220"/>
                        <a:pt x="9220" y="12220"/>
                      </a:cubicBezTo>
                      <a:cubicBezTo>
                        <a:pt x="9137" y="12220"/>
                        <a:pt x="9050" y="12199"/>
                        <a:pt x="8964" y="12153"/>
                      </a:cubicBezTo>
                      <a:cubicBezTo>
                        <a:pt x="8592" y="11962"/>
                        <a:pt x="8652" y="11343"/>
                        <a:pt x="9049" y="11223"/>
                      </a:cubicBezTo>
                      <a:cubicBezTo>
                        <a:pt x="9110" y="11161"/>
                        <a:pt x="9193" y="11135"/>
                        <a:pt x="9280" y="11135"/>
                      </a:cubicBezTo>
                      <a:close/>
                      <a:moveTo>
                        <a:pt x="18757" y="0"/>
                      </a:moveTo>
                      <a:cubicBezTo>
                        <a:pt x="18745" y="0"/>
                        <a:pt x="18733" y="1"/>
                        <a:pt x="18721" y="3"/>
                      </a:cubicBezTo>
                      <a:cubicBezTo>
                        <a:pt x="18439" y="173"/>
                        <a:pt x="18497" y="564"/>
                        <a:pt x="18376" y="829"/>
                      </a:cubicBezTo>
                      <a:cubicBezTo>
                        <a:pt x="18299" y="982"/>
                        <a:pt x="18172" y="1108"/>
                        <a:pt x="18071" y="1245"/>
                      </a:cubicBezTo>
                      <a:cubicBezTo>
                        <a:pt x="17519" y="1918"/>
                        <a:pt x="16872" y="2505"/>
                        <a:pt x="16304" y="3157"/>
                      </a:cubicBezTo>
                      <a:cubicBezTo>
                        <a:pt x="16139" y="3346"/>
                        <a:pt x="15968" y="3534"/>
                        <a:pt x="15798" y="3718"/>
                      </a:cubicBezTo>
                      <a:cubicBezTo>
                        <a:pt x="15967" y="4017"/>
                        <a:pt x="16038" y="4372"/>
                        <a:pt x="16038" y="4737"/>
                      </a:cubicBezTo>
                      <a:cubicBezTo>
                        <a:pt x="16038" y="4906"/>
                        <a:pt x="16022" y="5075"/>
                        <a:pt x="15995" y="5245"/>
                      </a:cubicBezTo>
                      <a:cubicBezTo>
                        <a:pt x="15930" y="5639"/>
                        <a:pt x="15793" y="6021"/>
                        <a:pt x="15621" y="6338"/>
                      </a:cubicBezTo>
                      <a:cubicBezTo>
                        <a:pt x="14875" y="7659"/>
                        <a:pt x="13647" y="8728"/>
                        <a:pt x="12230" y="9322"/>
                      </a:cubicBezTo>
                      <a:cubicBezTo>
                        <a:pt x="12215" y="9520"/>
                        <a:pt x="12162" y="9738"/>
                        <a:pt x="12163" y="9846"/>
                      </a:cubicBezTo>
                      <a:cubicBezTo>
                        <a:pt x="12131" y="10181"/>
                        <a:pt x="12041" y="10588"/>
                        <a:pt x="11872" y="10931"/>
                      </a:cubicBezTo>
                      <a:cubicBezTo>
                        <a:pt x="11665" y="11351"/>
                        <a:pt x="11343" y="11680"/>
                        <a:pt x="10866" y="11680"/>
                      </a:cubicBezTo>
                      <a:cubicBezTo>
                        <a:pt x="10804" y="11680"/>
                        <a:pt x="10738" y="11674"/>
                        <a:pt x="10671" y="11662"/>
                      </a:cubicBezTo>
                      <a:cubicBezTo>
                        <a:pt x="10370" y="11585"/>
                        <a:pt x="9634" y="11177"/>
                        <a:pt x="9449" y="10849"/>
                      </a:cubicBezTo>
                      <a:cubicBezTo>
                        <a:pt x="9374" y="10849"/>
                        <a:pt x="9299" y="10843"/>
                        <a:pt x="9225" y="10834"/>
                      </a:cubicBezTo>
                      <a:cubicBezTo>
                        <a:pt x="9172" y="10885"/>
                        <a:pt x="9104" y="10929"/>
                        <a:pt x="9059" y="10968"/>
                      </a:cubicBezTo>
                      <a:cubicBezTo>
                        <a:pt x="8700" y="11207"/>
                        <a:pt x="8299" y="11525"/>
                        <a:pt x="7851" y="11525"/>
                      </a:cubicBezTo>
                      <a:cubicBezTo>
                        <a:pt x="7817" y="11525"/>
                        <a:pt x="7782" y="11523"/>
                        <a:pt x="7747" y="11519"/>
                      </a:cubicBezTo>
                      <a:cubicBezTo>
                        <a:pt x="7142" y="11448"/>
                        <a:pt x="6151" y="9482"/>
                        <a:pt x="6029" y="8699"/>
                      </a:cubicBezTo>
                      <a:cubicBezTo>
                        <a:pt x="5692" y="8482"/>
                        <a:pt x="5369" y="8234"/>
                        <a:pt x="5073" y="7972"/>
                      </a:cubicBezTo>
                      <a:cubicBezTo>
                        <a:pt x="5023" y="7927"/>
                        <a:pt x="4977" y="7877"/>
                        <a:pt x="4927" y="7832"/>
                      </a:cubicBezTo>
                      <a:cubicBezTo>
                        <a:pt x="4907" y="7847"/>
                        <a:pt x="4885" y="7858"/>
                        <a:pt x="4866" y="7869"/>
                      </a:cubicBezTo>
                      <a:cubicBezTo>
                        <a:pt x="4445" y="8138"/>
                        <a:pt x="4054" y="8453"/>
                        <a:pt x="3697" y="8798"/>
                      </a:cubicBezTo>
                      <a:cubicBezTo>
                        <a:pt x="3506" y="8980"/>
                        <a:pt x="3321" y="9177"/>
                        <a:pt x="3147" y="9378"/>
                      </a:cubicBezTo>
                      <a:cubicBezTo>
                        <a:pt x="2544" y="10074"/>
                        <a:pt x="2025" y="10845"/>
                        <a:pt x="1635" y="11681"/>
                      </a:cubicBezTo>
                      <a:cubicBezTo>
                        <a:pt x="1110" y="12783"/>
                        <a:pt x="603" y="13909"/>
                        <a:pt x="381" y="15115"/>
                      </a:cubicBezTo>
                      <a:cubicBezTo>
                        <a:pt x="358" y="15230"/>
                        <a:pt x="345" y="15360"/>
                        <a:pt x="253" y="15443"/>
                      </a:cubicBezTo>
                      <a:cubicBezTo>
                        <a:pt x="81" y="15530"/>
                        <a:pt x="1" y="15696"/>
                        <a:pt x="39" y="15886"/>
                      </a:cubicBezTo>
                      <a:cubicBezTo>
                        <a:pt x="265" y="16454"/>
                        <a:pt x="1012" y="16919"/>
                        <a:pt x="1772" y="17272"/>
                      </a:cubicBezTo>
                      <a:cubicBezTo>
                        <a:pt x="2274" y="17505"/>
                        <a:pt x="2782" y="17688"/>
                        <a:pt x="3143" y="17824"/>
                      </a:cubicBezTo>
                      <a:cubicBezTo>
                        <a:pt x="3490" y="17948"/>
                        <a:pt x="3848" y="18041"/>
                        <a:pt x="4204" y="18145"/>
                      </a:cubicBezTo>
                      <a:cubicBezTo>
                        <a:pt x="3607" y="16521"/>
                        <a:pt x="3238" y="14823"/>
                        <a:pt x="2913" y="13124"/>
                      </a:cubicBezTo>
                      <a:cubicBezTo>
                        <a:pt x="2884" y="12965"/>
                        <a:pt x="2852" y="12811"/>
                        <a:pt x="2822" y="12650"/>
                      </a:cubicBezTo>
                      <a:cubicBezTo>
                        <a:pt x="2804" y="12449"/>
                        <a:pt x="2703" y="12235"/>
                        <a:pt x="2770" y="12037"/>
                      </a:cubicBezTo>
                      <a:cubicBezTo>
                        <a:pt x="2805" y="11962"/>
                        <a:pt x="2880" y="11921"/>
                        <a:pt x="2956" y="11921"/>
                      </a:cubicBezTo>
                      <a:cubicBezTo>
                        <a:pt x="3010" y="11921"/>
                        <a:pt x="3064" y="11942"/>
                        <a:pt x="3104" y="11986"/>
                      </a:cubicBezTo>
                      <a:cubicBezTo>
                        <a:pt x="3168" y="12048"/>
                        <a:pt x="3182" y="12149"/>
                        <a:pt x="3200" y="12235"/>
                      </a:cubicBezTo>
                      <a:cubicBezTo>
                        <a:pt x="3551" y="14057"/>
                        <a:pt x="3875" y="15886"/>
                        <a:pt x="4319" y="17687"/>
                      </a:cubicBezTo>
                      <a:cubicBezTo>
                        <a:pt x="4382" y="17911"/>
                        <a:pt x="4437" y="18136"/>
                        <a:pt x="4552" y="18337"/>
                      </a:cubicBezTo>
                      <a:cubicBezTo>
                        <a:pt x="4615" y="18372"/>
                        <a:pt x="4662" y="18438"/>
                        <a:pt x="4675" y="18508"/>
                      </a:cubicBezTo>
                      <a:cubicBezTo>
                        <a:pt x="4755" y="18773"/>
                        <a:pt x="4889" y="18999"/>
                        <a:pt x="5183" y="19041"/>
                      </a:cubicBezTo>
                      <a:cubicBezTo>
                        <a:pt x="5366" y="19073"/>
                        <a:pt x="5552" y="19092"/>
                        <a:pt x="5742" y="19101"/>
                      </a:cubicBezTo>
                      <a:cubicBezTo>
                        <a:pt x="5789" y="19102"/>
                        <a:pt x="5836" y="19103"/>
                        <a:pt x="5883" y="19103"/>
                      </a:cubicBezTo>
                      <a:cubicBezTo>
                        <a:pt x="6457" y="19103"/>
                        <a:pt x="7037" y="18989"/>
                        <a:pt x="7552" y="18779"/>
                      </a:cubicBezTo>
                      <a:cubicBezTo>
                        <a:pt x="7986" y="18604"/>
                        <a:pt x="7881" y="18312"/>
                        <a:pt x="7595" y="18046"/>
                      </a:cubicBezTo>
                      <a:cubicBezTo>
                        <a:pt x="7451" y="17847"/>
                        <a:pt x="7437" y="17589"/>
                        <a:pt x="7370" y="17358"/>
                      </a:cubicBezTo>
                      <a:cubicBezTo>
                        <a:pt x="7298" y="17047"/>
                        <a:pt x="7221" y="16741"/>
                        <a:pt x="7145" y="16432"/>
                      </a:cubicBezTo>
                      <a:cubicBezTo>
                        <a:pt x="6599" y="14296"/>
                        <a:pt x="6466" y="12018"/>
                        <a:pt x="5609" y="9977"/>
                      </a:cubicBezTo>
                      <a:cubicBezTo>
                        <a:pt x="5415" y="9566"/>
                        <a:pt x="5202" y="9155"/>
                        <a:pt x="4875" y="8833"/>
                      </a:cubicBezTo>
                      <a:cubicBezTo>
                        <a:pt x="4845" y="8804"/>
                        <a:pt x="4796" y="8790"/>
                        <a:pt x="4794" y="8739"/>
                      </a:cubicBezTo>
                      <a:cubicBezTo>
                        <a:pt x="4789" y="8702"/>
                        <a:pt x="4815" y="8664"/>
                        <a:pt x="4854" y="8653"/>
                      </a:cubicBezTo>
                      <a:cubicBezTo>
                        <a:pt x="4873" y="8651"/>
                        <a:pt x="4892" y="8650"/>
                        <a:pt x="4910" y="8650"/>
                      </a:cubicBezTo>
                      <a:cubicBezTo>
                        <a:pt x="5398" y="8650"/>
                        <a:pt x="5672" y="9306"/>
                        <a:pt x="5880" y="9670"/>
                      </a:cubicBezTo>
                      <a:cubicBezTo>
                        <a:pt x="6690" y="11324"/>
                        <a:pt x="6897" y="13173"/>
                        <a:pt x="7272" y="14956"/>
                      </a:cubicBezTo>
                      <a:cubicBezTo>
                        <a:pt x="7406" y="15597"/>
                        <a:pt x="7550" y="16238"/>
                        <a:pt x="7711" y="16875"/>
                      </a:cubicBezTo>
                      <a:cubicBezTo>
                        <a:pt x="7788" y="17247"/>
                        <a:pt x="7954" y="17611"/>
                        <a:pt x="7935" y="17997"/>
                      </a:cubicBezTo>
                      <a:cubicBezTo>
                        <a:pt x="7937" y="18072"/>
                        <a:pt x="7964" y="18143"/>
                        <a:pt x="8004" y="18204"/>
                      </a:cubicBezTo>
                      <a:cubicBezTo>
                        <a:pt x="8033" y="18238"/>
                        <a:pt x="8066" y="18267"/>
                        <a:pt x="8098" y="18293"/>
                      </a:cubicBezTo>
                      <a:cubicBezTo>
                        <a:pt x="8133" y="18239"/>
                        <a:pt x="8193" y="18201"/>
                        <a:pt x="8257" y="18199"/>
                      </a:cubicBezTo>
                      <a:cubicBezTo>
                        <a:pt x="8439" y="18188"/>
                        <a:pt x="8620" y="18159"/>
                        <a:pt x="8799" y="18124"/>
                      </a:cubicBezTo>
                      <a:cubicBezTo>
                        <a:pt x="9174" y="18024"/>
                        <a:pt x="9652" y="17977"/>
                        <a:pt x="9892" y="17640"/>
                      </a:cubicBezTo>
                      <a:cubicBezTo>
                        <a:pt x="9882" y="17492"/>
                        <a:pt x="9720" y="17417"/>
                        <a:pt x="9671" y="17283"/>
                      </a:cubicBezTo>
                      <a:cubicBezTo>
                        <a:pt x="9601" y="17030"/>
                        <a:pt x="9767" y="16775"/>
                        <a:pt x="9824" y="16533"/>
                      </a:cubicBezTo>
                      <a:cubicBezTo>
                        <a:pt x="10118" y="15588"/>
                        <a:pt x="10494" y="14667"/>
                        <a:pt x="10923" y="13774"/>
                      </a:cubicBezTo>
                      <a:cubicBezTo>
                        <a:pt x="10952" y="13720"/>
                        <a:pt x="11025" y="13568"/>
                        <a:pt x="11127" y="13372"/>
                      </a:cubicBezTo>
                      <a:cubicBezTo>
                        <a:pt x="11353" y="12933"/>
                        <a:pt x="11713" y="12267"/>
                        <a:pt x="11995" y="11967"/>
                      </a:cubicBezTo>
                      <a:cubicBezTo>
                        <a:pt x="12166" y="11706"/>
                        <a:pt x="12385" y="11484"/>
                        <a:pt x="12589" y="11245"/>
                      </a:cubicBezTo>
                      <a:cubicBezTo>
                        <a:pt x="13951" y="9635"/>
                        <a:pt x="15473" y="8183"/>
                        <a:pt x="16949" y="6682"/>
                      </a:cubicBezTo>
                      <a:cubicBezTo>
                        <a:pt x="17748" y="5869"/>
                        <a:pt x="18564" y="5072"/>
                        <a:pt x="19387" y="4280"/>
                      </a:cubicBezTo>
                      <a:cubicBezTo>
                        <a:pt x="19807" y="3855"/>
                        <a:pt x="20550" y="3571"/>
                        <a:pt x="20496" y="2873"/>
                      </a:cubicBezTo>
                      <a:cubicBezTo>
                        <a:pt x="20504" y="2738"/>
                        <a:pt x="20454" y="2612"/>
                        <a:pt x="20412" y="2485"/>
                      </a:cubicBezTo>
                      <a:cubicBezTo>
                        <a:pt x="20354" y="2553"/>
                        <a:pt x="20292" y="2603"/>
                        <a:pt x="20222" y="2604"/>
                      </a:cubicBezTo>
                      <a:cubicBezTo>
                        <a:pt x="20196" y="2681"/>
                        <a:pt x="20129" y="2746"/>
                        <a:pt x="20043" y="2746"/>
                      </a:cubicBezTo>
                      <a:cubicBezTo>
                        <a:pt x="20039" y="2746"/>
                        <a:pt x="20035" y="2746"/>
                        <a:pt x="20030" y="2746"/>
                      </a:cubicBezTo>
                      <a:cubicBezTo>
                        <a:pt x="19851" y="2719"/>
                        <a:pt x="19763" y="2521"/>
                        <a:pt x="19647" y="2406"/>
                      </a:cubicBezTo>
                      <a:cubicBezTo>
                        <a:pt x="19536" y="2276"/>
                        <a:pt x="19428" y="2141"/>
                        <a:pt x="19328" y="2000"/>
                      </a:cubicBezTo>
                      <a:cubicBezTo>
                        <a:pt x="19194" y="1813"/>
                        <a:pt x="19078" y="1618"/>
                        <a:pt x="18992" y="1405"/>
                      </a:cubicBezTo>
                      <a:cubicBezTo>
                        <a:pt x="18889" y="1128"/>
                        <a:pt x="18802" y="841"/>
                        <a:pt x="18736" y="549"/>
                      </a:cubicBezTo>
                      <a:cubicBezTo>
                        <a:pt x="18720" y="447"/>
                        <a:pt x="18699" y="334"/>
                        <a:pt x="18756" y="240"/>
                      </a:cubicBezTo>
                      <a:cubicBezTo>
                        <a:pt x="18780" y="217"/>
                        <a:pt x="18800" y="200"/>
                        <a:pt x="18820" y="197"/>
                      </a:cubicBezTo>
                      <a:cubicBezTo>
                        <a:pt x="18835" y="134"/>
                        <a:pt x="18853" y="74"/>
                        <a:pt x="18874" y="15"/>
                      </a:cubicBezTo>
                      <a:cubicBezTo>
                        <a:pt x="18836" y="8"/>
                        <a:pt x="18796" y="0"/>
                        <a:pt x="18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3" name="Google Shape;5413;p35"/>
              <p:cNvSpPr/>
              <p:nvPr/>
            </p:nvSpPr>
            <p:spPr>
              <a:xfrm>
                <a:off x="52525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4" name="Google Shape;5414;p35"/>
            <p:cNvSpPr/>
            <p:nvPr/>
          </p:nvSpPr>
          <p:spPr>
            <a:xfrm>
              <a:off x="6466425" y="1963250"/>
              <a:ext cx="52975" cy="34800"/>
            </a:xfrm>
            <a:custGeom>
              <a:avLst/>
              <a:gdLst/>
              <a:ahLst/>
              <a:cxnLst/>
              <a:rect l="l" t="t" r="r" b="b"/>
              <a:pathLst>
                <a:path w="2119" h="1392" extrusionOk="0">
                  <a:moveTo>
                    <a:pt x="1378" y="1"/>
                  </a:moveTo>
                  <a:cubicBezTo>
                    <a:pt x="1135" y="17"/>
                    <a:pt x="891" y="52"/>
                    <a:pt x="648" y="102"/>
                  </a:cubicBezTo>
                  <a:cubicBezTo>
                    <a:pt x="431" y="139"/>
                    <a:pt x="222" y="211"/>
                    <a:pt x="11" y="273"/>
                  </a:cubicBezTo>
                  <a:cubicBezTo>
                    <a:pt x="8" y="273"/>
                    <a:pt x="4" y="276"/>
                    <a:pt x="1" y="276"/>
                  </a:cubicBezTo>
                  <a:cubicBezTo>
                    <a:pt x="8" y="291"/>
                    <a:pt x="13" y="306"/>
                    <a:pt x="16" y="322"/>
                  </a:cubicBezTo>
                  <a:cubicBezTo>
                    <a:pt x="722" y="641"/>
                    <a:pt x="1415" y="993"/>
                    <a:pt x="2089" y="1372"/>
                  </a:cubicBezTo>
                  <a:cubicBezTo>
                    <a:pt x="2098" y="1380"/>
                    <a:pt x="2107" y="1384"/>
                    <a:pt x="2119" y="1391"/>
                  </a:cubicBezTo>
                  <a:cubicBezTo>
                    <a:pt x="1893" y="915"/>
                    <a:pt x="1645" y="453"/>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5"/>
            <p:cNvSpPr/>
            <p:nvPr/>
          </p:nvSpPr>
          <p:spPr>
            <a:xfrm>
              <a:off x="6458700" y="1934950"/>
              <a:ext cx="78000" cy="29175"/>
            </a:xfrm>
            <a:custGeom>
              <a:avLst/>
              <a:gdLst/>
              <a:ahLst/>
              <a:cxnLst/>
              <a:rect l="l" t="t" r="r" b="b"/>
              <a:pathLst>
                <a:path w="3120" h="1167" extrusionOk="0">
                  <a:moveTo>
                    <a:pt x="2419" y="1"/>
                  </a:moveTo>
                  <a:cubicBezTo>
                    <a:pt x="1741" y="1"/>
                    <a:pt x="1055" y="240"/>
                    <a:pt x="448" y="493"/>
                  </a:cubicBezTo>
                  <a:cubicBezTo>
                    <a:pt x="291" y="578"/>
                    <a:pt x="141" y="659"/>
                    <a:pt x="1" y="754"/>
                  </a:cubicBezTo>
                  <a:cubicBezTo>
                    <a:pt x="68" y="891"/>
                    <a:pt x="132" y="1028"/>
                    <a:pt x="193" y="1166"/>
                  </a:cubicBezTo>
                  <a:cubicBezTo>
                    <a:pt x="339" y="1021"/>
                    <a:pt x="619" y="945"/>
                    <a:pt x="784" y="891"/>
                  </a:cubicBezTo>
                  <a:cubicBezTo>
                    <a:pt x="1123" y="790"/>
                    <a:pt x="1471" y="738"/>
                    <a:pt x="1821" y="719"/>
                  </a:cubicBezTo>
                  <a:cubicBezTo>
                    <a:pt x="1845" y="712"/>
                    <a:pt x="1866" y="704"/>
                    <a:pt x="1888" y="700"/>
                  </a:cubicBezTo>
                  <a:cubicBezTo>
                    <a:pt x="1890" y="704"/>
                    <a:pt x="1896" y="710"/>
                    <a:pt x="1897" y="716"/>
                  </a:cubicBezTo>
                  <a:cubicBezTo>
                    <a:pt x="1955" y="714"/>
                    <a:pt x="2013" y="713"/>
                    <a:pt x="2071" y="713"/>
                  </a:cubicBezTo>
                  <a:cubicBezTo>
                    <a:pt x="2422" y="713"/>
                    <a:pt x="2772" y="750"/>
                    <a:pt x="3120" y="812"/>
                  </a:cubicBezTo>
                  <a:cubicBezTo>
                    <a:pt x="3060" y="694"/>
                    <a:pt x="2997" y="579"/>
                    <a:pt x="2938" y="461"/>
                  </a:cubicBezTo>
                  <a:cubicBezTo>
                    <a:pt x="2863" y="315"/>
                    <a:pt x="2790" y="168"/>
                    <a:pt x="2725" y="18"/>
                  </a:cubicBezTo>
                  <a:cubicBezTo>
                    <a:pt x="2623" y="6"/>
                    <a:pt x="2521" y="1"/>
                    <a:pt x="2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5"/>
            <p:cNvSpPr/>
            <p:nvPr/>
          </p:nvSpPr>
          <p:spPr>
            <a:xfrm>
              <a:off x="6392650" y="1894725"/>
              <a:ext cx="89375" cy="52175"/>
            </a:xfrm>
            <a:custGeom>
              <a:avLst/>
              <a:gdLst/>
              <a:ahLst/>
              <a:cxnLst/>
              <a:rect l="l" t="t" r="r" b="b"/>
              <a:pathLst>
                <a:path w="3575" h="2087" extrusionOk="0">
                  <a:moveTo>
                    <a:pt x="2324" y="1"/>
                  </a:moveTo>
                  <a:cubicBezTo>
                    <a:pt x="2171" y="18"/>
                    <a:pt x="2019" y="40"/>
                    <a:pt x="1866" y="60"/>
                  </a:cubicBezTo>
                  <a:cubicBezTo>
                    <a:pt x="1242" y="148"/>
                    <a:pt x="617" y="259"/>
                    <a:pt x="1" y="390"/>
                  </a:cubicBezTo>
                  <a:cubicBezTo>
                    <a:pt x="88" y="664"/>
                    <a:pt x="157" y="942"/>
                    <a:pt x="227" y="1218"/>
                  </a:cubicBezTo>
                  <a:cubicBezTo>
                    <a:pt x="383" y="1184"/>
                    <a:pt x="540" y="1156"/>
                    <a:pt x="690" y="1133"/>
                  </a:cubicBezTo>
                  <a:lnTo>
                    <a:pt x="691" y="1133"/>
                  </a:lnTo>
                  <a:cubicBezTo>
                    <a:pt x="1142" y="1060"/>
                    <a:pt x="1553" y="1013"/>
                    <a:pt x="1779" y="1011"/>
                  </a:cubicBezTo>
                  <a:cubicBezTo>
                    <a:pt x="1828" y="916"/>
                    <a:pt x="1907" y="827"/>
                    <a:pt x="1952" y="753"/>
                  </a:cubicBezTo>
                  <a:cubicBezTo>
                    <a:pt x="2031" y="632"/>
                    <a:pt x="2092" y="506"/>
                    <a:pt x="2169" y="388"/>
                  </a:cubicBezTo>
                  <a:cubicBezTo>
                    <a:pt x="2180" y="372"/>
                    <a:pt x="2197" y="363"/>
                    <a:pt x="2214" y="363"/>
                  </a:cubicBezTo>
                  <a:cubicBezTo>
                    <a:pt x="2222" y="363"/>
                    <a:pt x="2230" y="365"/>
                    <a:pt x="2238" y="369"/>
                  </a:cubicBezTo>
                  <a:cubicBezTo>
                    <a:pt x="2264" y="384"/>
                    <a:pt x="2271" y="416"/>
                    <a:pt x="2257" y="439"/>
                  </a:cubicBezTo>
                  <a:cubicBezTo>
                    <a:pt x="2182" y="562"/>
                    <a:pt x="2112" y="681"/>
                    <a:pt x="2063" y="811"/>
                  </a:cubicBezTo>
                  <a:cubicBezTo>
                    <a:pt x="2038" y="859"/>
                    <a:pt x="2026" y="968"/>
                    <a:pt x="2009" y="1072"/>
                  </a:cubicBezTo>
                  <a:cubicBezTo>
                    <a:pt x="2040" y="1104"/>
                    <a:pt x="2063" y="1148"/>
                    <a:pt x="2073" y="1191"/>
                  </a:cubicBezTo>
                  <a:cubicBezTo>
                    <a:pt x="2212" y="1497"/>
                    <a:pt x="2362" y="1792"/>
                    <a:pt x="2510" y="2086"/>
                  </a:cubicBezTo>
                  <a:cubicBezTo>
                    <a:pt x="2838" y="1865"/>
                    <a:pt x="3195" y="1684"/>
                    <a:pt x="3574" y="1554"/>
                  </a:cubicBezTo>
                  <a:cubicBezTo>
                    <a:pt x="3191" y="1013"/>
                    <a:pt x="2838" y="426"/>
                    <a:pt x="2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5"/>
            <p:cNvSpPr/>
            <p:nvPr/>
          </p:nvSpPr>
          <p:spPr>
            <a:xfrm>
              <a:off x="6375650" y="1930075"/>
              <a:ext cx="78525" cy="35750"/>
            </a:xfrm>
            <a:custGeom>
              <a:avLst/>
              <a:gdLst/>
              <a:ahLst/>
              <a:cxnLst/>
              <a:rect l="l" t="t" r="r" b="b"/>
              <a:pathLst>
                <a:path w="3141" h="1430" extrusionOk="0">
                  <a:moveTo>
                    <a:pt x="2484" y="0"/>
                  </a:moveTo>
                  <a:cubicBezTo>
                    <a:pt x="2422" y="3"/>
                    <a:pt x="2363" y="10"/>
                    <a:pt x="2301" y="18"/>
                  </a:cubicBezTo>
                  <a:cubicBezTo>
                    <a:pt x="1734" y="75"/>
                    <a:pt x="1151" y="159"/>
                    <a:pt x="601" y="263"/>
                  </a:cubicBezTo>
                  <a:cubicBezTo>
                    <a:pt x="399" y="305"/>
                    <a:pt x="198" y="352"/>
                    <a:pt x="0" y="401"/>
                  </a:cubicBezTo>
                  <a:cubicBezTo>
                    <a:pt x="466" y="518"/>
                    <a:pt x="933" y="647"/>
                    <a:pt x="1395" y="783"/>
                  </a:cubicBezTo>
                  <a:cubicBezTo>
                    <a:pt x="1414" y="789"/>
                    <a:pt x="1430" y="793"/>
                    <a:pt x="1449" y="800"/>
                  </a:cubicBezTo>
                  <a:cubicBezTo>
                    <a:pt x="2022" y="984"/>
                    <a:pt x="2583" y="1197"/>
                    <a:pt x="3141" y="1430"/>
                  </a:cubicBezTo>
                  <a:cubicBezTo>
                    <a:pt x="2932" y="945"/>
                    <a:pt x="2734" y="458"/>
                    <a:pt x="2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5"/>
            <p:cNvSpPr/>
            <p:nvPr/>
          </p:nvSpPr>
          <p:spPr>
            <a:xfrm>
              <a:off x="6286225" y="1933675"/>
              <a:ext cx="248725" cy="111775"/>
            </a:xfrm>
            <a:custGeom>
              <a:avLst/>
              <a:gdLst/>
              <a:ahLst/>
              <a:cxnLst/>
              <a:rect l="l" t="t" r="r" b="b"/>
              <a:pathLst>
                <a:path w="9949" h="4471" extrusionOk="0">
                  <a:moveTo>
                    <a:pt x="92" y="1"/>
                  </a:moveTo>
                  <a:lnTo>
                    <a:pt x="92" y="1"/>
                  </a:lnTo>
                  <a:cubicBezTo>
                    <a:pt x="1" y="362"/>
                    <a:pt x="122" y="755"/>
                    <a:pt x="97" y="1124"/>
                  </a:cubicBezTo>
                  <a:cubicBezTo>
                    <a:pt x="146" y="1133"/>
                    <a:pt x="196" y="1142"/>
                    <a:pt x="241" y="1153"/>
                  </a:cubicBezTo>
                  <a:cubicBezTo>
                    <a:pt x="1879" y="1605"/>
                    <a:pt x="3535" y="2063"/>
                    <a:pt x="5138" y="2649"/>
                  </a:cubicBezTo>
                  <a:cubicBezTo>
                    <a:pt x="6486" y="3143"/>
                    <a:pt x="7793" y="3726"/>
                    <a:pt x="9026" y="4470"/>
                  </a:cubicBezTo>
                  <a:cubicBezTo>
                    <a:pt x="9378" y="4177"/>
                    <a:pt x="9621" y="3775"/>
                    <a:pt x="9949" y="3456"/>
                  </a:cubicBezTo>
                  <a:cubicBezTo>
                    <a:pt x="8812" y="2618"/>
                    <a:pt x="7492" y="2048"/>
                    <a:pt x="6193" y="1499"/>
                  </a:cubicBezTo>
                  <a:cubicBezTo>
                    <a:pt x="5719" y="1309"/>
                    <a:pt x="5239" y="1142"/>
                    <a:pt x="4753" y="993"/>
                  </a:cubicBezTo>
                  <a:cubicBezTo>
                    <a:pt x="3235" y="525"/>
                    <a:pt x="1661" y="22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5"/>
            <p:cNvSpPr/>
            <p:nvPr/>
          </p:nvSpPr>
          <p:spPr>
            <a:xfrm>
              <a:off x="6335025" y="1876175"/>
              <a:ext cx="55275" cy="54275"/>
            </a:xfrm>
            <a:custGeom>
              <a:avLst/>
              <a:gdLst/>
              <a:ahLst/>
              <a:cxnLst/>
              <a:rect l="l" t="t" r="r" b="b"/>
              <a:pathLst>
                <a:path w="2211" h="2171" extrusionOk="0">
                  <a:moveTo>
                    <a:pt x="1360" y="1"/>
                  </a:moveTo>
                  <a:cubicBezTo>
                    <a:pt x="923" y="87"/>
                    <a:pt x="482" y="152"/>
                    <a:pt x="44" y="214"/>
                  </a:cubicBezTo>
                  <a:cubicBezTo>
                    <a:pt x="29" y="215"/>
                    <a:pt x="15" y="219"/>
                    <a:pt x="0" y="221"/>
                  </a:cubicBezTo>
                  <a:cubicBezTo>
                    <a:pt x="568" y="651"/>
                    <a:pt x="1132" y="1123"/>
                    <a:pt x="1459" y="1772"/>
                  </a:cubicBezTo>
                  <a:cubicBezTo>
                    <a:pt x="1494" y="1831"/>
                    <a:pt x="1584" y="2008"/>
                    <a:pt x="1634" y="2171"/>
                  </a:cubicBezTo>
                  <a:cubicBezTo>
                    <a:pt x="1746" y="2137"/>
                    <a:pt x="1870" y="2107"/>
                    <a:pt x="1998" y="2073"/>
                  </a:cubicBezTo>
                  <a:cubicBezTo>
                    <a:pt x="2068" y="2057"/>
                    <a:pt x="2141" y="2041"/>
                    <a:pt x="2211" y="2025"/>
                  </a:cubicBezTo>
                  <a:cubicBezTo>
                    <a:pt x="2048" y="1315"/>
                    <a:pt x="1729" y="620"/>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5"/>
            <p:cNvSpPr/>
            <p:nvPr/>
          </p:nvSpPr>
          <p:spPr>
            <a:xfrm>
              <a:off x="6286275" y="1933675"/>
              <a:ext cx="128450" cy="66225"/>
            </a:xfrm>
            <a:custGeom>
              <a:avLst/>
              <a:gdLst/>
              <a:ahLst/>
              <a:cxnLst/>
              <a:rect l="l" t="t" r="r" b="b"/>
              <a:pathLst>
                <a:path w="5138" h="2649" extrusionOk="0">
                  <a:moveTo>
                    <a:pt x="92" y="1"/>
                  </a:moveTo>
                  <a:lnTo>
                    <a:pt x="92" y="1"/>
                  </a:lnTo>
                  <a:cubicBezTo>
                    <a:pt x="0" y="362"/>
                    <a:pt x="121" y="755"/>
                    <a:pt x="98" y="1124"/>
                  </a:cubicBezTo>
                  <a:cubicBezTo>
                    <a:pt x="146" y="1133"/>
                    <a:pt x="195" y="1142"/>
                    <a:pt x="241" y="1153"/>
                  </a:cubicBezTo>
                  <a:cubicBezTo>
                    <a:pt x="1879" y="1605"/>
                    <a:pt x="3534" y="2063"/>
                    <a:pt x="5137" y="2649"/>
                  </a:cubicBezTo>
                  <a:cubicBezTo>
                    <a:pt x="4461" y="1933"/>
                    <a:pt x="4611" y="1299"/>
                    <a:pt x="4754" y="993"/>
                  </a:cubicBezTo>
                  <a:cubicBezTo>
                    <a:pt x="3234" y="525"/>
                    <a:pt x="1660" y="229"/>
                    <a:pt x="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5"/>
            <p:cNvSpPr/>
            <p:nvPr/>
          </p:nvSpPr>
          <p:spPr>
            <a:xfrm>
              <a:off x="6375675" y="1930425"/>
              <a:ext cx="57525" cy="19600"/>
            </a:xfrm>
            <a:custGeom>
              <a:avLst/>
              <a:gdLst/>
              <a:ahLst/>
              <a:cxnLst/>
              <a:rect l="l" t="t" r="r" b="b"/>
              <a:pathLst>
                <a:path w="2301" h="784" extrusionOk="0">
                  <a:moveTo>
                    <a:pt x="2300" y="1"/>
                  </a:moveTo>
                  <a:lnTo>
                    <a:pt x="2300" y="1"/>
                  </a:lnTo>
                  <a:cubicBezTo>
                    <a:pt x="1733" y="56"/>
                    <a:pt x="1150" y="141"/>
                    <a:pt x="600" y="244"/>
                  </a:cubicBezTo>
                  <a:cubicBezTo>
                    <a:pt x="400" y="286"/>
                    <a:pt x="197" y="336"/>
                    <a:pt x="1" y="384"/>
                  </a:cubicBezTo>
                  <a:cubicBezTo>
                    <a:pt x="467" y="502"/>
                    <a:pt x="933" y="630"/>
                    <a:pt x="1395" y="767"/>
                  </a:cubicBezTo>
                  <a:cubicBezTo>
                    <a:pt x="1414" y="773"/>
                    <a:pt x="1430" y="776"/>
                    <a:pt x="1449" y="783"/>
                  </a:cubicBezTo>
                  <a:lnTo>
                    <a:pt x="2300"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5"/>
            <p:cNvSpPr/>
            <p:nvPr/>
          </p:nvSpPr>
          <p:spPr>
            <a:xfrm>
              <a:off x="6392650" y="1896175"/>
              <a:ext cx="46675" cy="28975"/>
            </a:xfrm>
            <a:custGeom>
              <a:avLst/>
              <a:gdLst/>
              <a:ahLst/>
              <a:cxnLst/>
              <a:rect l="l" t="t" r="r" b="b"/>
              <a:pathLst>
                <a:path w="1867" h="1159" extrusionOk="0">
                  <a:moveTo>
                    <a:pt x="1866" y="1"/>
                  </a:moveTo>
                  <a:cubicBezTo>
                    <a:pt x="1242" y="88"/>
                    <a:pt x="617" y="199"/>
                    <a:pt x="1" y="330"/>
                  </a:cubicBezTo>
                  <a:cubicBezTo>
                    <a:pt x="88" y="604"/>
                    <a:pt x="157" y="883"/>
                    <a:pt x="227" y="1158"/>
                  </a:cubicBezTo>
                  <a:cubicBezTo>
                    <a:pt x="385" y="1129"/>
                    <a:pt x="540" y="1098"/>
                    <a:pt x="690" y="1074"/>
                  </a:cubicBezTo>
                  <a:lnTo>
                    <a:pt x="691" y="1074"/>
                  </a:lnTo>
                  <a:lnTo>
                    <a:pt x="1866"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5"/>
            <p:cNvSpPr/>
            <p:nvPr/>
          </p:nvSpPr>
          <p:spPr>
            <a:xfrm>
              <a:off x="6335075" y="1881475"/>
              <a:ext cx="50000" cy="48950"/>
            </a:xfrm>
            <a:custGeom>
              <a:avLst/>
              <a:gdLst/>
              <a:ahLst/>
              <a:cxnLst/>
              <a:rect l="l" t="t" r="r" b="b"/>
              <a:pathLst>
                <a:path w="2000" h="1958" extrusionOk="0">
                  <a:moveTo>
                    <a:pt x="45" y="0"/>
                  </a:moveTo>
                  <a:cubicBezTo>
                    <a:pt x="30" y="2"/>
                    <a:pt x="16" y="6"/>
                    <a:pt x="1" y="7"/>
                  </a:cubicBezTo>
                  <a:cubicBezTo>
                    <a:pt x="569" y="437"/>
                    <a:pt x="1135" y="910"/>
                    <a:pt x="1460" y="1558"/>
                  </a:cubicBezTo>
                  <a:cubicBezTo>
                    <a:pt x="1495" y="1618"/>
                    <a:pt x="1587" y="1794"/>
                    <a:pt x="1635" y="1957"/>
                  </a:cubicBezTo>
                  <a:cubicBezTo>
                    <a:pt x="1748" y="1924"/>
                    <a:pt x="1872" y="1893"/>
                    <a:pt x="1999" y="1860"/>
                  </a:cubicBezTo>
                  <a:cubicBezTo>
                    <a:pt x="1753" y="1095"/>
                    <a:pt x="1152" y="92"/>
                    <a:pt x="1157" y="88"/>
                  </a:cubicBezTo>
                  <a:lnTo>
                    <a:pt x="45"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5"/>
            <p:cNvSpPr/>
            <p:nvPr/>
          </p:nvSpPr>
          <p:spPr>
            <a:xfrm>
              <a:off x="5468950" y="1487600"/>
              <a:ext cx="18850" cy="19775"/>
            </a:xfrm>
            <a:custGeom>
              <a:avLst/>
              <a:gdLst/>
              <a:ahLst/>
              <a:cxnLst/>
              <a:rect l="l" t="t" r="r" b="b"/>
              <a:pathLst>
                <a:path w="754" h="791" extrusionOk="0">
                  <a:moveTo>
                    <a:pt x="486" y="1"/>
                  </a:moveTo>
                  <a:cubicBezTo>
                    <a:pt x="353" y="272"/>
                    <a:pt x="168" y="516"/>
                    <a:pt x="0" y="772"/>
                  </a:cubicBezTo>
                  <a:cubicBezTo>
                    <a:pt x="86" y="779"/>
                    <a:pt x="171" y="781"/>
                    <a:pt x="256" y="781"/>
                  </a:cubicBezTo>
                  <a:cubicBezTo>
                    <a:pt x="288" y="781"/>
                    <a:pt x="320" y="781"/>
                    <a:pt x="352" y="780"/>
                  </a:cubicBezTo>
                  <a:cubicBezTo>
                    <a:pt x="483" y="772"/>
                    <a:pt x="629" y="790"/>
                    <a:pt x="754" y="745"/>
                  </a:cubicBezTo>
                  <a:cubicBezTo>
                    <a:pt x="645" y="503"/>
                    <a:pt x="540" y="261"/>
                    <a:pt x="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5"/>
            <p:cNvSpPr/>
            <p:nvPr/>
          </p:nvSpPr>
          <p:spPr>
            <a:xfrm>
              <a:off x="5198225" y="2267650"/>
              <a:ext cx="43550" cy="33875"/>
            </a:xfrm>
            <a:custGeom>
              <a:avLst/>
              <a:gdLst/>
              <a:ahLst/>
              <a:cxnLst/>
              <a:rect l="l" t="t" r="r" b="b"/>
              <a:pathLst>
                <a:path w="1742" h="1355" extrusionOk="0">
                  <a:moveTo>
                    <a:pt x="606" y="1"/>
                  </a:moveTo>
                  <a:cubicBezTo>
                    <a:pt x="319" y="1"/>
                    <a:pt x="127" y="594"/>
                    <a:pt x="1" y="803"/>
                  </a:cubicBezTo>
                  <a:cubicBezTo>
                    <a:pt x="361" y="958"/>
                    <a:pt x="687" y="1191"/>
                    <a:pt x="1037" y="1354"/>
                  </a:cubicBezTo>
                  <a:cubicBezTo>
                    <a:pt x="1123" y="1351"/>
                    <a:pt x="1177" y="1272"/>
                    <a:pt x="1221" y="1208"/>
                  </a:cubicBezTo>
                  <a:cubicBezTo>
                    <a:pt x="1393" y="928"/>
                    <a:pt x="1549" y="640"/>
                    <a:pt x="1741" y="372"/>
                  </a:cubicBezTo>
                  <a:cubicBezTo>
                    <a:pt x="1413" y="252"/>
                    <a:pt x="1074" y="172"/>
                    <a:pt x="750" y="50"/>
                  </a:cubicBezTo>
                  <a:cubicBezTo>
                    <a:pt x="699" y="16"/>
                    <a:pt x="65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5"/>
            <p:cNvSpPr/>
            <p:nvPr/>
          </p:nvSpPr>
          <p:spPr>
            <a:xfrm>
              <a:off x="5211675" y="2043525"/>
              <a:ext cx="18800" cy="14775"/>
            </a:xfrm>
            <a:custGeom>
              <a:avLst/>
              <a:gdLst/>
              <a:ahLst/>
              <a:cxnLst/>
              <a:rect l="l" t="t" r="r" b="b"/>
              <a:pathLst>
                <a:path w="752" h="591" extrusionOk="0">
                  <a:moveTo>
                    <a:pt x="751" y="455"/>
                  </a:moveTo>
                  <a:cubicBezTo>
                    <a:pt x="750" y="456"/>
                    <a:pt x="750" y="456"/>
                    <a:pt x="749" y="456"/>
                  </a:cubicBezTo>
                  <a:lnTo>
                    <a:pt x="749" y="456"/>
                  </a:lnTo>
                  <a:cubicBezTo>
                    <a:pt x="750" y="456"/>
                    <a:pt x="750" y="456"/>
                    <a:pt x="751" y="455"/>
                  </a:cubicBezTo>
                  <a:close/>
                  <a:moveTo>
                    <a:pt x="235" y="1"/>
                  </a:moveTo>
                  <a:cubicBezTo>
                    <a:pt x="212" y="75"/>
                    <a:pt x="183" y="143"/>
                    <a:pt x="155" y="215"/>
                  </a:cubicBezTo>
                  <a:cubicBezTo>
                    <a:pt x="126" y="289"/>
                    <a:pt x="97" y="361"/>
                    <a:pt x="69" y="433"/>
                  </a:cubicBezTo>
                  <a:cubicBezTo>
                    <a:pt x="49" y="486"/>
                    <a:pt x="25" y="537"/>
                    <a:pt x="1" y="591"/>
                  </a:cubicBezTo>
                  <a:cubicBezTo>
                    <a:pt x="248" y="544"/>
                    <a:pt x="509" y="540"/>
                    <a:pt x="749" y="456"/>
                  </a:cubicBezTo>
                  <a:lnTo>
                    <a:pt x="749" y="456"/>
                  </a:lnTo>
                  <a:cubicBezTo>
                    <a:pt x="744" y="458"/>
                    <a:pt x="740" y="463"/>
                    <a:pt x="737" y="464"/>
                  </a:cubicBezTo>
                  <a:cubicBezTo>
                    <a:pt x="741" y="463"/>
                    <a:pt x="745" y="461"/>
                    <a:pt x="751" y="455"/>
                  </a:cubicBezTo>
                  <a:lnTo>
                    <a:pt x="751" y="455"/>
                  </a:lnTo>
                  <a:cubicBezTo>
                    <a:pt x="751" y="455"/>
                    <a:pt x="751" y="455"/>
                    <a:pt x="751" y="455"/>
                  </a:cubicBezTo>
                  <a:cubicBezTo>
                    <a:pt x="591" y="294"/>
                    <a:pt x="428" y="119"/>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5"/>
            <p:cNvSpPr/>
            <p:nvPr/>
          </p:nvSpPr>
          <p:spPr>
            <a:xfrm>
              <a:off x="6511025" y="2387100"/>
              <a:ext cx="24450" cy="29375"/>
            </a:xfrm>
            <a:custGeom>
              <a:avLst/>
              <a:gdLst/>
              <a:ahLst/>
              <a:cxnLst/>
              <a:rect l="l" t="t" r="r" b="b"/>
              <a:pathLst>
                <a:path w="978" h="1175" extrusionOk="0">
                  <a:moveTo>
                    <a:pt x="811" y="1"/>
                  </a:moveTo>
                  <a:lnTo>
                    <a:pt x="811" y="1"/>
                  </a:lnTo>
                  <a:cubicBezTo>
                    <a:pt x="544" y="42"/>
                    <a:pt x="275" y="78"/>
                    <a:pt x="1" y="84"/>
                  </a:cubicBezTo>
                  <a:cubicBezTo>
                    <a:pt x="211" y="482"/>
                    <a:pt x="438" y="893"/>
                    <a:pt x="797" y="1174"/>
                  </a:cubicBezTo>
                  <a:cubicBezTo>
                    <a:pt x="823" y="791"/>
                    <a:pt x="977" y="365"/>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5"/>
            <p:cNvSpPr/>
            <p:nvPr/>
          </p:nvSpPr>
          <p:spPr>
            <a:xfrm>
              <a:off x="6383975" y="2042800"/>
              <a:ext cx="18150" cy="12000"/>
            </a:xfrm>
            <a:custGeom>
              <a:avLst/>
              <a:gdLst/>
              <a:ahLst/>
              <a:cxnLst/>
              <a:rect l="l" t="t" r="r" b="b"/>
              <a:pathLst>
                <a:path w="726" h="480" extrusionOk="0">
                  <a:moveTo>
                    <a:pt x="297" y="0"/>
                  </a:moveTo>
                  <a:cubicBezTo>
                    <a:pt x="199" y="156"/>
                    <a:pt x="103" y="315"/>
                    <a:pt x="1" y="474"/>
                  </a:cubicBezTo>
                  <a:cubicBezTo>
                    <a:pt x="18" y="479"/>
                    <a:pt x="35" y="480"/>
                    <a:pt x="52" y="480"/>
                  </a:cubicBezTo>
                  <a:cubicBezTo>
                    <a:pt x="69" y="480"/>
                    <a:pt x="87" y="479"/>
                    <a:pt x="104" y="479"/>
                  </a:cubicBezTo>
                  <a:cubicBezTo>
                    <a:pt x="311" y="452"/>
                    <a:pt x="533" y="438"/>
                    <a:pt x="725" y="347"/>
                  </a:cubicBezTo>
                  <a:cubicBezTo>
                    <a:pt x="579" y="235"/>
                    <a:pt x="448" y="104"/>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5"/>
            <p:cNvSpPr/>
            <p:nvPr/>
          </p:nvSpPr>
          <p:spPr>
            <a:xfrm>
              <a:off x="6388900" y="1791325"/>
              <a:ext cx="23425" cy="16750"/>
            </a:xfrm>
            <a:custGeom>
              <a:avLst/>
              <a:gdLst/>
              <a:ahLst/>
              <a:cxnLst/>
              <a:rect l="l" t="t" r="r" b="b"/>
              <a:pathLst>
                <a:path w="937" h="670" extrusionOk="0">
                  <a:moveTo>
                    <a:pt x="506" y="0"/>
                  </a:moveTo>
                  <a:lnTo>
                    <a:pt x="506" y="0"/>
                  </a:lnTo>
                  <a:cubicBezTo>
                    <a:pt x="343" y="226"/>
                    <a:pt x="170" y="446"/>
                    <a:pt x="1" y="664"/>
                  </a:cubicBezTo>
                  <a:lnTo>
                    <a:pt x="127" y="664"/>
                  </a:lnTo>
                  <a:cubicBezTo>
                    <a:pt x="936" y="618"/>
                    <a:pt x="739" y="669"/>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5"/>
            <p:cNvSpPr/>
            <p:nvPr/>
          </p:nvSpPr>
          <p:spPr>
            <a:xfrm>
              <a:off x="5319200" y="2389225"/>
              <a:ext cx="83800" cy="96575"/>
            </a:xfrm>
            <a:custGeom>
              <a:avLst/>
              <a:gdLst/>
              <a:ahLst/>
              <a:cxnLst/>
              <a:rect l="l" t="t" r="r" b="b"/>
              <a:pathLst>
                <a:path w="3352" h="3863" extrusionOk="0">
                  <a:moveTo>
                    <a:pt x="1187" y="0"/>
                  </a:moveTo>
                  <a:cubicBezTo>
                    <a:pt x="1155" y="25"/>
                    <a:pt x="1124" y="49"/>
                    <a:pt x="1092" y="69"/>
                  </a:cubicBezTo>
                  <a:cubicBezTo>
                    <a:pt x="1420" y="340"/>
                    <a:pt x="1614" y="748"/>
                    <a:pt x="1704" y="1155"/>
                  </a:cubicBezTo>
                  <a:cubicBezTo>
                    <a:pt x="1736" y="1330"/>
                    <a:pt x="1786" y="1507"/>
                    <a:pt x="1847" y="1672"/>
                  </a:cubicBezTo>
                  <a:cubicBezTo>
                    <a:pt x="1866" y="1717"/>
                    <a:pt x="1826" y="1753"/>
                    <a:pt x="1788" y="1753"/>
                  </a:cubicBezTo>
                  <a:cubicBezTo>
                    <a:pt x="1768" y="1753"/>
                    <a:pt x="1748" y="1742"/>
                    <a:pt x="1738" y="1717"/>
                  </a:cubicBezTo>
                  <a:cubicBezTo>
                    <a:pt x="1554" y="1238"/>
                    <a:pt x="1257" y="815"/>
                    <a:pt x="954" y="404"/>
                  </a:cubicBezTo>
                  <a:cubicBezTo>
                    <a:pt x="924" y="353"/>
                    <a:pt x="873" y="295"/>
                    <a:pt x="830" y="232"/>
                  </a:cubicBezTo>
                  <a:cubicBezTo>
                    <a:pt x="805" y="247"/>
                    <a:pt x="783" y="261"/>
                    <a:pt x="760" y="273"/>
                  </a:cubicBezTo>
                  <a:cubicBezTo>
                    <a:pt x="769" y="910"/>
                    <a:pt x="750" y="1566"/>
                    <a:pt x="977" y="2169"/>
                  </a:cubicBezTo>
                  <a:cubicBezTo>
                    <a:pt x="986" y="2222"/>
                    <a:pt x="1073" y="2329"/>
                    <a:pt x="984" y="2344"/>
                  </a:cubicBezTo>
                  <a:cubicBezTo>
                    <a:pt x="970" y="2344"/>
                    <a:pt x="958" y="2337"/>
                    <a:pt x="951" y="2321"/>
                  </a:cubicBezTo>
                  <a:cubicBezTo>
                    <a:pt x="703" y="1729"/>
                    <a:pt x="369" y="1136"/>
                    <a:pt x="398" y="473"/>
                  </a:cubicBezTo>
                  <a:cubicBezTo>
                    <a:pt x="398" y="454"/>
                    <a:pt x="403" y="433"/>
                    <a:pt x="404" y="414"/>
                  </a:cubicBezTo>
                  <a:lnTo>
                    <a:pt x="404" y="414"/>
                  </a:lnTo>
                  <a:cubicBezTo>
                    <a:pt x="314" y="448"/>
                    <a:pt x="222" y="473"/>
                    <a:pt x="129" y="493"/>
                  </a:cubicBezTo>
                  <a:cubicBezTo>
                    <a:pt x="121" y="602"/>
                    <a:pt x="89" y="729"/>
                    <a:pt x="78" y="801"/>
                  </a:cubicBezTo>
                  <a:cubicBezTo>
                    <a:pt x="18" y="1172"/>
                    <a:pt x="0" y="1544"/>
                    <a:pt x="17" y="1915"/>
                  </a:cubicBezTo>
                  <a:cubicBezTo>
                    <a:pt x="27" y="2240"/>
                    <a:pt x="69" y="2561"/>
                    <a:pt x="136" y="2882"/>
                  </a:cubicBezTo>
                  <a:cubicBezTo>
                    <a:pt x="234" y="3297"/>
                    <a:pt x="339" y="3862"/>
                    <a:pt x="858" y="3862"/>
                  </a:cubicBezTo>
                  <a:cubicBezTo>
                    <a:pt x="870" y="3862"/>
                    <a:pt x="883" y="3862"/>
                    <a:pt x="895" y="3861"/>
                  </a:cubicBezTo>
                  <a:cubicBezTo>
                    <a:pt x="921" y="3862"/>
                    <a:pt x="946" y="3862"/>
                    <a:pt x="972" y="3862"/>
                  </a:cubicBezTo>
                  <a:cubicBezTo>
                    <a:pt x="1647" y="3862"/>
                    <a:pt x="2595" y="3608"/>
                    <a:pt x="3010" y="3078"/>
                  </a:cubicBezTo>
                  <a:cubicBezTo>
                    <a:pt x="3351" y="2542"/>
                    <a:pt x="3229" y="2000"/>
                    <a:pt x="2917" y="1516"/>
                  </a:cubicBezTo>
                  <a:cubicBezTo>
                    <a:pt x="2619" y="1060"/>
                    <a:pt x="2159" y="659"/>
                    <a:pt x="1773" y="376"/>
                  </a:cubicBezTo>
                  <a:cubicBezTo>
                    <a:pt x="1588" y="222"/>
                    <a:pt x="1376" y="161"/>
                    <a:pt x="1201" y="21"/>
                  </a:cubicBezTo>
                  <a:cubicBezTo>
                    <a:pt x="1196" y="15"/>
                    <a:pt x="1191" y="8"/>
                    <a:pt x="1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5"/>
            <p:cNvSpPr/>
            <p:nvPr/>
          </p:nvSpPr>
          <p:spPr>
            <a:xfrm>
              <a:off x="5235400" y="2394025"/>
              <a:ext cx="69575" cy="90200"/>
            </a:xfrm>
            <a:custGeom>
              <a:avLst/>
              <a:gdLst/>
              <a:ahLst/>
              <a:cxnLst/>
              <a:rect l="l" t="t" r="r" b="b"/>
              <a:pathLst>
                <a:path w="2783" h="3608" extrusionOk="0">
                  <a:moveTo>
                    <a:pt x="2178" y="1"/>
                  </a:moveTo>
                  <a:cubicBezTo>
                    <a:pt x="2064" y="71"/>
                    <a:pt x="1857" y="100"/>
                    <a:pt x="1780" y="135"/>
                  </a:cubicBezTo>
                  <a:cubicBezTo>
                    <a:pt x="1662" y="180"/>
                    <a:pt x="1558" y="221"/>
                    <a:pt x="1461" y="270"/>
                  </a:cubicBezTo>
                  <a:cubicBezTo>
                    <a:pt x="1385" y="310"/>
                    <a:pt x="1314" y="351"/>
                    <a:pt x="1238" y="399"/>
                  </a:cubicBezTo>
                  <a:cubicBezTo>
                    <a:pt x="525" y="897"/>
                    <a:pt x="0" y="1961"/>
                    <a:pt x="527" y="2763"/>
                  </a:cubicBezTo>
                  <a:cubicBezTo>
                    <a:pt x="853" y="3211"/>
                    <a:pt x="1499" y="3566"/>
                    <a:pt x="2051" y="3608"/>
                  </a:cubicBezTo>
                  <a:cubicBezTo>
                    <a:pt x="2017" y="2984"/>
                    <a:pt x="2055" y="2357"/>
                    <a:pt x="2200" y="1753"/>
                  </a:cubicBezTo>
                  <a:cubicBezTo>
                    <a:pt x="2200" y="1750"/>
                    <a:pt x="2201" y="1745"/>
                    <a:pt x="2201" y="1744"/>
                  </a:cubicBezTo>
                  <a:cubicBezTo>
                    <a:pt x="2268" y="1460"/>
                    <a:pt x="2360" y="1183"/>
                    <a:pt x="2474" y="913"/>
                  </a:cubicBezTo>
                  <a:cubicBezTo>
                    <a:pt x="2557" y="718"/>
                    <a:pt x="2653" y="528"/>
                    <a:pt x="2783" y="362"/>
                  </a:cubicBezTo>
                  <a:cubicBezTo>
                    <a:pt x="2758" y="361"/>
                    <a:pt x="2736" y="358"/>
                    <a:pt x="2713" y="342"/>
                  </a:cubicBezTo>
                  <a:cubicBezTo>
                    <a:pt x="2678" y="386"/>
                    <a:pt x="2638" y="422"/>
                    <a:pt x="2603" y="463"/>
                  </a:cubicBezTo>
                  <a:cubicBezTo>
                    <a:pt x="2345" y="747"/>
                    <a:pt x="2093" y="1033"/>
                    <a:pt x="1915" y="1362"/>
                  </a:cubicBezTo>
                  <a:cubicBezTo>
                    <a:pt x="1773" y="1668"/>
                    <a:pt x="1669" y="1980"/>
                    <a:pt x="1576" y="2301"/>
                  </a:cubicBezTo>
                  <a:cubicBezTo>
                    <a:pt x="1574" y="2315"/>
                    <a:pt x="1570" y="2330"/>
                    <a:pt x="1566" y="2344"/>
                  </a:cubicBezTo>
                  <a:cubicBezTo>
                    <a:pt x="1558" y="2359"/>
                    <a:pt x="1548" y="2372"/>
                    <a:pt x="1538" y="2379"/>
                  </a:cubicBezTo>
                  <a:cubicBezTo>
                    <a:pt x="1528" y="2386"/>
                    <a:pt x="1516" y="2391"/>
                    <a:pt x="1503" y="2391"/>
                  </a:cubicBezTo>
                  <a:cubicBezTo>
                    <a:pt x="1498" y="2391"/>
                    <a:pt x="1492" y="2390"/>
                    <a:pt x="1487" y="2388"/>
                  </a:cubicBezTo>
                  <a:cubicBezTo>
                    <a:pt x="1453" y="2379"/>
                    <a:pt x="1435" y="2344"/>
                    <a:pt x="1443" y="2309"/>
                  </a:cubicBezTo>
                  <a:cubicBezTo>
                    <a:pt x="1602" y="1785"/>
                    <a:pt x="1707" y="1241"/>
                    <a:pt x="1959" y="748"/>
                  </a:cubicBezTo>
                  <a:cubicBezTo>
                    <a:pt x="1993" y="687"/>
                    <a:pt x="2034" y="617"/>
                    <a:pt x="2077" y="550"/>
                  </a:cubicBezTo>
                  <a:lnTo>
                    <a:pt x="2077" y="550"/>
                  </a:lnTo>
                  <a:cubicBezTo>
                    <a:pt x="2045" y="571"/>
                    <a:pt x="2013" y="590"/>
                    <a:pt x="1984" y="610"/>
                  </a:cubicBezTo>
                  <a:cubicBezTo>
                    <a:pt x="1703" y="794"/>
                    <a:pt x="1481" y="1049"/>
                    <a:pt x="1241" y="1285"/>
                  </a:cubicBezTo>
                  <a:cubicBezTo>
                    <a:pt x="1095" y="1425"/>
                    <a:pt x="983" y="1569"/>
                    <a:pt x="863" y="1728"/>
                  </a:cubicBezTo>
                  <a:cubicBezTo>
                    <a:pt x="851" y="1747"/>
                    <a:pt x="830" y="1757"/>
                    <a:pt x="809" y="1757"/>
                  </a:cubicBezTo>
                  <a:cubicBezTo>
                    <a:pt x="794" y="1757"/>
                    <a:pt x="779" y="1752"/>
                    <a:pt x="767" y="1742"/>
                  </a:cubicBezTo>
                  <a:cubicBezTo>
                    <a:pt x="738" y="1719"/>
                    <a:pt x="732" y="1674"/>
                    <a:pt x="755" y="1645"/>
                  </a:cubicBezTo>
                  <a:cubicBezTo>
                    <a:pt x="1079" y="1231"/>
                    <a:pt x="1299" y="727"/>
                    <a:pt x="1745" y="426"/>
                  </a:cubicBezTo>
                  <a:cubicBezTo>
                    <a:pt x="1818" y="375"/>
                    <a:pt x="2050" y="219"/>
                    <a:pt x="2267" y="122"/>
                  </a:cubicBezTo>
                  <a:cubicBezTo>
                    <a:pt x="2232" y="85"/>
                    <a:pt x="2201" y="45"/>
                    <a:pt x="2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5"/>
            <p:cNvSpPr/>
            <p:nvPr/>
          </p:nvSpPr>
          <p:spPr>
            <a:xfrm>
              <a:off x="5361825" y="2345775"/>
              <a:ext cx="94075" cy="56775"/>
            </a:xfrm>
            <a:custGeom>
              <a:avLst/>
              <a:gdLst/>
              <a:ahLst/>
              <a:cxnLst/>
              <a:rect l="l" t="t" r="r" b="b"/>
              <a:pathLst>
                <a:path w="3763" h="2271" extrusionOk="0">
                  <a:moveTo>
                    <a:pt x="1991" y="1"/>
                  </a:moveTo>
                  <a:cubicBezTo>
                    <a:pt x="1859" y="1"/>
                    <a:pt x="1728" y="11"/>
                    <a:pt x="1597" y="32"/>
                  </a:cubicBezTo>
                  <a:cubicBezTo>
                    <a:pt x="1024" y="119"/>
                    <a:pt x="468" y="395"/>
                    <a:pt x="34" y="768"/>
                  </a:cubicBezTo>
                  <a:cubicBezTo>
                    <a:pt x="21" y="777"/>
                    <a:pt x="11" y="784"/>
                    <a:pt x="1" y="794"/>
                  </a:cubicBezTo>
                  <a:cubicBezTo>
                    <a:pt x="4" y="809"/>
                    <a:pt x="6" y="823"/>
                    <a:pt x="11" y="838"/>
                  </a:cubicBezTo>
                  <a:cubicBezTo>
                    <a:pt x="429" y="626"/>
                    <a:pt x="1203" y="685"/>
                    <a:pt x="1610" y="644"/>
                  </a:cubicBezTo>
                  <a:cubicBezTo>
                    <a:pt x="1774" y="644"/>
                    <a:pt x="1774" y="896"/>
                    <a:pt x="1610" y="898"/>
                  </a:cubicBezTo>
                  <a:cubicBezTo>
                    <a:pt x="1174" y="927"/>
                    <a:pt x="751" y="940"/>
                    <a:pt x="323" y="991"/>
                  </a:cubicBezTo>
                  <a:cubicBezTo>
                    <a:pt x="222" y="1002"/>
                    <a:pt x="120" y="1020"/>
                    <a:pt x="18" y="1036"/>
                  </a:cubicBezTo>
                  <a:cubicBezTo>
                    <a:pt x="18" y="1049"/>
                    <a:pt x="14" y="1061"/>
                    <a:pt x="11" y="1072"/>
                  </a:cubicBezTo>
                  <a:cubicBezTo>
                    <a:pt x="146" y="1043"/>
                    <a:pt x="282" y="1030"/>
                    <a:pt x="421" y="1030"/>
                  </a:cubicBezTo>
                  <a:cubicBezTo>
                    <a:pt x="807" y="1030"/>
                    <a:pt x="1201" y="1126"/>
                    <a:pt x="1576" y="1199"/>
                  </a:cubicBezTo>
                  <a:cubicBezTo>
                    <a:pt x="1610" y="1205"/>
                    <a:pt x="1646" y="1212"/>
                    <a:pt x="1680" y="1220"/>
                  </a:cubicBezTo>
                  <a:cubicBezTo>
                    <a:pt x="1718" y="1227"/>
                    <a:pt x="1708" y="1287"/>
                    <a:pt x="1671" y="1287"/>
                  </a:cubicBezTo>
                  <a:cubicBezTo>
                    <a:pt x="1669" y="1287"/>
                    <a:pt x="1667" y="1287"/>
                    <a:pt x="1665" y="1287"/>
                  </a:cubicBezTo>
                  <a:cubicBezTo>
                    <a:pt x="1475" y="1260"/>
                    <a:pt x="1284" y="1248"/>
                    <a:pt x="1092" y="1248"/>
                  </a:cubicBezTo>
                  <a:cubicBezTo>
                    <a:pt x="799" y="1248"/>
                    <a:pt x="505" y="1276"/>
                    <a:pt x="216" y="1323"/>
                  </a:cubicBezTo>
                  <a:cubicBezTo>
                    <a:pt x="165" y="1330"/>
                    <a:pt x="113" y="1342"/>
                    <a:pt x="62" y="1351"/>
                  </a:cubicBezTo>
                  <a:cubicBezTo>
                    <a:pt x="79" y="1351"/>
                    <a:pt x="97" y="1350"/>
                    <a:pt x="114" y="1350"/>
                  </a:cubicBezTo>
                  <a:cubicBezTo>
                    <a:pt x="615" y="1350"/>
                    <a:pt x="1115" y="1451"/>
                    <a:pt x="1592" y="1617"/>
                  </a:cubicBezTo>
                  <a:cubicBezTo>
                    <a:pt x="1999" y="1756"/>
                    <a:pt x="2391" y="1942"/>
                    <a:pt x="2755" y="2152"/>
                  </a:cubicBezTo>
                  <a:cubicBezTo>
                    <a:pt x="2894" y="2234"/>
                    <a:pt x="3005" y="2271"/>
                    <a:pt x="3096" y="2271"/>
                  </a:cubicBezTo>
                  <a:cubicBezTo>
                    <a:pt x="3312" y="2271"/>
                    <a:pt x="3421" y="2067"/>
                    <a:pt x="3542" y="1765"/>
                  </a:cubicBezTo>
                  <a:cubicBezTo>
                    <a:pt x="3762" y="1185"/>
                    <a:pt x="3541" y="469"/>
                    <a:pt x="2958" y="215"/>
                  </a:cubicBezTo>
                  <a:cubicBezTo>
                    <a:pt x="2649" y="68"/>
                    <a:pt x="2321" y="1"/>
                    <a:pt x="1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5"/>
            <p:cNvSpPr/>
            <p:nvPr/>
          </p:nvSpPr>
          <p:spPr>
            <a:xfrm>
              <a:off x="5257800" y="2296975"/>
              <a:ext cx="104275" cy="78175"/>
            </a:xfrm>
            <a:custGeom>
              <a:avLst/>
              <a:gdLst/>
              <a:ahLst/>
              <a:cxnLst/>
              <a:rect l="l" t="t" r="r" b="b"/>
              <a:pathLst>
                <a:path w="4171" h="3127" extrusionOk="0">
                  <a:moveTo>
                    <a:pt x="1610" y="1"/>
                  </a:moveTo>
                  <a:cubicBezTo>
                    <a:pt x="1367" y="1"/>
                    <a:pt x="1125" y="114"/>
                    <a:pt x="984" y="330"/>
                  </a:cubicBezTo>
                  <a:cubicBezTo>
                    <a:pt x="808" y="582"/>
                    <a:pt x="824" y="907"/>
                    <a:pt x="926" y="1182"/>
                  </a:cubicBezTo>
                  <a:cubicBezTo>
                    <a:pt x="973" y="1292"/>
                    <a:pt x="977" y="1421"/>
                    <a:pt x="884" y="1509"/>
                  </a:cubicBezTo>
                  <a:cubicBezTo>
                    <a:pt x="539" y="1720"/>
                    <a:pt x="55" y="1831"/>
                    <a:pt x="9" y="2321"/>
                  </a:cubicBezTo>
                  <a:cubicBezTo>
                    <a:pt x="1" y="2603"/>
                    <a:pt x="203" y="2816"/>
                    <a:pt x="447" y="2940"/>
                  </a:cubicBezTo>
                  <a:cubicBezTo>
                    <a:pt x="557" y="2995"/>
                    <a:pt x="674" y="3035"/>
                    <a:pt x="786" y="3055"/>
                  </a:cubicBezTo>
                  <a:cubicBezTo>
                    <a:pt x="1002" y="3115"/>
                    <a:pt x="1231" y="3064"/>
                    <a:pt x="1436" y="3126"/>
                  </a:cubicBezTo>
                  <a:cubicBezTo>
                    <a:pt x="1451" y="3112"/>
                    <a:pt x="1460" y="3099"/>
                    <a:pt x="1471" y="3084"/>
                  </a:cubicBezTo>
                  <a:cubicBezTo>
                    <a:pt x="1576" y="2969"/>
                    <a:pt x="1706" y="2857"/>
                    <a:pt x="1850" y="2755"/>
                  </a:cubicBezTo>
                  <a:cubicBezTo>
                    <a:pt x="1595" y="2619"/>
                    <a:pt x="1410" y="2342"/>
                    <a:pt x="1283" y="2093"/>
                  </a:cubicBezTo>
                  <a:cubicBezTo>
                    <a:pt x="1262" y="2076"/>
                    <a:pt x="1267" y="2033"/>
                    <a:pt x="1299" y="2033"/>
                  </a:cubicBezTo>
                  <a:cubicBezTo>
                    <a:pt x="1300" y="2033"/>
                    <a:pt x="1300" y="2033"/>
                    <a:pt x="1301" y="2033"/>
                  </a:cubicBezTo>
                  <a:cubicBezTo>
                    <a:pt x="1540" y="2230"/>
                    <a:pt x="1837" y="2376"/>
                    <a:pt x="2072" y="2576"/>
                  </a:cubicBezTo>
                  <a:cubicBezTo>
                    <a:pt x="2079" y="2586"/>
                    <a:pt x="2082" y="2594"/>
                    <a:pt x="2088" y="2603"/>
                  </a:cubicBezTo>
                  <a:cubicBezTo>
                    <a:pt x="2219" y="2529"/>
                    <a:pt x="2360" y="2465"/>
                    <a:pt x="2503" y="2415"/>
                  </a:cubicBezTo>
                  <a:lnTo>
                    <a:pt x="2503" y="2414"/>
                  </a:lnTo>
                  <a:cubicBezTo>
                    <a:pt x="2440" y="2137"/>
                    <a:pt x="2440" y="1829"/>
                    <a:pt x="2435" y="1552"/>
                  </a:cubicBezTo>
                  <a:cubicBezTo>
                    <a:pt x="2439" y="1545"/>
                    <a:pt x="2447" y="1541"/>
                    <a:pt x="2456" y="1541"/>
                  </a:cubicBezTo>
                  <a:cubicBezTo>
                    <a:pt x="2468" y="1541"/>
                    <a:pt x="2481" y="1548"/>
                    <a:pt x="2486" y="1560"/>
                  </a:cubicBezTo>
                  <a:cubicBezTo>
                    <a:pt x="2627" y="1787"/>
                    <a:pt x="2700" y="2063"/>
                    <a:pt x="2725" y="2331"/>
                  </a:cubicBezTo>
                  <a:cubicBezTo>
                    <a:pt x="2726" y="2335"/>
                    <a:pt x="2725" y="2342"/>
                    <a:pt x="2725" y="2350"/>
                  </a:cubicBezTo>
                  <a:cubicBezTo>
                    <a:pt x="2838" y="2325"/>
                    <a:pt x="2948" y="2312"/>
                    <a:pt x="3057" y="2306"/>
                  </a:cubicBezTo>
                  <a:cubicBezTo>
                    <a:pt x="3069" y="2246"/>
                    <a:pt x="3090" y="2186"/>
                    <a:pt x="3101" y="2143"/>
                  </a:cubicBezTo>
                  <a:cubicBezTo>
                    <a:pt x="3184" y="1931"/>
                    <a:pt x="3201" y="1733"/>
                    <a:pt x="3220" y="1516"/>
                  </a:cubicBezTo>
                  <a:cubicBezTo>
                    <a:pt x="3220" y="1499"/>
                    <a:pt x="3237" y="1485"/>
                    <a:pt x="3254" y="1485"/>
                  </a:cubicBezTo>
                  <a:cubicBezTo>
                    <a:pt x="3263" y="1485"/>
                    <a:pt x="3272" y="1490"/>
                    <a:pt x="3278" y="1500"/>
                  </a:cubicBezTo>
                  <a:cubicBezTo>
                    <a:pt x="3319" y="1609"/>
                    <a:pt x="3379" y="2032"/>
                    <a:pt x="3335" y="2304"/>
                  </a:cubicBezTo>
                  <a:cubicBezTo>
                    <a:pt x="3349" y="2304"/>
                    <a:pt x="3362" y="2304"/>
                    <a:pt x="3375" y="2304"/>
                  </a:cubicBezTo>
                  <a:cubicBezTo>
                    <a:pt x="3496" y="2304"/>
                    <a:pt x="3605" y="2316"/>
                    <a:pt x="3704" y="2347"/>
                  </a:cubicBezTo>
                  <a:cubicBezTo>
                    <a:pt x="3885" y="1911"/>
                    <a:pt x="4098" y="1464"/>
                    <a:pt x="4153" y="991"/>
                  </a:cubicBezTo>
                  <a:cubicBezTo>
                    <a:pt x="4154" y="987"/>
                    <a:pt x="4154" y="987"/>
                    <a:pt x="4154" y="986"/>
                  </a:cubicBezTo>
                  <a:cubicBezTo>
                    <a:pt x="4163" y="895"/>
                    <a:pt x="4170" y="802"/>
                    <a:pt x="4165" y="707"/>
                  </a:cubicBezTo>
                  <a:cubicBezTo>
                    <a:pt x="4121" y="225"/>
                    <a:pt x="3842" y="10"/>
                    <a:pt x="3528" y="10"/>
                  </a:cubicBezTo>
                  <a:cubicBezTo>
                    <a:pt x="3234" y="10"/>
                    <a:pt x="2910" y="198"/>
                    <a:pt x="2720" y="534"/>
                  </a:cubicBezTo>
                  <a:cubicBezTo>
                    <a:pt x="2691" y="556"/>
                    <a:pt x="2651" y="568"/>
                    <a:pt x="2610" y="568"/>
                  </a:cubicBezTo>
                  <a:cubicBezTo>
                    <a:pt x="2585" y="568"/>
                    <a:pt x="2560" y="564"/>
                    <a:pt x="2538" y="554"/>
                  </a:cubicBezTo>
                  <a:cubicBezTo>
                    <a:pt x="2354" y="455"/>
                    <a:pt x="2239" y="261"/>
                    <a:pt x="2062" y="148"/>
                  </a:cubicBezTo>
                  <a:cubicBezTo>
                    <a:pt x="1928" y="49"/>
                    <a:pt x="1769" y="1"/>
                    <a:pt x="1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5"/>
            <p:cNvSpPr/>
            <p:nvPr/>
          </p:nvSpPr>
          <p:spPr>
            <a:xfrm>
              <a:off x="6385025" y="1316300"/>
              <a:ext cx="107050" cy="77150"/>
            </a:xfrm>
            <a:custGeom>
              <a:avLst/>
              <a:gdLst/>
              <a:ahLst/>
              <a:cxnLst/>
              <a:rect l="l" t="t" r="r" b="b"/>
              <a:pathLst>
                <a:path w="4282" h="3086" extrusionOk="0">
                  <a:moveTo>
                    <a:pt x="2359" y="0"/>
                  </a:moveTo>
                  <a:cubicBezTo>
                    <a:pt x="2028" y="0"/>
                    <a:pt x="1690" y="255"/>
                    <a:pt x="1585" y="578"/>
                  </a:cubicBezTo>
                  <a:cubicBezTo>
                    <a:pt x="1545" y="739"/>
                    <a:pt x="1455" y="830"/>
                    <a:pt x="1326" y="830"/>
                  </a:cubicBezTo>
                  <a:cubicBezTo>
                    <a:pt x="1279" y="830"/>
                    <a:pt x="1226" y="817"/>
                    <a:pt x="1168" y="791"/>
                  </a:cubicBezTo>
                  <a:cubicBezTo>
                    <a:pt x="862" y="560"/>
                    <a:pt x="577" y="405"/>
                    <a:pt x="367" y="405"/>
                  </a:cubicBezTo>
                  <a:cubicBezTo>
                    <a:pt x="141" y="405"/>
                    <a:pt x="0" y="585"/>
                    <a:pt x="10" y="1045"/>
                  </a:cubicBezTo>
                  <a:cubicBezTo>
                    <a:pt x="10" y="1102"/>
                    <a:pt x="11" y="1161"/>
                    <a:pt x="19" y="1223"/>
                  </a:cubicBezTo>
                  <a:cubicBezTo>
                    <a:pt x="55" y="1466"/>
                    <a:pt x="164" y="1671"/>
                    <a:pt x="252" y="1886"/>
                  </a:cubicBezTo>
                  <a:cubicBezTo>
                    <a:pt x="265" y="1911"/>
                    <a:pt x="274" y="1935"/>
                    <a:pt x="281" y="1963"/>
                  </a:cubicBezTo>
                  <a:cubicBezTo>
                    <a:pt x="378" y="1936"/>
                    <a:pt x="486" y="1921"/>
                    <a:pt x="603" y="1921"/>
                  </a:cubicBezTo>
                  <a:cubicBezTo>
                    <a:pt x="684" y="1921"/>
                    <a:pt x="769" y="1928"/>
                    <a:pt x="857" y="1944"/>
                  </a:cubicBezTo>
                  <a:cubicBezTo>
                    <a:pt x="881" y="1947"/>
                    <a:pt x="908" y="1950"/>
                    <a:pt x="931" y="1956"/>
                  </a:cubicBezTo>
                  <a:cubicBezTo>
                    <a:pt x="902" y="1839"/>
                    <a:pt x="906" y="1701"/>
                    <a:pt x="887" y="1591"/>
                  </a:cubicBezTo>
                  <a:cubicBezTo>
                    <a:pt x="871" y="1491"/>
                    <a:pt x="838" y="1335"/>
                    <a:pt x="967" y="1298"/>
                  </a:cubicBezTo>
                  <a:cubicBezTo>
                    <a:pt x="976" y="1297"/>
                    <a:pt x="984" y="1296"/>
                    <a:pt x="992" y="1296"/>
                  </a:cubicBezTo>
                  <a:cubicBezTo>
                    <a:pt x="1099" y="1296"/>
                    <a:pt x="1141" y="1432"/>
                    <a:pt x="1168" y="1520"/>
                  </a:cubicBezTo>
                  <a:cubicBezTo>
                    <a:pt x="1215" y="1629"/>
                    <a:pt x="1310" y="1877"/>
                    <a:pt x="1282" y="2031"/>
                  </a:cubicBezTo>
                  <a:cubicBezTo>
                    <a:pt x="1421" y="2072"/>
                    <a:pt x="1552" y="2117"/>
                    <a:pt x="1681" y="2176"/>
                  </a:cubicBezTo>
                  <a:cubicBezTo>
                    <a:pt x="1775" y="1994"/>
                    <a:pt x="1840" y="1797"/>
                    <a:pt x="1955" y="1626"/>
                  </a:cubicBezTo>
                  <a:cubicBezTo>
                    <a:pt x="1977" y="1596"/>
                    <a:pt x="2009" y="1583"/>
                    <a:pt x="2040" y="1583"/>
                  </a:cubicBezTo>
                  <a:cubicBezTo>
                    <a:pt x="2108" y="1583"/>
                    <a:pt x="2178" y="1643"/>
                    <a:pt x="2162" y="1721"/>
                  </a:cubicBezTo>
                  <a:cubicBezTo>
                    <a:pt x="2149" y="1798"/>
                    <a:pt x="2114" y="1874"/>
                    <a:pt x="2082" y="1944"/>
                  </a:cubicBezTo>
                  <a:cubicBezTo>
                    <a:pt x="2047" y="2002"/>
                    <a:pt x="1985" y="2161"/>
                    <a:pt x="1907" y="2291"/>
                  </a:cubicBezTo>
                  <a:cubicBezTo>
                    <a:pt x="2008" y="2345"/>
                    <a:pt x="2103" y="2412"/>
                    <a:pt x="2190" y="2480"/>
                  </a:cubicBezTo>
                  <a:cubicBezTo>
                    <a:pt x="2286" y="2418"/>
                    <a:pt x="2425" y="2365"/>
                    <a:pt x="2468" y="2340"/>
                  </a:cubicBezTo>
                  <a:cubicBezTo>
                    <a:pt x="2563" y="2317"/>
                    <a:pt x="2779" y="2173"/>
                    <a:pt x="2911" y="2173"/>
                  </a:cubicBezTo>
                  <a:cubicBezTo>
                    <a:pt x="2954" y="2173"/>
                    <a:pt x="2989" y="2189"/>
                    <a:pt x="3006" y="2230"/>
                  </a:cubicBezTo>
                  <a:cubicBezTo>
                    <a:pt x="3043" y="2371"/>
                    <a:pt x="2836" y="2380"/>
                    <a:pt x="2747" y="2429"/>
                  </a:cubicBezTo>
                  <a:cubicBezTo>
                    <a:pt x="2605" y="2479"/>
                    <a:pt x="2470" y="2546"/>
                    <a:pt x="2330" y="2601"/>
                  </a:cubicBezTo>
                  <a:cubicBezTo>
                    <a:pt x="2387" y="2655"/>
                    <a:pt x="2439" y="2712"/>
                    <a:pt x="2489" y="2773"/>
                  </a:cubicBezTo>
                  <a:cubicBezTo>
                    <a:pt x="2568" y="2880"/>
                    <a:pt x="2623" y="2983"/>
                    <a:pt x="2664" y="3085"/>
                  </a:cubicBezTo>
                  <a:cubicBezTo>
                    <a:pt x="2716" y="3014"/>
                    <a:pt x="2827" y="2980"/>
                    <a:pt x="2914" y="2955"/>
                  </a:cubicBezTo>
                  <a:cubicBezTo>
                    <a:pt x="3076" y="2902"/>
                    <a:pt x="3235" y="2842"/>
                    <a:pt x="3391" y="2772"/>
                  </a:cubicBezTo>
                  <a:cubicBezTo>
                    <a:pt x="3532" y="2721"/>
                    <a:pt x="3678" y="2638"/>
                    <a:pt x="3802" y="2528"/>
                  </a:cubicBezTo>
                  <a:cubicBezTo>
                    <a:pt x="4112" y="2260"/>
                    <a:pt x="4281" y="1867"/>
                    <a:pt x="3889" y="1539"/>
                  </a:cubicBezTo>
                  <a:cubicBezTo>
                    <a:pt x="3783" y="1467"/>
                    <a:pt x="3660" y="1437"/>
                    <a:pt x="3535" y="1437"/>
                  </a:cubicBezTo>
                  <a:cubicBezTo>
                    <a:pt x="3448" y="1437"/>
                    <a:pt x="3361" y="1451"/>
                    <a:pt x="3279" y="1476"/>
                  </a:cubicBezTo>
                  <a:cubicBezTo>
                    <a:pt x="3228" y="1498"/>
                    <a:pt x="3171" y="1512"/>
                    <a:pt x="3118" y="1512"/>
                  </a:cubicBezTo>
                  <a:cubicBezTo>
                    <a:pt x="3034" y="1512"/>
                    <a:pt x="2962" y="1475"/>
                    <a:pt x="2944" y="1365"/>
                  </a:cubicBezTo>
                  <a:cubicBezTo>
                    <a:pt x="2993" y="938"/>
                    <a:pt x="3110" y="484"/>
                    <a:pt x="2753" y="147"/>
                  </a:cubicBezTo>
                  <a:cubicBezTo>
                    <a:pt x="2635" y="45"/>
                    <a:pt x="2498" y="0"/>
                    <a:pt x="2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5"/>
            <p:cNvSpPr/>
            <p:nvPr/>
          </p:nvSpPr>
          <p:spPr>
            <a:xfrm>
              <a:off x="6436925" y="1410725"/>
              <a:ext cx="66000" cy="83925"/>
            </a:xfrm>
            <a:custGeom>
              <a:avLst/>
              <a:gdLst/>
              <a:ahLst/>
              <a:cxnLst/>
              <a:rect l="l" t="t" r="r" b="b"/>
              <a:pathLst>
                <a:path w="2640" h="3357" extrusionOk="0">
                  <a:moveTo>
                    <a:pt x="534" y="0"/>
                  </a:moveTo>
                  <a:cubicBezTo>
                    <a:pt x="505" y="38"/>
                    <a:pt x="476" y="72"/>
                    <a:pt x="442" y="101"/>
                  </a:cubicBezTo>
                  <a:cubicBezTo>
                    <a:pt x="701" y="261"/>
                    <a:pt x="910" y="497"/>
                    <a:pt x="1054" y="767"/>
                  </a:cubicBezTo>
                  <a:cubicBezTo>
                    <a:pt x="1207" y="1034"/>
                    <a:pt x="1306" y="1325"/>
                    <a:pt x="1400" y="1618"/>
                  </a:cubicBezTo>
                  <a:cubicBezTo>
                    <a:pt x="1417" y="1669"/>
                    <a:pt x="1391" y="1727"/>
                    <a:pt x="1340" y="1746"/>
                  </a:cubicBezTo>
                  <a:cubicBezTo>
                    <a:pt x="1329" y="1750"/>
                    <a:pt x="1319" y="1752"/>
                    <a:pt x="1308" y="1752"/>
                  </a:cubicBezTo>
                  <a:cubicBezTo>
                    <a:pt x="1267" y="1752"/>
                    <a:pt x="1226" y="1726"/>
                    <a:pt x="1210" y="1685"/>
                  </a:cubicBezTo>
                  <a:cubicBezTo>
                    <a:pt x="1073" y="1401"/>
                    <a:pt x="967" y="1102"/>
                    <a:pt x="786" y="843"/>
                  </a:cubicBezTo>
                  <a:cubicBezTo>
                    <a:pt x="620" y="610"/>
                    <a:pt x="409" y="436"/>
                    <a:pt x="204" y="238"/>
                  </a:cubicBezTo>
                  <a:cubicBezTo>
                    <a:pt x="142" y="257"/>
                    <a:pt x="75" y="274"/>
                    <a:pt x="0" y="283"/>
                  </a:cubicBezTo>
                  <a:cubicBezTo>
                    <a:pt x="379" y="613"/>
                    <a:pt x="675" y="1219"/>
                    <a:pt x="830" y="1593"/>
                  </a:cubicBezTo>
                  <a:cubicBezTo>
                    <a:pt x="888" y="1719"/>
                    <a:pt x="933" y="1846"/>
                    <a:pt x="974" y="1975"/>
                  </a:cubicBezTo>
                  <a:cubicBezTo>
                    <a:pt x="1110" y="2421"/>
                    <a:pt x="1152" y="2888"/>
                    <a:pt x="1112" y="3357"/>
                  </a:cubicBezTo>
                  <a:cubicBezTo>
                    <a:pt x="1538" y="3160"/>
                    <a:pt x="1901" y="2854"/>
                    <a:pt x="2280" y="2579"/>
                  </a:cubicBezTo>
                  <a:cubicBezTo>
                    <a:pt x="2420" y="2462"/>
                    <a:pt x="2640" y="2382"/>
                    <a:pt x="2635" y="2163"/>
                  </a:cubicBezTo>
                  <a:cubicBezTo>
                    <a:pt x="2637" y="1857"/>
                    <a:pt x="2544" y="1574"/>
                    <a:pt x="2399" y="1318"/>
                  </a:cubicBezTo>
                  <a:cubicBezTo>
                    <a:pt x="2395" y="1305"/>
                    <a:pt x="2388" y="1296"/>
                    <a:pt x="2380" y="1284"/>
                  </a:cubicBezTo>
                  <a:cubicBezTo>
                    <a:pt x="2308" y="1165"/>
                    <a:pt x="2223" y="1050"/>
                    <a:pt x="2128" y="940"/>
                  </a:cubicBezTo>
                  <a:cubicBezTo>
                    <a:pt x="2128" y="939"/>
                    <a:pt x="2127" y="935"/>
                    <a:pt x="2121" y="933"/>
                  </a:cubicBezTo>
                  <a:cubicBezTo>
                    <a:pt x="1940" y="728"/>
                    <a:pt x="1733" y="544"/>
                    <a:pt x="1521" y="388"/>
                  </a:cubicBezTo>
                  <a:cubicBezTo>
                    <a:pt x="1296" y="225"/>
                    <a:pt x="1026" y="94"/>
                    <a:pt x="758" y="35"/>
                  </a:cubicBezTo>
                  <a:cubicBezTo>
                    <a:pt x="700" y="11"/>
                    <a:pt x="618" y="8"/>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5"/>
            <p:cNvSpPr/>
            <p:nvPr/>
          </p:nvSpPr>
          <p:spPr>
            <a:xfrm>
              <a:off x="6303575" y="1365350"/>
              <a:ext cx="82400" cy="55350"/>
            </a:xfrm>
            <a:custGeom>
              <a:avLst/>
              <a:gdLst/>
              <a:ahLst/>
              <a:cxnLst/>
              <a:rect l="l" t="t" r="r" b="b"/>
              <a:pathLst>
                <a:path w="3296" h="2214" extrusionOk="0">
                  <a:moveTo>
                    <a:pt x="1646" y="0"/>
                  </a:moveTo>
                  <a:cubicBezTo>
                    <a:pt x="1541" y="0"/>
                    <a:pt x="1437" y="9"/>
                    <a:pt x="1332" y="29"/>
                  </a:cubicBezTo>
                  <a:cubicBezTo>
                    <a:pt x="795" y="118"/>
                    <a:pt x="174" y="415"/>
                    <a:pt x="0" y="972"/>
                  </a:cubicBezTo>
                  <a:cubicBezTo>
                    <a:pt x="53" y="1384"/>
                    <a:pt x="107" y="1830"/>
                    <a:pt x="279" y="2213"/>
                  </a:cubicBezTo>
                  <a:cubicBezTo>
                    <a:pt x="888" y="1748"/>
                    <a:pt x="1576" y="1356"/>
                    <a:pt x="2326" y="1198"/>
                  </a:cubicBezTo>
                  <a:cubicBezTo>
                    <a:pt x="2471" y="1168"/>
                    <a:pt x="2616" y="1145"/>
                    <a:pt x="2764" y="1135"/>
                  </a:cubicBezTo>
                  <a:cubicBezTo>
                    <a:pt x="2847" y="1129"/>
                    <a:pt x="2930" y="1125"/>
                    <a:pt x="3012" y="1125"/>
                  </a:cubicBezTo>
                  <a:cubicBezTo>
                    <a:pt x="3107" y="1125"/>
                    <a:pt x="3202" y="1130"/>
                    <a:pt x="3296" y="1139"/>
                  </a:cubicBezTo>
                  <a:cubicBezTo>
                    <a:pt x="3262" y="1103"/>
                    <a:pt x="3234" y="1065"/>
                    <a:pt x="3207" y="1027"/>
                  </a:cubicBezTo>
                  <a:cubicBezTo>
                    <a:pt x="2934" y="907"/>
                    <a:pt x="2683" y="858"/>
                    <a:pt x="2430" y="858"/>
                  </a:cubicBezTo>
                  <a:cubicBezTo>
                    <a:pt x="2119" y="858"/>
                    <a:pt x="1804" y="932"/>
                    <a:pt x="1440" y="1037"/>
                  </a:cubicBezTo>
                  <a:cubicBezTo>
                    <a:pt x="1436" y="1038"/>
                    <a:pt x="1432" y="1039"/>
                    <a:pt x="1428" y="1039"/>
                  </a:cubicBezTo>
                  <a:cubicBezTo>
                    <a:pt x="1377" y="1039"/>
                    <a:pt x="1363" y="956"/>
                    <a:pt x="1420" y="942"/>
                  </a:cubicBezTo>
                  <a:cubicBezTo>
                    <a:pt x="1851" y="855"/>
                    <a:pt x="2337" y="630"/>
                    <a:pt x="2794" y="630"/>
                  </a:cubicBezTo>
                  <a:cubicBezTo>
                    <a:pt x="2879" y="630"/>
                    <a:pt x="2963" y="638"/>
                    <a:pt x="3045" y="655"/>
                  </a:cubicBezTo>
                  <a:cubicBezTo>
                    <a:pt x="3036" y="599"/>
                    <a:pt x="3036" y="548"/>
                    <a:pt x="3045" y="496"/>
                  </a:cubicBezTo>
                  <a:cubicBezTo>
                    <a:pt x="2678" y="221"/>
                    <a:pt x="2237" y="34"/>
                    <a:pt x="1783" y="5"/>
                  </a:cubicBezTo>
                  <a:cubicBezTo>
                    <a:pt x="1737" y="2"/>
                    <a:pt x="1691" y="0"/>
                    <a:pt x="1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5"/>
            <p:cNvSpPr/>
            <p:nvPr/>
          </p:nvSpPr>
          <p:spPr>
            <a:xfrm>
              <a:off x="6340000" y="1402350"/>
              <a:ext cx="76625" cy="90050"/>
            </a:xfrm>
            <a:custGeom>
              <a:avLst/>
              <a:gdLst/>
              <a:ahLst/>
              <a:cxnLst/>
              <a:rect l="l" t="t" r="r" b="b"/>
              <a:pathLst>
                <a:path w="3065" h="3602" extrusionOk="0">
                  <a:moveTo>
                    <a:pt x="2210" y="0"/>
                  </a:moveTo>
                  <a:cubicBezTo>
                    <a:pt x="2076" y="158"/>
                    <a:pt x="1748" y="330"/>
                    <a:pt x="1674" y="417"/>
                  </a:cubicBezTo>
                  <a:cubicBezTo>
                    <a:pt x="1433" y="612"/>
                    <a:pt x="1205" y="822"/>
                    <a:pt x="990" y="1047"/>
                  </a:cubicBezTo>
                  <a:cubicBezTo>
                    <a:pt x="737" y="1306"/>
                    <a:pt x="498" y="1583"/>
                    <a:pt x="282" y="1874"/>
                  </a:cubicBezTo>
                  <a:cubicBezTo>
                    <a:pt x="1" y="2227"/>
                    <a:pt x="1073" y="2972"/>
                    <a:pt x="1331" y="3177"/>
                  </a:cubicBezTo>
                  <a:cubicBezTo>
                    <a:pt x="1535" y="3322"/>
                    <a:pt x="1747" y="3459"/>
                    <a:pt x="1964" y="3583"/>
                  </a:cubicBezTo>
                  <a:cubicBezTo>
                    <a:pt x="1981" y="3590"/>
                    <a:pt x="1999" y="3601"/>
                    <a:pt x="2017" y="3601"/>
                  </a:cubicBezTo>
                  <a:cubicBezTo>
                    <a:pt x="2025" y="3601"/>
                    <a:pt x="2033" y="3599"/>
                    <a:pt x="2041" y="3593"/>
                  </a:cubicBezTo>
                  <a:cubicBezTo>
                    <a:pt x="2474" y="3214"/>
                    <a:pt x="2661" y="2660"/>
                    <a:pt x="2809" y="2115"/>
                  </a:cubicBezTo>
                  <a:cubicBezTo>
                    <a:pt x="2843" y="1987"/>
                    <a:pt x="2876" y="1857"/>
                    <a:pt x="2911" y="1733"/>
                  </a:cubicBezTo>
                  <a:cubicBezTo>
                    <a:pt x="2969" y="1472"/>
                    <a:pt x="3010" y="1210"/>
                    <a:pt x="3031" y="966"/>
                  </a:cubicBezTo>
                  <a:cubicBezTo>
                    <a:pt x="3045" y="800"/>
                    <a:pt x="3053" y="633"/>
                    <a:pt x="3064" y="467"/>
                  </a:cubicBezTo>
                  <a:cubicBezTo>
                    <a:pt x="3028" y="453"/>
                    <a:pt x="2988" y="439"/>
                    <a:pt x="2951" y="426"/>
                  </a:cubicBezTo>
                  <a:cubicBezTo>
                    <a:pt x="2875" y="912"/>
                    <a:pt x="2380" y="2041"/>
                    <a:pt x="2193" y="2041"/>
                  </a:cubicBezTo>
                  <a:cubicBezTo>
                    <a:pt x="2182" y="2041"/>
                    <a:pt x="2172" y="2037"/>
                    <a:pt x="2164" y="2029"/>
                  </a:cubicBezTo>
                  <a:cubicBezTo>
                    <a:pt x="2027" y="1955"/>
                    <a:pt x="2172" y="1809"/>
                    <a:pt x="2199" y="1707"/>
                  </a:cubicBezTo>
                  <a:cubicBezTo>
                    <a:pt x="2411" y="1264"/>
                    <a:pt x="2602" y="805"/>
                    <a:pt x="2799" y="359"/>
                  </a:cubicBezTo>
                  <a:cubicBezTo>
                    <a:pt x="2752" y="337"/>
                    <a:pt x="2707" y="314"/>
                    <a:pt x="2663" y="287"/>
                  </a:cubicBezTo>
                  <a:cubicBezTo>
                    <a:pt x="2369" y="589"/>
                    <a:pt x="2008" y="822"/>
                    <a:pt x="1760" y="1169"/>
                  </a:cubicBezTo>
                  <a:cubicBezTo>
                    <a:pt x="1674" y="1283"/>
                    <a:pt x="1582" y="1383"/>
                    <a:pt x="1508" y="1497"/>
                  </a:cubicBezTo>
                  <a:cubicBezTo>
                    <a:pt x="1497" y="1513"/>
                    <a:pt x="1479" y="1523"/>
                    <a:pt x="1461" y="1523"/>
                  </a:cubicBezTo>
                  <a:cubicBezTo>
                    <a:pt x="1451" y="1523"/>
                    <a:pt x="1442" y="1520"/>
                    <a:pt x="1433" y="1514"/>
                  </a:cubicBezTo>
                  <a:cubicBezTo>
                    <a:pt x="1407" y="1501"/>
                    <a:pt x="1403" y="1466"/>
                    <a:pt x="1417" y="1443"/>
                  </a:cubicBezTo>
                  <a:cubicBezTo>
                    <a:pt x="1481" y="1332"/>
                    <a:pt x="1543" y="1219"/>
                    <a:pt x="1614" y="1114"/>
                  </a:cubicBezTo>
                  <a:cubicBezTo>
                    <a:pt x="1843" y="770"/>
                    <a:pt x="2056" y="395"/>
                    <a:pt x="2375" y="118"/>
                  </a:cubicBezTo>
                  <a:cubicBezTo>
                    <a:pt x="2319" y="80"/>
                    <a:pt x="2266" y="41"/>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9" name="Google Shape;5439;p35"/>
            <p:cNvGrpSpPr/>
            <p:nvPr/>
          </p:nvGrpSpPr>
          <p:grpSpPr>
            <a:xfrm>
              <a:off x="5251325" y="1342450"/>
              <a:ext cx="1245525" cy="1119550"/>
              <a:chOff x="3803525" y="1342450"/>
              <a:chExt cx="1245525" cy="1119550"/>
            </a:xfrm>
          </p:grpSpPr>
          <p:sp>
            <p:nvSpPr>
              <p:cNvPr id="5440" name="Google Shape;5440;p35"/>
              <p:cNvSpPr/>
              <p:nvPr/>
            </p:nvSpPr>
            <p:spPr>
              <a:xfrm>
                <a:off x="3845925" y="2363625"/>
                <a:ext cx="64000" cy="30425"/>
              </a:xfrm>
              <a:custGeom>
                <a:avLst/>
                <a:gdLst/>
                <a:ahLst/>
                <a:cxnLst/>
                <a:rect l="l" t="t" r="r" b="b"/>
                <a:pathLst>
                  <a:path w="2560" h="1217" extrusionOk="0">
                    <a:moveTo>
                      <a:pt x="1938" y="1"/>
                    </a:moveTo>
                    <a:cubicBezTo>
                      <a:pt x="1816" y="1"/>
                      <a:pt x="1693" y="15"/>
                      <a:pt x="1604" y="33"/>
                    </a:cubicBezTo>
                    <a:cubicBezTo>
                      <a:pt x="1173" y="54"/>
                      <a:pt x="759" y="281"/>
                      <a:pt x="425" y="551"/>
                    </a:cubicBezTo>
                    <a:cubicBezTo>
                      <a:pt x="0" y="936"/>
                      <a:pt x="99" y="1217"/>
                      <a:pt x="605" y="1217"/>
                    </a:cubicBezTo>
                    <a:cubicBezTo>
                      <a:pt x="641" y="1217"/>
                      <a:pt x="679" y="1215"/>
                      <a:pt x="719" y="1212"/>
                    </a:cubicBezTo>
                    <a:cubicBezTo>
                      <a:pt x="1298" y="1160"/>
                      <a:pt x="1841" y="876"/>
                      <a:pt x="2238" y="456"/>
                    </a:cubicBezTo>
                    <a:cubicBezTo>
                      <a:pt x="2560" y="96"/>
                      <a:pt x="2254" y="1"/>
                      <a:pt x="19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5"/>
              <p:cNvSpPr/>
              <p:nvPr/>
            </p:nvSpPr>
            <p:spPr>
              <a:xfrm>
                <a:off x="3803525" y="2394075"/>
                <a:ext cx="40825" cy="67925"/>
              </a:xfrm>
              <a:custGeom>
                <a:avLst/>
                <a:gdLst/>
                <a:ahLst/>
                <a:cxnLst/>
                <a:rect l="l" t="t" r="r" b="b"/>
                <a:pathLst>
                  <a:path w="1633" h="2717" extrusionOk="0">
                    <a:moveTo>
                      <a:pt x="1544" y="0"/>
                    </a:moveTo>
                    <a:cubicBezTo>
                      <a:pt x="1431" y="72"/>
                      <a:pt x="1223" y="101"/>
                      <a:pt x="1147" y="134"/>
                    </a:cubicBezTo>
                    <a:cubicBezTo>
                      <a:pt x="1028" y="181"/>
                      <a:pt x="924" y="220"/>
                      <a:pt x="828" y="270"/>
                    </a:cubicBezTo>
                    <a:cubicBezTo>
                      <a:pt x="951" y="235"/>
                      <a:pt x="1077" y="210"/>
                      <a:pt x="1207" y="196"/>
                    </a:cubicBezTo>
                    <a:lnTo>
                      <a:pt x="1207" y="196"/>
                    </a:lnTo>
                    <a:cubicBezTo>
                      <a:pt x="1064" y="430"/>
                      <a:pt x="838" y="596"/>
                      <a:pt x="647" y="793"/>
                    </a:cubicBezTo>
                    <a:cubicBezTo>
                      <a:pt x="314" y="1131"/>
                      <a:pt x="88" y="1570"/>
                      <a:pt x="0" y="2035"/>
                    </a:cubicBezTo>
                    <a:cubicBezTo>
                      <a:pt x="311" y="1653"/>
                      <a:pt x="631" y="1259"/>
                      <a:pt x="1061" y="1015"/>
                    </a:cubicBezTo>
                    <a:lnTo>
                      <a:pt x="1061" y="1015"/>
                    </a:lnTo>
                    <a:cubicBezTo>
                      <a:pt x="837" y="1504"/>
                      <a:pt x="710" y="2039"/>
                      <a:pt x="690" y="2576"/>
                    </a:cubicBezTo>
                    <a:cubicBezTo>
                      <a:pt x="685" y="2628"/>
                      <a:pt x="693" y="2696"/>
                      <a:pt x="744" y="2717"/>
                    </a:cubicBezTo>
                    <a:cubicBezTo>
                      <a:pt x="793" y="2605"/>
                      <a:pt x="849" y="2495"/>
                      <a:pt x="902" y="2386"/>
                    </a:cubicBezTo>
                    <a:lnTo>
                      <a:pt x="902" y="2386"/>
                    </a:lnTo>
                    <a:cubicBezTo>
                      <a:pt x="895" y="2392"/>
                      <a:pt x="886" y="2396"/>
                      <a:pt x="877" y="2396"/>
                    </a:cubicBezTo>
                    <a:cubicBezTo>
                      <a:pt x="869" y="2396"/>
                      <a:pt x="861" y="2394"/>
                      <a:pt x="853" y="2388"/>
                    </a:cubicBezTo>
                    <a:cubicBezTo>
                      <a:pt x="821" y="2379"/>
                      <a:pt x="800" y="2344"/>
                      <a:pt x="809" y="2310"/>
                    </a:cubicBezTo>
                    <a:cubicBezTo>
                      <a:pt x="968" y="1786"/>
                      <a:pt x="1074" y="1241"/>
                      <a:pt x="1325" y="748"/>
                    </a:cubicBezTo>
                    <a:cubicBezTo>
                      <a:pt x="1360" y="687"/>
                      <a:pt x="1399" y="617"/>
                      <a:pt x="1443" y="550"/>
                    </a:cubicBezTo>
                    <a:lnTo>
                      <a:pt x="1443" y="550"/>
                    </a:lnTo>
                    <a:cubicBezTo>
                      <a:pt x="1413" y="570"/>
                      <a:pt x="1380" y="591"/>
                      <a:pt x="1351" y="609"/>
                    </a:cubicBezTo>
                    <a:cubicBezTo>
                      <a:pt x="1070" y="795"/>
                      <a:pt x="847" y="1050"/>
                      <a:pt x="607" y="1284"/>
                    </a:cubicBezTo>
                    <a:cubicBezTo>
                      <a:pt x="461" y="1424"/>
                      <a:pt x="349" y="1568"/>
                      <a:pt x="231" y="1727"/>
                    </a:cubicBezTo>
                    <a:cubicBezTo>
                      <a:pt x="219" y="1746"/>
                      <a:pt x="197" y="1756"/>
                      <a:pt x="176" y="1756"/>
                    </a:cubicBezTo>
                    <a:cubicBezTo>
                      <a:pt x="161" y="1756"/>
                      <a:pt x="145" y="1751"/>
                      <a:pt x="133" y="1742"/>
                    </a:cubicBezTo>
                    <a:cubicBezTo>
                      <a:pt x="104" y="1720"/>
                      <a:pt x="99" y="1673"/>
                      <a:pt x="123" y="1644"/>
                    </a:cubicBezTo>
                    <a:cubicBezTo>
                      <a:pt x="445" y="1232"/>
                      <a:pt x="665" y="726"/>
                      <a:pt x="1112" y="426"/>
                    </a:cubicBezTo>
                    <a:cubicBezTo>
                      <a:pt x="1185" y="375"/>
                      <a:pt x="1417" y="219"/>
                      <a:pt x="1633" y="123"/>
                    </a:cubicBezTo>
                    <a:cubicBezTo>
                      <a:pt x="1599" y="86"/>
                      <a:pt x="1567" y="44"/>
                      <a:pt x="154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5"/>
              <p:cNvSpPr/>
              <p:nvPr/>
            </p:nvSpPr>
            <p:spPr>
              <a:xfrm>
                <a:off x="3826975" y="2402850"/>
                <a:ext cx="30125" cy="48950"/>
              </a:xfrm>
              <a:custGeom>
                <a:avLst/>
                <a:gdLst/>
                <a:ahLst/>
                <a:cxnLst/>
                <a:rect l="l" t="t" r="r" b="b"/>
                <a:pathLst>
                  <a:path w="1205" h="1958" extrusionOk="0">
                    <a:moveTo>
                      <a:pt x="1138" y="1"/>
                    </a:moveTo>
                    <a:cubicBezTo>
                      <a:pt x="1106" y="43"/>
                      <a:pt x="1066" y="79"/>
                      <a:pt x="1028" y="119"/>
                    </a:cubicBezTo>
                    <a:cubicBezTo>
                      <a:pt x="770" y="403"/>
                      <a:pt x="518" y="690"/>
                      <a:pt x="340" y="1019"/>
                    </a:cubicBezTo>
                    <a:cubicBezTo>
                      <a:pt x="198" y="1325"/>
                      <a:pt x="94" y="1637"/>
                      <a:pt x="1" y="1958"/>
                    </a:cubicBezTo>
                    <a:cubicBezTo>
                      <a:pt x="227" y="1524"/>
                      <a:pt x="486" y="1108"/>
                      <a:pt x="778" y="715"/>
                    </a:cubicBezTo>
                    <a:lnTo>
                      <a:pt x="778" y="715"/>
                    </a:lnTo>
                    <a:cubicBezTo>
                      <a:pt x="709" y="933"/>
                      <a:pt x="641" y="1165"/>
                      <a:pt x="625" y="1391"/>
                    </a:cubicBezTo>
                    <a:cubicBezTo>
                      <a:pt x="692" y="1107"/>
                      <a:pt x="782" y="830"/>
                      <a:pt x="897" y="560"/>
                    </a:cubicBezTo>
                    <a:cubicBezTo>
                      <a:pt x="979" y="365"/>
                      <a:pt x="1075" y="175"/>
                      <a:pt x="1205" y="9"/>
                    </a:cubicBezTo>
                    <a:cubicBezTo>
                      <a:pt x="1181" y="8"/>
                      <a:pt x="1158" y="6"/>
                      <a:pt x="11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5"/>
              <p:cNvSpPr/>
              <p:nvPr/>
            </p:nvSpPr>
            <p:spPr>
              <a:xfrm>
                <a:off x="3821200" y="2320150"/>
                <a:ext cx="92775" cy="55000"/>
              </a:xfrm>
              <a:custGeom>
                <a:avLst/>
                <a:gdLst/>
                <a:ahLst/>
                <a:cxnLst/>
                <a:rect l="l" t="t" r="r" b="b"/>
                <a:pathLst>
                  <a:path w="3711" h="2200" extrusionOk="0">
                    <a:moveTo>
                      <a:pt x="2740" y="0"/>
                    </a:moveTo>
                    <a:lnTo>
                      <a:pt x="2740" y="0"/>
                    </a:lnTo>
                    <a:cubicBezTo>
                      <a:pt x="2765" y="318"/>
                      <a:pt x="2680" y="646"/>
                      <a:pt x="2619" y="956"/>
                    </a:cubicBezTo>
                    <a:cubicBezTo>
                      <a:pt x="2607" y="1015"/>
                      <a:pt x="2594" y="1073"/>
                      <a:pt x="2558" y="1120"/>
                    </a:cubicBezTo>
                    <a:cubicBezTo>
                      <a:pt x="2533" y="1154"/>
                      <a:pt x="2489" y="1179"/>
                      <a:pt x="2446" y="1179"/>
                    </a:cubicBezTo>
                    <a:cubicBezTo>
                      <a:pt x="2432" y="1179"/>
                      <a:pt x="2418" y="1177"/>
                      <a:pt x="2405" y="1171"/>
                    </a:cubicBezTo>
                    <a:cubicBezTo>
                      <a:pt x="2360" y="1149"/>
                      <a:pt x="2338" y="1095"/>
                      <a:pt x="2320" y="1047"/>
                    </a:cubicBezTo>
                    <a:cubicBezTo>
                      <a:pt x="2201" y="733"/>
                      <a:pt x="1990" y="452"/>
                      <a:pt x="1698" y="290"/>
                    </a:cubicBezTo>
                    <a:lnTo>
                      <a:pt x="1698" y="290"/>
                    </a:lnTo>
                    <a:cubicBezTo>
                      <a:pt x="1807" y="558"/>
                      <a:pt x="1864" y="846"/>
                      <a:pt x="1870" y="1134"/>
                    </a:cubicBezTo>
                    <a:cubicBezTo>
                      <a:pt x="1873" y="1238"/>
                      <a:pt x="1857" y="1361"/>
                      <a:pt x="1764" y="1411"/>
                    </a:cubicBezTo>
                    <a:cubicBezTo>
                      <a:pt x="1739" y="1424"/>
                      <a:pt x="1714" y="1430"/>
                      <a:pt x="1688" y="1430"/>
                    </a:cubicBezTo>
                    <a:cubicBezTo>
                      <a:pt x="1594" y="1430"/>
                      <a:pt x="1497" y="1352"/>
                      <a:pt x="1418" y="1283"/>
                    </a:cubicBezTo>
                    <a:cubicBezTo>
                      <a:pt x="1178" y="1071"/>
                      <a:pt x="883" y="913"/>
                      <a:pt x="566" y="880"/>
                    </a:cubicBezTo>
                    <a:lnTo>
                      <a:pt x="566" y="880"/>
                    </a:lnTo>
                    <a:cubicBezTo>
                      <a:pt x="611" y="1163"/>
                      <a:pt x="704" y="1442"/>
                      <a:pt x="835" y="1695"/>
                    </a:cubicBezTo>
                    <a:cubicBezTo>
                      <a:pt x="860" y="1743"/>
                      <a:pt x="888" y="1799"/>
                      <a:pt x="872" y="1850"/>
                    </a:cubicBezTo>
                    <a:cubicBezTo>
                      <a:pt x="853" y="1911"/>
                      <a:pt x="783" y="1939"/>
                      <a:pt x="719" y="1955"/>
                    </a:cubicBezTo>
                    <a:cubicBezTo>
                      <a:pt x="537" y="2002"/>
                      <a:pt x="349" y="2016"/>
                      <a:pt x="160" y="2016"/>
                    </a:cubicBezTo>
                    <a:cubicBezTo>
                      <a:pt x="107" y="2016"/>
                      <a:pt x="54" y="2014"/>
                      <a:pt x="0" y="2013"/>
                    </a:cubicBezTo>
                    <a:lnTo>
                      <a:pt x="0" y="2013"/>
                    </a:lnTo>
                    <a:cubicBezTo>
                      <a:pt x="109" y="2068"/>
                      <a:pt x="229" y="2108"/>
                      <a:pt x="340" y="2128"/>
                    </a:cubicBezTo>
                    <a:cubicBezTo>
                      <a:pt x="557" y="2188"/>
                      <a:pt x="784" y="2137"/>
                      <a:pt x="990" y="2199"/>
                    </a:cubicBezTo>
                    <a:cubicBezTo>
                      <a:pt x="1004" y="2185"/>
                      <a:pt x="1013" y="2172"/>
                      <a:pt x="1025" y="2157"/>
                    </a:cubicBezTo>
                    <a:cubicBezTo>
                      <a:pt x="1130" y="2042"/>
                      <a:pt x="1259" y="1930"/>
                      <a:pt x="1404" y="1828"/>
                    </a:cubicBezTo>
                    <a:cubicBezTo>
                      <a:pt x="1149" y="1692"/>
                      <a:pt x="965" y="1415"/>
                      <a:pt x="837" y="1166"/>
                    </a:cubicBezTo>
                    <a:cubicBezTo>
                      <a:pt x="815" y="1149"/>
                      <a:pt x="821" y="1106"/>
                      <a:pt x="854" y="1106"/>
                    </a:cubicBezTo>
                    <a:cubicBezTo>
                      <a:pt x="855" y="1106"/>
                      <a:pt x="855" y="1106"/>
                      <a:pt x="856" y="1106"/>
                    </a:cubicBezTo>
                    <a:cubicBezTo>
                      <a:pt x="1093" y="1303"/>
                      <a:pt x="1391" y="1449"/>
                      <a:pt x="1625" y="1649"/>
                    </a:cubicBezTo>
                    <a:cubicBezTo>
                      <a:pt x="1632" y="1659"/>
                      <a:pt x="1637" y="1667"/>
                      <a:pt x="1643" y="1676"/>
                    </a:cubicBezTo>
                    <a:cubicBezTo>
                      <a:pt x="1774" y="1602"/>
                      <a:pt x="1914" y="1538"/>
                      <a:pt x="2058" y="1488"/>
                    </a:cubicBezTo>
                    <a:cubicBezTo>
                      <a:pt x="1992" y="1208"/>
                      <a:pt x="1994" y="902"/>
                      <a:pt x="1994" y="633"/>
                    </a:cubicBezTo>
                    <a:cubicBezTo>
                      <a:pt x="1998" y="625"/>
                      <a:pt x="2006" y="621"/>
                      <a:pt x="2014" y="621"/>
                    </a:cubicBezTo>
                    <a:cubicBezTo>
                      <a:pt x="2026" y="621"/>
                      <a:pt x="2039" y="628"/>
                      <a:pt x="2045" y="640"/>
                    </a:cubicBezTo>
                    <a:cubicBezTo>
                      <a:pt x="2186" y="867"/>
                      <a:pt x="2259" y="1143"/>
                      <a:pt x="2284" y="1411"/>
                    </a:cubicBezTo>
                    <a:cubicBezTo>
                      <a:pt x="2285" y="1415"/>
                      <a:pt x="2284" y="1423"/>
                      <a:pt x="2284" y="1430"/>
                    </a:cubicBezTo>
                    <a:cubicBezTo>
                      <a:pt x="2398" y="1405"/>
                      <a:pt x="2507" y="1392"/>
                      <a:pt x="2616" y="1386"/>
                    </a:cubicBezTo>
                    <a:cubicBezTo>
                      <a:pt x="2628" y="1326"/>
                      <a:pt x="2650" y="1267"/>
                      <a:pt x="2660" y="1223"/>
                    </a:cubicBezTo>
                    <a:cubicBezTo>
                      <a:pt x="2742" y="1012"/>
                      <a:pt x="2760" y="813"/>
                      <a:pt x="2778" y="596"/>
                    </a:cubicBezTo>
                    <a:cubicBezTo>
                      <a:pt x="2778" y="579"/>
                      <a:pt x="2795" y="566"/>
                      <a:pt x="2812" y="566"/>
                    </a:cubicBezTo>
                    <a:cubicBezTo>
                      <a:pt x="2821" y="566"/>
                      <a:pt x="2831" y="570"/>
                      <a:pt x="2836" y="580"/>
                    </a:cubicBezTo>
                    <a:cubicBezTo>
                      <a:pt x="2879" y="690"/>
                      <a:pt x="2938" y="1112"/>
                      <a:pt x="2895" y="1385"/>
                    </a:cubicBezTo>
                    <a:cubicBezTo>
                      <a:pt x="2908" y="1384"/>
                      <a:pt x="2921" y="1384"/>
                      <a:pt x="2934" y="1384"/>
                    </a:cubicBezTo>
                    <a:cubicBezTo>
                      <a:pt x="3055" y="1384"/>
                      <a:pt x="3165" y="1397"/>
                      <a:pt x="3263" y="1427"/>
                    </a:cubicBezTo>
                    <a:cubicBezTo>
                      <a:pt x="3444" y="991"/>
                      <a:pt x="3657" y="544"/>
                      <a:pt x="3711" y="72"/>
                    </a:cubicBezTo>
                    <a:lnTo>
                      <a:pt x="3711" y="72"/>
                    </a:lnTo>
                    <a:cubicBezTo>
                      <a:pt x="3616" y="401"/>
                      <a:pt x="3456" y="713"/>
                      <a:pt x="3240" y="981"/>
                    </a:cubicBezTo>
                    <a:cubicBezTo>
                      <a:pt x="3224" y="1000"/>
                      <a:pt x="3205" y="1019"/>
                      <a:pt x="3182" y="1020"/>
                    </a:cubicBezTo>
                    <a:cubicBezTo>
                      <a:pt x="3180" y="1021"/>
                      <a:pt x="3179" y="1021"/>
                      <a:pt x="3177" y="1021"/>
                    </a:cubicBezTo>
                    <a:cubicBezTo>
                      <a:pt x="3140" y="1021"/>
                      <a:pt x="3125" y="969"/>
                      <a:pt x="3118" y="932"/>
                    </a:cubicBezTo>
                    <a:cubicBezTo>
                      <a:pt x="3061" y="596"/>
                      <a:pt x="2932" y="277"/>
                      <a:pt x="274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5"/>
              <p:cNvSpPr/>
              <p:nvPr/>
            </p:nvSpPr>
            <p:spPr>
              <a:xfrm>
                <a:off x="3871375" y="2389125"/>
                <a:ext cx="73000" cy="68625"/>
              </a:xfrm>
              <a:custGeom>
                <a:avLst/>
                <a:gdLst/>
                <a:ahLst/>
                <a:cxnLst/>
                <a:rect l="l" t="t" r="r" b="b"/>
                <a:pathLst>
                  <a:path w="2920" h="2745" extrusionOk="0">
                    <a:moveTo>
                      <a:pt x="1185" y="0"/>
                    </a:moveTo>
                    <a:cubicBezTo>
                      <a:pt x="1154" y="23"/>
                      <a:pt x="1124" y="47"/>
                      <a:pt x="1090" y="67"/>
                    </a:cubicBezTo>
                    <a:cubicBezTo>
                      <a:pt x="1418" y="338"/>
                      <a:pt x="1613" y="746"/>
                      <a:pt x="1702" y="1153"/>
                    </a:cubicBezTo>
                    <a:cubicBezTo>
                      <a:pt x="1736" y="1328"/>
                      <a:pt x="1785" y="1506"/>
                      <a:pt x="1847" y="1670"/>
                    </a:cubicBezTo>
                    <a:cubicBezTo>
                      <a:pt x="1866" y="1715"/>
                      <a:pt x="1826" y="1751"/>
                      <a:pt x="1788" y="1751"/>
                    </a:cubicBezTo>
                    <a:cubicBezTo>
                      <a:pt x="1767" y="1751"/>
                      <a:pt x="1747" y="1740"/>
                      <a:pt x="1737" y="1715"/>
                    </a:cubicBezTo>
                    <a:cubicBezTo>
                      <a:pt x="1554" y="1236"/>
                      <a:pt x="1256" y="813"/>
                      <a:pt x="952" y="402"/>
                    </a:cubicBezTo>
                    <a:cubicBezTo>
                      <a:pt x="923" y="351"/>
                      <a:pt x="872" y="293"/>
                      <a:pt x="828" y="230"/>
                    </a:cubicBezTo>
                    <a:cubicBezTo>
                      <a:pt x="805" y="245"/>
                      <a:pt x="783" y="260"/>
                      <a:pt x="759" y="271"/>
                    </a:cubicBezTo>
                    <a:cubicBezTo>
                      <a:pt x="768" y="908"/>
                      <a:pt x="748" y="1564"/>
                      <a:pt x="976" y="2167"/>
                    </a:cubicBezTo>
                    <a:cubicBezTo>
                      <a:pt x="985" y="2220"/>
                      <a:pt x="1073" y="2328"/>
                      <a:pt x="984" y="2342"/>
                    </a:cubicBezTo>
                    <a:cubicBezTo>
                      <a:pt x="969" y="2342"/>
                      <a:pt x="958" y="2335"/>
                      <a:pt x="950" y="2319"/>
                    </a:cubicBezTo>
                    <a:cubicBezTo>
                      <a:pt x="702" y="1729"/>
                      <a:pt x="369" y="1134"/>
                      <a:pt x="398" y="471"/>
                    </a:cubicBezTo>
                    <a:cubicBezTo>
                      <a:pt x="398" y="453"/>
                      <a:pt x="402" y="431"/>
                      <a:pt x="404" y="413"/>
                    </a:cubicBezTo>
                    <a:lnTo>
                      <a:pt x="404" y="413"/>
                    </a:lnTo>
                    <a:cubicBezTo>
                      <a:pt x="313" y="446"/>
                      <a:pt x="222" y="471"/>
                      <a:pt x="128" y="491"/>
                    </a:cubicBezTo>
                    <a:cubicBezTo>
                      <a:pt x="121" y="601"/>
                      <a:pt x="89" y="729"/>
                      <a:pt x="77" y="799"/>
                    </a:cubicBezTo>
                    <a:cubicBezTo>
                      <a:pt x="18" y="1170"/>
                      <a:pt x="0" y="1542"/>
                      <a:pt x="16" y="1914"/>
                    </a:cubicBezTo>
                    <a:cubicBezTo>
                      <a:pt x="74" y="1643"/>
                      <a:pt x="168" y="1377"/>
                      <a:pt x="289" y="1127"/>
                    </a:cubicBezTo>
                    <a:cubicBezTo>
                      <a:pt x="404" y="1455"/>
                      <a:pt x="520" y="1778"/>
                      <a:pt x="635" y="2103"/>
                    </a:cubicBezTo>
                    <a:cubicBezTo>
                      <a:pt x="729" y="2364"/>
                      <a:pt x="853" y="2660"/>
                      <a:pt x="1116" y="2744"/>
                    </a:cubicBezTo>
                    <a:cubicBezTo>
                      <a:pt x="1159" y="2424"/>
                      <a:pt x="1151" y="2096"/>
                      <a:pt x="1090" y="1775"/>
                    </a:cubicBezTo>
                    <a:cubicBezTo>
                      <a:pt x="1044" y="1533"/>
                      <a:pt x="981" y="1256"/>
                      <a:pt x="1137" y="1065"/>
                    </a:cubicBezTo>
                    <a:cubicBezTo>
                      <a:pt x="1508" y="1338"/>
                      <a:pt x="1578" y="1896"/>
                      <a:pt x="1940" y="2183"/>
                    </a:cubicBezTo>
                    <a:cubicBezTo>
                      <a:pt x="1956" y="2197"/>
                      <a:pt x="1976" y="2210"/>
                      <a:pt x="1995" y="2210"/>
                    </a:cubicBezTo>
                    <a:cubicBezTo>
                      <a:pt x="1996" y="2210"/>
                      <a:pt x="1997" y="2210"/>
                      <a:pt x="1998" y="2210"/>
                    </a:cubicBezTo>
                    <a:cubicBezTo>
                      <a:pt x="2045" y="2208"/>
                      <a:pt x="2059" y="2142"/>
                      <a:pt x="2059" y="2096"/>
                    </a:cubicBezTo>
                    <a:cubicBezTo>
                      <a:pt x="2059" y="1669"/>
                      <a:pt x="1986" y="1239"/>
                      <a:pt x="1841" y="834"/>
                    </a:cubicBezTo>
                    <a:lnTo>
                      <a:pt x="1841" y="834"/>
                    </a:lnTo>
                    <a:cubicBezTo>
                      <a:pt x="2256" y="956"/>
                      <a:pt x="2606" y="1218"/>
                      <a:pt x="2919" y="1523"/>
                    </a:cubicBezTo>
                    <a:cubicBezTo>
                      <a:pt x="2626" y="1065"/>
                      <a:pt x="2166" y="663"/>
                      <a:pt x="1772" y="375"/>
                    </a:cubicBezTo>
                    <a:cubicBezTo>
                      <a:pt x="1586" y="220"/>
                      <a:pt x="1374" y="160"/>
                      <a:pt x="1199" y="19"/>
                    </a:cubicBezTo>
                    <a:cubicBezTo>
                      <a:pt x="1195" y="15"/>
                      <a:pt x="1191" y="7"/>
                      <a:pt x="1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5"/>
              <p:cNvSpPr/>
              <p:nvPr/>
            </p:nvSpPr>
            <p:spPr>
              <a:xfrm>
                <a:off x="3914175" y="2346550"/>
                <a:ext cx="66300" cy="39675"/>
              </a:xfrm>
              <a:custGeom>
                <a:avLst/>
                <a:gdLst/>
                <a:ahLst/>
                <a:cxnLst/>
                <a:rect l="l" t="t" r="r" b="b"/>
                <a:pathLst>
                  <a:path w="2652" h="1587" extrusionOk="0">
                    <a:moveTo>
                      <a:pt x="1595" y="1"/>
                    </a:moveTo>
                    <a:lnTo>
                      <a:pt x="1595" y="1"/>
                    </a:lnTo>
                    <a:cubicBezTo>
                      <a:pt x="1024" y="88"/>
                      <a:pt x="468" y="364"/>
                      <a:pt x="34" y="737"/>
                    </a:cubicBezTo>
                    <a:cubicBezTo>
                      <a:pt x="19" y="746"/>
                      <a:pt x="11" y="753"/>
                      <a:pt x="0" y="763"/>
                    </a:cubicBezTo>
                    <a:cubicBezTo>
                      <a:pt x="3" y="778"/>
                      <a:pt x="5" y="792"/>
                      <a:pt x="11" y="807"/>
                    </a:cubicBezTo>
                    <a:cubicBezTo>
                      <a:pt x="427" y="595"/>
                      <a:pt x="1203" y="654"/>
                      <a:pt x="1608" y="613"/>
                    </a:cubicBezTo>
                    <a:cubicBezTo>
                      <a:pt x="1774" y="613"/>
                      <a:pt x="1774" y="865"/>
                      <a:pt x="1608" y="867"/>
                    </a:cubicBezTo>
                    <a:cubicBezTo>
                      <a:pt x="1172" y="896"/>
                      <a:pt x="751" y="909"/>
                      <a:pt x="323" y="960"/>
                    </a:cubicBezTo>
                    <a:cubicBezTo>
                      <a:pt x="222" y="971"/>
                      <a:pt x="120" y="989"/>
                      <a:pt x="18" y="1005"/>
                    </a:cubicBezTo>
                    <a:cubicBezTo>
                      <a:pt x="18" y="1018"/>
                      <a:pt x="12" y="1030"/>
                      <a:pt x="11" y="1041"/>
                    </a:cubicBezTo>
                    <a:cubicBezTo>
                      <a:pt x="145" y="1012"/>
                      <a:pt x="282" y="999"/>
                      <a:pt x="420" y="999"/>
                    </a:cubicBezTo>
                    <a:cubicBezTo>
                      <a:pt x="807" y="999"/>
                      <a:pt x="1201" y="1095"/>
                      <a:pt x="1576" y="1168"/>
                    </a:cubicBezTo>
                    <a:cubicBezTo>
                      <a:pt x="1608" y="1174"/>
                      <a:pt x="1644" y="1181"/>
                      <a:pt x="1679" y="1189"/>
                    </a:cubicBezTo>
                    <a:cubicBezTo>
                      <a:pt x="1717" y="1196"/>
                      <a:pt x="1708" y="1256"/>
                      <a:pt x="1671" y="1256"/>
                    </a:cubicBezTo>
                    <a:cubicBezTo>
                      <a:pt x="1669" y="1256"/>
                      <a:pt x="1667" y="1256"/>
                      <a:pt x="1665" y="1256"/>
                    </a:cubicBezTo>
                    <a:cubicBezTo>
                      <a:pt x="1474" y="1229"/>
                      <a:pt x="1281" y="1217"/>
                      <a:pt x="1088" y="1217"/>
                    </a:cubicBezTo>
                    <a:cubicBezTo>
                      <a:pt x="796" y="1217"/>
                      <a:pt x="503" y="1245"/>
                      <a:pt x="216" y="1292"/>
                    </a:cubicBezTo>
                    <a:cubicBezTo>
                      <a:pt x="165" y="1299"/>
                      <a:pt x="113" y="1311"/>
                      <a:pt x="62" y="1320"/>
                    </a:cubicBezTo>
                    <a:cubicBezTo>
                      <a:pt x="79" y="1320"/>
                      <a:pt x="96" y="1319"/>
                      <a:pt x="114" y="1319"/>
                    </a:cubicBezTo>
                    <a:cubicBezTo>
                      <a:pt x="615" y="1319"/>
                      <a:pt x="1114" y="1420"/>
                      <a:pt x="1592" y="1586"/>
                    </a:cubicBezTo>
                    <a:cubicBezTo>
                      <a:pt x="1480" y="1515"/>
                      <a:pt x="1365" y="1444"/>
                      <a:pt x="1245" y="1380"/>
                    </a:cubicBezTo>
                    <a:cubicBezTo>
                      <a:pt x="1309" y="1367"/>
                      <a:pt x="1374" y="1362"/>
                      <a:pt x="1438" y="1362"/>
                    </a:cubicBezTo>
                    <a:cubicBezTo>
                      <a:pt x="1584" y="1362"/>
                      <a:pt x="1730" y="1388"/>
                      <a:pt x="1875" y="1413"/>
                    </a:cubicBezTo>
                    <a:lnTo>
                      <a:pt x="2547" y="1533"/>
                    </a:lnTo>
                    <a:cubicBezTo>
                      <a:pt x="2216" y="1259"/>
                      <a:pt x="1819" y="1059"/>
                      <a:pt x="1403" y="964"/>
                    </a:cubicBezTo>
                    <a:cubicBezTo>
                      <a:pt x="1815" y="903"/>
                      <a:pt x="2226" y="861"/>
                      <a:pt x="2652" y="845"/>
                    </a:cubicBezTo>
                    <a:cubicBezTo>
                      <a:pt x="2440" y="639"/>
                      <a:pt x="2117" y="604"/>
                      <a:pt x="1821" y="587"/>
                    </a:cubicBezTo>
                    <a:cubicBezTo>
                      <a:pt x="1475" y="569"/>
                      <a:pt x="1131" y="566"/>
                      <a:pt x="785" y="558"/>
                    </a:cubicBezTo>
                    <a:cubicBezTo>
                      <a:pt x="1018" y="320"/>
                      <a:pt x="1295" y="141"/>
                      <a:pt x="159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5"/>
              <p:cNvSpPr/>
              <p:nvPr/>
            </p:nvSpPr>
            <p:spPr>
              <a:xfrm>
                <a:off x="4931750" y="1372800"/>
                <a:ext cx="65625" cy="34900"/>
              </a:xfrm>
              <a:custGeom>
                <a:avLst/>
                <a:gdLst/>
                <a:ahLst/>
                <a:cxnLst/>
                <a:rect l="l" t="t" r="r" b="b"/>
                <a:pathLst>
                  <a:path w="2625" h="1396" extrusionOk="0">
                    <a:moveTo>
                      <a:pt x="857" y="1"/>
                    </a:moveTo>
                    <a:cubicBezTo>
                      <a:pt x="781" y="1"/>
                      <a:pt x="706" y="6"/>
                      <a:pt x="631" y="16"/>
                    </a:cubicBezTo>
                    <a:cubicBezTo>
                      <a:pt x="0" y="143"/>
                      <a:pt x="627" y="716"/>
                      <a:pt x="895" y="895"/>
                    </a:cubicBezTo>
                    <a:cubicBezTo>
                      <a:pt x="1288" y="1160"/>
                      <a:pt x="1734" y="1395"/>
                      <a:pt x="2221" y="1395"/>
                    </a:cubicBezTo>
                    <a:cubicBezTo>
                      <a:pt x="2231" y="1396"/>
                      <a:pt x="2241" y="1396"/>
                      <a:pt x="2251" y="1396"/>
                    </a:cubicBezTo>
                    <a:cubicBezTo>
                      <a:pt x="2603" y="1396"/>
                      <a:pt x="2625" y="1070"/>
                      <a:pt x="2460" y="816"/>
                    </a:cubicBezTo>
                    <a:cubicBezTo>
                      <a:pt x="2314" y="583"/>
                      <a:pt x="2099" y="438"/>
                      <a:pt x="1900" y="255"/>
                    </a:cubicBezTo>
                    <a:cubicBezTo>
                      <a:pt x="1576" y="112"/>
                      <a:pt x="1215" y="1"/>
                      <a:pt x="85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5"/>
              <p:cNvSpPr/>
              <p:nvPr/>
            </p:nvSpPr>
            <p:spPr>
              <a:xfrm>
                <a:off x="4875400" y="1365550"/>
                <a:ext cx="62750" cy="35725"/>
              </a:xfrm>
              <a:custGeom>
                <a:avLst/>
                <a:gdLst/>
                <a:ahLst/>
                <a:cxnLst/>
                <a:rect l="l" t="t" r="r" b="b"/>
                <a:pathLst>
                  <a:path w="2510" h="1429" extrusionOk="0">
                    <a:moveTo>
                      <a:pt x="995" y="0"/>
                    </a:moveTo>
                    <a:lnTo>
                      <a:pt x="995" y="0"/>
                    </a:lnTo>
                    <a:cubicBezTo>
                      <a:pt x="1305" y="107"/>
                      <a:pt x="1595" y="296"/>
                      <a:pt x="1846" y="509"/>
                    </a:cubicBezTo>
                    <a:cubicBezTo>
                      <a:pt x="1757" y="495"/>
                      <a:pt x="1666" y="488"/>
                      <a:pt x="1576" y="488"/>
                    </a:cubicBezTo>
                    <a:cubicBezTo>
                      <a:pt x="1029" y="488"/>
                      <a:pt x="481" y="743"/>
                      <a:pt x="138" y="1175"/>
                    </a:cubicBezTo>
                    <a:cubicBezTo>
                      <a:pt x="75" y="1251"/>
                      <a:pt x="20" y="1334"/>
                      <a:pt x="1" y="1429"/>
                    </a:cubicBezTo>
                    <a:cubicBezTo>
                      <a:pt x="170" y="1423"/>
                      <a:pt x="324" y="1353"/>
                      <a:pt x="483" y="1294"/>
                    </a:cubicBezTo>
                    <a:cubicBezTo>
                      <a:pt x="804" y="1176"/>
                      <a:pt x="1145" y="1118"/>
                      <a:pt x="1486" y="1118"/>
                    </a:cubicBezTo>
                    <a:cubicBezTo>
                      <a:pt x="1551" y="1118"/>
                      <a:pt x="1616" y="1120"/>
                      <a:pt x="1681" y="1124"/>
                    </a:cubicBezTo>
                    <a:cubicBezTo>
                      <a:pt x="1632" y="1144"/>
                      <a:pt x="1587" y="1168"/>
                      <a:pt x="1543" y="1194"/>
                    </a:cubicBezTo>
                    <a:cubicBezTo>
                      <a:pt x="1689" y="1160"/>
                      <a:pt x="1830" y="1141"/>
                      <a:pt x="1977" y="1130"/>
                    </a:cubicBezTo>
                    <a:cubicBezTo>
                      <a:pt x="2059" y="1124"/>
                      <a:pt x="2140" y="1121"/>
                      <a:pt x="2220" y="1121"/>
                    </a:cubicBezTo>
                    <a:cubicBezTo>
                      <a:pt x="2317" y="1121"/>
                      <a:pt x="2414" y="1125"/>
                      <a:pt x="2509" y="1136"/>
                    </a:cubicBezTo>
                    <a:cubicBezTo>
                      <a:pt x="2474" y="1098"/>
                      <a:pt x="2448" y="1058"/>
                      <a:pt x="2420" y="1022"/>
                    </a:cubicBezTo>
                    <a:cubicBezTo>
                      <a:pt x="2147" y="903"/>
                      <a:pt x="1897" y="854"/>
                      <a:pt x="1645" y="854"/>
                    </a:cubicBezTo>
                    <a:cubicBezTo>
                      <a:pt x="1333" y="854"/>
                      <a:pt x="1018" y="928"/>
                      <a:pt x="652" y="1034"/>
                    </a:cubicBezTo>
                    <a:cubicBezTo>
                      <a:pt x="648" y="1035"/>
                      <a:pt x="644" y="1035"/>
                      <a:pt x="640" y="1035"/>
                    </a:cubicBezTo>
                    <a:cubicBezTo>
                      <a:pt x="590" y="1035"/>
                      <a:pt x="575" y="952"/>
                      <a:pt x="633" y="939"/>
                    </a:cubicBezTo>
                    <a:cubicBezTo>
                      <a:pt x="1066" y="850"/>
                      <a:pt x="1551" y="625"/>
                      <a:pt x="2009" y="625"/>
                    </a:cubicBezTo>
                    <a:cubicBezTo>
                      <a:pt x="2093" y="625"/>
                      <a:pt x="2177" y="633"/>
                      <a:pt x="2258" y="650"/>
                    </a:cubicBezTo>
                    <a:cubicBezTo>
                      <a:pt x="2248" y="593"/>
                      <a:pt x="2248" y="542"/>
                      <a:pt x="2258" y="493"/>
                    </a:cubicBezTo>
                    <a:cubicBezTo>
                      <a:pt x="1890" y="217"/>
                      <a:pt x="1451" y="29"/>
                      <a:pt x="99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5"/>
              <p:cNvSpPr/>
              <p:nvPr/>
            </p:nvSpPr>
            <p:spPr>
              <a:xfrm>
                <a:off x="4917050" y="1402225"/>
                <a:ext cx="51775" cy="59000"/>
              </a:xfrm>
              <a:custGeom>
                <a:avLst/>
                <a:gdLst/>
                <a:ahLst/>
                <a:cxnLst/>
                <a:rect l="l" t="t" r="r" b="b"/>
                <a:pathLst>
                  <a:path w="2071" h="2360" extrusionOk="0">
                    <a:moveTo>
                      <a:pt x="1221" y="1"/>
                    </a:moveTo>
                    <a:cubicBezTo>
                      <a:pt x="1086" y="158"/>
                      <a:pt x="759" y="332"/>
                      <a:pt x="683" y="419"/>
                    </a:cubicBezTo>
                    <a:cubicBezTo>
                      <a:pt x="442" y="614"/>
                      <a:pt x="215" y="823"/>
                      <a:pt x="1" y="1047"/>
                    </a:cubicBezTo>
                    <a:cubicBezTo>
                      <a:pt x="259" y="888"/>
                      <a:pt x="505" y="715"/>
                      <a:pt x="745" y="528"/>
                    </a:cubicBezTo>
                    <a:lnTo>
                      <a:pt x="745" y="528"/>
                    </a:lnTo>
                    <a:cubicBezTo>
                      <a:pt x="585" y="800"/>
                      <a:pt x="420" y="1071"/>
                      <a:pt x="267" y="1346"/>
                    </a:cubicBezTo>
                    <a:cubicBezTo>
                      <a:pt x="199" y="1471"/>
                      <a:pt x="132" y="1601"/>
                      <a:pt x="120" y="1741"/>
                    </a:cubicBezTo>
                    <a:cubicBezTo>
                      <a:pt x="114" y="1807"/>
                      <a:pt x="136" y="1890"/>
                      <a:pt x="200" y="1900"/>
                    </a:cubicBezTo>
                    <a:cubicBezTo>
                      <a:pt x="204" y="1900"/>
                      <a:pt x="208" y="1901"/>
                      <a:pt x="212" y="1901"/>
                    </a:cubicBezTo>
                    <a:cubicBezTo>
                      <a:pt x="249" y="1901"/>
                      <a:pt x="284" y="1875"/>
                      <a:pt x="314" y="1850"/>
                    </a:cubicBezTo>
                    <a:cubicBezTo>
                      <a:pt x="683" y="1549"/>
                      <a:pt x="1003" y="1194"/>
                      <a:pt x="1324" y="842"/>
                    </a:cubicBezTo>
                    <a:lnTo>
                      <a:pt x="1324" y="842"/>
                    </a:lnTo>
                    <a:cubicBezTo>
                      <a:pt x="1162" y="1280"/>
                      <a:pt x="1040" y="1732"/>
                      <a:pt x="964" y="2196"/>
                    </a:cubicBezTo>
                    <a:cubicBezTo>
                      <a:pt x="955" y="2242"/>
                      <a:pt x="951" y="2295"/>
                      <a:pt x="980" y="2330"/>
                    </a:cubicBezTo>
                    <a:cubicBezTo>
                      <a:pt x="998" y="2351"/>
                      <a:pt x="1023" y="2360"/>
                      <a:pt x="1050" y="2360"/>
                    </a:cubicBezTo>
                    <a:cubicBezTo>
                      <a:pt x="1068" y="2360"/>
                      <a:pt x="1087" y="2356"/>
                      <a:pt x="1104" y="2349"/>
                    </a:cubicBezTo>
                    <a:cubicBezTo>
                      <a:pt x="1146" y="2330"/>
                      <a:pt x="1177" y="2295"/>
                      <a:pt x="1206" y="2261"/>
                    </a:cubicBezTo>
                    <a:cubicBezTo>
                      <a:pt x="1439" y="1993"/>
                      <a:pt x="1652" y="1702"/>
                      <a:pt x="1834" y="1397"/>
                    </a:cubicBezTo>
                    <a:lnTo>
                      <a:pt x="1834" y="1397"/>
                    </a:lnTo>
                    <a:cubicBezTo>
                      <a:pt x="1852" y="1639"/>
                      <a:pt x="1841" y="1882"/>
                      <a:pt x="1815" y="2123"/>
                    </a:cubicBezTo>
                    <a:cubicBezTo>
                      <a:pt x="1849" y="1993"/>
                      <a:pt x="1882" y="1863"/>
                      <a:pt x="1917" y="1740"/>
                    </a:cubicBezTo>
                    <a:cubicBezTo>
                      <a:pt x="1975" y="1479"/>
                      <a:pt x="2016" y="1216"/>
                      <a:pt x="2037" y="973"/>
                    </a:cubicBezTo>
                    <a:cubicBezTo>
                      <a:pt x="2051" y="807"/>
                      <a:pt x="2059" y="639"/>
                      <a:pt x="2070" y="473"/>
                    </a:cubicBezTo>
                    <a:cubicBezTo>
                      <a:pt x="2029" y="458"/>
                      <a:pt x="1994" y="447"/>
                      <a:pt x="1958" y="432"/>
                    </a:cubicBezTo>
                    <a:cubicBezTo>
                      <a:pt x="1882" y="914"/>
                      <a:pt x="1388" y="2043"/>
                      <a:pt x="1203" y="2043"/>
                    </a:cubicBezTo>
                    <a:cubicBezTo>
                      <a:pt x="1192" y="2043"/>
                      <a:pt x="1182" y="2039"/>
                      <a:pt x="1174" y="2031"/>
                    </a:cubicBezTo>
                    <a:cubicBezTo>
                      <a:pt x="1037" y="1957"/>
                      <a:pt x="1183" y="1811"/>
                      <a:pt x="1207" y="1709"/>
                    </a:cubicBezTo>
                    <a:cubicBezTo>
                      <a:pt x="1422" y="1266"/>
                      <a:pt x="1613" y="807"/>
                      <a:pt x="1809" y="361"/>
                    </a:cubicBezTo>
                    <a:cubicBezTo>
                      <a:pt x="1761" y="339"/>
                      <a:pt x="1716" y="314"/>
                      <a:pt x="1672" y="289"/>
                    </a:cubicBezTo>
                    <a:cubicBezTo>
                      <a:pt x="1379" y="590"/>
                      <a:pt x="1016" y="823"/>
                      <a:pt x="769" y="1171"/>
                    </a:cubicBezTo>
                    <a:cubicBezTo>
                      <a:pt x="683" y="1283"/>
                      <a:pt x="592" y="1384"/>
                      <a:pt x="518" y="1499"/>
                    </a:cubicBezTo>
                    <a:cubicBezTo>
                      <a:pt x="507" y="1514"/>
                      <a:pt x="489" y="1523"/>
                      <a:pt x="471" y="1523"/>
                    </a:cubicBezTo>
                    <a:cubicBezTo>
                      <a:pt x="461" y="1523"/>
                      <a:pt x="451" y="1521"/>
                      <a:pt x="442" y="1515"/>
                    </a:cubicBezTo>
                    <a:cubicBezTo>
                      <a:pt x="418" y="1502"/>
                      <a:pt x="412" y="1468"/>
                      <a:pt x="426" y="1444"/>
                    </a:cubicBezTo>
                    <a:cubicBezTo>
                      <a:pt x="492" y="1333"/>
                      <a:pt x="552" y="1221"/>
                      <a:pt x="623" y="1114"/>
                    </a:cubicBezTo>
                    <a:cubicBezTo>
                      <a:pt x="853" y="770"/>
                      <a:pt x="1066" y="397"/>
                      <a:pt x="1385" y="120"/>
                    </a:cubicBezTo>
                    <a:cubicBezTo>
                      <a:pt x="1330" y="82"/>
                      <a:pt x="1276" y="42"/>
                      <a:pt x="122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5"/>
              <p:cNvSpPr/>
              <p:nvPr/>
            </p:nvSpPr>
            <p:spPr>
              <a:xfrm>
                <a:off x="5017500" y="1402500"/>
                <a:ext cx="400" cy="125"/>
              </a:xfrm>
              <a:custGeom>
                <a:avLst/>
                <a:gdLst/>
                <a:ahLst/>
                <a:cxnLst/>
                <a:rect l="l" t="t" r="r" b="b"/>
                <a:pathLst>
                  <a:path w="16" h="5" extrusionOk="0">
                    <a:moveTo>
                      <a:pt x="1" y="0"/>
                    </a:moveTo>
                    <a:cubicBezTo>
                      <a:pt x="2" y="2"/>
                      <a:pt x="7" y="4"/>
                      <a:pt x="11" y="4"/>
                    </a:cubicBezTo>
                    <a:cubicBezTo>
                      <a:pt x="14" y="4"/>
                      <a:pt x="16" y="3"/>
                      <a:pt x="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5"/>
              <p:cNvSpPr/>
              <p:nvPr/>
            </p:nvSpPr>
            <p:spPr>
              <a:xfrm>
                <a:off x="4937450" y="1342450"/>
                <a:ext cx="94825" cy="50950"/>
              </a:xfrm>
              <a:custGeom>
                <a:avLst/>
                <a:gdLst/>
                <a:ahLst/>
                <a:cxnLst/>
                <a:rect l="l" t="t" r="r" b="b"/>
                <a:pathLst>
                  <a:path w="3793" h="2038" extrusionOk="0">
                    <a:moveTo>
                      <a:pt x="1" y="0"/>
                    </a:moveTo>
                    <a:cubicBezTo>
                      <a:pt x="1" y="57"/>
                      <a:pt x="2" y="117"/>
                      <a:pt x="10" y="180"/>
                    </a:cubicBezTo>
                    <a:cubicBezTo>
                      <a:pt x="46" y="421"/>
                      <a:pt x="155" y="627"/>
                      <a:pt x="243" y="843"/>
                    </a:cubicBezTo>
                    <a:cubicBezTo>
                      <a:pt x="256" y="866"/>
                      <a:pt x="265" y="892"/>
                      <a:pt x="272" y="918"/>
                    </a:cubicBezTo>
                    <a:cubicBezTo>
                      <a:pt x="368" y="892"/>
                      <a:pt x="475" y="876"/>
                      <a:pt x="591" y="876"/>
                    </a:cubicBezTo>
                    <a:cubicBezTo>
                      <a:pt x="673" y="876"/>
                      <a:pt x="759" y="884"/>
                      <a:pt x="848" y="901"/>
                    </a:cubicBezTo>
                    <a:cubicBezTo>
                      <a:pt x="872" y="902"/>
                      <a:pt x="899" y="907"/>
                      <a:pt x="922" y="911"/>
                    </a:cubicBezTo>
                    <a:cubicBezTo>
                      <a:pt x="893" y="795"/>
                      <a:pt x="897" y="656"/>
                      <a:pt x="878" y="547"/>
                    </a:cubicBezTo>
                    <a:cubicBezTo>
                      <a:pt x="862" y="446"/>
                      <a:pt x="829" y="290"/>
                      <a:pt x="958" y="254"/>
                    </a:cubicBezTo>
                    <a:cubicBezTo>
                      <a:pt x="967" y="252"/>
                      <a:pt x="975" y="252"/>
                      <a:pt x="982" y="252"/>
                    </a:cubicBezTo>
                    <a:cubicBezTo>
                      <a:pt x="1090" y="252"/>
                      <a:pt x="1132" y="388"/>
                      <a:pt x="1159" y="477"/>
                    </a:cubicBezTo>
                    <a:cubicBezTo>
                      <a:pt x="1206" y="586"/>
                      <a:pt x="1301" y="834"/>
                      <a:pt x="1273" y="988"/>
                    </a:cubicBezTo>
                    <a:cubicBezTo>
                      <a:pt x="1412" y="1028"/>
                      <a:pt x="1543" y="1074"/>
                      <a:pt x="1672" y="1133"/>
                    </a:cubicBezTo>
                    <a:cubicBezTo>
                      <a:pt x="1766" y="950"/>
                      <a:pt x="1831" y="754"/>
                      <a:pt x="1946" y="582"/>
                    </a:cubicBezTo>
                    <a:cubicBezTo>
                      <a:pt x="1968" y="552"/>
                      <a:pt x="2000" y="539"/>
                      <a:pt x="2031" y="539"/>
                    </a:cubicBezTo>
                    <a:cubicBezTo>
                      <a:pt x="2099" y="539"/>
                      <a:pt x="2169" y="598"/>
                      <a:pt x="2153" y="677"/>
                    </a:cubicBezTo>
                    <a:cubicBezTo>
                      <a:pt x="2140" y="757"/>
                      <a:pt x="2108" y="830"/>
                      <a:pt x="2073" y="897"/>
                    </a:cubicBezTo>
                    <a:cubicBezTo>
                      <a:pt x="2038" y="955"/>
                      <a:pt x="1976" y="1114"/>
                      <a:pt x="1898" y="1243"/>
                    </a:cubicBezTo>
                    <a:cubicBezTo>
                      <a:pt x="1999" y="1297"/>
                      <a:pt x="2094" y="1363"/>
                      <a:pt x="2181" y="1433"/>
                    </a:cubicBezTo>
                    <a:cubicBezTo>
                      <a:pt x="2277" y="1370"/>
                      <a:pt x="2416" y="1318"/>
                      <a:pt x="2459" y="1293"/>
                    </a:cubicBezTo>
                    <a:cubicBezTo>
                      <a:pt x="2554" y="1269"/>
                      <a:pt x="2770" y="1125"/>
                      <a:pt x="2902" y="1125"/>
                    </a:cubicBezTo>
                    <a:cubicBezTo>
                      <a:pt x="2946" y="1125"/>
                      <a:pt x="2980" y="1140"/>
                      <a:pt x="2997" y="1181"/>
                    </a:cubicBezTo>
                    <a:cubicBezTo>
                      <a:pt x="3034" y="1324"/>
                      <a:pt x="2827" y="1332"/>
                      <a:pt x="2738" y="1382"/>
                    </a:cubicBezTo>
                    <a:cubicBezTo>
                      <a:pt x="2596" y="1431"/>
                      <a:pt x="2461" y="1498"/>
                      <a:pt x="2321" y="1552"/>
                    </a:cubicBezTo>
                    <a:cubicBezTo>
                      <a:pt x="2378" y="1608"/>
                      <a:pt x="2430" y="1665"/>
                      <a:pt x="2480" y="1726"/>
                    </a:cubicBezTo>
                    <a:cubicBezTo>
                      <a:pt x="2559" y="1832"/>
                      <a:pt x="2614" y="1936"/>
                      <a:pt x="2655" y="2038"/>
                    </a:cubicBezTo>
                    <a:cubicBezTo>
                      <a:pt x="2707" y="1966"/>
                      <a:pt x="2818" y="1931"/>
                      <a:pt x="2905" y="1908"/>
                    </a:cubicBezTo>
                    <a:cubicBezTo>
                      <a:pt x="3067" y="1854"/>
                      <a:pt x="3226" y="1793"/>
                      <a:pt x="3382" y="1724"/>
                    </a:cubicBezTo>
                    <a:cubicBezTo>
                      <a:pt x="3523" y="1673"/>
                      <a:pt x="3669" y="1589"/>
                      <a:pt x="3793" y="1480"/>
                    </a:cubicBezTo>
                    <a:lnTo>
                      <a:pt x="3793" y="1480"/>
                    </a:lnTo>
                    <a:cubicBezTo>
                      <a:pt x="3513" y="1574"/>
                      <a:pt x="3217" y="1625"/>
                      <a:pt x="2919" y="1628"/>
                    </a:cubicBezTo>
                    <a:cubicBezTo>
                      <a:pt x="2978" y="1574"/>
                      <a:pt x="3040" y="1520"/>
                      <a:pt x="3099" y="1465"/>
                    </a:cubicBezTo>
                    <a:cubicBezTo>
                      <a:pt x="3239" y="1340"/>
                      <a:pt x="3391" y="1192"/>
                      <a:pt x="3392" y="1003"/>
                    </a:cubicBezTo>
                    <a:cubicBezTo>
                      <a:pt x="3392" y="984"/>
                      <a:pt x="3392" y="965"/>
                      <a:pt x="3378" y="948"/>
                    </a:cubicBezTo>
                    <a:cubicBezTo>
                      <a:pt x="3362" y="930"/>
                      <a:pt x="3331" y="926"/>
                      <a:pt x="3303" y="924"/>
                    </a:cubicBezTo>
                    <a:cubicBezTo>
                      <a:pt x="3283" y="924"/>
                      <a:pt x="3262" y="923"/>
                      <a:pt x="3241" y="923"/>
                    </a:cubicBezTo>
                    <a:cubicBezTo>
                      <a:pt x="2989" y="923"/>
                      <a:pt x="2738" y="970"/>
                      <a:pt x="2489" y="1018"/>
                    </a:cubicBezTo>
                    <a:cubicBezTo>
                      <a:pt x="2397" y="1034"/>
                      <a:pt x="2309" y="1050"/>
                      <a:pt x="2222" y="1067"/>
                    </a:cubicBezTo>
                    <a:cubicBezTo>
                      <a:pt x="2292" y="911"/>
                      <a:pt x="2322" y="742"/>
                      <a:pt x="2308" y="573"/>
                    </a:cubicBezTo>
                    <a:cubicBezTo>
                      <a:pt x="2304" y="499"/>
                      <a:pt x="2289" y="421"/>
                      <a:pt x="2248" y="360"/>
                    </a:cubicBezTo>
                    <a:cubicBezTo>
                      <a:pt x="2211" y="296"/>
                      <a:pt x="2142" y="248"/>
                      <a:pt x="2069" y="248"/>
                    </a:cubicBezTo>
                    <a:cubicBezTo>
                      <a:pt x="2068" y="248"/>
                      <a:pt x="2067" y="248"/>
                      <a:pt x="2066" y="248"/>
                    </a:cubicBezTo>
                    <a:cubicBezTo>
                      <a:pt x="2005" y="248"/>
                      <a:pt x="1946" y="282"/>
                      <a:pt x="1900" y="324"/>
                    </a:cubicBezTo>
                    <a:cubicBezTo>
                      <a:pt x="1748" y="452"/>
                      <a:pt x="1658" y="662"/>
                      <a:pt x="1470" y="726"/>
                    </a:cubicBezTo>
                    <a:cubicBezTo>
                      <a:pt x="1425" y="440"/>
                      <a:pt x="1192" y="193"/>
                      <a:pt x="909" y="130"/>
                    </a:cubicBezTo>
                    <a:cubicBezTo>
                      <a:pt x="889" y="126"/>
                      <a:pt x="868" y="123"/>
                      <a:pt x="847" y="123"/>
                    </a:cubicBezTo>
                    <a:cubicBezTo>
                      <a:pt x="803" y="123"/>
                      <a:pt x="760" y="135"/>
                      <a:pt x="738" y="172"/>
                    </a:cubicBezTo>
                    <a:cubicBezTo>
                      <a:pt x="727" y="190"/>
                      <a:pt x="725" y="212"/>
                      <a:pt x="719" y="232"/>
                    </a:cubicBezTo>
                    <a:cubicBezTo>
                      <a:pt x="695" y="397"/>
                      <a:pt x="690" y="561"/>
                      <a:pt x="709" y="726"/>
                    </a:cubicBezTo>
                    <a:cubicBezTo>
                      <a:pt x="600" y="525"/>
                      <a:pt x="440" y="314"/>
                      <a:pt x="330" y="114"/>
                    </a:cubicBezTo>
                    <a:lnTo>
                      <a:pt x="330" y="114"/>
                    </a:lnTo>
                    <a:cubicBezTo>
                      <a:pt x="333" y="289"/>
                      <a:pt x="362" y="464"/>
                      <a:pt x="413" y="633"/>
                    </a:cubicBezTo>
                    <a:cubicBezTo>
                      <a:pt x="250" y="442"/>
                      <a:pt x="112" y="226"/>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5"/>
              <p:cNvSpPr/>
              <p:nvPr/>
            </p:nvSpPr>
            <p:spPr>
              <a:xfrm>
                <a:off x="4989125" y="1410825"/>
                <a:ext cx="53000" cy="52975"/>
              </a:xfrm>
              <a:custGeom>
                <a:avLst/>
                <a:gdLst/>
                <a:ahLst/>
                <a:cxnLst/>
                <a:rect l="l" t="t" r="r" b="b"/>
                <a:pathLst>
                  <a:path w="2120" h="2119" extrusionOk="0">
                    <a:moveTo>
                      <a:pt x="535" y="1"/>
                    </a:moveTo>
                    <a:cubicBezTo>
                      <a:pt x="506" y="39"/>
                      <a:pt x="476" y="71"/>
                      <a:pt x="442" y="100"/>
                    </a:cubicBezTo>
                    <a:cubicBezTo>
                      <a:pt x="703" y="260"/>
                      <a:pt x="910" y="498"/>
                      <a:pt x="1054" y="767"/>
                    </a:cubicBezTo>
                    <a:cubicBezTo>
                      <a:pt x="1207" y="1033"/>
                      <a:pt x="1308" y="1324"/>
                      <a:pt x="1400" y="1619"/>
                    </a:cubicBezTo>
                    <a:cubicBezTo>
                      <a:pt x="1417" y="1670"/>
                      <a:pt x="1391" y="1728"/>
                      <a:pt x="1340" y="1745"/>
                    </a:cubicBezTo>
                    <a:cubicBezTo>
                      <a:pt x="1329" y="1749"/>
                      <a:pt x="1318" y="1751"/>
                      <a:pt x="1306" y="1751"/>
                    </a:cubicBezTo>
                    <a:cubicBezTo>
                      <a:pt x="1266" y="1751"/>
                      <a:pt x="1226" y="1726"/>
                      <a:pt x="1210" y="1686"/>
                    </a:cubicBezTo>
                    <a:cubicBezTo>
                      <a:pt x="1075" y="1401"/>
                      <a:pt x="967" y="1103"/>
                      <a:pt x="786" y="842"/>
                    </a:cubicBezTo>
                    <a:cubicBezTo>
                      <a:pt x="620" y="609"/>
                      <a:pt x="409" y="435"/>
                      <a:pt x="204" y="237"/>
                    </a:cubicBezTo>
                    <a:cubicBezTo>
                      <a:pt x="142" y="257"/>
                      <a:pt x="76" y="273"/>
                      <a:pt x="0" y="282"/>
                    </a:cubicBezTo>
                    <a:cubicBezTo>
                      <a:pt x="379" y="613"/>
                      <a:pt x="675" y="1219"/>
                      <a:pt x="830" y="1592"/>
                    </a:cubicBezTo>
                    <a:cubicBezTo>
                      <a:pt x="888" y="1718"/>
                      <a:pt x="933" y="1846"/>
                      <a:pt x="974" y="1976"/>
                    </a:cubicBezTo>
                    <a:cubicBezTo>
                      <a:pt x="962" y="1795"/>
                      <a:pt x="923" y="1613"/>
                      <a:pt x="871" y="1441"/>
                    </a:cubicBezTo>
                    <a:cubicBezTo>
                      <a:pt x="825" y="1299"/>
                      <a:pt x="758" y="1161"/>
                      <a:pt x="757" y="1014"/>
                    </a:cubicBezTo>
                    <a:lnTo>
                      <a:pt x="757" y="1014"/>
                    </a:lnTo>
                    <a:cubicBezTo>
                      <a:pt x="946" y="1350"/>
                      <a:pt x="1159" y="1672"/>
                      <a:pt x="1392" y="1983"/>
                    </a:cubicBezTo>
                    <a:cubicBezTo>
                      <a:pt x="1429" y="2030"/>
                      <a:pt x="1470" y="2079"/>
                      <a:pt x="1523" y="2104"/>
                    </a:cubicBezTo>
                    <a:cubicBezTo>
                      <a:pt x="1543" y="2113"/>
                      <a:pt x="1566" y="2118"/>
                      <a:pt x="1589" y="2118"/>
                    </a:cubicBezTo>
                    <a:cubicBezTo>
                      <a:pt x="1628" y="2118"/>
                      <a:pt x="1667" y="2103"/>
                      <a:pt x="1688" y="2070"/>
                    </a:cubicBezTo>
                    <a:cubicBezTo>
                      <a:pt x="1711" y="2030"/>
                      <a:pt x="1706" y="1979"/>
                      <a:pt x="1697" y="1935"/>
                    </a:cubicBezTo>
                    <a:cubicBezTo>
                      <a:pt x="1601" y="1382"/>
                      <a:pt x="1369" y="856"/>
                      <a:pt x="1032" y="410"/>
                    </a:cubicBezTo>
                    <a:lnTo>
                      <a:pt x="1032" y="410"/>
                    </a:lnTo>
                    <a:cubicBezTo>
                      <a:pt x="1443" y="439"/>
                      <a:pt x="1835" y="630"/>
                      <a:pt x="2120" y="929"/>
                    </a:cubicBezTo>
                    <a:cubicBezTo>
                      <a:pt x="1939" y="725"/>
                      <a:pt x="1730" y="540"/>
                      <a:pt x="1521" y="388"/>
                    </a:cubicBezTo>
                    <a:cubicBezTo>
                      <a:pt x="1296" y="224"/>
                      <a:pt x="1026" y="93"/>
                      <a:pt x="758" y="34"/>
                    </a:cubicBezTo>
                    <a:cubicBezTo>
                      <a:pt x="700" y="11"/>
                      <a:pt x="618" y="8"/>
                      <a:pt x="53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5"/>
              <p:cNvSpPr/>
              <p:nvPr/>
            </p:nvSpPr>
            <p:spPr>
              <a:xfrm>
                <a:off x="5048525" y="1442850"/>
                <a:ext cx="525" cy="950"/>
              </a:xfrm>
              <a:custGeom>
                <a:avLst/>
                <a:gdLst/>
                <a:ahLst/>
                <a:cxnLst/>
                <a:rect l="l" t="t" r="r" b="b"/>
                <a:pathLst>
                  <a:path w="21" h="38" extrusionOk="0">
                    <a:moveTo>
                      <a:pt x="0" y="1"/>
                    </a:moveTo>
                    <a:cubicBezTo>
                      <a:pt x="3" y="5"/>
                      <a:pt x="6" y="10"/>
                      <a:pt x="9" y="15"/>
                    </a:cubicBezTo>
                    <a:lnTo>
                      <a:pt x="9" y="15"/>
                    </a:lnTo>
                    <a:cubicBezTo>
                      <a:pt x="6" y="10"/>
                      <a:pt x="4" y="6"/>
                      <a:pt x="0" y="1"/>
                    </a:cubicBezTo>
                    <a:close/>
                    <a:moveTo>
                      <a:pt x="9" y="15"/>
                    </a:moveTo>
                    <a:cubicBezTo>
                      <a:pt x="13" y="23"/>
                      <a:pt x="16" y="31"/>
                      <a:pt x="20" y="37"/>
                    </a:cubicBezTo>
                    <a:lnTo>
                      <a:pt x="20" y="33"/>
                    </a:lnTo>
                    <a:cubicBezTo>
                      <a:pt x="16" y="28"/>
                      <a:pt x="13" y="21"/>
                      <a:pt x="9" y="15"/>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3" name="Google Shape;5453;p35"/>
            <p:cNvSpPr/>
            <p:nvPr/>
          </p:nvSpPr>
          <p:spPr>
            <a:xfrm>
              <a:off x="5228300" y="1568700"/>
              <a:ext cx="262025" cy="389750"/>
            </a:xfrm>
            <a:custGeom>
              <a:avLst/>
              <a:gdLst/>
              <a:ahLst/>
              <a:cxnLst/>
              <a:rect l="l" t="t" r="r" b="b"/>
              <a:pathLst>
                <a:path w="10481" h="15590" extrusionOk="0">
                  <a:moveTo>
                    <a:pt x="10480" y="1"/>
                  </a:moveTo>
                  <a:lnTo>
                    <a:pt x="10480" y="1"/>
                  </a:lnTo>
                  <a:cubicBezTo>
                    <a:pt x="10329" y="117"/>
                    <a:pt x="10174" y="253"/>
                    <a:pt x="10046" y="352"/>
                  </a:cubicBezTo>
                  <a:cubicBezTo>
                    <a:pt x="8098" y="2056"/>
                    <a:pt x="6682" y="4304"/>
                    <a:pt x="5853" y="6743"/>
                  </a:cubicBezTo>
                  <a:cubicBezTo>
                    <a:pt x="5839" y="6785"/>
                    <a:pt x="5824" y="6829"/>
                    <a:pt x="5809" y="6871"/>
                  </a:cubicBezTo>
                  <a:cubicBezTo>
                    <a:pt x="5361" y="8197"/>
                    <a:pt x="4948" y="9544"/>
                    <a:pt x="4747" y="10931"/>
                  </a:cubicBezTo>
                  <a:cubicBezTo>
                    <a:pt x="4660" y="11542"/>
                    <a:pt x="4609" y="12155"/>
                    <a:pt x="4577" y="12769"/>
                  </a:cubicBezTo>
                  <a:cubicBezTo>
                    <a:pt x="4565" y="12915"/>
                    <a:pt x="4565" y="13068"/>
                    <a:pt x="4507" y="13206"/>
                  </a:cubicBezTo>
                  <a:cubicBezTo>
                    <a:pt x="4490" y="13238"/>
                    <a:pt x="4461" y="13283"/>
                    <a:pt x="4422" y="13283"/>
                  </a:cubicBezTo>
                  <a:cubicBezTo>
                    <a:pt x="4419" y="13283"/>
                    <a:pt x="4415" y="13283"/>
                    <a:pt x="4412" y="13282"/>
                  </a:cubicBezTo>
                  <a:cubicBezTo>
                    <a:pt x="4345" y="13270"/>
                    <a:pt x="4310" y="13199"/>
                    <a:pt x="4289" y="13141"/>
                  </a:cubicBezTo>
                  <a:cubicBezTo>
                    <a:pt x="4241" y="13002"/>
                    <a:pt x="4222" y="12856"/>
                    <a:pt x="4214" y="12711"/>
                  </a:cubicBezTo>
                  <a:cubicBezTo>
                    <a:pt x="4183" y="12699"/>
                    <a:pt x="4154" y="12677"/>
                    <a:pt x="4133" y="12650"/>
                  </a:cubicBezTo>
                  <a:cubicBezTo>
                    <a:pt x="3680" y="12040"/>
                    <a:pt x="3281" y="11398"/>
                    <a:pt x="2883" y="10753"/>
                  </a:cubicBezTo>
                  <a:cubicBezTo>
                    <a:pt x="2179" y="9589"/>
                    <a:pt x="1497" y="8401"/>
                    <a:pt x="1003" y="7129"/>
                  </a:cubicBezTo>
                  <a:cubicBezTo>
                    <a:pt x="679" y="6384"/>
                    <a:pt x="576" y="5567"/>
                    <a:pt x="277" y="4815"/>
                  </a:cubicBezTo>
                  <a:cubicBezTo>
                    <a:pt x="110" y="5599"/>
                    <a:pt x="21" y="6389"/>
                    <a:pt x="0" y="7176"/>
                  </a:cubicBezTo>
                  <a:cubicBezTo>
                    <a:pt x="200" y="7598"/>
                    <a:pt x="335" y="8059"/>
                    <a:pt x="526" y="8487"/>
                  </a:cubicBezTo>
                  <a:cubicBezTo>
                    <a:pt x="905" y="9421"/>
                    <a:pt x="1306" y="10345"/>
                    <a:pt x="1752" y="11245"/>
                  </a:cubicBezTo>
                  <a:cubicBezTo>
                    <a:pt x="2577" y="12896"/>
                    <a:pt x="3667" y="14544"/>
                    <a:pt x="5212" y="15586"/>
                  </a:cubicBezTo>
                  <a:cubicBezTo>
                    <a:pt x="5221" y="15588"/>
                    <a:pt x="5230" y="15589"/>
                    <a:pt x="5239" y="15589"/>
                  </a:cubicBezTo>
                  <a:cubicBezTo>
                    <a:pt x="5550" y="15589"/>
                    <a:pt x="5821" y="14450"/>
                    <a:pt x="6015" y="13445"/>
                  </a:cubicBezTo>
                  <a:cubicBezTo>
                    <a:pt x="6139" y="12805"/>
                    <a:pt x="6234" y="12221"/>
                    <a:pt x="6292" y="12030"/>
                  </a:cubicBezTo>
                  <a:cubicBezTo>
                    <a:pt x="7037" y="8562"/>
                    <a:pt x="7812" y="4991"/>
                    <a:pt x="9580" y="1876"/>
                  </a:cubicBezTo>
                  <a:cubicBezTo>
                    <a:pt x="9779" y="1538"/>
                    <a:pt x="9998" y="1210"/>
                    <a:pt x="10223" y="890"/>
                  </a:cubicBezTo>
                  <a:cubicBezTo>
                    <a:pt x="10224" y="888"/>
                    <a:pt x="10230" y="887"/>
                    <a:pt x="10231" y="881"/>
                  </a:cubicBezTo>
                  <a:cubicBezTo>
                    <a:pt x="10303" y="587"/>
                    <a:pt x="10384" y="289"/>
                    <a:pt x="10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5"/>
            <p:cNvSpPr/>
            <p:nvPr/>
          </p:nvSpPr>
          <p:spPr>
            <a:xfrm>
              <a:off x="5841425" y="2091250"/>
              <a:ext cx="597850" cy="492125"/>
            </a:xfrm>
            <a:custGeom>
              <a:avLst/>
              <a:gdLst/>
              <a:ahLst/>
              <a:cxnLst/>
              <a:rect l="l" t="t" r="r" b="b"/>
              <a:pathLst>
                <a:path w="23914" h="19685" extrusionOk="0">
                  <a:moveTo>
                    <a:pt x="16032" y="1828"/>
                  </a:moveTo>
                  <a:cubicBezTo>
                    <a:pt x="16338" y="1828"/>
                    <a:pt x="16643" y="1883"/>
                    <a:pt x="16934" y="2009"/>
                  </a:cubicBezTo>
                  <a:cubicBezTo>
                    <a:pt x="17443" y="2235"/>
                    <a:pt x="17909" y="2655"/>
                    <a:pt x="18075" y="3197"/>
                  </a:cubicBezTo>
                  <a:cubicBezTo>
                    <a:pt x="18310" y="4092"/>
                    <a:pt x="17750" y="4957"/>
                    <a:pt x="17339" y="5715"/>
                  </a:cubicBezTo>
                  <a:cubicBezTo>
                    <a:pt x="16459" y="7039"/>
                    <a:pt x="14976" y="8448"/>
                    <a:pt x="13297" y="8448"/>
                  </a:cubicBezTo>
                  <a:cubicBezTo>
                    <a:pt x="13282" y="8448"/>
                    <a:pt x="13267" y="8448"/>
                    <a:pt x="13253" y="8448"/>
                  </a:cubicBezTo>
                  <a:cubicBezTo>
                    <a:pt x="11597" y="8390"/>
                    <a:pt x="11154" y="6919"/>
                    <a:pt x="11650" y="5533"/>
                  </a:cubicBezTo>
                  <a:cubicBezTo>
                    <a:pt x="12132" y="4259"/>
                    <a:pt x="13040" y="3146"/>
                    <a:pt x="14180" y="2408"/>
                  </a:cubicBezTo>
                  <a:cubicBezTo>
                    <a:pt x="14727" y="2073"/>
                    <a:pt x="15383" y="1828"/>
                    <a:pt x="16032" y="1828"/>
                  </a:cubicBezTo>
                  <a:close/>
                  <a:moveTo>
                    <a:pt x="19389" y="0"/>
                  </a:moveTo>
                  <a:cubicBezTo>
                    <a:pt x="18624" y="0"/>
                    <a:pt x="17860" y="18"/>
                    <a:pt x="17096" y="59"/>
                  </a:cubicBezTo>
                  <a:cubicBezTo>
                    <a:pt x="15360" y="171"/>
                    <a:pt x="13623" y="301"/>
                    <a:pt x="11884" y="370"/>
                  </a:cubicBezTo>
                  <a:cubicBezTo>
                    <a:pt x="11892" y="399"/>
                    <a:pt x="11896" y="428"/>
                    <a:pt x="11899" y="456"/>
                  </a:cubicBezTo>
                  <a:cubicBezTo>
                    <a:pt x="11963" y="868"/>
                    <a:pt x="11819" y="1270"/>
                    <a:pt x="11699" y="1658"/>
                  </a:cubicBezTo>
                  <a:cubicBezTo>
                    <a:pt x="10994" y="3622"/>
                    <a:pt x="9571" y="5198"/>
                    <a:pt x="8255" y="6772"/>
                  </a:cubicBezTo>
                  <a:cubicBezTo>
                    <a:pt x="6920" y="8340"/>
                    <a:pt x="5572" y="9914"/>
                    <a:pt x="3976" y="11226"/>
                  </a:cubicBezTo>
                  <a:cubicBezTo>
                    <a:pt x="3788" y="11389"/>
                    <a:pt x="3045" y="12000"/>
                    <a:pt x="2198" y="12647"/>
                  </a:cubicBezTo>
                  <a:cubicBezTo>
                    <a:pt x="1440" y="13224"/>
                    <a:pt x="601" y="13829"/>
                    <a:pt x="1" y="14167"/>
                  </a:cubicBezTo>
                  <a:cubicBezTo>
                    <a:pt x="21" y="14168"/>
                    <a:pt x="44" y="14171"/>
                    <a:pt x="69" y="14174"/>
                  </a:cubicBezTo>
                  <a:cubicBezTo>
                    <a:pt x="943" y="14259"/>
                    <a:pt x="1840" y="14349"/>
                    <a:pt x="2653" y="14709"/>
                  </a:cubicBezTo>
                  <a:cubicBezTo>
                    <a:pt x="3695" y="15203"/>
                    <a:pt x="3272" y="16190"/>
                    <a:pt x="2448" y="16652"/>
                  </a:cubicBezTo>
                  <a:cubicBezTo>
                    <a:pt x="1862" y="16999"/>
                    <a:pt x="1235" y="17273"/>
                    <a:pt x="591" y="17498"/>
                  </a:cubicBezTo>
                  <a:cubicBezTo>
                    <a:pt x="1075" y="17665"/>
                    <a:pt x="1559" y="17820"/>
                    <a:pt x="2047" y="17966"/>
                  </a:cubicBezTo>
                  <a:cubicBezTo>
                    <a:pt x="2176" y="17952"/>
                    <a:pt x="2306" y="17946"/>
                    <a:pt x="2437" y="17931"/>
                  </a:cubicBezTo>
                  <a:cubicBezTo>
                    <a:pt x="5480" y="17638"/>
                    <a:pt x="8439" y="16488"/>
                    <a:pt x="10924" y="14713"/>
                  </a:cubicBezTo>
                  <a:cubicBezTo>
                    <a:pt x="10966" y="14684"/>
                    <a:pt x="11008" y="14655"/>
                    <a:pt x="11046" y="14624"/>
                  </a:cubicBezTo>
                  <a:cubicBezTo>
                    <a:pt x="12072" y="13867"/>
                    <a:pt x="12894" y="12910"/>
                    <a:pt x="13635" y="11887"/>
                  </a:cubicBezTo>
                  <a:cubicBezTo>
                    <a:pt x="13748" y="11727"/>
                    <a:pt x="13866" y="11655"/>
                    <a:pt x="13975" y="11655"/>
                  </a:cubicBezTo>
                  <a:cubicBezTo>
                    <a:pt x="14125" y="11655"/>
                    <a:pt x="14260" y="11791"/>
                    <a:pt x="14352" y="12023"/>
                  </a:cubicBezTo>
                  <a:cubicBezTo>
                    <a:pt x="14792" y="13017"/>
                    <a:pt x="14573" y="14005"/>
                    <a:pt x="14028" y="14833"/>
                  </a:cubicBezTo>
                  <a:cubicBezTo>
                    <a:pt x="13776" y="15220"/>
                    <a:pt x="13448" y="15575"/>
                    <a:pt x="13081" y="15870"/>
                  </a:cubicBezTo>
                  <a:cubicBezTo>
                    <a:pt x="13280" y="17068"/>
                    <a:pt x="12649" y="18157"/>
                    <a:pt x="11651" y="18793"/>
                  </a:cubicBezTo>
                  <a:cubicBezTo>
                    <a:pt x="11212" y="19106"/>
                    <a:pt x="10727" y="19354"/>
                    <a:pt x="10221" y="19542"/>
                  </a:cubicBezTo>
                  <a:cubicBezTo>
                    <a:pt x="10325" y="19550"/>
                    <a:pt x="10428" y="19562"/>
                    <a:pt x="10533" y="19575"/>
                  </a:cubicBezTo>
                  <a:cubicBezTo>
                    <a:pt x="10912" y="19612"/>
                    <a:pt x="11288" y="19650"/>
                    <a:pt x="11670" y="19685"/>
                  </a:cubicBezTo>
                  <a:cubicBezTo>
                    <a:pt x="12217" y="19400"/>
                    <a:pt x="12695" y="19011"/>
                    <a:pt x="13173" y="18631"/>
                  </a:cubicBezTo>
                  <a:cubicBezTo>
                    <a:pt x="13750" y="18166"/>
                    <a:pt x="14327" y="17697"/>
                    <a:pt x="14862" y="17182"/>
                  </a:cubicBezTo>
                  <a:cubicBezTo>
                    <a:pt x="15707" y="16354"/>
                    <a:pt x="16417" y="15403"/>
                    <a:pt x="17093" y="14432"/>
                  </a:cubicBezTo>
                  <a:cubicBezTo>
                    <a:pt x="17116" y="14397"/>
                    <a:pt x="17138" y="14365"/>
                    <a:pt x="17164" y="14330"/>
                  </a:cubicBezTo>
                  <a:cubicBezTo>
                    <a:pt x="18102" y="12951"/>
                    <a:pt x="19374" y="10576"/>
                    <a:pt x="17664" y="9298"/>
                  </a:cubicBezTo>
                  <a:cubicBezTo>
                    <a:pt x="17399" y="9120"/>
                    <a:pt x="17102" y="9006"/>
                    <a:pt x="16812" y="8868"/>
                  </a:cubicBezTo>
                  <a:cubicBezTo>
                    <a:pt x="16581" y="8774"/>
                    <a:pt x="16415" y="8575"/>
                    <a:pt x="16598" y="8342"/>
                  </a:cubicBezTo>
                  <a:cubicBezTo>
                    <a:pt x="17487" y="7387"/>
                    <a:pt x="18507" y="6556"/>
                    <a:pt x="19410" y="5613"/>
                  </a:cubicBezTo>
                  <a:cubicBezTo>
                    <a:pt x="20270" y="4768"/>
                    <a:pt x="23914" y="957"/>
                    <a:pt x="21974" y="59"/>
                  </a:cubicBezTo>
                  <a:cubicBezTo>
                    <a:pt x="21113" y="23"/>
                    <a:pt x="20251" y="0"/>
                    <a:pt x="19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5" name="Google Shape;5455;p35"/>
            <p:cNvGrpSpPr/>
            <p:nvPr/>
          </p:nvGrpSpPr>
          <p:grpSpPr>
            <a:xfrm>
              <a:off x="5228500" y="1614250"/>
              <a:ext cx="1297250" cy="974375"/>
              <a:chOff x="5228500" y="1614250"/>
              <a:chExt cx="1297250" cy="974375"/>
            </a:xfrm>
          </p:grpSpPr>
          <p:grpSp>
            <p:nvGrpSpPr>
              <p:cNvPr id="5456" name="Google Shape;5456;p35"/>
              <p:cNvGrpSpPr/>
              <p:nvPr/>
            </p:nvGrpSpPr>
            <p:grpSpPr>
              <a:xfrm>
                <a:off x="5367325" y="2047050"/>
                <a:ext cx="602150" cy="515700"/>
                <a:chOff x="5367325" y="2047050"/>
                <a:chExt cx="602150" cy="515700"/>
              </a:xfrm>
            </p:grpSpPr>
            <p:sp>
              <p:nvSpPr>
                <p:cNvPr id="5457" name="Google Shape;5457;p35"/>
                <p:cNvSpPr/>
                <p:nvPr/>
              </p:nvSpPr>
              <p:spPr>
                <a:xfrm>
                  <a:off x="55098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5"/>
                <p:cNvSpPr/>
                <p:nvPr/>
              </p:nvSpPr>
              <p:spPr>
                <a:xfrm>
                  <a:off x="53673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5"/>
                <p:cNvSpPr/>
                <p:nvPr/>
              </p:nvSpPr>
              <p:spPr>
                <a:xfrm>
                  <a:off x="54216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5"/>
                <p:cNvSpPr/>
                <p:nvPr/>
              </p:nvSpPr>
              <p:spPr>
                <a:xfrm>
                  <a:off x="54830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5"/>
                <p:cNvSpPr/>
                <p:nvPr/>
              </p:nvSpPr>
              <p:spPr>
                <a:xfrm>
                  <a:off x="55888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5"/>
                <p:cNvSpPr/>
                <p:nvPr/>
              </p:nvSpPr>
              <p:spPr>
                <a:xfrm>
                  <a:off x="57153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5"/>
                <p:cNvSpPr/>
                <p:nvPr/>
              </p:nvSpPr>
              <p:spPr>
                <a:xfrm>
                  <a:off x="53919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5"/>
                <p:cNvSpPr/>
                <p:nvPr/>
              </p:nvSpPr>
              <p:spPr>
                <a:xfrm>
                  <a:off x="55960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5" name="Google Shape;5465;p35"/>
              <p:cNvGrpSpPr/>
              <p:nvPr/>
            </p:nvGrpSpPr>
            <p:grpSpPr>
              <a:xfrm>
                <a:off x="5228500" y="1614250"/>
                <a:ext cx="1297250" cy="974375"/>
                <a:chOff x="5228500" y="1614250"/>
                <a:chExt cx="1297250" cy="974375"/>
              </a:xfrm>
            </p:grpSpPr>
            <p:sp>
              <p:nvSpPr>
                <p:cNvPr id="5466" name="Google Shape;5466;p35"/>
                <p:cNvSpPr/>
                <p:nvPr/>
              </p:nvSpPr>
              <p:spPr>
                <a:xfrm>
                  <a:off x="5917600" y="2394075"/>
                  <a:ext cx="282875" cy="183325"/>
                </a:xfrm>
                <a:custGeom>
                  <a:avLst/>
                  <a:gdLst/>
                  <a:ahLst/>
                  <a:cxnLst/>
                  <a:rect l="l" t="t" r="r" b="b"/>
                  <a:pathLst>
                    <a:path w="11315" h="7333" extrusionOk="0">
                      <a:moveTo>
                        <a:pt x="10977" y="0"/>
                      </a:moveTo>
                      <a:cubicBezTo>
                        <a:pt x="10270" y="978"/>
                        <a:pt x="9464" y="1909"/>
                        <a:pt x="8517" y="2660"/>
                      </a:cubicBezTo>
                      <a:cubicBezTo>
                        <a:pt x="8444" y="2713"/>
                        <a:pt x="8375" y="2769"/>
                        <a:pt x="8304" y="2822"/>
                      </a:cubicBezTo>
                      <a:cubicBezTo>
                        <a:pt x="6491" y="4154"/>
                        <a:pt x="4420" y="5126"/>
                        <a:pt x="2254" y="5724"/>
                      </a:cubicBezTo>
                      <a:cubicBezTo>
                        <a:pt x="1518" y="5923"/>
                        <a:pt x="762" y="6073"/>
                        <a:pt x="1" y="6142"/>
                      </a:cubicBezTo>
                      <a:cubicBezTo>
                        <a:pt x="2057" y="6697"/>
                        <a:pt x="4159" y="7082"/>
                        <a:pt x="6284" y="7332"/>
                      </a:cubicBezTo>
                      <a:cubicBezTo>
                        <a:pt x="6438" y="7264"/>
                        <a:pt x="6593" y="7193"/>
                        <a:pt x="6758" y="7143"/>
                      </a:cubicBezTo>
                      <a:cubicBezTo>
                        <a:pt x="7477" y="6863"/>
                        <a:pt x="8173" y="6500"/>
                        <a:pt x="8769" y="6006"/>
                      </a:cubicBezTo>
                      <a:cubicBezTo>
                        <a:pt x="9315" y="5522"/>
                        <a:pt x="9798" y="4835"/>
                        <a:pt x="9805" y="4082"/>
                      </a:cubicBezTo>
                      <a:cubicBezTo>
                        <a:pt x="9802" y="3922"/>
                        <a:pt x="9703" y="3778"/>
                        <a:pt x="9722" y="3620"/>
                      </a:cubicBezTo>
                      <a:cubicBezTo>
                        <a:pt x="9748" y="3457"/>
                        <a:pt x="9862" y="3329"/>
                        <a:pt x="9973" y="3214"/>
                      </a:cubicBezTo>
                      <a:cubicBezTo>
                        <a:pt x="10124" y="3054"/>
                        <a:pt x="10271" y="2893"/>
                        <a:pt x="10410" y="2727"/>
                      </a:cubicBezTo>
                      <a:cubicBezTo>
                        <a:pt x="10506" y="2612"/>
                        <a:pt x="10601" y="2491"/>
                        <a:pt x="10687" y="2363"/>
                      </a:cubicBezTo>
                      <a:cubicBezTo>
                        <a:pt x="11080" y="1707"/>
                        <a:pt x="11315" y="707"/>
                        <a:pt x="10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7" name="Google Shape;5467;p35"/>
                <p:cNvGrpSpPr/>
                <p:nvPr/>
              </p:nvGrpSpPr>
              <p:grpSpPr>
                <a:xfrm>
                  <a:off x="5228500" y="1614250"/>
                  <a:ext cx="1297250" cy="974375"/>
                  <a:chOff x="3933100" y="1614250"/>
                  <a:chExt cx="1297250" cy="974375"/>
                </a:xfrm>
              </p:grpSpPr>
              <p:sp>
                <p:nvSpPr>
                  <p:cNvPr id="5468" name="Google Shape;5468;p35"/>
                  <p:cNvSpPr/>
                  <p:nvPr/>
                </p:nvSpPr>
                <p:spPr>
                  <a:xfrm>
                    <a:off x="4195400" y="1970075"/>
                    <a:ext cx="132450" cy="89900"/>
                  </a:xfrm>
                  <a:custGeom>
                    <a:avLst/>
                    <a:gdLst/>
                    <a:ahLst/>
                    <a:cxnLst/>
                    <a:rect l="l" t="t" r="r" b="b"/>
                    <a:pathLst>
                      <a:path w="5298" h="3596" extrusionOk="0">
                        <a:moveTo>
                          <a:pt x="1047" y="0"/>
                        </a:moveTo>
                        <a:cubicBezTo>
                          <a:pt x="553" y="0"/>
                          <a:pt x="171" y="139"/>
                          <a:pt x="72" y="534"/>
                        </a:cubicBezTo>
                        <a:cubicBezTo>
                          <a:pt x="1" y="1433"/>
                          <a:pt x="641" y="2219"/>
                          <a:pt x="1211" y="2848"/>
                        </a:cubicBezTo>
                        <a:cubicBezTo>
                          <a:pt x="1315" y="2962"/>
                          <a:pt x="1417" y="3074"/>
                          <a:pt x="1530" y="3182"/>
                        </a:cubicBezTo>
                        <a:cubicBezTo>
                          <a:pt x="1741" y="2965"/>
                          <a:pt x="2090" y="2833"/>
                          <a:pt x="2610" y="2833"/>
                        </a:cubicBezTo>
                        <a:cubicBezTo>
                          <a:pt x="2656" y="2833"/>
                          <a:pt x="2704" y="2834"/>
                          <a:pt x="2754" y="2837"/>
                        </a:cubicBezTo>
                        <a:cubicBezTo>
                          <a:pt x="3640" y="2912"/>
                          <a:pt x="4484" y="3248"/>
                          <a:pt x="5297" y="3596"/>
                        </a:cubicBezTo>
                        <a:cubicBezTo>
                          <a:pt x="4694" y="3045"/>
                          <a:pt x="3298" y="1550"/>
                          <a:pt x="3907" y="709"/>
                        </a:cubicBezTo>
                        <a:lnTo>
                          <a:pt x="3908" y="706"/>
                        </a:lnTo>
                        <a:cubicBezTo>
                          <a:pt x="3367" y="517"/>
                          <a:pt x="2000" y="0"/>
                          <a:pt x="1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5"/>
                  <p:cNvSpPr/>
                  <p:nvPr/>
                </p:nvSpPr>
                <p:spPr>
                  <a:xfrm>
                    <a:off x="4138875" y="2032350"/>
                    <a:ext cx="123100" cy="105925"/>
                  </a:xfrm>
                  <a:custGeom>
                    <a:avLst/>
                    <a:gdLst/>
                    <a:ahLst/>
                    <a:cxnLst/>
                    <a:rect l="l" t="t" r="r" b="b"/>
                    <a:pathLst>
                      <a:path w="4924" h="4237" extrusionOk="0">
                        <a:moveTo>
                          <a:pt x="899" y="0"/>
                        </a:moveTo>
                        <a:cubicBezTo>
                          <a:pt x="184" y="0"/>
                          <a:pt x="1" y="428"/>
                          <a:pt x="61" y="988"/>
                        </a:cubicBezTo>
                        <a:cubicBezTo>
                          <a:pt x="108" y="1443"/>
                          <a:pt x="319" y="1987"/>
                          <a:pt x="536" y="2462"/>
                        </a:cubicBezTo>
                        <a:cubicBezTo>
                          <a:pt x="673" y="2768"/>
                          <a:pt x="837" y="3061"/>
                          <a:pt x="1010" y="3348"/>
                        </a:cubicBezTo>
                        <a:cubicBezTo>
                          <a:pt x="1094" y="3482"/>
                          <a:pt x="1183" y="3613"/>
                          <a:pt x="1264" y="3750"/>
                        </a:cubicBezTo>
                        <a:cubicBezTo>
                          <a:pt x="1300" y="3814"/>
                          <a:pt x="1352" y="3897"/>
                          <a:pt x="1358" y="3977"/>
                        </a:cubicBezTo>
                        <a:cubicBezTo>
                          <a:pt x="1517" y="3870"/>
                          <a:pt x="1701" y="3787"/>
                          <a:pt x="1905" y="3736"/>
                        </a:cubicBezTo>
                        <a:cubicBezTo>
                          <a:pt x="2115" y="3681"/>
                          <a:pt x="2344" y="3655"/>
                          <a:pt x="2586" y="3655"/>
                        </a:cubicBezTo>
                        <a:cubicBezTo>
                          <a:pt x="2989" y="3655"/>
                          <a:pt x="3425" y="3727"/>
                          <a:pt x="3861" y="3855"/>
                        </a:cubicBezTo>
                        <a:cubicBezTo>
                          <a:pt x="4237" y="3954"/>
                          <a:pt x="4584" y="4087"/>
                          <a:pt x="4923" y="4237"/>
                        </a:cubicBezTo>
                        <a:cubicBezTo>
                          <a:pt x="4516" y="3779"/>
                          <a:pt x="4155" y="3284"/>
                          <a:pt x="3888" y="2737"/>
                        </a:cubicBezTo>
                        <a:cubicBezTo>
                          <a:pt x="3552" y="2076"/>
                          <a:pt x="3412" y="1427"/>
                          <a:pt x="3604" y="972"/>
                        </a:cubicBezTo>
                        <a:cubicBezTo>
                          <a:pt x="2918" y="624"/>
                          <a:pt x="2249" y="226"/>
                          <a:pt x="1487" y="73"/>
                        </a:cubicBezTo>
                        <a:cubicBezTo>
                          <a:pt x="1260" y="23"/>
                          <a:pt x="1065" y="0"/>
                          <a:pt x="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5"/>
                  <p:cNvSpPr/>
                  <p:nvPr/>
                </p:nvSpPr>
                <p:spPr>
                  <a:xfrm>
                    <a:off x="4345400" y="2073550"/>
                    <a:ext cx="250650" cy="112900"/>
                  </a:xfrm>
                  <a:custGeom>
                    <a:avLst/>
                    <a:gdLst/>
                    <a:ahLst/>
                    <a:cxnLst/>
                    <a:rect l="l" t="t" r="r" b="b"/>
                    <a:pathLst>
                      <a:path w="10026" h="4516" extrusionOk="0">
                        <a:moveTo>
                          <a:pt x="1835" y="0"/>
                        </a:moveTo>
                        <a:cubicBezTo>
                          <a:pt x="0" y="0"/>
                          <a:pt x="533" y="1092"/>
                          <a:pt x="1832" y="2284"/>
                        </a:cubicBezTo>
                        <a:cubicBezTo>
                          <a:pt x="2323" y="2736"/>
                          <a:pt x="2834" y="3159"/>
                          <a:pt x="3336" y="3600"/>
                        </a:cubicBezTo>
                        <a:cubicBezTo>
                          <a:pt x="3416" y="3688"/>
                          <a:pt x="3799" y="3957"/>
                          <a:pt x="3914" y="4158"/>
                        </a:cubicBezTo>
                        <a:cubicBezTo>
                          <a:pt x="4301" y="3780"/>
                          <a:pt x="4944" y="3642"/>
                          <a:pt x="5680" y="3642"/>
                        </a:cubicBezTo>
                        <a:cubicBezTo>
                          <a:pt x="7215" y="3642"/>
                          <a:pt x="9155" y="4243"/>
                          <a:pt x="10025" y="4516"/>
                        </a:cubicBezTo>
                        <a:cubicBezTo>
                          <a:pt x="8759" y="3689"/>
                          <a:pt x="7326" y="2875"/>
                          <a:pt x="6572" y="1513"/>
                        </a:cubicBezTo>
                        <a:cubicBezTo>
                          <a:pt x="6488" y="1317"/>
                          <a:pt x="6472" y="1134"/>
                          <a:pt x="6505" y="970"/>
                        </a:cubicBezTo>
                        <a:cubicBezTo>
                          <a:pt x="6487" y="965"/>
                          <a:pt x="6469" y="961"/>
                          <a:pt x="6452" y="955"/>
                        </a:cubicBezTo>
                        <a:cubicBezTo>
                          <a:pt x="6253" y="911"/>
                          <a:pt x="6062" y="850"/>
                          <a:pt x="5866" y="793"/>
                        </a:cubicBezTo>
                        <a:cubicBezTo>
                          <a:pt x="4738" y="474"/>
                          <a:pt x="3614" y="123"/>
                          <a:pt x="2442" y="33"/>
                        </a:cubicBezTo>
                        <a:cubicBezTo>
                          <a:pt x="2216" y="11"/>
                          <a:pt x="2014" y="0"/>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5"/>
                  <p:cNvSpPr/>
                  <p:nvPr/>
                </p:nvSpPr>
                <p:spPr>
                  <a:xfrm>
                    <a:off x="4517100" y="2290550"/>
                    <a:ext cx="173550" cy="121975"/>
                  </a:xfrm>
                  <a:custGeom>
                    <a:avLst/>
                    <a:gdLst/>
                    <a:ahLst/>
                    <a:cxnLst/>
                    <a:rect l="l" t="t" r="r" b="b"/>
                    <a:pathLst>
                      <a:path w="6942" h="4879" extrusionOk="0">
                        <a:moveTo>
                          <a:pt x="2638" y="1"/>
                        </a:moveTo>
                        <a:cubicBezTo>
                          <a:pt x="2214" y="1"/>
                          <a:pt x="1804" y="43"/>
                          <a:pt x="1423" y="141"/>
                        </a:cubicBezTo>
                        <a:cubicBezTo>
                          <a:pt x="184" y="489"/>
                          <a:pt x="0" y="1586"/>
                          <a:pt x="503" y="2646"/>
                        </a:cubicBezTo>
                        <a:cubicBezTo>
                          <a:pt x="703" y="3070"/>
                          <a:pt x="978" y="3462"/>
                          <a:pt x="1290" y="3819"/>
                        </a:cubicBezTo>
                        <a:cubicBezTo>
                          <a:pt x="1592" y="4166"/>
                          <a:pt x="1927" y="4485"/>
                          <a:pt x="2274" y="4778"/>
                        </a:cubicBezTo>
                        <a:cubicBezTo>
                          <a:pt x="2315" y="4804"/>
                          <a:pt x="2356" y="4839"/>
                          <a:pt x="2383" y="4879"/>
                        </a:cubicBezTo>
                        <a:cubicBezTo>
                          <a:pt x="2554" y="4753"/>
                          <a:pt x="2727" y="4625"/>
                          <a:pt x="2898" y="4497"/>
                        </a:cubicBezTo>
                        <a:cubicBezTo>
                          <a:pt x="3916" y="3727"/>
                          <a:pt x="4912" y="2923"/>
                          <a:pt x="5846" y="2057"/>
                        </a:cubicBezTo>
                        <a:cubicBezTo>
                          <a:pt x="6221" y="1705"/>
                          <a:pt x="6588" y="1337"/>
                          <a:pt x="6942" y="964"/>
                        </a:cubicBezTo>
                        <a:cubicBezTo>
                          <a:pt x="6935" y="963"/>
                          <a:pt x="6927" y="960"/>
                          <a:pt x="6920" y="955"/>
                        </a:cubicBezTo>
                        <a:cubicBezTo>
                          <a:pt x="5690" y="491"/>
                          <a:pt x="4081" y="1"/>
                          <a:pt x="2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5"/>
                  <p:cNvSpPr/>
                  <p:nvPr/>
                </p:nvSpPr>
                <p:spPr>
                  <a:xfrm>
                    <a:off x="4345150" y="2277725"/>
                    <a:ext cx="207675" cy="124275"/>
                  </a:xfrm>
                  <a:custGeom>
                    <a:avLst/>
                    <a:gdLst/>
                    <a:ahLst/>
                    <a:cxnLst/>
                    <a:rect l="l" t="t" r="r" b="b"/>
                    <a:pathLst>
                      <a:path w="8307" h="4971" extrusionOk="0">
                        <a:moveTo>
                          <a:pt x="1679" y="0"/>
                        </a:moveTo>
                        <a:cubicBezTo>
                          <a:pt x="1187" y="0"/>
                          <a:pt x="858" y="103"/>
                          <a:pt x="658" y="276"/>
                        </a:cubicBezTo>
                        <a:cubicBezTo>
                          <a:pt x="1" y="850"/>
                          <a:pt x="751" y="2212"/>
                          <a:pt x="1693" y="3246"/>
                        </a:cubicBezTo>
                        <a:cubicBezTo>
                          <a:pt x="2129" y="3710"/>
                          <a:pt x="2599" y="4143"/>
                          <a:pt x="3109" y="4523"/>
                        </a:cubicBezTo>
                        <a:cubicBezTo>
                          <a:pt x="3236" y="4627"/>
                          <a:pt x="3404" y="4697"/>
                          <a:pt x="3493" y="4835"/>
                        </a:cubicBezTo>
                        <a:cubicBezTo>
                          <a:pt x="4055" y="4508"/>
                          <a:pt x="4718" y="4382"/>
                          <a:pt x="5402" y="4382"/>
                        </a:cubicBezTo>
                        <a:cubicBezTo>
                          <a:pt x="6410" y="4382"/>
                          <a:pt x="7463" y="4656"/>
                          <a:pt x="8307" y="4971"/>
                        </a:cubicBezTo>
                        <a:cubicBezTo>
                          <a:pt x="8017" y="4711"/>
                          <a:pt x="7725" y="4385"/>
                          <a:pt x="7477" y="4022"/>
                        </a:cubicBezTo>
                        <a:cubicBezTo>
                          <a:pt x="6889" y="3181"/>
                          <a:pt x="6510" y="2149"/>
                          <a:pt x="6861" y="1327"/>
                        </a:cubicBezTo>
                        <a:cubicBezTo>
                          <a:pt x="6830" y="1318"/>
                          <a:pt x="6800" y="1305"/>
                          <a:pt x="6772" y="1295"/>
                        </a:cubicBezTo>
                        <a:cubicBezTo>
                          <a:pt x="6562" y="1231"/>
                          <a:pt x="6352" y="1170"/>
                          <a:pt x="6145" y="1101"/>
                        </a:cubicBezTo>
                        <a:cubicBezTo>
                          <a:pt x="4920" y="721"/>
                          <a:pt x="3703" y="285"/>
                          <a:pt x="2433" y="63"/>
                        </a:cubicBezTo>
                        <a:cubicBezTo>
                          <a:pt x="2147" y="20"/>
                          <a:pt x="1897" y="0"/>
                          <a:pt x="1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5"/>
                  <p:cNvSpPr/>
                  <p:nvPr/>
                </p:nvSpPr>
                <p:spPr>
                  <a:xfrm>
                    <a:off x="4147400" y="1980275"/>
                    <a:ext cx="61700" cy="54250"/>
                  </a:xfrm>
                  <a:custGeom>
                    <a:avLst/>
                    <a:gdLst/>
                    <a:ahLst/>
                    <a:cxnLst/>
                    <a:rect l="l" t="t" r="r" b="b"/>
                    <a:pathLst>
                      <a:path w="2468" h="2170" extrusionOk="0">
                        <a:moveTo>
                          <a:pt x="1162" y="0"/>
                        </a:moveTo>
                        <a:cubicBezTo>
                          <a:pt x="244" y="0"/>
                          <a:pt x="1" y="614"/>
                          <a:pt x="477" y="1659"/>
                        </a:cubicBezTo>
                        <a:cubicBezTo>
                          <a:pt x="501" y="1658"/>
                          <a:pt x="526" y="1658"/>
                          <a:pt x="551" y="1658"/>
                        </a:cubicBezTo>
                        <a:cubicBezTo>
                          <a:pt x="1205" y="1658"/>
                          <a:pt x="1969" y="1943"/>
                          <a:pt x="2467" y="2169"/>
                        </a:cubicBezTo>
                        <a:cubicBezTo>
                          <a:pt x="1957" y="1580"/>
                          <a:pt x="1510" y="696"/>
                          <a:pt x="1608" y="40"/>
                        </a:cubicBezTo>
                        <a:cubicBezTo>
                          <a:pt x="1445" y="13"/>
                          <a:pt x="1296" y="0"/>
                          <a:pt x="1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5"/>
                  <p:cNvSpPr/>
                  <p:nvPr/>
                </p:nvSpPr>
                <p:spPr>
                  <a:xfrm>
                    <a:off x="4688350" y="2096250"/>
                    <a:ext cx="148600" cy="93125"/>
                  </a:xfrm>
                  <a:custGeom>
                    <a:avLst/>
                    <a:gdLst/>
                    <a:ahLst/>
                    <a:cxnLst/>
                    <a:rect l="l" t="t" r="r" b="b"/>
                    <a:pathLst>
                      <a:path w="5944" h="3725" extrusionOk="0">
                        <a:moveTo>
                          <a:pt x="76" y="0"/>
                        </a:moveTo>
                        <a:cubicBezTo>
                          <a:pt x="0" y="151"/>
                          <a:pt x="44" y="356"/>
                          <a:pt x="66" y="512"/>
                        </a:cubicBezTo>
                        <a:cubicBezTo>
                          <a:pt x="471" y="2067"/>
                          <a:pt x="2946" y="3048"/>
                          <a:pt x="4281" y="3672"/>
                        </a:cubicBezTo>
                        <a:cubicBezTo>
                          <a:pt x="4301" y="3688"/>
                          <a:pt x="4317" y="3704"/>
                          <a:pt x="4330" y="3724"/>
                        </a:cubicBezTo>
                        <a:cubicBezTo>
                          <a:pt x="4797" y="3067"/>
                          <a:pt x="5212" y="2378"/>
                          <a:pt x="5533" y="1637"/>
                        </a:cubicBezTo>
                        <a:cubicBezTo>
                          <a:pt x="5677" y="1180"/>
                          <a:pt x="5943" y="662"/>
                          <a:pt x="5815" y="187"/>
                        </a:cubicBezTo>
                        <a:lnTo>
                          <a:pt x="5815" y="187"/>
                        </a:lnTo>
                        <a:cubicBezTo>
                          <a:pt x="5511" y="196"/>
                          <a:pt x="5205" y="205"/>
                          <a:pt x="4900" y="210"/>
                        </a:cubicBezTo>
                        <a:cubicBezTo>
                          <a:pt x="3294" y="202"/>
                          <a:pt x="1681" y="133"/>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5"/>
                  <p:cNvSpPr/>
                  <p:nvPr/>
                </p:nvSpPr>
                <p:spPr>
                  <a:xfrm>
                    <a:off x="4288125" y="1990600"/>
                    <a:ext cx="190925" cy="87750"/>
                  </a:xfrm>
                  <a:custGeom>
                    <a:avLst/>
                    <a:gdLst/>
                    <a:ahLst/>
                    <a:cxnLst/>
                    <a:rect l="l" t="t" r="r" b="b"/>
                    <a:pathLst>
                      <a:path w="7637" h="3510" extrusionOk="0">
                        <a:moveTo>
                          <a:pt x="682" y="0"/>
                        </a:moveTo>
                        <a:cubicBezTo>
                          <a:pt x="660" y="28"/>
                          <a:pt x="635" y="51"/>
                          <a:pt x="606" y="64"/>
                        </a:cubicBezTo>
                        <a:cubicBezTo>
                          <a:pt x="1" y="583"/>
                          <a:pt x="1323" y="2068"/>
                          <a:pt x="1734" y="2447"/>
                        </a:cubicBezTo>
                        <a:cubicBezTo>
                          <a:pt x="1929" y="2631"/>
                          <a:pt x="2130" y="2810"/>
                          <a:pt x="2336" y="2982"/>
                        </a:cubicBezTo>
                        <a:cubicBezTo>
                          <a:pt x="2493" y="3075"/>
                          <a:pt x="2656" y="3208"/>
                          <a:pt x="2770" y="3285"/>
                        </a:cubicBezTo>
                        <a:cubicBezTo>
                          <a:pt x="2904" y="3154"/>
                          <a:pt x="3075" y="3053"/>
                          <a:pt x="3260" y="3008"/>
                        </a:cubicBezTo>
                        <a:cubicBezTo>
                          <a:pt x="3576" y="2930"/>
                          <a:pt x="3917" y="2897"/>
                          <a:pt x="4270" y="2897"/>
                        </a:cubicBezTo>
                        <a:cubicBezTo>
                          <a:pt x="5396" y="2897"/>
                          <a:pt x="6648" y="3233"/>
                          <a:pt x="7636" y="3509"/>
                        </a:cubicBezTo>
                        <a:cubicBezTo>
                          <a:pt x="6930" y="3081"/>
                          <a:pt x="6189" y="2647"/>
                          <a:pt x="5542" y="2129"/>
                        </a:cubicBezTo>
                        <a:cubicBezTo>
                          <a:pt x="3866" y="1578"/>
                          <a:pt x="2175" y="908"/>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5"/>
                  <p:cNvSpPr/>
                  <p:nvPr/>
                </p:nvSpPr>
                <p:spPr>
                  <a:xfrm>
                    <a:off x="4453125" y="2052350"/>
                    <a:ext cx="90525" cy="36200"/>
                  </a:xfrm>
                  <a:custGeom>
                    <a:avLst/>
                    <a:gdLst/>
                    <a:ahLst/>
                    <a:cxnLst/>
                    <a:rect l="l" t="t" r="r" b="b"/>
                    <a:pathLst>
                      <a:path w="3621" h="1448" extrusionOk="0">
                        <a:moveTo>
                          <a:pt x="0" y="0"/>
                        </a:moveTo>
                        <a:lnTo>
                          <a:pt x="0" y="0"/>
                        </a:lnTo>
                        <a:cubicBezTo>
                          <a:pt x="587" y="391"/>
                          <a:pt x="1172" y="780"/>
                          <a:pt x="1790" y="1121"/>
                        </a:cubicBezTo>
                        <a:cubicBezTo>
                          <a:pt x="1995" y="1233"/>
                          <a:pt x="2188" y="1343"/>
                          <a:pt x="2371" y="1448"/>
                        </a:cubicBezTo>
                        <a:cubicBezTo>
                          <a:pt x="2637" y="1112"/>
                          <a:pt x="3135" y="921"/>
                          <a:pt x="3585" y="921"/>
                        </a:cubicBezTo>
                        <a:cubicBezTo>
                          <a:pt x="3597" y="921"/>
                          <a:pt x="3609" y="921"/>
                          <a:pt x="3620" y="921"/>
                        </a:cubicBezTo>
                        <a:cubicBezTo>
                          <a:pt x="2440" y="678"/>
                          <a:pt x="1268" y="385"/>
                          <a:pt x="112" y="35"/>
                        </a:cubicBezTo>
                        <a:cubicBezTo>
                          <a:pt x="76" y="24"/>
                          <a:pt x="37"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5"/>
                  <p:cNvSpPr/>
                  <p:nvPr/>
                </p:nvSpPr>
                <p:spPr>
                  <a:xfrm>
                    <a:off x="4152500" y="2134525"/>
                    <a:ext cx="181525" cy="139600"/>
                  </a:xfrm>
                  <a:custGeom>
                    <a:avLst/>
                    <a:gdLst/>
                    <a:ahLst/>
                    <a:cxnLst/>
                    <a:rect l="l" t="t" r="r" b="b"/>
                    <a:pathLst>
                      <a:path w="7261" h="5584" extrusionOk="0">
                        <a:moveTo>
                          <a:pt x="2013" y="1"/>
                        </a:moveTo>
                        <a:cubicBezTo>
                          <a:pt x="1896" y="1"/>
                          <a:pt x="1779" y="7"/>
                          <a:pt x="1661" y="19"/>
                        </a:cubicBezTo>
                        <a:cubicBezTo>
                          <a:pt x="1641" y="20"/>
                          <a:pt x="1618" y="23"/>
                          <a:pt x="1597" y="26"/>
                        </a:cubicBezTo>
                        <a:cubicBezTo>
                          <a:pt x="0" y="317"/>
                          <a:pt x="719" y="2346"/>
                          <a:pt x="1323" y="3261"/>
                        </a:cubicBezTo>
                        <a:cubicBezTo>
                          <a:pt x="1615" y="3738"/>
                          <a:pt x="1944" y="4190"/>
                          <a:pt x="2316" y="4607"/>
                        </a:cubicBezTo>
                        <a:cubicBezTo>
                          <a:pt x="2416" y="4739"/>
                          <a:pt x="2562" y="4851"/>
                          <a:pt x="2620" y="5010"/>
                        </a:cubicBezTo>
                        <a:cubicBezTo>
                          <a:pt x="2622" y="5018"/>
                          <a:pt x="2620" y="5021"/>
                          <a:pt x="2622" y="5028"/>
                        </a:cubicBezTo>
                        <a:cubicBezTo>
                          <a:pt x="2857" y="4810"/>
                          <a:pt x="3244" y="4736"/>
                          <a:pt x="3668" y="4736"/>
                        </a:cubicBezTo>
                        <a:cubicBezTo>
                          <a:pt x="4305" y="4736"/>
                          <a:pt x="5027" y="4904"/>
                          <a:pt x="5446" y="5012"/>
                        </a:cubicBezTo>
                        <a:cubicBezTo>
                          <a:pt x="6058" y="5172"/>
                          <a:pt x="6663" y="5378"/>
                          <a:pt x="7261" y="5583"/>
                        </a:cubicBezTo>
                        <a:cubicBezTo>
                          <a:pt x="6834" y="5239"/>
                          <a:pt x="6375" y="4757"/>
                          <a:pt x="5973" y="4254"/>
                        </a:cubicBezTo>
                        <a:cubicBezTo>
                          <a:pt x="5489" y="3652"/>
                          <a:pt x="5091" y="3018"/>
                          <a:pt x="4928" y="2559"/>
                        </a:cubicBezTo>
                        <a:cubicBezTo>
                          <a:pt x="4658" y="1859"/>
                          <a:pt x="4744" y="1310"/>
                          <a:pt x="5049" y="931"/>
                        </a:cubicBezTo>
                        <a:cubicBezTo>
                          <a:pt x="4875" y="849"/>
                          <a:pt x="4705" y="759"/>
                          <a:pt x="4530" y="679"/>
                        </a:cubicBezTo>
                        <a:cubicBezTo>
                          <a:pt x="3746" y="318"/>
                          <a:pt x="2885" y="1"/>
                          <a:pt x="2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5"/>
                  <p:cNvSpPr/>
                  <p:nvPr/>
                </p:nvSpPr>
                <p:spPr>
                  <a:xfrm>
                    <a:off x="3933100" y="1614250"/>
                    <a:ext cx="344500" cy="519775"/>
                  </a:xfrm>
                  <a:custGeom>
                    <a:avLst/>
                    <a:gdLst/>
                    <a:ahLst/>
                    <a:cxnLst/>
                    <a:rect l="l" t="t" r="r" b="b"/>
                    <a:pathLst>
                      <a:path w="13780" h="20791" extrusionOk="0">
                        <a:moveTo>
                          <a:pt x="8729" y="4617"/>
                        </a:moveTo>
                        <a:cubicBezTo>
                          <a:pt x="8897" y="4617"/>
                          <a:pt x="8894" y="5005"/>
                          <a:pt x="8891" y="5141"/>
                        </a:cubicBezTo>
                        <a:cubicBezTo>
                          <a:pt x="8847" y="7081"/>
                          <a:pt x="8920" y="9015"/>
                          <a:pt x="9072" y="10949"/>
                        </a:cubicBezTo>
                        <a:cubicBezTo>
                          <a:pt x="9111" y="11542"/>
                          <a:pt x="9184" y="12130"/>
                          <a:pt x="9261" y="12713"/>
                        </a:cubicBezTo>
                        <a:cubicBezTo>
                          <a:pt x="9254" y="12794"/>
                          <a:pt x="9334" y="12925"/>
                          <a:pt x="9228" y="12961"/>
                        </a:cubicBezTo>
                        <a:cubicBezTo>
                          <a:pt x="9224" y="12962"/>
                          <a:pt x="9220" y="12962"/>
                          <a:pt x="9216" y="12962"/>
                        </a:cubicBezTo>
                        <a:cubicBezTo>
                          <a:pt x="9186" y="12962"/>
                          <a:pt x="9157" y="12938"/>
                          <a:pt x="9152" y="12906"/>
                        </a:cubicBezTo>
                        <a:cubicBezTo>
                          <a:pt x="8745" y="11186"/>
                          <a:pt x="8537" y="9423"/>
                          <a:pt x="8482" y="7659"/>
                        </a:cubicBezTo>
                        <a:cubicBezTo>
                          <a:pt x="8463" y="7050"/>
                          <a:pt x="8458" y="6441"/>
                          <a:pt x="8470" y="5830"/>
                        </a:cubicBezTo>
                        <a:cubicBezTo>
                          <a:pt x="8505" y="5444"/>
                          <a:pt x="8429" y="5002"/>
                          <a:pt x="8624" y="4655"/>
                        </a:cubicBezTo>
                        <a:cubicBezTo>
                          <a:pt x="8665" y="4628"/>
                          <a:pt x="8700" y="4617"/>
                          <a:pt x="8729" y="4617"/>
                        </a:cubicBezTo>
                        <a:close/>
                        <a:moveTo>
                          <a:pt x="7239" y="10318"/>
                        </a:moveTo>
                        <a:cubicBezTo>
                          <a:pt x="7325" y="10318"/>
                          <a:pt x="7411" y="10593"/>
                          <a:pt x="7443" y="10651"/>
                        </a:cubicBezTo>
                        <a:cubicBezTo>
                          <a:pt x="7754" y="11501"/>
                          <a:pt x="7985" y="12375"/>
                          <a:pt x="8259" y="13238"/>
                        </a:cubicBezTo>
                        <a:cubicBezTo>
                          <a:pt x="8320" y="13438"/>
                          <a:pt x="8381" y="13637"/>
                          <a:pt x="8451" y="13836"/>
                        </a:cubicBezTo>
                        <a:cubicBezTo>
                          <a:pt x="8476" y="13910"/>
                          <a:pt x="8431" y="13996"/>
                          <a:pt x="8353" y="14021"/>
                        </a:cubicBezTo>
                        <a:cubicBezTo>
                          <a:pt x="8338" y="14026"/>
                          <a:pt x="8322" y="14029"/>
                          <a:pt x="8306" y="14029"/>
                        </a:cubicBezTo>
                        <a:cubicBezTo>
                          <a:pt x="8245" y="14029"/>
                          <a:pt x="8186" y="13989"/>
                          <a:pt x="8164" y="13926"/>
                        </a:cubicBezTo>
                        <a:cubicBezTo>
                          <a:pt x="7786" y="12961"/>
                          <a:pt x="7441" y="11979"/>
                          <a:pt x="7241" y="10959"/>
                        </a:cubicBezTo>
                        <a:cubicBezTo>
                          <a:pt x="7206" y="10762"/>
                          <a:pt x="7161" y="10556"/>
                          <a:pt x="7186" y="10358"/>
                        </a:cubicBezTo>
                        <a:cubicBezTo>
                          <a:pt x="7203" y="10330"/>
                          <a:pt x="7221" y="10318"/>
                          <a:pt x="7239" y="10318"/>
                        </a:cubicBezTo>
                        <a:close/>
                        <a:moveTo>
                          <a:pt x="4112" y="14098"/>
                        </a:moveTo>
                        <a:cubicBezTo>
                          <a:pt x="4269" y="14098"/>
                          <a:pt x="4705" y="14596"/>
                          <a:pt x="4790" y="14646"/>
                        </a:cubicBezTo>
                        <a:cubicBezTo>
                          <a:pt x="5277" y="15092"/>
                          <a:pt x="5764" y="15547"/>
                          <a:pt x="6258" y="15988"/>
                        </a:cubicBezTo>
                        <a:cubicBezTo>
                          <a:pt x="6387" y="16104"/>
                          <a:pt x="6276" y="16286"/>
                          <a:pt x="6141" y="16286"/>
                        </a:cubicBezTo>
                        <a:cubicBezTo>
                          <a:pt x="6105" y="16286"/>
                          <a:pt x="6068" y="16273"/>
                          <a:pt x="6033" y="16243"/>
                        </a:cubicBezTo>
                        <a:cubicBezTo>
                          <a:pt x="5481" y="15826"/>
                          <a:pt x="4939" y="15397"/>
                          <a:pt x="4487" y="14866"/>
                        </a:cubicBezTo>
                        <a:cubicBezTo>
                          <a:pt x="4316" y="14652"/>
                          <a:pt x="4105" y="14436"/>
                          <a:pt x="4057" y="14162"/>
                        </a:cubicBezTo>
                        <a:cubicBezTo>
                          <a:pt x="4062" y="14117"/>
                          <a:pt x="4082" y="14098"/>
                          <a:pt x="4112" y="14098"/>
                        </a:cubicBezTo>
                        <a:close/>
                        <a:moveTo>
                          <a:pt x="1267" y="10336"/>
                        </a:moveTo>
                        <a:cubicBezTo>
                          <a:pt x="1372" y="10336"/>
                          <a:pt x="1492" y="10703"/>
                          <a:pt x="1525" y="10774"/>
                        </a:cubicBezTo>
                        <a:cubicBezTo>
                          <a:pt x="2191" y="12607"/>
                          <a:pt x="2960" y="14422"/>
                          <a:pt x="4141" y="15985"/>
                        </a:cubicBezTo>
                        <a:cubicBezTo>
                          <a:pt x="4481" y="16444"/>
                          <a:pt x="4883" y="16854"/>
                          <a:pt x="5230" y="17306"/>
                        </a:cubicBezTo>
                        <a:cubicBezTo>
                          <a:pt x="5301" y="17378"/>
                          <a:pt x="5229" y="17490"/>
                          <a:pt x="5146" y="17490"/>
                        </a:cubicBezTo>
                        <a:cubicBezTo>
                          <a:pt x="5126" y="17490"/>
                          <a:pt x="5106" y="17484"/>
                          <a:pt x="5087" y="17470"/>
                        </a:cubicBezTo>
                        <a:cubicBezTo>
                          <a:pt x="3266" y="16169"/>
                          <a:pt x="1479" y="12611"/>
                          <a:pt x="1198" y="10403"/>
                        </a:cubicBezTo>
                        <a:cubicBezTo>
                          <a:pt x="1219" y="10356"/>
                          <a:pt x="1242" y="10336"/>
                          <a:pt x="1267" y="10336"/>
                        </a:cubicBezTo>
                        <a:close/>
                        <a:moveTo>
                          <a:pt x="10032" y="0"/>
                        </a:moveTo>
                        <a:cubicBezTo>
                          <a:pt x="9075" y="1698"/>
                          <a:pt x="8390" y="3532"/>
                          <a:pt x="7856" y="5405"/>
                        </a:cubicBezTo>
                        <a:cubicBezTo>
                          <a:pt x="7314" y="7257"/>
                          <a:pt x="6900" y="9143"/>
                          <a:pt x="6520" y="11036"/>
                        </a:cubicBezTo>
                        <a:cubicBezTo>
                          <a:pt x="6433" y="11343"/>
                          <a:pt x="6341" y="11915"/>
                          <a:pt x="6196" y="12485"/>
                        </a:cubicBezTo>
                        <a:cubicBezTo>
                          <a:pt x="5989" y="13308"/>
                          <a:pt x="5672" y="14118"/>
                          <a:pt x="5090" y="14118"/>
                        </a:cubicBezTo>
                        <a:cubicBezTo>
                          <a:pt x="5070" y="14118"/>
                          <a:pt x="5050" y="14117"/>
                          <a:pt x="5029" y="14115"/>
                        </a:cubicBezTo>
                        <a:cubicBezTo>
                          <a:pt x="4751" y="14076"/>
                          <a:pt x="4554" y="13857"/>
                          <a:pt x="4348" y="13686"/>
                        </a:cubicBezTo>
                        <a:cubicBezTo>
                          <a:pt x="4015" y="13400"/>
                          <a:pt x="3709" y="13088"/>
                          <a:pt x="3417" y="12757"/>
                        </a:cubicBezTo>
                        <a:cubicBezTo>
                          <a:pt x="2652" y="11918"/>
                          <a:pt x="2056" y="10937"/>
                          <a:pt x="1539" y="9930"/>
                        </a:cubicBezTo>
                        <a:cubicBezTo>
                          <a:pt x="970" y="8781"/>
                          <a:pt x="428" y="7614"/>
                          <a:pt x="1" y="6403"/>
                        </a:cubicBezTo>
                        <a:lnTo>
                          <a:pt x="1" y="6403"/>
                        </a:lnTo>
                        <a:cubicBezTo>
                          <a:pt x="78" y="8179"/>
                          <a:pt x="453" y="9946"/>
                          <a:pt x="957" y="11650"/>
                        </a:cubicBezTo>
                        <a:cubicBezTo>
                          <a:pt x="1482" y="13511"/>
                          <a:pt x="2193" y="15328"/>
                          <a:pt x="3056" y="17056"/>
                        </a:cubicBezTo>
                        <a:cubicBezTo>
                          <a:pt x="3413" y="17747"/>
                          <a:pt x="3821" y="18422"/>
                          <a:pt x="4255" y="19066"/>
                        </a:cubicBezTo>
                        <a:cubicBezTo>
                          <a:pt x="4634" y="19645"/>
                          <a:pt x="5116" y="20142"/>
                          <a:pt x="5538" y="20688"/>
                        </a:cubicBezTo>
                        <a:cubicBezTo>
                          <a:pt x="5555" y="20725"/>
                          <a:pt x="5570" y="20760"/>
                          <a:pt x="5574" y="20790"/>
                        </a:cubicBezTo>
                        <a:lnTo>
                          <a:pt x="5576" y="20790"/>
                        </a:lnTo>
                        <a:cubicBezTo>
                          <a:pt x="5560" y="20691"/>
                          <a:pt x="5552" y="20594"/>
                          <a:pt x="5552" y="20497"/>
                        </a:cubicBezTo>
                        <a:cubicBezTo>
                          <a:pt x="5552" y="19836"/>
                          <a:pt x="5924" y="19248"/>
                          <a:pt x="6629" y="19168"/>
                        </a:cubicBezTo>
                        <a:cubicBezTo>
                          <a:pt x="6303" y="18617"/>
                          <a:pt x="6208" y="17865"/>
                          <a:pt x="6498" y="17306"/>
                        </a:cubicBezTo>
                        <a:cubicBezTo>
                          <a:pt x="6656" y="17016"/>
                          <a:pt x="6942" y="16905"/>
                          <a:pt x="7245" y="16905"/>
                        </a:cubicBezTo>
                        <a:cubicBezTo>
                          <a:pt x="7482" y="16905"/>
                          <a:pt x="7729" y="16972"/>
                          <a:pt x="7937" y="17074"/>
                        </a:cubicBezTo>
                        <a:cubicBezTo>
                          <a:pt x="7938" y="17073"/>
                          <a:pt x="7938" y="17070"/>
                          <a:pt x="7938" y="17067"/>
                        </a:cubicBezTo>
                        <a:cubicBezTo>
                          <a:pt x="8068" y="16640"/>
                          <a:pt x="8353" y="16423"/>
                          <a:pt x="8709" y="16337"/>
                        </a:cubicBezTo>
                        <a:cubicBezTo>
                          <a:pt x="8495" y="16023"/>
                          <a:pt x="8404" y="15630"/>
                          <a:pt x="8406" y="15251"/>
                        </a:cubicBezTo>
                        <a:cubicBezTo>
                          <a:pt x="8410" y="14504"/>
                          <a:pt x="9045" y="14217"/>
                          <a:pt x="9692" y="14217"/>
                        </a:cubicBezTo>
                        <a:cubicBezTo>
                          <a:pt x="9905" y="14217"/>
                          <a:pt x="10118" y="14248"/>
                          <a:pt x="10311" y="14303"/>
                        </a:cubicBezTo>
                        <a:cubicBezTo>
                          <a:pt x="10490" y="14012"/>
                          <a:pt x="10854" y="13820"/>
                          <a:pt x="11478" y="13805"/>
                        </a:cubicBezTo>
                        <a:cubicBezTo>
                          <a:pt x="12264" y="13834"/>
                          <a:pt x="13033" y="14053"/>
                          <a:pt x="13779" y="14308"/>
                        </a:cubicBezTo>
                        <a:cubicBezTo>
                          <a:pt x="12154" y="13095"/>
                          <a:pt x="10875" y="11510"/>
                          <a:pt x="10273" y="9360"/>
                        </a:cubicBezTo>
                        <a:cubicBezTo>
                          <a:pt x="9789" y="7675"/>
                          <a:pt x="9838" y="5902"/>
                          <a:pt x="9825" y="4167"/>
                        </a:cubicBezTo>
                        <a:cubicBezTo>
                          <a:pt x="9792" y="2780"/>
                          <a:pt x="9808" y="1375"/>
                          <a:pt x="100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5"/>
                  <p:cNvSpPr/>
                  <p:nvPr/>
                </p:nvSpPr>
                <p:spPr>
                  <a:xfrm>
                    <a:off x="4414375" y="2175175"/>
                    <a:ext cx="259825" cy="124525"/>
                  </a:xfrm>
                  <a:custGeom>
                    <a:avLst/>
                    <a:gdLst/>
                    <a:ahLst/>
                    <a:cxnLst/>
                    <a:rect l="l" t="t" r="r" b="b"/>
                    <a:pathLst>
                      <a:path w="10393" h="4981" extrusionOk="0">
                        <a:moveTo>
                          <a:pt x="2758" y="0"/>
                        </a:moveTo>
                        <a:cubicBezTo>
                          <a:pt x="2753" y="0"/>
                          <a:pt x="2747" y="0"/>
                          <a:pt x="2742" y="0"/>
                        </a:cubicBezTo>
                        <a:cubicBezTo>
                          <a:pt x="1" y="76"/>
                          <a:pt x="1652" y="2361"/>
                          <a:pt x="2734" y="3469"/>
                        </a:cubicBezTo>
                        <a:cubicBezTo>
                          <a:pt x="3201" y="3970"/>
                          <a:pt x="3725" y="4421"/>
                          <a:pt x="4252" y="4858"/>
                        </a:cubicBezTo>
                        <a:cubicBezTo>
                          <a:pt x="4294" y="4897"/>
                          <a:pt x="4338" y="4936"/>
                          <a:pt x="4376" y="4980"/>
                        </a:cubicBezTo>
                        <a:cubicBezTo>
                          <a:pt x="4542" y="4795"/>
                          <a:pt x="4759" y="4627"/>
                          <a:pt x="5044" y="4488"/>
                        </a:cubicBezTo>
                        <a:cubicBezTo>
                          <a:pt x="5593" y="4266"/>
                          <a:pt x="6174" y="4180"/>
                          <a:pt x="6763" y="4180"/>
                        </a:cubicBezTo>
                        <a:cubicBezTo>
                          <a:pt x="7730" y="4180"/>
                          <a:pt x="8718" y="4412"/>
                          <a:pt x="9623" y="4657"/>
                        </a:cubicBezTo>
                        <a:cubicBezTo>
                          <a:pt x="9882" y="4734"/>
                          <a:pt x="10139" y="4820"/>
                          <a:pt x="10392" y="4909"/>
                        </a:cubicBezTo>
                        <a:cubicBezTo>
                          <a:pt x="9664" y="4368"/>
                          <a:pt x="9008" y="3714"/>
                          <a:pt x="8489" y="2979"/>
                        </a:cubicBezTo>
                        <a:cubicBezTo>
                          <a:pt x="8046" y="2347"/>
                          <a:pt x="7988" y="1686"/>
                          <a:pt x="8317" y="1194"/>
                        </a:cubicBezTo>
                        <a:cubicBezTo>
                          <a:pt x="8289" y="1185"/>
                          <a:pt x="8263" y="1173"/>
                          <a:pt x="8234" y="1169"/>
                        </a:cubicBezTo>
                        <a:cubicBezTo>
                          <a:pt x="7818" y="1023"/>
                          <a:pt x="7396" y="895"/>
                          <a:pt x="6972" y="776"/>
                        </a:cubicBezTo>
                        <a:cubicBezTo>
                          <a:pt x="5596" y="402"/>
                          <a:pt x="4188" y="0"/>
                          <a:pt x="27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5"/>
                  <p:cNvSpPr/>
                  <p:nvPr/>
                </p:nvSpPr>
                <p:spPr>
                  <a:xfrm>
                    <a:off x="4227850" y="2051100"/>
                    <a:ext cx="190250" cy="116050"/>
                  </a:xfrm>
                  <a:custGeom>
                    <a:avLst/>
                    <a:gdLst/>
                    <a:ahLst/>
                    <a:cxnLst/>
                    <a:rect l="l" t="t" r="r" b="b"/>
                    <a:pathLst>
                      <a:path w="7610" h="4642" extrusionOk="0">
                        <a:moveTo>
                          <a:pt x="1276" y="0"/>
                        </a:moveTo>
                        <a:cubicBezTo>
                          <a:pt x="100" y="0"/>
                          <a:pt x="0" y="934"/>
                          <a:pt x="1226" y="2747"/>
                        </a:cubicBezTo>
                        <a:cubicBezTo>
                          <a:pt x="1443" y="3054"/>
                          <a:pt x="1693" y="3332"/>
                          <a:pt x="1941" y="3618"/>
                        </a:cubicBezTo>
                        <a:cubicBezTo>
                          <a:pt x="1976" y="3663"/>
                          <a:pt x="2077" y="3767"/>
                          <a:pt x="2166" y="3877"/>
                        </a:cubicBezTo>
                        <a:cubicBezTo>
                          <a:pt x="2233" y="3907"/>
                          <a:pt x="2300" y="3940"/>
                          <a:pt x="2357" y="3979"/>
                        </a:cubicBezTo>
                        <a:cubicBezTo>
                          <a:pt x="2676" y="3771"/>
                          <a:pt x="3099" y="3665"/>
                          <a:pt x="3569" y="3665"/>
                        </a:cubicBezTo>
                        <a:cubicBezTo>
                          <a:pt x="3707" y="3665"/>
                          <a:pt x="3850" y="3674"/>
                          <a:pt x="3995" y="3692"/>
                        </a:cubicBezTo>
                        <a:cubicBezTo>
                          <a:pt x="5102" y="3796"/>
                          <a:pt x="6160" y="4166"/>
                          <a:pt x="7214" y="4501"/>
                        </a:cubicBezTo>
                        <a:cubicBezTo>
                          <a:pt x="7345" y="4545"/>
                          <a:pt x="7478" y="4594"/>
                          <a:pt x="7609" y="4641"/>
                        </a:cubicBezTo>
                        <a:cubicBezTo>
                          <a:pt x="7162" y="4274"/>
                          <a:pt x="6713" y="3907"/>
                          <a:pt x="6289" y="3513"/>
                        </a:cubicBezTo>
                        <a:cubicBezTo>
                          <a:pt x="5736" y="2943"/>
                          <a:pt x="4927" y="2325"/>
                          <a:pt x="4906" y="1470"/>
                        </a:cubicBezTo>
                        <a:cubicBezTo>
                          <a:pt x="4911" y="1356"/>
                          <a:pt x="4939" y="1247"/>
                          <a:pt x="4984" y="1149"/>
                        </a:cubicBezTo>
                        <a:lnTo>
                          <a:pt x="4957" y="1133"/>
                        </a:lnTo>
                        <a:cubicBezTo>
                          <a:pt x="4940" y="1137"/>
                          <a:pt x="4921" y="1139"/>
                          <a:pt x="4903" y="1139"/>
                        </a:cubicBezTo>
                        <a:cubicBezTo>
                          <a:pt x="4758" y="1139"/>
                          <a:pt x="4570" y="1027"/>
                          <a:pt x="4451" y="983"/>
                        </a:cubicBezTo>
                        <a:cubicBezTo>
                          <a:pt x="4017" y="791"/>
                          <a:pt x="3576" y="594"/>
                          <a:pt x="3132" y="431"/>
                        </a:cubicBezTo>
                        <a:cubicBezTo>
                          <a:pt x="2359" y="143"/>
                          <a:pt x="1735" y="0"/>
                          <a:pt x="1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5"/>
                  <p:cNvSpPr/>
                  <p:nvPr/>
                </p:nvSpPr>
                <p:spPr>
                  <a:xfrm>
                    <a:off x="4261150" y="2153550"/>
                    <a:ext cx="243800" cy="141925"/>
                  </a:xfrm>
                  <a:custGeom>
                    <a:avLst/>
                    <a:gdLst/>
                    <a:ahLst/>
                    <a:cxnLst/>
                    <a:rect l="l" t="t" r="r" b="b"/>
                    <a:pathLst>
                      <a:path w="9752" h="5677" extrusionOk="0">
                        <a:moveTo>
                          <a:pt x="2268" y="1"/>
                        </a:moveTo>
                        <a:cubicBezTo>
                          <a:pt x="1" y="1"/>
                          <a:pt x="863" y="1997"/>
                          <a:pt x="2007" y="3319"/>
                        </a:cubicBezTo>
                        <a:cubicBezTo>
                          <a:pt x="2342" y="3733"/>
                          <a:pt x="2740" y="4150"/>
                          <a:pt x="3122" y="4504"/>
                        </a:cubicBezTo>
                        <a:cubicBezTo>
                          <a:pt x="3201" y="4601"/>
                          <a:pt x="3512" y="4821"/>
                          <a:pt x="3638" y="5004"/>
                        </a:cubicBezTo>
                        <a:cubicBezTo>
                          <a:pt x="3978" y="4646"/>
                          <a:pt x="4481" y="4529"/>
                          <a:pt x="5017" y="4529"/>
                        </a:cubicBezTo>
                        <a:cubicBezTo>
                          <a:pt x="5641" y="4529"/>
                          <a:pt x="6310" y="4688"/>
                          <a:pt x="6818" y="4807"/>
                        </a:cubicBezTo>
                        <a:cubicBezTo>
                          <a:pt x="7787" y="5051"/>
                          <a:pt x="8740" y="5358"/>
                          <a:pt x="9692" y="5659"/>
                        </a:cubicBezTo>
                        <a:cubicBezTo>
                          <a:pt x="9711" y="5666"/>
                          <a:pt x="9731" y="5673"/>
                          <a:pt x="9752" y="5676"/>
                        </a:cubicBezTo>
                        <a:cubicBezTo>
                          <a:pt x="8468" y="4703"/>
                          <a:pt x="6522" y="2632"/>
                          <a:pt x="7000" y="1386"/>
                        </a:cubicBezTo>
                        <a:cubicBezTo>
                          <a:pt x="7015" y="1351"/>
                          <a:pt x="7029" y="1321"/>
                          <a:pt x="7047" y="1288"/>
                        </a:cubicBezTo>
                        <a:cubicBezTo>
                          <a:pt x="6978" y="1262"/>
                          <a:pt x="6914" y="1227"/>
                          <a:pt x="6857" y="1208"/>
                        </a:cubicBezTo>
                        <a:cubicBezTo>
                          <a:pt x="6555" y="1088"/>
                          <a:pt x="6251" y="966"/>
                          <a:pt x="5949" y="854"/>
                        </a:cubicBezTo>
                        <a:cubicBezTo>
                          <a:pt x="4894" y="492"/>
                          <a:pt x="3826" y="126"/>
                          <a:pt x="2712" y="23"/>
                        </a:cubicBezTo>
                        <a:cubicBezTo>
                          <a:pt x="2552" y="8"/>
                          <a:pt x="2405" y="1"/>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5"/>
                  <p:cNvSpPr/>
                  <p:nvPr/>
                </p:nvSpPr>
                <p:spPr>
                  <a:xfrm>
                    <a:off x="4504900" y="2085775"/>
                    <a:ext cx="262250" cy="111750"/>
                  </a:xfrm>
                  <a:custGeom>
                    <a:avLst/>
                    <a:gdLst/>
                    <a:ahLst/>
                    <a:cxnLst/>
                    <a:rect l="l" t="t" r="r" b="b"/>
                    <a:pathLst>
                      <a:path w="10490" h="4470" extrusionOk="0">
                        <a:moveTo>
                          <a:pt x="1989" y="0"/>
                        </a:moveTo>
                        <a:cubicBezTo>
                          <a:pt x="910" y="0"/>
                          <a:pt x="0" y="277"/>
                          <a:pt x="978" y="1448"/>
                        </a:cubicBezTo>
                        <a:cubicBezTo>
                          <a:pt x="1917" y="2563"/>
                          <a:pt x="3177" y="3340"/>
                          <a:pt x="4396" y="4113"/>
                        </a:cubicBezTo>
                        <a:cubicBezTo>
                          <a:pt x="4585" y="4239"/>
                          <a:pt x="4791" y="4346"/>
                          <a:pt x="4982" y="4470"/>
                        </a:cubicBezTo>
                        <a:cubicBezTo>
                          <a:pt x="5148" y="4334"/>
                          <a:pt x="5356" y="4225"/>
                          <a:pt x="5608" y="4143"/>
                        </a:cubicBezTo>
                        <a:cubicBezTo>
                          <a:pt x="6407" y="3863"/>
                          <a:pt x="7270" y="3868"/>
                          <a:pt x="8111" y="3857"/>
                        </a:cubicBezTo>
                        <a:cubicBezTo>
                          <a:pt x="8905" y="3859"/>
                          <a:pt x="9699" y="3900"/>
                          <a:pt x="10489" y="3967"/>
                        </a:cubicBezTo>
                        <a:cubicBezTo>
                          <a:pt x="9307" y="3385"/>
                          <a:pt x="7382" y="2423"/>
                          <a:pt x="7020" y="1074"/>
                        </a:cubicBezTo>
                        <a:cubicBezTo>
                          <a:pt x="6967" y="864"/>
                          <a:pt x="6937" y="606"/>
                          <a:pt x="6993" y="385"/>
                        </a:cubicBezTo>
                        <a:cubicBezTo>
                          <a:pt x="5929" y="333"/>
                          <a:pt x="4862" y="296"/>
                          <a:pt x="3801" y="176"/>
                        </a:cubicBezTo>
                        <a:cubicBezTo>
                          <a:pt x="3417" y="110"/>
                          <a:pt x="2669" y="0"/>
                          <a:pt x="1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5"/>
                  <p:cNvSpPr/>
                  <p:nvPr/>
                </p:nvSpPr>
                <p:spPr>
                  <a:xfrm>
                    <a:off x="4601250" y="2192750"/>
                    <a:ext cx="189925" cy="114225"/>
                  </a:xfrm>
                  <a:custGeom>
                    <a:avLst/>
                    <a:gdLst/>
                    <a:ahLst/>
                    <a:cxnLst/>
                    <a:rect l="l" t="t" r="r" b="b"/>
                    <a:pathLst>
                      <a:path w="7597" h="4569" extrusionOk="0">
                        <a:moveTo>
                          <a:pt x="4123" y="1"/>
                        </a:moveTo>
                        <a:cubicBezTo>
                          <a:pt x="3734" y="1"/>
                          <a:pt x="3345" y="12"/>
                          <a:pt x="2957" y="40"/>
                        </a:cubicBezTo>
                        <a:cubicBezTo>
                          <a:pt x="1" y="291"/>
                          <a:pt x="945" y="1998"/>
                          <a:pt x="2544" y="3422"/>
                        </a:cubicBezTo>
                        <a:cubicBezTo>
                          <a:pt x="2939" y="3796"/>
                          <a:pt x="3384" y="4111"/>
                          <a:pt x="3786" y="4475"/>
                        </a:cubicBezTo>
                        <a:cubicBezTo>
                          <a:pt x="3821" y="4505"/>
                          <a:pt x="3849" y="4537"/>
                          <a:pt x="3870" y="4569"/>
                        </a:cubicBezTo>
                        <a:cubicBezTo>
                          <a:pt x="4520" y="3866"/>
                          <a:pt x="5146" y="3142"/>
                          <a:pt x="5768" y="2416"/>
                        </a:cubicBezTo>
                        <a:cubicBezTo>
                          <a:pt x="6387" y="1683"/>
                          <a:pt x="7021" y="943"/>
                          <a:pt x="7597" y="164"/>
                        </a:cubicBezTo>
                        <a:cubicBezTo>
                          <a:pt x="7091" y="156"/>
                          <a:pt x="6588" y="84"/>
                          <a:pt x="6081" y="68"/>
                        </a:cubicBezTo>
                        <a:cubicBezTo>
                          <a:pt x="5429" y="33"/>
                          <a:pt x="4776" y="1"/>
                          <a:pt x="4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5"/>
                  <p:cNvSpPr/>
                  <p:nvPr/>
                </p:nvSpPr>
                <p:spPr>
                  <a:xfrm>
                    <a:off x="4853800" y="2093850"/>
                    <a:ext cx="376550" cy="494775"/>
                  </a:xfrm>
                  <a:custGeom>
                    <a:avLst/>
                    <a:gdLst/>
                    <a:ahLst/>
                    <a:cxnLst/>
                    <a:rect l="l" t="t" r="r" b="b"/>
                    <a:pathLst>
                      <a:path w="15062" h="19791" extrusionOk="0">
                        <a:moveTo>
                          <a:pt x="14275" y="1483"/>
                        </a:moveTo>
                        <a:cubicBezTo>
                          <a:pt x="14384" y="1483"/>
                          <a:pt x="14487" y="1526"/>
                          <a:pt x="14560" y="1636"/>
                        </a:cubicBezTo>
                        <a:cubicBezTo>
                          <a:pt x="14741" y="1937"/>
                          <a:pt x="14627" y="2309"/>
                          <a:pt x="14570" y="2629"/>
                        </a:cubicBezTo>
                        <a:cubicBezTo>
                          <a:pt x="14555" y="2691"/>
                          <a:pt x="14544" y="2764"/>
                          <a:pt x="14510" y="2822"/>
                        </a:cubicBezTo>
                        <a:cubicBezTo>
                          <a:pt x="14487" y="2867"/>
                          <a:pt x="14456" y="2909"/>
                          <a:pt x="14407" y="2934"/>
                        </a:cubicBezTo>
                        <a:cubicBezTo>
                          <a:pt x="14378" y="2952"/>
                          <a:pt x="14345" y="2960"/>
                          <a:pt x="14312" y="2960"/>
                        </a:cubicBezTo>
                        <a:cubicBezTo>
                          <a:pt x="14245" y="2960"/>
                          <a:pt x="14178" y="2925"/>
                          <a:pt x="14140" y="2866"/>
                        </a:cubicBezTo>
                        <a:cubicBezTo>
                          <a:pt x="14082" y="2780"/>
                          <a:pt x="14107" y="2669"/>
                          <a:pt x="14125" y="2573"/>
                        </a:cubicBezTo>
                        <a:cubicBezTo>
                          <a:pt x="14190" y="2288"/>
                          <a:pt x="14223" y="2038"/>
                          <a:pt x="14246" y="1752"/>
                        </a:cubicBezTo>
                        <a:lnTo>
                          <a:pt x="14246" y="1752"/>
                        </a:lnTo>
                        <a:cubicBezTo>
                          <a:pt x="13840" y="2071"/>
                          <a:pt x="13548" y="2567"/>
                          <a:pt x="13261" y="2968"/>
                        </a:cubicBezTo>
                        <a:cubicBezTo>
                          <a:pt x="12862" y="3564"/>
                          <a:pt x="12484" y="4176"/>
                          <a:pt x="12133" y="4798"/>
                        </a:cubicBezTo>
                        <a:cubicBezTo>
                          <a:pt x="11553" y="5824"/>
                          <a:pt x="11065" y="6840"/>
                          <a:pt x="10609" y="7914"/>
                        </a:cubicBezTo>
                        <a:cubicBezTo>
                          <a:pt x="9278" y="11037"/>
                          <a:pt x="8350" y="14356"/>
                          <a:pt x="8096" y="17741"/>
                        </a:cubicBezTo>
                        <a:cubicBezTo>
                          <a:pt x="8415" y="17236"/>
                          <a:pt x="8580" y="16680"/>
                          <a:pt x="8853" y="16151"/>
                        </a:cubicBezTo>
                        <a:cubicBezTo>
                          <a:pt x="8889" y="16066"/>
                          <a:pt x="8973" y="16015"/>
                          <a:pt x="9060" y="16015"/>
                        </a:cubicBezTo>
                        <a:cubicBezTo>
                          <a:pt x="9089" y="16015"/>
                          <a:pt x="9118" y="16020"/>
                          <a:pt x="9146" y="16032"/>
                        </a:cubicBezTo>
                        <a:cubicBezTo>
                          <a:pt x="9255" y="16077"/>
                          <a:pt x="9315" y="16214"/>
                          <a:pt x="9264" y="16325"/>
                        </a:cubicBezTo>
                        <a:cubicBezTo>
                          <a:pt x="9013" y="16916"/>
                          <a:pt x="8614" y="17453"/>
                          <a:pt x="8240" y="17960"/>
                        </a:cubicBezTo>
                        <a:cubicBezTo>
                          <a:pt x="8155" y="18084"/>
                          <a:pt x="8064" y="18293"/>
                          <a:pt x="7902" y="18293"/>
                        </a:cubicBezTo>
                        <a:cubicBezTo>
                          <a:pt x="7874" y="18293"/>
                          <a:pt x="7844" y="18287"/>
                          <a:pt x="7812" y="18273"/>
                        </a:cubicBezTo>
                        <a:cubicBezTo>
                          <a:pt x="7523" y="18130"/>
                          <a:pt x="7655" y="17749"/>
                          <a:pt x="7662" y="17496"/>
                        </a:cubicBezTo>
                        <a:cubicBezTo>
                          <a:pt x="7720" y="16816"/>
                          <a:pt x="7812" y="16142"/>
                          <a:pt x="7920" y="15472"/>
                        </a:cubicBezTo>
                        <a:cubicBezTo>
                          <a:pt x="8098" y="14359"/>
                          <a:pt x="8335" y="13255"/>
                          <a:pt x="8641" y="12170"/>
                        </a:cubicBezTo>
                        <a:cubicBezTo>
                          <a:pt x="8813" y="11546"/>
                          <a:pt x="9013" y="10926"/>
                          <a:pt x="9233" y="10314"/>
                        </a:cubicBezTo>
                        <a:cubicBezTo>
                          <a:pt x="10035" y="7994"/>
                          <a:pt x="11028" y="5732"/>
                          <a:pt x="12321" y="3638"/>
                        </a:cubicBezTo>
                        <a:cubicBezTo>
                          <a:pt x="12769" y="2946"/>
                          <a:pt x="13174" y="2201"/>
                          <a:pt x="13819" y="1678"/>
                        </a:cubicBezTo>
                        <a:cubicBezTo>
                          <a:pt x="13939" y="1575"/>
                          <a:pt x="14114" y="1483"/>
                          <a:pt x="14275" y="1483"/>
                        </a:cubicBezTo>
                        <a:close/>
                        <a:moveTo>
                          <a:pt x="10357" y="0"/>
                        </a:moveTo>
                        <a:lnTo>
                          <a:pt x="10357" y="0"/>
                        </a:lnTo>
                        <a:cubicBezTo>
                          <a:pt x="10373" y="18"/>
                          <a:pt x="10392" y="40"/>
                          <a:pt x="10406" y="60"/>
                        </a:cubicBezTo>
                        <a:cubicBezTo>
                          <a:pt x="10714" y="502"/>
                          <a:pt x="10639" y="1114"/>
                          <a:pt x="10489" y="1603"/>
                        </a:cubicBezTo>
                        <a:cubicBezTo>
                          <a:pt x="9520" y="4087"/>
                          <a:pt x="6582" y="6661"/>
                          <a:pt x="4607" y="8461"/>
                        </a:cubicBezTo>
                        <a:cubicBezTo>
                          <a:pt x="5760" y="8737"/>
                          <a:pt x="6481" y="9370"/>
                          <a:pt x="6615" y="10588"/>
                        </a:cubicBezTo>
                        <a:cubicBezTo>
                          <a:pt x="6726" y="11725"/>
                          <a:pt x="6172" y="12978"/>
                          <a:pt x="5436" y="14137"/>
                        </a:cubicBezTo>
                        <a:cubicBezTo>
                          <a:pt x="4824" y="15102"/>
                          <a:pt x="4088" y="16001"/>
                          <a:pt x="3507" y="16698"/>
                        </a:cubicBezTo>
                        <a:cubicBezTo>
                          <a:pt x="2950" y="17346"/>
                          <a:pt x="2302" y="17907"/>
                          <a:pt x="1649" y="18457"/>
                        </a:cubicBezTo>
                        <a:cubicBezTo>
                          <a:pt x="1133" y="18897"/>
                          <a:pt x="591" y="19309"/>
                          <a:pt x="0" y="19634"/>
                        </a:cubicBezTo>
                        <a:cubicBezTo>
                          <a:pt x="1109" y="19727"/>
                          <a:pt x="2221" y="19791"/>
                          <a:pt x="3330" y="19791"/>
                        </a:cubicBezTo>
                        <a:cubicBezTo>
                          <a:pt x="4789" y="19791"/>
                          <a:pt x="6244" y="19680"/>
                          <a:pt x="7679" y="19378"/>
                        </a:cubicBezTo>
                        <a:cubicBezTo>
                          <a:pt x="7697" y="19369"/>
                          <a:pt x="7716" y="19360"/>
                          <a:pt x="7733" y="19349"/>
                        </a:cubicBezTo>
                        <a:cubicBezTo>
                          <a:pt x="8201" y="19033"/>
                          <a:pt x="8493" y="18518"/>
                          <a:pt x="8821" y="18065"/>
                        </a:cubicBezTo>
                        <a:cubicBezTo>
                          <a:pt x="10670" y="15172"/>
                          <a:pt x="11960" y="11966"/>
                          <a:pt x="13116" y="8746"/>
                        </a:cubicBezTo>
                        <a:cubicBezTo>
                          <a:pt x="13392" y="7899"/>
                          <a:pt x="13691" y="7054"/>
                          <a:pt x="13971" y="6202"/>
                        </a:cubicBezTo>
                        <a:lnTo>
                          <a:pt x="13971" y="6200"/>
                        </a:lnTo>
                        <a:cubicBezTo>
                          <a:pt x="14383" y="4957"/>
                          <a:pt x="14757" y="3705"/>
                          <a:pt x="14969" y="2421"/>
                        </a:cubicBezTo>
                        <a:cubicBezTo>
                          <a:pt x="15025" y="1904"/>
                          <a:pt x="15061" y="1292"/>
                          <a:pt x="14722" y="869"/>
                        </a:cubicBezTo>
                        <a:cubicBezTo>
                          <a:pt x="14311" y="725"/>
                          <a:pt x="13913" y="540"/>
                          <a:pt x="13487" y="440"/>
                        </a:cubicBezTo>
                        <a:cubicBezTo>
                          <a:pt x="12470" y="193"/>
                          <a:pt x="11399" y="89"/>
                          <a:pt x="10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485" name="Google Shape;5485;p35"/>
            <p:cNvGrpSpPr/>
            <p:nvPr/>
          </p:nvGrpSpPr>
          <p:grpSpPr>
            <a:xfrm>
              <a:off x="5228325" y="1689050"/>
              <a:ext cx="1040400" cy="894175"/>
              <a:chOff x="3780525" y="1689050"/>
              <a:chExt cx="1040400" cy="894175"/>
            </a:xfrm>
          </p:grpSpPr>
          <p:sp>
            <p:nvSpPr>
              <p:cNvPr id="5486" name="Google Shape;5486;p35"/>
              <p:cNvSpPr/>
              <p:nvPr/>
            </p:nvSpPr>
            <p:spPr>
              <a:xfrm>
                <a:off x="3780525" y="1689050"/>
                <a:ext cx="150400" cy="269350"/>
              </a:xfrm>
              <a:custGeom>
                <a:avLst/>
                <a:gdLst/>
                <a:ahLst/>
                <a:cxnLst/>
                <a:rect l="l" t="t" r="r" b="b"/>
                <a:pathLst>
                  <a:path w="6016" h="10774" extrusionOk="0">
                    <a:moveTo>
                      <a:pt x="278" y="1"/>
                    </a:moveTo>
                    <a:cubicBezTo>
                      <a:pt x="110" y="786"/>
                      <a:pt x="21" y="1575"/>
                      <a:pt x="1" y="2362"/>
                    </a:cubicBezTo>
                    <a:cubicBezTo>
                      <a:pt x="202" y="2784"/>
                      <a:pt x="336" y="3245"/>
                      <a:pt x="527" y="3673"/>
                    </a:cubicBezTo>
                    <a:cubicBezTo>
                      <a:pt x="906" y="4607"/>
                      <a:pt x="1307" y="5531"/>
                      <a:pt x="1752" y="6429"/>
                    </a:cubicBezTo>
                    <a:cubicBezTo>
                      <a:pt x="2579" y="8080"/>
                      <a:pt x="3668" y="9729"/>
                      <a:pt x="5212" y="10771"/>
                    </a:cubicBezTo>
                    <a:cubicBezTo>
                      <a:pt x="5221" y="10773"/>
                      <a:pt x="5230" y="10774"/>
                      <a:pt x="5239" y="10774"/>
                    </a:cubicBezTo>
                    <a:cubicBezTo>
                      <a:pt x="5550" y="10774"/>
                      <a:pt x="5821" y="9634"/>
                      <a:pt x="6015" y="8630"/>
                    </a:cubicBezTo>
                    <a:cubicBezTo>
                      <a:pt x="5489" y="5973"/>
                      <a:pt x="5600" y="3638"/>
                      <a:pt x="5854" y="1929"/>
                    </a:cubicBezTo>
                    <a:lnTo>
                      <a:pt x="5854" y="1929"/>
                    </a:lnTo>
                    <a:cubicBezTo>
                      <a:pt x="5839" y="1971"/>
                      <a:pt x="5825" y="2015"/>
                      <a:pt x="5810" y="2057"/>
                    </a:cubicBezTo>
                    <a:cubicBezTo>
                      <a:pt x="5363" y="3383"/>
                      <a:pt x="4949" y="4730"/>
                      <a:pt x="4747" y="6117"/>
                    </a:cubicBezTo>
                    <a:cubicBezTo>
                      <a:pt x="4660" y="6728"/>
                      <a:pt x="4609" y="7341"/>
                      <a:pt x="4577" y="7955"/>
                    </a:cubicBezTo>
                    <a:cubicBezTo>
                      <a:pt x="4565" y="8101"/>
                      <a:pt x="4565" y="8254"/>
                      <a:pt x="4507" y="8392"/>
                    </a:cubicBezTo>
                    <a:cubicBezTo>
                      <a:pt x="4491" y="8424"/>
                      <a:pt x="4461" y="8469"/>
                      <a:pt x="4422" y="8469"/>
                    </a:cubicBezTo>
                    <a:cubicBezTo>
                      <a:pt x="4419" y="8469"/>
                      <a:pt x="4416" y="8469"/>
                      <a:pt x="4412" y="8468"/>
                    </a:cubicBezTo>
                    <a:cubicBezTo>
                      <a:pt x="4345" y="8456"/>
                      <a:pt x="4312" y="8385"/>
                      <a:pt x="4291" y="8327"/>
                    </a:cubicBezTo>
                    <a:cubicBezTo>
                      <a:pt x="4242" y="8190"/>
                      <a:pt x="4223" y="8044"/>
                      <a:pt x="4214" y="7898"/>
                    </a:cubicBezTo>
                    <a:cubicBezTo>
                      <a:pt x="4183" y="7885"/>
                      <a:pt x="4154" y="7863"/>
                      <a:pt x="4134" y="7836"/>
                    </a:cubicBezTo>
                    <a:cubicBezTo>
                      <a:pt x="3681" y="7226"/>
                      <a:pt x="3281" y="6584"/>
                      <a:pt x="2885" y="5939"/>
                    </a:cubicBezTo>
                    <a:cubicBezTo>
                      <a:pt x="2180" y="4775"/>
                      <a:pt x="1499" y="3587"/>
                      <a:pt x="1005" y="2316"/>
                    </a:cubicBezTo>
                    <a:cubicBezTo>
                      <a:pt x="680" y="1570"/>
                      <a:pt x="576" y="753"/>
                      <a:pt x="2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5"/>
              <p:cNvSpPr/>
              <p:nvPr/>
            </p:nvSpPr>
            <p:spPr>
              <a:xfrm>
                <a:off x="4393525" y="2407450"/>
                <a:ext cx="273100" cy="133000"/>
              </a:xfrm>
              <a:custGeom>
                <a:avLst/>
                <a:gdLst/>
                <a:ahLst/>
                <a:cxnLst/>
                <a:rect l="l" t="t" r="r" b="b"/>
                <a:pathLst>
                  <a:path w="10924" h="5320" extrusionOk="0">
                    <a:moveTo>
                      <a:pt x="2196" y="0"/>
                    </a:moveTo>
                    <a:cubicBezTo>
                      <a:pt x="1439" y="579"/>
                      <a:pt x="598" y="1184"/>
                      <a:pt x="0" y="1520"/>
                    </a:cubicBezTo>
                    <a:cubicBezTo>
                      <a:pt x="23" y="1522"/>
                      <a:pt x="47" y="1526"/>
                      <a:pt x="67" y="1528"/>
                    </a:cubicBezTo>
                    <a:cubicBezTo>
                      <a:pt x="943" y="1614"/>
                      <a:pt x="1842" y="1702"/>
                      <a:pt x="2653" y="2062"/>
                    </a:cubicBezTo>
                    <a:cubicBezTo>
                      <a:pt x="3696" y="2556"/>
                      <a:pt x="3273" y="3542"/>
                      <a:pt x="2447" y="4005"/>
                    </a:cubicBezTo>
                    <a:cubicBezTo>
                      <a:pt x="1861" y="4353"/>
                      <a:pt x="1235" y="4626"/>
                      <a:pt x="590" y="4852"/>
                    </a:cubicBezTo>
                    <a:cubicBezTo>
                      <a:pt x="1073" y="5018"/>
                      <a:pt x="1560" y="5174"/>
                      <a:pt x="2046" y="5320"/>
                    </a:cubicBezTo>
                    <a:cubicBezTo>
                      <a:pt x="2175" y="5305"/>
                      <a:pt x="2306" y="5301"/>
                      <a:pt x="2435" y="5286"/>
                    </a:cubicBezTo>
                    <a:cubicBezTo>
                      <a:pt x="5480" y="4995"/>
                      <a:pt x="8439" y="3843"/>
                      <a:pt x="10923" y="2067"/>
                    </a:cubicBezTo>
                    <a:cubicBezTo>
                      <a:pt x="6871" y="1662"/>
                      <a:pt x="3334" y="433"/>
                      <a:pt x="3322" y="433"/>
                    </a:cubicBezTo>
                    <a:cubicBezTo>
                      <a:pt x="3322" y="433"/>
                      <a:pt x="3322" y="433"/>
                      <a:pt x="3322" y="433"/>
                    </a:cubicBezTo>
                    <a:cubicBezTo>
                      <a:pt x="2940" y="289"/>
                      <a:pt x="2565" y="146"/>
                      <a:pt x="21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5"/>
              <p:cNvSpPr/>
              <p:nvPr/>
            </p:nvSpPr>
            <p:spPr>
              <a:xfrm>
                <a:off x="4649075" y="2451825"/>
                <a:ext cx="171850" cy="131400"/>
              </a:xfrm>
              <a:custGeom>
                <a:avLst/>
                <a:gdLst/>
                <a:ahLst/>
                <a:cxnLst/>
                <a:rect l="l" t="t" r="r" b="b"/>
                <a:pathLst>
                  <a:path w="6874" h="5256" extrusionOk="0">
                    <a:moveTo>
                      <a:pt x="6874" y="0"/>
                    </a:moveTo>
                    <a:cubicBezTo>
                      <a:pt x="5903" y="247"/>
                      <a:pt x="4862" y="370"/>
                      <a:pt x="3807" y="404"/>
                    </a:cubicBezTo>
                    <a:cubicBezTo>
                      <a:pt x="3552" y="793"/>
                      <a:pt x="3224" y="1143"/>
                      <a:pt x="2860" y="1443"/>
                    </a:cubicBezTo>
                    <a:cubicBezTo>
                      <a:pt x="3055" y="2638"/>
                      <a:pt x="2424" y="3727"/>
                      <a:pt x="1430" y="4365"/>
                    </a:cubicBezTo>
                    <a:cubicBezTo>
                      <a:pt x="991" y="4680"/>
                      <a:pt x="506" y="4925"/>
                      <a:pt x="0" y="5114"/>
                    </a:cubicBezTo>
                    <a:cubicBezTo>
                      <a:pt x="104" y="5126"/>
                      <a:pt x="207" y="5138"/>
                      <a:pt x="311" y="5146"/>
                    </a:cubicBezTo>
                    <a:cubicBezTo>
                      <a:pt x="690" y="5187"/>
                      <a:pt x="1069" y="5221"/>
                      <a:pt x="1448" y="5256"/>
                    </a:cubicBezTo>
                    <a:cubicBezTo>
                      <a:pt x="1994" y="4973"/>
                      <a:pt x="2474" y="4585"/>
                      <a:pt x="2952" y="4203"/>
                    </a:cubicBezTo>
                    <a:cubicBezTo>
                      <a:pt x="3530" y="3740"/>
                      <a:pt x="4106" y="3268"/>
                      <a:pt x="4641" y="2750"/>
                    </a:cubicBezTo>
                    <a:cubicBezTo>
                      <a:pt x="5485" y="1923"/>
                      <a:pt x="6199" y="968"/>
                      <a:pt x="68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9" name="Google Shape;5489;p35"/>
            <p:cNvSpPr/>
            <p:nvPr/>
          </p:nvSpPr>
          <p:spPr>
            <a:xfrm>
              <a:off x="5516250" y="1547675"/>
              <a:ext cx="347125" cy="269025"/>
            </a:xfrm>
            <a:custGeom>
              <a:avLst/>
              <a:gdLst/>
              <a:ahLst/>
              <a:cxnLst/>
              <a:rect l="l" t="t" r="r" b="b"/>
              <a:pathLst>
                <a:path w="13885" h="10761" extrusionOk="0">
                  <a:moveTo>
                    <a:pt x="11805" y="6460"/>
                  </a:moveTo>
                  <a:cubicBezTo>
                    <a:pt x="11814" y="6460"/>
                    <a:pt x="11824" y="6464"/>
                    <a:pt x="11831" y="6473"/>
                  </a:cubicBezTo>
                  <a:cubicBezTo>
                    <a:pt x="11855" y="6499"/>
                    <a:pt x="11831" y="6528"/>
                    <a:pt x="11807" y="6528"/>
                  </a:cubicBezTo>
                  <a:cubicBezTo>
                    <a:pt x="11796" y="6528"/>
                    <a:pt x="11786" y="6523"/>
                    <a:pt x="11779" y="6510"/>
                  </a:cubicBezTo>
                  <a:cubicBezTo>
                    <a:pt x="11764" y="6485"/>
                    <a:pt x="11783" y="6460"/>
                    <a:pt x="11805" y="6460"/>
                  </a:cubicBezTo>
                  <a:close/>
                  <a:moveTo>
                    <a:pt x="12084" y="1"/>
                  </a:moveTo>
                  <a:cubicBezTo>
                    <a:pt x="11935" y="801"/>
                    <a:pt x="11012" y="1611"/>
                    <a:pt x="10322" y="1809"/>
                  </a:cubicBezTo>
                  <a:cubicBezTo>
                    <a:pt x="10311" y="1809"/>
                    <a:pt x="10304" y="1808"/>
                    <a:pt x="10298" y="1804"/>
                  </a:cubicBezTo>
                  <a:cubicBezTo>
                    <a:pt x="10162" y="1942"/>
                    <a:pt x="10007" y="2049"/>
                    <a:pt x="9820" y="2049"/>
                  </a:cubicBezTo>
                  <a:cubicBezTo>
                    <a:pt x="9801" y="2049"/>
                    <a:pt x="9782" y="2048"/>
                    <a:pt x="9762" y="2046"/>
                  </a:cubicBezTo>
                  <a:cubicBezTo>
                    <a:pt x="9319" y="1925"/>
                    <a:pt x="9365" y="1329"/>
                    <a:pt x="9393" y="961"/>
                  </a:cubicBezTo>
                  <a:lnTo>
                    <a:pt x="9393" y="961"/>
                  </a:lnTo>
                  <a:cubicBezTo>
                    <a:pt x="9097" y="1336"/>
                    <a:pt x="8402" y="1862"/>
                    <a:pt x="7928" y="1862"/>
                  </a:cubicBezTo>
                  <a:cubicBezTo>
                    <a:pt x="7634" y="1862"/>
                    <a:pt x="7424" y="1660"/>
                    <a:pt x="7446" y="1095"/>
                  </a:cubicBezTo>
                  <a:lnTo>
                    <a:pt x="7446" y="1095"/>
                  </a:lnTo>
                  <a:cubicBezTo>
                    <a:pt x="7198" y="1338"/>
                    <a:pt x="6602" y="1823"/>
                    <a:pt x="6169" y="1823"/>
                  </a:cubicBezTo>
                  <a:cubicBezTo>
                    <a:pt x="6014" y="1823"/>
                    <a:pt x="5880" y="1761"/>
                    <a:pt x="5790" y="1603"/>
                  </a:cubicBezTo>
                  <a:cubicBezTo>
                    <a:pt x="5773" y="1568"/>
                    <a:pt x="5754" y="1531"/>
                    <a:pt x="5739" y="1487"/>
                  </a:cubicBezTo>
                  <a:cubicBezTo>
                    <a:pt x="5710" y="1312"/>
                    <a:pt x="5734" y="1136"/>
                    <a:pt x="5790" y="969"/>
                  </a:cubicBezTo>
                  <a:lnTo>
                    <a:pt x="5790" y="969"/>
                  </a:lnTo>
                  <a:cubicBezTo>
                    <a:pt x="5187" y="1384"/>
                    <a:pt x="4514" y="1694"/>
                    <a:pt x="3823" y="1948"/>
                  </a:cubicBezTo>
                  <a:cubicBezTo>
                    <a:pt x="4349" y="3135"/>
                    <a:pt x="3069" y="4504"/>
                    <a:pt x="1874" y="4504"/>
                  </a:cubicBezTo>
                  <a:cubicBezTo>
                    <a:pt x="1837" y="4504"/>
                    <a:pt x="1799" y="4503"/>
                    <a:pt x="1762" y="4500"/>
                  </a:cubicBezTo>
                  <a:cubicBezTo>
                    <a:pt x="1487" y="4463"/>
                    <a:pt x="1251" y="4242"/>
                    <a:pt x="1221" y="3966"/>
                  </a:cubicBezTo>
                  <a:cubicBezTo>
                    <a:pt x="1198" y="3965"/>
                    <a:pt x="1172" y="3959"/>
                    <a:pt x="1153" y="3950"/>
                  </a:cubicBezTo>
                  <a:cubicBezTo>
                    <a:pt x="980" y="3870"/>
                    <a:pt x="864" y="3706"/>
                    <a:pt x="815" y="3522"/>
                  </a:cubicBezTo>
                  <a:cubicBezTo>
                    <a:pt x="800" y="3528"/>
                    <a:pt x="790" y="3531"/>
                    <a:pt x="778" y="3536"/>
                  </a:cubicBezTo>
                  <a:cubicBezTo>
                    <a:pt x="0" y="3923"/>
                    <a:pt x="150" y="5070"/>
                    <a:pt x="538" y="5692"/>
                  </a:cubicBezTo>
                  <a:cubicBezTo>
                    <a:pt x="786" y="6096"/>
                    <a:pt x="1210" y="6413"/>
                    <a:pt x="1683" y="6479"/>
                  </a:cubicBezTo>
                  <a:cubicBezTo>
                    <a:pt x="1737" y="6487"/>
                    <a:pt x="1790" y="6491"/>
                    <a:pt x="1843" y="6491"/>
                  </a:cubicBezTo>
                  <a:cubicBezTo>
                    <a:pt x="2007" y="6491"/>
                    <a:pt x="2171" y="6460"/>
                    <a:pt x="2333" y="6460"/>
                  </a:cubicBezTo>
                  <a:cubicBezTo>
                    <a:pt x="2365" y="6460"/>
                    <a:pt x="2398" y="6462"/>
                    <a:pt x="2430" y="6464"/>
                  </a:cubicBezTo>
                  <a:cubicBezTo>
                    <a:pt x="2433" y="6464"/>
                    <a:pt x="2436" y="6464"/>
                    <a:pt x="2439" y="6464"/>
                  </a:cubicBezTo>
                  <a:cubicBezTo>
                    <a:pt x="2533" y="6464"/>
                    <a:pt x="2638" y="6564"/>
                    <a:pt x="2679" y="6699"/>
                  </a:cubicBezTo>
                  <a:cubicBezTo>
                    <a:pt x="3068" y="7709"/>
                    <a:pt x="3840" y="8557"/>
                    <a:pt x="4766" y="9104"/>
                  </a:cubicBezTo>
                  <a:cubicBezTo>
                    <a:pt x="5114" y="9296"/>
                    <a:pt x="5446" y="9484"/>
                    <a:pt x="5785" y="9681"/>
                  </a:cubicBezTo>
                  <a:cubicBezTo>
                    <a:pt x="5849" y="9714"/>
                    <a:pt x="5818" y="9805"/>
                    <a:pt x="5758" y="9805"/>
                  </a:cubicBezTo>
                  <a:cubicBezTo>
                    <a:pt x="5754" y="9805"/>
                    <a:pt x="5750" y="9804"/>
                    <a:pt x="5745" y="9803"/>
                  </a:cubicBezTo>
                  <a:cubicBezTo>
                    <a:pt x="5633" y="9792"/>
                    <a:pt x="5516" y="9770"/>
                    <a:pt x="5398" y="9741"/>
                  </a:cubicBezTo>
                  <a:lnTo>
                    <a:pt x="5398" y="9741"/>
                  </a:lnTo>
                  <a:cubicBezTo>
                    <a:pt x="5728" y="10188"/>
                    <a:pt x="6121" y="10621"/>
                    <a:pt x="6666" y="10758"/>
                  </a:cubicBezTo>
                  <a:cubicBezTo>
                    <a:pt x="6687" y="10759"/>
                    <a:pt x="6708" y="10760"/>
                    <a:pt x="6728" y="10760"/>
                  </a:cubicBezTo>
                  <a:cubicBezTo>
                    <a:pt x="7048" y="10760"/>
                    <a:pt x="7324" y="10572"/>
                    <a:pt x="7574" y="10370"/>
                  </a:cubicBezTo>
                  <a:cubicBezTo>
                    <a:pt x="7382" y="10335"/>
                    <a:pt x="7191" y="10293"/>
                    <a:pt x="7002" y="10241"/>
                  </a:cubicBezTo>
                  <a:cubicBezTo>
                    <a:pt x="6898" y="10195"/>
                    <a:pt x="6637" y="10207"/>
                    <a:pt x="6650" y="10060"/>
                  </a:cubicBezTo>
                  <a:cubicBezTo>
                    <a:pt x="6658" y="10013"/>
                    <a:pt x="6701" y="9988"/>
                    <a:pt x="6744" y="9988"/>
                  </a:cubicBezTo>
                  <a:cubicBezTo>
                    <a:pt x="6747" y="9988"/>
                    <a:pt x="6750" y="9988"/>
                    <a:pt x="6754" y="9988"/>
                  </a:cubicBezTo>
                  <a:cubicBezTo>
                    <a:pt x="7316" y="10064"/>
                    <a:pt x="7920" y="10051"/>
                    <a:pt x="8481" y="10057"/>
                  </a:cubicBezTo>
                  <a:cubicBezTo>
                    <a:pt x="8733" y="10050"/>
                    <a:pt x="8984" y="10038"/>
                    <a:pt x="9239" y="10015"/>
                  </a:cubicBezTo>
                  <a:cubicBezTo>
                    <a:pt x="10278" y="9926"/>
                    <a:pt x="11313" y="9678"/>
                    <a:pt x="12172" y="9067"/>
                  </a:cubicBezTo>
                  <a:cubicBezTo>
                    <a:pt x="12951" y="8508"/>
                    <a:pt x="13580" y="7655"/>
                    <a:pt x="13742" y="6701"/>
                  </a:cubicBezTo>
                  <a:cubicBezTo>
                    <a:pt x="13885" y="5932"/>
                    <a:pt x="13134" y="5873"/>
                    <a:pt x="13114" y="5272"/>
                  </a:cubicBezTo>
                  <a:cubicBezTo>
                    <a:pt x="13287" y="4270"/>
                    <a:pt x="13652" y="3260"/>
                    <a:pt x="13487" y="2226"/>
                  </a:cubicBezTo>
                  <a:cubicBezTo>
                    <a:pt x="13341" y="1330"/>
                    <a:pt x="12821" y="520"/>
                    <a:pt x="1208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5"/>
            <p:cNvSpPr/>
            <p:nvPr/>
          </p:nvSpPr>
          <p:spPr>
            <a:xfrm>
              <a:off x="5738750" y="1894575"/>
              <a:ext cx="73075" cy="163375"/>
            </a:xfrm>
            <a:custGeom>
              <a:avLst/>
              <a:gdLst/>
              <a:ahLst/>
              <a:cxnLst/>
              <a:rect l="l" t="t" r="r" b="b"/>
              <a:pathLst>
                <a:path w="2923" h="6535" extrusionOk="0">
                  <a:moveTo>
                    <a:pt x="1730" y="1"/>
                  </a:moveTo>
                  <a:cubicBezTo>
                    <a:pt x="1378" y="199"/>
                    <a:pt x="992" y="335"/>
                    <a:pt x="592" y="387"/>
                  </a:cubicBezTo>
                  <a:cubicBezTo>
                    <a:pt x="465" y="403"/>
                    <a:pt x="336" y="413"/>
                    <a:pt x="206" y="413"/>
                  </a:cubicBezTo>
                  <a:cubicBezTo>
                    <a:pt x="140" y="409"/>
                    <a:pt x="72" y="406"/>
                    <a:pt x="1" y="403"/>
                  </a:cubicBezTo>
                  <a:lnTo>
                    <a:pt x="1" y="403"/>
                  </a:lnTo>
                  <a:cubicBezTo>
                    <a:pt x="8" y="434"/>
                    <a:pt x="15" y="467"/>
                    <a:pt x="17" y="504"/>
                  </a:cubicBezTo>
                  <a:cubicBezTo>
                    <a:pt x="242" y="1968"/>
                    <a:pt x="502" y="3461"/>
                    <a:pt x="693" y="4919"/>
                  </a:cubicBezTo>
                  <a:cubicBezTo>
                    <a:pt x="738" y="5252"/>
                    <a:pt x="802" y="5583"/>
                    <a:pt x="841" y="5912"/>
                  </a:cubicBezTo>
                  <a:cubicBezTo>
                    <a:pt x="859" y="5937"/>
                    <a:pt x="869" y="5960"/>
                    <a:pt x="875" y="5988"/>
                  </a:cubicBezTo>
                  <a:cubicBezTo>
                    <a:pt x="1097" y="6053"/>
                    <a:pt x="1318" y="6116"/>
                    <a:pt x="1540" y="6177"/>
                  </a:cubicBezTo>
                  <a:cubicBezTo>
                    <a:pt x="1997" y="6304"/>
                    <a:pt x="2458" y="6422"/>
                    <a:pt x="2923" y="6534"/>
                  </a:cubicBezTo>
                  <a:cubicBezTo>
                    <a:pt x="2902" y="6495"/>
                    <a:pt x="2880" y="6459"/>
                    <a:pt x="2863" y="6422"/>
                  </a:cubicBezTo>
                  <a:cubicBezTo>
                    <a:pt x="2765" y="6254"/>
                    <a:pt x="2647" y="6107"/>
                    <a:pt x="2552" y="5941"/>
                  </a:cubicBezTo>
                  <a:cubicBezTo>
                    <a:pt x="2469" y="5765"/>
                    <a:pt x="2440" y="5571"/>
                    <a:pt x="2394" y="5384"/>
                  </a:cubicBezTo>
                  <a:cubicBezTo>
                    <a:pt x="2086" y="3997"/>
                    <a:pt x="1942" y="2615"/>
                    <a:pt x="1828" y="1209"/>
                  </a:cubicBezTo>
                  <a:cubicBezTo>
                    <a:pt x="1800" y="833"/>
                    <a:pt x="1757" y="461"/>
                    <a:pt x="1733" y="85"/>
                  </a:cubicBezTo>
                  <a:cubicBezTo>
                    <a:pt x="1733" y="56"/>
                    <a:pt x="1733" y="28"/>
                    <a:pt x="1730"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5"/>
            <p:cNvSpPr/>
            <p:nvPr/>
          </p:nvSpPr>
          <p:spPr>
            <a:xfrm>
              <a:off x="5589225" y="1876050"/>
              <a:ext cx="122550" cy="234400"/>
            </a:xfrm>
            <a:custGeom>
              <a:avLst/>
              <a:gdLst/>
              <a:ahLst/>
              <a:cxnLst/>
              <a:rect l="l" t="t" r="r" b="b"/>
              <a:pathLst>
                <a:path w="4902" h="9376" extrusionOk="0">
                  <a:moveTo>
                    <a:pt x="2193" y="1"/>
                  </a:moveTo>
                  <a:cubicBezTo>
                    <a:pt x="2030" y="1"/>
                    <a:pt x="1868" y="24"/>
                    <a:pt x="1707" y="47"/>
                  </a:cubicBezTo>
                  <a:cubicBezTo>
                    <a:pt x="1306" y="109"/>
                    <a:pt x="911" y="216"/>
                    <a:pt x="532" y="360"/>
                  </a:cubicBezTo>
                  <a:cubicBezTo>
                    <a:pt x="480" y="379"/>
                    <a:pt x="426" y="401"/>
                    <a:pt x="373" y="421"/>
                  </a:cubicBezTo>
                  <a:cubicBezTo>
                    <a:pt x="314" y="430"/>
                    <a:pt x="153" y="520"/>
                    <a:pt x="0" y="583"/>
                  </a:cubicBezTo>
                  <a:cubicBezTo>
                    <a:pt x="6" y="590"/>
                    <a:pt x="9" y="597"/>
                    <a:pt x="15" y="608"/>
                  </a:cubicBezTo>
                  <a:cubicBezTo>
                    <a:pt x="273" y="1185"/>
                    <a:pt x="462" y="1798"/>
                    <a:pt x="679" y="2393"/>
                  </a:cubicBezTo>
                  <a:cubicBezTo>
                    <a:pt x="1095" y="3527"/>
                    <a:pt x="1526" y="4664"/>
                    <a:pt x="1774" y="5854"/>
                  </a:cubicBezTo>
                  <a:cubicBezTo>
                    <a:pt x="1786" y="5902"/>
                    <a:pt x="1796" y="5956"/>
                    <a:pt x="1803" y="6007"/>
                  </a:cubicBezTo>
                  <a:cubicBezTo>
                    <a:pt x="1813" y="6025"/>
                    <a:pt x="1821" y="6045"/>
                    <a:pt x="1822" y="6066"/>
                  </a:cubicBezTo>
                  <a:cubicBezTo>
                    <a:pt x="1828" y="6127"/>
                    <a:pt x="1818" y="6185"/>
                    <a:pt x="1808" y="6245"/>
                  </a:cubicBezTo>
                  <a:cubicBezTo>
                    <a:pt x="1729" y="6653"/>
                    <a:pt x="1628" y="7130"/>
                    <a:pt x="1912" y="7468"/>
                  </a:cubicBezTo>
                  <a:cubicBezTo>
                    <a:pt x="1988" y="7882"/>
                    <a:pt x="1843" y="8314"/>
                    <a:pt x="1883" y="8736"/>
                  </a:cubicBezTo>
                  <a:cubicBezTo>
                    <a:pt x="1905" y="8969"/>
                    <a:pt x="1943" y="9057"/>
                    <a:pt x="1986" y="9057"/>
                  </a:cubicBezTo>
                  <a:cubicBezTo>
                    <a:pt x="2100" y="9057"/>
                    <a:pt x="2253" y="8466"/>
                    <a:pt x="2265" y="8278"/>
                  </a:cubicBezTo>
                  <a:cubicBezTo>
                    <a:pt x="2262" y="8185"/>
                    <a:pt x="2333" y="8101"/>
                    <a:pt x="2419" y="8101"/>
                  </a:cubicBezTo>
                  <a:cubicBezTo>
                    <a:pt x="2443" y="8101"/>
                    <a:pt x="2468" y="8107"/>
                    <a:pt x="2493" y="8122"/>
                  </a:cubicBezTo>
                  <a:cubicBezTo>
                    <a:pt x="2595" y="8189"/>
                    <a:pt x="2608" y="8320"/>
                    <a:pt x="2640" y="8424"/>
                  </a:cubicBezTo>
                  <a:cubicBezTo>
                    <a:pt x="2750" y="8736"/>
                    <a:pt x="2809" y="9075"/>
                    <a:pt x="2944" y="9375"/>
                  </a:cubicBezTo>
                  <a:cubicBezTo>
                    <a:pt x="2973" y="9082"/>
                    <a:pt x="2989" y="8794"/>
                    <a:pt x="2979" y="8501"/>
                  </a:cubicBezTo>
                  <a:cubicBezTo>
                    <a:pt x="2968" y="8240"/>
                    <a:pt x="2874" y="7992"/>
                    <a:pt x="2867" y="7743"/>
                  </a:cubicBezTo>
                  <a:lnTo>
                    <a:pt x="2867" y="7737"/>
                  </a:lnTo>
                  <a:cubicBezTo>
                    <a:pt x="2871" y="7704"/>
                    <a:pt x="2883" y="7643"/>
                    <a:pt x="2923" y="7643"/>
                  </a:cubicBezTo>
                  <a:cubicBezTo>
                    <a:pt x="2925" y="7643"/>
                    <a:pt x="2927" y="7644"/>
                    <a:pt x="2930" y="7644"/>
                  </a:cubicBezTo>
                  <a:cubicBezTo>
                    <a:pt x="3070" y="7701"/>
                    <a:pt x="3170" y="7868"/>
                    <a:pt x="3234" y="8081"/>
                  </a:cubicBezTo>
                  <a:cubicBezTo>
                    <a:pt x="3285" y="8253"/>
                    <a:pt x="3314" y="8450"/>
                    <a:pt x="3322" y="8641"/>
                  </a:cubicBezTo>
                  <a:cubicBezTo>
                    <a:pt x="3326" y="8647"/>
                    <a:pt x="3333" y="8648"/>
                    <a:pt x="3341" y="8655"/>
                  </a:cubicBezTo>
                  <a:cubicBezTo>
                    <a:pt x="3489" y="8849"/>
                    <a:pt x="3462" y="9135"/>
                    <a:pt x="3610" y="9317"/>
                  </a:cubicBezTo>
                  <a:cubicBezTo>
                    <a:pt x="3690" y="9004"/>
                    <a:pt x="3723" y="8683"/>
                    <a:pt x="3708" y="8363"/>
                  </a:cubicBezTo>
                  <a:cubicBezTo>
                    <a:pt x="3693" y="8071"/>
                    <a:pt x="3645" y="7780"/>
                    <a:pt x="3562" y="7501"/>
                  </a:cubicBezTo>
                  <a:cubicBezTo>
                    <a:pt x="3543" y="7440"/>
                    <a:pt x="3549" y="7344"/>
                    <a:pt x="3629" y="7338"/>
                  </a:cubicBezTo>
                  <a:cubicBezTo>
                    <a:pt x="3827" y="7380"/>
                    <a:pt x="3892" y="7637"/>
                    <a:pt x="3951" y="7803"/>
                  </a:cubicBezTo>
                  <a:cubicBezTo>
                    <a:pt x="3978" y="7882"/>
                    <a:pt x="4001" y="7987"/>
                    <a:pt x="4018" y="8106"/>
                  </a:cubicBezTo>
                  <a:cubicBezTo>
                    <a:pt x="4077" y="8191"/>
                    <a:pt x="4132" y="8346"/>
                    <a:pt x="4177" y="8510"/>
                  </a:cubicBezTo>
                  <a:cubicBezTo>
                    <a:pt x="4249" y="8760"/>
                    <a:pt x="4303" y="9033"/>
                    <a:pt x="4343" y="9094"/>
                  </a:cubicBezTo>
                  <a:cubicBezTo>
                    <a:pt x="4402" y="8912"/>
                    <a:pt x="4425" y="8727"/>
                    <a:pt x="4421" y="8545"/>
                  </a:cubicBezTo>
                  <a:cubicBezTo>
                    <a:pt x="4409" y="7941"/>
                    <a:pt x="4110" y="7348"/>
                    <a:pt x="3919" y="6784"/>
                  </a:cubicBezTo>
                  <a:cubicBezTo>
                    <a:pt x="3892" y="6710"/>
                    <a:pt x="3863" y="6536"/>
                    <a:pt x="3986" y="6536"/>
                  </a:cubicBezTo>
                  <a:cubicBezTo>
                    <a:pt x="3988" y="6536"/>
                    <a:pt x="3990" y="6536"/>
                    <a:pt x="3992" y="6536"/>
                  </a:cubicBezTo>
                  <a:cubicBezTo>
                    <a:pt x="4096" y="6558"/>
                    <a:pt x="4170" y="6638"/>
                    <a:pt x="4233" y="6724"/>
                  </a:cubicBezTo>
                  <a:lnTo>
                    <a:pt x="4238" y="6724"/>
                  </a:lnTo>
                  <a:cubicBezTo>
                    <a:pt x="4460" y="6798"/>
                    <a:pt x="4662" y="6889"/>
                    <a:pt x="4896" y="6889"/>
                  </a:cubicBezTo>
                  <a:cubicBezTo>
                    <a:pt x="4898" y="6889"/>
                    <a:pt x="4900" y="6889"/>
                    <a:pt x="4902" y="6889"/>
                  </a:cubicBezTo>
                  <a:lnTo>
                    <a:pt x="4902" y="6886"/>
                  </a:lnTo>
                  <a:cubicBezTo>
                    <a:pt x="4565" y="6264"/>
                    <a:pt x="3810" y="6102"/>
                    <a:pt x="3395" y="5589"/>
                  </a:cubicBezTo>
                  <a:cubicBezTo>
                    <a:pt x="3086" y="4656"/>
                    <a:pt x="2953" y="3670"/>
                    <a:pt x="2764" y="2705"/>
                  </a:cubicBezTo>
                  <a:cubicBezTo>
                    <a:pt x="2624" y="1817"/>
                    <a:pt x="2415" y="940"/>
                    <a:pt x="2281" y="51"/>
                  </a:cubicBezTo>
                  <a:cubicBezTo>
                    <a:pt x="2278" y="36"/>
                    <a:pt x="2275" y="19"/>
                    <a:pt x="2275" y="3"/>
                  </a:cubicBezTo>
                  <a:cubicBezTo>
                    <a:pt x="2248" y="1"/>
                    <a:pt x="2220" y="1"/>
                    <a:pt x="219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5"/>
            <p:cNvSpPr/>
            <p:nvPr/>
          </p:nvSpPr>
          <p:spPr>
            <a:xfrm>
              <a:off x="5461150" y="2030550"/>
              <a:ext cx="145400" cy="99200"/>
            </a:xfrm>
            <a:custGeom>
              <a:avLst/>
              <a:gdLst/>
              <a:ahLst/>
              <a:cxnLst/>
              <a:rect l="l" t="t" r="r" b="b"/>
              <a:pathLst>
                <a:path w="5816" h="3968" extrusionOk="0">
                  <a:moveTo>
                    <a:pt x="2354" y="1"/>
                  </a:moveTo>
                  <a:lnTo>
                    <a:pt x="2354" y="1"/>
                  </a:lnTo>
                  <a:cubicBezTo>
                    <a:pt x="2552" y="581"/>
                    <a:pt x="2764" y="1152"/>
                    <a:pt x="2952" y="1738"/>
                  </a:cubicBezTo>
                  <a:cubicBezTo>
                    <a:pt x="2985" y="1825"/>
                    <a:pt x="3012" y="1913"/>
                    <a:pt x="3048" y="1997"/>
                  </a:cubicBezTo>
                  <a:cubicBezTo>
                    <a:pt x="3060" y="2027"/>
                    <a:pt x="3044" y="2063"/>
                    <a:pt x="3016" y="2078"/>
                  </a:cubicBezTo>
                  <a:cubicBezTo>
                    <a:pt x="3006" y="2084"/>
                    <a:pt x="2994" y="2086"/>
                    <a:pt x="2984" y="2086"/>
                  </a:cubicBezTo>
                  <a:cubicBezTo>
                    <a:pt x="2963" y="2086"/>
                    <a:pt x="2942" y="2076"/>
                    <a:pt x="2930" y="2059"/>
                  </a:cubicBezTo>
                  <a:cubicBezTo>
                    <a:pt x="2784" y="1895"/>
                    <a:pt x="2657" y="1721"/>
                    <a:pt x="2544" y="1534"/>
                  </a:cubicBezTo>
                  <a:cubicBezTo>
                    <a:pt x="2524" y="1541"/>
                    <a:pt x="2504" y="1544"/>
                    <a:pt x="2483" y="1544"/>
                  </a:cubicBezTo>
                  <a:cubicBezTo>
                    <a:pt x="2386" y="1544"/>
                    <a:pt x="2279" y="1475"/>
                    <a:pt x="2200" y="1420"/>
                  </a:cubicBezTo>
                  <a:cubicBezTo>
                    <a:pt x="1798" y="1186"/>
                    <a:pt x="1435" y="893"/>
                    <a:pt x="1037" y="652"/>
                  </a:cubicBezTo>
                  <a:cubicBezTo>
                    <a:pt x="874" y="585"/>
                    <a:pt x="745" y="464"/>
                    <a:pt x="597" y="377"/>
                  </a:cubicBezTo>
                  <a:cubicBezTo>
                    <a:pt x="582" y="372"/>
                    <a:pt x="568" y="370"/>
                    <a:pt x="553" y="370"/>
                  </a:cubicBezTo>
                  <a:cubicBezTo>
                    <a:pt x="372" y="370"/>
                    <a:pt x="232" y="745"/>
                    <a:pt x="167" y="866"/>
                  </a:cubicBezTo>
                  <a:cubicBezTo>
                    <a:pt x="1" y="1337"/>
                    <a:pt x="27" y="1876"/>
                    <a:pt x="279" y="2305"/>
                  </a:cubicBezTo>
                  <a:cubicBezTo>
                    <a:pt x="382" y="2499"/>
                    <a:pt x="571" y="2688"/>
                    <a:pt x="789" y="2688"/>
                  </a:cubicBezTo>
                  <a:cubicBezTo>
                    <a:pt x="844" y="2688"/>
                    <a:pt x="900" y="2676"/>
                    <a:pt x="958" y="2649"/>
                  </a:cubicBezTo>
                  <a:cubicBezTo>
                    <a:pt x="1053" y="2602"/>
                    <a:pt x="1146" y="2535"/>
                    <a:pt x="1247" y="2535"/>
                  </a:cubicBezTo>
                  <a:cubicBezTo>
                    <a:pt x="1281" y="2535"/>
                    <a:pt x="1317" y="2543"/>
                    <a:pt x="1353" y="2561"/>
                  </a:cubicBezTo>
                  <a:cubicBezTo>
                    <a:pt x="1983" y="2953"/>
                    <a:pt x="2574" y="3386"/>
                    <a:pt x="3271" y="3646"/>
                  </a:cubicBezTo>
                  <a:cubicBezTo>
                    <a:pt x="3692" y="3801"/>
                    <a:pt x="4135" y="3967"/>
                    <a:pt x="4588" y="3967"/>
                  </a:cubicBezTo>
                  <a:cubicBezTo>
                    <a:pt x="4678" y="3967"/>
                    <a:pt x="4769" y="3960"/>
                    <a:pt x="4860" y="3946"/>
                  </a:cubicBezTo>
                  <a:cubicBezTo>
                    <a:pt x="5069" y="3911"/>
                    <a:pt x="5224" y="3810"/>
                    <a:pt x="5335" y="3672"/>
                  </a:cubicBezTo>
                  <a:cubicBezTo>
                    <a:pt x="5612" y="3335"/>
                    <a:pt x="5647" y="2765"/>
                    <a:pt x="5714" y="2352"/>
                  </a:cubicBezTo>
                  <a:cubicBezTo>
                    <a:pt x="5754" y="2234"/>
                    <a:pt x="5754" y="1820"/>
                    <a:pt x="5816" y="1527"/>
                  </a:cubicBezTo>
                  <a:lnTo>
                    <a:pt x="5816" y="1527"/>
                  </a:lnTo>
                  <a:cubicBezTo>
                    <a:pt x="5552" y="1591"/>
                    <a:pt x="5280" y="1632"/>
                    <a:pt x="5011" y="1632"/>
                  </a:cubicBezTo>
                  <a:cubicBezTo>
                    <a:pt x="4951" y="1632"/>
                    <a:pt x="4891" y="1630"/>
                    <a:pt x="4832" y="1626"/>
                  </a:cubicBezTo>
                  <a:cubicBezTo>
                    <a:pt x="4488" y="1607"/>
                    <a:pt x="4159" y="1500"/>
                    <a:pt x="3860" y="1331"/>
                  </a:cubicBezTo>
                  <a:cubicBezTo>
                    <a:pt x="3609" y="1193"/>
                    <a:pt x="3379" y="1014"/>
                    <a:pt x="3179" y="810"/>
                  </a:cubicBezTo>
                  <a:cubicBezTo>
                    <a:pt x="2912" y="533"/>
                    <a:pt x="2668" y="225"/>
                    <a:pt x="235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5"/>
            <p:cNvSpPr/>
            <p:nvPr/>
          </p:nvSpPr>
          <p:spPr>
            <a:xfrm>
              <a:off x="5779775" y="1739575"/>
              <a:ext cx="95625" cy="104725"/>
            </a:xfrm>
            <a:custGeom>
              <a:avLst/>
              <a:gdLst/>
              <a:ahLst/>
              <a:cxnLst/>
              <a:rect l="l" t="t" r="r" b="b"/>
              <a:pathLst>
                <a:path w="3825" h="4189" extrusionOk="0">
                  <a:moveTo>
                    <a:pt x="3358" y="1"/>
                  </a:moveTo>
                  <a:cubicBezTo>
                    <a:pt x="3221" y="284"/>
                    <a:pt x="3055" y="553"/>
                    <a:pt x="2883" y="787"/>
                  </a:cubicBezTo>
                  <a:cubicBezTo>
                    <a:pt x="2847" y="838"/>
                    <a:pt x="2806" y="889"/>
                    <a:pt x="2770" y="934"/>
                  </a:cubicBezTo>
                  <a:cubicBezTo>
                    <a:pt x="2069" y="1814"/>
                    <a:pt x="1070" y="2311"/>
                    <a:pt x="1" y="2565"/>
                  </a:cubicBezTo>
                  <a:cubicBezTo>
                    <a:pt x="87" y="2669"/>
                    <a:pt x="162" y="2798"/>
                    <a:pt x="225" y="2869"/>
                  </a:cubicBezTo>
                  <a:cubicBezTo>
                    <a:pt x="350" y="3045"/>
                    <a:pt x="461" y="3238"/>
                    <a:pt x="559" y="3439"/>
                  </a:cubicBezTo>
                  <a:cubicBezTo>
                    <a:pt x="672" y="3678"/>
                    <a:pt x="766" y="3929"/>
                    <a:pt x="828" y="4188"/>
                  </a:cubicBezTo>
                  <a:cubicBezTo>
                    <a:pt x="843" y="4153"/>
                    <a:pt x="865" y="4123"/>
                    <a:pt x="897" y="4102"/>
                  </a:cubicBezTo>
                  <a:cubicBezTo>
                    <a:pt x="1095" y="3972"/>
                    <a:pt x="1289" y="3838"/>
                    <a:pt x="1477" y="3690"/>
                  </a:cubicBezTo>
                  <a:cubicBezTo>
                    <a:pt x="1849" y="3395"/>
                    <a:pt x="2165" y="3029"/>
                    <a:pt x="2405" y="2621"/>
                  </a:cubicBezTo>
                  <a:cubicBezTo>
                    <a:pt x="2504" y="2444"/>
                    <a:pt x="2586" y="2267"/>
                    <a:pt x="2650" y="2084"/>
                  </a:cubicBezTo>
                  <a:cubicBezTo>
                    <a:pt x="2668" y="1967"/>
                    <a:pt x="2770" y="1878"/>
                    <a:pt x="2878" y="1878"/>
                  </a:cubicBezTo>
                  <a:cubicBezTo>
                    <a:pt x="2918" y="1878"/>
                    <a:pt x="2958" y="1890"/>
                    <a:pt x="2996" y="1917"/>
                  </a:cubicBezTo>
                  <a:cubicBezTo>
                    <a:pt x="3140" y="2046"/>
                    <a:pt x="3214" y="2251"/>
                    <a:pt x="3383" y="2355"/>
                  </a:cubicBezTo>
                  <a:cubicBezTo>
                    <a:pt x="3587" y="2245"/>
                    <a:pt x="3602" y="1960"/>
                    <a:pt x="3678" y="1762"/>
                  </a:cubicBezTo>
                  <a:cubicBezTo>
                    <a:pt x="3825" y="1165"/>
                    <a:pt x="3724" y="492"/>
                    <a:pt x="3358"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5"/>
            <p:cNvSpPr/>
            <p:nvPr/>
          </p:nvSpPr>
          <p:spPr>
            <a:xfrm>
              <a:off x="5434925" y="2028350"/>
              <a:ext cx="38600" cy="132250"/>
            </a:xfrm>
            <a:custGeom>
              <a:avLst/>
              <a:gdLst/>
              <a:ahLst/>
              <a:cxnLst/>
              <a:rect l="l" t="t" r="r" b="b"/>
              <a:pathLst>
                <a:path w="1544" h="5290" extrusionOk="0">
                  <a:moveTo>
                    <a:pt x="817" y="1"/>
                  </a:moveTo>
                  <a:cubicBezTo>
                    <a:pt x="750" y="1"/>
                    <a:pt x="673" y="25"/>
                    <a:pt x="583" y="80"/>
                  </a:cubicBezTo>
                  <a:cubicBezTo>
                    <a:pt x="366" y="275"/>
                    <a:pt x="298" y="605"/>
                    <a:pt x="220" y="864"/>
                  </a:cubicBezTo>
                  <a:cubicBezTo>
                    <a:pt x="177" y="1055"/>
                    <a:pt x="118" y="1246"/>
                    <a:pt x="128" y="1443"/>
                  </a:cubicBezTo>
                  <a:cubicBezTo>
                    <a:pt x="245" y="1567"/>
                    <a:pt x="159" y="1739"/>
                    <a:pt x="143" y="1884"/>
                  </a:cubicBezTo>
                  <a:cubicBezTo>
                    <a:pt x="38" y="2521"/>
                    <a:pt x="0" y="3161"/>
                    <a:pt x="93" y="3789"/>
                  </a:cubicBezTo>
                  <a:cubicBezTo>
                    <a:pt x="118" y="3935"/>
                    <a:pt x="146" y="4086"/>
                    <a:pt x="181" y="4237"/>
                  </a:cubicBezTo>
                  <a:cubicBezTo>
                    <a:pt x="181" y="4237"/>
                    <a:pt x="182" y="4239"/>
                    <a:pt x="182" y="4241"/>
                  </a:cubicBezTo>
                  <a:cubicBezTo>
                    <a:pt x="258" y="4573"/>
                    <a:pt x="372" y="4897"/>
                    <a:pt x="598" y="5150"/>
                  </a:cubicBezTo>
                  <a:cubicBezTo>
                    <a:pt x="695" y="5244"/>
                    <a:pt x="789" y="5290"/>
                    <a:pt x="875" y="5290"/>
                  </a:cubicBezTo>
                  <a:cubicBezTo>
                    <a:pt x="991" y="5290"/>
                    <a:pt x="1093" y="5208"/>
                    <a:pt x="1173" y="5048"/>
                  </a:cubicBezTo>
                  <a:cubicBezTo>
                    <a:pt x="1347" y="4719"/>
                    <a:pt x="1414" y="4369"/>
                    <a:pt x="1459" y="4012"/>
                  </a:cubicBezTo>
                  <a:lnTo>
                    <a:pt x="1459" y="4012"/>
                  </a:lnTo>
                  <a:cubicBezTo>
                    <a:pt x="1450" y="4012"/>
                    <a:pt x="1441" y="4012"/>
                    <a:pt x="1431" y="4012"/>
                  </a:cubicBezTo>
                  <a:cubicBezTo>
                    <a:pt x="1308" y="4012"/>
                    <a:pt x="1177" y="3996"/>
                    <a:pt x="1096" y="3989"/>
                  </a:cubicBezTo>
                  <a:cubicBezTo>
                    <a:pt x="999" y="3982"/>
                    <a:pt x="443" y="3785"/>
                    <a:pt x="751" y="3716"/>
                  </a:cubicBezTo>
                  <a:cubicBezTo>
                    <a:pt x="999" y="3668"/>
                    <a:pt x="1251" y="3633"/>
                    <a:pt x="1501" y="3624"/>
                  </a:cubicBezTo>
                  <a:cubicBezTo>
                    <a:pt x="1510" y="3544"/>
                    <a:pt x="1523" y="3416"/>
                    <a:pt x="1544" y="3285"/>
                  </a:cubicBezTo>
                  <a:lnTo>
                    <a:pt x="1544" y="3285"/>
                  </a:lnTo>
                  <a:cubicBezTo>
                    <a:pt x="1526" y="3286"/>
                    <a:pt x="1508" y="3286"/>
                    <a:pt x="1490" y="3286"/>
                  </a:cubicBezTo>
                  <a:cubicBezTo>
                    <a:pt x="1357" y="3286"/>
                    <a:pt x="1215" y="3268"/>
                    <a:pt x="1122" y="3268"/>
                  </a:cubicBezTo>
                  <a:cubicBezTo>
                    <a:pt x="1109" y="3268"/>
                    <a:pt x="1097" y="3268"/>
                    <a:pt x="1086" y="3269"/>
                  </a:cubicBezTo>
                  <a:cubicBezTo>
                    <a:pt x="1080" y="3270"/>
                    <a:pt x="1073" y="3270"/>
                    <a:pt x="1066" y="3270"/>
                  </a:cubicBezTo>
                  <a:cubicBezTo>
                    <a:pt x="885" y="3270"/>
                    <a:pt x="257" y="3043"/>
                    <a:pt x="695" y="2966"/>
                  </a:cubicBezTo>
                  <a:cubicBezTo>
                    <a:pt x="854" y="2932"/>
                    <a:pt x="1014" y="2926"/>
                    <a:pt x="1174" y="2926"/>
                  </a:cubicBezTo>
                  <a:cubicBezTo>
                    <a:pt x="1195" y="2926"/>
                    <a:pt x="1216" y="2926"/>
                    <a:pt x="1238" y="2926"/>
                  </a:cubicBezTo>
                  <a:cubicBezTo>
                    <a:pt x="889" y="2636"/>
                    <a:pt x="676" y="2074"/>
                    <a:pt x="685" y="1632"/>
                  </a:cubicBezTo>
                  <a:cubicBezTo>
                    <a:pt x="663" y="1259"/>
                    <a:pt x="818" y="608"/>
                    <a:pt x="1141" y="268"/>
                  </a:cubicBezTo>
                  <a:cubicBezTo>
                    <a:pt x="1101" y="192"/>
                    <a:pt x="1057" y="124"/>
                    <a:pt x="1006" y="79"/>
                  </a:cubicBezTo>
                  <a:cubicBezTo>
                    <a:pt x="953" y="30"/>
                    <a:pt x="891" y="1"/>
                    <a:pt x="8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5"/>
            <p:cNvSpPr/>
            <p:nvPr/>
          </p:nvSpPr>
          <p:spPr>
            <a:xfrm>
              <a:off x="5683400" y="1808400"/>
              <a:ext cx="44675" cy="32300"/>
            </a:xfrm>
            <a:custGeom>
              <a:avLst/>
              <a:gdLst/>
              <a:ahLst/>
              <a:cxnLst/>
              <a:rect l="l" t="t" r="r" b="b"/>
              <a:pathLst>
                <a:path w="1787" h="1292" extrusionOk="0">
                  <a:moveTo>
                    <a:pt x="1304" y="1"/>
                  </a:moveTo>
                  <a:cubicBezTo>
                    <a:pt x="1293" y="11"/>
                    <a:pt x="1285" y="26"/>
                    <a:pt x="1277" y="37"/>
                  </a:cubicBezTo>
                  <a:cubicBezTo>
                    <a:pt x="1183" y="139"/>
                    <a:pt x="1088" y="243"/>
                    <a:pt x="977" y="329"/>
                  </a:cubicBezTo>
                  <a:cubicBezTo>
                    <a:pt x="739" y="508"/>
                    <a:pt x="459" y="666"/>
                    <a:pt x="154" y="666"/>
                  </a:cubicBezTo>
                  <a:cubicBezTo>
                    <a:pt x="135" y="666"/>
                    <a:pt x="115" y="665"/>
                    <a:pt x="95" y="664"/>
                  </a:cubicBezTo>
                  <a:cubicBezTo>
                    <a:pt x="68" y="663"/>
                    <a:pt x="42" y="658"/>
                    <a:pt x="9" y="655"/>
                  </a:cubicBezTo>
                  <a:cubicBezTo>
                    <a:pt x="8" y="664"/>
                    <a:pt x="2" y="673"/>
                    <a:pt x="1" y="680"/>
                  </a:cubicBezTo>
                  <a:cubicBezTo>
                    <a:pt x="68" y="851"/>
                    <a:pt x="145" y="1020"/>
                    <a:pt x="283" y="1139"/>
                  </a:cubicBezTo>
                  <a:cubicBezTo>
                    <a:pt x="401" y="1246"/>
                    <a:pt x="529" y="1291"/>
                    <a:pt x="658" y="1291"/>
                  </a:cubicBezTo>
                  <a:cubicBezTo>
                    <a:pt x="1034" y="1291"/>
                    <a:pt x="1416" y="912"/>
                    <a:pt x="1560" y="577"/>
                  </a:cubicBezTo>
                  <a:cubicBezTo>
                    <a:pt x="1653" y="397"/>
                    <a:pt x="1726" y="214"/>
                    <a:pt x="1786" y="24"/>
                  </a:cubicBezTo>
                  <a:lnTo>
                    <a:pt x="1734" y="24"/>
                  </a:lnTo>
                  <a:cubicBezTo>
                    <a:pt x="1589" y="24"/>
                    <a:pt x="1446" y="16"/>
                    <a:pt x="1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5"/>
            <p:cNvSpPr/>
            <p:nvPr/>
          </p:nvSpPr>
          <p:spPr>
            <a:xfrm>
              <a:off x="5380000" y="1458825"/>
              <a:ext cx="553775" cy="325750"/>
            </a:xfrm>
            <a:custGeom>
              <a:avLst/>
              <a:gdLst/>
              <a:ahLst/>
              <a:cxnLst/>
              <a:rect l="l" t="t" r="r" b="b"/>
              <a:pathLst>
                <a:path w="22151" h="13030" extrusionOk="0">
                  <a:moveTo>
                    <a:pt x="13512" y="1"/>
                  </a:moveTo>
                  <a:cubicBezTo>
                    <a:pt x="13264" y="1"/>
                    <a:pt x="13016" y="20"/>
                    <a:pt x="12769" y="61"/>
                  </a:cubicBezTo>
                  <a:cubicBezTo>
                    <a:pt x="12632" y="81"/>
                    <a:pt x="12499" y="132"/>
                    <a:pt x="12362" y="132"/>
                  </a:cubicBezTo>
                  <a:cubicBezTo>
                    <a:pt x="12355" y="132"/>
                    <a:pt x="12348" y="132"/>
                    <a:pt x="12341" y="131"/>
                  </a:cubicBezTo>
                  <a:cubicBezTo>
                    <a:pt x="12313" y="140"/>
                    <a:pt x="12281" y="144"/>
                    <a:pt x="12247" y="144"/>
                  </a:cubicBezTo>
                  <a:cubicBezTo>
                    <a:pt x="12166" y="144"/>
                    <a:pt x="12076" y="123"/>
                    <a:pt x="12014" y="102"/>
                  </a:cubicBezTo>
                  <a:cubicBezTo>
                    <a:pt x="11797" y="55"/>
                    <a:pt x="11578" y="32"/>
                    <a:pt x="11359" y="32"/>
                  </a:cubicBezTo>
                  <a:cubicBezTo>
                    <a:pt x="9897" y="32"/>
                    <a:pt x="8437" y="1021"/>
                    <a:pt x="7448" y="2011"/>
                  </a:cubicBezTo>
                  <a:cubicBezTo>
                    <a:pt x="6935" y="2549"/>
                    <a:pt x="6497" y="3155"/>
                    <a:pt x="6081" y="3771"/>
                  </a:cubicBezTo>
                  <a:cubicBezTo>
                    <a:pt x="5813" y="4163"/>
                    <a:pt x="5577" y="4600"/>
                    <a:pt x="5143" y="4833"/>
                  </a:cubicBezTo>
                  <a:cubicBezTo>
                    <a:pt x="4505" y="5245"/>
                    <a:pt x="3727" y="5324"/>
                    <a:pt x="2979" y="5324"/>
                  </a:cubicBezTo>
                  <a:cubicBezTo>
                    <a:pt x="2920" y="5324"/>
                    <a:pt x="2862" y="5323"/>
                    <a:pt x="2803" y="5323"/>
                  </a:cubicBezTo>
                  <a:cubicBezTo>
                    <a:pt x="2790" y="5323"/>
                    <a:pt x="2777" y="5323"/>
                    <a:pt x="2764" y="5323"/>
                  </a:cubicBezTo>
                  <a:cubicBezTo>
                    <a:pt x="2263" y="5323"/>
                    <a:pt x="1769" y="5153"/>
                    <a:pt x="1270" y="5153"/>
                  </a:cubicBezTo>
                  <a:cubicBezTo>
                    <a:pt x="1222" y="5153"/>
                    <a:pt x="1173" y="5154"/>
                    <a:pt x="1125" y="5158"/>
                  </a:cubicBezTo>
                  <a:cubicBezTo>
                    <a:pt x="492" y="5461"/>
                    <a:pt x="1859" y="6073"/>
                    <a:pt x="1219" y="6401"/>
                  </a:cubicBezTo>
                  <a:cubicBezTo>
                    <a:pt x="709" y="6516"/>
                    <a:pt x="1" y="6933"/>
                    <a:pt x="642" y="7426"/>
                  </a:cubicBezTo>
                  <a:cubicBezTo>
                    <a:pt x="762" y="7528"/>
                    <a:pt x="941" y="7580"/>
                    <a:pt x="1004" y="7733"/>
                  </a:cubicBezTo>
                  <a:cubicBezTo>
                    <a:pt x="1062" y="7880"/>
                    <a:pt x="944" y="8004"/>
                    <a:pt x="840" y="8095"/>
                  </a:cubicBezTo>
                  <a:cubicBezTo>
                    <a:pt x="625" y="8277"/>
                    <a:pt x="442" y="8520"/>
                    <a:pt x="410" y="8809"/>
                  </a:cubicBezTo>
                  <a:cubicBezTo>
                    <a:pt x="354" y="9326"/>
                    <a:pt x="635" y="9736"/>
                    <a:pt x="1017" y="10049"/>
                  </a:cubicBezTo>
                  <a:cubicBezTo>
                    <a:pt x="1295" y="10275"/>
                    <a:pt x="1629" y="10453"/>
                    <a:pt x="1932" y="10582"/>
                  </a:cubicBezTo>
                  <a:cubicBezTo>
                    <a:pt x="2582" y="10861"/>
                    <a:pt x="3298" y="10816"/>
                    <a:pt x="3980" y="10938"/>
                  </a:cubicBezTo>
                  <a:cubicBezTo>
                    <a:pt x="4000" y="10945"/>
                    <a:pt x="4024" y="10947"/>
                    <a:pt x="4049" y="10947"/>
                  </a:cubicBezTo>
                  <a:cubicBezTo>
                    <a:pt x="4094" y="10947"/>
                    <a:pt x="4144" y="10940"/>
                    <a:pt x="4190" y="10940"/>
                  </a:cubicBezTo>
                  <a:cubicBezTo>
                    <a:pt x="4259" y="10940"/>
                    <a:pt x="4319" y="10956"/>
                    <a:pt x="4337" y="11034"/>
                  </a:cubicBezTo>
                  <a:cubicBezTo>
                    <a:pt x="4341" y="11091"/>
                    <a:pt x="4300" y="11138"/>
                    <a:pt x="4246" y="11144"/>
                  </a:cubicBezTo>
                  <a:cubicBezTo>
                    <a:pt x="3903" y="11199"/>
                    <a:pt x="3601" y="11296"/>
                    <a:pt x="3265" y="11296"/>
                  </a:cubicBezTo>
                  <a:cubicBezTo>
                    <a:pt x="3179" y="11296"/>
                    <a:pt x="3091" y="11290"/>
                    <a:pt x="2999" y="11275"/>
                  </a:cubicBezTo>
                  <a:cubicBezTo>
                    <a:pt x="2887" y="11269"/>
                    <a:pt x="2771" y="11259"/>
                    <a:pt x="2653" y="11240"/>
                  </a:cubicBezTo>
                  <a:lnTo>
                    <a:pt x="2653" y="11240"/>
                  </a:lnTo>
                  <a:cubicBezTo>
                    <a:pt x="2722" y="11675"/>
                    <a:pt x="3255" y="11906"/>
                    <a:pt x="3641" y="12027"/>
                  </a:cubicBezTo>
                  <a:cubicBezTo>
                    <a:pt x="3772" y="12062"/>
                    <a:pt x="3902" y="12076"/>
                    <a:pt x="4033" y="12076"/>
                  </a:cubicBezTo>
                  <a:cubicBezTo>
                    <a:pt x="4421" y="12076"/>
                    <a:pt x="4811" y="11958"/>
                    <a:pt x="5197" y="11952"/>
                  </a:cubicBezTo>
                  <a:cubicBezTo>
                    <a:pt x="5536" y="12002"/>
                    <a:pt x="5516" y="12441"/>
                    <a:pt x="5721" y="12649"/>
                  </a:cubicBezTo>
                  <a:cubicBezTo>
                    <a:pt x="5842" y="12833"/>
                    <a:pt x="6074" y="12871"/>
                    <a:pt x="6228" y="13006"/>
                  </a:cubicBezTo>
                  <a:cubicBezTo>
                    <a:pt x="6234" y="13013"/>
                    <a:pt x="6240" y="13022"/>
                    <a:pt x="6244" y="13029"/>
                  </a:cubicBezTo>
                  <a:cubicBezTo>
                    <a:pt x="6620" y="12548"/>
                    <a:pt x="7043" y="12107"/>
                    <a:pt x="7520" y="11726"/>
                  </a:cubicBezTo>
                  <a:cubicBezTo>
                    <a:pt x="7722" y="11568"/>
                    <a:pt x="7928" y="11404"/>
                    <a:pt x="8151" y="11267"/>
                  </a:cubicBezTo>
                  <a:cubicBezTo>
                    <a:pt x="7970" y="10992"/>
                    <a:pt x="7837" y="10708"/>
                    <a:pt x="7770" y="10434"/>
                  </a:cubicBezTo>
                  <a:cubicBezTo>
                    <a:pt x="7587" y="10482"/>
                    <a:pt x="7371" y="10459"/>
                    <a:pt x="7189" y="10473"/>
                  </a:cubicBezTo>
                  <a:cubicBezTo>
                    <a:pt x="5543" y="10416"/>
                    <a:pt x="4535" y="7898"/>
                    <a:pt x="5870" y="6830"/>
                  </a:cubicBezTo>
                  <a:cubicBezTo>
                    <a:pt x="5974" y="6763"/>
                    <a:pt x="6100" y="6694"/>
                    <a:pt x="6226" y="6694"/>
                  </a:cubicBezTo>
                  <a:cubicBezTo>
                    <a:pt x="6237" y="6694"/>
                    <a:pt x="6249" y="6694"/>
                    <a:pt x="6260" y="6696"/>
                  </a:cubicBezTo>
                  <a:cubicBezTo>
                    <a:pt x="6307" y="6500"/>
                    <a:pt x="6409" y="5956"/>
                    <a:pt x="6605" y="5956"/>
                  </a:cubicBezTo>
                  <a:cubicBezTo>
                    <a:pt x="6623" y="5956"/>
                    <a:pt x="6643" y="5961"/>
                    <a:pt x="6663" y="5971"/>
                  </a:cubicBezTo>
                  <a:cubicBezTo>
                    <a:pt x="6854" y="6095"/>
                    <a:pt x="6625" y="6331"/>
                    <a:pt x="6588" y="6489"/>
                  </a:cubicBezTo>
                  <a:cubicBezTo>
                    <a:pt x="6460" y="6795"/>
                    <a:pt x="6517" y="6994"/>
                    <a:pt x="6724" y="7159"/>
                  </a:cubicBezTo>
                  <a:cubicBezTo>
                    <a:pt x="6778" y="6981"/>
                    <a:pt x="6875" y="6812"/>
                    <a:pt x="7037" y="6722"/>
                  </a:cubicBezTo>
                  <a:cubicBezTo>
                    <a:pt x="7062" y="6704"/>
                    <a:pt x="7089" y="6697"/>
                    <a:pt x="7115" y="6697"/>
                  </a:cubicBezTo>
                  <a:cubicBezTo>
                    <a:pt x="7200" y="6697"/>
                    <a:pt x="7281" y="6775"/>
                    <a:pt x="7260" y="6866"/>
                  </a:cubicBezTo>
                  <a:cubicBezTo>
                    <a:pt x="7244" y="7045"/>
                    <a:pt x="7132" y="7193"/>
                    <a:pt x="7091" y="7366"/>
                  </a:cubicBezTo>
                  <a:cubicBezTo>
                    <a:pt x="7020" y="7623"/>
                    <a:pt x="7138" y="7703"/>
                    <a:pt x="7305" y="7703"/>
                  </a:cubicBezTo>
                  <a:cubicBezTo>
                    <a:pt x="7463" y="7703"/>
                    <a:pt x="7664" y="7632"/>
                    <a:pt x="7792" y="7573"/>
                  </a:cubicBezTo>
                  <a:cubicBezTo>
                    <a:pt x="8566" y="7229"/>
                    <a:pt x="9318" y="6356"/>
                    <a:pt x="8983" y="5476"/>
                  </a:cubicBezTo>
                  <a:cubicBezTo>
                    <a:pt x="8930" y="5377"/>
                    <a:pt x="8944" y="5257"/>
                    <a:pt x="9032" y="5183"/>
                  </a:cubicBezTo>
                  <a:cubicBezTo>
                    <a:pt x="9286" y="5022"/>
                    <a:pt x="9598" y="4966"/>
                    <a:pt x="9868" y="4832"/>
                  </a:cubicBezTo>
                  <a:cubicBezTo>
                    <a:pt x="10169" y="4697"/>
                    <a:pt x="10462" y="4543"/>
                    <a:pt x="10739" y="4380"/>
                  </a:cubicBezTo>
                  <a:cubicBezTo>
                    <a:pt x="11147" y="4138"/>
                    <a:pt x="11523" y="3842"/>
                    <a:pt x="11883" y="3549"/>
                  </a:cubicBezTo>
                  <a:cubicBezTo>
                    <a:pt x="11982" y="3470"/>
                    <a:pt x="12087" y="3393"/>
                    <a:pt x="12207" y="3343"/>
                  </a:cubicBezTo>
                  <a:cubicBezTo>
                    <a:pt x="12218" y="3331"/>
                    <a:pt x="12235" y="3326"/>
                    <a:pt x="12252" y="3326"/>
                  </a:cubicBezTo>
                  <a:cubicBezTo>
                    <a:pt x="12273" y="3326"/>
                    <a:pt x="12296" y="3335"/>
                    <a:pt x="12310" y="3351"/>
                  </a:cubicBezTo>
                  <a:cubicBezTo>
                    <a:pt x="12335" y="3378"/>
                    <a:pt x="12335" y="3418"/>
                    <a:pt x="12312" y="3447"/>
                  </a:cubicBezTo>
                  <a:cubicBezTo>
                    <a:pt x="12214" y="3715"/>
                    <a:pt x="11982" y="3919"/>
                    <a:pt x="11777" y="4112"/>
                  </a:cubicBezTo>
                  <a:cubicBezTo>
                    <a:pt x="11762" y="4125"/>
                    <a:pt x="11748" y="4133"/>
                    <a:pt x="11736" y="4145"/>
                  </a:cubicBezTo>
                  <a:cubicBezTo>
                    <a:pt x="11632" y="4416"/>
                    <a:pt x="11332" y="5036"/>
                    <a:pt x="11611" y="5036"/>
                  </a:cubicBezTo>
                  <a:cubicBezTo>
                    <a:pt x="11650" y="5036"/>
                    <a:pt x="11700" y="5024"/>
                    <a:pt x="11764" y="4998"/>
                  </a:cubicBezTo>
                  <a:cubicBezTo>
                    <a:pt x="12204" y="4802"/>
                    <a:pt x="12590" y="4505"/>
                    <a:pt x="12918" y="4158"/>
                  </a:cubicBezTo>
                  <a:cubicBezTo>
                    <a:pt x="13055" y="4061"/>
                    <a:pt x="13048" y="3887"/>
                    <a:pt x="13161" y="3776"/>
                  </a:cubicBezTo>
                  <a:cubicBezTo>
                    <a:pt x="13196" y="3740"/>
                    <a:pt x="13247" y="3719"/>
                    <a:pt x="13297" y="3719"/>
                  </a:cubicBezTo>
                  <a:cubicBezTo>
                    <a:pt x="13344" y="3719"/>
                    <a:pt x="13391" y="3739"/>
                    <a:pt x="13419" y="3782"/>
                  </a:cubicBezTo>
                  <a:cubicBezTo>
                    <a:pt x="13489" y="3887"/>
                    <a:pt x="13438" y="4027"/>
                    <a:pt x="13405" y="4138"/>
                  </a:cubicBezTo>
                  <a:cubicBezTo>
                    <a:pt x="13192" y="4800"/>
                    <a:pt x="13232" y="5043"/>
                    <a:pt x="13432" y="5043"/>
                  </a:cubicBezTo>
                  <a:cubicBezTo>
                    <a:pt x="13614" y="5043"/>
                    <a:pt x="13930" y="4839"/>
                    <a:pt x="14305" y="4565"/>
                  </a:cubicBezTo>
                  <a:cubicBezTo>
                    <a:pt x="14546" y="4370"/>
                    <a:pt x="14788" y="4151"/>
                    <a:pt x="14961" y="3891"/>
                  </a:cubicBezTo>
                  <a:cubicBezTo>
                    <a:pt x="14987" y="3762"/>
                    <a:pt x="15028" y="3609"/>
                    <a:pt x="15168" y="3572"/>
                  </a:cubicBezTo>
                  <a:cubicBezTo>
                    <a:pt x="15181" y="3569"/>
                    <a:pt x="15194" y="3568"/>
                    <a:pt x="15207" y="3568"/>
                  </a:cubicBezTo>
                  <a:cubicBezTo>
                    <a:pt x="15279" y="3568"/>
                    <a:pt x="15346" y="3615"/>
                    <a:pt x="15369" y="3683"/>
                  </a:cubicBezTo>
                  <a:cubicBezTo>
                    <a:pt x="15403" y="3784"/>
                    <a:pt x="15356" y="3896"/>
                    <a:pt x="15336" y="3996"/>
                  </a:cubicBezTo>
                  <a:cubicBezTo>
                    <a:pt x="15257" y="4371"/>
                    <a:pt x="15116" y="4692"/>
                    <a:pt x="15130" y="5068"/>
                  </a:cubicBezTo>
                  <a:cubicBezTo>
                    <a:pt x="15142" y="5132"/>
                    <a:pt x="15166" y="5254"/>
                    <a:pt x="15224" y="5254"/>
                  </a:cubicBezTo>
                  <a:cubicBezTo>
                    <a:pt x="15241" y="5254"/>
                    <a:pt x="15261" y="5243"/>
                    <a:pt x="15285" y="5218"/>
                  </a:cubicBezTo>
                  <a:cubicBezTo>
                    <a:pt x="15686" y="4877"/>
                    <a:pt x="15976" y="4425"/>
                    <a:pt x="16245" y="3977"/>
                  </a:cubicBezTo>
                  <a:cubicBezTo>
                    <a:pt x="16443" y="3666"/>
                    <a:pt x="16572" y="3266"/>
                    <a:pt x="16755" y="2975"/>
                  </a:cubicBezTo>
                  <a:cubicBezTo>
                    <a:pt x="16766" y="2959"/>
                    <a:pt x="16783" y="2952"/>
                    <a:pt x="16800" y="2952"/>
                  </a:cubicBezTo>
                  <a:cubicBezTo>
                    <a:pt x="16832" y="2952"/>
                    <a:pt x="16865" y="2978"/>
                    <a:pt x="16856" y="3017"/>
                  </a:cubicBezTo>
                  <a:cubicBezTo>
                    <a:pt x="16755" y="3626"/>
                    <a:pt x="16537" y="4212"/>
                    <a:pt x="16210" y="4737"/>
                  </a:cubicBezTo>
                  <a:cubicBezTo>
                    <a:pt x="16720" y="4381"/>
                    <a:pt x="17123" y="3864"/>
                    <a:pt x="17280" y="3259"/>
                  </a:cubicBezTo>
                  <a:cubicBezTo>
                    <a:pt x="17304" y="3179"/>
                    <a:pt x="17305" y="3030"/>
                    <a:pt x="17415" y="3030"/>
                  </a:cubicBezTo>
                  <a:cubicBezTo>
                    <a:pt x="17419" y="3030"/>
                    <a:pt x="17423" y="3030"/>
                    <a:pt x="17427" y="3030"/>
                  </a:cubicBezTo>
                  <a:cubicBezTo>
                    <a:pt x="17501" y="3045"/>
                    <a:pt x="17528" y="3131"/>
                    <a:pt x="17542" y="3193"/>
                  </a:cubicBezTo>
                  <a:cubicBezTo>
                    <a:pt x="17545" y="3208"/>
                    <a:pt x="17545" y="3223"/>
                    <a:pt x="17548" y="3237"/>
                  </a:cubicBezTo>
                  <a:cubicBezTo>
                    <a:pt x="17799" y="3237"/>
                    <a:pt x="18065" y="3482"/>
                    <a:pt x="18240" y="3626"/>
                  </a:cubicBezTo>
                  <a:cubicBezTo>
                    <a:pt x="19727" y="4983"/>
                    <a:pt x="19494" y="7004"/>
                    <a:pt x="18984" y="8759"/>
                  </a:cubicBezTo>
                  <a:cubicBezTo>
                    <a:pt x="19103" y="8648"/>
                    <a:pt x="19226" y="8538"/>
                    <a:pt x="19344" y="8424"/>
                  </a:cubicBezTo>
                  <a:cubicBezTo>
                    <a:pt x="19613" y="8176"/>
                    <a:pt x="19880" y="7926"/>
                    <a:pt x="20123" y="7656"/>
                  </a:cubicBezTo>
                  <a:cubicBezTo>
                    <a:pt x="20297" y="7468"/>
                    <a:pt x="20459" y="7274"/>
                    <a:pt x="20604" y="7069"/>
                  </a:cubicBezTo>
                  <a:cubicBezTo>
                    <a:pt x="20619" y="7051"/>
                    <a:pt x="20632" y="7031"/>
                    <a:pt x="20647" y="7010"/>
                  </a:cubicBezTo>
                  <a:cubicBezTo>
                    <a:pt x="21050" y="6448"/>
                    <a:pt x="21305" y="5719"/>
                    <a:pt x="21075" y="5036"/>
                  </a:cubicBezTo>
                  <a:cubicBezTo>
                    <a:pt x="21018" y="4798"/>
                    <a:pt x="20668" y="4568"/>
                    <a:pt x="20991" y="4374"/>
                  </a:cubicBezTo>
                  <a:cubicBezTo>
                    <a:pt x="21164" y="4260"/>
                    <a:pt x="21827" y="4247"/>
                    <a:pt x="21665" y="3937"/>
                  </a:cubicBezTo>
                  <a:cubicBezTo>
                    <a:pt x="21528" y="3657"/>
                    <a:pt x="21273" y="3454"/>
                    <a:pt x="20982" y="3349"/>
                  </a:cubicBezTo>
                  <a:cubicBezTo>
                    <a:pt x="20839" y="3294"/>
                    <a:pt x="20587" y="3306"/>
                    <a:pt x="20613" y="3088"/>
                  </a:cubicBezTo>
                  <a:cubicBezTo>
                    <a:pt x="20654" y="2914"/>
                    <a:pt x="20843" y="2835"/>
                    <a:pt x="20980" y="2736"/>
                  </a:cubicBezTo>
                  <a:cubicBezTo>
                    <a:pt x="21238" y="2559"/>
                    <a:pt x="21486" y="2364"/>
                    <a:pt x="21702" y="2135"/>
                  </a:cubicBezTo>
                  <a:cubicBezTo>
                    <a:pt x="22151" y="1603"/>
                    <a:pt x="21948" y="1457"/>
                    <a:pt x="21534" y="1457"/>
                  </a:cubicBezTo>
                  <a:cubicBezTo>
                    <a:pt x="21037" y="1457"/>
                    <a:pt x="20235" y="1666"/>
                    <a:pt x="19888" y="1666"/>
                  </a:cubicBezTo>
                  <a:cubicBezTo>
                    <a:pt x="19859" y="1666"/>
                    <a:pt x="19834" y="1665"/>
                    <a:pt x="19811" y="1662"/>
                  </a:cubicBezTo>
                  <a:cubicBezTo>
                    <a:pt x="19773" y="1663"/>
                    <a:pt x="19736" y="1664"/>
                    <a:pt x="19698" y="1664"/>
                  </a:cubicBezTo>
                  <a:cubicBezTo>
                    <a:pt x="18606" y="1664"/>
                    <a:pt x="17613" y="1145"/>
                    <a:pt x="16627" y="736"/>
                  </a:cubicBezTo>
                  <a:cubicBezTo>
                    <a:pt x="15640" y="351"/>
                    <a:pt x="14577" y="1"/>
                    <a:pt x="13512"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7" name="Google Shape;5497;p35"/>
            <p:cNvGrpSpPr/>
            <p:nvPr/>
          </p:nvGrpSpPr>
          <p:grpSpPr>
            <a:xfrm>
              <a:off x="5234675" y="1583800"/>
              <a:ext cx="1296350" cy="945500"/>
              <a:chOff x="3786875" y="1583800"/>
              <a:chExt cx="1296350" cy="945500"/>
            </a:xfrm>
          </p:grpSpPr>
          <p:sp>
            <p:nvSpPr>
              <p:cNvPr id="5498" name="Google Shape;5498;p35"/>
              <p:cNvSpPr/>
              <p:nvPr/>
            </p:nvSpPr>
            <p:spPr>
              <a:xfrm>
                <a:off x="3822350" y="1583800"/>
                <a:ext cx="43425" cy="45425"/>
              </a:xfrm>
              <a:custGeom>
                <a:avLst/>
                <a:gdLst/>
                <a:ahLst/>
                <a:cxnLst/>
                <a:rect l="l" t="t" r="r" b="b"/>
                <a:pathLst>
                  <a:path w="1737" h="1817" extrusionOk="0">
                    <a:moveTo>
                      <a:pt x="518" y="0"/>
                    </a:moveTo>
                    <a:cubicBezTo>
                      <a:pt x="431" y="343"/>
                      <a:pt x="300" y="701"/>
                      <a:pt x="1" y="912"/>
                    </a:cubicBezTo>
                    <a:cubicBezTo>
                      <a:pt x="24" y="927"/>
                      <a:pt x="46" y="940"/>
                      <a:pt x="69" y="956"/>
                    </a:cubicBezTo>
                    <a:cubicBezTo>
                      <a:pt x="377" y="1131"/>
                      <a:pt x="595" y="1455"/>
                      <a:pt x="578" y="1816"/>
                    </a:cubicBezTo>
                    <a:cubicBezTo>
                      <a:pt x="789" y="1527"/>
                      <a:pt x="1129" y="1412"/>
                      <a:pt x="1471" y="1412"/>
                    </a:cubicBezTo>
                    <a:cubicBezTo>
                      <a:pt x="1560" y="1412"/>
                      <a:pt x="1649" y="1420"/>
                      <a:pt x="1737" y="1434"/>
                    </a:cubicBezTo>
                    <a:cubicBezTo>
                      <a:pt x="1525" y="1115"/>
                      <a:pt x="1382" y="708"/>
                      <a:pt x="1563" y="343"/>
                    </a:cubicBezTo>
                    <a:lnTo>
                      <a:pt x="1563" y="343"/>
                    </a:lnTo>
                    <a:cubicBezTo>
                      <a:pt x="1485" y="359"/>
                      <a:pt x="1407" y="367"/>
                      <a:pt x="1330" y="367"/>
                    </a:cubicBezTo>
                    <a:cubicBezTo>
                      <a:pt x="1022" y="367"/>
                      <a:pt x="726" y="24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5"/>
              <p:cNvSpPr/>
              <p:nvPr/>
            </p:nvSpPr>
            <p:spPr>
              <a:xfrm>
                <a:off x="3786875" y="2123675"/>
                <a:ext cx="65975" cy="81325"/>
              </a:xfrm>
              <a:custGeom>
                <a:avLst/>
                <a:gdLst/>
                <a:ahLst/>
                <a:cxnLst/>
                <a:rect l="l" t="t" r="r" b="b"/>
                <a:pathLst>
                  <a:path w="2639" h="3253" extrusionOk="0">
                    <a:moveTo>
                      <a:pt x="895" y="1"/>
                    </a:moveTo>
                    <a:cubicBezTo>
                      <a:pt x="754" y="533"/>
                      <a:pt x="525" y="1090"/>
                      <a:pt x="0" y="1346"/>
                    </a:cubicBezTo>
                    <a:cubicBezTo>
                      <a:pt x="64" y="1401"/>
                      <a:pt x="124" y="1461"/>
                      <a:pt x="180" y="1525"/>
                    </a:cubicBezTo>
                    <a:cubicBezTo>
                      <a:pt x="598" y="1993"/>
                      <a:pt x="678" y="2665"/>
                      <a:pt x="497" y="3252"/>
                    </a:cubicBezTo>
                    <a:cubicBezTo>
                      <a:pt x="824" y="2840"/>
                      <a:pt x="1164" y="2631"/>
                      <a:pt x="1535" y="2631"/>
                    </a:cubicBezTo>
                    <a:cubicBezTo>
                      <a:pt x="1807" y="2631"/>
                      <a:pt x="2096" y="2743"/>
                      <a:pt x="2409" y="2970"/>
                    </a:cubicBezTo>
                    <a:cubicBezTo>
                      <a:pt x="2181" y="2314"/>
                      <a:pt x="2157" y="1547"/>
                      <a:pt x="2638" y="996"/>
                    </a:cubicBezTo>
                    <a:lnTo>
                      <a:pt x="2638" y="996"/>
                    </a:lnTo>
                    <a:cubicBezTo>
                      <a:pt x="2604" y="997"/>
                      <a:pt x="2570" y="998"/>
                      <a:pt x="2536" y="998"/>
                    </a:cubicBezTo>
                    <a:cubicBezTo>
                      <a:pt x="1806" y="998"/>
                      <a:pt x="1188" y="723"/>
                      <a:pt x="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5"/>
              <p:cNvSpPr/>
              <p:nvPr/>
            </p:nvSpPr>
            <p:spPr>
              <a:xfrm>
                <a:off x="4015350" y="2469300"/>
                <a:ext cx="51525" cy="60000"/>
              </a:xfrm>
              <a:custGeom>
                <a:avLst/>
                <a:gdLst/>
                <a:ahLst/>
                <a:cxnLst/>
                <a:rect l="l" t="t" r="r" b="b"/>
                <a:pathLst>
                  <a:path w="2061" h="2400" extrusionOk="0">
                    <a:moveTo>
                      <a:pt x="719" y="1"/>
                    </a:moveTo>
                    <a:cubicBezTo>
                      <a:pt x="575" y="425"/>
                      <a:pt x="349" y="840"/>
                      <a:pt x="1" y="1123"/>
                    </a:cubicBezTo>
                    <a:cubicBezTo>
                      <a:pt x="94" y="1218"/>
                      <a:pt x="173" y="1323"/>
                      <a:pt x="232" y="1439"/>
                    </a:cubicBezTo>
                    <a:cubicBezTo>
                      <a:pt x="388" y="1734"/>
                      <a:pt x="466" y="2070"/>
                      <a:pt x="460" y="2400"/>
                    </a:cubicBezTo>
                    <a:cubicBezTo>
                      <a:pt x="751" y="2109"/>
                      <a:pt x="1133" y="1952"/>
                      <a:pt x="1527" y="1952"/>
                    </a:cubicBezTo>
                    <a:cubicBezTo>
                      <a:pt x="1695" y="1952"/>
                      <a:pt x="1865" y="1981"/>
                      <a:pt x="2031" y="2040"/>
                    </a:cubicBezTo>
                    <a:cubicBezTo>
                      <a:pt x="1938" y="1568"/>
                      <a:pt x="1910" y="1072"/>
                      <a:pt x="2060" y="609"/>
                    </a:cubicBezTo>
                    <a:lnTo>
                      <a:pt x="2060" y="609"/>
                    </a:lnTo>
                    <a:cubicBezTo>
                      <a:pt x="1970" y="624"/>
                      <a:pt x="1882" y="632"/>
                      <a:pt x="1797" y="632"/>
                    </a:cubicBezTo>
                    <a:cubicBezTo>
                      <a:pt x="1346" y="632"/>
                      <a:pt x="978" y="412"/>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5"/>
              <p:cNvSpPr/>
              <p:nvPr/>
            </p:nvSpPr>
            <p:spPr>
              <a:xfrm>
                <a:off x="5017175" y="1707525"/>
                <a:ext cx="66050" cy="68400"/>
              </a:xfrm>
              <a:custGeom>
                <a:avLst/>
                <a:gdLst/>
                <a:ahLst/>
                <a:cxnLst/>
                <a:rect l="l" t="t" r="r" b="b"/>
                <a:pathLst>
                  <a:path w="2642" h="2736" extrusionOk="0">
                    <a:moveTo>
                      <a:pt x="1420" y="0"/>
                    </a:moveTo>
                    <a:cubicBezTo>
                      <a:pt x="1197" y="425"/>
                      <a:pt x="758" y="712"/>
                      <a:pt x="274" y="712"/>
                    </a:cubicBezTo>
                    <a:cubicBezTo>
                      <a:pt x="253" y="712"/>
                      <a:pt x="232" y="711"/>
                      <a:pt x="211" y="710"/>
                    </a:cubicBezTo>
                    <a:lnTo>
                      <a:pt x="211" y="710"/>
                    </a:lnTo>
                    <a:cubicBezTo>
                      <a:pt x="342" y="1194"/>
                      <a:pt x="275" y="1738"/>
                      <a:pt x="1" y="2162"/>
                    </a:cubicBezTo>
                    <a:cubicBezTo>
                      <a:pt x="194" y="2123"/>
                      <a:pt x="392" y="2094"/>
                      <a:pt x="589" y="2094"/>
                    </a:cubicBezTo>
                    <a:cubicBezTo>
                      <a:pt x="690" y="2094"/>
                      <a:pt x="791" y="2102"/>
                      <a:pt x="890" y="2120"/>
                    </a:cubicBezTo>
                    <a:cubicBezTo>
                      <a:pt x="1247" y="2191"/>
                      <a:pt x="1553" y="2430"/>
                      <a:pt x="1742" y="2736"/>
                    </a:cubicBezTo>
                    <a:cubicBezTo>
                      <a:pt x="1872" y="2178"/>
                      <a:pt x="2077" y="1560"/>
                      <a:pt x="2641" y="1311"/>
                    </a:cubicBezTo>
                    <a:cubicBezTo>
                      <a:pt x="1987" y="1076"/>
                      <a:pt x="1524" y="732"/>
                      <a:pt x="1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5"/>
              <p:cNvSpPr/>
              <p:nvPr/>
            </p:nvSpPr>
            <p:spPr>
              <a:xfrm>
                <a:off x="4679650" y="2147725"/>
                <a:ext cx="157275" cy="144425"/>
              </a:xfrm>
              <a:custGeom>
                <a:avLst/>
                <a:gdLst/>
                <a:ahLst/>
                <a:cxnLst/>
                <a:rect l="l" t="t" r="r" b="b"/>
                <a:pathLst>
                  <a:path w="6291" h="5777" extrusionOk="0">
                    <a:moveTo>
                      <a:pt x="4668" y="1"/>
                    </a:moveTo>
                    <a:cubicBezTo>
                      <a:pt x="3058" y="2"/>
                      <a:pt x="1752" y="1285"/>
                      <a:pt x="959" y="2577"/>
                    </a:cubicBezTo>
                    <a:cubicBezTo>
                      <a:pt x="202" y="3768"/>
                      <a:pt x="0" y="5777"/>
                      <a:pt x="1841" y="5777"/>
                    </a:cubicBezTo>
                    <a:cubicBezTo>
                      <a:pt x="1882" y="5777"/>
                      <a:pt x="1924" y="5776"/>
                      <a:pt x="1968" y="5774"/>
                    </a:cubicBezTo>
                    <a:cubicBezTo>
                      <a:pt x="2358" y="5744"/>
                      <a:pt x="2726" y="5637"/>
                      <a:pt x="3074" y="5481"/>
                    </a:cubicBezTo>
                    <a:lnTo>
                      <a:pt x="3074" y="5481"/>
                    </a:lnTo>
                    <a:cubicBezTo>
                      <a:pt x="3021" y="5482"/>
                      <a:pt x="2970" y="5485"/>
                      <a:pt x="2918" y="5485"/>
                    </a:cubicBezTo>
                    <a:cubicBezTo>
                      <a:pt x="1213" y="5418"/>
                      <a:pt x="1296" y="3711"/>
                      <a:pt x="2138" y="2653"/>
                    </a:cubicBezTo>
                    <a:cubicBezTo>
                      <a:pt x="2837" y="1723"/>
                      <a:pt x="3907" y="853"/>
                      <a:pt x="5121" y="853"/>
                    </a:cubicBezTo>
                    <a:cubicBezTo>
                      <a:pt x="5124" y="853"/>
                      <a:pt x="5127" y="853"/>
                      <a:pt x="5130" y="853"/>
                    </a:cubicBezTo>
                    <a:cubicBezTo>
                      <a:pt x="5559" y="878"/>
                      <a:pt x="6040" y="1040"/>
                      <a:pt x="6255" y="1438"/>
                    </a:cubicBezTo>
                    <a:cubicBezTo>
                      <a:pt x="6263" y="1454"/>
                      <a:pt x="6271" y="1467"/>
                      <a:pt x="6279" y="1483"/>
                    </a:cubicBezTo>
                    <a:cubicBezTo>
                      <a:pt x="6290" y="1191"/>
                      <a:pt x="6215" y="915"/>
                      <a:pt x="6012" y="665"/>
                    </a:cubicBezTo>
                    <a:cubicBezTo>
                      <a:pt x="5680" y="267"/>
                      <a:pt x="5191" y="10"/>
                      <a:pt x="4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5"/>
              <p:cNvSpPr/>
              <p:nvPr/>
            </p:nvSpPr>
            <p:spPr>
              <a:xfrm>
                <a:off x="4208925" y="1805825"/>
                <a:ext cx="135750" cy="227050"/>
              </a:xfrm>
              <a:custGeom>
                <a:avLst/>
                <a:gdLst/>
                <a:ahLst/>
                <a:cxnLst/>
                <a:rect l="l" t="t" r="r" b="b"/>
                <a:pathLst>
                  <a:path w="5430" h="9082" extrusionOk="0">
                    <a:moveTo>
                      <a:pt x="4474" y="1"/>
                    </a:moveTo>
                    <a:cubicBezTo>
                      <a:pt x="4058" y="70"/>
                      <a:pt x="3639" y="110"/>
                      <a:pt x="3225" y="120"/>
                    </a:cubicBezTo>
                    <a:cubicBezTo>
                      <a:pt x="3213" y="238"/>
                      <a:pt x="3145" y="379"/>
                      <a:pt x="3124" y="481"/>
                    </a:cubicBezTo>
                    <a:cubicBezTo>
                      <a:pt x="2962" y="1136"/>
                      <a:pt x="2405" y="1763"/>
                      <a:pt x="1700" y="1763"/>
                    </a:cubicBezTo>
                    <a:cubicBezTo>
                      <a:pt x="1672" y="1763"/>
                      <a:pt x="1644" y="1762"/>
                      <a:pt x="1616" y="1760"/>
                    </a:cubicBezTo>
                    <a:cubicBezTo>
                      <a:pt x="1232" y="1735"/>
                      <a:pt x="928" y="1440"/>
                      <a:pt x="791" y="1094"/>
                    </a:cubicBezTo>
                    <a:cubicBezTo>
                      <a:pt x="658" y="1206"/>
                      <a:pt x="498" y="1319"/>
                      <a:pt x="354" y="1387"/>
                    </a:cubicBezTo>
                    <a:cubicBezTo>
                      <a:pt x="614" y="2121"/>
                      <a:pt x="689" y="2895"/>
                      <a:pt x="1" y="3165"/>
                    </a:cubicBezTo>
                    <a:cubicBezTo>
                      <a:pt x="275" y="4599"/>
                      <a:pt x="507" y="6049"/>
                      <a:pt x="851" y="7462"/>
                    </a:cubicBezTo>
                    <a:cubicBezTo>
                      <a:pt x="929" y="7744"/>
                      <a:pt x="993" y="8028"/>
                      <a:pt x="1069" y="8308"/>
                    </a:cubicBezTo>
                    <a:cubicBezTo>
                      <a:pt x="1387" y="8618"/>
                      <a:pt x="1830" y="8786"/>
                      <a:pt x="2167" y="9082"/>
                    </a:cubicBezTo>
                    <a:cubicBezTo>
                      <a:pt x="2190" y="9063"/>
                      <a:pt x="2216" y="9048"/>
                      <a:pt x="2245" y="9039"/>
                    </a:cubicBezTo>
                    <a:cubicBezTo>
                      <a:pt x="2490" y="8910"/>
                      <a:pt x="2981" y="8682"/>
                      <a:pt x="2751" y="8344"/>
                    </a:cubicBezTo>
                    <a:cubicBezTo>
                      <a:pt x="2481" y="7919"/>
                      <a:pt x="2121" y="7544"/>
                      <a:pt x="1845" y="7129"/>
                    </a:cubicBezTo>
                    <a:cubicBezTo>
                      <a:pt x="1776" y="6907"/>
                      <a:pt x="1942" y="6697"/>
                      <a:pt x="1948" y="6473"/>
                    </a:cubicBezTo>
                    <a:cubicBezTo>
                      <a:pt x="1941" y="6423"/>
                      <a:pt x="1976" y="6336"/>
                      <a:pt x="1929" y="6308"/>
                    </a:cubicBezTo>
                    <a:cubicBezTo>
                      <a:pt x="1521" y="6240"/>
                      <a:pt x="1847" y="5702"/>
                      <a:pt x="1890" y="5454"/>
                    </a:cubicBezTo>
                    <a:cubicBezTo>
                      <a:pt x="2194" y="4443"/>
                      <a:pt x="2537" y="3425"/>
                      <a:pt x="2898" y="2431"/>
                    </a:cubicBezTo>
                    <a:cubicBezTo>
                      <a:pt x="3037" y="2041"/>
                      <a:pt x="3200" y="1655"/>
                      <a:pt x="3357" y="1266"/>
                    </a:cubicBezTo>
                    <a:cubicBezTo>
                      <a:pt x="3405" y="1175"/>
                      <a:pt x="3468" y="921"/>
                      <a:pt x="3572" y="921"/>
                    </a:cubicBezTo>
                    <a:cubicBezTo>
                      <a:pt x="3594" y="921"/>
                      <a:pt x="3617" y="932"/>
                      <a:pt x="3642" y="957"/>
                    </a:cubicBezTo>
                    <a:cubicBezTo>
                      <a:pt x="3703" y="1083"/>
                      <a:pt x="3640" y="1226"/>
                      <a:pt x="3612" y="1353"/>
                    </a:cubicBezTo>
                    <a:cubicBezTo>
                      <a:pt x="3611" y="1365"/>
                      <a:pt x="3605" y="1378"/>
                      <a:pt x="3604" y="1388"/>
                    </a:cubicBezTo>
                    <a:cubicBezTo>
                      <a:pt x="3506" y="1776"/>
                      <a:pt x="3384" y="2157"/>
                      <a:pt x="3255" y="2538"/>
                    </a:cubicBezTo>
                    <a:cubicBezTo>
                      <a:pt x="3134" y="2888"/>
                      <a:pt x="3018" y="3239"/>
                      <a:pt x="2903" y="3593"/>
                    </a:cubicBezTo>
                    <a:cubicBezTo>
                      <a:pt x="2997" y="3600"/>
                      <a:pt x="3091" y="3603"/>
                      <a:pt x="3186" y="3603"/>
                    </a:cubicBezTo>
                    <a:cubicBezTo>
                      <a:pt x="3402" y="3603"/>
                      <a:pt x="3617" y="3585"/>
                      <a:pt x="3828" y="3546"/>
                    </a:cubicBezTo>
                    <a:cubicBezTo>
                      <a:pt x="4405" y="3449"/>
                      <a:pt x="4949" y="3201"/>
                      <a:pt x="5366" y="2751"/>
                    </a:cubicBezTo>
                    <a:cubicBezTo>
                      <a:pt x="5430" y="2456"/>
                      <a:pt x="5418" y="2156"/>
                      <a:pt x="5376" y="1863"/>
                    </a:cubicBezTo>
                    <a:cubicBezTo>
                      <a:pt x="5288" y="1360"/>
                      <a:pt x="5076" y="876"/>
                      <a:pt x="4799" y="448"/>
                    </a:cubicBezTo>
                    <a:cubicBezTo>
                      <a:pt x="4724" y="333"/>
                      <a:pt x="4644" y="219"/>
                      <a:pt x="4560" y="119"/>
                    </a:cubicBezTo>
                    <a:cubicBezTo>
                      <a:pt x="4528" y="84"/>
                      <a:pt x="4494" y="41"/>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5"/>
              <p:cNvSpPr/>
              <p:nvPr/>
            </p:nvSpPr>
            <p:spPr>
              <a:xfrm>
                <a:off x="3956650" y="1749675"/>
                <a:ext cx="260075" cy="310725"/>
              </a:xfrm>
              <a:custGeom>
                <a:avLst/>
                <a:gdLst/>
                <a:ahLst/>
                <a:cxnLst/>
                <a:rect l="l" t="t" r="r" b="b"/>
                <a:pathLst>
                  <a:path w="10403" h="12429" extrusionOk="0">
                    <a:moveTo>
                      <a:pt x="3930" y="5847"/>
                    </a:moveTo>
                    <a:cubicBezTo>
                      <a:pt x="3990" y="5847"/>
                      <a:pt x="4057" y="5886"/>
                      <a:pt x="4096" y="5932"/>
                    </a:cubicBezTo>
                    <a:cubicBezTo>
                      <a:pt x="4621" y="6636"/>
                      <a:pt x="5180" y="7327"/>
                      <a:pt x="5826" y="7916"/>
                    </a:cubicBezTo>
                    <a:cubicBezTo>
                      <a:pt x="6102" y="8166"/>
                      <a:pt x="6390" y="8398"/>
                      <a:pt x="6701" y="8607"/>
                    </a:cubicBezTo>
                    <a:cubicBezTo>
                      <a:pt x="6823" y="8694"/>
                      <a:pt x="6941" y="8770"/>
                      <a:pt x="7062" y="8856"/>
                    </a:cubicBezTo>
                    <a:cubicBezTo>
                      <a:pt x="7098" y="8884"/>
                      <a:pt x="7104" y="8937"/>
                      <a:pt x="7082" y="8968"/>
                    </a:cubicBezTo>
                    <a:cubicBezTo>
                      <a:pt x="7065" y="8995"/>
                      <a:pt x="7038" y="9008"/>
                      <a:pt x="7009" y="9008"/>
                    </a:cubicBezTo>
                    <a:cubicBezTo>
                      <a:pt x="6994" y="9008"/>
                      <a:pt x="6978" y="9004"/>
                      <a:pt x="6963" y="8997"/>
                    </a:cubicBezTo>
                    <a:cubicBezTo>
                      <a:pt x="6599" y="8789"/>
                      <a:pt x="6233" y="8566"/>
                      <a:pt x="5886" y="8324"/>
                    </a:cubicBezTo>
                    <a:cubicBezTo>
                      <a:pt x="5447" y="8015"/>
                      <a:pt x="5035" y="7677"/>
                      <a:pt x="4670" y="7282"/>
                    </a:cubicBezTo>
                    <a:cubicBezTo>
                      <a:pt x="4437" y="6989"/>
                      <a:pt x="3735" y="6279"/>
                      <a:pt x="3829" y="5912"/>
                    </a:cubicBezTo>
                    <a:cubicBezTo>
                      <a:pt x="3852" y="5865"/>
                      <a:pt x="3889" y="5847"/>
                      <a:pt x="3930" y="5847"/>
                    </a:cubicBezTo>
                    <a:close/>
                    <a:moveTo>
                      <a:pt x="7429" y="1"/>
                    </a:moveTo>
                    <a:cubicBezTo>
                      <a:pt x="5928" y="914"/>
                      <a:pt x="4998" y="2427"/>
                      <a:pt x="4038" y="3850"/>
                    </a:cubicBezTo>
                    <a:cubicBezTo>
                      <a:pt x="3926" y="3988"/>
                      <a:pt x="3879" y="4153"/>
                      <a:pt x="3821" y="4317"/>
                    </a:cubicBezTo>
                    <a:cubicBezTo>
                      <a:pt x="3778" y="4387"/>
                      <a:pt x="3720" y="4440"/>
                      <a:pt x="3666" y="4498"/>
                    </a:cubicBezTo>
                    <a:cubicBezTo>
                      <a:pt x="3561" y="4608"/>
                      <a:pt x="3485" y="4739"/>
                      <a:pt x="3484" y="4887"/>
                    </a:cubicBezTo>
                    <a:cubicBezTo>
                      <a:pt x="3484" y="4982"/>
                      <a:pt x="3434" y="5046"/>
                      <a:pt x="3372" y="5072"/>
                    </a:cubicBezTo>
                    <a:cubicBezTo>
                      <a:pt x="3340" y="5126"/>
                      <a:pt x="3287" y="5166"/>
                      <a:pt x="3220" y="5173"/>
                    </a:cubicBezTo>
                    <a:cubicBezTo>
                      <a:pt x="2181" y="5294"/>
                      <a:pt x="681" y="5526"/>
                      <a:pt x="69" y="6448"/>
                    </a:cubicBezTo>
                    <a:cubicBezTo>
                      <a:pt x="1" y="6585"/>
                      <a:pt x="164" y="6622"/>
                      <a:pt x="244" y="6693"/>
                    </a:cubicBezTo>
                    <a:cubicBezTo>
                      <a:pt x="429" y="6817"/>
                      <a:pt x="598" y="6971"/>
                      <a:pt x="718" y="7161"/>
                    </a:cubicBezTo>
                    <a:cubicBezTo>
                      <a:pt x="1234" y="7957"/>
                      <a:pt x="1250" y="9077"/>
                      <a:pt x="2101" y="9628"/>
                    </a:cubicBezTo>
                    <a:cubicBezTo>
                      <a:pt x="2923" y="10175"/>
                      <a:pt x="3945" y="10272"/>
                      <a:pt x="4768" y="10803"/>
                    </a:cubicBezTo>
                    <a:cubicBezTo>
                      <a:pt x="5389" y="11194"/>
                      <a:pt x="5744" y="11896"/>
                      <a:pt x="6409" y="12227"/>
                    </a:cubicBezTo>
                    <a:cubicBezTo>
                      <a:pt x="6445" y="12246"/>
                      <a:pt x="6485" y="12263"/>
                      <a:pt x="6521" y="12281"/>
                    </a:cubicBezTo>
                    <a:cubicBezTo>
                      <a:pt x="6765" y="12388"/>
                      <a:pt x="7016" y="12429"/>
                      <a:pt x="7270" y="12429"/>
                    </a:cubicBezTo>
                    <a:cubicBezTo>
                      <a:pt x="7798" y="12429"/>
                      <a:pt x="8338" y="12250"/>
                      <a:pt x="8849" y="12115"/>
                    </a:cubicBezTo>
                    <a:cubicBezTo>
                      <a:pt x="8764" y="11890"/>
                      <a:pt x="8745" y="11647"/>
                      <a:pt x="8780" y="11406"/>
                    </a:cubicBezTo>
                    <a:cubicBezTo>
                      <a:pt x="8796" y="11309"/>
                      <a:pt x="8809" y="11207"/>
                      <a:pt x="8849" y="11121"/>
                    </a:cubicBezTo>
                    <a:cubicBezTo>
                      <a:pt x="8503" y="9719"/>
                      <a:pt x="8009" y="8368"/>
                      <a:pt x="7517" y="7014"/>
                    </a:cubicBezTo>
                    <a:cubicBezTo>
                      <a:pt x="7415" y="6731"/>
                      <a:pt x="7313" y="6453"/>
                      <a:pt x="7212" y="6170"/>
                    </a:cubicBezTo>
                    <a:cubicBezTo>
                      <a:pt x="7173" y="6188"/>
                      <a:pt x="7128" y="6197"/>
                      <a:pt x="7084" y="6197"/>
                    </a:cubicBezTo>
                    <a:cubicBezTo>
                      <a:pt x="7060" y="6197"/>
                      <a:pt x="7035" y="6194"/>
                      <a:pt x="7012" y="6189"/>
                    </a:cubicBezTo>
                    <a:cubicBezTo>
                      <a:pt x="5562" y="5913"/>
                      <a:pt x="5520" y="2851"/>
                      <a:pt x="6221" y="1885"/>
                    </a:cubicBezTo>
                    <a:cubicBezTo>
                      <a:pt x="6237" y="1871"/>
                      <a:pt x="6259" y="1862"/>
                      <a:pt x="6280" y="1862"/>
                    </a:cubicBezTo>
                    <a:cubicBezTo>
                      <a:pt x="6296" y="1862"/>
                      <a:pt x="6312" y="1867"/>
                      <a:pt x="6326" y="1876"/>
                    </a:cubicBezTo>
                    <a:cubicBezTo>
                      <a:pt x="6409" y="1940"/>
                      <a:pt x="6330" y="2057"/>
                      <a:pt x="6317" y="2142"/>
                    </a:cubicBezTo>
                    <a:cubicBezTo>
                      <a:pt x="6128" y="3194"/>
                      <a:pt x="5995" y="4879"/>
                      <a:pt x="6843" y="5660"/>
                    </a:cubicBezTo>
                    <a:cubicBezTo>
                      <a:pt x="6910" y="5724"/>
                      <a:pt x="6989" y="5746"/>
                      <a:pt x="7069" y="5762"/>
                    </a:cubicBezTo>
                    <a:cubicBezTo>
                      <a:pt x="7058" y="5709"/>
                      <a:pt x="7058" y="5661"/>
                      <a:pt x="7063" y="5623"/>
                    </a:cubicBezTo>
                    <a:cubicBezTo>
                      <a:pt x="7065" y="5622"/>
                      <a:pt x="7063" y="5617"/>
                      <a:pt x="7065" y="5616"/>
                    </a:cubicBezTo>
                    <a:cubicBezTo>
                      <a:pt x="7065" y="5615"/>
                      <a:pt x="7068" y="5610"/>
                      <a:pt x="7068" y="5610"/>
                    </a:cubicBezTo>
                    <a:cubicBezTo>
                      <a:pt x="7078" y="5566"/>
                      <a:pt x="7104" y="5534"/>
                      <a:pt x="7135" y="5518"/>
                    </a:cubicBezTo>
                    <a:cubicBezTo>
                      <a:pt x="7282" y="5329"/>
                      <a:pt x="7515" y="5170"/>
                      <a:pt x="7789" y="5040"/>
                    </a:cubicBezTo>
                    <a:cubicBezTo>
                      <a:pt x="8331" y="4784"/>
                      <a:pt x="9035" y="4647"/>
                      <a:pt x="9547" y="4647"/>
                    </a:cubicBezTo>
                    <a:cubicBezTo>
                      <a:pt x="9638" y="4647"/>
                      <a:pt x="9723" y="4651"/>
                      <a:pt x="9800" y="4660"/>
                    </a:cubicBezTo>
                    <a:cubicBezTo>
                      <a:pt x="9911" y="4680"/>
                      <a:pt x="9987" y="4790"/>
                      <a:pt x="9964" y="4902"/>
                    </a:cubicBezTo>
                    <a:cubicBezTo>
                      <a:pt x="9964" y="4908"/>
                      <a:pt x="9962" y="4911"/>
                      <a:pt x="9958" y="4916"/>
                    </a:cubicBezTo>
                    <a:cubicBezTo>
                      <a:pt x="9983" y="4953"/>
                      <a:pt x="9999" y="4995"/>
                      <a:pt x="10009" y="5040"/>
                    </a:cubicBezTo>
                    <a:cubicBezTo>
                      <a:pt x="10016" y="5033"/>
                      <a:pt x="10023" y="5026"/>
                      <a:pt x="10029" y="5023"/>
                    </a:cubicBezTo>
                    <a:cubicBezTo>
                      <a:pt x="10402" y="4529"/>
                      <a:pt x="10006" y="3768"/>
                      <a:pt x="9818" y="3265"/>
                    </a:cubicBezTo>
                    <a:cubicBezTo>
                      <a:pt x="9436" y="2362"/>
                      <a:pt x="8745" y="1400"/>
                      <a:pt x="7748" y="1178"/>
                    </a:cubicBezTo>
                    <a:cubicBezTo>
                      <a:pt x="7633" y="1153"/>
                      <a:pt x="7515" y="1137"/>
                      <a:pt x="7391" y="1135"/>
                    </a:cubicBezTo>
                    <a:cubicBezTo>
                      <a:pt x="7179" y="1135"/>
                      <a:pt x="6979" y="1212"/>
                      <a:pt x="6781" y="1280"/>
                    </a:cubicBezTo>
                    <a:cubicBezTo>
                      <a:pt x="6766" y="1288"/>
                      <a:pt x="6751" y="1292"/>
                      <a:pt x="6736" y="1292"/>
                    </a:cubicBezTo>
                    <a:cubicBezTo>
                      <a:pt x="6717" y="1292"/>
                      <a:pt x="6698" y="1286"/>
                      <a:pt x="6682" y="1272"/>
                    </a:cubicBezTo>
                    <a:cubicBezTo>
                      <a:pt x="6568" y="1113"/>
                      <a:pt x="6861" y="901"/>
                      <a:pt x="6992" y="847"/>
                    </a:cubicBezTo>
                    <a:cubicBezTo>
                      <a:pt x="7173" y="785"/>
                      <a:pt x="7353" y="756"/>
                      <a:pt x="7530" y="756"/>
                    </a:cubicBezTo>
                    <a:cubicBezTo>
                      <a:pt x="7747" y="756"/>
                      <a:pt x="7959" y="799"/>
                      <a:pt x="8164" y="875"/>
                    </a:cubicBezTo>
                    <a:cubicBezTo>
                      <a:pt x="8206" y="890"/>
                      <a:pt x="8248" y="904"/>
                      <a:pt x="8286" y="923"/>
                    </a:cubicBezTo>
                    <a:cubicBezTo>
                      <a:pt x="8275" y="904"/>
                      <a:pt x="8263" y="882"/>
                      <a:pt x="8251" y="861"/>
                    </a:cubicBezTo>
                    <a:cubicBezTo>
                      <a:pt x="8250" y="850"/>
                      <a:pt x="8245" y="843"/>
                      <a:pt x="8245" y="836"/>
                    </a:cubicBezTo>
                    <a:cubicBezTo>
                      <a:pt x="8244" y="826"/>
                      <a:pt x="8244" y="812"/>
                      <a:pt x="8244" y="802"/>
                    </a:cubicBezTo>
                    <a:cubicBezTo>
                      <a:pt x="7944" y="562"/>
                      <a:pt x="7662" y="289"/>
                      <a:pt x="7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5" name="Google Shape;5505;p35"/>
            <p:cNvSpPr/>
            <p:nvPr/>
          </p:nvSpPr>
          <p:spPr>
            <a:xfrm>
              <a:off x="5621425" y="1777400"/>
              <a:ext cx="52725" cy="55450"/>
            </a:xfrm>
            <a:custGeom>
              <a:avLst/>
              <a:gdLst/>
              <a:ahLst/>
              <a:cxnLst/>
              <a:rect l="l" t="t" r="r" b="b"/>
              <a:pathLst>
                <a:path w="2109" h="2218" extrusionOk="0">
                  <a:moveTo>
                    <a:pt x="1" y="1"/>
                  </a:moveTo>
                  <a:lnTo>
                    <a:pt x="1" y="1"/>
                  </a:lnTo>
                  <a:cubicBezTo>
                    <a:pt x="4" y="14"/>
                    <a:pt x="7" y="23"/>
                    <a:pt x="9" y="33"/>
                  </a:cubicBezTo>
                  <a:cubicBezTo>
                    <a:pt x="485" y="351"/>
                    <a:pt x="890" y="818"/>
                    <a:pt x="1159" y="1270"/>
                  </a:cubicBezTo>
                  <a:cubicBezTo>
                    <a:pt x="1293" y="1500"/>
                    <a:pt x="1481" y="1840"/>
                    <a:pt x="1642" y="2217"/>
                  </a:cubicBezTo>
                  <a:cubicBezTo>
                    <a:pt x="1712" y="2172"/>
                    <a:pt x="1760" y="2129"/>
                    <a:pt x="1822" y="2073"/>
                  </a:cubicBezTo>
                  <a:cubicBezTo>
                    <a:pt x="1923" y="1996"/>
                    <a:pt x="2010" y="1891"/>
                    <a:pt x="2108" y="1804"/>
                  </a:cubicBezTo>
                  <a:cubicBezTo>
                    <a:pt x="1502" y="1575"/>
                    <a:pt x="1024" y="990"/>
                    <a:pt x="769" y="413"/>
                  </a:cubicBezTo>
                  <a:cubicBezTo>
                    <a:pt x="517" y="308"/>
                    <a:pt x="254" y="17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5"/>
            <p:cNvSpPr/>
            <p:nvPr/>
          </p:nvSpPr>
          <p:spPr>
            <a:xfrm>
              <a:off x="5779625" y="1759150"/>
              <a:ext cx="72125" cy="66400"/>
            </a:xfrm>
            <a:custGeom>
              <a:avLst/>
              <a:gdLst/>
              <a:ahLst/>
              <a:cxnLst/>
              <a:rect l="l" t="t" r="r" b="b"/>
              <a:pathLst>
                <a:path w="2885" h="2656" extrusionOk="0">
                  <a:moveTo>
                    <a:pt x="2885" y="1"/>
                  </a:moveTo>
                  <a:lnTo>
                    <a:pt x="2885" y="1"/>
                  </a:lnTo>
                  <a:cubicBezTo>
                    <a:pt x="2849" y="52"/>
                    <a:pt x="2809" y="103"/>
                    <a:pt x="2773" y="148"/>
                  </a:cubicBezTo>
                  <a:cubicBezTo>
                    <a:pt x="2070" y="1028"/>
                    <a:pt x="1075" y="1524"/>
                    <a:pt x="1" y="1782"/>
                  </a:cubicBezTo>
                  <a:cubicBezTo>
                    <a:pt x="87" y="1888"/>
                    <a:pt x="164" y="2015"/>
                    <a:pt x="225" y="2086"/>
                  </a:cubicBezTo>
                  <a:cubicBezTo>
                    <a:pt x="351" y="2262"/>
                    <a:pt x="463" y="2456"/>
                    <a:pt x="559" y="2656"/>
                  </a:cubicBezTo>
                  <a:cubicBezTo>
                    <a:pt x="712" y="2577"/>
                    <a:pt x="861" y="2493"/>
                    <a:pt x="1006" y="2399"/>
                  </a:cubicBezTo>
                  <a:cubicBezTo>
                    <a:pt x="1575" y="2045"/>
                    <a:pt x="2124" y="1626"/>
                    <a:pt x="2489" y="1064"/>
                  </a:cubicBezTo>
                  <a:cubicBezTo>
                    <a:pt x="2697" y="745"/>
                    <a:pt x="2841" y="377"/>
                    <a:pt x="288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5"/>
            <p:cNvSpPr/>
            <p:nvPr/>
          </p:nvSpPr>
          <p:spPr>
            <a:xfrm>
              <a:off x="5400300" y="1489575"/>
              <a:ext cx="495225" cy="295000"/>
            </a:xfrm>
            <a:custGeom>
              <a:avLst/>
              <a:gdLst/>
              <a:ahLst/>
              <a:cxnLst/>
              <a:rect l="l" t="t" r="r" b="b"/>
              <a:pathLst>
                <a:path w="19809" h="11800" extrusionOk="0">
                  <a:moveTo>
                    <a:pt x="8891" y="0"/>
                  </a:moveTo>
                  <a:lnTo>
                    <a:pt x="8891" y="0"/>
                  </a:lnTo>
                  <a:cubicBezTo>
                    <a:pt x="8573" y="133"/>
                    <a:pt x="8263" y="279"/>
                    <a:pt x="7958" y="437"/>
                  </a:cubicBezTo>
                  <a:cubicBezTo>
                    <a:pt x="7665" y="591"/>
                    <a:pt x="7374" y="754"/>
                    <a:pt x="7132" y="978"/>
                  </a:cubicBezTo>
                  <a:cubicBezTo>
                    <a:pt x="6820" y="1264"/>
                    <a:pt x="6603" y="1635"/>
                    <a:pt x="6378" y="1997"/>
                  </a:cubicBezTo>
                  <a:cubicBezTo>
                    <a:pt x="5880" y="2788"/>
                    <a:pt x="5293" y="3567"/>
                    <a:pt x="4472" y="4012"/>
                  </a:cubicBezTo>
                  <a:cubicBezTo>
                    <a:pt x="3605" y="4485"/>
                    <a:pt x="2582" y="4540"/>
                    <a:pt x="1601" y="4639"/>
                  </a:cubicBezTo>
                  <a:cubicBezTo>
                    <a:pt x="1347" y="4665"/>
                    <a:pt x="1041" y="4744"/>
                    <a:pt x="990" y="4992"/>
                  </a:cubicBezTo>
                  <a:cubicBezTo>
                    <a:pt x="942" y="5215"/>
                    <a:pt x="1149" y="5407"/>
                    <a:pt x="1355" y="5502"/>
                  </a:cubicBezTo>
                  <a:cubicBezTo>
                    <a:pt x="1315" y="5494"/>
                    <a:pt x="1274" y="5490"/>
                    <a:pt x="1234" y="5490"/>
                  </a:cubicBezTo>
                  <a:cubicBezTo>
                    <a:pt x="962" y="5490"/>
                    <a:pt x="685" y="5666"/>
                    <a:pt x="611" y="5929"/>
                  </a:cubicBezTo>
                  <a:cubicBezTo>
                    <a:pt x="524" y="6232"/>
                    <a:pt x="750" y="6595"/>
                    <a:pt x="1060" y="6621"/>
                  </a:cubicBezTo>
                  <a:cubicBezTo>
                    <a:pt x="423" y="6895"/>
                    <a:pt x="1" y="7609"/>
                    <a:pt x="69" y="8302"/>
                  </a:cubicBezTo>
                  <a:cubicBezTo>
                    <a:pt x="90" y="8482"/>
                    <a:pt x="138" y="8654"/>
                    <a:pt x="205" y="8819"/>
                  </a:cubicBezTo>
                  <a:cubicBezTo>
                    <a:pt x="483" y="9045"/>
                    <a:pt x="817" y="9223"/>
                    <a:pt x="1119" y="9352"/>
                  </a:cubicBezTo>
                  <a:cubicBezTo>
                    <a:pt x="1770" y="9631"/>
                    <a:pt x="2486" y="9586"/>
                    <a:pt x="3166" y="9708"/>
                  </a:cubicBezTo>
                  <a:cubicBezTo>
                    <a:pt x="3187" y="9715"/>
                    <a:pt x="3211" y="9717"/>
                    <a:pt x="3237" y="9717"/>
                  </a:cubicBezTo>
                  <a:cubicBezTo>
                    <a:pt x="3282" y="9717"/>
                    <a:pt x="3332" y="9710"/>
                    <a:pt x="3377" y="9710"/>
                  </a:cubicBezTo>
                  <a:cubicBezTo>
                    <a:pt x="3447" y="9710"/>
                    <a:pt x="3507" y="9726"/>
                    <a:pt x="3523" y="9804"/>
                  </a:cubicBezTo>
                  <a:cubicBezTo>
                    <a:pt x="3529" y="9861"/>
                    <a:pt x="3487" y="9908"/>
                    <a:pt x="3434" y="9914"/>
                  </a:cubicBezTo>
                  <a:cubicBezTo>
                    <a:pt x="3090" y="9969"/>
                    <a:pt x="2787" y="10066"/>
                    <a:pt x="2453" y="10066"/>
                  </a:cubicBezTo>
                  <a:cubicBezTo>
                    <a:pt x="2366" y="10066"/>
                    <a:pt x="2278" y="10060"/>
                    <a:pt x="2187" y="10045"/>
                  </a:cubicBezTo>
                  <a:cubicBezTo>
                    <a:pt x="2073" y="10039"/>
                    <a:pt x="1959" y="10029"/>
                    <a:pt x="1840" y="10010"/>
                  </a:cubicBezTo>
                  <a:lnTo>
                    <a:pt x="1840" y="10010"/>
                  </a:lnTo>
                  <a:cubicBezTo>
                    <a:pt x="1910" y="10445"/>
                    <a:pt x="2443" y="10676"/>
                    <a:pt x="2829" y="10797"/>
                  </a:cubicBezTo>
                  <a:cubicBezTo>
                    <a:pt x="2960" y="10832"/>
                    <a:pt x="3090" y="10846"/>
                    <a:pt x="3221" y="10846"/>
                  </a:cubicBezTo>
                  <a:cubicBezTo>
                    <a:pt x="3609" y="10846"/>
                    <a:pt x="3998" y="10728"/>
                    <a:pt x="4383" y="10722"/>
                  </a:cubicBezTo>
                  <a:cubicBezTo>
                    <a:pt x="4724" y="10772"/>
                    <a:pt x="4704" y="11211"/>
                    <a:pt x="4908" y="11419"/>
                  </a:cubicBezTo>
                  <a:cubicBezTo>
                    <a:pt x="5030" y="11603"/>
                    <a:pt x="5262" y="11641"/>
                    <a:pt x="5416" y="11776"/>
                  </a:cubicBezTo>
                  <a:cubicBezTo>
                    <a:pt x="5422" y="11783"/>
                    <a:pt x="5428" y="11792"/>
                    <a:pt x="5432" y="11799"/>
                  </a:cubicBezTo>
                  <a:cubicBezTo>
                    <a:pt x="5808" y="11318"/>
                    <a:pt x="6231" y="10877"/>
                    <a:pt x="6708" y="10496"/>
                  </a:cubicBezTo>
                  <a:cubicBezTo>
                    <a:pt x="6910" y="10338"/>
                    <a:pt x="7116" y="10174"/>
                    <a:pt x="7339" y="10037"/>
                  </a:cubicBezTo>
                  <a:cubicBezTo>
                    <a:pt x="7158" y="9762"/>
                    <a:pt x="7025" y="9478"/>
                    <a:pt x="6958" y="9204"/>
                  </a:cubicBezTo>
                  <a:cubicBezTo>
                    <a:pt x="6773" y="9252"/>
                    <a:pt x="6559" y="9229"/>
                    <a:pt x="6377" y="9243"/>
                  </a:cubicBezTo>
                  <a:cubicBezTo>
                    <a:pt x="4731" y="9186"/>
                    <a:pt x="3723" y="6668"/>
                    <a:pt x="5058" y="5600"/>
                  </a:cubicBezTo>
                  <a:cubicBezTo>
                    <a:pt x="5161" y="5533"/>
                    <a:pt x="5288" y="5464"/>
                    <a:pt x="5413" y="5464"/>
                  </a:cubicBezTo>
                  <a:cubicBezTo>
                    <a:pt x="5424" y="5464"/>
                    <a:pt x="5436" y="5464"/>
                    <a:pt x="5447" y="5466"/>
                  </a:cubicBezTo>
                  <a:cubicBezTo>
                    <a:pt x="5494" y="5270"/>
                    <a:pt x="5595" y="4726"/>
                    <a:pt x="5793" y="4726"/>
                  </a:cubicBezTo>
                  <a:cubicBezTo>
                    <a:pt x="5811" y="4726"/>
                    <a:pt x="5831" y="4731"/>
                    <a:pt x="5851" y="4741"/>
                  </a:cubicBezTo>
                  <a:cubicBezTo>
                    <a:pt x="6042" y="4865"/>
                    <a:pt x="5811" y="5101"/>
                    <a:pt x="5775" y="5259"/>
                  </a:cubicBezTo>
                  <a:cubicBezTo>
                    <a:pt x="5648" y="5565"/>
                    <a:pt x="5705" y="5764"/>
                    <a:pt x="5912" y="5929"/>
                  </a:cubicBezTo>
                  <a:cubicBezTo>
                    <a:pt x="5964" y="5751"/>
                    <a:pt x="6063" y="5582"/>
                    <a:pt x="6225" y="5492"/>
                  </a:cubicBezTo>
                  <a:cubicBezTo>
                    <a:pt x="6250" y="5474"/>
                    <a:pt x="6276" y="5467"/>
                    <a:pt x="6303" y="5467"/>
                  </a:cubicBezTo>
                  <a:cubicBezTo>
                    <a:pt x="6388" y="5467"/>
                    <a:pt x="6468" y="5545"/>
                    <a:pt x="6448" y="5636"/>
                  </a:cubicBezTo>
                  <a:cubicBezTo>
                    <a:pt x="6431" y="5815"/>
                    <a:pt x="6320" y="5963"/>
                    <a:pt x="6278" y="6136"/>
                  </a:cubicBezTo>
                  <a:cubicBezTo>
                    <a:pt x="6206" y="6393"/>
                    <a:pt x="6324" y="6473"/>
                    <a:pt x="6492" y="6473"/>
                  </a:cubicBezTo>
                  <a:cubicBezTo>
                    <a:pt x="6650" y="6473"/>
                    <a:pt x="6852" y="6402"/>
                    <a:pt x="6980" y="6343"/>
                  </a:cubicBezTo>
                  <a:cubicBezTo>
                    <a:pt x="7754" y="5999"/>
                    <a:pt x="8506" y="5126"/>
                    <a:pt x="8171" y="4246"/>
                  </a:cubicBezTo>
                  <a:cubicBezTo>
                    <a:pt x="8118" y="4147"/>
                    <a:pt x="8132" y="4027"/>
                    <a:pt x="8220" y="3953"/>
                  </a:cubicBezTo>
                  <a:cubicBezTo>
                    <a:pt x="8474" y="3792"/>
                    <a:pt x="8784" y="3736"/>
                    <a:pt x="9054" y="3602"/>
                  </a:cubicBezTo>
                  <a:cubicBezTo>
                    <a:pt x="9357" y="3467"/>
                    <a:pt x="9650" y="3313"/>
                    <a:pt x="9927" y="3150"/>
                  </a:cubicBezTo>
                  <a:cubicBezTo>
                    <a:pt x="10335" y="2908"/>
                    <a:pt x="10711" y="2612"/>
                    <a:pt x="11071" y="2319"/>
                  </a:cubicBezTo>
                  <a:cubicBezTo>
                    <a:pt x="11170" y="2240"/>
                    <a:pt x="11275" y="2163"/>
                    <a:pt x="11393" y="2113"/>
                  </a:cubicBezTo>
                  <a:cubicBezTo>
                    <a:pt x="11406" y="2101"/>
                    <a:pt x="11422" y="2096"/>
                    <a:pt x="11440" y="2096"/>
                  </a:cubicBezTo>
                  <a:cubicBezTo>
                    <a:pt x="11461" y="2096"/>
                    <a:pt x="11484" y="2105"/>
                    <a:pt x="11498" y="2121"/>
                  </a:cubicBezTo>
                  <a:cubicBezTo>
                    <a:pt x="11523" y="2148"/>
                    <a:pt x="11523" y="2188"/>
                    <a:pt x="11500" y="2217"/>
                  </a:cubicBezTo>
                  <a:cubicBezTo>
                    <a:pt x="11402" y="2485"/>
                    <a:pt x="11170" y="2689"/>
                    <a:pt x="10965" y="2882"/>
                  </a:cubicBezTo>
                  <a:cubicBezTo>
                    <a:pt x="10949" y="2895"/>
                    <a:pt x="10934" y="2903"/>
                    <a:pt x="10924" y="2915"/>
                  </a:cubicBezTo>
                  <a:cubicBezTo>
                    <a:pt x="10820" y="3186"/>
                    <a:pt x="10519" y="3806"/>
                    <a:pt x="10799" y="3806"/>
                  </a:cubicBezTo>
                  <a:cubicBezTo>
                    <a:pt x="10838" y="3806"/>
                    <a:pt x="10888" y="3794"/>
                    <a:pt x="10952" y="3768"/>
                  </a:cubicBezTo>
                  <a:cubicBezTo>
                    <a:pt x="11392" y="3572"/>
                    <a:pt x="11778" y="3275"/>
                    <a:pt x="12106" y="2928"/>
                  </a:cubicBezTo>
                  <a:cubicBezTo>
                    <a:pt x="12243" y="2831"/>
                    <a:pt x="12236" y="2657"/>
                    <a:pt x="12348" y="2546"/>
                  </a:cubicBezTo>
                  <a:cubicBezTo>
                    <a:pt x="12383" y="2510"/>
                    <a:pt x="12435" y="2489"/>
                    <a:pt x="12485" y="2489"/>
                  </a:cubicBezTo>
                  <a:cubicBezTo>
                    <a:pt x="12532" y="2489"/>
                    <a:pt x="12579" y="2509"/>
                    <a:pt x="12607" y="2552"/>
                  </a:cubicBezTo>
                  <a:cubicBezTo>
                    <a:pt x="12677" y="2657"/>
                    <a:pt x="12625" y="2797"/>
                    <a:pt x="12593" y="2908"/>
                  </a:cubicBezTo>
                  <a:cubicBezTo>
                    <a:pt x="12380" y="3570"/>
                    <a:pt x="12420" y="3813"/>
                    <a:pt x="12619" y="3813"/>
                  </a:cubicBezTo>
                  <a:cubicBezTo>
                    <a:pt x="12802" y="3813"/>
                    <a:pt x="13117" y="3609"/>
                    <a:pt x="13492" y="3335"/>
                  </a:cubicBezTo>
                  <a:cubicBezTo>
                    <a:pt x="13734" y="3140"/>
                    <a:pt x="13976" y="2921"/>
                    <a:pt x="14148" y="2661"/>
                  </a:cubicBezTo>
                  <a:cubicBezTo>
                    <a:pt x="14175" y="2532"/>
                    <a:pt x="14216" y="2379"/>
                    <a:pt x="14356" y="2342"/>
                  </a:cubicBezTo>
                  <a:cubicBezTo>
                    <a:pt x="14369" y="2339"/>
                    <a:pt x="14382" y="2338"/>
                    <a:pt x="14395" y="2338"/>
                  </a:cubicBezTo>
                  <a:cubicBezTo>
                    <a:pt x="14467" y="2338"/>
                    <a:pt x="14534" y="2385"/>
                    <a:pt x="14556" y="2453"/>
                  </a:cubicBezTo>
                  <a:cubicBezTo>
                    <a:pt x="14591" y="2554"/>
                    <a:pt x="14544" y="2666"/>
                    <a:pt x="14524" y="2766"/>
                  </a:cubicBezTo>
                  <a:cubicBezTo>
                    <a:pt x="14445" y="3141"/>
                    <a:pt x="14304" y="3462"/>
                    <a:pt x="14318" y="3838"/>
                  </a:cubicBezTo>
                  <a:cubicBezTo>
                    <a:pt x="14330" y="3902"/>
                    <a:pt x="14354" y="4024"/>
                    <a:pt x="14412" y="4024"/>
                  </a:cubicBezTo>
                  <a:cubicBezTo>
                    <a:pt x="14429" y="4024"/>
                    <a:pt x="14449" y="4013"/>
                    <a:pt x="14473" y="3988"/>
                  </a:cubicBezTo>
                  <a:cubicBezTo>
                    <a:pt x="14874" y="3647"/>
                    <a:pt x="15164" y="3195"/>
                    <a:pt x="15433" y="2747"/>
                  </a:cubicBezTo>
                  <a:cubicBezTo>
                    <a:pt x="15631" y="2436"/>
                    <a:pt x="15760" y="2036"/>
                    <a:pt x="15943" y="1745"/>
                  </a:cubicBezTo>
                  <a:cubicBezTo>
                    <a:pt x="15954" y="1729"/>
                    <a:pt x="15971" y="1722"/>
                    <a:pt x="15988" y="1722"/>
                  </a:cubicBezTo>
                  <a:cubicBezTo>
                    <a:pt x="16020" y="1722"/>
                    <a:pt x="16053" y="1748"/>
                    <a:pt x="16044" y="1787"/>
                  </a:cubicBezTo>
                  <a:cubicBezTo>
                    <a:pt x="15943" y="2396"/>
                    <a:pt x="15725" y="2982"/>
                    <a:pt x="15398" y="3507"/>
                  </a:cubicBezTo>
                  <a:cubicBezTo>
                    <a:pt x="15908" y="3151"/>
                    <a:pt x="16311" y="2634"/>
                    <a:pt x="16468" y="2029"/>
                  </a:cubicBezTo>
                  <a:cubicBezTo>
                    <a:pt x="16492" y="1949"/>
                    <a:pt x="16493" y="1800"/>
                    <a:pt x="16603" y="1800"/>
                  </a:cubicBezTo>
                  <a:cubicBezTo>
                    <a:pt x="16607" y="1800"/>
                    <a:pt x="16611" y="1800"/>
                    <a:pt x="16615" y="1800"/>
                  </a:cubicBezTo>
                  <a:cubicBezTo>
                    <a:pt x="16689" y="1815"/>
                    <a:pt x="16716" y="1901"/>
                    <a:pt x="16730" y="1963"/>
                  </a:cubicBezTo>
                  <a:cubicBezTo>
                    <a:pt x="16733" y="1978"/>
                    <a:pt x="16733" y="1993"/>
                    <a:pt x="16736" y="2007"/>
                  </a:cubicBezTo>
                  <a:cubicBezTo>
                    <a:pt x="16987" y="2007"/>
                    <a:pt x="17253" y="2252"/>
                    <a:pt x="17428" y="2396"/>
                  </a:cubicBezTo>
                  <a:cubicBezTo>
                    <a:pt x="18913" y="3753"/>
                    <a:pt x="18682" y="5774"/>
                    <a:pt x="18172" y="7529"/>
                  </a:cubicBezTo>
                  <a:cubicBezTo>
                    <a:pt x="18291" y="7418"/>
                    <a:pt x="18414" y="7308"/>
                    <a:pt x="18532" y="7194"/>
                  </a:cubicBezTo>
                  <a:cubicBezTo>
                    <a:pt x="18801" y="6948"/>
                    <a:pt x="19067" y="6696"/>
                    <a:pt x="19311" y="6426"/>
                  </a:cubicBezTo>
                  <a:cubicBezTo>
                    <a:pt x="19422" y="6244"/>
                    <a:pt x="19517" y="6050"/>
                    <a:pt x="19594" y="5846"/>
                  </a:cubicBezTo>
                  <a:cubicBezTo>
                    <a:pt x="19743" y="5451"/>
                    <a:pt x="19808" y="5027"/>
                    <a:pt x="19807" y="4604"/>
                  </a:cubicBezTo>
                  <a:cubicBezTo>
                    <a:pt x="19805" y="3963"/>
                    <a:pt x="19585" y="3244"/>
                    <a:pt x="19020" y="2962"/>
                  </a:cubicBezTo>
                  <a:lnTo>
                    <a:pt x="19020" y="2962"/>
                  </a:lnTo>
                  <a:cubicBezTo>
                    <a:pt x="19043" y="2966"/>
                    <a:pt x="19065" y="2968"/>
                    <a:pt x="19088" y="2968"/>
                  </a:cubicBezTo>
                  <a:cubicBezTo>
                    <a:pt x="19324" y="2968"/>
                    <a:pt x="19537" y="2727"/>
                    <a:pt x="19539" y="2481"/>
                  </a:cubicBezTo>
                  <a:cubicBezTo>
                    <a:pt x="19539" y="2211"/>
                    <a:pt x="19343" y="1975"/>
                    <a:pt x="19110" y="1840"/>
                  </a:cubicBezTo>
                  <a:cubicBezTo>
                    <a:pt x="18877" y="1705"/>
                    <a:pt x="18606" y="1659"/>
                    <a:pt x="18341" y="1618"/>
                  </a:cubicBezTo>
                  <a:cubicBezTo>
                    <a:pt x="18825" y="1525"/>
                    <a:pt x="19275" y="1273"/>
                    <a:pt x="19609" y="911"/>
                  </a:cubicBezTo>
                  <a:lnTo>
                    <a:pt x="19609" y="911"/>
                  </a:lnTo>
                  <a:cubicBezTo>
                    <a:pt x="19090" y="987"/>
                    <a:pt x="18566" y="1051"/>
                    <a:pt x="18050" y="1051"/>
                  </a:cubicBezTo>
                  <a:cubicBezTo>
                    <a:pt x="17494" y="1051"/>
                    <a:pt x="16947" y="976"/>
                    <a:pt x="16424" y="761"/>
                  </a:cubicBezTo>
                  <a:cubicBezTo>
                    <a:pt x="16410" y="1115"/>
                    <a:pt x="16098" y="1373"/>
                    <a:pt x="15814" y="1582"/>
                  </a:cubicBezTo>
                  <a:cubicBezTo>
                    <a:pt x="15653" y="1701"/>
                    <a:pt x="15489" y="1819"/>
                    <a:pt x="15298" y="1880"/>
                  </a:cubicBezTo>
                  <a:cubicBezTo>
                    <a:pt x="15227" y="1902"/>
                    <a:pt x="15152" y="1914"/>
                    <a:pt x="15077" y="1914"/>
                  </a:cubicBezTo>
                  <a:cubicBezTo>
                    <a:pt x="14951" y="1914"/>
                    <a:pt x="14827" y="1880"/>
                    <a:pt x="14731" y="1800"/>
                  </a:cubicBezTo>
                  <a:cubicBezTo>
                    <a:pt x="14546" y="1643"/>
                    <a:pt x="14515" y="1370"/>
                    <a:pt x="14503" y="1127"/>
                  </a:cubicBezTo>
                  <a:cubicBezTo>
                    <a:pt x="13915" y="1593"/>
                    <a:pt x="13292" y="2077"/>
                    <a:pt x="12550" y="2195"/>
                  </a:cubicBezTo>
                  <a:cubicBezTo>
                    <a:pt x="12503" y="2203"/>
                    <a:pt x="12452" y="2207"/>
                    <a:pt x="12401" y="2207"/>
                  </a:cubicBezTo>
                  <a:cubicBezTo>
                    <a:pt x="12153" y="2207"/>
                    <a:pt x="11890" y="2114"/>
                    <a:pt x="11849" y="1883"/>
                  </a:cubicBezTo>
                  <a:cubicBezTo>
                    <a:pt x="11835" y="1794"/>
                    <a:pt x="11860" y="1701"/>
                    <a:pt x="11889" y="1615"/>
                  </a:cubicBezTo>
                  <a:cubicBezTo>
                    <a:pt x="11969" y="1395"/>
                    <a:pt x="12097" y="1195"/>
                    <a:pt x="12263" y="1031"/>
                  </a:cubicBezTo>
                  <a:lnTo>
                    <a:pt x="12263" y="1031"/>
                  </a:lnTo>
                  <a:cubicBezTo>
                    <a:pt x="12069" y="1036"/>
                    <a:pt x="11893" y="1131"/>
                    <a:pt x="11731" y="1235"/>
                  </a:cubicBezTo>
                  <a:cubicBezTo>
                    <a:pt x="11571" y="1338"/>
                    <a:pt x="11414" y="1458"/>
                    <a:pt x="11233" y="1519"/>
                  </a:cubicBezTo>
                  <a:cubicBezTo>
                    <a:pt x="11159" y="1545"/>
                    <a:pt x="11079" y="1560"/>
                    <a:pt x="11000" y="1560"/>
                  </a:cubicBezTo>
                  <a:cubicBezTo>
                    <a:pt x="10885" y="1560"/>
                    <a:pt x="10773" y="1528"/>
                    <a:pt x="10686" y="1455"/>
                  </a:cubicBezTo>
                  <a:cubicBezTo>
                    <a:pt x="10539" y="1329"/>
                    <a:pt x="10517" y="1067"/>
                    <a:pt x="10676" y="956"/>
                  </a:cubicBezTo>
                  <a:lnTo>
                    <a:pt x="10676" y="956"/>
                  </a:lnTo>
                  <a:cubicBezTo>
                    <a:pt x="10313" y="1203"/>
                    <a:pt x="9917" y="1389"/>
                    <a:pt x="9502" y="1525"/>
                  </a:cubicBezTo>
                  <a:cubicBezTo>
                    <a:pt x="9373" y="1564"/>
                    <a:pt x="9233" y="1598"/>
                    <a:pt x="9098" y="1598"/>
                  </a:cubicBezTo>
                  <a:cubicBezTo>
                    <a:pt x="8990" y="1598"/>
                    <a:pt x="8885" y="1576"/>
                    <a:pt x="8792" y="1519"/>
                  </a:cubicBezTo>
                  <a:cubicBezTo>
                    <a:pt x="8543" y="1364"/>
                    <a:pt x="8496" y="1007"/>
                    <a:pt x="8578" y="726"/>
                  </a:cubicBezTo>
                  <a:cubicBezTo>
                    <a:pt x="8659" y="446"/>
                    <a:pt x="8768" y="267"/>
                    <a:pt x="88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8" name="Google Shape;5508;p35"/>
            <p:cNvGrpSpPr/>
            <p:nvPr/>
          </p:nvGrpSpPr>
          <p:grpSpPr>
            <a:xfrm>
              <a:off x="5404575" y="1749800"/>
              <a:ext cx="347875" cy="307050"/>
              <a:chOff x="3956775" y="1749800"/>
              <a:chExt cx="347875" cy="307050"/>
            </a:xfrm>
          </p:grpSpPr>
          <p:sp>
            <p:nvSpPr>
              <p:cNvPr id="5509" name="Google Shape;5509;p35"/>
              <p:cNvSpPr/>
              <p:nvPr/>
            </p:nvSpPr>
            <p:spPr>
              <a:xfrm>
                <a:off x="3956775" y="1749800"/>
                <a:ext cx="206325" cy="307050"/>
              </a:xfrm>
              <a:custGeom>
                <a:avLst/>
                <a:gdLst/>
                <a:ahLst/>
                <a:cxnLst/>
                <a:rect l="l" t="t" r="r" b="b"/>
                <a:pathLst>
                  <a:path w="8253" h="12282" extrusionOk="0">
                    <a:moveTo>
                      <a:pt x="7433" y="0"/>
                    </a:moveTo>
                    <a:cubicBezTo>
                      <a:pt x="5932" y="915"/>
                      <a:pt x="5002" y="2430"/>
                      <a:pt x="4042" y="3850"/>
                    </a:cubicBezTo>
                    <a:cubicBezTo>
                      <a:pt x="3931" y="3989"/>
                      <a:pt x="3883" y="4154"/>
                      <a:pt x="3824" y="4318"/>
                    </a:cubicBezTo>
                    <a:cubicBezTo>
                      <a:pt x="3782" y="4387"/>
                      <a:pt x="3724" y="4441"/>
                      <a:pt x="3670" y="4499"/>
                    </a:cubicBezTo>
                    <a:cubicBezTo>
                      <a:pt x="3568" y="4604"/>
                      <a:pt x="3489" y="4735"/>
                      <a:pt x="3488" y="4888"/>
                    </a:cubicBezTo>
                    <a:cubicBezTo>
                      <a:pt x="3488" y="4983"/>
                      <a:pt x="3438" y="5046"/>
                      <a:pt x="3377" y="5072"/>
                    </a:cubicBezTo>
                    <a:cubicBezTo>
                      <a:pt x="3343" y="5126"/>
                      <a:pt x="3291" y="5165"/>
                      <a:pt x="3224" y="5174"/>
                    </a:cubicBezTo>
                    <a:cubicBezTo>
                      <a:pt x="2185" y="5295"/>
                      <a:pt x="688" y="5524"/>
                      <a:pt x="73" y="6449"/>
                    </a:cubicBezTo>
                    <a:cubicBezTo>
                      <a:pt x="0" y="6585"/>
                      <a:pt x="165" y="6622"/>
                      <a:pt x="248" y="6694"/>
                    </a:cubicBezTo>
                    <a:cubicBezTo>
                      <a:pt x="434" y="6818"/>
                      <a:pt x="602" y="6971"/>
                      <a:pt x="722" y="7162"/>
                    </a:cubicBezTo>
                    <a:cubicBezTo>
                      <a:pt x="1236" y="7957"/>
                      <a:pt x="1252" y="9083"/>
                      <a:pt x="2105" y="9629"/>
                    </a:cubicBezTo>
                    <a:cubicBezTo>
                      <a:pt x="2928" y="10177"/>
                      <a:pt x="3950" y="10272"/>
                      <a:pt x="4772" y="10804"/>
                    </a:cubicBezTo>
                    <a:cubicBezTo>
                      <a:pt x="5393" y="11196"/>
                      <a:pt x="5748" y="11895"/>
                      <a:pt x="6413" y="12228"/>
                    </a:cubicBezTo>
                    <a:cubicBezTo>
                      <a:pt x="6449" y="12247"/>
                      <a:pt x="6489" y="12264"/>
                      <a:pt x="6525" y="12282"/>
                    </a:cubicBezTo>
                    <a:cubicBezTo>
                      <a:pt x="6098" y="11971"/>
                      <a:pt x="5769" y="11521"/>
                      <a:pt x="5725" y="11003"/>
                    </a:cubicBezTo>
                    <a:cubicBezTo>
                      <a:pt x="5704" y="10740"/>
                      <a:pt x="5750" y="10454"/>
                      <a:pt x="5610" y="10230"/>
                    </a:cubicBezTo>
                    <a:cubicBezTo>
                      <a:pt x="5519" y="10085"/>
                      <a:pt x="5369" y="9996"/>
                      <a:pt x="5231" y="9896"/>
                    </a:cubicBezTo>
                    <a:cubicBezTo>
                      <a:pt x="4479" y="9354"/>
                      <a:pt x="4081" y="8361"/>
                      <a:pt x="4247" y="7447"/>
                    </a:cubicBezTo>
                    <a:lnTo>
                      <a:pt x="4247" y="7447"/>
                    </a:lnTo>
                    <a:cubicBezTo>
                      <a:pt x="4748" y="7819"/>
                      <a:pt x="5302" y="8115"/>
                      <a:pt x="5888" y="8322"/>
                    </a:cubicBezTo>
                    <a:cubicBezTo>
                      <a:pt x="5449" y="8014"/>
                      <a:pt x="5034" y="7673"/>
                      <a:pt x="4671" y="7280"/>
                    </a:cubicBezTo>
                    <a:cubicBezTo>
                      <a:pt x="4438" y="6987"/>
                      <a:pt x="3737" y="6279"/>
                      <a:pt x="3832" y="5910"/>
                    </a:cubicBezTo>
                    <a:cubicBezTo>
                      <a:pt x="3855" y="5862"/>
                      <a:pt x="3893" y="5843"/>
                      <a:pt x="3934" y="5843"/>
                    </a:cubicBezTo>
                    <a:cubicBezTo>
                      <a:pt x="3995" y="5843"/>
                      <a:pt x="4061" y="5883"/>
                      <a:pt x="4098" y="5930"/>
                    </a:cubicBezTo>
                    <a:cubicBezTo>
                      <a:pt x="4623" y="6636"/>
                      <a:pt x="5180" y="7326"/>
                      <a:pt x="5828" y="7914"/>
                    </a:cubicBezTo>
                    <a:cubicBezTo>
                      <a:pt x="5433" y="7268"/>
                      <a:pt x="5178" y="6536"/>
                      <a:pt x="5085" y="5784"/>
                    </a:cubicBezTo>
                    <a:lnTo>
                      <a:pt x="5085" y="5784"/>
                    </a:lnTo>
                    <a:cubicBezTo>
                      <a:pt x="5656" y="6534"/>
                      <a:pt x="6579" y="6994"/>
                      <a:pt x="7519" y="7009"/>
                    </a:cubicBezTo>
                    <a:cubicBezTo>
                      <a:pt x="7415" y="6726"/>
                      <a:pt x="7315" y="6448"/>
                      <a:pt x="7214" y="6165"/>
                    </a:cubicBezTo>
                    <a:cubicBezTo>
                      <a:pt x="7176" y="6183"/>
                      <a:pt x="7132" y="6192"/>
                      <a:pt x="7087" y="6192"/>
                    </a:cubicBezTo>
                    <a:cubicBezTo>
                      <a:pt x="7063" y="6192"/>
                      <a:pt x="7039" y="6189"/>
                      <a:pt x="7015" y="6184"/>
                    </a:cubicBezTo>
                    <a:cubicBezTo>
                      <a:pt x="5563" y="5908"/>
                      <a:pt x="5524" y="2846"/>
                      <a:pt x="6223" y="1880"/>
                    </a:cubicBezTo>
                    <a:cubicBezTo>
                      <a:pt x="6239" y="1866"/>
                      <a:pt x="6260" y="1857"/>
                      <a:pt x="6282" y="1857"/>
                    </a:cubicBezTo>
                    <a:cubicBezTo>
                      <a:pt x="6298" y="1857"/>
                      <a:pt x="6314" y="1862"/>
                      <a:pt x="6328" y="1871"/>
                    </a:cubicBezTo>
                    <a:cubicBezTo>
                      <a:pt x="6411" y="1938"/>
                      <a:pt x="6330" y="2054"/>
                      <a:pt x="6318" y="2138"/>
                    </a:cubicBezTo>
                    <a:cubicBezTo>
                      <a:pt x="6130" y="3189"/>
                      <a:pt x="5997" y="4875"/>
                      <a:pt x="6846" y="5655"/>
                    </a:cubicBezTo>
                    <a:cubicBezTo>
                      <a:pt x="6908" y="5720"/>
                      <a:pt x="6991" y="5741"/>
                      <a:pt x="7072" y="5757"/>
                    </a:cubicBezTo>
                    <a:cubicBezTo>
                      <a:pt x="7058" y="5704"/>
                      <a:pt x="7058" y="5659"/>
                      <a:pt x="7066" y="5618"/>
                    </a:cubicBezTo>
                    <a:cubicBezTo>
                      <a:pt x="7067" y="5617"/>
                      <a:pt x="7066" y="5614"/>
                      <a:pt x="7067" y="5611"/>
                    </a:cubicBezTo>
                    <a:cubicBezTo>
                      <a:pt x="7067" y="5608"/>
                      <a:pt x="7067" y="5608"/>
                      <a:pt x="7070" y="5605"/>
                    </a:cubicBezTo>
                    <a:cubicBezTo>
                      <a:pt x="7082" y="5561"/>
                      <a:pt x="7108" y="5529"/>
                      <a:pt x="7137" y="5513"/>
                    </a:cubicBezTo>
                    <a:cubicBezTo>
                      <a:pt x="7283" y="5324"/>
                      <a:pt x="7516" y="5165"/>
                      <a:pt x="7791" y="5035"/>
                    </a:cubicBezTo>
                    <a:cubicBezTo>
                      <a:pt x="7660" y="4623"/>
                      <a:pt x="7538" y="4209"/>
                      <a:pt x="7434" y="3788"/>
                    </a:cubicBezTo>
                    <a:cubicBezTo>
                      <a:pt x="7257" y="3080"/>
                      <a:pt x="7140" y="2309"/>
                      <a:pt x="7429" y="1638"/>
                    </a:cubicBezTo>
                    <a:cubicBezTo>
                      <a:pt x="7503" y="1468"/>
                      <a:pt x="7612" y="1310"/>
                      <a:pt x="7748" y="1173"/>
                    </a:cubicBezTo>
                    <a:cubicBezTo>
                      <a:pt x="7633" y="1148"/>
                      <a:pt x="7512" y="1135"/>
                      <a:pt x="7391" y="1130"/>
                    </a:cubicBezTo>
                    <a:cubicBezTo>
                      <a:pt x="7176" y="1130"/>
                      <a:pt x="6977" y="1207"/>
                      <a:pt x="6780" y="1275"/>
                    </a:cubicBezTo>
                    <a:cubicBezTo>
                      <a:pt x="6765" y="1284"/>
                      <a:pt x="6749" y="1288"/>
                      <a:pt x="6734" y="1288"/>
                    </a:cubicBezTo>
                    <a:cubicBezTo>
                      <a:pt x="6715" y="1288"/>
                      <a:pt x="6696" y="1281"/>
                      <a:pt x="6679" y="1267"/>
                    </a:cubicBezTo>
                    <a:cubicBezTo>
                      <a:pt x="6567" y="1108"/>
                      <a:pt x="6860" y="896"/>
                      <a:pt x="6994" y="850"/>
                    </a:cubicBezTo>
                    <a:cubicBezTo>
                      <a:pt x="7174" y="786"/>
                      <a:pt x="7352" y="757"/>
                      <a:pt x="7529" y="757"/>
                    </a:cubicBezTo>
                    <a:cubicBezTo>
                      <a:pt x="7746" y="757"/>
                      <a:pt x="7960" y="801"/>
                      <a:pt x="8166" y="877"/>
                    </a:cubicBezTo>
                    <a:cubicBezTo>
                      <a:pt x="8194" y="863"/>
                      <a:pt x="8223" y="848"/>
                      <a:pt x="8252" y="837"/>
                    </a:cubicBezTo>
                    <a:cubicBezTo>
                      <a:pt x="8249" y="826"/>
                      <a:pt x="8248" y="813"/>
                      <a:pt x="8249" y="802"/>
                    </a:cubicBezTo>
                    <a:cubicBezTo>
                      <a:pt x="7949" y="561"/>
                      <a:pt x="7666" y="287"/>
                      <a:pt x="74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5"/>
              <p:cNvSpPr/>
              <p:nvPr/>
            </p:nvSpPr>
            <p:spPr>
              <a:xfrm>
                <a:off x="4281475" y="1840500"/>
                <a:ext cx="23175" cy="55425"/>
              </a:xfrm>
              <a:custGeom>
                <a:avLst/>
                <a:gdLst/>
                <a:ahLst/>
                <a:cxnLst/>
                <a:rect l="l" t="t" r="r" b="b"/>
                <a:pathLst>
                  <a:path w="927" h="2217" extrusionOk="0">
                    <a:moveTo>
                      <a:pt x="702" y="1"/>
                    </a:moveTo>
                    <a:cubicBezTo>
                      <a:pt x="604" y="389"/>
                      <a:pt x="482" y="770"/>
                      <a:pt x="353" y="1151"/>
                    </a:cubicBezTo>
                    <a:cubicBezTo>
                      <a:pt x="232" y="1501"/>
                      <a:pt x="116" y="1852"/>
                      <a:pt x="1" y="2206"/>
                    </a:cubicBezTo>
                    <a:cubicBezTo>
                      <a:pt x="95" y="2213"/>
                      <a:pt x="189" y="2216"/>
                      <a:pt x="284" y="2216"/>
                    </a:cubicBezTo>
                    <a:cubicBezTo>
                      <a:pt x="500" y="2216"/>
                      <a:pt x="715" y="2198"/>
                      <a:pt x="926" y="2159"/>
                    </a:cubicBezTo>
                    <a:cubicBezTo>
                      <a:pt x="811" y="1170"/>
                      <a:pt x="732" y="371"/>
                      <a:pt x="70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1" name="Google Shape;5511;p35"/>
            <p:cNvSpPr/>
            <p:nvPr/>
          </p:nvSpPr>
          <p:spPr>
            <a:xfrm>
              <a:off x="5437500" y="2030400"/>
              <a:ext cx="36100" cy="130200"/>
            </a:xfrm>
            <a:custGeom>
              <a:avLst/>
              <a:gdLst/>
              <a:ahLst/>
              <a:cxnLst/>
              <a:rect l="l" t="t" r="r" b="b"/>
              <a:pathLst>
                <a:path w="1444" h="5208" extrusionOk="0">
                  <a:moveTo>
                    <a:pt x="903" y="1"/>
                  </a:moveTo>
                  <a:cubicBezTo>
                    <a:pt x="828" y="77"/>
                    <a:pt x="760" y="163"/>
                    <a:pt x="699" y="249"/>
                  </a:cubicBezTo>
                  <a:cubicBezTo>
                    <a:pt x="444" y="606"/>
                    <a:pt x="263" y="1047"/>
                    <a:pt x="342" y="1480"/>
                  </a:cubicBezTo>
                  <a:cubicBezTo>
                    <a:pt x="359" y="1584"/>
                    <a:pt x="391" y="1686"/>
                    <a:pt x="396" y="1789"/>
                  </a:cubicBezTo>
                  <a:cubicBezTo>
                    <a:pt x="400" y="1944"/>
                    <a:pt x="337" y="2092"/>
                    <a:pt x="286" y="2238"/>
                  </a:cubicBezTo>
                  <a:cubicBezTo>
                    <a:pt x="71" y="2846"/>
                    <a:pt x="1" y="3509"/>
                    <a:pt x="78" y="4155"/>
                  </a:cubicBezTo>
                  <a:cubicBezTo>
                    <a:pt x="78" y="4155"/>
                    <a:pt x="79" y="4157"/>
                    <a:pt x="79" y="4159"/>
                  </a:cubicBezTo>
                  <a:cubicBezTo>
                    <a:pt x="155" y="4491"/>
                    <a:pt x="269" y="4815"/>
                    <a:pt x="495" y="5068"/>
                  </a:cubicBezTo>
                  <a:cubicBezTo>
                    <a:pt x="592" y="5162"/>
                    <a:pt x="686" y="5208"/>
                    <a:pt x="772" y="5208"/>
                  </a:cubicBezTo>
                  <a:cubicBezTo>
                    <a:pt x="888" y="5208"/>
                    <a:pt x="990" y="5126"/>
                    <a:pt x="1070" y="4966"/>
                  </a:cubicBezTo>
                  <a:cubicBezTo>
                    <a:pt x="1244" y="4637"/>
                    <a:pt x="1311" y="4287"/>
                    <a:pt x="1356" y="3930"/>
                  </a:cubicBezTo>
                  <a:lnTo>
                    <a:pt x="1356" y="3930"/>
                  </a:lnTo>
                  <a:cubicBezTo>
                    <a:pt x="1347" y="3930"/>
                    <a:pt x="1338" y="3930"/>
                    <a:pt x="1328" y="3930"/>
                  </a:cubicBezTo>
                  <a:cubicBezTo>
                    <a:pt x="1205" y="3930"/>
                    <a:pt x="1074" y="3914"/>
                    <a:pt x="993" y="3907"/>
                  </a:cubicBezTo>
                  <a:cubicBezTo>
                    <a:pt x="896" y="3900"/>
                    <a:pt x="340" y="3703"/>
                    <a:pt x="652" y="3633"/>
                  </a:cubicBezTo>
                  <a:cubicBezTo>
                    <a:pt x="900" y="3583"/>
                    <a:pt x="1151" y="3550"/>
                    <a:pt x="1403" y="3540"/>
                  </a:cubicBezTo>
                  <a:cubicBezTo>
                    <a:pt x="1411" y="3459"/>
                    <a:pt x="1425" y="3333"/>
                    <a:pt x="1444" y="3201"/>
                  </a:cubicBezTo>
                  <a:lnTo>
                    <a:pt x="1444" y="3201"/>
                  </a:lnTo>
                  <a:cubicBezTo>
                    <a:pt x="1423" y="3203"/>
                    <a:pt x="1401" y="3203"/>
                    <a:pt x="1380" y="3203"/>
                  </a:cubicBezTo>
                  <a:cubicBezTo>
                    <a:pt x="1257" y="3203"/>
                    <a:pt x="1125" y="3188"/>
                    <a:pt x="1033" y="3188"/>
                  </a:cubicBezTo>
                  <a:cubicBezTo>
                    <a:pt x="1015" y="3188"/>
                    <a:pt x="998" y="3188"/>
                    <a:pt x="983" y="3190"/>
                  </a:cubicBezTo>
                  <a:cubicBezTo>
                    <a:pt x="977" y="3191"/>
                    <a:pt x="970" y="3191"/>
                    <a:pt x="963" y="3191"/>
                  </a:cubicBezTo>
                  <a:cubicBezTo>
                    <a:pt x="781" y="3191"/>
                    <a:pt x="155" y="2965"/>
                    <a:pt x="592" y="2888"/>
                  </a:cubicBezTo>
                  <a:cubicBezTo>
                    <a:pt x="754" y="2854"/>
                    <a:pt x="917" y="2847"/>
                    <a:pt x="1080" y="2847"/>
                  </a:cubicBezTo>
                  <a:cubicBezTo>
                    <a:pt x="1098" y="2847"/>
                    <a:pt x="1116" y="2847"/>
                    <a:pt x="1135" y="2847"/>
                  </a:cubicBezTo>
                  <a:cubicBezTo>
                    <a:pt x="786" y="2559"/>
                    <a:pt x="573" y="1995"/>
                    <a:pt x="582" y="1555"/>
                  </a:cubicBezTo>
                  <a:cubicBezTo>
                    <a:pt x="560" y="1181"/>
                    <a:pt x="715" y="529"/>
                    <a:pt x="1037" y="190"/>
                  </a:cubicBezTo>
                  <a:cubicBezTo>
                    <a:pt x="998" y="113"/>
                    <a:pt x="954" y="46"/>
                    <a:pt x="90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5"/>
            <p:cNvSpPr/>
            <p:nvPr/>
          </p:nvSpPr>
          <p:spPr>
            <a:xfrm>
              <a:off x="5648500" y="1691350"/>
              <a:ext cx="183075" cy="81100"/>
            </a:xfrm>
            <a:custGeom>
              <a:avLst/>
              <a:gdLst/>
              <a:ahLst/>
              <a:cxnLst/>
              <a:rect l="l" t="t" r="r" b="b"/>
              <a:pathLst>
                <a:path w="7323" h="3244" extrusionOk="0">
                  <a:moveTo>
                    <a:pt x="613" y="0"/>
                  </a:moveTo>
                  <a:cubicBezTo>
                    <a:pt x="79" y="129"/>
                    <a:pt x="1" y="780"/>
                    <a:pt x="256" y="1315"/>
                  </a:cubicBezTo>
                  <a:cubicBezTo>
                    <a:pt x="350" y="1497"/>
                    <a:pt x="463" y="1672"/>
                    <a:pt x="586" y="1840"/>
                  </a:cubicBezTo>
                  <a:cubicBezTo>
                    <a:pt x="842" y="1759"/>
                    <a:pt x="1131" y="1723"/>
                    <a:pt x="1436" y="1723"/>
                  </a:cubicBezTo>
                  <a:cubicBezTo>
                    <a:pt x="2385" y="1723"/>
                    <a:pt x="3483" y="2069"/>
                    <a:pt x="4194" y="2460"/>
                  </a:cubicBezTo>
                  <a:cubicBezTo>
                    <a:pt x="4363" y="2571"/>
                    <a:pt x="4989" y="2984"/>
                    <a:pt x="4932" y="3243"/>
                  </a:cubicBezTo>
                  <a:cubicBezTo>
                    <a:pt x="5547" y="3078"/>
                    <a:pt x="6122" y="2787"/>
                    <a:pt x="6572" y="2339"/>
                  </a:cubicBezTo>
                  <a:cubicBezTo>
                    <a:pt x="6970" y="1917"/>
                    <a:pt x="7323" y="1337"/>
                    <a:pt x="7261" y="739"/>
                  </a:cubicBezTo>
                  <a:cubicBezTo>
                    <a:pt x="7221" y="608"/>
                    <a:pt x="7088" y="515"/>
                    <a:pt x="6957" y="483"/>
                  </a:cubicBezTo>
                  <a:cubicBezTo>
                    <a:pt x="6896" y="487"/>
                    <a:pt x="6830" y="500"/>
                    <a:pt x="6766" y="515"/>
                  </a:cubicBezTo>
                  <a:cubicBezTo>
                    <a:pt x="6775" y="716"/>
                    <a:pt x="6592" y="905"/>
                    <a:pt x="6482" y="1056"/>
                  </a:cubicBezTo>
                  <a:cubicBezTo>
                    <a:pt x="6209" y="1442"/>
                    <a:pt x="5736" y="1481"/>
                    <a:pt x="5302" y="1481"/>
                  </a:cubicBezTo>
                  <a:cubicBezTo>
                    <a:pt x="5284" y="1481"/>
                    <a:pt x="5265" y="1481"/>
                    <a:pt x="5247" y="1481"/>
                  </a:cubicBezTo>
                  <a:cubicBezTo>
                    <a:pt x="5144" y="1484"/>
                    <a:pt x="5041" y="1486"/>
                    <a:pt x="4938" y="1486"/>
                  </a:cubicBezTo>
                  <a:cubicBezTo>
                    <a:pt x="4785" y="1486"/>
                    <a:pt x="4632" y="1482"/>
                    <a:pt x="4479" y="1472"/>
                  </a:cubicBezTo>
                  <a:cubicBezTo>
                    <a:pt x="3590" y="1388"/>
                    <a:pt x="2679" y="1353"/>
                    <a:pt x="1830" y="1061"/>
                  </a:cubicBezTo>
                  <a:cubicBezTo>
                    <a:pt x="1333" y="921"/>
                    <a:pt x="1012" y="509"/>
                    <a:pt x="710" y="123"/>
                  </a:cubicBezTo>
                  <a:cubicBezTo>
                    <a:pt x="675" y="91"/>
                    <a:pt x="635" y="47"/>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5"/>
            <p:cNvSpPr/>
            <p:nvPr/>
          </p:nvSpPr>
          <p:spPr>
            <a:xfrm>
              <a:off x="5670575" y="1690950"/>
              <a:ext cx="136950" cy="30950"/>
            </a:xfrm>
            <a:custGeom>
              <a:avLst/>
              <a:gdLst/>
              <a:ahLst/>
              <a:cxnLst/>
              <a:rect l="l" t="t" r="r" b="b"/>
              <a:pathLst>
                <a:path w="5478" h="1238" extrusionOk="0">
                  <a:moveTo>
                    <a:pt x="1" y="0"/>
                  </a:moveTo>
                  <a:lnTo>
                    <a:pt x="1" y="0"/>
                  </a:lnTo>
                  <a:cubicBezTo>
                    <a:pt x="17" y="28"/>
                    <a:pt x="33" y="54"/>
                    <a:pt x="50" y="72"/>
                  </a:cubicBezTo>
                  <a:cubicBezTo>
                    <a:pt x="387" y="521"/>
                    <a:pt x="906" y="668"/>
                    <a:pt x="1404" y="843"/>
                  </a:cubicBezTo>
                  <a:cubicBezTo>
                    <a:pt x="2189" y="1116"/>
                    <a:pt x="3024" y="1238"/>
                    <a:pt x="3850" y="1238"/>
                  </a:cubicBezTo>
                  <a:cubicBezTo>
                    <a:pt x="3906" y="1238"/>
                    <a:pt x="3962" y="1237"/>
                    <a:pt x="4017" y="1236"/>
                  </a:cubicBezTo>
                  <a:cubicBezTo>
                    <a:pt x="4529" y="1229"/>
                    <a:pt x="5150" y="1146"/>
                    <a:pt x="5449" y="678"/>
                  </a:cubicBezTo>
                  <a:cubicBezTo>
                    <a:pt x="5456" y="661"/>
                    <a:pt x="5467" y="637"/>
                    <a:pt x="5478" y="615"/>
                  </a:cubicBezTo>
                  <a:lnTo>
                    <a:pt x="5478" y="615"/>
                  </a:lnTo>
                  <a:cubicBezTo>
                    <a:pt x="4931" y="720"/>
                    <a:pt x="4377" y="775"/>
                    <a:pt x="3823" y="775"/>
                  </a:cubicBezTo>
                  <a:cubicBezTo>
                    <a:pt x="3131" y="775"/>
                    <a:pt x="2439" y="688"/>
                    <a:pt x="1766" y="502"/>
                  </a:cubicBezTo>
                  <a:cubicBezTo>
                    <a:pt x="1196" y="378"/>
                    <a:pt x="664" y="99"/>
                    <a:pt x="85" y="8"/>
                  </a:cubicBezTo>
                  <a:cubicBezTo>
                    <a:pt x="56" y="3"/>
                    <a:pt x="27" y="3"/>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5"/>
            <p:cNvSpPr/>
            <p:nvPr/>
          </p:nvSpPr>
          <p:spPr>
            <a:xfrm>
              <a:off x="5667850" y="1743075"/>
              <a:ext cx="96800" cy="33875"/>
            </a:xfrm>
            <a:custGeom>
              <a:avLst/>
              <a:gdLst/>
              <a:ahLst/>
              <a:cxnLst/>
              <a:rect l="l" t="t" r="r" b="b"/>
              <a:pathLst>
                <a:path w="3872" h="1355" extrusionOk="0">
                  <a:moveTo>
                    <a:pt x="309" y="0"/>
                  </a:moveTo>
                  <a:cubicBezTo>
                    <a:pt x="204" y="0"/>
                    <a:pt x="101" y="3"/>
                    <a:pt x="0" y="7"/>
                  </a:cubicBezTo>
                  <a:cubicBezTo>
                    <a:pt x="687" y="798"/>
                    <a:pt x="1684" y="1333"/>
                    <a:pt x="2733" y="1355"/>
                  </a:cubicBezTo>
                  <a:cubicBezTo>
                    <a:pt x="2747" y="1355"/>
                    <a:pt x="2762" y="1355"/>
                    <a:pt x="2776" y="1355"/>
                  </a:cubicBezTo>
                  <a:cubicBezTo>
                    <a:pt x="3139" y="1355"/>
                    <a:pt x="3508" y="1320"/>
                    <a:pt x="3871" y="1244"/>
                  </a:cubicBezTo>
                  <a:cubicBezTo>
                    <a:pt x="3867" y="1235"/>
                    <a:pt x="3860" y="1227"/>
                    <a:pt x="3852" y="1215"/>
                  </a:cubicBezTo>
                  <a:cubicBezTo>
                    <a:pt x="3008" y="301"/>
                    <a:pt x="1550" y="0"/>
                    <a:pt x="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5"/>
            <p:cNvSpPr/>
            <p:nvPr/>
          </p:nvSpPr>
          <p:spPr>
            <a:xfrm>
              <a:off x="5915600" y="2187850"/>
              <a:ext cx="69000" cy="51225"/>
            </a:xfrm>
            <a:custGeom>
              <a:avLst/>
              <a:gdLst/>
              <a:ahLst/>
              <a:cxnLst/>
              <a:rect l="l" t="t" r="r" b="b"/>
              <a:pathLst>
                <a:path w="2760" h="2049" extrusionOk="0">
                  <a:moveTo>
                    <a:pt x="1654" y="0"/>
                  </a:moveTo>
                  <a:cubicBezTo>
                    <a:pt x="1331" y="126"/>
                    <a:pt x="992" y="193"/>
                    <a:pt x="665" y="304"/>
                  </a:cubicBezTo>
                  <a:cubicBezTo>
                    <a:pt x="574" y="420"/>
                    <a:pt x="405" y="424"/>
                    <a:pt x="286" y="492"/>
                  </a:cubicBezTo>
                  <a:cubicBezTo>
                    <a:pt x="106" y="557"/>
                    <a:pt x="20" y="732"/>
                    <a:pt x="11" y="929"/>
                  </a:cubicBezTo>
                  <a:cubicBezTo>
                    <a:pt x="1" y="1195"/>
                    <a:pt x="123" y="1496"/>
                    <a:pt x="337" y="1599"/>
                  </a:cubicBezTo>
                  <a:cubicBezTo>
                    <a:pt x="1119" y="1838"/>
                    <a:pt x="1942" y="2029"/>
                    <a:pt x="2760" y="2048"/>
                  </a:cubicBezTo>
                  <a:cubicBezTo>
                    <a:pt x="2209" y="1698"/>
                    <a:pt x="1804" y="1108"/>
                    <a:pt x="1987" y="441"/>
                  </a:cubicBezTo>
                  <a:cubicBezTo>
                    <a:pt x="2019" y="334"/>
                    <a:pt x="2079" y="190"/>
                    <a:pt x="2162" y="60"/>
                  </a:cubicBezTo>
                  <a:cubicBezTo>
                    <a:pt x="2073" y="54"/>
                    <a:pt x="1979" y="47"/>
                    <a:pt x="1885" y="37"/>
                  </a:cubicBezTo>
                  <a:cubicBezTo>
                    <a:pt x="1807" y="30"/>
                    <a:pt x="1731" y="16"/>
                    <a:pt x="1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5"/>
            <p:cNvSpPr/>
            <p:nvPr/>
          </p:nvSpPr>
          <p:spPr>
            <a:xfrm>
              <a:off x="5945325" y="1574200"/>
              <a:ext cx="352400" cy="296725"/>
            </a:xfrm>
            <a:custGeom>
              <a:avLst/>
              <a:gdLst/>
              <a:ahLst/>
              <a:cxnLst/>
              <a:rect l="l" t="t" r="r" b="b"/>
              <a:pathLst>
                <a:path w="14096" h="11869" extrusionOk="0">
                  <a:moveTo>
                    <a:pt x="11746" y="1"/>
                  </a:moveTo>
                  <a:cubicBezTo>
                    <a:pt x="11717" y="117"/>
                    <a:pt x="11669" y="225"/>
                    <a:pt x="11608" y="311"/>
                  </a:cubicBezTo>
                  <a:cubicBezTo>
                    <a:pt x="11456" y="492"/>
                    <a:pt x="11353" y="759"/>
                    <a:pt x="11109" y="817"/>
                  </a:cubicBezTo>
                  <a:cubicBezTo>
                    <a:pt x="10902" y="1157"/>
                    <a:pt x="10733" y="1966"/>
                    <a:pt x="10244" y="1966"/>
                  </a:cubicBezTo>
                  <a:cubicBezTo>
                    <a:pt x="10235" y="1966"/>
                    <a:pt x="10226" y="1966"/>
                    <a:pt x="10216" y="1965"/>
                  </a:cubicBezTo>
                  <a:cubicBezTo>
                    <a:pt x="10008" y="1906"/>
                    <a:pt x="9910" y="1738"/>
                    <a:pt x="9859" y="1537"/>
                  </a:cubicBezTo>
                  <a:cubicBezTo>
                    <a:pt x="9665" y="1960"/>
                    <a:pt x="9359" y="2355"/>
                    <a:pt x="9084" y="2690"/>
                  </a:cubicBezTo>
                  <a:cubicBezTo>
                    <a:pt x="8837" y="2957"/>
                    <a:pt x="8145" y="3805"/>
                    <a:pt x="7722" y="3805"/>
                  </a:cubicBezTo>
                  <a:cubicBezTo>
                    <a:pt x="7688" y="3805"/>
                    <a:pt x="7655" y="3799"/>
                    <a:pt x="7625" y="3787"/>
                  </a:cubicBezTo>
                  <a:cubicBezTo>
                    <a:pt x="7224" y="3574"/>
                    <a:pt x="7517" y="2965"/>
                    <a:pt x="7604" y="2631"/>
                  </a:cubicBezTo>
                  <a:lnTo>
                    <a:pt x="7604" y="2631"/>
                  </a:lnTo>
                  <a:cubicBezTo>
                    <a:pt x="7443" y="2780"/>
                    <a:pt x="7221" y="2908"/>
                    <a:pt x="7026" y="2908"/>
                  </a:cubicBezTo>
                  <a:cubicBezTo>
                    <a:pt x="6868" y="2908"/>
                    <a:pt x="6727" y="2824"/>
                    <a:pt x="6650" y="2599"/>
                  </a:cubicBezTo>
                  <a:cubicBezTo>
                    <a:pt x="6479" y="2853"/>
                    <a:pt x="6312" y="2956"/>
                    <a:pt x="6164" y="2956"/>
                  </a:cubicBezTo>
                  <a:cubicBezTo>
                    <a:pt x="5864" y="2956"/>
                    <a:pt x="5642" y="2532"/>
                    <a:pt x="5627" y="2081"/>
                  </a:cubicBezTo>
                  <a:cubicBezTo>
                    <a:pt x="5519" y="2308"/>
                    <a:pt x="5461" y="2598"/>
                    <a:pt x="5236" y="2745"/>
                  </a:cubicBezTo>
                  <a:cubicBezTo>
                    <a:pt x="5198" y="2767"/>
                    <a:pt x="5158" y="2778"/>
                    <a:pt x="5119" y="2778"/>
                  </a:cubicBezTo>
                  <a:cubicBezTo>
                    <a:pt x="5058" y="2778"/>
                    <a:pt x="4998" y="2753"/>
                    <a:pt x="4950" y="2712"/>
                  </a:cubicBezTo>
                  <a:cubicBezTo>
                    <a:pt x="4911" y="2680"/>
                    <a:pt x="4878" y="2634"/>
                    <a:pt x="4862" y="2583"/>
                  </a:cubicBezTo>
                  <a:cubicBezTo>
                    <a:pt x="4837" y="2519"/>
                    <a:pt x="4819" y="2449"/>
                    <a:pt x="4803" y="2382"/>
                  </a:cubicBezTo>
                  <a:cubicBezTo>
                    <a:pt x="4440" y="3159"/>
                    <a:pt x="3763" y="3764"/>
                    <a:pt x="3123" y="4318"/>
                  </a:cubicBezTo>
                  <a:cubicBezTo>
                    <a:pt x="3212" y="4756"/>
                    <a:pt x="3228" y="5210"/>
                    <a:pt x="3034" y="5625"/>
                  </a:cubicBezTo>
                  <a:cubicBezTo>
                    <a:pt x="2992" y="5740"/>
                    <a:pt x="2923" y="5884"/>
                    <a:pt x="2785" y="5886"/>
                  </a:cubicBezTo>
                  <a:lnTo>
                    <a:pt x="2782" y="5886"/>
                  </a:lnTo>
                  <a:cubicBezTo>
                    <a:pt x="2764" y="5903"/>
                    <a:pt x="2738" y="5918"/>
                    <a:pt x="2706" y="5928"/>
                  </a:cubicBezTo>
                  <a:cubicBezTo>
                    <a:pt x="2693" y="5931"/>
                    <a:pt x="2680" y="5932"/>
                    <a:pt x="2667" y="5932"/>
                  </a:cubicBezTo>
                  <a:cubicBezTo>
                    <a:pt x="2559" y="5932"/>
                    <a:pt x="2463" y="5845"/>
                    <a:pt x="2369" y="5800"/>
                  </a:cubicBezTo>
                  <a:cubicBezTo>
                    <a:pt x="1956" y="5564"/>
                    <a:pt x="1572" y="5453"/>
                    <a:pt x="1247" y="5453"/>
                  </a:cubicBezTo>
                  <a:cubicBezTo>
                    <a:pt x="438" y="5453"/>
                    <a:pt x="0" y="6145"/>
                    <a:pt x="405" y="7320"/>
                  </a:cubicBezTo>
                  <a:cubicBezTo>
                    <a:pt x="620" y="7994"/>
                    <a:pt x="1211" y="8355"/>
                    <a:pt x="1832" y="8355"/>
                  </a:cubicBezTo>
                  <a:cubicBezTo>
                    <a:pt x="2162" y="8355"/>
                    <a:pt x="2500" y="8254"/>
                    <a:pt x="2795" y="8044"/>
                  </a:cubicBezTo>
                  <a:cubicBezTo>
                    <a:pt x="2826" y="8021"/>
                    <a:pt x="2862" y="8010"/>
                    <a:pt x="2897" y="8010"/>
                  </a:cubicBezTo>
                  <a:cubicBezTo>
                    <a:pt x="3014" y="8010"/>
                    <a:pt x="3129" y="8126"/>
                    <a:pt x="3098" y="8253"/>
                  </a:cubicBezTo>
                  <a:cubicBezTo>
                    <a:pt x="3079" y="8307"/>
                    <a:pt x="3046" y="8350"/>
                    <a:pt x="3002" y="8387"/>
                  </a:cubicBezTo>
                  <a:cubicBezTo>
                    <a:pt x="3798" y="9403"/>
                    <a:pt x="4945" y="10087"/>
                    <a:pt x="6144" y="10516"/>
                  </a:cubicBezTo>
                  <a:cubicBezTo>
                    <a:pt x="6538" y="10662"/>
                    <a:pt x="6898" y="10789"/>
                    <a:pt x="7297" y="10877"/>
                  </a:cubicBezTo>
                  <a:cubicBezTo>
                    <a:pt x="7403" y="10896"/>
                    <a:pt x="7384" y="11060"/>
                    <a:pt x="7280" y="11060"/>
                  </a:cubicBezTo>
                  <a:cubicBezTo>
                    <a:pt x="7276" y="11060"/>
                    <a:pt x="7273" y="11060"/>
                    <a:pt x="7269" y="11060"/>
                  </a:cubicBezTo>
                  <a:cubicBezTo>
                    <a:pt x="6899" y="11060"/>
                    <a:pt x="6538" y="11014"/>
                    <a:pt x="6182" y="10928"/>
                  </a:cubicBezTo>
                  <a:lnTo>
                    <a:pt x="6182" y="10928"/>
                  </a:lnTo>
                  <a:cubicBezTo>
                    <a:pt x="6605" y="11415"/>
                    <a:pt x="7182" y="11868"/>
                    <a:pt x="7847" y="11868"/>
                  </a:cubicBezTo>
                  <a:cubicBezTo>
                    <a:pt x="7868" y="11868"/>
                    <a:pt x="7888" y="11868"/>
                    <a:pt x="7909" y="11867"/>
                  </a:cubicBezTo>
                  <a:cubicBezTo>
                    <a:pt x="8327" y="11797"/>
                    <a:pt x="8697" y="11510"/>
                    <a:pt x="8982" y="11188"/>
                  </a:cubicBezTo>
                  <a:lnTo>
                    <a:pt x="8982" y="11188"/>
                  </a:lnTo>
                  <a:cubicBezTo>
                    <a:pt x="8798" y="11214"/>
                    <a:pt x="8610" y="11236"/>
                    <a:pt x="8421" y="11248"/>
                  </a:cubicBezTo>
                  <a:cubicBezTo>
                    <a:pt x="8333" y="11242"/>
                    <a:pt x="8193" y="11264"/>
                    <a:pt x="8160" y="11162"/>
                  </a:cubicBezTo>
                  <a:cubicBezTo>
                    <a:pt x="8141" y="11044"/>
                    <a:pt x="8320" y="11039"/>
                    <a:pt x="8388" y="11014"/>
                  </a:cubicBezTo>
                  <a:cubicBezTo>
                    <a:pt x="8964" y="10863"/>
                    <a:pt x="9535" y="10707"/>
                    <a:pt x="10086" y="10481"/>
                  </a:cubicBezTo>
                  <a:cubicBezTo>
                    <a:pt x="10123" y="10464"/>
                    <a:pt x="10162" y="10447"/>
                    <a:pt x="10199" y="10431"/>
                  </a:cubicBezTo>
                  <a:cubicBezTo>
                    <a:pt x="10231" y="10384"/>
                    <a:pt x="10277" y="10352"/>
                    <a:pt x="10347" y="10352"/>
                  </a:cubicBezTo>
                  <a:cubicBezTo>
                    <a:pt x="10353" y="10352"/>
                    <a:pt x="10359" y="10352"/>
                    <a:pt x="10365" y="10353"/>
                  </a:cubicBezTo>
                  <a:cubicBezTo>
                    <a:pt x="10365" y="10353"/>
                    <a:pt x="10369" y="10354"/>
                    <a:pt x="10371" y="10354"/>
                  </a:cubicBezTo>
                  <a:cubicBezTo>
                    <a:pt x="10962" y="10079"/>
                    <a:pt x="11574" y="9714"/>
                    <a:pt x="12121" y="9274"/>
                  </a:cubicBezTo>
                  <a:cubicBezTo>
                    <a:pt x="13250" y="8362"/>
                    <a:pt x="14096" y="7123"/>
                    <a:pt x="13868" y="5669"/>
                  </a:cubicBezTo>
                  <a:cubicBezTo>
                    <a:pt x="13784" y="5345"/>
                    <a:pt x="13549" y="5073"/>
                    <a:pt x="13263" y="4908"/>
                  </a:cubicBezTo>
                  <a:cubicBezTo>
                    <a:pt x="13119" y="4832"/>
                    <a:pt x="12956" y="4740"/>
                    <a:pt x="12936" y="4565"/>
                  </a:cubicBezTo>
                  <a:cubicBezTo>
                    <a:pt x="12921" y="3577"/>
                    <a:pt x="12985" y="2544"/>
                    <a:pt x="12752" y="1579"/>
                  </a:cubicBezTo>
                  <a:cubicBezTo>
                    <a:pt x="12609" y="1060"/>
                    <a:pt x="12411" y="508"/>
                    <a:pt x="11981" y="157"/>
                  </a:cubicBezTo>
                  <a:cubicBezTo>
                    <a:pt x="11904" y="88"/>
                    <a:pt x="11822" y="47"/>
                    <a:pt x="117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5"/>
            <p:cNvSpPr/>
            <p:nvPr/>
          </p:nvSpPr>
          <p:spPr>
            <a:xfrm>
              <a:off x="6105700" y="2067200"/>
              <a:ext cx="53900" cy="22850"/>
            </a:xfrm>
            <a:custGeom>
              <a:avLst/>
              <a:gdLst/>
              <a:ahLst/>
              <a:cxnLst/>
              <a:rect l="l" t="t" r="r" b="b"/>
              <a:pathLst>
                <a:path w="2156" h="914" extrusionOk="0">
                  <a:moveTo>
                    <a:pt x="1646" y="1"/>
                  </a:moveTo>
                  <a:cubicBezTo>
                    <a:pt x="1332" y="147"/>
                    <a:pt x="955" y="231"/>
                    <a:pt x="716" y="250"/>
                  </a:cubicBezTo>
                  <a:cubicBezTo>
                    <a:pt x="711" y="250"/>
                    <a:pt x="706" y="250"/>
                    <a:pt x="701" y="250"/>
                  </a:cubicBezTo>
                  <a:cubicBezTo>
                    <a:pt x="578" y="250"/>
                    <a:pt x="389" y="302"/>
                    <a:pt x="233" y="302"/>
                  </a:cubicBezTo>
                  <a:cubicBezTo>
                    <a:pt x="197" y="302"/>
                    <a:pt x="163" y="299"/>
                    <a:pt x="131" y="292"/>
                  </a:cubicBezTo>
                  <a:lnTo>
                    <a:pt x="131" y="292"/>
                  </a:lnTo>
                  <a:cubicBezTo>
                    <a:pt x="139" y="421"/>
                    <a:pt x="88" y="534"/>
                    <a:pt x="0" y="631"/>
                  </a:cubicBezTo>
                  <a:cubicBezTo>
                    <a:pt x="89" y="715"/>
                    <a:pt x="162" y="829"/>
                    <a:pt x="248" y="913"/>
                  </a:cubicBezTo>
                  <a:cubicBezTo>
                    <a:pt x="886" y="906"/>
                    <a:pt x="1522" y="886"/>
                    <a:pt x="2156" y="851"/>
                  </a:cubicBezTo>
                  <a:cubicBezTo>
                    <a:pt x="2092" y="749"/>
                    <a:pt x="2026" y="647"/>
                    <a:pt x="1966" y="550"/>
                  </a:cubicBezTo>
                  <a:cubicBezTo>
                    <a:pt x="1857" y="362"/>
                    <a:pt x="1749" y="186"/>
                    <a:pt x="16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5"/>
            <p:cNvSpPr/>
            <p:nvPr/>
          </p:nvSpPr>
          <p:spPr>
            <a:xfrm>
              <a:off x="6379325" y="1551575"/>
              <a:ext cx="77850" cy="116550"/>
            </a:xfrm>
            <a:custGeom>
              <a:avLst/>
              <a:gdLst/>
              <a:ahLst/>
              <a:cxnLst/>
              <a:rect l="l" t="t" r="r" b="b"/>
              <a:pathLst>
                <a:path w="3114" h="4662" extrusionOk="0">
                  <a:moveTo>
                    <a:pt x="2230" y="0"/>
                  </a:moveTo>
                  <a:cubicBezTo>
                    <a:pt x="1823" y="0"/>
                    <a:pt x="1160" y="623"/>
                    <a:pt x="978" y="938"/>
                  </a:cubicBezTo>
                  <a:cubicBezTo>
                    <a:pt x="693" y="1334"/>
                    <a:pt x="496" y="1725"/>
                    <a:pt x="296" y="2156"/>
                  </a:cubicBezTo>
                  <a:cubicBezTo>
                    <a:pt x="239" y="2245"/>
                    <a:pt x="129" y="2601"/>
                    <a:pt x="0" y="2783"/>
                  </a:cubicBezTo>
                  <a:cubicBezTo>
                    <a:pt x="0" y="2789"/>
                    <a:pt x="5" y="2792"/>
                    <a:pt x="6" y="2798"/>
                  </a:cubicBezTo>
                  <a:cubicBezTo>
                    <a:pt x="139" y="3219"/>
                    <a:pt x="293" y="3634"/>
                    <a:pt x="532" y="4004"/>
                  </a:cubicBezTo>
                  <a:cubicBezTo>
                    <a:pt x="607" y="4122"/>
                    <a:pt x="691" y="4232"/>
                    <a:pt x="786" y="4341"/>
                  </a:cubicBezTo>
                  <a:cubicBezTo>
                    <a:pt x="875" y="4452"/>
                    <a:pt x="968" y="4558"/>
                    <a:pt x="1063" y="4662"/>
                  </a:cubicBezTo>
                  <a:cubicBezTo>
                    <a:pt x="1165" y="4487"/>
                    <a:pt x="1418" y="4291"/>
                    <a:pt x="1501" y="4195"/>
                  </a:cubicBezTo>
                  <a:cubicBezTo>
                    <a:pt x="1561" y="4143"/>
                    <a:pt x="1557" y="4048"/>
                    <a:pt x="1631" y="4004"/>
                  </a:cubicBezTo>
                  <a:cubicBezTo>
                    <a:pt x="2309" y="3808"/>
                    <a:pt x="2788" y="3758"/>
                    <a:pt x="3113" y="3096"/>
                  </a:cubicBezTo>
                  <a:lnTo>
                    <a:pt x="3113" y="3096"/>
                  </a:lnTo>
                  <a:cubicBezTo>
                    <a:pt x="3110" y="3096"/>
                    <a:pt x="3106" y="3096"/>
                    <a:pt x="3103" y="3096"/>
                  </a:cubicBezTo>
                  <a:cubicBezTo>
                    <a:pt x="2861" y="3096"/>
                    <a:pt x="2588" y="2896"/>
                    <a:pt x="2543" y="2652"/>
                  </a:cubicBezTo>
                  <a:cubicBezTo>
                    <a:pt x="2538" y="2650"/>
                    <a:pt x="2530" y="2647"/>
                    <a:pt x="2523" y="2643"/>
                  </a:cubicBezTo>
                  <a:cubicBezTo>
                    <a:pt x="2501" y="2958"/>
                    <a:pt x="2334" y="3264"/>
                    <a:pt x="2055" y="3423"/>
                  </a:cubicBezTo>
                  <a:cubicBezTo>
                    <a:pt x="1997" y="3458"/>
                    <a:pt x="1931" y="3481"/>
                    <a:pt x="1865" y="3481"/>
                  </a:cubicBezTo>
                  <a:cubicBezTo>
                    <a:pt x="1815" y="3481"/>
                    <a:pt x="1765" y="3468"/>
                    <a:pt x="1720" y="3437"/>
                  </a:cubicBezTo>
                  <a:cubicBezTo>
                    <a:pt x="1653" y="3395"/>
                    <a:pt x="1634" y="3306"/>
                    <a:pt x="1676" y="3238"/>
                  </a:cubicBezTo>
                  <a:cubicBezTo>
                    <a:pt x="1755" y="3104"/>
                    <a:pt x="1936" y="3088"/>
                    <a:pt x="2032" y="2968"/>
                  </a:cubicBezTo>
                  <a:cubicBezTo>
                    <a:pt x="2221" y="2742"/>
                    <a:pt x="2296" y="2398"/>
                    <a:pt x="2103" y="2158"/>
                  </a:cubicBezTo>
                  <a:cubicBezTo>
                    <a:pt x="2076" y="2070"/>
                    <a:pt x="2134" y="1973"/>
                    <a:pt x="2223" y="1952"/>
                  </a:cubicBezTo>
                  <a:cubicBezTo>
                    <a:pt x="2233" y="1951"/>
                    <a:pt x="2243" y="1951"/>
                    <a:pt x="2253" y="1951"/>
                  </a:cubicBezTo>
                  <a:cubicBezTo>
                    <a:pt x="2444" y="1951"/>
                    <a:pt x="2605" y="2114"/>
                    <a:pt x="2798" y="2115"/>
                  </a:cubicBezTo>
                  <a:cubicBezTo>
                    <a:pt x="2905" y="2043"/>
                    <a:pt x="2937" y="1895"/>
                    <a:pt x="2919" y="1734"/>
                  </a:cubicBezTo>
                  <a:cubicBezTo>
                    <a:pt x="2893" y="1496"/>
                    <a:pt x="2756" y="1232"/>
                    <a:pt x="2592" y="1164"/>
                  </a:cubicBezTo>
                  <a:cubicBezTo>
                    <a:pt x="2516" y="1128"/>
                    <a:pt x="2440" y="1112"/>
                    <a:pt x="2365" y="1112"/>
                  </a:cubicBezTo>
                  <a:cubicBezTo>
                    <a:pt x="2051" y="1112"/>
                    <a:pt x="1749" y="1383"/>
                    <a:pt x="1506" y="1559"/>
                  </a:cubicBezTo>
                  <a:cubicBezTo>
                    <a:pt x="1389" y="1652"/>
                    <a:pt x="1277" y="1741"/>
                    <a:pt x="1153" y="1817"/>
                  </a:cubicBezTo>
                  <a:cubicBezTo>
                    <a:pt x="1136" y="1830"/>
                    <a:pt x="1115" y="1836"/>
                    <a:pt x="1095" y="1836"/>
                  </a:cubicBezTo>
                  <a:cubicBezTo>
                    <a:pt x="1071" y="1836"/>
                    <a:pt x="1048" y="1828"/>
                    <a:pt x="1029" y="1812"/>
                  </a:cubicBezTo>
                  <a:cubicBezTo>
                    <a:pt x="926" y="1709"/>
                    <a:pt x="1083" y="1578"/>
                    <a:pt x="1136" y="1483"/>
                  </a:cubicBezTo>
                  <a:cubicBezTo>
                    <a:pt x="1348" y="1218"/>
                    <a:pt x="1609" y="990"/>
                    <a:pt x="1911" y="836"/>
                  </a:cubicBezTo>
                  <a:cubicBezTo>
                    <a:pt x="1908" y="766"/>
                    <a:pt x="1921" y="689"/>
                    <a:pt x="1928" y="630"/>
                  </a:cubicBezTo>
                  <a:cubicBezTo>
                    <a:pt x="1941" y="550"/>
                    <a:pt x="1983" y="421"/>
                    <a:pt x="2076" y="421"/>
                  </a:cubicBezTo>
                  <a:cubicBezTo>
                    <a:pt x="2089" y="421"/>
                    <a:pt x="2103" y="424"/>
                    <a:pt x="2118" y="429"/>
                  </a:cubicBezTo>
                  <a:cubicBezTo>
                    <a:pt x="2202" y="466"/>
                    <a:pt x="2237" y="594"/>
                    <a:pt x="2229" y="718"/>
                  </a:cubicBezTo>
                  <a:cubicBezTo>
                    <a:pt x="2289" y="704"/>
                    <a:pt x="2346" y="698"/>
                    <a:pt x="2401" y="698"/>
                  </a:cubicBezTo>
                  <a:cubicBezTo>
                    <a:pt x="2445" y="698"/>
                    <a:pt x="2488" y="702"/>
                    <a:pt x="2530" y="709"/>
                  </a:cubicBezTo>
                  <a:cubicBezTo>
                    <a:pt x="2543" y="646"/>
                    <a:pt x="2557" y="581"/>
                    <a:pt x="2558" y="517"/>
                  </a:cubicBezTo>
                  <a:cubicBezTo>
                    <a:pt x="2558" y="140"/>
                    <a:pt x="2423" y="0"/>
                    <a:pt x="223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5"/>
            <p:cNvSpPr/>
            <p:nvPr/>
          </p:nvSpPr>
          <p:spPr>
            <a:xfrm>
              <a:off x="6450175" y="1600950"/>
              <a:ext cx="20575" cy="19575"/>
            </a:xfrm>
            <a:custGeom>
              <a:avLst/>
              <a:gdLst/>
              <a:ahLst/>
              <a:cxnLst/>
              <a:rect l="l" t="t" r="r" b="b"/>
              <a:pathLst>
                <a:path w="823" h="783" extrusionOk="0">
                  <a:moveTo>
                    <a:pt x="772" y="1"/>
                  </a:moveTo>
                  <a:cubicBezTo>
                    <a:pt x="684" y="87"/>
                    <a:pt x="578" y="154"/>
                    <a:pt x="453" y="189"/>
                  </a:cubicBezTo>
                  <a:cubicBezTo>
                    <a:pt x="443" y="196"/>
                    <a:pt x="428" y="200"/>
                    <a:pt x="416" y="205"/>
                  </a:cubicBezTo>
                  <a:cubicBezTo>
                    <a:pt x="342" y="377"/>
                    <a:pt x="206" y="496"/>
                    <a:pt x="1" y="515"/>
                  </a:cubicBezTo>
                  <a:cubicBezTo>
                    <a:pt x="19" y="709"/>
                    <a:pt x="122" y="783"/>
                    <a:pt x="247" y="783"/>
                  </a:cubicBezTo>
                  <a:cubicBezTo>
                    <a:pt x="406" y="783"/>
                    <a:pt x="600" y="664"/>
                    <a:pt x="700" y="516"/>
                  </a:cubicBezTo>
                  <a:cubicBezTo>
                    <a:pt x="823" y="368"/>
                    <a:pt x="821" y="180"/>
                    <a:pt x="772"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5"/>
            <p:cNvSpPr/>
            <p:nvPr/>
          </p:nvSpPr>
          <p:spPr>
            <a:xfrm>
              <a:off x="5921875" y="1468775"/>
              <a:ext cx="397925" cy="254525"/>
            </a:xfrm>
            <a:custGeom>
              <a:avLst/>
              <a:gdLst/>
              <a:ahLst/>
              <a:cxnLst/>
              <a:rect l="l" t="t" r="r" b="b"/>
              <a:pathLst>
                <a:path w="15917" h="10181" extrusionOk="0">
                  <a:moveTo>
                    <a:pt x="7898" y="0"/>
                  </a:moveTo>
                  <a:cubicBezTo>
                    <a:pt x="7674" y="0"/>
                    <a:pt x="7539" y="56"/>
                    <a:pt x="7757" y="260"/>
                  </a:cubicBezTo>
                  <a:cubicBezTo>
                    <a:pt x="7916" y="469"/>
                    <a:pt x="8646" y="806"/>
                    <a:pt x="8260" y="1090"/>
                  </a:cubicBezTo>
                  <a:cubicBezTo>
                    <a:pt x="7847" y="1144"/>
                    <a:pt x="7439" y="1182"/>
                    <a:pt x="7027" y="1265"/>
                  </a:cubicBezTo>
                  <a:cubicBezTo>
                    <a:pt x="6428" y="1379"/>
                    <a:pt x="5818" y="1476"/>
                    <a:pt x="5253" y="1708"/>
                  </a:cubicBezTo>
                  <a:cubicBezTo>
                    <a:pt x="4787" y="1903"/>
                    <a:pt x="4354" y="2173"/>
                    <a:pt x="3950" y="2475"/>
                  </a:cubicBezTo>
                  <a:cubicBezTo>
                    <a:pt x="2786" y="3422"/>
                    <a:pt x="1767" y="4554"/>
                    <a:pt x="984" y="5831"/>
                  </a:cubicBezTo>
                  <a:cubicBezTo>
                    <a:pt x="881" y="5994"/>
                    <a:pt x="783" y="6161"/>
                    <a:pt x="691" y="6330"/>
                  </a:cubicBezTo>
                  <a:cubicBezTo>
                    <a:pt x="393" y="6898"/>
                    <a:pt x="155" y="7520"/>
                    <a:pt x="2" y="8135"/>
                  </a:cubicBezTo>
                  <a:cubicBezTo>
                    <a:pt x="2" y="8137"/>
                    <a:pt x="2" y="8141"/>
                    <a:pt x="0" y="8143"/>
                  </a:cubicBezTo>
                  <a:cubicBezTo>
                    <a:pt x="82" y="8096"/>
                    <a:pt x="162" y="8049"/>
                    <a:pt x="240" y="7998"/>
                  </a:cubicBezTo>
                  <a:cubicBezTo>
                    <a:pt x="404" y="7920"/>
                    <a:pt x="561" y="7740"/>
                    <a:pt x="750" y="7740"/>
                  </a:cubicBezTo>
                  <a:cubicBezTo>
                    <a:pt x="772" y="7740"/>
                    <a:pt x="794" y="7742"/>
                    <a:pt x="817" y="7748"/>
                  </a:cubicBezTo>
                  <a:cubicBezTo>
                    <a:pt x="898" y="7772"/>
                    <a:pt x="957" y="7860"/>
                    <a:pt x="941" y="7947"/>
                  </a:cubicBezTo>
                  <a:cubicBezTo>
                    <a:pt x="919" y="8039"/>
                    <a:pt x="859" y="8086"/>
                    <a:pt x="818" y="8163"/>
                  </a:cubicBezTo>
                  <a:cubicBezTo>
                    <a:pt x="685" y="8420"/>
                    <a:pt x="626" y="8705"/>
                    <a:pt x="591" y="8989"/>
                  </a:cubicBezTo>
                  <a:cubicBezTo>
                    <a:pt x="547" y="9400"/>
                    <a:pt x="649" y="9827"/>
                    <a:pt x="863" y="10180"/>
                  </a:cubicBezTo>
                  <a:cubicBezTo>
                    <a:pt x="1034" y="9639"/>
                    <a:pt x="1450" y="9237"/>
                    <a:pt x="2150" y="9237"/>
                  </a:cubicBezTo>
                  <a:cubicBezTo>
                    <a:pt x="2285" y="9237"/>
                    <a:pt x="2431" y="9252"/>
                    <a:pt x="2587" y="9284"/>
                  </a:cubicBezTo>
                  <a:cubicBezTo>
                    <a:pt x="2933" y="9371"/>
                    <a:pt x="3290" y="9492"/>
                    <a:pt x="3578" y="9708"/>
                  </a:cubicBezTo>
                  <a:cubicBezTo>
                    <a:pt x="3644" y="9546"/>
                    <a:pt x="3739" y="9389"/>
                    <a:pt x="3747" y="9208"/>
                  </a:cubicBezTo>
                  <a:cubicBezTo>
                    <a:pt x="3806" y="8927"/>
                    <a:pt x="3688" y="8654"/>
                    <a:pt x="3702" y="8380"/>
                  </a:cubicBezTo>
                  <a:cubicBezTo>
                    <a:pt x="3854" y="8016"/>
                    <a:pt x="4284" y="7825"/>
                    <a:pt x="4536" y="7532"/>
                  </a:cubicBezTo>
                  <a:cubicBezTo>
                    <a:pt x="5094" y="6991"/>
                    <a:pt x="5531" y="6362"/>
                    <a:pt x="5670" y="5592"/>
                  </a:cubicBezTo>
                  <a:cubicBezTo>
                    <a:pt x="5689" y="5507"/>
                    <a:pt x="5743" y="5269"/>
                    <a:pt x="5844" y="5269"/>
                  </a:cubicBezTo>
                  <a:cubicBezTo>
                    <a:pt x="5864" y="5269"/>
                    <a:pt x="5885" y="5278"/>
                    <a:pt x="5909" y="5299"/>
                  </a:cubicBezTo>
                  <a:cubicBezTo>
                    <a:pt x="5989" y="5414"/>
                    <a:pt x="6005" y="5550"/>
                    <a:pt x="5993" y="5688"/>
                  </a:cubicBezTo>
                  <a:cubicBezTo>
                    <a:pt x="6122" y="5869"/>
                    <a:pt x="6037" y="6321"/>
                    <a:pt x="6088" y="6500"/>
                  </a:cubicBezTo>
                  <a:cubicBezTo>
                    <a:pt x="6256" y="6108"/>
                    <a:pt x="6452" y="5713"/>
                    <a:pt x="6540" y="5299"/>
                  </a:cubicBezTo>
                  <a:cubicBezTo>
                    <a:pt x="6546" y="5098"/>
                    <a:pt x="6540" y="4894"/>
                    <a:pt x="6569" y="4694"/>
                  </a:cubicBezTo>
                  <a:cubicBezTo>
                    <a:pt x="6581" y="4627"/>
                    <a:pt x="6632" y="4568"/>
                    <a:pt x="6691" y="4540"/>
                  </a:cubicBezTo>
                  <a:cubicBezTo>
                    <a:pt x="6721" y="4525"/>
                    <a:pt x="6753" y="4518"/>
                    <a:pt x="6784" y="4518"/>
                  </a:cubicBezTo>
                  <a:cubicBezTo>
                    <a:pt x="6899" y="4518"/>
                    <a:pt x="7010" y="4610"/>
                    <a:pt x="7014" y="4731"/>
                  </a:cubicBezTo>
                  <a:cubicBezTo>
                    <a:pt x="7002" y="4945"/>
                    <a:pt x="6992" y="5161"/>
                    <a:pt x="6987" y="5375"/>
                  </a:cubicBezTo>
                  <a:cubicBezTo>
                    <a:pt x="6964" y="5775"/>
                    <a:pt x="6917" y="6842"/>
                    <a:pt x="7163" y="6842"/>
                  </a:cubicBezTo>
                  <a:cubicBezTo>
                    <a:pt x="7253" y="6842"/>
                    <a:pt x="7383" y="6698"/>
                    <a:pt x="7567" y="6327"/>
                  </a:cubicBezTo>
                  <a:cubicBezTo>
                    <a:pt x="7601" y="6287"/>
                    <a:pt x="7648" y="6269"/>
                    <a:pt x="7696" y="6269"/>
                  </a:cubicBezTo>
                  <a:cubicBezTo>
                    <a:pt x="7771" y="6269"/>
                    <a:pt x="7849" y="6313"/>
                    <a:pt x="7881" y="6386"/>
                  </a:cubicBezTo>
                  <a:cubicBezTo>
                    <a:pt x="7929" y="6500"/>
                    <a:pt x="7938" y="6627"/>
                    <a:pt x="7983" y="6741"/>
                  </a:cubicBezTo>
                  <a:cubicBezTo>
                    <a:pt x="7997" y="6746"/>
                    <a:pt x="8011" y="6748"/>
                    <a:pt x="8024" y="6748"/>
                  </a:cubicBezTo>
                  <a:cubicBezTo>
                    <a:pt x="8109" y="6748"/>
                    <a:pt x="8187" y="6659"/>
                    <a:pt x="8258" y="6621"/>
                  </a:cubicBezTo>
                  <a:cubicBezTo>
                    <a:pt x="8515" y="6437"/>
                    <a:pt x="8722" y="6210"/>
                    <a:pt x="8904" y="5961"/>
                  </a:cubicBezTo>
                  <a:cubicBezTo>
                    <a:pt x="8950" y="5929"/>
                    <a:pt x="8994" y="5915"/>
                    <a:pt x="9034" y="5915"/>
                  </a:cubicBezTo>
                  <a:cubicBezTo>
                    <a:pt x="9180" y="5915"/>
                    <a:pt x="9262" y="6106"/>
                    <a:pt x="9178" y="6268"/>
                  </a:cubicBezTo>
                  <a:cubicBezTo>
                    <a:pt x="9035" y="6709"/>
                    <a:pt x="8796" y="7134"/>
                    <a:pt x="8736" y="7596"/>
                  </a:cubicBezTo>
                  <a:cubicBezTo>
                    <a:pt x="9385" y="7101"/>
                    <a:pt x="9920" y="6507"/>
                    <a:pt x="10357" y="5825"/>
                  </a:cubicBezTo>
                  <a:cubicBezTo>
                    <a:pt x="10539" y="5540"/>
                    <a:pt x="10648" y="5226"/>
                    <a:pt x="10728" y="4904"/>
                  </a:cubicBezTo>
                  <a:cubicBezTo>
                    <a:pt x="10721" y="4681"/>
                    <a:pt x="10635" y="4355"/>
                    <a:pt x="10903" y="4310"/>
                  </a:cubicBezTo>
                  <a:cubicBezTo>
                    <a:pt x="10906" y="4310"/>
                    <a:pt x="10908" y="4310"/>
                    <a:pt x="10911" y="4310"/>
                  </a:cubicBezTo>
                  <a:cubicBezTo>
                    <a:pt x="11116" y="4310"/>
                    <a:pt x="11126" y="4552"/>
                    <a:pt x="11126" y="4707"/>
                  </a:cubicBezTo>
                  <a:cubicBezTo>
                    <a:pt x="11145" y="5076"/>
                    <a:pt x="11122" y="5451"/>
                    <a:pt x="11240" y="5793"/>
                  </a:cubicBezTo>
                  <a:cubicBezTo>
                    <a:pt x="11478" y="5532"/>
                    <a:pt x="11755" y="5264"/>
                    <a:pt x="11855" y="4919"/>
                  </a:cubicBezTo>
                  <a:cubicBezTo>
                    <a:pt x="11851" y="4856"/>
                    <a:pt x="11858" y="4792"/>
                    <a:pt x="11891" y="4738"/>
                  </a:cubicBezTo>
                  <a:cubicBezTo>
                    <a:pt x="12297" y="4238"/>
                    <a:pt x="12450" y="4164"/>
                    <a:pt x="12340" y="3472"/>
                  </a:cubicBezTo>
                  <a:cubicBezTo>
                    <a:pt x="12345" y="3423"/>
                    <a:pt x="12384" y="3391"/>
                    <a:pt x="12429" y="3391"/>
                  </a:cubicBezTo>
                  <a:cubicBezTo>
                    <a:pt x="12440" y="3391"/>
                    <a:pt x="12451" y="3392"/>
                    <a:pt x="12461" y="3396"/>
                  </a:cubicBezTo>
                  <a:cubicBezTo>
                    <a:pt x="12606" y="3495"/>
                    <a:pt x="12686" y="3665"/>
                    <a:pt x="12705" y="3852"/>
                  </a:cubicBezTo>
                  <a:cubicBezTo>
                    <a:pt x="12710" y="3852"/>
                    <a:pt x="12716" y="3852"/>
                    <a:pt x="12721" y="3852"/>
                  </a:cubicBezTo>
                  <a:cubicBezTo>
                    <a:pt x="12922" y="3852"/>
                    <a:pt x="13123" y="4008"/>
                    <a:pt x="13275" y="4126"/>
                  </a:cubicBezTo>
                  <a:cubicBezTo>
                    <a:pt x="14371" y="5234"/>
                    <a:pt x="14328" y="7068"/>
                    <a:pt x="14295" y="8545"/>
                  </a:cubicBezTo>
                  <a:cubicBezTo>
                    <a:pt x="14311" y="8498"/>
                    <a:pt x="14334" y="8454"/>
                    <a:pt x="14355" y="8411"/>
                  </a:cubicBezTo>
                  <a:cubicBezTo>
                    <a:pt x="14398" y="8325"/>
                    <a:pt x="14441" y="8239"/>
                    <a:pt x="14481" y="8154"/>
                  </a:cubicBezTo>
                  <a:cubicBezTo>
                    <a:pt x="14592" y="7924"/>
                    <a:pt x="14697" y="7692"/>
                    <a:pt x="14784" y="7458"/>
                  </a:cubicBezTo>
                  <a:cubicBezTo>
                    <a:pt x="15207" y="6311"/>
                    <a:pt x="15321" y="4842"/>
                    <a:pt x="14248" y="4015"/>
                  </a:cubicBezTo>
                  <a:cubicBezTo>
                    <a:pt x="14204" y="3979"/>
                    <a:pt x="14153" y="3947"/>
                    <a:pt x="14102" y="3921"/>
                  </a:cubicBezTo>
                  <a:cubicBezTo>
                    <a:pt x="14082" y="3921"/>
                    <a:pt x="14062" y="3921"/>
                    <a:pt x="14042" y="3921"/>
                  </a:cubicBezTo>
                  <a:cubicBezTo>
                    <a:pt x="13977" y="3921"/>
                    <a:pt x="13911" y="3919"/>
                    <a:pt x="13843" y="3915"/>
                  </a:cubicBezTo>
                  <a:cubicBezTo>
                    <a:pt x="13764" y="3864"/>
                    <a:pt x="13767" y="3740"/>
                    <a:pt x="13840" y="3692"/>
                  </a:cubicBezTo>
                  <a:cubicBezTo>
                    <a:pt x="13911" y="3645"/>
                    <a:pt x="14000" y="3654"/>
                    <a:pt x="14081" y="3633"/>
                  </a:cubicBezTo>
                  <a:cubicBezTo>
                    <a:pt x="14372" y="3582"/>
                    <a:pt x="15917" y="3136"/>
                    <a:pt x="15262" y="2740"/>
                  </a:cubicBezTo>
                  <a:cubicBezTo>
                    <a:pt x="14965" y="2584"/>
                    <a:pt x="14628" y="2529"/>
                    <a:pt x="14292" y="2529"/>
                  </a:cubicBezTo>
                  <a:cubicBezTo>
                    <a:pt x="14159" y="2529"/>
                    <a:pt x="14027" y="2538"/>
                    <a:pt x="13897" y="2552"/>
                  </a:cubicBezTo>
                  <a:cubicBezTo>
                    <a:pt x="13794" y="2553"/>
                    <a:pt x="13678" y="2587"/>
                    <a:pt x="13571" y="2587"/>
                  </a:cubicBezTo>
                  <a:cubicBezTo>
                    <a:pt x="13507" y="2587"/>
                    <a:pt x="13446" y="2575"/>
                    <a:pt x="13394" y="2536"/>
                  </a:cubicBezTo>
                  <a:cubicBezTo>
                    <a:pt x="13148" y="2310"/>
                    <a:pt x="13696" y="1669"/>
                    <a:pt x="13776" y="1386"/>
                  </a:cubicBezTo>
                  <a:cubicBezTo>
                    <a:pt x="13904" y="1061"/>
                    <a:pt x="13896" y="939"/>
                    <a:pt x="13814" y="939"/>
                  </a:cubicBezTo>
                  <a:cubicBezTo>
                    <a:pt x="13592" y="939"/>
                    <a:pt x="12826" y="1824"/>
                    <a:pt x="12689" y="2001"/>
                  </a:cubicBezTo>
                  <a:cubicBezTo>
                    <a:pt x="12646" y="2043"/>
                    <a:pt x="12571" y="2128"/>
                    <a:pt x="12499" y="2164"/>
                  </a:cubicBezTo>
                  <a:cubicBezTo>
                    <a:pt x="12492" y="2193"/>
                    <a:pt x="12482" y="2220"/>
                    <a:pt x="12464" y="2244"/>
                  </a:cubicBezTo>
                  <a:cubicBezTo>
                    <a:pt x="12428" y="2276"/>
                    <a:pt x="12393" y="2289"/>
                    <a:pt x="12360" y="2289"/>
                  </a:cubicBezTo>
                  <a:cubicBezTo>
                    <a:pt x="12229" y="2289"/>
                    <a:pt x="12128" y="2079"/>
                    <a:pt x="12047" y="1984"/>
                  </a:cubicBezTo>
                  <a:cubicBezTo>
                    <a:pt x="11600" y="1425"/>
                    <a:pt x="11010" y="987"/>
                    <a:pt x="10380" y="649"/>
                  </a:cubicBezTo>
                  <a:cubicBezTo>
                    <a:pt x="9832" y="364"/>
                    <a:pt x="9236" y="182"/>
                    <a:pt x="8631" y="77"/>
                  </a:cubicBezTo>
                  <a:cubicBezTo>
                    <a:pt x="8534" y="73"/>
                    <a:pt x="8156" y="0"/>
                    <a:pt x="7898"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5"/>
            <p:cNvSpPr/>
            <p:nvPr/>
          </p:nvSpPr>
          <p:spPr>
            <a:xfrm>
              <a:off x="6036725" y="2088025"/>
              <a:ext cx="108875" cy="96825"/>
            </a:xfrm>
            <a:custGeom>
              <a:avLst/>
              <a:gdLst/>
              <a:ahLst/>
              <a:cxnLst/>
              <a:rect l="l" t="t" r="r" b="b"/>
              <a:pathLst>
                <a:path w="4355" h="3873" extrusionOk="0">
                  <a:moveTo>
                    <a:pt x="2484" y="0"/>
                  </a:moveTo>
                  <a:cubicBezTo>
                    <a:pt x="1994" y="260"/>
                    <a:pt x="1166" y="367"/>
                    <a:pt x="663" y="388"/>
                  </a:cubicBezTo>
                  <a:cubicBezTo>
                    <a:pt x="603" y="391"/>
                    <a:pt x="546" y="392"/>
                    <a:pt x="496" y="392"/>
                  </a:cubicBezTo>
                  <a:cubicBezTo>
                    <a:pt x="445" y="392"/>
                    <a:pt x="400" y="391"/>
                    <a:pt x="363" y="388"/>
                  </a:cubicBezTo>
                  <a:cubicBezTo>
                    <a:pt x="247" y="383"/>
                    <a:pt x="127" y="372"/>
                    <a:pt x="6" y="351"/>
                  </a:cubicBezTo>
                  <a:lnTo>
                    <a:pt x="6" y="351"/>
                  </a:lnTo>
                  <a:cubicBezTo>
                    <a:pt x="19" y="469"/>
                    <a:pt x="0" y="612"/>
                    <a:pt x="35" y="704"/>
                  </a:cubicBezTo>
                  <a:cubicBezTo>
                    <a:pt x="121" y="1137"/>
                    <a:pt x="229" y="1578"/>
                    <a:pt x="542" y="1896"/>
                  </a:cubicBezTo>
                  <a:cubicBezTo>
                    <a:pt x="653" y="2390"/>
                    <a:pt x="458" y="2938"/>
                    <a:pt x="655" y="3425"/>
                  </a:cubicBezTo>
                  <a:cubicBezTo>
                    <a:pt x="705" y="3524"/>
                    <a:pt x="755" y="3562"/>
                    <a:pt x="802" y="3562"/>
                  </a:cubicBezTo>
                  <a:cubicBezTo>
                    <a:pt x="908" y="3562"/>
                    <a:pt x="1000" y="3368"/>
                    <a:pt x="1052" y="3237"/>
                  </a:cubicBezTo>
                  <a:cubicBezTo>
                    <a:pt x="1125" y="3084"/>
                    <a:pt x="1194" y="2940"/>
                    <a:pt x="1179" y="2774"/>
                  </a:cubicBezTo>
                  <a:lnTo>
                    <a:pt x="1179" y="2774"/>
                  </a:lnTo>
                  <a:lnTo>
                    <a:pt x="1181" y="2776"/>
                  </a:lnTo>
                  <a:cubicBezTo>
                    <a:pt x="1178" y="2692"/>
                    <a:pt x="1254" y="2633"/>
                    <a:pt x="1330" y="2633"/>
                  </a:cubicBezTo>
                  <a:cubicBezTo>
                    <a:pt x="1345" y="2633"/>
                    <a:pt x="1360" y="2635"/>
                    <a:pt x="1375" y="2639"/>
                  </a:cubicBezTo>
                  <a:cubicBezTo>
                    <a:pt x="1463" y="2667"/>
                    <a:pt x="1504" y="2759"/>
                    <a:pt x="1538" y="2838"/>
                  </a:cubicBezTo>
                  <a:cubicBezTo>
                    <a:pt x="1600" y="2988"/>
                    <a:pt x="1653" y="3141"/>
                    <a:pt x="1711" y="3289"/>
                  </a:cubicBezTo>
                  <a:cubicBezTo>
                    <a:pt x="1748" y="3384"/>
                    <a:pt x="1917" y="3873"/>
                    <a:pt x="2044" y="3873"/>
                  </a:cubicBezTo>
                  <a:cubicBezTo>
                    <a:pt x="2074" y="3873"/>
                    <a:pt x="2102" y="3845"/>
                    <a:pt x="2125" y="3779"/>
                  </a:cubicBezTo>
                  <a:cubicBezTo>
                    <a:pt x="2220" y="3384"/>
                    <a:pt x="2284" y="2960"/>
                    <a:pt x="2105" y="2590"/>
                  </a:cubicBezTo>
                  <a:cubicBezTo>
                    <a:pt x="2078" y="2516"/>
                    <a:pt x="2095" y="2399"/>
                    <a:pt x="2191" y="2399"/>
                  </a:cubicBezTo>
                  <a:cubicBezTo>
                    <a:pt x="2194" y="2399"/>
                    <a:pt x="2197" y="2399"/>
                    <a:pt x="2199" y="2399"/>
                  </a:cubicBezTo>
                  <a:cubicBezTo>
                    <a:pt x="2322" y="2416"/>
                    <a:pt x="2401" y="2530"/>
                    <a:pt x="2460" y="2631"/>
                  </a:cubicBezTo>
                  <a:cubicBezTo>
                    <a:pt x="2596" y="2814"/>
                    <a:pt x="2724" y="3002"/>
                    <a:pt x="2838" y="3201"/>
                  </a:cubicBezTo>
                  <a:cubicBezTo>
                    <a:pt x="2943" y="3362"/>
                    <a:pt x="3007" y="3572"/>
                    <a:pt x="3176" y="3684"/>
                  </a:cubicBezTo>
                  <a:lnTo>
                    <a:pt x="3176" y="3683"/>
                  </a:lnTo>
                  <a:cubicBezTo>
                    <a:pt x="3304" y="3346"/>
                    <a:pt x="3247" y="2905"/>
                    <a:pt x="3158" y="2559"/>
                  </a:cubicBezTo>
                  <a:cubicBezTo>
                    <a:pt x="3128" y="2457"/>
                    <a:pt x="3096" y="2357"/>
                    <a:pt x="3052" y="2261"/>
                  </a:cubicBezTo>
                  <a:cubicBezTo>
                    <a:pt x="3042" y="2234"/>
                    <a:pt x="3030" y="2210"/>
                    <a:pt x="3016" y="2186"/>
                  </a:cubicBezTo>
                  <a:cubicBezTo>
                    <a:pt x="2976" y="2090"/>
                    <a:pt x="3051" y="2014"/>
                    <a:pt x="3138" y="2014"/>
                  </a:cubicBezTo>
                  <a:cubicBezTo>
                    <a:pt x="3163" y="2014"/>
                    <a:pt x="3188" y="2020"/>
                    <a:pt x="3212" y="2033"/>
                  </a:cubicBezTo>
                  <a:cubicBezTo>
                    <a:pt x="3355" y="2126"/>
                    <a:pt x="3473" y="2255"/>
                    <a:pt x="3583" y="2393"/>
                  </a:cubicBezTo>
                  <a:cubicBezTo>
                    <a:pt x="3642" y="2470"/>
                    <a:pt x="3701" y="2551"/>
                    <a:pt x="3753" y="2628"/>
                  </a:cubicBezTo>
                  <a:cubicBezTo>
                    <a:pt x="3855" y="2774"/>
                    <a:pt x="3899" y="2938"/>
                    <a:pt x="4040" y="3034"/>
                  </a:cubicBezTo>
                  <a:cubicBezTo>
                    <a:pt x="4071" y="2829"/>
                    <a:pt x="4034" y="2631"/>
                    <a:pt x="3960" y="2441"/>
                  </a:cubicBezTo>
                  <a:cubicBezTo>
                    <a:pt x="3841" y="2138"/>
                    <a:pt x="3632" y="1860"/>
                    <a:pt x="3443" y="1615"/>
                  </a:cubicBezTo>
                  <a:cubicBezTo>
                    <a:pt x="3290" y="1417"/>
                    <a:pt x="3071" y="1261"/>
                    <a:pt x="2969" y="1030"/>
                  </a:cubicBezTo>
                  <a:cubicBezTo>
                    <a:pt x="2946" y="958"/>
                    <a:pt x="2987" y="935"/>
                    <a:pt x="3040" y="935"/>
                  </a:cubicBezTo>
                  <a:cubicBezTo>
                    <a:pt x="3090" y="935"/>
                    <a:pt x="3152" y="955"/>
                    <a:pt x="3185" y="977"/>
                  </a:cubicBezTo>
                  <a:cubicBezTo>
                    <a:pt x="3255" y="1017"/>
                    <a:pt x="3323" y="1064"/>
                    <a:pt x="3392" y="1112"/>
                  </a:cubicBezTo>
                  <a:cubicBezTo>
                    <a:pt x="3402" y="1109"/>
                    <a:pt x="3411" y="1107"/>
                    <a:pt x="3421" y="1107"/>
                  </a:cubicBezTo>
                  <a:cubicBezTo>
                    <a:pt x="3425" y="1107"/>
                    <a:pt x="3428" y="1107"/>
                    <a:pt x="3432" y="1108"/>
                  </a:cubicBezTo>
                  <a:cubicBezTo>
                    <a:pt x="3636" y="1123"/>
                    <a:pt x="3853" y="1190"/>
                    <a:pt x="4058" y="1190"/>
                  </a:cubicBezTo>
                  <a:cubicBezTo>
                    <a:pt x="4161" y="1190"/>
                    <a:pt x="4261" y="1173"/>
                    <a:pt x="4355" y="1125"/>
                  </a:cubicBezTo>
                  <a:cubicBezTo>
                    <a:pt x="4171" y="819"/>
                    <a:pt x="3698" y="703"/>
                    <a:pt x="3371" y="592"/>
                  </a:cubicBezTo>
                  <a:cubicBezTo>
                    <a:pt x="3298" y="576"/>
                    <a:pt x="3220" y="557"/>
                    <a:pt x="3145" y="534"/>
                  </a:cubicBezTo>
                  <a:cubicBezTo>
                    <a:pt x="2889" y="455"/>
                    <a:pt x="2645" y="321"/>
                    <a:pt x="2524" y="88"/>
                  </a:cubicBezTo>
                  <a:cubicBezTo>
                    <a:pt x="2507" y="60"/>
                    <a:pt x="2495" y="29"/>
                    <a:pt x="2484"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5"/>
            <p:cNvSpPr/>
            <p:nvPr/>
          </p:nvSpPr>
          <p:spPr>
            <a:xfrm>
              <a:off x="5888325" y="2184600"/>
              <a:ext cx="71675" cy="136875"/>
            </a:xfrm>
            <a:custGeom>
              <a:avLst/>
              <a:gdLst/>
              <a:ahLst/>
              <a:cxnLst/>
              <a:rect l="l" t="t" r="r" b="b"/>
              <a:pathLst>
                <a:path w="2867" h="5475" extrusionOk="0">
                  <a:moveTo>
                    <a:pt x="668" y="1"/>
                  </a:moveTo>
                  <a:cubicBezTo>
                    <a:pt x="558" y="1"/>
                    <a:pt x="448" y="29"/>
                    <a:pt x="346" y="93"/>
                  </a:cubicBezTo>
                  <a:cubicBezTo>
                    <a:pt x="146" y="240"/>
                    <a:pt x="50" y="473"/>
                    <a:pt x="25" y="721"/>
                  </a:cubicBezTo>
                  <a:cubicBezTo>
                    <a:pt x="0" y="971"/>
                    <a:pt x="51" y="1239"/>
                    <a:pt x="140" y="1455"/>
                  </a:cubicBezTo>
                  <a:cubicBezTo>
                    <a:pt x="214" y="1646"/>
                    <a:pt x="429" y="1769"/>
                    <a:pt x="429" y="1991"/>
                  </a:cubicBezTo>
                  <a:cubicBezTo>
                    <a:pt x="468" y="2760"/>
                    <a:pt x="554" y="3571"/>
                    <a:pt x="870" y="4269"/>
                  </a:cubicBezTo>
                  <a:cubicBezTo>
                    <a:pt x="1047" y="4758"/>
                    <a:pt x="1627" y="5475"/>
                    <a:pt x="2137" y="5475"/>
                  </a:cubicBezTo>
                  <a:cubicBezTo>
                    <a:pt x="2350" y="5475"/>
                    <a:pt x="2551" y="5349"/>
                    <a:pt x="2705" y="5027"/>
                  </a:cubicBezTo>
                  <a:cubicBezTo>
                    <a:pt x="2867" y="4561"/>
                    <a:pt x="2823" y="4086"/>
                    <a:pt x="2728" y="3611"/>
                  </a:cubicBezTo>
                  <a:lnTo>
                    <a:pt x="2728" y="3611"/>
                  </a:lnTo>
                  <a:cubicBezTo>
                    <a:pt x="2513" y="3654"/>
                    <a:pt x="2295" y="3676"/>
                    <a:pt x="2076" y="3676"/>
                  </a:cubicBezTo>
                  <a:cubicBezTo>
                    <a:pt x="2050" y="3676"/>
                    <a:pt x="2024" y="3675"/>
                    <a:pt x="1998" y="3675"/>
                  </a:cubicBezTo>
                  <a:cubicBezTo>
                    <a:pt x="1660" y="3619"/>
                    <a:pt x="2478" y="3344"/>
                    <a:pt x="2660" y="3318"/>
                  </a:cubicBezTo>
                  <a:cubicBezTo>
                    <a:pt x="2624" y="3182"/>
                    <a:pt x="2586" y="3047"/>
                    <a:pt x="2549" y="2911"/>
                  </a:cubicBezTo>
                  <a:cubicBezTo>
                    <a:pt x="2256" y="2935"/>
                    <a:pt x="1959" y="2965"/>
                    <a:pt x="1665" y="2965"/>
                  </a:cubicBezTo>
                  <a:cubicBezTo>
                    <a:pt x="1630" y="2965"/>
                    <a:pt x="1595" y="2965"/>
                    <a:pt x="1560" y="2964"/>
                  </a:cubicBezTo>
                  <a:cubicBezTo>
                    <a:pt x="1249" y="2918"/>
                    <a:pt x="1923" y="2698"/>
                    <a:pt x="1991" y="2679"/>
                  </a:cubicBezTo>
                  <a:cubicBezTo>
                    <a:pt x="2148" y="2639"/>
                    <a:pt x="2306" y="2617"/>
                    <a:pt x="2469" y="2609"/>
                  </a:cubicBezTo>
                  <a:cubicBezTo>
                    <a:pt x="2463" y="2593"/>
                    <a:pt x="2459" y="2574"/>
                    <a:pt x="2454" y="2558"/>
                  </a:cubicBezTo>
                  <a:cubicBezTo>
                    <a:pt x="2444" y="2522"/>
                    <a:pt x="2440" y="2487"/>
                    <a:pt x="2437" y="2455"/>
                  </a:cubicBezTo>
                  <a:cubicBezTo>
                    <a:pt x="1918" y="2368"/>
                    <a:pt x="1414" y="2219"/>
                    <a:pt x="1058" y="1806"/>
                  </a:cubicBezTo>
                  <a:cubicBezTo>
                    <a:pt x="790" y="1538"/>
                    <a:pt x="666" y="1085"/>
                    <a:pt x="773" y="716"/>
                  </a:cubicBezTo>
                  <a:cubicBezTo>
                    <a:pt x="825" y="530"/>
                    <a:pt x="939" y="365"/>
                    <a:pt x="1121" y="259"/>
                  </a:cubicBezTo>
                  <a:cubicBezTo>
                    <a:pt x="1150" y="247"/>
                    <a:pt x="1179" y="231"/>
                    <a:pt x="1208" y="213"/>
                  </a:cubicBezTo>
                  <a:cubicBezTo>
                    <a:pt x="1054" y="86"/>
                    <a:pt x="860" y="1"/>
                    <a:pt x="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5"/>
            <p:cNvSpPr/>
            <p:nvPr/>
          </p:nvSpPr>
          <p:spPr>
            <a:xfrm>
              <a:off x="5899150" y="2029800"/>
              <a:ext cx="144300" cy="149225"/>
            </a:xfrm>
            <a:custGeom>
              <a:avLst/>
              <a:gdLst/>
              <a:ahLst/>
              <a:cxnLst/>
              <a:rect l="l" t="t" r="r" b="b"/>
              <a:pathLst>
                <a:path w="5772" h="5969" extrusionOk="0">
                  <a:moveTo>
                    <a:pt x="396" y="0"/>
                  </a:moveTo>
                  <a:cubicBezTo>
                    <a:pt x="362" y="93"/>
                    <a:pt x="319" y="185"/>
                    <a:pt x="312" y="260"/>
                  </a:cubicBezTo>
                  <a:cubicBezTo>
                    <a:pt x="0" y="1879"/>
                    <a:pt x="793" y="3845"/>
                    <a:pt x="1659" y="5191"/>
                  </a:cubicBezTo>
                  <a:cubicBezTo>
                    <a:pt x="1756" y="5334"/>
                    <a:pt x="1877" y="5509"/>
                    <a:pt x="1803" y="5688"/>
                  </a:cubicBezTo>
                  <a:cubicBezTo>
                    <a:pt x="1812" y="5745"/>
                    <a:pt x="1887" y="5750"/>
                    <a:pt x="1930" y="5774"/>
                  </a:cubicBezTo>
                  <a:cubicBezTo>
                    <a:pt x="2389" y="5912"/>
                    <a:pt x="2863" y="5969"/>
                    <a:pt x="3342" y="5969"/>
                  </a:cubicBezTo>
                  <a:cubicBezTo>
                    <a:pt x="3447" y="5969"/>
                    <a:pt x="3552" y="5966"/>
                    <a:pt x="3657" y="5961"/>
                  </a:cubicBezTo>
                  <a:cubicBezTo>
                    <a:pt x="4324" y="5929"/>
                    <a:pt x="4996" y="5796"/>
                    <a:pt x="5626" y="5617"/>
                  </a:cubicBezTo>
                  <a:cubicBezTo>
                    <a:pt x="5651" y="5608"/>
                    <a:pt x="5677" y="5604"/>
                    <a:pt x="5702" y="5604"/>
                  </a:cubicBezTo>
                  <a:cubicBezTo>
                    <a:pt x="5726" y="5604"/>
                    <a:pt x="5749" y="5608"/>
                    <a:pt x="5771" y="5616"/>
                  </a:cubicBezTo>
                  <a:cubicBezTo>
                    <a:pt x="5728" y="5412"/>
                    <a:pt x="5720" y="5196"/>
                    <a:pt x="5704" y="4989"/>
                  </a:cubicBezTo>
                  <a:cubicBezTo>
                    <a:pt x="5712" y="4737"/>
                    <a:pt x="5653" y="4466"/>
                    <a:pt x="5723" y="4222"/>
                  </a:cubicBezTo>
                  <a:cubicBezTo>
                    <a:pt x="5621" y="3909"/>
                    <a:pt x="5327" y="3692"/>
                    <a:pt x="5257" y="3362"/>
                  </a:cubicBezTo>
                  <a:cubicBezTo>
                    <a:pt x="5242" y="3284"/>
                    <a:pt x="5206" y="3148"/>
                    <a:pt x="5178" y="3005"/>
                  </a:cubicBezTo>
                  <a:cubicBezTo>
                    <a:pt x="5158" y="2889"/>
                    <a:pt x="5143" y="2762"/>
                    <a:pt x="5159" y="2666"/>
                  </a:cubicBezTo>
                  <a:cubicBezTo>
                    <a:pt x="5092" y="2648"/>
                    <a:pt x="5025" y="2626"/>
                    <a:pt x="4961" y="2607"/>
                  </a:cubicBezTo>
                  <a:cubicBezTo>
                    <a:pt x="4262" y="2408"/>
                    <a:pt x="3559" y="2182"/>
                    <a:pt x="2832" y="2097"/>
                  </a:cubicBezTo>
                  <a:cubicBezTo>
                    <a:pt x="2830" y="2098"/>
                    <a:pt x="2829" y="2098"/>
                    <a:pt x="2828" y="2098"/>
                  </a:cubicBezTo>
                  <a:cubicBezTo>
                    <a:pt x="2791" y="2098"/>
                    <a:pt x="2785" y="2039"/>
                    <a:pt x="2825" y="2038"/>
                  </a:cubicBezTo>
                  <a:cubicBezTo>
                    <a:pt x="2897" y="2019"/>
                    <a:pt x="2966" y="2008"/>
                    <a:pt x="3037" y="2003"/>
                  </a:cubicBezTo>
                  <a:cubicBezTo>
                    <a:pt x="3161" y="1992"/>
                    <a:pt x="3283" y="1987"/>
                    <a:pt x="3405" y="1987"/>
                  </a:cubicBezTo>
                  <a:cubicBezTo>
                    <a:pt x="3629" y="1987"/>
                    <a:pt x="3851" y="2004"/>
                    <a:pt x="4076" y="2036"/>
                  </a:cubicBezTo>
                  <a:cubicBezTo>
                    <a:pt x="4149" y="2048"/>
                    <a:pt x="4339" y="2084"/>
                    <a:pt x="4553" y="2135"/>
                  </a:cubicBezTo>
                  <a:cubicBezTo>
                    <a:pt x="4547" y="2128"/>
                    <a:pt x="4544" y="2121"/>
                    <a:pt x="4537" y="2112"/>
                  </a:cubicBezTo>
                  <a:cubicBezTo>
                    <a:pt x="4477" y="2007"/>
                    <a:pt x="4399" y="1869"/>
                    <a:pt x="4400" y="1740"/>
                  </a:cubicBezTo>
                  <a:cubicBezTo>
                    <a:pt x="4391" y="1739"/>
                    <a:pt x="4382" y="1734"/>
                    <a:pt x="4372" y="1733"/>
                  </a:cubicBezTo>
                  <a:cubicBezTo>
                    <a:pt x="3553" y="1549"/>
                    <a:pt x="2737" y="1300"/>
                    <a:pt x="1968" y="947"/>
                  </a:cubicBezTo>
                  <a:cubicBezTo>
                    <a:pt x="1584" y="776"/>
                    <a:pt x="1208" y="573"/>
                    <a:pt x="853" y="347"/>
                  </a:cubicBezTo>
                  <a:cubicBezTo>
                    <a:pt x="721" y="260"/>
                    <a:pt x="554" y="139"/>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4" name="Google Shape;5524;p35"/>
            <p:cNvGrpSpPr/>
            <p:nvPr/>
          </p:nvGrpSpPr>
          <p:grpSpPr>
            <a:xfrm>
              <a:off x="6068200" y="1835400"/>
              <a:ext cx="130050" cy="55600"/>
              <a:chOff x="4620400" y="1835400"/>
              <a:chExt cx="130050" cy="55600"/>
            </a:xfrm>
          </p:grpSpPr>
          <p:sp>
            <p:nvSpPr>
              <p:cNvPr id="5525" name="Google Shape;5525;p35"/>
              <p:cNvSpPr/>
              <p:nvPr/>
            </p:nvSpPr>
            <p:spPr>
              <a:xfrm>
                <a:off x="4703550" y="1846950"/>
                <a:ext cx="46900" cy="44050"/>
              </a:xfrm>
              <a:custGeom>
                <a:avLst/>
                <a:gdLst/>
                <a:ahLst/>
                <a:cxnLst/>
                <a:rect l="l" t="t" r="r" b="b"/>
                <a:pathLst>
                  <a:path w="1876" h="1762" extrusionOk="0">
                    <a:moveTo>
                      <a:pt x="1876" y="1"/>
                    </a:moveTo>
                    <a:lnTo>
                      <a:pt x="1876" y="1"/>
                    </a:lnTo>
                    <a:cubicBezTo>
                      <a:pt x="1678" y="69"/>
                      <a:pt x="1474" y="126"/>
                      <a:pt x="1273" y="177"/>
                    </a:cubicBezTo>
                    <a:cubicBezTo>
                      <a:pt x="1204" y="339"/>
                      <a:pt x="1105" y="489"/>
                      <a:pt x="991" y="626"/>
                    </a:cubicBezTo>
                    <a:cubicBezTo>
                      <a:pt x="733" y="935"/>
                      <a:pt x="382" y="1176"/>
                      <a:pt x="0" y="1291"/>
                    </a:cubicBezTo>
                    <a:cubicBezTo>
                      <a:pt x="314" y="1492"/>
                      <a:pt x="620" y="1760"/>
                      <a:pt x="1000" y="1761"/>
                    </a:cubicBezTo>
                    <a:cubicBezTo>
                      <a:pt x="1407" y="1673"/>
                      <a:pt x="1603" y="1292"/>
                      <a:pt x="1716" y="902"/>
                    </a:cubicBezTo>
                    <a:lnTo>
                      <a:pt x="1716" y="900"/>
                    </a:lnTo>
                    <a:cubicBezTo>
                      <a:pt x="1765" y="744"/>
                      <a:pt x="1797" y="584"/>
                      <a:pt x="1825" y="443"/>
                    </a:cubicBezTo>
                    <a:cubicBezTo>
                      <a:pt x="1844" y="295"/>
                      <a:pt x="1861" y="148"/>
                      <a:pt x="1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5"/>
              <p:cNvSpPr/>
              <p:nvPr/>
            </p:nvSpPr>
            <p:spPr>
              <a:xfrm>
                <a:off x="4620400" y="1835400"/>
                <a:ext cx="54425" cy="51600"/>
              </a:xfrm>
              <a:custGeom>
                <a:avLst/>
                <a:gdLst/>
                <a:ahLst/>
                <a:cxnLst/>
                <a:rect l="l" t="t" r="r" b="b"/>
                <a:pathLst>
                  <a:path w="2177" h="2064" extrusionOk="0">
                    <a:moveTo>
                      <a:pt x="0" y="1"/>
                    </a:moveTo>
                    <a:lnTo>
                      <a:pt x="0" y="1"/>
                    </a:lnTo>
                    <a:cubicBezTo>
                      <a:pt x="263" y="757"/>
                      <a:pt x="588" y="1913"/>
                      <a:pt x="1185" y="2063"/>
                    </a:cubicBezTo>
                    <a:cubicBezTo>
                      <a:pt x="1545" y="2054"/>
                      <a:pt x="1851" y="1842"/>
                      <a:pt x="2176" y="1684"/>
                    </a:cubicBezTo>
                    <a:cubicBezTo>
                      <a:pt x="1735" y="1515"/>
                      <a:pt x="1347" y="1219"/>
                      <a:pt x="1045" y="858"/>
                    </a:cubicBezTo>
                    <a:cubicBezTo>
                      <a:pt x="930" y="702"/>
                      <a:pt x="779" y="530"/>
                      <a:pt x="763" y="330"/>
                    </a:cubicBezTo>
                    <a:cubicBezTo>
                      <a:pt x="502" y="241"/>
                      <a:pt x="247" y="12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7" name="Google Shape;5527;p35"/>
            <p:cNvSpPr/>
            <p:nvPr/>
          </p:nvSpPr>
          <p:spPr>
            <a:xfrm>
              <a:off x="5969050" y="2180750"/>
              <a:ext cx="79425" cy="57925"/>
            </a:xfrm>
            <a:custGeom>
              <a:avLst/>
              <a:gdLst/>
              <a:ahLst/>
              <a:cxnLst/>
              <a:rect l="l" t="t" r="r" b="b"/>
              <a:pathLst>
                <a:path w="3177" h="2317" extrusionOk="0">
                  <a:moveTo>
                    <a:pt x="2987" y="0"/>
                  </a:moveTo>
                  <a:cubicBezTo>
                    <a:pt x="2862" y="61"/>
                    <a:pt x="2688" y="83"/>
                    <a:pt x="2573" y="120"/>
                  </a:cubicBezTo>
                  <a:cubicBezTo>
                    <a:pt x="2097" y="236"/>
                    <a:pt x="1604" y="303"/>
                    <a:pt x="1113" y="337"/>
                  </a:cubicBezTo>
                  <a:cubicBezTo>
                    <a:pt x="868" y="353"/>
                    <a:pt x="625" y="360"/>
                    <a:pt x="381" y="360"/>
                  </a:cubicBezTo>
                  <a:cubicBezTo>
                    <a:pt x="1" y="971"/>
                    <a:pt x="238" y="1654"/>
                    <a:pt x="848" y="2092"/>
                  </a:cubicBezTo>
                  <a:cubicBezTo>
                    <a:pt x="964" y="2180"/>
                    <a:pt x="1087" y="2248"/>
                    <a:pt x="1209" y="2316"/>
                  </a:cubicBezTo>
                  <a:cubicBezTo>
                    <a:pt x="1464" y="2294"/>
                    <a:pt x="1715" y="2252"/>
                    <a:pt x="1965" y="2188"/>
                  </a:cubicBezTo>
                  <a:cubicBezTo>
                    <a:pt x="2573" y="1997"/>
                    <a:pt x="2865" y="1691"/>
                    <a:pt x="2994" y="1357"/>
                  </a:cubicBezTo>
                  <a:cubicBezTo>
                    <a:pt x="3177" y="880"/>
                    <a:pt x="3029" y="350"/>
                    <a:pt x="298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5"/>
            <p:cNvSpPr/>
            <p:nvPr/>
          </p:nvSpPr>
          <p:spPr>
            <a:xfrm>
              <a:off x="6452000" y="1561350"/>
              <a:ext cx="8350" cy="18750"/>
            </a:xfrm>
            <a:custGeom>
              <a:avLst/>
              <a:gdLst/>
              <a:ahLst/>
              <a:cxnLst/>
              <a:rect l="l" t="t" r="r" b="b"/>
              <a:pathLst>
                <a:path w="334" h="750" extrusionOk="0">
                  <a:moveTo>
                    <a:pt x="88" y="0"/>
                  </a:moveTo>
                  <a:lnTo>
                    <a:pt x="88" y="0"/>
                  </a:lnTo>
                  <a:cubicBezTo>
                    <a:pt x="90" y="164"/>
                    <a:pt x="65" y="338"/>
                    <a:pt x="1" y="491"/>
                  </a:cubicBezTo>
                  <a:cubicBezTo>
                    <a:pt x="85" y="564"/>
                    <a:pt x="160" y="652"/>
                    <a:pt x="219" y="749"/>
                  </a:cubicBezTo>
                  <a:cubicBezTo>
                    <a:pt x="307" y="526"/>
                    <a:pt x="333" y="269"/>
                    <a:pt x="164" y="76"/>
                  </a:cubicBezTo>
                  <a:cubicBezTo>
                    <a:pt x="141" y="50"/>
                    <a:pt x="116" y="24"/>
                    <a:pt x="8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35"/>
            <p:cNvGrpSpPr/>
            <p:nvPr/>
          </p:nvGrpSpPr>
          <p:grpSpPr>
            <a:xfrm>
              <a:off x="5228550" y="1686175"/>
              <a:ext cx="1283425" cy="902425"/>
              <a:chOff x="3780750" y="1686175"/>
              <a:chExt cx="1283425" cy="902425"/>
            </a:xfrm>
          </p:grpSpPr>
          <p:sp>
            <p:nvSpPr>
              <p:cNvPr id="5530" name="Google Shape;5530;p35"/>
              <p:cNvSpPr/>
              <p:nvPr/>
            </p:nvSpPr>
            <p:spPr>
              <a:xfrm>
                <a:off x="40620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5"/>
              <p:cNvSpPr/>
              <p:nvPr/>
            </p:nvSpPr>
            <p:spPr>
              <a:xfrm>
                <a:off x="39195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5"/>
              <p:cNvSpPr/>
              <p:nvPr/>
            </p:nvSpPr>
            <p:spPr>
              <a:xfrm>
                <a:off x="39738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5"/>
              <p:cNvSpPr/>
              <p:nvPr/>
            </p:nvSpPr>
            <p:spPr>
              <a:xfrm>
                <a:off x="40352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5"/>
              <p:cNvSpPr/>
              <p:nvPr/>
            </p:nvSpPr>
            <p:spPr>
              <a:xfrm>
                <a:off x="41410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5"/>
              <p:cNvSpPr/>
              <p:nvPr/>
            </p:nvSpPr>
            <p:spPr>
              <a:xfrm>
                <a:off x="42675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5"/>
              <p:cNvSpPr/>
              <p:nvPr/>
            </p:nvSpPr>
            <p:spPr>
              <a:xfrm>
                <a:off x="39441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5"/>
              <p:cNvSpPr/>
              <p:nvPr/>
            </p:nvSpPr>
            <p:spPr>
              <a:xfrm>
                <a:off x="41482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5"/>
              <p:cNvSpPr/>
              <p:nvPr/>
            </p:nvSpPr>
            <p:spPr>
              <a:xfrm>
                <a:off x="3780750" y="1774350"/>
                <a:ext cx="198475" cy="359750"/>
              </a:xfrm>
              <a:custGeom>
                <a:avLst/>
                <a:gdLst/>
                <a:ahLst/>
                <a:cxnLst/>
                <a:rect l="l" t="t" r="r" b="b"/>
                <a:pathLst>
                  <a:path w="7939" h="14390" extrusionOk="0">
                    <a:moveTo>
                      <a:pt x="4110" y="7694"/>
                    </a:moveTo>
                    <a:cubicBezTo>
                      <a:pt x="4267" y="7694"/>
                      <a:pt x="4703" y="8192"/>
                      <a:pt x="4788" y="8242"/>
                    </a:cubicBezTo>
                    <a:cubicBezTo>
                      <a:pt x="5275" y="8688"/>
                      <a:pt x="5762" y="9143"/>
                      <a:pt x="6256" y="9584"/>
                    </a:cubicBezTo>
                    <a:cubicBezTo>
                      <a:pt x="6385" y="9700"/>
                      <a:pt x="6274" y="9882"/>
                      <a:pt x="6139" y="9882"/>
                    </a:cubicBezTo>
                    <a:cubicBezTo>
                      <a:pt x="6103" y="9882"/>
                      <a:pt x="6066" y="9869"/>
                      <a:pt x="6031" y="9839"/>
                    </a:cubicBezTo>
                    <a:cubicBezTo>
                      <a:pt x="5479" y="9422"/>
                      <a:pt x="4937" y="8993"/>
                      <a:pt x="4485" y="8462"/>
                    </a:cubicBezTo>
                    <a:cubicBezTo>
                      <a:pt x="4314" y="8248"/>
                      <a:pt x="4103" y="8032"/>
                      <a:pt x="4055" y="7758"/>
                    </a:cubicBezTo>
                    <a:cubicBezTo>
                      <a:pt x="4060" y="7713"/>
                      <a:pt x="4080" y="7694"/>
                      <a:pt x="4110" y="7694"/>
                    </a:cubicBezTo>
                    <a:close/>
                    <a:moveTo>
                      <a:pt x="1265" y="3932"/>
                    </a:moveTo>
                    <a:cubicBezTo>
                      <a:pt x="1370" y="3932"/>
                      <a:pt x="1490" y="4299"/>
                      <a:pt x="1523" y="4370"/>
                    </a:cubicBezTo>
                    <a:cubicBezTo>
                      <a:pt x="2189" y="6203"/>
                      <a:pt x="2958" y="8018"/>
                      <a:pt x="4139" y="9581"/>
                    </a:cubicBezTo>
                    <a:cubicBezTo>
                      <a:pt x="4479" y="10040"/>
                      <a:pt x="4881" y="10450"/>
                      <a:pt x="5228" y="10902"/>
                    </a:cubicBezTo>
                    <a:cubicBezTo>
                      <a:pt x="5299" y="10974"/>
                      <a:pt x="5227" y="11086"/>
                      <a:pt x="5144" y="11086"/>
                    </a:cubicBezTo>
                    <a:cubicBezTo>
                      <a:pt x="5124" y="11086"/>
                      <a:pt x="5104" y="11080"/>
                      <a:pt x="5085" y="11066"/>
                    </a:cubicBezTo>
                    <a:cubicBezTo>
                      <a:pt x="3264" y="9765"/>
                      <a:pt x="1477" y="6207"/>
                      <a:pt x="1196" y="3999"/>
                    </a:cubicBezTo>
                    <a:cubicBezTo>
                      <a:pt x="1217" y="3952"/>
                      <a:pt x="1240" y="3932"/>
                      <a:pt x="1265" y="3932"/>
                    </a:cubicBezTo>
                    <a:close/>
                    <a:moveTo>
                      <a:pt x="0" y="0"/>
                    </a:moveTo>
                    <a:cubicBezTo>
                      <a:pt x="78" y="1777"/>
                      <a:pt x="452" y="3543"/>
                      <a:pt x="958" y="5247"/>
                    </a:cubicBezTo>
                    <a:cubicBezTo>
                      <a:pt x="1483" y="7110"/>
                      <a:pt x="2192" y="8925"/>
                      <a:pt x="3057" y="10654"/>
                    </a:cubicBezTo>
                    <a:cubicBezTo>
                      <a:pt x="3414" y="11345"/>
                      <a:pt x="3822" y="12021"/>
                      <a:pt x="4255" y="12664"/>
                    </a:cubicBezTo>
                    <a:cubicBezTo>
                      <a:pt x="4634" y="13242"/>
                      <a:pt x="5116" y="13741"/>
                      <a:pt x="5537" y="14287"/>
                    </a:cubicBezTo>
                    <a:cubicBezTo>
                      <a:pt x="5556" y="14324"/>
                      <a:pt x="5571" y="14357"/>
                      <a:pt x="5574" y="14389"/>
                    </a:cubicBezTo>
                    <a:lnTo>
                      <a:pt x="5575" y="14389"/>
                    </a:lnTo>
                    <a:cubicBezTo>
                      <a:pt x="5559" y="14289"/>
                      <a:pt x="5552" y="14193"/>
                      <a:pt x="5552" y="14095"/>
                    </a:cubicBezTo>
                    <a:cubicBezTo>
                      <a:pt x="5552" y="13435"/>
                      <a:pt x="5923" y="12846"/>
                      <a:pt x="6629" y="12766"/>
                    </a:cubicBezTo>
                    <a:cubicBezTo>
                      <a:pt x="6302" y="12215"/>
                      <a:pt x="6208" y="11463"/>
                      <a:pt x="6498" y="10903"/>
                    </a:cubicBezTo>
                    <a:cubicBezTo>
                      <a:pt x="6656" y="10614"/>
                      <a:pt x="6941" y="10504"/>
                      <a:pt x="7245" y="10504"/>
                    </a:cubicBezTo>
                    <a:cubicBezTo>
                      <a:pt x="7481" y="10504"/>
                      <a:pt x="7729" y="10571"/>
                      <a:pt x="7936" y="10673"/>
                    </a:cubicBezTo>
                    <a:cubicBezTo>
                      <a:pt x="7939" y="10670"/>
                      <a:pt x="7939" y="10667"/>
                      <a:pt x="7939" y="10666"/>
                    </a:cubicBezTo>
                    <a:cubicBezTo>
                      <a:pt x="7110" y="9092"/>
                      <a:pt x="6551" y="7547"/>
                      <a:pt x="6197" y="6084"/>
                    </a:cubicBezTo>
                    <a:cubicBezTo>
                      <a:pt x="5989" y="6907"/>
                      <a:pt x="5673" y="7717"/>
                      <a:pt x="5089" y="7717"/>
                    </a:cubicBezTo>
                    <a:cubicBezTo>
                      <a:pt x="5069" y="7717"/>
                      <a:pt x="5049" y="7716"/>
                      <a:pt x="5029" y="7714"/>
                    </a:cubicBezTo>
                    <a:cubicBezTo>
                      <a:pt x="4750" y="7674"/>
                      <a:pt x="4553" y="7455"/>
                      <a:pt x="4348" y="7284"/>
                    </a:cubicBezTo>
                    <a:cubicBezTo>
                      <a:pt x="4014" y="6997"/>
                      <a:pt x="3708" y="6687"/>
                      <a:pt x="3417" y="6355"/>
                    </a:cubicBezTo>
                    <a:cubicBezTo>
                      <a:pt x="2651" y="5515"/>
                      <a:pt x="2055" y="4534"/>
                      <a:pt x="1538" y="3527"/>
                    </a:cubicBezTo>
                    <a:cubicBezTo>
                      <a:pt x="970" y="2380"/>
                      <a:pt x="427" y="1211"/>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5"/>
              <p:cNvSpPr/>
              <p:nvPr/>
            </p:nvSpPr>
            <p:spPr>
              <a:xfrm>
                <a:off x="4000100" y="2134975"/>
                <a:ext cx="181525" cy="139150"/>
              </a:xfrm>
              <a:custGeom>
                <a:avLst/>
                <a:gdLst/>
                <a:ahLst/>
                <a:cxnLst/>
                <a:rect l="l" t="t" r="r" b="b"/>
                <a:pathLst>
                  <a:path w="7261" h="5566" extrusionOk="0">
                    <a:moveTo>
                      <a:pt x="1661" y="1"/>
                    </a:moveTo>
                    <a:cubicBezTo>
                      <a:pt x="1641" y="2"/>
                      <a:pt x="1618" y="5"/>
                      <a:pt x="1597" y="8"/>
                    </a:cubicBezTo>
                    <a:cubicBezTo>
                      <a:pt x="0" y="299"/>
                      <a:pt x="719" y="2328"/>
                      <a:pt x="1323" y="3243"/>
                    </a:cubicBezTo>
                    <a:cubicBezTo>
                      <a:pt x="1615" y="3720"/>
                      <a:pt x="1944" y="4172"/>
                      <a:pt x="2316" y="4589"/>
                    </a:cubicBezTo>
                    <a:cubicBezTo>
                      <a:pt x="2416" y="4721"/>
                      <a:pt x="2562" y="4833"/>
                      <a:pt x="2620" y="4992"/>
                    </a:cubicBezTo>
                    <a:cubicBezTo>
                      <a:pt x="2622" y="5000"/>
                      <a:pt x="2620" y="5003"/>
                      <a:pt x="2622" y="5010"/>
                    </a:cubicBezTo>
                    <a:cubicBezTo>
                      <a:pt x="2857" y="4792"/>
                      <a:pt x="3244" y="4718"/>
                      <a:pt x="3668" y="4718"/>
                    </a:cubicBezTo>
                    <a:cubicBezTo>
                      <a:pt x="4305" y="4718"/>
                      <a:pt x="5027" y="4886"/>
                      <a:pt x="5446" y="4994"/>
                    </a:cubicBezTo>
                    <a:cubicBezTo>
                      <a:pt x="6058" y="5154"/>
                      <a:pt x="6663" y="5360"/>
                      <a:pt x="7261" y="5565"/>
                    </a:cubicBezTo>
                    <a:cubicBezTo>
                      <a:pt x="6834" y="5221"/>
                      <a:pt x="6375" y="4739"/>
                      <a:pt x="5975" y="4234"/>
                    </a:cubicBezTo>
                    <a:cubicBezTo>
                      <a:pt x="4240" y="2846"/>
                      <a:pt x="2819" y="1425"/>
                      <a:pt x="16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5"/>
              <p:cNvSpPr/>
              <p:nvPr/>
            </p:nvSpPr>
            <p:spPr>
              <a:xfrm>
                <a:off x="4192750" y="2284625"/>
                <a:ext cx="207675" cy="117375"/>
              </a:xfrm>
              <a:custGeom>
                <a:avLst/>
                <a:gdLst/>
                <a:ahLst/>
                <a:cxnLst/>
                <a:rect l="l" t="t" r="r" b="b"/>
                <a:pathLst>
                  <a:path w="8307" h="4695" extrusionOk="0">
                    <a:moveTo>
                      <a:pt x="658" y="0"/>
                    </a:moveTo>
                    <a:cubicBezTo>
                      <a:pt x="1" y="574"/>
                      <a:pt x="751" y="1936"/>
                      <a:pt x="1693" y="2970"/>
                    </a:cubicBezTo>
                    <a:cubicBezTo>
                      <a:pt x="2129" y="3434"/>
                      <a:pt x="2599" y="3867"/>
                      <a:pt x="3109" y="4247"/>
                    </a:cubicBezTo>
                    <a:cubicBezTo>
                      <a:pt x="3236" y="4351"/>
                      <a:pt x="3404" y="4421"/>
                      <a:pt x="3493" y="4559"/>
                    </a:cubicBezTo>
                    <a:cubicBezTo>
                      <a:pt x="4055" y="4232"/>
                      <a:pt x="4718" y="4106"/>
                      <a:pt x="5402" y="4106"/>
                    </a:cubicBezTo>
                    <a:cubicBezTo>
                      <a:pt x="6410" y="4106"/>
                      <a:pt x="7463" y="4380"/>
                      <a:pt x="8307" y="4695"/>
                    </a:cubicBezTo>
                    <a:cubicBezTo>
                      <a:pt x="8017" y="4435"/>
                      <a:pt x="7725" y="4109"/>
                      <a:pt x="7477" y="3752"/>
                    </a:cubicBezTo>
                    <a:cubicBezTo>
                      <a:pt x="4860" y="2565"/>
                      <a:pt x="2601" y="1305"/>
                      <a:pt x="65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5"/>
              <p:cNvSpPr/>
              <p:nvPr/>
            </p:nvSpPr>
            <p:spPr>
              <a:xfrm>
                <a:off x="4396975" y="2386025"/>
                <a:ext cx="40175" cy="26425"/>
              </a:xfrm>
              <a:custGeom>
                <a:avLst/>
                <a:gdLst/>
                <a:ahLst/>
                <a:cxnLst/>
                <a:rect l="l" t="t" r="r" b="b"/>
                <a:pathLst>
                  <a:path w="1607" h="1057" extrusionOk="0">
                    <a:moveTo>
                      <a:pt x="1" y="0"/>
                    </a:moveTo>
                    <a:cubicBezTo>
                      <a:pt x="301" y="347"/>
                      <a:pt x="637" y="666"/>
                      <a:pt x="983" y="956"/>
                    </a:cubicBezTo>
                    <a:cubicBezTo>
                      <a:pt x="1024" y="981"/>
                      <a:pt x="1065" y="1016"/>
                      <a:pt x="1092" y="1057"/>
                    </a:cubicBezTo>
                    <a:cubicBezTo>
                      <a:pt x="1263" y="930"/>
                      <a:pt x="1436" y="803"/>
                      <a:pt x="1607" y="674"/>
                    </a:cubicBezTo>
                    <a:cubicBezTo>
                      <a:pt x="1059" y="455"/>
                      <a:pt x="521" y="229"/>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5"/>
              <p:cNvSpPr/>
              <p:nvPr/>
            </p:nvSpPr>
            <p:spPr>
              <a:xfrm>
                <a:off x="4469750" y="2460600"/>
                <a:ext cx="260350" cy="116825"/>
              </a:xfrm>
              <a:custGeom>
                <a:avLst/>
                <a:gdLst/>
                <a:ahLst/>
                <a:cxnLst/>
                <a:rect l="l" t="t" r="r" b="b"/>
                <a:pathLst>
                  <a:path w="10414" h="4673" extrusionOk="0">
                    <a:moveTo>
                      <a:pt x="8517" y="1"/>
                    </a:moveTo>
                    <a:cubicBezTo>
                      <a:pt x="8444" y="53"/>
                      <a:pt x="8376" y="110"/>
                      <a:pt x="8304" y="162"/>
                    </a:cubicBezTo>
                    <a:cubicBezTo>
                      <a:pt x="6491" y="1494"/>
                      <a:pt x="4420" y="2468"/>
                      <a:pt x="2255" y="3065"/>
                    </a:cubicBezTo>
                    <a:cubicBezTo>
                      <a:pt x="1519" y="3264"/>
                      <a:pt x="762" y="3415"/>
                      <a:pt x="0" y="3482"/>
                    </a:cubicBezTo>
                    <a:cubicBezTo>
                      <a:pt x="2058" y="4038"/>
                      <a:pt x="4160" y="4422"/>
                      <a:pt x="6284" y="4673"/>
                    </a:cubicBezTo>
                    <a:cubicBezTo>
                      <a:pt x="6439" y="4604"/>
                      <a:pt x="6593" y="4533"/>
                      <a:pt x="6758" y="4483"/>
                    </a:cubicBezTo>
                    <a:cubicBezTo>
                      <a:pt x="7477" y="4204"/>
                      <a:pt x="8173" y="3841"/>
                      <a:pt x="8769" y="3347"/>
                    </a:cubicBezTo>
                    <a:cubicBezTo>
                      <a:pt x="9316" y="2863"/>
                      <a:pt x="9798" y="2176"/>
                      <a:pt x="9808" y="1426"/>
                    </a:cubicBezTo>
                    <a:cubicBezTo>
                      <a:pt x="9806" y="1266"/>
                      <a:pt x="9706" y="1121"/>
                      <a:pt x="9725" y="962"/>
                    </a:cubicBezTo>
                    <a:cubicBezTo>
                      <a:pt x="9753" y="801"/>
                      <a:pt x="9865" y="671"/>
                      <a:pt x="9976" y="556"/>
                    </a:cubicBezTo>
                    <a:cubicBezTo>
                      <a:pt x="10128" y="395"/>
                      <a:pt x="10275" y="235"/>
                      <a:pt x="10413" y="70"/>
                    </a:cubicBezTo>
                    <a:lnTo>
                      <a:pt x="10413" y="70"/>
                    </a:lnTo>
                    <a:cubicBezTo>
                      <a:pt x="10365" y="71"/>
                      <a:pt x="10317" y="71"/>
                      <a:pt x="10269" y="71"/>
                    </a:cubicBezTo>
                    <a:cubicBezTo>
                      <a:pt x="9682" y="71"/>
                      <a:pt x="9097" y="46"/>
                      <a:pt x="85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5"/>
              <p:cNvSpPr/>
              <p:nvPr/>
            </p:nvSpPr>
            <p:spPr>
              <a:xfrm>
                <a:off x="4701425" y="2137725"/>
                <a:ext cx="362750" cy="450875"/>
              </a:xfrm>
              <a:custGeom>
                <a:avLst/>
                <a:gdLst/>
                <a:ahLst/>
                <a:cxnLst/>
                <a:rect l="l" t="t" r="r" b="b"/>
                <a:pathLst>
                  <a:path w="14510" h="18035" extrusionOk="0">
                    <a:moveTo>
                      <a:pt x="14248" y="0"/>
                    </a:moveTo>
                    <a:lnTo>
                      <a:pt x="14248" y="0"/>
                    </a:lnTo>
                    <a:cubicBezTo>
                      <a:pt x="13842" y="321"/>
                      <a:pt x="13550" y="818"/>
                      <a:pt x="13263" y="1214"/>
                    </a:cubicBezTo>
                    <a:cubicBezTo>
                      <a:pt x="12862" y="1810"/>
                      <a:pt x="12489" y="2422"/>
                      <a:pt x="12135" y="3045"/>
                    </a:cubicBezTo>
                    <a:cubicBezTo>
                      <a:pt x="11554" y="4071"/>
                      <a:pt x="11070" y="5088"/>
                      <a:pt x="10611" y="6160"/>
                    </a:cubicBezTo>
                    <a:cubicBezTo>
                      <a:pt x="9279" y="9285"/>
                      <a:pt x="8350" y="12599"/>
                      <a:pt x="8098" y="15989"/>
                    </a:cubicBezTo>
                    <a:cubicBezTo>
                      <a:pt x="8417" y="15483"/>
                      <a:pt x="8585" y="14927"/>
                      <a:pt x="8854" y="14398"/>
                    </a:cubicBezTo>
                    <a:cubicBezTo>
                      <a:pt x="8892" y="14313"/>
                      <a:pt x="8976" y="14262"/>
                      <a:pt x="9064" y="14262"/>
                    </a:cubicBezTo>
                    <a:cubicBezTo>
                      <a:pt x="9092" y="14262"/>
                      <a:pt x="9120" y="14267"/>
                      <a:pt x="9147" y="14278"/>
                    </a:cubicBezTo>
                    <a:cubicBezTo>
                      <a:pt x="9257" y="14323"/>
                      <a:pt x="9316" y="14460"/>
                      <a:pt x="9265" y="14571"/>
                    </a:cubicBezTo>
                    <a:cubicBezTo>
                      <a:pt x="9016" y="15163"/>
                      <a:pt x="8615" y="15699"/>
                      <a:pt x="8242" y="16208"/>
                    </a:cubicBezTo>
                    <a:cubicBezTo>
                      <a:pt x="8155" y="16329"/>
                      <a:pt x="8066" y="16539"/>
                      <a:pt x="7901" y="16539"/>
                    </a:cubicBezTo>
                    <a:cubicBezTo>
                      <a:pt x="7874" y="16539"/>
                      <a:pt x="7845" y="16534"/>
                      <a:pt x="7814" y="16521"/>
                    </a:cubicBezTo>
                    <a:cubicBezTo>
                      <a:pt x="7527" y="16380"/>
                      <a:pt x="7658" y="15996"/>
                      <a:pt x="7665" y="15743"/>
                    </a:cubicBezTo>
                    <a:cubicBezTo>
                      <a:pt x="7724" y="15065"/>
                      <a:pt x="7815" y="14392"/>
                      <a:pt x="7922" y="13719"/>
                    </a:cubicBezTo>
                    <a:cubicBezTo>
                      <a:pt x="8100" y="12605"/>
                      <a:pt x="8339" y="11502"/>
                      <a:pt x="8643" y="10416"/>
                    </a:cubicBezTo>
                    <a:lnTo>
                      <a:pt x="8643" y="10416"/>
                    </a:lnTo>
                    <a:cubicBezTo>
                      <a:pt x="7791" y="11352"/>
                      <a:pt x="6681" y="11980"/>
                      <a:pt x="5437" y="12382"/>
                    </a:cubicBezTo>
                    <a:cubicBezTo>
                      <a:pt x="4825" y="13347"/>
                      <a:pt x="4087" y="14245"/>
                      <a:pt x="3507" y="14943"/>
                    </a:cubicBezTo>
                    <a:cubicBezTo>
                      <a:pt x="2952" y="15593"/>
                      <a:pt x="2303" y="16154"/>
                      <a:pt x="1649" y="16700"/>
                    </a:cubicBezTo>
                    <a:cubicBezTo>
                      <a:pt x="1138" y="17143"/>
                      <a:pt x="594" y="17552"/>
                      <a:pt x="1" y="17879"/>
                    </a:cubicBezTo>
                    <a:cubicBezTo>
                      <a:pt x="1112" y="17970"/>
                      <a:pt x="2227" y="18034"/>
                      <a:pt x="3339" y="18034"/>
                    </a:cubicBezTo>
                    <a:cubicBezTo>
                      <a:pt x="4795" y="18034"/>
                      <a:pt x="6247" y="17925"/>
                      <a:pt x="7680" y="17623"/>
                    </a:cubicBezTo>
                    <a:cubicBezTo>
                      <a:pt x="7697" y="17611"/>
                      <a:pt x="7716" y="17603"/>
                      <a:pt x="7734" y="17594"/>
                    </a:cubicBezTo>
                    <a:cubicBezTo>
                      <a:pt x="8206" y="17276"/>
                      <a:pt x="8496" y="16762"/>
                      <a:pt x="8821" y="16310"/>
                    </a:cubicBezTo>
                    <a:cubicBezTo>
                      <a:pt x="10670" y="13417"/>
                      <a:pt x="11960" y="10211"/>
                      <a:pt x="13116" y="6991"/>
                    </a:cubicBezTo>
                    <a:cubicBezTo>
                      <a:pt x="13391" y="6144"/>
                      <a:pt x="13690" y="5299"/>
                      <a:pt x="13971" y="4447"/>
                    </a:cubicBezTo>
                    <a:lnTo>
                      <a:pt x="13971" y="4445"/>
                    </a:lnTo>
                    <a:cubicBezTo>
                      <a:pt x="14291" y="2919"/>
                      <a:pt x="14441" y="1756"/>
                      <a:pt x="14509" y="1065"/>
                    </a:cubicBezTo>
                    <a:lnTo>
                      <a:pt x="14509" y="1065"/>
                    </a:lnTo>
                    <a:cubicBezTo>
                      <a:pt x="14487" y="1115"/>
                      <a:pt x="14455" y="1154"/>
                      <a:pt x="14409" y="1182"/>
                    </a:cubicBezTo>
                    <a:cubicBezTo>
                      <a:pt x="14378" y="1199"/>
                      <a:pt x="14344" y="1208"/>
                      <a:pt x="14310" y="1208"/>
                    </a:cubicBezTo>
                    <a:cubicBezTo>
                      <a:pt x="14244" y="1208"/>
                      <a:pt x="14179" y="1174"/>
                      <a:pt x="14143" y="1112"/>
                    </a:cubicBezTo>
                    <a:cubicBezTo>
                      <a:pt x="14085" y="1025"/>
                      <a:pt x="14108" y="914"/>
                      <a:pt x="14129" y="819"/>
                    </a:cubicBezTo>
                    <a:cubicBezTo>
                      <a:pt x="14194" y="533"/>
                      <a:pt x="14228" y="284"/>
                      <a:pt x="1424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5"/>
              <p:cNvSpPr/>
              <p:nvPr/>
            </p:nvSpPr>
            <p:spPr>
              <a:xfrm>
                <a:off x="4831350" y="1686175"/>
                <a:ext cx="100" cy="175"/>
              </a:xfrm>
              <a:custGeom>
                <a:avLst/>
                <a:gdLst/>
                <a:ahLst/>
                <a:cxnLst/>
                <a:rect l="l" t="t" r="r" b="b"/>
                <a:pathLst>
                  <a:path w="4" h="7" extrusionOk="0">
                    <a:moveTo>
                      <a:pt x="1" y="0"/>
                    </a:moveTo>
                    <a:lnTo>
                      <a:pt x="1" y="5"/>
                    </a:lnTo>
                    <a:cubicBezTo>
                      <a:pt x="4" y="5"/>
                      <a:pt x="4" y="6"/>
                      <a:pt x="4" y="6"/>
                    </a:cubicBezTo>
                    <a:lnTo>
                      <a:pt x="4" y="6"/>
                    </a:lnTo>
                    <a:cubicBezTo>
                      <a:pt x="4" y="5"/>
                      <a:pt x="1" y="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5" name="Google Shape;5545;p35"/>
            <p:cNvSpPr/>
            <p:nvPr/>
          </p:nvSpPr>
          <p:spPr>
            <a:xfrm>
              <a:off x="6461200" y="1579350"/>
              <a:ext cx="8800" cy="17225"/>
            </a:xfrm>
            <a:custGeom>
              <a:avLst/>
              <a:gdLst/>
              <a:ahLst/>
              <a:cxnLst/>
              <a:rect l="l" t="t" r="r" b="b"/>
              <a:pathLst>
                <a:path w="352" h="689" extrusionOk="0">
                  <a:moveTo>
                    <a:pt x="251" y="0"/>
                  </a:moveTo>
                  <a:lnTo>
                    <a:pt x="251" y="0"/>
                  </a:lnTo>
                  <a:cubicBezTo>
                    <a:pt x="222" y="95"/>
                    <a:pt x="175" y="184"/>
                    <a:pt x="114" y="264"/>
                  </a:cubicBezTo>
                  <a:cubicBezTo>
                    <a:pt x="89" y="314"/>
                    <a:pt x="50" y="365"/>
                    <a:pt x="0" y="394"/>
                  </a:cubicBezTo>
                  <a:cubicBezTo>
                    <a:pt x="26" y="490"/>
                    <a:pt x="41" y="591"/>
                    <a:pt x="42" y="688"/>
                  </a:cubicBezTo>
                  <a:cubicBezTo>
                    <a:pt x="207" y="506"/>
                    <a:pt x="351" y="233"/>
                    <a:pt x="25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5"/>
            <p:cNvSpPr/>
            <p:nvPr/>
          </p:nvSpPr>
          <p:spPr>
            <a:xfrm>
              <a:off x="6127050" y="1895000"/>
              <a:ext cx="15750" cy="12325"/>
            </a:xfrm>
            <a:custGeom>
              <a:avLst/>
              <a:gdLst/>
              <a:ahLst/>
              <a:cxnLst/>
              <a:rect l="l" t="t" r="r" b="b"/>
              <a:pathLst>
                <a:path w="630" h="493" extrusionOk="0">
                  <a:moveTo>
                    <a:pt x="256" y="0"/>
                  </a:moveTo>
                  <a:cubicBezTo>
                    <a:pt x="243" y="0"/>
                    <a:pt x="229" y="1"/>
                    <a:pt x="214" y="3"/>
                  </a:cubicBezTo>
                  <a:cubicBezTo>
                    <a:pt x="13" y="106"/>
                    <a:pt x="0" y="466"/>
                    <a:pt x="260" y="492"/>
                  </a:cubicBezTo>
                  <a:cubicBezTo>
                    <a:pt x="629" y="481"/>
                    <a:pt x="587" y="0"/>
                    <a:pt x="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5"/>
            <p:cNvSpPr/>
            <p:nvPr/>
          </p:nvSpPr>
          <p:spPr>
            <a:xfrm>
              <a:off x="5921900" y="1532325"/>
              <a:ext cx="366175" cy="190850"/>
            </a:xfrm>
            <a:custGeom>
              <a:avLst/>
              <a:gdLst/>
              <a:ahLst/>
              <a:cxnLst/>
              <a:rect l="l" t="t" r="r" b="b"/>
              <a:pathLst>
                <a:path w="14647" h="7634" extrusionOk="0">
                  <a:moveTo>
                    <a:pt x="11882" y="1"/>
                  </a:moveTo>
                  <a:cubicBezTo>
                    <a:pt x="11710" y="1"/>
                    <a:pt x="11539" y="14"/>
                    <a:pt x="11370" y="39"/>
                  </a:cubicBezTo>
                  <a:cubicBezTo>
                    <a:pt x="11382" y="57"/>
                    <a:pt x="11382" y="84"/>
                    <a:pt x="11380" y="108"/>
                  </a:cubicBezTo>
                  <a:cubicBezTo>
                    <a:pt x="11325" y="899"/>
                    <a:pt x="10697" y="1613"/>
                    <a:pt x="9920" y="1772"/>
                  </a:cubicBezTo>
                  <a:cubicBezTo>
                    <a:pt x="9884" y="1779"/>
                    <a:pt x="9848" y="1786"/>
                    <a:pt x="9813" y="1786"/>
                  </a:cubicBezTo>
                  <a:cubicBezTo>
                    <a:pt x="9791" y="1786"/>
                    <a:pt x="9769" y="1783"/>
                    <a:pt x="9748" y="1776"/>
                  </a:cubicBezTo>
                  <a:cubicBezTo>
                    <a:pt x="9627" y="1743"/>
                    <a:pt x="9569" y="1612"/>
                    <a:pt x="9551" y="1489"/>
                  </a:cubicBezTo>
                  <a:cubicBezTo>
                    <a:pt x="9532" y="1367"/>
                    <a:pt x="9540" y="1240"/>
                    <a:pt x="9490" y="1126"/>
                  </a:cubicBezTo>
                  <a:cubicBezTo>
                    <a:pt x="9270" y="1481"/>
                    <a:pt x="8995" y="1797"/>
                    <a:pt x="8677" y="2065"/>
                  </a:cubicBezTo>
                  <a:cubicBezTo>
                    <a:pt x="8450" y="2253"/>
                    <a:pt x="8168" y="2423"/>
                    <a:pt x="7881" y="2423"/>
                  </a:cubicBezTo>
                  <a:cubicBezTo>
                    <a:pt x="7824" y="2423"/>
                    <a:pt x="7767" y="2416"/>
                    <a:pt x="7709" y="2402"/>
                  </a:cubicBezTo>
                  <a:cubicBezTo>
                    <a:pt x="7441" y="2330"/>
                    <a:pt x="7243" y="2090"/>
                    <a:pt x="7157" y="1824"/>
                  </a:cubicBezTo>
                  <a:cubicBezTo>
                    <a:pt x="7071" y="1561"/>
                    <a:pt x="7084" y="1274"/>
                    <a:pt x="7113" y="1000"/>
                  </a:cubicBezTo>
                  <a:lnTo>
                    <a:pt x="7113" y="1000"/>
                  </a:lnTo>
                  <a:cubicBezTo>
                    <a:pt x="6724" y="1278"/>
                    <a:pt x="6333" y="1558"/>
                    <a:pt x="5946" y="1838"/>
                  </a:cubicBezTo>
                  <a:cubicBezTo>
                    <a:pt x="5820" y="1928"/>
                    <a:pt x="5655" y="2017"/>
                    <a:pt x="5511" y="2017"/>
                  </a:cubicBezTo>
                  <a:cubicBezTo>
                    <a:pt x="5439" y="2017"/>
                    <a:pt x="5372" y="1995"/>
                    <a:pt x="5318" y="1941"/>
                  </a:cubicBezTo>
                  <a:cubicBezTo>
                    <a:pt x="5167" y="1795"/>
                    <a:pt x="5253" y="1549"/>
                    <a:pt x="5347" y="1361"/>
                  </a:cubicBezTo>
                  <a:lnTo>
                    <a:pt x="5347" y="1361"/>
                  </a:lnTo>
                  <a:cubicBezTo>
                    <a:pt x="4958" y="1740"/>
                    <a:pt x="4533" y="2078"/>
                    <a:pt x="4076" y="2364"/>
                  </a:cubicBezTo>
                  <a:cubicBezTo>
                    <a:pt x="3994" y="2416"/>
                    <a:pt x="3903" y="2468"/>
                    <a:pt x="3809" y="2468"/>
                  </a:cubicBezTo>
                  <a:cubicBezTo>
                    <a:pt x="3798" y="2468"/>
                    <a:pt x="3787" y="2467"/>
                    <a:pt x="3776" y="2466"/>
                  </a:cubicBezTo>
                  <a:cubicBezTo>
                    <a:pt x="3569" y="2438"/>
                    <a:pt x="3493" y="2176"/>
                    <a:pt x="3493" y="1963"/>
                  </a:cubicBezTo>
                  <a:cubicBezTo>
                    <a:pt x="3493" y="1403"/>
                    <a:pt x="3665" y="917"/>
                    <a:pt x="4002" y="471"/>
                  </a:cubicBezTo>
                  <a:lnTo>
                    <a:pt x="4002" y="471"/>
                  </a:lnTo>
                  <a:cubicBezTo>
                    <a:pt x="2822" y="1196"/>
                    <a:pt x="1842" y="2192"/>
                    <a:pt x="985" y="3285"/>
                  </a:cubicBezTo>
                  <a:cubicBezTo>
                    <a:pt x="881" y="3449"/>
                    <a:pt x="785" y="3616"/>
                    <a:pt x="692" y="3785"/>
                  </a:cubicBezTo>
                  <a:cubicBezTo>
                    <a:pt x="393" y="4353"/>
                    <a:pt x="155" y="4974"/>
                    <a:pt x="2" y="5590"/>
                  </a:cubicBezTo>
                  <a:cubicBezTo>
                    <a:pt x="2" y="5592"/>
                    <a:pt x="2" y="5595"/>
                    <a:pt x="1" y="5598"/>
                  </a:cubicBezTo>
                  <a:cubicBezTo>
                    <a:pt x="83" y="5550"/>
                    <a:pt x="163" y="5504"/>
                    <a:pt x="240" y="5453"/>
                  </a:cubicBezTo>
                  <a:cubicBezTo>
                    <a:pt x="405" y="5375"/>
                    <a:pt x="562" y="5194"/>
                    <a:pt x="751" y="5194"/>
                  </a:cubicBezTo>
                  <a:cubicBezTo>
                    <a:pt x="772" y="5194"/>
                    <a:pt x="794" y="5196"/>
                    <a:pt x="817" y="5201"/>
                  </a:cubicBezTo>
                  <a:cubicBezTo>
                    <a:pt x="899" y="5228"/>
                    <a:pt x="957" y="5315"/>
                    <a:pt x="941" y="5402"/>
                  </a:cubicBezTo>
                  <a:cubicBezTo>
                    <a:pt x="919" y="5493"/>
                    <a:pt x="859" y="5541"/>
                    <a:pt x="819" y="5617"/>
                  </a:cubicBezTo>
                  <a:cubicBezTo>
                    <a:pt x="686" y="5875"/>
                    <a:pt x="626" y="6160"/>
                    <a:pt x="591" y="6444"/>
                  </a:cubicBezTo>
                  <a:cubicBezTo>
                    <a:pt x="547" y="6854"/>
                    <a:pt x="649" y="7282"/>
                    <a:pt x="865" y="7634"/>
                  </a:cubicBezTo>
                  <a:cubicBezTo>
                    <a:pt x="1036" y="7094"/>
                    <a:pt x="1451" y="6691"/>
                    <a:pt x="2151" y="6691"/>
                  </a:cubicBezTo>
                  <a:cubicBezTo>
                    <a:pt x="2286" y="6691"/>
                    <a:pt x="2432" y="6706"/>
                    <a:pt x="2588" y="6737"/>
                  </a:cubicBezTo>
                  <a:cubicBezTo>
                    <a:pt x="2935" y="6825"/>
                    <a:pt x="3292" y="6947"/>
                    <a:pt x="3579" y="7161"/>
                  </a:cubicBezTo>
                  <a:cubicBezTo>
                    <a:pt x="3644" y="7000"/>
                    <a:pt x="3739" y="6844"/>
                    <a:pt x="3748" y="6663"/>
                  </a:cubicBezTo>
                  <a:cubicBezTo>
                    <a:pt x="3806" y="6380"/>
                    <a:pt x="3688" y="6109"/>
                    <a:pt x="3703" y="5834"/>
                  </a:cubicBezTo>
                  <a:cubicBezTo>
                    <a:pt x="3854" y="5469"/>
                    <a:pt x="4284" y="5280"/>
                    <a:pt x="4538" y="4987"/>
                  </a:cubicBezTo>
                  <a:cubicBezTo>
                    <a:pt x="5095" y="4445"/>
                    <a:pt x="5532" y="3815"/>
                    <a:pt x="5670" y="3046"/>
                  </a:cubicBezTo>
                  <a:cubicBezTo>
                    <a:pt x="5690" y="2961"/>
                    <a:pt x="5743" y="2723"/>
                    <a:pt x="5845" y="2723"/>
                  </a:cubicBezTo>
                  <a:cubicBezTo>
                    <a:pt x="5865" y="2723"/>
                    <a:pt x="5886" y="2732"/>
                    <a:pt x="5909" y="2753"/>
                  </a:cubicBezTo>
                  <a:cubicBezTo>
                    <a:pt x="5989" y="2868"/>
                    <a:pt x="6005" y="3005"/>
                    <a:pt x="5995" y="3143"/>
                  </a:cubicBezTo>
                  <a:cubicBezTo>
                    <a:pt x="6122" y="3324"/>
                    <a:pt x="6039" y="3776"/>
                    <a:pt x="6090" y="3954"/>
                  </a:cubicBezTo>
                  <a:cubicBezTo>
                    <a:pt x="6258" y="3562"/>
                    <a:pt x="6454" y="3167"/>
                    <a:pt x="6542" y="2753"/>
                  </a:cubicBezTo>
                  <a:cubicBezTo>
                    <a:pt x="6546" y="2553"/>
                    <a:pt x="6542" y="2349"/>
                    <a:pt x="6571" y="2148"/>
                  </a:cubicBezTo>
                  <a:cubicBezTo>
                    <a:pt x="6581" y="2081"/>
                    <a:pt x="6632" y="2023"/>
                    <a:pt x="6692" y="1994"/>
                  </a:cubicBezTo>
                  <a:cubicBezTo>
                    <a:pt x="6722" y="1979"/>
                    <a:pt x="6753" y="1972"/>
                    <a:pt x="6784" y="1972"/>
                  </a:cubicBezTo>
                  <a:cubicBezTo>
                    <a:pt x="6899" y="1972"/>
                    <a:pt x="7011" y="2063"/>
                    <a:pt x="7015" y="2184"/>
                  </a:cubicBezTo>
                  <a:cubicBezTo>
                    <a:pt x="7002" y="2400"/>
                    <a:pt x="6994" y="2614"/>
                    <a:pt x="6988" y="2830"/>
                  </a:cubicBezTo>
                  <a:cubicBezTo>
                    <a:pt x="6965" y="3230"/>
                    <a:pt x="6918" y="4296"/>
                    <a:pt x="7164" y="4296"/>
                  </a:cubicBezTo>
                  <a:cubicBezTo>
                    <a:pt x="7255" y="4296"/>
                    <a:pt x="7384" y="4153"/>
                    <a:pt x="7569" y="3780"/>
                  </a:cubicBezTo>
                  <a:cubicBezTo>
                    <a:pt x="7601" y="3740"/>
                    <a:pt x="7648" y="3722"/>
                    <a:pt x="7696" y="3722"/>
                  </a:cubicBezTo>
                  <a:cubicBezTo>
                    <a:pt x="7772" y="3722"/>
                    <a:pt x="7851" y="3767"/>
                    <a:pt x="7883" y="3842"/>
                  </a:cubicBezTo>
                  <a:cubicBezTo>
                    <a:pt x="7929" y="3954"/>
                    <a:pt x="7938" y="4082"/>
                    <a:pt x="7985" y="4194"/>
                  </a:cubicBezTo>
                  <a:cubicBezTo>
                    <a:pt x="7999" y="4200"/>
                    <a:pt x="8012" y="4202"/>
                    <a:pt x="8026" y="4202"/>
                  </a:cubicBezTo>
                  <a:cubicBezTo>
                    <a:pt x="8109" y="4202"/>
                    <a:pt x="8187" y="4114"/>
                    <a:pt x="8259" y="4076"/>
                  </a:cubicBezTo>
                  <a:cubicBezTo>
                    <a:pt x="8517" y="3893"/>
                    <a:pt x="8722" y="3664"/>
                    <a:pt x="8904" y="3414"/>
                  </a:cubicBezTo>
                  <a:cubicBezTo>
                    <a:pt x="8951" y="3383"/>
                    <a:pt x="8994" y="3370"/>
                    <a:pt x="9034" y="3370"/>
                  </a:cubicBezTo>
                  <a:cubicBezTo>
                    <a:pt x="9180" y="3370"/>
                    <a:pt x="9263" y="3560"/>
                    <a:pt x="9180" y="3722"/>
                  </a:cubicBezTo>
                  <a:cubicBezTo>
                    <a:pt x="9035" y="4164"/>
                    <a:pt x="8796" y="4588"/>
                    <a:pt x="8737" y="5051"/>
                  </a:cubicBezTo>
                  <a:cubicBezTo>
                    <a:pt x="9385" y="4556"/>
                    <a:pt x="9920" y="3961"/>
                    <a:pt x="10357" y="3280"/>
                  </a:cubicBezTo>
                  <a:cubicBezTo>
                    <a:pt x="10539" y="2993"/>
                    <a:pt x="10649" y="2680"/>
                    <a:pt x="10729" y="2358"/>
                  </a:cubicBezTo>
                  <a:cubicBezTo>
                    <a:pt x="10722" y="2136"/>
                    <a:pt x="10637" y="1810"/>
                    <a:pt x="10904" y="1765"/>
                  </a:cubicBezTo>
                  <a:cubicBezTo>
                    <a:pt x="10906" y="1765"/>
                    <a:pt x="10909" y="1765"/>
                    <a:pt x="10911" y="1765"/>
                  </a:cubicBezTo>
                  <a:cubicBezTo>
                    <a:pt x="11118" y="1765"/>
                    <a:pt x="11127" y="2007"/>
                    <a:pt x="11127" y="2161"/>
                  </a:cubicBezTo>
                  <a:cubicBezTo>
                    <a:pt x="11147" y="2531"/>
                    <a:pt x="11122" y="2904"/>
                    <a:pt x="11242" y="3247"/>
                  </a:cubicBezTo>
                  <a:cubicBezTo>
                    <a:pt x="11478" y="2986"/>
                    <a:pt x="11755" y="2719"/>
                    <a:pt x="11856" y="2372"/>
                  </a:cubicBezTo>
                  <a:cubicBezTo>
                    <a:pt x="11851" y="2311"/>
                    <a:pt x="11858" y="2247"/>
                    <a:pt x="11892" y="2192"/>
                  </a:cubicBezTo>
                  <a:cubicBezTo>
                    <a:pt x="12299" y="1693"/>
                    <a:pt x="12452" y="1619"/>
                    <a:pt x="12342" y="927"/>
                  </a:cubicBezTo>
                  <a:cubicBezTo>
                    <a:pt x="12347" y="876"/>
                    <a:pt x="12385" y="845"/>
                    <a:pt x="12431" y="845"/>
                  </a:cubicBezTo>
                  <a:cubicBezTo>
                    <a:pt x="12441" y="845"/>
                    <a:pt x="12451" y="846"/>
                    <a:pt x="12462" y="849"/>
                  </a:cubicBezTo>
                  <a:cubicBezTo>
                    <a:pt x="12606" y="950"/>
                    <a:pt x="12686" y="1119"/>
                    <a:pt x="12707" y="1307"/>
                  </a:cubicBezTo>
                  <a:cubicBezTo>
                    <a:pt x="12712" y="1307"/>
                    <a:pt x="12717" y="1307"/>
                    <a:pt x="12723" y="1307"/>
                  </a:cubicBezTo>
                  <a:cubicBezTo>
                    <a:pt x="12923" y="1307"/>
                    <a:pt x="13125" y="1463"/>
                    <a:pt x="13275" y="1580"/>
                  </a:cubicBezTo>
                  <a:cubicBezTo>
                    <a:pt x="14371" y="2687"/>
                    <a:pt x="14330" y="4522"/>
                    <a:pt x="14295" y="6000"/>
                  </a:cubicBezTo>
                  <a:cubicBezTo>
                    <a:pt x="14311" y="5952"/>
                    <a:pt x="14335" y="5908"/>
                    <a:pt x="14355" y="5864"/>
                  </a:cubicBezTo>
                  <a:cubicBezTo>
                    <a:pt x="14399" y="5780"/>
                    <a:pt x="14441" y="5694"/>
                    <a:pt x="14482" y="5608"/>
                  </a:cubicBezTo>
                  <a:cubicBezTo>
                    <a:pt x="14542" y="5343"/>
                    <a:pt x="14566" y="5069"/>
                    <a:pt x="14587" y="4796"/>
                  </a:cubicBezTo>
                  <a:cubicBezTo>
                    <a:pt x="14638" y="4072"/>
                    <a:pt x="14646" y="3331"/>
                    <a:pt x="14431" y="2632"/>
                  </a:cubicBezTo>
                  <a:cubicBezTo>
                    <a:pt x="14209" y="1944"/>
                    <a:pt x="13724" y="1303"/>
                    <a:pt x="13043" y="1059"/>
                  </a:cubicBezTo>
                  <a:cubicBezTo>
                    <a:pt x="13319" y="935"/>
                    <a:pt x="13584" y="788"/>
                    <a:pt x="13836" y="618"/>
                  </a:cubicBezTo>
                  <a:cubicBezTo>
                    <a:pt x="13277" y="211"/>
                    <a:pt x="12578" y="1"/>
                    <a:pt x="1188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5"/>
            <p:cNvSpPr/>
            <p:nvPr/>
          </p:nvSpPr>
          <p:spPr>
            <a:xfrm>
              <a:off x="5899150" y="2029875"/>
              <a:ext cx="91400" cy="149150"/>
            </a:xfrm>
            <a:custGeom>
              <a:avLst/>
              <a:gdLst/>
              <a:ahLst/>
              <a:cxnLst/>
              <a:rect l="l" t="t" r="r" b="b"/>
              <a:pathLst>
                <a:path w="3656" h="5966" extrusionOk="0">
                  <a:moveTo>
                    <a:pt x="396" y="0"/>
                  </a:moveTo>
                  <a:cubicBezTo>
                    <a:pt x="362" y="92"/>
                    <a:pt x="319" y="184"/>
                    <a:pt x="312" y="258"/>
                  </a:cubicBezTo>
                  <a:cubicBezTo>
                    <a:pt x="0" y="1877"/>
                    <a:pt x="793" y="3843"/>
                    <a:pt x="1659" y="5190"/>
                  </a:cubicBezTo>
                  <a:cubicBezTo>
                    <a:pt x="1756" y="5334"/>
                    <a:pt x="1877" y="5509"/>
                    <a:pt x="1801" y="5687"/>
                  </a:cubicBezTo>
                  <a:cubicBezTo>
                    <a:pt x="1812" y="5744"/>
                    <a:pt x="1887" y="5750"/>
                    <a:pt x="1930" y="5773"/>
                  </a:cubicBezTo>
                  <a:cubicBezTo>
                    <a:pt x="2387" y="5909"/>
                    <a:pt x="2863" y="5966"/>
                    <a:pt x="3340" y="5966"/>
                  </a:cubicBezTo>
                  <a:cubicBezTo>
                    <a:pt x="3445" y="5966"/>
                    <a:pt x="3550" y="5963"/>
                    <a:pt x="3655" y="5958"/>
                  </a:cubicBezTo>
                  <a:cubicBezTo>
                    <a:pt x="3569" y="5803"/>
                    <a:pt x="3491" y="5645"/>
                    <a:pt x="3421" y="5490"/>
                  </a:cubicBezTo>
                  <a:cubicBezTo>
                    <a:pt x="2747" y="4052"/>
                    <a:pt x="2126" y="2507"/>
                    <a:pt x="1968" y="947"/>
                  </a:cubicBezTo>
                  <a:cubicBezTo>
                    <a:pt x="1584" y="774"/>
                    <a:pt x="1208" y="571"/>
                    <a:pt x="853" y="345"/>
                  </a:cubicBezTo>
                  <a:cubicBezTo>
                    <a:pt x="721" y="258"/>
                    <a:pt x="554" y="139"/>
                    <a:pt x="3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9" name="Google Shape;5549;p35"/>
            <p:cNvGrpSpPr/>
            <p:nvPr/>
          </p:nvGrpSpPr>
          <p:grpSpPr>
            <a:xfrm>
              <a:off x="5461175" y="1571950"/>
              <a:ext cx="787175" cy="666650"/>
              <a:chOff x="4013375" y="1571950"/>
              <a:chExt cx="787175" cy="666650"/>
            </a:xfrm>
          </p:grpSpPr>
          <p:sp>
            <p:nvSpPr>
              <p:cNvPr id="5550" name="Google Shape;5550;p35"/>
              <p:cNvSpPr/>
              <p:nvPr/>
            </p:nvSpPr>
            <p:spPr>
              <a:xfrm>
                <a:off x="4068375" y="1571950"/>
                <a:ext cx="230975" cy="244850"/>
              </a:xfrm>
              <a:custGeom>
                <a:avLst/>
                <a:gdLst/>
                <a:ahLst/>
                <a:cxnLst/>
                <a:rect l="l" t="t" r="r" b="b"/>
                <a:pathLst>
                  <a:path w="9239" h="9794" extrusionOk="0">
                    <a:moveTo>
                      <a:pt x="5791" y="0"/>
                    </a:moveTo>
                    <a:lnTo>
                      <a:pt x="5791" y="0"/>
                    </a:lnTo>
                    <a:cubicBezTo>
                      <a:pt x="5186" y="417"/>
                      <a:pt x="4512" y="731"/>
                      <a:pt x="3823" y="981"/>
                    </a:cubicBezTo>
                    <a:cubicBezTo>
                      <a:pt x="4349" y="2169"/>
                      <a:pt x="3068" y="3537"/>
                      <a:pt x="1873" y="3537"/>
                    </a:cubicBezTo>
                    <a:cubicBezTo>
                      <a:pt x="1836" y="3537"/>
                      <a:pt x="1799" y="3536"/>
                      <a:pt x="1762" y="3533"/>
                    </a:cubicBezTo>
                    <a:cubicBezTo>
                      <a:pt x="1487" y="3497"/>
                      <a:pt x="1248" y="3274"/>
                      <a:pt x="1222" y="3000"/>
                    </a:cubicBezTo>
                    <a:cubicBezTo>
                      <a:pt x="1197" y="3000"/>
                      <a:pt x="1172" y="2993"/>
                      <a:pt x="1152" y="2982"/>
                    </a:cubicBezTo>
                    <a:cubicBezTo>
                      <a:pt x="978" y="2901"/>
                      <a:pt x="864" y="2737"/>
                      <a:pt x="815" y="2555"/>
                    </a:cubicBezTo>
                    <a:cubicBezTo>
                      <a:pt x="802" y="2560"/>
                      <a:pt x="789" y="2564"/>
                      <a:pt x="778" y="2570"/>
                    </a:cubicBezTo>
                    <a:cubicBezTo>
                      <a:pt x="0" y="2956"/>
                      <a:pt x="150" y="4103"/>
                      <a:pt x="538" y="4724"/>
                    </a:cubicBezTo>
                    <a:cubicBezTo>
                      <a:pt x="786" y="5125"/>
                      <a:pt x="1210" y="5442"/>
                      <a:pt x="1684" y="5511"/>
                    </a:cubicBezTo>
                    <a:cubicBezTo>
                      <a:pt x="1736" y="5520"/>
                      <a:pt x="1789" y="5523"/>
                      <a:pt x="1842" y="5523"/>
                    </a:cubicBezTo>
                    <a:cubicBezTo>
                      <a:pt x="2005" y="5523"/>
                      <a:pt x="2169" y="5492"/>
                      <a:pt x="2330" y="5492"/>
                    </a:cubicBezTo>
                    <a:cubicBezTo>
                      <a:pt x="2363" y="5492"/>
                      <a:pt x="2396" y="5493"/>
                      <a:pt x="2428" y="5496"/>
                    </a:cubicBezTo>
                    <a:cubicBezTo>
                      <a:pt x="2432" y="5496"/>
                      <a:pt x="2436" y="5496"/>
                      <a:pt x="2441" y="5496"/>
                    </a:cubicBezTo>
                    <a:cubicBezTo>
                      <a:pt x="2537" y="5496"/>
                      <a:pt x="2638" y="5594"/>
                      <a:pt x="2679" y="5732"/>
                    </a:cubicBezTo>
                    <a:cubicBezTo>
                      <a:pt x="3068" y="6741"/>
                      <a:pt x="3838" y="7592"/>
                      <a:pt x="4766" y="8137"/>
                    </a:cubicBezTo>
                    <a:cubicBezTo>
                      <a:pt x="5113" y="8331"/>
                      <a:pt x="5445" y="8516"/>
                      <a:pt x="5785" y="8714"/>
                    </a:cubicBezTo>
                    <a:cubicBezTo>
                      <a:pt x="5846" y="8746"/>
                      <a:pt x="5818" y="8838"/>
                      <a:pt x="5757" y="8838"/>
                    </a:cubicBezTo>
                    <a:cubicBezTo>
                      <a:pt x="5753" y="8838"/>
                      <a:pt x="5748" y="8838"/>
                      <a:pt x="5744" y="8837"/>
                    </a:cubicBezTo>
                    <a:cubicBezTo>
                      <a:pt x="5633" y="8825"/>
                      <a:pt x="5517" y="8808"/>
                      <a:pt x="5398" y="8774"/>
                    </a:cubicBezTo>
                    <a:lnTo>
                      <a:pt x="5398" y="8774"/>
                    </a:lnTo>
                    <a:cubicBezTo>
                      <a:pt x="5728" y="9220"/>
                      <a:pt x="6121" y="9653"/>
                      <a:pt x="6666" y="9791"/>
                    </a:cubicBezTo>
                    <a:cubicBezTo>
                      <a:pt x="6686" y="9793"/>
                      <a:pt x="6706" y="9793"/>
                      <a:pt x="6725" y="9793"/>
                    </a:cubicBezTo>
                    <a:cubicBezTo>
                      <a:pt x="7045" y="9793"/>
                      <a:pt x="7323" y="9606"/>
                      <a:pt x="7573" y="9402"/>
                    </a:cubicBezTo>
                    <a:cubicBezTo>
                      <a:pt x="7382" y="9370"/>
                      <a:pt x="7191" y="9326"/>
                      <a:pt x="7002" y="9274"/>
                    </a:cubicBezTo>
                    <a:cubicBezTo>
                      <a:pt x="6898" y="9227"/>
                      <a:pt x="6636" y="9240"/>
                      <a:pt x="6650" y="9093"/>
                    </a:cubicBezTo>
                    <a:cubicBezTo>
                      <a:pt x="6658" y="9049"/>
                      <a:pt x="6696" y="9021"/>
                      <a:pt x="6736" y="9021"/>
                    </a:cubicBezTo>
                    <a:cubicBezTo>
                      <a:pt x="6742" y="9021"/>
                      <a:pt x="6748" y="9022"/>
                      <a:pt x="6754" y="9023"/>
                    </a:cubicBezTo>
                    <a:cubicBezTo>
                      <a:pt x="7316" y="9100"/>
                      <a:pt x="7920" y="9086"/>
                      <a:pt x="8481" y="9092"/>
                    </a:cubicBezTo>
                    <a:cubicBezTo>
                      <a:pt x="8732" y="9084"/>
                      <a:pt x="8985" y="9073"/>
                      <a:pt x="9239" y="9049"/>
                    </a:cubicBezTo>
                    <a:cubicBezTo>
                      <a:pt x="8855" y="9012"/>
                      <a:pt x="8475" y="8950"/>
                      <a:pt x="8098" y="8856"/>
                    </a:cubicBezTo>
                    <a:cubicBezTo>
                      <a:pt x="7172" y="8622"/>
                      <a:pt x="6276" y="8160"/>
                      <a:pt x="5691" y="7404"/>
                    </a:cubicBezTo>
                    <a:cubicBezTo>
                      <a:pt x="5312" y="6914"/>
                      <a:pt x="5085" y="6327"/>
                      <a:pt x="4923" y="5732"/>
                    </a:cubicBezTo>
                    <a:cubicBezTo>
                      <a:pt x="4622" y="4620"/>
                      <a:pt x="4549" y="3430"/>
                      <a:pt x="4869" y="2325"/>
                    </a:cubicBezTo>
                    <a:cubicBezTo>
                      <a:pt x="5050" y="1706"/>
                      <a:pt x="5365" y="1117"/>
                      <a:pt x="5791" y="634"/>
                    </a:cubicBezTo>
                    <a:cubicBezTo>
                      <a:pt x="5772" y="599"/>
                      <a:pt x="5754" y="563"/>
                      <a:pt x="5740" y="519"/>
                    </a:cubicBezTo>
                    <a:cubicBezTo>
                      <a:pt x="5710" y="344"/>
                      <a:pt x="5735" y="170"/>
                      <a:pt x="57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5"/>
              <p:cNvSpPr/>
              <p:nvPr/>
            </p:nvSpPr>
            <p:spPr>
              <a:xfrm>
                <a:off x="4141125" y="1885025"/>
                <a:ext cx="74825" cy="225425"/>
              </a:xfrm>
              <a:custGeom>
                <a:avLst/>
                <a:gdLst/>
                <a:ahLst/>
                <a:cxnLst/>
                <a:rect l="l" t="t" r="r" b="b"/>
                <a:pathLst>
                  <a:path w="2993" h="9017" extrusionOk="0">
                    <a:moveTo>
                      <a:pt x="534" y="1"/>
                    </a:moveTo>
                    <a:cubicBezTo>
                      <a:pt x="480" y="20"/>
                      <a:pt x="428" y="42"/>
                      <a:pt x="375" y="62"/>
                    </a:cubicBezTo>
                    <a:cubicBezTo>
                      <a:pt x="315" y="71"/>
                      <a:pt x="154" y="161"/>
                      <a:pt x="1" y="224"/>
                    </a:cubicBezTo>
                    <a:cubicBezTo>
                      <a:pt x="7" y="231"/>
                      <a:pt x="11" y="238"/>
                      <a:pt x="15" y="249"/>
                    </a:cubicBezTo>
                    <a:cubicBezTo>
                      <a:pt x="275" y="826"/>
                      <a:pt x="464" y="1439"/>
                      <a:pt x="681" y="2034"/>
                    </a:cubicBezTo>
                    <a:cubicBezTo>
                      <a:pt x="1097" y="3168"/>
                      <a:pt x="1528" y="4305"/>
                      <a:pt x="1776" y="5495"/>
                    </a:cubicBezTo>
                    <a:cubicBezTo>
                      <a:pt x="1786" y="5543"/>
                      <a:pt x="1798" y="5597"/>
                      <a:pt x="1805" y="5648"/>
                    </a:cubicBezTo>
                    <a:cubicBezTo>
                      <a:pt x="1814" y="5666"/>
                      <a:pt x="1821" y="5686"/>
                      <a:pt x="1822" y="5707"/>
                    </a:cubicBezTo>
                    <a:cubicBezTo>
                      <a:pt x="1828" y="5768"/>
                      <a:pt x="1820" y="5826"/>
                      <a:pt x="1809" y="5886"/>
                    </a:cubicBezTo>
                    <a:cubicBezTo>
                      <a:pt x="1731" y="6294"/>
                      <a:pt x="1630" y="6771"/>
                      <a:pt x="1914" y="7109"/>
                    </a:cubicBezTo>
                    <a:cubicBezTo>
                      <a:pt x="1989" y="7523"/>
                      <a:pt x="1843" y="7955"/>
                      <a:pt x="1885" y="8377"/>
                    </a:cubicBezTo>
                    <a:cubicBezTo>
                      <a:pt x="1906" y="8610"/>
                      <a:pt x="1944" y="8698"/>
                      <a:pt x="1987" y="8698"/>
                    </a:cubicBezTo>
                    <a:cubicBezTo>
                      <a:pt x="2100" y="8698"/>
                      <a:pt x="2254" y="8107"/>
                      <a:pt x="2265" y="7919"/>
                    </a:cubicBezTo>
                    <a:cubicBezTo>
                      <a:pt x="2264" y="7826"/>
                      <a:pt x="2336" y="7742"/>
                      <a:pt x="2422" y="7742"/>
                    </a:cubicBezTo>
                    <a:cubicBezTo>
                      <a:pt x="2446" y="7742"/>
                      <a:pt x="2471" y="7748"/>
                      <a:pt x="2496" y="7763"/>
                    </a:cubicBezTo>
                    <a:cubicBezTo>
                      <a:pt x="2598" y="7830"/>
                      <a:pt x="2611" y="7961"/>
                      <a:pt x="2643" y="8065"/>
                    </a:cubicBezTo>
                    <a:cubicBezTo>
                      <a:pt x="2754" y="8377"/>
                      <a:pt x="2812" y="8716"/>
                      <a:pt x="2948" y="9016"/>
                    </a:cubicBezTo>
                    <a:cubicBezTo>
                      <a:pt x="2977" y="8723"/>
                      <a:pt x="2993" y="8435"/>
                      <a:pt x="2983" y="8142"/>
                    </a:cubicBezTo>
                    <a:cubicBezTo>
                      <a:pt x="2972" y="7881"/>
                      <a:pt x="2878" y="7633"/>
                      <a:pt x="2870" y="7377"/>
                    </a:cubicBezTo>
                    <a:lnTo>
                      <a:pt x="2870" y="7371"/>
                    </a:lnTo>
                    <a:cubicBezTo>
                      <a:pt x="2867" y="7371"/>
                      <a:pt x="2867" y="7368"/>
                      <a:pt x="2866" y="7365"/>
                    </a:cubicBezTo>
                    <a:cubicBezTo>
                      <a:pt x="2328" y="6740"/>
                      <a:pt x="2366" y="5791"/>
                      <a:pt x="2134" y="4998"/>
                    </a:cubicBezTo>
                    <a:cubicBezTo>
                      <a:pt x="1752" y="3687"/>
                      <a:pt x="1339" y="2382"/>
                      <a:pt x="901" y="1088"/>
                    </a:cubicBezTo>
                    <a:cubicBezTo>
                      <a:pt x="777" y="725"/>
                      <a:pt x="654" y="362"/>
                      <a:pt x="5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5"/>
              <p:cNvSpPr/>
              <p:nvPr/>
            </p:nvSpPr>
            <p:spPr>
              <a:xfrm>
                <a:off x="4222150" y="2078075"/>
                <a:ext cx="12250" cy="30925"/>
              </a:xfrm>
              <a:custGeom>
                <a:avLst/>
                <a:gdLst/>
                <a:ahLst/>
                <a:cxnLst/>
                <a:rect l="l" t="t" r="r" b="b"/>
                <a:pathLst>
                  <a:path w="490" h="1237" extrusionOk="0">
                    <a:moveTo>
                      <a:pt x="1" y="0"/>
                    </a:moveTo>
                    <a:lnTo>
                      <a:pt x="1" y="0"/>
                    </a:lnTo>
                    <a:cubicBezTo>
                      <a:pt x="52" y="172"/>
                      <a:pt x="81" y="369"/>
                      <a:pt x="88" y="560"/>
                    </a:cubicBezTo>
                    <a:cubicBezTo>
                      <a:pt x="94" y="566"/>
                      <a:pt x="102" y="567"/>
                      <a:pt x="109" y="574"/>
                    </a:cubicBezTo>
                    <a:cubicBezTo>
                      <a:pt x="256" y="768"/>
                      <a:pt x="230" y="1054"/>
                      <a:pt x="378" y="1236"/>
                    </a:cubicBezTo>
                    <a:cubicBezTo>
                      <a:pt x="459" y="923"/>
                      <a:pt x="489" y="602"/>
                      <a:pt x="475" y="282"/>
                    </a:cubicBezTo>
                    <a:cubicBezTo>
                      <a:pt x="307" y="207"/>
                      <a:pt x="145" y="112"/>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5"/>
              <p:cNvSpPr/>
              <p:nvPr/>
            </p:nvSpPr>
            <p:spPr>
              <a:xfrm>
                <a:off x="4245850" y="2088825"/>
                <a:ext cx="6225" cy="14675"/>
              </a:xfrm>
              <a:custGeom>
                <a:avLst/>
                <a:gdLst/>
                <a:ahLst/>
                <a:cxnLst/>
                <a:rect l="l" t="t" r="r" b="b"/>
                <a:pathLst>
                  <a:path w="249" h="587" extrusionOk="0">
                    <a:moveTo>
                      <a:pt x="0" y="0"/>
                    </a:moveTo>
                    <a:lnTo>
                      <a:pt x="0" y="0"/>
                    </a:lnTo>
                    <a:cubicBezTo>
                      <a:pt x="72" y="252"/>
                      <a:pt x="126" y="523"/>
                      <a:pt x="166" y="586"/>
                    </a:cubicBezTo>
                    <a:cubicBezTo>
                      <a:pt x="225" y="404"/>
                      <a:pt x="248" y="217"/>
                      <a:pt x="244" y="35"/>
                    </a:cubicBezTo>
                    <a:cubicBezTo>
                      <a:pt x="161" y="28"/>
                      <a:pt x="79" y="1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5"/>
              <p:cNvSpPr/>
              <p:nvPr/>
            </p:nvSpPr>
            <p:spPr>
              <a:xfrm>
                <a:off x="4290950" y="1904200"/>
                <a:ext cx="38500" cy="144750"/>
              </a:xfrm>
              <a:custGeom>
                <a:avLst/>
                <a:gdLst/>
                <a:ahLst/>
                <a:cxnLst/>
                <a:rect l="l" t="t" r="r" b="b"/>
                <a:pathLst>
                  <a:path w="1540" h="5790" extrusionOk="0">
                    <a:moveTo>
                      <a:pt x="592" y="1"/>
                    </a:moveTo>
                    <a:cubicBezTo>
                      <a:pt x="465" y="17"/>
                      <a:pt x="336" y="25"/>
                      <a:pt x="206" y="25"/>
                    </a:cubicBezTo>
                    <a:cubicBezTo>
                      <a:pt x="140" y="22"/>
                      <a:pt x="72" y="18"/>
                      <a:pt x="1" y="17"/>
                    </a:cubicBezTo>
                    <a:lnTo>
                      <a:pt x="1" y="17"/>
                    </a:lnTo>
                    <a:cubicBezTo>
                      <a:pt x="8" y="47"/>
                      <a:pt x="15" y="81"/>
                      <a:pt x="17" y="117"/>
                    </a:cubicBezTo>
                    <a:cubicBezTo>
                      <a:pt x="242" y="1582"/>
                      <a:pt x="502" y="3074"/>
                      <a:pt x="693" y="4533"/>
                    </a:cubicBezTo>
                    <a:cubicBezTo>
                      <a:pt x="738" y="4864"/>
                      <a:pt x="802" y="5196"/>
                      <a:pt x="841" y="5526"/>
                    </a:cubicBezTo>
                    <a:cubicBezTo>
                      <a:pt x="859" y="5549"/>
                      <a:pt x="869" y="5574"/>
                      <a:pt x="875" y="5600"/>
                    </a:cubicBezTo>
                    <a:cubicBezTo>
                      <a:pt x="1097" y="5665"/>
                      <a:pt x="1318" y="5730"/>
                      <a:pt x="1540" y="5789"/>
                    </a:cubicBezTo>
                    <a:cubicBezTo>
                      <a:pt x="1146" y="4339"/>
                      <a:pt x="815" y="1905"/>
                      <a:pt x="5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5"/>
              <p:cNvSpPr/>
              <p:nvPr/>
            </p:nvSpPr>
            <p:spPr>
              <a:xfrm>
                <a:off x="4013375" y="2030550"/>
                <a:ext cx="133400" cy="99200"/>
              </a:xfrm>
              <a:custGeom>
                <a:avLst/>
                <a:gdLst/>
                <a:ahLst/>
                <a:cxnLst/>
                <a:rect l="l" t="t" r="r" b="b"/>
                <a:pathLst>
                  <a:path w="5336" h="3968" extrusionOk="0">
                    <a:moveTo>
                      <a:pt x="2355" y="1"/>
                    </a:moveTo>
                    <a:cubicBezTo>
                      <a:pt x="2554" y="581"/>
                      <a:pt x="2766" y="1152"/>
                      <a:pt x="2952" y="1738"/>
                    </a:cubicBezTo>
                    <a:cubicBezTo>
                      <a:pt x="2986" y="1825"/>
                      <a:pt x="3013" y="1913"/>
                      <a:pt x="3050" y="1997"/>
                    </a:cubicBezTo>
                    <a:cubicBezTo>
                      <a:pt x="3060" y="2027"/>
                      <a:pt x="3044" y="2063"/>
                      <a:pt x="3016" y="2078"/>
                    </a:cubicBezTo>
                    <a:cubicBezTo>
                      <a:pt x="3006" y="2084"/>
                      <a:pt x="2995" y="2086"/>
                      <a:pt x="2984" y="2086"/>
                    </a:cubicBezTo>
                    <a:cubicBezTo>
                      <a:pt x="2963" y="2086"/>
                      <a:pt x="2943" y="2076"/>
                      <a:pt x="2930" y="2059"/>
                    </a:cubicBezTo>
                    <a:cubicBezTo>
                      <a:pt x="2785" y="1895"/>
                      <a:pt x="2658" y="1721"/>
                      <a:pt x="2544" y="1534"/>
                    </a:cubicBezTo>
                    <a:cubicBezTo>
                      <a:pt x="2525" y="1541"/>
                      <a:pt x="2504" y="1544"/>
                      <a:pt x="2483" y="1544"/>
                    </a:cubicBezTo>
                    <a:cubicBezTo>
                      <a:pt x="2386" y="1544"/>
                      <a:pt x="2279" y="1475"/>
                      <a:pt x="2200" y="1420"/>
                    </a:cubicBezTo>
                    <a:cubicBezTo>
                      <a:pt x="1798" y="1186"/>
                      <a:pt x="1435" y="893"/>
                      <a:pt x="1039" y="652"/>
                    </a:cubicBezTo>
                    <a:cubicBezTo>
                      <a:pt x="874" y="585"/>
                      <a:pt x="747" y="464"/>
                      <a:pt x="597" y="377"/>
                    </a:cubicBezTo>
                    <a:cubicBezTo>
                      <a:pt x="582" y="372"/>
                      <a:pt x="568" y="370"/>
                      <a:pt x="554" y="370"/>
                    </a:cubicBezTo>
                    <a:cubicBezTo>
                      <a:pt x="372" y="370"/>
                      <a:pt x="233" y="745"/>
                      <a:pt x="167" y="866"/>
                    </a:cubicBezTo>
                    <a:cubicBezTo>
                      <a:pt x="1" y="1337"/>
                      <a:pt x="27" y="1876"/>
                      <a:pt x="281" y="2305"/>
                    </a:cubicBezTo>
                    <a:cubicBezTo>
                      <a:pt x="383" y="2499"/>
                      <a:pt x="572" y="2688"/>
                      <a:pt x="790" y="2688"/>
                    </a:cubicBezTo>
                    <a:cubicBezTo>
                      <a:pt x="845" y="2688"/>
                      <a:pt x="902" y="2676"/>
                      <a:pt x="960" y="2649"/>
                    </a:cubicBezTo>
                    <a:cubicBezTo>
                      <a:pt x="1054" y="2602"/>
                      <a:pt x="1146" y="2535"/>
                      <a:pt x="1248" y="2535"/>
                    </a:cubicBezTo>
                    <a:cubicBezTo>
                      <a:pt x="1282" y="2535"/>
                      <a:pt x="1317" y="2543"/>
                      <a:pt x="1353" y="2561"/>
                    </a:cubicBezTo>
                    <a:cubicBezTo>
                      <a:pt x="1983" y="2953"/>
                      <a:pt x="2575" y="3386"/>
                      <a:pt x="3271" y="3646"/>
                    </a:cubicBezTo>
                    <a:cubicBezTo>
                      <a:pt x="3692" y="3801"/>
                      <a:pt x="4136" y="3967"/>
                      <a:pt x="4589" y="3967"/>
                    </a:cubicBezTo>
                    <a:cubicBezTo>
                      <a:pt x="4679" y="3967"/>
                      <a:pt x="4769" y="3960"/>
                      <a:pt x="4860" y="3946"/>
                    </a:cubicBezTo>
                    <a:cubicBezTo>
                      <a:pt x="5070" y="3911"/>
                      <a:pt x="5224" y="3810"/>
                      <a:pt x="5335" y="3672"/>
                    </a:cubicBezTo>
                    <a:cubicBezTo>
                      <a:pt x="4803" y="3602"/>
                      <a:pt x="4332" y="3203"/>
                      <a:pt x="4102" y="2712"/>
                    </a:cubicBezTo>
                    <a:cubicBezTo>
                      <a:pt x="3897" y="2287"/>
                      <a:pt x="3840" y="1808"/>
                      <a:pt x="3860" y="1333"/>
                    </a:cubicBezTo>
                    <a:cubicBezTo>
                      <a:pt x="3611" y="1193"/>
                      <a:pt x="3379" y="1014"/>
                      <a:pt x="3181" y="810"/>
                    </a:cubicBezTo>
                    <a:cubicBezTo>
                      <a:pt x="2913" y="533"/>
                      <a:pt x="2668" y="225"/>
                      <a:pt x="235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5"/>
              <p:cNvSpPr/>
              <p:nvPr/>
            </p:nvSpPr>
            <p:spPr>
              <a:xfrm>
                <a:off x="4497525" y="1633750"/>
                <a:ext cx="303025" cy="237175"/>
              </a:xfrm>
              <a:custGeom>
                <a:avLst/>
                <a:gdLst/>
                <a:ahLst/>
                <a:cxnLst/>
                <a:rect l="l" t="t" r="r" b="b"/>
                <a:pathLst>
                  <a:path w="12121" h="9487" extrusionOk="0">
                    <a:moveTo>
                      <a:pt x="4803" y="0"/>
                    </a:moveTo>
                    <a:cubicBezTo>
                      <a:pt x="4440" y="777"/>
                      <a:pt x="3763" y="1382"/>
                      <a:pt x="3123" y="1936"/>
                    </a:cubicBezTo>
                    <a:cubicBezTo>
                      <a:pt x="3212" y="2374"/>
                      <a:pt x="3228" y="2828"/>
                      <a:pt x="3034" y="3243"/>
                    </a:cubicBezTo>
                    <a:cubicBezTo>
                      <a:pt x="2992" y="3358"/>
                      <a:pt x="2923" y="3502"/>
                      <a:pt x="2785" y="3504"/>
                    </a:cubicBezTo>
                    <a:lnTo>
                      <a:pt x="2782" y="3504"/>
                    </a:lnTo>
                    <a:cubicBezTo>
                      <a:pt x="2764" y="3521"/>
                      <a:pt x="2738" y="3536"/>
                      <a:pt x="2706" y="3546"/>
                    </a:cubicBezTo>
                    <a:cubicBezTo>
                      <a:pt x="2693" y="3549"/>
                      <a:pt x="2680" y="3550"/>
                      <a:pt x="2667" y="3550"/>
                    </a:cubicBezTo>
                    <a:cubicBezTo>
                      <a:pt x="2559" y="3550"/>
                      <a:pt x="2463" y="3463"/>
                      <a:pt x="2369" y="3418"/>
                    </a:cubicBezTo>
                    <a:cubicBezTo>
                      <a:pt x="1956" y="3182"/>
                      <a:pt x="1572" y="3071"/>
                      <a:pt x="1247" y="3071"/>
                    </a:cubicBezTo>
                    <a:cubicBezTo>
                      <a:pt x="438" y="3071"/>
                      <a:pt x="0" y="3763"/>
                      <a:pt x="405" y="4938"/>
                    </a:cubicBezTo>
                    <a:cubicBezTo>
                      <a:pt x="620" y="5612"/>
                      <a:pt x="1211" y="5973"/>
                      <a:pt x="1832" y="5973"/>
                    </a:cubicBezTo>
                    <a:cubicBezTo>
                      <a:pt x="2162" y="5973"/>
                      <a:pt x="2500" y="5872"/>
                      <a:pt x="2795" y="5662"/>
                    </a:cubicBezTo>
                    <a:cubicBezTo>
                      <a:pt x="2826" y="5639"/>
                      <a:pt x="2862" y="5628"/>
                      <a:pt x="2897" y="5628"/>
                    </a:cubicBezTo>
                    <a:cubicBezTo>
                      <a:pt x="3014" y="5628"/>
                      <a:pt x="3129" y="5744"/>
                      <a:pt x="3098" y="5871"/>
                    </a:cubicBezTo>
                    <a:cubicBezTo>
                      <a:pt x="3079" y="5925"/>
                      <a:pt x="3046" y="5968"/>
                      <a:pt x="3002" y="6005"/>
                    </a:cubicBezTo>
                    <a:cubicBezTo>
                      <a:pt x="3798" y="7021"/>
                      <a:pt x="4945" y="7705"/>
                      <a:pt x="6144" y="8134"/>
                    </a:cubicBezTo>
                    <a:cubicBezTo>
                      <a:pt x="6538" y="8280"/>
                      <a:pt x="6898" y="8407"/>
                      <a:pt x="7297" y="8495"/>
                    </a:cubicBezTo>
                    <a:cubicBezTo>
                      <a:pt x="7403" y="8514"/>
                      <a:pt x="7384" y="8678"/>
                      <a:pt x="7280" y="8678"/>
                    </a:cubicBezTo>
                    <a:cubicBezTo>
                      <a:pt x="7276" y="8678"/>
                      <a:pt x="7273" y="8678"/>
                      <a:pt x="7269" y="8678"/>
                    </a:cubicBezTo>
                    <a:cubicBezTo>
                      <a:pt x="6899" y="8678"/>
                      <a:pt x="6538" y="8632"/>
                      <a:pt x="6182" y="8546"/>
                    </a:cubicBezTo>
                    <a:lnTo>
                      <a:pt x="6182" y="8546"/>
                    </a:lnTo>
                    <a:cubicBezTo>
                      <a:pt x="6605" y="9033"/>
                      <a:pt x="7182" y="9486"/>
                      <a:pt x="7847" y="9486"/>
                    </a:cubicBezTo>
                    <a:cubicBezTo>
                      <a:pt x="7868" y="9486"/>
                      <a:pt x="7888" y="9486"/>
                      <a:pt x="7909" y="9485"/>
                    </a:cubicBezTo>
                    <a:cubicBezTo>
                      <a:pt x="8327" y="9415"/>
                      <a:pt x="8697" y="9128"/>
                      <a:pt x="8982" y="8806"/>
                    </a:cubicBezTo>
                    <a:lnTo>
                      <a:pt x="8982" y="8806"/>
                    </a:lnTo>
                    <a:cubicBezTo>
                      <a:pt x="8798" y="8832"/>
                      <a:pt x="8610" y="8854"/>
                      <a:pt x="8421" y="8866"/>
                    </a:cubicBezTo>
                    <a:cubicBezTo>
                      <a:pt x="8333" y="8860"/>
                      <a:pt x="8193" y="8882"/>
                      <a:pt x="8160" y="8780"/>
                    </a:cubicBezTo>
                    <a:cubicBezTo>
                      <a:pt x="8141" y="8662"/>
                      <a:pt x="8320" y="8657"/>
                      <a:pt x="8388" y="8632"/>
                    </a:cubicBezTo>
                    <a:cubicBezTo>
                      <a:pt x="8964" y="8481"/>
                      <a:pt x="9535" y="8325"/>
                      <a:pt x="10086" y="8099"/>
                    </a:cubicBezTo>
                    <a:cubicBezTo>
                      <a:pt x="10123" y="8082"/>
                      <a:pt x="10162" y="8065"/>
                      <a:pt x="10199" y="8049"/>
                    </a:cubicBezTo>
                    <a:cubicBezTo>
                      <a:pt x="10231" y="8002"/>
                      <a:pt x="10277" y="7970"/>
                      <a:pt x="10347" y="7970"/>
                    </a:cubicBezTo>
                    <a:cubicBezTo>
                      <a:pt x="10353" y="7970"/>
                      <a:pt x="10359" y="7970"/>
                      <a:pt x="10365" y="7971"/>
                    </a:cubicBezTo>
                    <a:cubicBezTo>
                      <a:pt x="10365" y="7971"/>
                      <a:pt x="10369" y="7972"/>
                      <a:pt x="10371" y="7972"/>
                    </a:cubicBezTo>
                    <a:cubicBezTo>
                      <a:pt x="10962" y="7697"/>
                      <a:pt x="11574" y="7332"/>
                      <a:pt x="12121" y="6892"/>
                    </a:cubicBezTo>
                    <a:lnTo>
                      <a:pt x="12121" y="6892"/>
                    </a:lnTo>
                    <a:cubicBezTo>
                      <a:pt x="11289" y="7491"/>
                      <a:pt x="10267" y="7829"/>
                      <a:pt x="9243" y="7829"/>
                    </a:cubicBezTo>
                    <a:cubicBezTo>
                      <a:pt x="9056" y="7829"/>
                      <a:pt x="8869" y="7817"/>
                      <a:pt x="8683" y="7794"/>
                    </a:cubicBezTo>
                    <a:cubicBezTo>
                      <a:pt x="7157" y="7617"/>
                      <a:pt x="5737" y="6669"/>
                      <a:pt x="4988" y="5324"/>
                    </a:cubicBezTo>
                    <a:cubicBezTo>
                      <a:pt x="4710" y="4826"/>
                      <a:pt x="4522" y="4285"/>
                      <a:pt x="4400" y="3728"/>
                    </a:cubicBezTo>
                    <a:cubicBezTo>
                      <a:pt x="4142" y="2571"/>
                      <a:pt x="4217" y="1238"/>
                      <a:pt x="4950" y="330"/>
                    </a:cubicBezTo>
                    <a:cubicBezTo>
                      <a:pt x="4911" y="298"/>
                      <a:pt x="4878" y="252"/>
                      <a:pt x="4862" y="201"/>
                    </a:cubicBezTo>
                    <a:cubicBezTo>
                      <a:pt x="4837" y="137"/>
                      <a:pt x="4819" y="67"/>
                      <a:pt x="480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5"/>
              <p:cNvSpPr/>
              <p:nvPr/>
            </p:nvSpPr>
            <p:spPr>
              <a:xfrm>
                <a:off x="4521250" y="2189125"/>
                <a:ext cx="74875" cy="49475"/>
              </a:xfrm>
              <a:custGeom>
                <a:avLst/>
                <a:gdLst/>
                <a:ahLst/>
                <a:cxnLst/>
                <a:rect l="l" t="t" r="r" b="b"/>
                <a:pathLst>
                  <a:path w="2995" h="1979" extrusionOk="0">
                    <a:moveTo>
                      <a:pt x="1113" y="0"/>
                    </a:moveTo>
                    <a:cubicBezTo>
                      <a:pt x="868" y="16"/>
                      <a:pt x="623" y="24"/>
                      <a:pt x="381" y="24"/>
                    </a:cubicBezTo>
                    <a:cubicBezTo>
                      <a:pt x="1" y="634"/>
                      <a:pt x="238" y="1316"/>
                      <a:pt x="848" y="1754"/>
                    </a:cubicBezTo>
                    <a:cubicBezTo>
                      <a:pt x="964" y="1844"/>
                      <a:pt x="1087" y="1911"/>
                      <a:pt x="1209" y="1978"/>
                    </a:cubicBezTo>
                    <a:cubicBezTo>
                      <a:pt x="1464" y="1956"/>
                      <a:pt x="1715" y="1915"/>
                      <a:pt x="1964" y="1851"/>
                    </a:cubicBezTo>
                    <a:cubicBezTo>
                      <a:pt x="2573" y="1660"/>
                      <a:pt x="2865" y="1354"/>
                      <a:pt x="2994" y="1021"/>
                    </a:cubicBezTo>
                    <a:cubicBezTo>
                      <a:pt x="2783" y="935"/>
                      <a:pt x="2528" y="942"/>
                      <a:pt x="2296" y="898"/>
                    </a:cubicBezTo>
                    <a:cubicBezTo>
                      <a:pt x="1788" y="798"/>
                      <a:pt x="1409" y="441"/>
                      <a:pt x="11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5"/>
              <p:cNvSpPr/>
              <p:nvPr/>
            </p:nvSpPr>
            <p:spPr>
              <a:xfrm>
                <a:off x="4589000" y="2096750"/>
                <a:ext cx="82575" cy="88075"/>
              </a:xfrm>
              <a:custGeom>
                <a:avLst/>
                <a:gdLst/>
                <a:ahLst/>
                <a:cxnLst/>
                <a:rect l="l" t="t" r="r" b="b"/>
                <a:pathLst>
                  <a:path w="3303" h="3523" extrusionOk="0">
                    <a:moveTo>
                      <a:pt x="5" y="1"/>
                    </a:moveTo>
                    <a:lnTo>
                      <a:pt x="5" y="1"/>
                    </a:lnTo>
                    <a:cubicBezTo>
                      <a:pt x="18" y="119"/>
                      <a:pt x="0" y="262"/>
                      <a:pt x="34" y="354"/>
                    </a:cubicBezTo>
                    <a:cubicBezTo>
                      <a:pt x="120" y="786"/>
                      <a:pt x="228" y="1228"/>
                      <a:pt x="541" y="1546"/>
                    </a:cubicBezTo>
                    <a:cubicBezTo>
                      <a:pt x="652" y="2040"/>
                      <a:pt x="456" y="2588"/>
                      <a:pt x="653" y="3075"/>
                    </a:cubicBezTo>
                    <a:cubicBezTo>
                      <a:pt x="704" y="3173"/>
                      <a:pt x="754" y="3211"/>
                      <a:pt x="801" y="3211"/>
                    </a:cubicBezTo>
                    <a:cubicBezTo>
                      <a:pt x="907" y="3211"/>
                      <a:pt x="999" y="3018"/>
                      <a:pt x="1051" y="2887"/>
                    </a:cubicBezTo>
                    <a:cubicBezTo>
                      <a:pt x="1124" y="2734"/>
                      <a:pt x="1192" y="2589"/>
                      <a:pt x="1178" y="2423"/>
                    </a:cubicBezTo>
                    <a:lnTo>
                      <a:pt x="1178" y="2423"/>
                    </a:lnTo>
                    <a:lnTo>
                      <a:pt x="1181" y="2425"/>
                    </a:lnTo>
                    <a:cubicBezTo>
                      <a:pt x="1177" y="2342"/>
                      <a:pt x="1252" y="2282"/>
                      <a:pt x="1329" y="2282"/>
                    </a:cubicBezTo>
                    <a:cubicBezTo>
                      <a:pt x="1344" y="2282"/>
                      <a:pt x="1359" y="2284"/>
                      <a:pt x="1373" y="2289"/>
                    </a:cubicBezTo>
                    <a:cubicBezTo>
                      <a:pt x="1462" y="2315"/>
                      <a:pt x="1503" y="2409"/>
                      <a:pt x="1538" y="2487"/>
                    </a:cubicBezTo>
                    <a:cubicBezTo>
                      <a:pt x="1599" y="2637"/>
                      <a:pt x="1651" y="2790"/>
                      <a:pt x="1710" y="2939"/>
                    </a:cubicBezTo>
                    <a:cubicBezTo>
                      <a:pt x="1747" y="3033"/>
                      <a:pt x="1917" y="3522"/>
                      <a:pt x="2043" y="3522"/>
                    </a:cubicBezTo>
                    <a:cubicBezTo>
                      <a:pt x="2073" y="3522"/>
                      <a:pt x="2101" y="3495"/>
                      <a:pt x="2124" y="3429"/>
                    </a:cubicBezTo>
                    <a:cubicBezTo>
                      <a:pt x="2218" y="3034"/>
                      <a:pt x="2282" y="2610"/>
                      <a:pt x="2103" y="2239"/>
                    </a:cubicBezTo>
                    <a:cubicBezTo>
                      <a:pt x="2078" y="2166"/>
                      <a:pt x="2093" y="2048"/>
                      <a:pt x="2189" y="2048"/>
                    </a:cubicBezTo>
                    <a:cubicBezTo>
                      <a:pt x="2192" y="2048"/>
                      <a:pt x="2195" y="2048"/>
                      <a:pt x="2198" y="2049"/>
                    </a:cubicBezTo>
                    <a:cubicBezTo>
                      <a:pt x="2320" y="2066"/>
                      <a:pt x="2399" y="2180"/>
                      <a:pt x="2459" y="2279"/>
                    </a:cubicBezTo>
                    <a:cubicBezTo>
                      <a:pt x="2594" y="2464"/>
                      <a:pt x="2723" y="2652"/>
                      <a:pt x="2836" y="2850"/>
                    </a:cubicBezTo>
                    <a:cubicBezTo>
                      <a:pt x="2943" y="3012"/>
                      <a:pt x="3005" y="3222"/>
                      <a:pt x="3176" y="3334"/>
                    </a:cubicBezTo>
                    <a:lnTo>
                      <a:pt x="3176" y="3333"/>
                    </a:lnTo>
                    <a:cubicBezTo>
                      <a:pt x="3303" y="2996"/>
                      <a:pt x="3246" y="2554"/>
                      <a:pt x="3157" y="2209"/>
                    </a:cubicBezTo>
                    <a:cubicBezTo>
                      <a:pt x="3128" y="2108"/>
                      <a:pt x="3096" y="2011"/>
                      <a:pt x="3048" y="1913"/>
                    </a:cubicBezTo>
                    <a:cubicBezTo>
                      <a:pt x="2654" y="1785"/>
                      <a:pt x="2277" y="1595"/>
                      <a:pt x="1940" y="1355"/>
                    </a:cubicBezTo>
                    <a:cubicBezTo>
                      <a:pt x="1439" y="996"/>
                      <a:pt x="1015" y="546"/>
                      <a:pt x="663" y="37"/>
                    </a:cubicBezTo>
                    <a:cubicBezTo>
                      <a:pt x="602" y="40"/>
                      <a:pt x="546" y="42"/>
                      <a:pt x="495" y="42"/>
                    </a:cubicBezTo>
                    <a:cubicBezTo>
                      <a:pt x="444" y="42"/>
                      <a:pt x="399" y="40"/>
                      <a:pt x="362" y="37"/>
                    </a:cubicBezTo>
                    <a:cubicBezTo>
                      <a:pt x="245" y="33"/>
                      <a:pt x="125" y="20"/>
                      <a:pt x="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4678475" y="2147850"/>
                <a:ext cx="12275" cy="16050"/>
              </a:xfrm>
              <a:custGeom>
                <a:avLst/>
                <a:gdLst/>
                <a:ahLst/>
                <a:cxnLst/>
                <a:rect l="l" t="t" r="r" b="b"/>
                <a:pathLst>
                  <a:path w="491" h="642" extrusionOk="0">
                    <a:moveTo>
                      <a:pt x="1" y="0"/>
                    </a:moveTo>
                    <a:cubicBezTo>
                      <a:pt x="60" y="77"/>
                      <a:pt x="119" y="158"/>
                      <a:pt x="173" y="235"/>
                    </a:cubicBezTo>
                    <a:cubicBezTo>
                      <a:pt x="275" y="381"/>
                      <a:pt x="318" y="545"/>
                      <a:pt x="458" y="641"/>
                    </a:cubicBezTo>
                    <a:cubicBezTo>
                      <a:pt x="490" y="440"/>
                      <a:pt x="454" y="238"/>
                      <a:pt x="378" y="45"/>
                    </a:cubicBezTo>
                    <a:cubicBezTo>
                      <a:pt x="253" y="41"/>
                      <a:pt x="124" y="2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0" name="Google Shape;5560;p35"/>
            <p:cNvSpPr/>
            <p:nvPr/>
          </p:nvSpPr>
          <p:spPr>
            <a:xfrm>
              <a:off x="5888325" y="2199550"/>
              <a:ext cx="71650" cy="121925"/>
            </a:xfrm>
            <a:custGeom>
              <a:avLst/>
              <a:gdLst/>
              <a:ahLst/>
              <a:cxnLst/>
              <a:rect l="l" t="t" r="r" b="b"/>
              <a:pathLst>
                <a:path w="2866" h="4877" extrusionOk="0">
                  <a:moveTo>
                    <a:pt x="414" y="1"/>
                  </a:moveTo>
                  <a:cubicBezTo>
                    <a:pt x="380" y="1"/>
                    <a:pt x="347" y="4"/>
                    <a:pt x="314" y="9"/>
                  </a:cubicBezTo>
                  <a:cubicBezTo>
                    <a:pt x="210" y="28"/>
                    <a:pt x="115" y="70"/>
                    <a:pt x="25" y="123"/>
                  </a:cubicBezTo>
                  <a:cubicBezTo>
                    <a:pt x="0" y="373"/>
                    <a:pt x="51" y="641"/>
                    <a:pt x="140" y="857"/>
                  </a:cubicBezTo>
                  <a:cubicBezTo>
                    <a:pt x="214" y="1048"/>
                    <a:pt x="429" y="1171"/>
                    <a:pt x="429" y="1393"/>
                  </a:cubicBezTo>
                  <a:cubicBezTo>
                    <a:pt x="468" y="2162"/>
                    <a:pt x="554" y="2973"/>
                    <a:pt x="870" y="3671"/>
                  </a:cubicBezTo>
                  <a:cubicBezTo>
                    <a:pt x="1047" y="4160"/>
                    <a:pt x="1627" y="4877"/>
                    <a:pt x="2137" y="4877"/>
                  </a:cubicBezTo>
                  <a:cubicBezTo>
                    <a:pt x="2350" y="4877"/>
                    <a:pt x="2551" y="4751"/>
                    <a:pt x="2705" y="4429"/>
                  </a:cubicBezTo>
                  <a:cubicBezTo>
                    <a:pt x="2865" y="3963"/>
                    <a:pt x="2823" y="3488"/>
                    <a:pt x="2721" y="3016"/>
                  </a:cubicBezTo>
                  <a:lnTo>
                    <a:pt x="2721" y="3016"/>
                  </a:lnTo>
                  <a:cubicBezTo>
                    <a:pt x="2500" y="3057"/>
                    <a:pt x="2276" y="3080"/>
                    <a:pt x="2054" y="3080"/>
                  </a:cubicBezTo>
                  <a:cubicBezTo>
                    <a:pt x="2035" y="3080"/>
                    <a:pt x="2016" y="3080"/>
                    <a:pt x="1997" y="3080"/>
                  </a:cubicBezTo>
                  <a:cubicBezTo>
                    <a:pt x="1657" y="3023"/>
                    <a:pt x="2476" y="2747"/>
                    <a:pt x="2659" y="2723"/>
                  </a:cubicBezTo>
                  <a:cubicBezTo>
                    <a:pt x="2622" y="2586"/>
                    <a:pt x="2583" y="2450"/>
                    <a:pt x="2546" y="2316"/>
                  </a:cubicBezTo>
                  <a:cubicBezTo>
                    <a:pt x="2254" y="2338"/>
                    <a:pt x="1957" y="2368"/>
                    <a:pt x="1664" y="2368"/>
                  </a:cubicBezTo>
                  <a:cubicBezTo>
                    <a:pt x="1628" y="2368"/>
                    <a:pt x="1593" y="2368"/>
                    <a:pt x="1558" y="2367"/>
                  </a:cubicBezTo>
                  <a:cubicBezTo>
                    <a:pt x="1248" y="2323"/>
                    <a:pt x="1920" y="2103"/>
                    <a:pt x="1990" y="2083"/>
                  </a:cubicBezTo>
                  <a:cubicBezTo>
                    <a:pt x="2146" y="2042"/>
                    <a:pt x="2304" y="2020"/>
                    <a:pt x="2466" y="2013"/>
                  </a:cubicBezTo>
                  <a:cubicBezTo>
                    <a:pt x="2462" y="1997"/>
                    <a:pt x="2457" y="1979"/>
                    <a:pt x="2452" y="1962"/>
                  </a:cubicBezTo>
                  <a:cubicBezTo>
                    <a:pt x="2443" y="1925"/>
                    <a:pt x="2437" y="1892"/>
                    <a:pt x="2436" y="1858"/>
                  </a:cubicBezTo>
                  <a:cubicBezTo>
                    <a:pt x="1917" y="1771"/>
                    <a:pt x="1412" y="1624"/>
                    <a:pt x="1057" y="1210"/>
                  </a:cubicBezTo>
                  <a:cubicBezTo>
                    <a:pt x="789" y="942"/>
                    <a:pt x="665" y="488"/>
                    <a:pt x="771" y="121"/>
                  </a:cubicBezTo>
                  <a:cubicBezTo>
                    <a:pt x="674" y="40"/>
                    <a:pt x="544" y="1"/>
                    <a:pt x="4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5915525" y="2188825"/>
              <a:ext cx="69225" cy="50250"/>
            </a:xfrm>
            <a:custGeom>
              <a:avLst/>
              <a:gdLst/>
              <a:ahLst/>
              <a:cxnLst/>
              <a:rect l="l" t="t" r="r" b="b"/>
              <a:pathLst>
                <a:path w="2769" h="2010" extrusionOk="0">
                  <a:moveTo>
                    <a:pt x="1893" y="1"/>
                  </a:moveTo>
                  <a:cubicBezTo>
                    <a:pt x="1281" y="291"/>
                    <a:pt x="668" y="582"/>
                    <a:pt x="56" y="875"/>
                  </a:cubicBezTo>
                  <a:cubicBezTo>
                    <a:pt x="43" y="881"/>
                    <a:pt x="30" y="887"/>
                    <a:pt x="15" y="893"/>
                  </a:cubicBezTo>
                  <a:cubicBezTo>
                    <a:pt x="1" y="1156"/>
                    <a:pt x="129" y="1458"/>
                    <a:pt x="346" y="1560"/>
                  </a:cubicBezTo>
                  <a:cubicBezTo>
                    <a:pt x="1127" y="1799"/>
                    <a:pt x="1951" y="1990"/>
                    <a:pt x="2769" y="2009"/>
                  </a:cubicBezTo>
                  <a:cubicBezTo>
                    <a:pt x="2216" y="1659"/>
                    <a:pt x="1811" y="1069"/>
                    <a:pt x="1995" y="406"/>
                  </a:cubicBezTo>
                  <a:cubicBezTo>
                    <a:pt x="2025" y="298"/>
                    <a:pt x="2085" y="154"/>
                    <a:pt x="2170" y="26"/>
                  </a:cubicBezTo>
                  <a:cubicBezTo>
                    <a:pt x="2081" y="20"/>
                    <a:pt x="1986" y="12"/>
                    <a:pt x="18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2" name="Google Shape;5562;p35"/>
            <p:cNvGrpSpPr/>
            <p:nvPr/>
          </p:nvGrpSpPr>
          <p:grpSpPr>
            <a:xfrm>
              <a:off x="5225625" y="1353750"/>
              <a:ext cx="1191250" cy="733375"/>
              <a:chOff x="3777825" y="1353750"/>
              <a:chExt cx="1191250" cy="733375"/>
            </a:xfrm>
          </p:grpSpPr>
          <p:sp>
            <p:nvSpPr>
              <p:cNvPr id="5563" name="Google Shape;5563;p35"/>
              <p:cNvSpPr/>
              <p:nvPr/>
            </p:nvSpPr>
            <p:spPr>
              <a:xfrm>
                <a:off x="38047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3846650" y="1353750"/>
                <a:ext cx="23000" cy="46350"/>
              </a:xfrm>
              <a:custGeom>
                <a:avLst/>
                <a:gdLst/>
                <a:ahLst/>
                <a:cxnLst/>
                <a:rect l="l" t="t" r="r" b="b"/>
                <a:pathLst>
                  <a:path w="920" h="1854" extrusionOk="0">
                    <a:moveTo>
                      <a:pt x="757" y="0"/>
                    </a:moveTo>
                    <a:cubicBezTo>
                      <a:pt x="486" y="498"/>
                      <a:pt x="234" y="1003"/>
                      <a:pt x="1" y="1519"/>
                    </a:cubicBezTo>
                    <a:cubicBezTo>
                      <a:pt x="218" y="1587"/>
                      <a:pt x="429" y="1676"/>
                      <a:pt x="633" y="1777"/>
                    </a:cubicBezTo>
                    <a:cubicBezTo>
                      <a:pt x="705" y="1778"/>
                      <a:pt x="775" y="1810"/>
                      <a:pt x="839" y="1854"/>
                    </a:cubicBezTo>
                    <a:cubicBezTo>
                      <a:pt x="867" y="1752"/>
                      <a:pt x="891" y="1647"/>
                      <a:pt x="919" y="1545"/>
                    </a:cubicBezTo>
                    <a:lnTo>
                      <a:pt x="757"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3862800" y="1383025"/>
                <a:ext cx="32200" cy="69125"/>
              </a:xfrm>
              <a:custGeom>
                <a:avLst/>
                <a:gdLst/>
                <a:ahLst/>
                <a:cxnLst/>
                <a:rect l="l" t="t" r="r" b="b"/>
                <a:pathLst>
                  <a:path w="1288" h="2765" extrusionOk="0">
                    <a:moveTo>
                      <a:pt x="817" y="1"/>
                    </a:moveTo>
                    <a:cubicBezTo>
                      <a:pt x="671" y="571"/>
                      <a:pt x="483" y="1129"/>
                      <a:pt x="314" y="1696"/>
                    </a:cubicBezTo>
                    <a:cubicBezTo>
                      <a:pt x="250" y="1831"/>
                      <a:pt x="139" y="2375"/>
                      <a:pt x="1" y="2764"/>
                    </a:cubicBezTo>
                    <a:cubicBezTo>
                      <a:pt x="425" y="2490"/>
                      <a:pt x="855" y="2225"/>
                      <a:pt x="1287" y="1967"/>
                    </a:cubicBezTo>
                    <a:lnTo>
                      <a:pt x="884" y="7"/>
                    </a:lnTo>
                    <a:cubicBezTo>
                      <a:pt x="860" y="2"/>
                      <a:pt x="836" y="2"/>
                      <a:pt x="8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3792000" y="1444650"/>
                <a:ext cx="136525" cy="95225"/>
              </a:xfrm>
              <a:custGeom>
                <a:avLst/>
                <a:gdLst/>
                <a:ahLst/>
                <a:cxnLst/>
                <a:rect l="l" t="t" r="r" b="b"/>
                <a:pathLst>
                  <a:path w="5461" h="3809" extrusionOk="0">
                    <a:moveTo>
                      <a:pt x="4122" y="0"/>
                    </a:moveTo>
                    <a:cubicBezTo>
                      <a:pt x="2668" y="885"/>
                      <a:pt x="1270" y="1851"/>
                      <a:pt x="1" y="2984"/>
                    </a:cubicBezTo>
                    <a:cubicBezTo>
                      <a:pt x="278" y="3338"/>
                      <a:pt x="687" y="3553"/>
                      <a:pt x="1071" y="3768"/>
                    </a:cubicBezTo>
                    <a:cubicBezTo>
                      <a:pt x="1088" y="3779"/>
                      <a:pt x="1105" y="3792"/>
                      <a:pt x="1122" y="3808"/>
                    </a:cubicBezTo>
                    <a:cubicBezTo>
                      <a:pt x="2502" y="2864"/>
                      <a:pt x="3962" y="2038"/>
                      <a:pt x="5460" y="1296"/>
                    </a:cubicBezTo>
                    <a:cubicBezTo>
                      <a:pt x="4373" y="1242"/>
                      <a:pt x="4149" y="489"/>
                      <a:pt x="412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3777825" y="1402275"/>
                <a:ext cx="85900" cy="29675"/>
              </a:xfrm>
              <a:custGeom>
                <a:avLst/>
                <a:gdLst/>
                <a:ahLst/>
                <a:cxnLst/>
                <a:rect l="l" t="t" r="r" b="b"/>
                <a:pathLst>
                  <a:path w="3436" h="1187" extrusionOk="0">
                    <a:moveTo>
                      <a:pt x="1292" y="0"/>
                    </a:moveTo>
                    <a:cubicBezTo>
                      <a:pt x="1290" y="0"/>
                      <a:pt x="1288" y="0"/>
                      <a:pt x="1286" y="0"/>
                    </a:cubicBezTo>
                    <a:cubicBezTo>
                      <a:pt x="1087" y="0"/>
                      <a:pt x="428" y="674"/>
                      <a:pt x="45" y="1086"/>
                    </a:cubicBezTo>
                    <a:cubicBezTo>
                      <a:pt x="30" y="1118"/>
                      <a:pt x="15" y="1153"/>
                      <a:pt x="1" y="1187"/>
                    </a:cubicBezTo>
                    <a:cubicBezTo>
                      <a:pt x="664" y="988"/>
                      <a:pt x="1356" y="848"/>
                      <a:pt x="2046" y="848"/>
                    </a:cubicBezTo>
                    <a:cubicBezTo>
                      <a:pt x="2322" y="848"/>
                      <a:pt x="2598" y="870"/>
                      <a:pt x="2872" y="920"/>
                    </a:cubicBezTo>
                    <a:cubicBezTo>
                      <a:pt x="3002" y="951"/>
                      <a:pt x="3169" y="964"/>
                      <a:pt x="3298" y="1025"/>
                    </a:cubicBezTo>
                    <a:cubicBezTo>
                      <a:pt x="3349" y="843"/>
                      <a:pt x="3392" y="694"/>
                      <a:pt x="3407" y="614"/>
                    </a:cubicBezTo>
                    <a:cubicBezTo>
                      <a:pt x="3417" y="576"/>
                      <a:pt x="3426" y="541"/>
                      <a:pt x="3436" y="505"/>
                    </a:cubicBezTo>
                    <a:cubicBezTo>
                      <a:pt x="2614" y="169"/>
                      <a:pt x="1518" y="0"/>
                      <a:pt x="129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4455300" y="1829500"/>
                <a:ext cx="143600" cy="257625"/>
              </a:xfrm>
              <a:custGeom>
                <a:avLst/>
                <a:gdLst/>
                <a:ahLst/>
                <a:cxnLst/>
                <a:rect l="l" t="t" r="r" b="b"/>
                <a:pathLst>
                  <a:path w="5744" h="10305" extrusionOk="0">
                    <a:moveTo>
                      <a:pt x="3701" y="1"/>
                    </a:moveTo>
                    <a:lnTo>
                      <a:pt x="3701" y="1"/>
                    </a:lnTo>
                    <a:cubicBezTo>
                      <a:pt x="3507" y="183"/>
                      <a:pt x="3325" y="380"/>
                      <a:pt x="3150" y="579"/>
                    </a:cubicBezTo>
                    <a:cubicBezTo>
                      <a:pt x="2546" y="1276"/>
                      <a:pt x="2028" y="2046"/>
                      <a:pt x="1639" y="2882"/>
                    </a:cubicBezTo>
                    <a:cubicBezTo>
                      <a:pt x="1116" y="3984"/>
                      <a:pt x="610" y="5110"/>
                      <a:pt x="386" y="6316"/>
                    </a:cubicBezTo>
                    <a:cubicBezTo>
                      <a:pt x="362" y="6431"/>
                      <a:pt x="349" y="6561"/>
                      <a:pt x="256" y="6644"/>
                    </a:cubicBezTo>
                    <a:cubicBezTo>
                      <a:pt x="83" y="6730"/>
                      <a:pt x="1" y="6896"/>
                      <a:pt x="43" y="7087"/>
                    </a:cubicBezTo>
                    <a:cubicBezTo>
                      <a:pt x="269" y="7659"/>
                      <a:pt x="1018" y="8120"/>
                      <a:pt x="1776" y="8473"/>
                    </a:cubicBezTo>
                    <a:cubicBezTo>
                      <a:pt x="1754" y="7904"/>
                      <a:pt x="1798" y="7334"/>
                      <a:pt x="1929" y="6772"/>
                    </a:cubicBezTo>
                    <a:cubicBezTo>
                      <a:pt x="2129" y="5915"/>
                      <a:pt x="2524" y="5118"/>
                      <a:pt x="2914" y="4326"/>
                    </a:cubicBezTo>
                    <a:cubicBezTo>
                      <a:pt x="2885" y="4166"/>
                      <a:pt x="2855" y="4012"/>
                      <a:pt x="2825" y="3853"/>
                    </a:cubicBezTo>
                    <a:cubicBezTo>
                      <a:pt x="2805" y="3653"/>
                      <a:pt x="2704" y="3437"/>
                      <a:pt x="2771" y="3239"/>
                    </a:cubicBezTo>
                    <a:cubicBezTo>
                      <a:pt x="2805" y="3165"/>
                      <a:pt x="2881" y="3125"/>
                      <a:pt x="2957" y="3125"/>
                    </a:cubicBezTo>
                    <a:cubicBezTo>
                      <a:pt x="3011" y="3125"/>
                      <a:pt x="3066" y="3146"/>
                      <a:pt x="3105" y="3188"/>
                    </a:cubicBezTo>
                    <a:cubicBezTo>
                      <a:pt x="3169" y="3254"/>
                      <a:pt x="3184" y="3353"/>
                      <a:pt x="3201" y="3437"/>
                    </a:cubicBezTo>
                    <a:cubicBezTo>
                      <a:pt x="3554" y="5259"/>
                      <a:pt x="3878" y="7088"/>
                      <a:pt x="4321" y="8891"/>
                    </a:cubicBezTo>
                    <a:cubicBezTo>
                      <a:pt x="4385" y="9113"/>
                      <a:pt x="4439" y="9337"/>
                      <a:pt x="4554" y="9541"/>
                    </a:cubicBezTo>
                    <a:cubicBezTo>
                      <a:pt x="4615" y="9576"/>
                      <a:pt x="4659" y="9643"/>
                      <a:pt x="4678" y="9710"/>
                    </a:cubicBezTo>
                    <a:cubicBezTo>
                      <a:pt x="4758" y="9977"/>
                      <a:pt x="4891" y="10203"/>
                      <a:pt x="5185" y="10245"/>
                    </a:cubicBezTo>
                    <a:cubicBezTo>
                      <a:pt x="5370" y="10277"/>
                      <a:pt x="5554" y="10297"/>
                      <a:pt x="5743" y="10305"/>
                    </a:cubicBezTo>
                    <a:cubicBezTo>
                      <a:pt x="5570" y="10009"/>
                      <a:pt x="5415" y="9701"/>
                      <a:pt x="5281" y="9379"/>
                    </a:cubicBezTo>
                    <a:cubicBezTo>
                      <a:pt x="4841" y="8344"/>
                      <a:pt x="4598" y="7238"/>
                      <a:pt x="4357" y="6141"/>
                    </a:cubicBezTo>
                    <a:cubicBezTo>
                      <a:pt x="4028" y="4631"/>
                      <a:pt x="3703" y="3117"/>
                      <a:pt x="3607" y="1576"/>
                    </a:cubicBezTo>
                    <a:cubicBezTo>
                      <a:pt x="3572" y="1059"/>
                      <a:pt x="3580" y="504"/>
                      <a:pt x="370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4728325" y="1847000"/>
                <a:ext cx="22125" cy="22500"/>
              </a:xfrm>
              <a:custGeom>
                <a:avLst/>
                <a:gdLst/>
                <a:ahLst/>
                <a:cxnLst/>
                <a:rect l="l" t="t" r="r" b="b"/>
                <a:pathLst>
                  <a:path w="885" h="900" extrusionOk="0">
                    <a:moveTo>
                      <a:pt x="885" y="0"/>
                    </a:moveTo>
                    <a:lnTo>
                      <a:pt x="885" y="0"/>
                    </a:lnTo>
                    <a:cubicBezTo>
                      <a:pt x="687" y="69"/>
                      <a:pt x="486" y="126"/>
                      <a:pt x="282" y="175"/>
                    </a:cubicBezTo>
                    <a:cubicBezTo>
                      <a:pt x="213" y="337"/>
                      <a:pt x="114" y="487"/>
                      <a:pt x="0" y="626"/>
                    </a:cubicBezTo>
                    <a:cubicBezTo>
                      <a:pt x="267" y="626"/>
                      <a:pt x="542" y="710"/>
                      <a:pt x="725" y="900"/>
                    </a:cubicBezTo>
                    <a:cubicBezTo>
                      <a:pt x="770" y="744"/>
                      <a:pt x="803" y="585"/>
                      <a:pt x="834" y="443"/>
                    </a:cubicBezTo>
                    <a:cubicBezTo>
                      <a:pt x="853" y="295"/>
                      <a:pt x="870" y="148"/>
                      <a:pt x="8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4733525" y="1660050"/>
                <a:ext cx="235550" cy="284025"/>
              </a:xfrm>
              <a:custGeom>
                <a:avLst/>
                <a:gdLst/>
                <a:ahLst/>
                <a:cxnLst/>
                <a:rect l="l" t="t" r="r" b="b"/>
                <a:pathLst>
                  <a:path w="9422" h="11361" extrusionOk="0">
                    <a:moveTo>
                      <a:pt x="8199" y="0"/>
                    </a:moveTo>
                    <a:cubicBezTo>
                      <a:pt x="7248" y="1210"/>
                      <a:pt x="6078" y="2255"/>
                      <a:pt x="4868" y="3237"/>
                    </a:cubicBezTo>
                    <a:cubicBezTo>
                      <a:pt x="4806" y="3631"/>
                      <a:pt x="4669" y="4011"/>
                      <a:pt x="4495" y="4330"/>
                    </a:cubicBezTo>
                    <a:cubicBezTo>
                      <a:pt x="3751" y="5651"/>
                      <a:pt x="2519" y="6721"/>
                      <a:pt x="1105" y="7314"/>
                    </a:cubicBezTo>
                    <a:cubicBezTo>
                      <a:pt x="1091" y="7510"/>
                      <a:pt x="1035" y="7733"/>
                      <a:pt x="1038" y="7838"/>
                    </a:cubicBezTo>
                    <a:cubicBezTo>
                      <a:pt x="1005" y="8174"/>
                      <a:pt x="916" y="8579"/>
                      <a:pt x="747" y="8923"/>
                    </a:cubicBezTo>
                    <a:cubicBezTo>
                      <a:pt x="772" y="9264"/>
                      <a:pt x="649" y="9637"/>
                      <a:pt x="521" y="9965"/>
                    </a:cubicBezTo>
                    <a:cubicBezTo>
                      <a:pt x="340" y="10425"/>
                      <a:pt x="160" y="10892"/>
                      <a:pt x="1" y="11361"/>
                    </a:cubicBezTo>
                    <a:cubicBezTo>
                      <a:pt x="230" y="10921"/>
                      <a:pt x="588" y="10256"/>
                      <a:pt x="871" y="9956"/>
                    </a:cubicBezTo>
                    <a:cubicBezTo>
                      <a:pt x="1043" y="9694"/>
                      <a:pt x="1264" y="9474"/>
                      <a:pt x="1464" y="9235"/>
                    </a:cubicBezTo>
                    <a:cubicBezTo>
                      <a:pt x="2827" y="7624"/>
                      <a:pt x="4347" y="6171"/>
                      <a:pt x="5823" y="4671"/>
                    </a:cubicBezTo>
                    <a:cubicBezTo>
                      <a:pt x="6623" y="3857"/>
                      <a:pt x="7441" y="3062"/>
                      <a:pt x="8263" y="2270"/>
                    </a:cubicBezTo>
                    <a:cubicBezTo>
                      <a:pt x="8678" y="1853"/>
                      <a:pt x="9421" y="1569"/>
                      <a:pt x="9367" y="872"/>
                    </a:cubicBezTo>
                    <a:cubicBezTo>
                      <a:pt x="9370" y="738"/>
                      <a:pt x="9325" y="613"/>
                      <a:pt x="9283" y="484"/>
                    </a:cubicBezTo>
                    <a:cubicBezTo>
                      <a:pt x="9223" y="554"/>
                      <a:pt x="9161" y="599"/>
                      <a:pt x="9093" y="605"/>
                    </a:cubicBezTo>
                    <a:cubicBezTo>
                      <a:pt x="9071" y="681"/>
                      <a:pt x="9003" y="746"/>
                      <a:pt x="8915" y="746"/>
                    </a:cubicBezTo>
                    <a:cubicBezTo>
                      <a:pt x="8911" y="746"/>
                      <a:pt x="8906" y="746"/>
                      <a:pt x="8901" y="745"/>
                    </a:cubicBezTo>
                    <a:cubicBezTo>
                      <a:pt x="8723" y="717"/>
                      <a:pt x="8639" y="521"/>
                      <a:pt x="8518" y="406"/>
                    </a:cubicBezTo>
                    <a:cubicBezTo>
                      <a:pt x="8404" y="274"/>
                      <a:pt x="8295" y="140"/>
                      <a:pt x="81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1" name="Google Shape;5571;p35"/>
            <p:cNvSpPr/>
            <p:nvPr/>
          </p:nvSpPr>
          <p:spPr>
            <a:xfrm>
              <a:off x="6392625" y="1594300"/>
              <a:ext cx="64550" cy="73825"/>
            </a:xfrm>
            <a:custGeom>
              <a:avLst/>
              <a:gdLst/>
              <a:ahLst/>
              <a:cxnLst/>
              <a:rect l="l" t="t" r="r" b="b"/>
              <a:pathLst>
                <a:path w="2582" h="2953" extrusionOk="0">
                  <a:moveTo>
                    <a:pt x="2082" y="0"/>
                  </a:moveTo>
                  <a:cubicBezTo>
                    <a:pt x="1917" y="0"/>
                    <a:pt x="1753" y="28"/>
                    <a:pt x="1600" y="96"/>
                  </a:cubicBezTo>
                  <a:cubicBezTo>
                    <a:pt x="1200" y="278"/>
                    <a:pt x="983" y="708"/>
                    <a:pt x="770" y="1096"/>
                  </a:cubicBezTo>
                  <a:cubicBezTo>
                    <a:pt x="538" y="1516"/>
                    <a:pt x="279" y="1913"/>
                    <a:pt x="0" y="2295"/>
                  </a:cubicBezTo>
                  <a:cubicBezTo>
                    <a:pt x="75" y="2413"/>
                    <a:pt x="159" y="2523"/>
                    <a:pt x="254" y="2632"/>
                  </a:cubicBezTo>
                  <a:cubicBezTo>
                    <a:pt x="343" y="2743"/>
                    <a:pt x="436" y="2849"/>
                    <a:pt x="531" y="2953"/>
                  </a:cubicBezTo>
                  <a:cubicBezTo>
                    <a:pt x="633" y="2778"/>
                    <a:pt x="886" y="2582"/>
                    <a:pt x="969" y="2486"/>
                  </a:cubicBezTo>
                  <a:cubicBezTo>
                    <a:pt x="1029" y="2434"/>
                    <a:pt x="1025" y="2339"/>
                    <a:pt x="1099" y="2295"/>
                  </a:cubicBezTo>
                  <a:cubicBezTo>
                    <a:pt x="1777" y="2099"/>
                    <a:pt x="2256" y="2049"/>
                    <a:pt x="2581" y="1387"/>
                  </a:cubicBezTo>
                  <a:lnTo>
                    <a:pt x="2581" y="1387"/>
                  </a:lnTo>
                  <a:cubicBezTo>
                    <a:pt x="2578" y="1387"/>
                    <a:pt x="2574" y="1387"/>
                    <a:pt x="2571" y="1387"/>
                  </a:cubicBezTo>
                  <a:cubicBezTo>
                    <a:pt x="2329" y="1387"/>
                    <a:pt x="2056" y="1187"/>
                    <a:pt x="2017" y="947"/>
                  </a:cubicBezTo>
                  <a:cubicBezTo>
                    <a:pt x="2011" y="944"/>
                    <a:pt x="2004" y="943"/>
                    <a:pt x="1997" y="937"/>
                  </a:cubicBezTo>
                  <a:cubicBezTo>
                    <a:pt x="1975" y="1253"/>
                    <a:pt x="1807" y="1559"/>
                    <a:pt x="1529" y="1717"/>
                  </a:cubicBezTo>
                  <a:cubicBezTo>
                    <a:pt x="1471" y="1753"/>
                    <a:pt x="1405" y="1776"/>
                    <a:pt x="1339" y="1776"/>
                  </a:cubicBezTo>
                  <a:cubicBezTo>
                    <a:pt x="1289" y="1776"/>
                    <a:pt x="1239" y="1762"/>
                    <a:pt x="1194" y="1731"/>
                  </a:cubicBezTo>
                  <a:cubicBezTo>
                    <a:pt x="1127" y="1689"/>
                    <a:pt x="1108" y="1600"/>
                    <a:pt x="1150" y="1533"/>
                  </a:cubicBezTo>
                  <a:cubicBezTo>
                    <a:pt x="1227" y="1399"/>
                    <a:pt x="1408" y="1381"/>
                    <a:pt x="1506" y="1263"/>
                  </a:cubicBezTo>
                  <a:cubicBezTo>
                    <a:pt x="1695" y="1038"/>
                    <a:pt x="1770" y="694"/>
                    <a:pt x="1576" y="453"/>
                  </a:cubicBezTo>
                  <a:cubicBezTo>
                    <a:pt x="1549" y="366"/>
                    <a:pt x="1608" y="267"/>
                    <a:pt x="1697" y="248"/>
                  </a:cubicBezTo>
                  <a:cubicBezTo>
                    <a:pt x="1707" y="247"/>
                    <a:pt x="1717" y="246"/>
                    <a:pt x="1727" y="246"/>
                  </a:cubicBezTo>
                  <a:cubicBezTo>
                    <a:pt x="1917" y="246"/>
                    <a:pt x="2078" y="409"/>
                    <a:pt x="2272" y="411"/>
                  </a:cubicBezTo>
                  <a:cubicBezTo>
                    <a:pt x="2377" y="338"/>
                    <a:pt x="2411" y="191"/>
                    <a:pt x="2392" y="29"/>
                  </a:cubicBezTo>
                  <a:cubicBezTo>
                    <a:pt x="2289" y="11"/>
                    <a:pt x="2186" y="0"/>
                    <a:pt x="208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6120450" y="1793125"/>
              <a:ext cx="78950" cy="17700"/>
            </a:xfrm>
            <a:custGeom>
              <a:avLst/>
              <a:gdLst/>
              <a:ahLst/>
              <a:cxnLst/>
              <a:rect l="l" t="t" r="r" b="b"/>
              <a:pathLst>
                <a:path w="3158" h="708" extrusionOk="0">
                  <a:moveTo>
                    <a:pt x="1351" y="1"/>
                  </a:moveTo>
                  <a:cubicBezTo>
                    <a:pt x="908" y="1"/>
                    <a:pt x="455" y="87"/>
                    <a:pt x="0" y="239"/>
                  </a:cubicBezTo>
                  <a:cubicBezTo>
                    <a:pt x="654" y="553"/>
                    <a:pt x="1378" y="708"/>
                    <a:pt x="2105" y="708"/>
                  </a:cubicBezTo>
                  <a:cubicBezTo>
                    <a:pt x="2157" y="708"/>
                    <a:pt x="2208" y="707"/>
                    <a:pt x="2259" y="705"/>
                  </a:cubicBezTo>
                  <a:lnTo>
                    <a:pt x="2258" y="705"/>
                  </a:lnTo>
                  <a:cubicBezTo>
                    <a:pt x="2551" y="698"/>
                    <a:pt x="2855" y="656"/>
                    <a:pt x="3157" y="583"/>
                  </a:cubicBezTo>
                  <a:cubicBezTo>
                    <a:pt x="2594" y="176"/>
                    <a:pt x="1983" y="1"/>
                    <a:pt x="13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6094350" y="1728075"/>
              <a:ext cx="152225" cy="32425"/>
            </a:xfrm>
            <a:custGeom>
              <a:avLst/>
              <a:gdLst/>
              <a:ahLst/>
              <a:cxnLst/>
              <a:rect l="l" t="t" r="r" b="b"/>
              <a:pathLst>
                <a:path w="6089" h="1297" extrusionOk="0">
                  <a:moveTo>
                    <a:pt x="6088" y="0"/>
                  </a:moveTo>
                  <a:lnTo>
                    <a:pt x="6088" y="0"/>
                  </a:lnTo>
                  <a:cubicBezTo>
                    <a:pt x="5352" y="414"/>
                    <a:pt x="4484" y="582"/>
                    <a:pt x="3659" y="719"/>
                  </a:cubicBezTo>
                  <a:cubicBezTo>
                    <a:pt x="3197" y="778"/>
                    <a:pt x="2730" y="822"/>
                    <a:pt x="2263" y="822"/>
                  </a:cubicBezTo>
                  <a:cubicBezTo>
                    <a:pt x="1952" y="822"/>
                    <a:pt x="1641" y="803"/>
                    <a:pt x="1333" y="755"/>
                  </a:cubicBezTo>
                  <a:cubicBezTo>
                    <a:pt x="1015" y="697"/>
                    <a:pt x="709" y="599"/>
                    <a:pt x="389" y="570"/>
                  </a:cubicBezTo>
                  <a:cubicBezTo>
                    <a:pt x="317" y="559"/>
                    <a:pt x="240" y="553"/>
                    <a:pt x="163" y="553"/>
                  </a:cubicBezTo>
                  <a:cubicBezTo>
                    <a:pt x="109" y="553"/>
                    <a:pt x="54" y="556"/>
                    <a:pt x="1" y="563"/>
                  </a:cubicBezTo>
                  <a:cubicBezTo>
                    <a:pt x="185" y="771"/>
                    <a:pt x="381" y="978"/>
                    <a:pt x="642" y="1088"/>
                  </a:cubicBezTo>
                  <a:cubicBezTo>
                    <a:pt x="1077" y="1251"/>
                    <a:pt x="1538" y="1297"/>
                    <a:pt x="2000" y="1297"/>
                  </a:cubicBezTo>
                  <a:cubicBezTo>
                    <a:pt x="2323" y="1297"/>
                    <a:pt x="2648" y="1274"/>
                    <a:pt x="2965" y="1254"/>
                  </a:cubicBezTo>
                  <a:cubicBezTo>
                    <a:pt x="3920" y="1149"/>
                    <a:pt x="5205" y="1134"/>
                    <a:pt x="5892" y="388"/>
                  </a:cubicBezTo>
                  <a:cubicBezTo>
                    <a:pt x="5985" y="274"/>
                    <a:pt x="6036" y="137"/>
                    <a:pt x="6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6080550" y="1721375"/>
              <a:ext cx="181625" cy="82950"/>
            </a:xfrm>
            <a:custGeom>
              <a:avLst/>
              <a:gdLst/>
              <a:ahLst/>
              <a:cxnLst/>
              <a:rect l="l" t="t" r="r" b="b"/>
              <a:pathLst>
                <a:path w="7265" h="3318" extrusionOk="0">
                  <a:moveTo>
                    <a:pt x="7040" y="0"/>
                  </a:moveTo>
                  <a:cubicBezTo>
                    <a:pt x="7016" y="18"/>
                    <a:pt x="6995" y="34"/>
                    <a:pt x="6971" y="50"/>
                  </a:cubicBezTo>
                  <a:cubicBezTo>
                    <a:pt x="7047" y="212"/>
                    <a:pt x="6986" y="416"/>
                    <a:pt x="6922" y="567"/>
                  </a:cubicBezTo>
                  <a:cubicBezTo>
                    <a:pt x="6544" y="1259"/>
                    <a:pt x="5394" y="1440"/>
                    <a:pt x="4686" y="1646"/>
                  </a:cubicBezTo>
                  <a:cubicBezTo>
                    <a:pt x="4013" y="1797"/>
                    <a:pt x="3316" y="1927"/>
                    <a:pt x="2622" y="1927"/>
                  </a:cubicBezTo>
                  <a:cubicBezTo>
                    <a:pt x="2295" y="1927"/>
                    <a:pt x="1969" y="1898"/>
                    <a:pt x="1647" y="1829"/>
                  </a:cubicBezTo>
                  <a:cubicBezTo>
                    <a:pt x="1107" y="1726"/>
                    <a:pt x="646" y="1375"/>
                    <a:pt x="286" y="969"/>
                  </a:cubicBezTo>
                  <a:cubicBezTo>
                    <a:pt x="276" y="955"/>
                    <a:pt x="263" y="940"/>
                    <a:pt x="253" y="924"/>
                  </a:cubicBezTo>
                  <a:cubicBezTo>
                    <a:pt x="129" y="999"/>
                    <a:pt x="34" y="1115"/>
                    <a:pt x="2" y="1289"/>
                  </a:cubicBezTo>
                  <a:cubicBezTo>
                    <a:pt x="1" y="1901"/>
                    <a:pt x="503" y="2386"/>
                    <a:pt x="958" y="2730"/>
                  </a:cubicBezTo>
                  <a:cubicBezTo>
                    <a:pt x="1062" y="2801"/>
                    <a:pt x="1165" y="2868"/>
                    <a:pt x="1270" y="2930"/>
                  </a:cubicBezTo>
                  <a:cubicBezTo>
                    <a:pt x="1273" y="2928"/>
                    <a:pt x="1277" y="2925"/>
                    <a:pt x="1280" y="2922"/>
                  </a:cubicBezTo>
                  <a:cubicBezTo>
                    <a:pt x="1789" y="2646"/>
                    <a:pt x="2386" y="2500"/>
                    <a:pt x="2979" y="2500"/>
                  </a:cubicBezTo>
                  <a:cubicBezTo>
                    <a:pt x="3381" y="2500"/>
                    <a:pt x="3782" y="2567"/>
                    <a:pt x="4151" y="2708"/>
                  </a:cubicBezTo>
                  <a:cubicBezTo>
                    <a:pt x="4424" y="2823"/>
                    <a:pt x="4679" y="2973"/>
                    <a:pt x="4928" y="3131"/>
                  </a:cubicBezTo>
                  <a:cubicBezTo>
                    <a:pt x="5005" y="3185"/>
                    <a:pt x="5110" y="3234"/>
                    <a:pt x="5161" y="3317"/>
                  </a:cubicBezTo>
                  <a:cubicBezTo>
                    <a:pt x="5958" y="3030"/>
                    <a:pt x="6677" y="2497"/>
                    <a:pt x="6996" y="1733"/>
                  </a:cubicBezTo>
                  <a:cubicBezTo>
                    <a:pt x="7184" y="1274"/>
                    <a:pt x="7264" y="781"/>
                    <a:pt x="7170" y="293"/>
                  </a:cubicBezTo>
                  <a:cubicBezTo>
                    <a:pt x="7153" y="217"/>
                    <a:pt x="7143" y="136"/>
                    <a:pt x="7095" y="70"/>
                  </a:cubicBezTo>
                  <a:cubicBezTo>
                    <a:pt x="7067" y="53"/>
                    <a:pt x="7049" y="28"/>
                    <a:pt x="7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5" name="Google Shape;5575;p35"/>
            <p:cNvGrpSpPr/>
            <p:nvPr/>
          </p:nvGrpSpPr>
          <p:grpSpPr>
            <a:xfrm>
              <a:off x="5186400" y="1302875"/>
              <a:ext cx="1377125" cy="1297775"/>
              <a:chOff x="3738600" y="1302875"/>
              <a:chExt cx="1377125" cy="1297775"/>
            </a:xfrm>
          </p:grpSpPr>
          <p:sp>
            <p:nvSpPr>
              <p:cNvPr id="5576" name="Google Shape;5576;p35"/>
              <p:cNvSpPr/>
              <p:nvPr/>
            </p:nvSpPr>
            <p:spPr>
              <a:xfrm>
                <a:off x="3760150" y="1302875"/>
                <a:ext cx="300125" cy="247050"/>
              </a:xfrm>
              <a:custGeom>
                <a:avLst/>
                <a:gdLst/>
                <a:ahLst/>
                <a:cxnLst/>
                <a:rect l="l" t="t" r="r" b="b"/>
                <a:pathLst>
                  <a:path w="12005" h="9882" extrusionOk="0">
                    <a:moveTo>
                      <a:pt x="9161" y="505"/>
                    </a:moveTo>
                    <a:lnTo>
                      <a:pt x="9161" y="505"/>
                    </a:lnTo>
                    <a:cubicBezTo>
                      <a:pt x="8853" y="817"/>
                      <a:pt x="8562" y="1172"/>
                      <a:pt x="8276" y="1589"/>
                    </a:cubicBezTo>
                    <a:cubicBezTo>
                      <a:pt x="8063" y="1900"/>
                      <a:pt x="7856" y="2236"/>
                      <a:pt x="7644" y="2621"/>
                    </a:cubicBezTo>
                    <a:cubicBezTo>
                      <a:pt x="7518" y="2847"/>
                      <a:pt x="7405" y="3095"/>
                      <a:pt x="7294" y="3402"/>
                    </a:cubicBezTo>
                    <a:lnTo>
                      <a:pt x="7292" y="3405"/>
                    </a:lnTo>
                    <a:cubicBezTo>
                      <a:pt x="7288" y="3420"/>
                      <a:pt x="7284" y="3434"/>
                      <a:pt x="7276" y="3452"/>
                    </a:cubicBezTo>
                    <a:cubicBezTo>
                      <a:pt x="7150" y="3401"/>
                      <a:pt x="7023" y="3350"/>
                      <a:pt x="6897" y="3300"/>
                    </a:cubicBezTo>
                    <a:cubicBezTo>
                      <a:pt x="6909" y="3259"/>
                      <a:pt x="6915" y="3218"/>
                      <a:pt x="6921" y="3179"/>
                    </a:cubicBezTo>
                    <a:cubicBezTo>
                      <a:pt x="6922" y="3170"/>
                      <a:pt x="6922" y="3162"/>
                      <a:pt x="6924" y="3153"/>
                    </a:cubicBezTo>
                    <a:lnTo>
                      <a:pt x="6948" y="3047"/>
                    </a:lnTo>
                    <a:cubicBezTo>
                      <a:pt x="6999" y="2815"/>
                      <a:pt x="7053" y="2574"/>
                      <a:pt x="7116" y="2344"/>
                    </a:cubicBezTo>
                    <a:cubicBezTo>
                      <a:pt x="7177" y="2108"/>
                      <a:pt x="7252" y="1834"/>
                      <a:pt x="7345" y="1561"/>
                    </a:cubicBezTo>
                    <a:cubicBezTo>
                      <a:pt x="7361" y="1521"/>
                      <a:pt x="7378" y="1477"/>
                      <a:pt x="7396" y="1433"/>
                    </a:cubicBezTo>
                    <a:cubicBezTo>
                      <a:pt x="7485" y="1196"/>
                      <a:pt x="7590" y="927"/>
                      <a:pt x="7786" y="774"/>
                    </a:cubicBezTo>
                    <a:cubicBezTo>
                      <a:pt x="7801" y="764"/>
                      <a:pt x="7816" y="753"/>
                      <a:pt x="7830" y="744"/>
                    </a:cubicBezTo>
                    <a:cubicBezTo>
                      <a:pt x="8218" y="635"/>
                      <a:pt x="8655" y="556"/>
                      <a:pt x="9161" y="505"/>
                    </a:cubicBezTo>
                    <a:close/>
                    <a:moveTo>
                      <a:pt x="8349" y="2372"/>
                    </a:moveTo>
                    <a:cubicBezTo>
                      <a:pt x="8480" y="2397"/>
                      <a:pt x="8611" y="2420"/>
                      <a:pt x="8741" y="2446"/>
                    </a:cubicBezTo>
                    <a:cubicBezTo>
                      <a:pt x="8957" y="2487"/>
                      <a:pt x="9135" y="2520"/>
                      <a:pt x="9292" y="2550"/>
                    </a:cubicBezTo>
                    <a:cubicBezTo>
                      <a:pt x="9508" y="2593"/>
                      <a:pt x="9722" y="2640"/>
                      <a:pt x="9935" y="2687"/>
                    </a:cubicBezTo>
                    <a:cubicBezTo>
                      <a:pt x="9683" y="2799"/>
                      <a:pt x="9442" y="2917"/>
                      <a:pt x="9240" y="3016"/>
                    </a:cubicBezTo>
                    <a:cubicBezTo>
                      <a:pt x="9072" y="3098"/>
                      <a:pt x="8928" y="3169"/>
                      <a:pt x="8834" y="3207"/>
                    </a:cubicBezTo>
                    <a:lnTo>
                      <a:pt x="8831" y="3208"/>
                    </a:lnTo>
                    <a:cubicBezTo>
                      <a:pt x="8509" y="3366"/>
                      <a:pt x="8177" y="3532"/>
                      <a:pt x="7824" y="3717"/>
                    </a:cubicBezTo>
                    <a:cubicBezTo>
                      <a:pt x="7797" y="3680"/>
                      <a:pt x="7760" y="3651"/>
                      <a:pt x="7717" y="3634"/>
                    </a:cubicBezTo>
                    <a:cubicBezTo>
                      <a:pt x="7683" y="3619"/>
                      <a:pt x="7651" y="3606"/>
                      <a:pt x="7617" y="3592"/>
                    </a:cubicBezTo>
                    <a:cubicBezTo>
                      <a:pt x="7664" y="3511"/>
                      <a:pt x="7705" y="3425"/>
                      <a:pt x="7746" y="3347"/>
                    </a:cubicBezTo>
                    <a:cubicBezTo>
                      <a:pt x="7795" y="3251"/>
                      <a:pt x="7840" y="3160"/>
                      <a:pt x="7864" y="3131"/>
                    </a:cubicBezTo>
                    <a:cubicBezTo>
                      <a:pt x="7865" y="3128"/>
                      <a:pt x="7868" y="3125"/>
                      <a:pt x="7870" y="3122"/>
                    </a:cubicBezTo>
                    <a:cubicBezTo>
                      <a:pt x="8007" y="2891"/>
                      <a:pt x="8162" y="2644"/>
                      <a:pt x="8349" y="2372"/>
                    </a:cubicBezTo>
                    <a:close/>
                    <a:moveTo>
                      <a:pt x="4637" y="1870"/>
                    </a:moveTo>
                    <a:cubicBezTo>
                      <a:pt x="4968" y="1870"/>
                      <a:pt x="5301" y="1916"/>
                      <a:pt x="5627" y="1961"/>
                    </a:cubicBezTo>
                    <a:cubicBezTo>
                      <a:pt x="5809" y="1986"/>
                      <a:pt x="5997" y="2012"/>
                      <a:pt x="6183" y="2029"/>
                    </a:cubicBezTo>
                    <a:cubicBezTo>
                      <a:pt x="6275" y="2041"/>
                      <a:pt x="6370" y="2051"/>
                      <a:pt x="6475" y="2064"/>
                    </a:cubicBezTo>
                    <a:cubicBezTo>
                      <a:pt x="6540" y="2073"/>
                      <a:pt x="6605" y="2080"/>
                      <a:pt x="6672" y="2090"/>
                    </a:cubicBezTo>
                    <a:cubicBezTo>
                      <a:pt x="6605" y="2348"/>
                      <a:pt x="6562" y="2617"/>
                      <a:pt x="6540" y="2885"/>
                    </a:cubicBezTo>
                    <a:lnTo>
                      <a:pt x="6540" y="2893"/>
                    </a:lnTo>
                    <a:cubicBezTo>
                      <a:pt x="6543" y="2930"/>
                      <a:pt x="6535" y="2982"/>
                      <a:pt x="6527" y="3039"/>
                    </a:cubicBezTo>
                    <a:cubicBezTo>
                      <a:pt x="6521" y="3077"/>
                      <a:pt x="6516" y="3115"/>
                      <a:pt x="6513" y="3154"/>
                    </a:cubicBezTo>
                    <a:cubicBezTo>
                      <a:pt x="6026" y="2981"/>
                      <a:pt x="5589" y="2856"/>
                      <a:pt x="5179" y="2775"/>
                    </a:cubicBezTo>
                    <a:cubicBezTo>
                      <a:pt x="5101" y="2756"/>
                      <a:pt x="5027" y="2746"/>
                      <a:pt x="4957" y="2746"/>
                    </a:cubicBezTo>
                    <a:cubicBezTo>
                      <a:pt x="4723" y="2746"/>
                      <a:pt x="4537" y="2852"/>
                      <a:pt x="4439" y="3049"/>
                    </a:cubicBezTo>
                    <a:cubicBezTo>
                      <a:pt x="4432" y="3064"/>
                      <a:pt x="4424" y="3081"/>
                      <a:pt x="4417" y="3098"/>
                    </a:cubicBezTo>
                    <a:cubicBezTo>
                      <a:pt x="4415" y="3105"/>
                      <a:pt x="4413" y="3111"/>
                      <a:pt x="4410" y="3118"/>
                    </a:cubicBezTo>
                    <a:cubicBezTo>
                      <a:pt x="4407" y="3128"/>
                      <a:pt x="4402" y="3137"/>
                      <a:pt x="4399" y="3149"/>
                    </a:cubicBezTo>
                    <a:cubicBezTo>
                      <a:pt x="4398" y="3157"/>
                      <a:pt x="4395" y="3165"/>
                      <a:pt x="4392" y="3173"/>
                    </a:cubicBezTo>
                    <a:cubicBezTo>
                      <a:pt x="4391" y="3183"/>
                      <a:pt x="4386" y="3192"/>
                      <a:pt x="4385" y="3201"/>
                    </a:cubicBezTo>
                    <a:cubicBezTo>
                      <a:pt x="4383" y="3210"/>
                      <a:pt x="4381" y="3217"/>
                      <a:pt x="4379" y="3227"/>
                    </a:cubicBezTo>
                    <a:cubicBezTo>
                      <a:pt x="4378" y="3237"/>
                      <a:pt x="4376" y="3246"/>
                      <a:pt x="4373" y="3258"/>
                    </a:cubicBezTo>
                    <a:cubicBezTo>
                      <a:pt x="4366" y="3286"/>
                      <a:pt x="4359" y="3312"/>
                      <a:pt x="4351" y="3338"/>
                    </a:cubicBezTo>
                    <a:cubicBezTo>
                      <a:pt x="4312" y="3485"/>
                      <a:pt x="4274" y="3632"/>
                      <a:pt x="4238" y="3778"/>
                    </a:cubicBezTo>
                    <a:cubicBezTo>
                      <a:pt x="4188" y="3753"/>
                      <a:pt x="4137" y="3739"/>
                      <a:pt x="4088" y="3737"/>
                    </a:cubicBezTo>
                    <a:cubicBezTo>
                      <a:pt x="3884" y="3638"/>
                      <a:pt x="3696" y="3558"/>
                      <a:pt x="3512" y="3498"/>
                    </a:cubicBezTo>
                    <a:cubicBezTo>
                      <a:pt x="3626" y="3256"/>
                      <a:pt x="3738" y="3019"/>
                      <a:pt x="3847" y="2797"/>
                    </a:cubicBezTo>
                    <a:lnTo>
                      <a:pt x="3849" y="2791"/>
                    </a:lnTo>
                    <a:cubicBezTo>
                      <a:pt x="3911" y="2668"/>
                      <a:pt x="3972" y="2544"/>
                      <a:pt x="4037" y="2421"/>
                    </a:cubicBezTo>
                    <a:lnTo>
                      <a:pt x="4042" y="2411"/>
                    </a:lnTo>
                    <a:cubicBezTo>
                      <a:pt x="4067" y="2362"/>
                      <a:pt x="4093" y="2312"/>
                      <a:pt x="4121" y="2264"/>
                    </a:cubicBezTo>
                    <a:cubicBezTo>
                      <a:pt x="4144" y="2225"/>
                      <a:pt x="4166" y="2187"/>
                      <a:pt x="4187" y="2149"/>
                    </a:cubicBezTo>
                    <a:lnTo>
                      <a:pt x="4217" y="2089"/>
                    </a:lnTo>
                    <a:cubicBezTo>
                      <a:pt x="4223" y="2077"/>
                      <a:pt x="4230" y="2064"/>
                      <a:pt x="4235" y="2054"/>
                    </a:cubicBezTo>
                    <a:cubicBezTo>
                      <a:pt x="4238" y="2053"/>
                      <a:pt x="4239" y="2048"/>
                      <a:pt x="4241" y="2047"/>
                    </a:cubicBezTo>
                    <a:lnTo>
                      <a:pt x="4276" y="1984"/>
                    </a:lnTo>
                    <a:cubicBezTo>
                      <a:pt x="4423" y="2102"/>
                      <a:pt x="4548" y="2246"/>
                      <a:pt x="4672" y="2386"/>
                    </a:cubicBezTo>
                    <a:lnTo>
                      <a:pt x="4685" y="2401"/>
                    </a:lnTo>
                    <a:lnTo>
                      <a:pt x="4689" y="2405"/>
                    </a:lnTo>
                    <a:cubicBezTo>
                      <a:pt x="4708" y="2423"/>
                      <a:pt x="4730" y="2433"/>
                      <a:pt x="4752" y="2433"/>
                    </a:cubicBezTo>
                    <a:cubicBezTo>
                      <a:pt x="4762" y="2433"/>
                      <a:pt x="4771" y="2430"/>
                      <a:pt x="4780" y="2429"/>
                    </a:cubicBezTo>
                    <a:cubicBezTo>
                      <a:pt x="4809" y="2418"/>
                      <a:pt x="4832" y="2392"/>
                      <a:pt x="4837" y="2360"/>
                    </a:cubicBezTo>
                    <a:cubicBezTo>
                      <a:pt x="4843" y="2328"/>
                      <a:pt x="4831" y="2296"/>
                      <a:pt x="4808" y="2273"/>
                    </a:cubicBezTo>
                    <a:cubicBezTo>
                      <a:pt x="4765" y="2208"/>
                      <a:pt x="4722" y="2144"/>
                      <a:pt x="4679" y="2083"/>
                    </a:cubicBezTo>
                    <a:cubicBezTo>
                      <a:pt x="4633" y="2013"/>
                      <a:pt x="4585" y="1945"/>
                      <a:pt x="4539" y="1872"/>
                    </a:cubicBezTo>
                    <a:cubicBezTo>
                      <a:pt x="4572" y="1871"/>
                      <a:pt x="4604" y="1870"/>
                      <a:pt x="4637" y="1870"/>
                    </a:cubicBezTo>
                    <a:close/>
                    <a:moveTo>
                      <a:pt x="2053" y="3718"/>
                    </a:moveTo>
                    <a:cubicBezTo>
                      <a:pt x="2519" y="3723"/>
                      <a:pt x="3011" y="3834"/>
                      <a:pt x="3652" y="4083"/>
                    </a:cubicBezTo>
                    <a:cubicBezTo>
                      <a:pt x="3678" y="4094"/>
                      <a:pt x="3703" y="4103"/>
                      <a:pt x="3728" y="4115"/>
                    </a:cubicBezTo>
                    <a:cubicBezTo>
                      <a:pt x="3819" y="4151"/>
                      <a:pt x="3914" y="4189"/>
                      <a:pt x="4006" y="4231"/>
                    </a:cubicBezTo>
                    <a:cubicBezTo>
                      <a:pt x="4034" y="4242"/>
                      <a:pt x="4060" y="4249"/>
                      <a:pt x="4088" y="4249"/>
                    </a:cubicBezTo>
                    <a:lnTo>
                      <a:pt x="4111" y="4249"/>
                    </a:lnTo>
                    <a:cubicBezTo>
                      <a:pt x="4107" y="4269"/>
                      <a:pt x="4101" y="4290"/>
                      <a:pt x="4096" y="4307"/>
                    </a:cubicBezTo>
                    <a:cubicBezTo>
                      <a:pt x="4085" y="4352"/>
                      <a:pt x="4073" y="4400"/>
                      <a:pt x="4060" y="4446"/>
                    </a:cubicBezTo>
                    <a:cubicBezTo>
                      <a:pt x="4058" y="4450"/>
                      <a:pt x="4058" y="4453"/>
                      <a:pt x="4058" y="4457"/>
                    </a:cubicBezTo>
                    <a:cubicBezTo>
                      <a:pt x="4050" y="4495"/>
                      <a:pt x="4041" y="4524"/>
                      <a:pt x="4031" y="4552"/>
                    </a:cubicBezTo>
                    <a:cubicBezTo>
                      <a:pt x="4031" y="4553"/>
                      <a:pt x="4029" y="4556"/>
                      <a:pt x="4029" y="4559"/>
                    </a:cubicBezTo>
                    <a:cubicBezTo>
                      <a:pt x="4018" y="4620"/>
                      <a:pt x="3990" y="4724"/>
                      <a:pt x="3951" y="4858"/>
                    </a:cubicBezTo>
                    <a:cubicBezTo>
                      <a:pt x="3948" y="4873"/>
                      <a:pt x="3943" y="4887"/>
                      <a:pt x="3939" y="4902"/>
                    </a:cubicBezTo>
                    <a:cubicBezTo>
                      <a:pt x="3862" y="4874"/>
                      <a:pt x="3779" y="4858"/>
                      <a:pt x="3696" y="4843"/>
                    </a:cubicBezTo>
                    <a:cubicBezTo>
                      <a:pt x="3649" y="4833"/>
                      <a:pt x="3605" y="4826"/>
                      <a:pt x="3564" y="4816"/>
                    </a:cubicBezTo>
                    <a:lnTo>
                      <a:pt x="3561" y="4816"/>
                    </a:lnTo>
                    <a:cubicBezTo>
                      <a:pt x="3296" y="4767"/>
                      <a:pt x="3019" y="4743"/>
                      <a:pt x="2730" y="4743"/>
                    </a:cubicBezTo>
                    <a:cubicBezTo>
                      <a:pt x="2139" y="4743"/>
                      <a:pt x="1495" y="4844"/>
                      <a:pt x="785" y="5049"/>
                    </a:cubicBezTo>
                    <a:cubicBezTo>
                      <a:pt x="937" y="4724"/>
                      <a:pt x="1142" y="4422"/>
                      <a:pt x="1342" y="4129"/>
                    </a:cubicBezTo>
                    <a:cubicBezTo>
                      <a:pt x="1418" y="4020"/>
                      <a:pt x="1495" y="3905"/>
                      <a:pt x="1568" y="3791"/>
                    </a:cubicBezTo>
                    <a:cubicBezTo>
                      <a:pt x="1571" y="3790"/>
                      <a:pt x="1572" y="3787"/>
                      <a:pt x="1572" y="3784"/>
                    </a:cubicBezTo>
                    <a:cubicBezTo>
                      <a:pt x="1578" y="3774"/>
                      <a:pt x="1594" y="3766"/>
                      <a:pt x="1609" y="3761"/>
                    </a:cubicBezTo>
                    <a:cubicBezTo>
                      <a:pt x="1750" y="3733"/>
                      <a:pt x="1900" y="3721"/>
                      <a:pt x="2053" y="3718"/>
                    </a:cubicBezTo>
                    <a:close/>
                    <a:moveTo>
                      <a:pt x="4943" y="3245"/>
                    </a:moveTo>
                    <a:cubicBezTo>
                      <a:pt x="5561" y="3291"/>
                      <a:pt x="6164" y="3555"/>
                      <a:pt x="6747" y="3812"/>
                    </a:cubicBezTo>
                    <a:cubicBezTo>
                      <a:pt x="6909" y="3883"/>
                      <a:pt x="7075" y="3956"/>
                      <a:pt x="7238" y="4023"/>
                    </a:cubicBezTo>
                    <a:cubicBezTo>
                      <a:pt x="7206" y="4042"/>
                      <a:pt x="7173" y="4059"/>
                      <a:pt x="7139" y="4075"/>
                    </a:cubicBezTo>
                    <a:cubicBezTo>
                      <a:pt x="7110" y="4090"/>
                      <a:pt x="7083" y="4107"/>
                      <a:pt x="7053" y="4122"/>
                    </a:cubicBezTo>
                    <a:lnTo>
                      <a:pt x="7032" y="4132"/>
                    </a:lnTo>
                    <a:cubicBezTo>
                      <a:pt x="6951" y="4176"/>
                      <a:pt x="6873" y="4220"/>
                      <a:pt x="6793" y="4263"/>
                    </a:cubicBezTo>
                    <a:cubicBezTo>
                      <a:pt x="6702" y="4314"/>
                      <a:pt x="6610" y="4365"/>
                      <a:pt x="6517" y="4416"/>
                    </a:cubicBezTo>
                    <a:cubicBezTo>
                      <a:pt x="6422" y="4469"/>
                      <a:pt x="6328" y="4523"/>
                      <a:pt x="6236" y="4577"/>
                    </a:cubicBezTo>
                    <a:lnTo>
                      <a:pt x="6159" y="4620"/>
                    </a:lnTo>
                    <a:cubicBezTo>
                      <a:pt x="5938" y="4749"/>
                      <a:pt x="5714" y="4877"/>
                      <a:pt x="5497" y="5007"/>
                    </a:cubicBezTo>
                    <a:cubicBezTo>
                      <a:pt x="4987" y="5313"/>
                      <a:pt x="4567" y="5574"/>
                      <a:pt x="4185" y="5816"/>
                    </a:cubicBezTo>
                    <a:cubicBezTo>
                      <a:pt x="4241" y="5645"/>
                      <a:pt x="4290" y="5459"/>
                      <a:pt x="4332" y="5303"/>
                    </a:cubicBezTo>
                    <a:cubicBezTo>
                      <a:pt x="4379" y="5122"/>
                      <a:pt x="4421" y="4964"/>
                      <a:pt x="4449" y="4905"/>
                    </a:cubicBezTo>
                    <a:cubicBezTo>
                      <a:pt x="4450" y="4903"/>
                      <a:pt x="4450" y="4899"/>
                      <a:pt x="4452" y="4896"/>
                    </a:cubicBezTo>
                    <a:cubicBezTo>
                      <a:pt x="4507" y="4709"/>
                      <a:pt x="4567" y="4520"/>
                      <a:pt x="4622" y="4338"/>
                    </a:cubicBezTo>
                    <a:lnTo>
                      <a:pt x="4678" y="4166"/>
                    </a:lnTo>
                    <a:cubicBezTo>
                      <a:pt x="4752" y="3922"/>
                      <a:pt x="4832" y="3663"/>
                      <a:pt x="4904" y="3401"/>
                    </a:cubicBezTo>
                    <a:cubicBezTo>
                      <a:pt x="4918" y="3344"/>
                      <a:pt x="4933" y="3293"/>
                      <a:pt x="4943" y="3245"/>
                    </a:cubicBezTo>
                    <a:close/>
                    <a:moveTo>
                      <a:pt x="2801" y="5235"/>
                    </a:moveTo>
                    <a:cubicBezTo>
                      <a:pt x="3177" y="5235"/>
                      <a:pt x="3546" y="5265"/>
                      <a:pt x="3833" y="5295"/>
                    </a:cubicBezTo>
                    <a:cubicBezTo>
                      <a:pt x="3747" y="5606"/>
                      <a:pt x="3666" y="5941"/>
                      <a:pt x="3663" y="6158"/>
                    </a:cubicBezTo>
                    <a:cubicBezTo>
                      <a:pt x="3009" y="6594"/>
                      <a:pt x="2426" y="7015"/>
                      <a:pt x="1888" y="7441"/>
                    </a:cubicBezTo>
                    <a:cubicBezTo>
                      <a:pt x="1903" y="7404"/>
                      <a:pt x="1917" y="7366"/>
                      <a:pt x="1932" y="7325"/>
                    </a:cubicBezTo>
                    <a:cubicBezTo>
                      <a:pt x="1971" y="7222"/>
                      <a:pt x="2009" y="7117"/>
                      <a:pt x="2049" y="7015"/>
                    </a:cubicBezTo>
                    <a:cubicBezTo>
                      <a:pt x="2191" y="6670"/>
                      <a:pt x="2333" y="6318"/>
                      <a:pt x="2470" y="5977"/>
                    </a:cubicBezTo>
                    <a:cubicBezTo>
                      <a:pt x="2570" y="5730"/>
                      <a:pt x="2671" y="5485"/>
                      <a:pt x="2770" y="5236"/>
                    </a:cubicBezTo>
                    <a:lnTo>
                      <a:pt x="2774" y="5236"/>
                    </a:lnTo>
                    <a:cubicBezTo>
                      <a:pt x="2783" y="5235"/>
                      <a:pt x="2792" y="5235"/>
                      <a:pt x="2801" y="5235"/>
                    </a:cubicBezTo>
                    <a:close/>
                    <a:moveTo>
                      <a:pt x="11325" y="2807"/>
                    </a:moveTo>
                    <a:cubicBezTo>
                      <a:pt x="11395" y="3338"/>
                      <a:pt x="11458" y="3901"/>
                      <a:pt x="11440" y="4479"/>
                    </a:cubicBezTo>
                    <a:cubicBezTo>
                      <a:pt x="11402" y="4940"/>
                      <a:pt x="11378" y="4947"/>
                      <a:pt x="11013" y="5058"/>
                    </a:cubicBezTo>
                    <a:cubicBezTo>
                      <a:pt x="10977" y="5068"/>
                      <a:pt x="10939" y="5081"/>
                      <a:pt x="10898" y="5094"/>
                    </a:cubicBezTo>
                    <a:cubicBezTo>
                      <a:pt x="10790" y="5129"/>
                      <a:pt x="10679" y="5166"/>
                      <a:pt x="10557" y="5208"/>
                    </a:cubicBezTo>
                    <a:cubicBezTo>
                      <a:pt x="9967" y="5413"/>
                      <a:pt x="9381" y="5664"/>
                      <a:pt x="8817" y="5907"/>
                    </a:cubicBezTo>
                    <a:lnTo>
                      <a:pt x="8716" y="5951"/>
                    </a:lnTo>
                    <a:lnTo>
                      <a:pt x="8715" y="5953"/>
                    </a:lnTo>
                    <a:cubicBezTo>
                      <a:pt x="8713" y="5954"/>
                      <a:pt x="8710" y="5954"/>
                      <a:pt x="8708" y="5955"/>
                    </a:cubicBezTo>
                    <a:cubicBezTo>
                      <a:pt x="8652" y="5980"/>
                      <a:pt x="8598" y="6005"/>
                      <a:pt x="8543" y="6028"/>
                    </a:cubicBezTo>
                    <a:cubicBezTo>
                      <a:pt x="8384" y="6100"/>
                      <a:pt x="8222" y="6173"/>
                      <a:pt x="8065" y="6244"/>
                    </a:cubicBezTo>
                    <a:lnTo>
                      <a:pt x="8015" y="6266"/>
                    </a:lnTo>
                    <a:cubicBezTo>
                      <a:pt x="7970" y="6288"/>
                      <a:pt x="7923" y="6308"/>
                      <a:pt x="7878" y="6330"/>
                    </a:cubicBezTo>
                    <a:cubicBezTo>
                      <a:pt x="7821" y="6355"/>
                      <a:pt x="7766" y="6382"/>
                      <a:pt x="7709" y="6407"/>
                    </a:cubicBezTo>
                    <a:cubicBezTo>
                      <a:pt x="7693" y="6415"/>
                      <a:pt x="7679" y="6422"/>
                      <a:pt x="7661" y="6429"/>
                    </a:cubicBezTo>
                    <a:cubicBezTo>
                      <a:pt x="7587" y="6464"/>
                      <a:pt x="7512" y="6499"/>
                      <a:pt x="7440" y="6534"/>
                    </a:cubicBezTo>
                    <a:cubicBezTo>
                      <a:pt x="7432" y="6537"/>
                      <a:pt x="7424" y="6541"/>
                      <a:pt x="7416" y="6544"/>
                    </a:cubicBezTo>
                    <a:cubicBezTo>
                      <a:pt x="7351" y="6575"/>
                      <a:pt x="7287" y="6607"/>
                      <a:pt x="7221" y="6638"/>
                    </a:cubicBezTo>
                    <a:cubicBezTo>
                      <a:pt x="7040" y="6725"/>
                      <a:pt x="6862" y="6811"/>
                      <a:pt x="6685" y="6898"/>
                    </a:cubicBezTo>
                    <a:cubicBezTo>
                      <a:pt x="6682" y="6900"/>
                      <a:pt x="6680" y="6901"/>
                      <a:pt x="6676" y="6903"/>
                    </a:cubicBezTo>
                    <a:cubicBezTo>
                      <a:pt x="5981" y="7248"/>
                      <a:pt x="5303" y="7607"/>
                      <a:pt x="4665" y="7970"/>
                    </a:cubicBezTo>
                    <a:cubicBezTo>
                      <a:pt x="4096" y="8292"/>
                      <a:pt x="3541" y="8627"/>
                      <a:pt x="3016" y="8965"/>
                    </a:cubicBezTo>
                    <a:cubicBezTo>
                      <a:pt x="2790" y="9111"/>
                      <a:pt x="2581" y="9252"/>
                      <a:pt x="2375" y="9391"/>
                    </a:cubicBezTo>
                    <a:lnTo>
                      <a:pt x="2374" y="9388"/>
                    </a:lnTo>
                    <a:cubicBezTo>
                      <a:pt x="2366" y="9383"/>
                      <a:pt x="2358" y="9377"/>
                      <a:pt x="2347" y="9372"/>
                    </a:cubicBezTo>
                    <a:lnTo>
                      <a:pt x="2279" y="9334"/>
                    </a:lnTo>
                    <a:cubicBezTo>
                      <a:pt x="1990" y="9173"/>
                      <a:pt x="1696" y="9007"/>
                      <a:pt x="1458" y="8781"/>
                    </a:cubicBezTo>
                    <a:cubicBezTo>
                      <a:pt x="1412" y="8738"/>
                      <a:pt x="1370" y="8691"/>
                      <a:pt x="1329" y="8643"/>
                    </a:cubicBezTo>
                    <a:cubicBezTo>
                      <a:pt x="2359" y="7732"/>
                      <a:pt x="3964" y="6455"/>
                      <a:pt x="7241" y="4637"/>
                    </a:cubicBezTo>
                    <a:cubicBezTo>
                      <a:pt x="8046" y="4199"/>
                      <a:pt x="8917" y="3737"/>
                      <a:pt x="9818" y="3316"/>
                    </a:cubicBezTo>
                    <a:cubicBezTo>
                      <a:pt x="9932" y="3271"/>
                      <a:pt x="10047" y="3220"/>
                      <a:pt x="10159" y="3169"/>
                    </a:cubicBezTo>
                    <a:cubicBezTo>
                      <a:pt x="10535" y="2997"/>
                      <a:pt x="10924" y="2822"/>
                      <a:pt x="11325" y="2807"/>
                    </a:cubicBezTo>
                    <a:close/>
                    <a:moveTo>
                      <a:pt x="9214" y="1"/>
                    </a:moveTo>
                    <a:cubicBezTo>
                      <a:pt x="8869" y="1"/>
                      <a:pt x="8436" y="66"/>
                      <a:pt x="8020" y="140"/>
                    </a:cubicBezTo>
                    <a:cubicBezTo>
                      <a:pt x="7957" y="152"/>
                      <a:pt x="7906" y="161"/>
                      <a:pt x="7871" y="167"/>
                    </a:cubicBezTo>
                    <a:cubicBezTo>
                      <a:pt x="7868" y="167"/>
                      <a:pt x="7867" y="168"/>
                      <a:pt x="7862" y="168"/>
                    </a:cubicBezTo>
                    <a:cubicBezTo>
                      <a:pt x="7598" y="250"/>
                      <a:pt x="7441" y="495"/>
                      <a:pt x="7303" y="709"/>
                    </a:cubicBezTo>
                    <a:cubicBezTo>
                      <a:pt x="7259" y="776"/>
                      <a:pt x="7220" y="840"/>
                      <a:pt x="7176" y="897"/>
                    </a:cubicBezTo>
                    <a:lnTo>
                      <a:pt x="7171" y="900"/>
                    </a:lnTo>
                    <a:cubicBezTo>
                      <a:pt x="7040" y="1111"/>
                      <a:pt x="6928" y="1337"/>
                      <a:pt x="6836" y="1573"/>
                    </a:cubicBezTo>
                    <a:cubicBezTo>
                      <a:pt x="6096" y="1461"/>
                      <a:pt x="5430" y="1384"/>
                      <a:pt x="4806" y="1336"/>
                    </a:cubicBezTo>
                    <a:lnTo>
                      <a:pt x="4711" y="1336"/>
                    </a:lnTo>
                    <a:cubicBezTo>
                      <a:pt x="4646" y="1335"/>
                      <a:pt x="4586" y="1334"/>
                      <a:pt x="4531" y="1334"/>
                    </a:cubicBezTo>
                    <a:cubicBezTo>
                      <a:pt x="3984" y="1334"/>
                      <a:pt x="3906" y="1394"/>
                      <a:pt x="3585" y="2044"/>
                    </a:cubicBezTo>
                    <a:cubicBezTo>
                      <a:pt x="3387" y="2440"/>
                      <a:pt x="3190" y="2866"/>
                      <a:pt x="2981" y="3345"/>
                    </a:cubicBezTo>
                    <a:cubicBezTo>
                      <a:pt x="2703" y="3286"/>
                      <a:pt x="2428" y="3257"/>
                      <a:pt x="2160" y="3257"/>
                    </a:cubicBezTo>
                    <a:cubicBezTo>
                      <a:pt x="1899" y="3257"/>
                      <a:pt x="1645" y="3284"/>
                      <a:pt x="1397" y="3339"/>
                    </a:cubicBezTo>
                    <a:cubicBezTo>
                      <a:pt x="1174" y="3395"/>
                      <a:pt x="1058" y="3590"/>
                      <a:pt x="956" y="3759"/>
                    </a:cubicBezTo>
                    <a:cubicBezTo>
                      <a:pt x="919" y="3819"/>
                      <a:pt x="887" y="3876"/>
                      <a:pt x="849" y="3927"/>
                    </a:cubicBezTo>
                    <a:cubicBezTo>
                      <a:pt x="846" y="3928"/>
                      <a:pt x="845" y="3933"/>
                      <a:pt x="843" y="3934"/>
                    </a:cubicBezTo>
                    <a:cubicBezTo>
                      <a:pt x="813" y="3994"/>
                      <a:pt x="759" y="4075"/>
                      <a:pt x="701" y="4173"/>
                    </a:cubicBezTo>
                    <a:cubicBezTo>
                      <a:pt x="427" y="4620"/>
                      <a:pt x="1" y="5300"/>
                      <a:pt x="384" y="5575"/>
                    </a:cubicBezTo>
                    <a:lnTo>
                      <a:pt x="387" y="5579"/>
                    </a:lnTo>
                    <a:cubicBezTo>
                      <a:pt x="443" y="5612"/>
                      <a:pt x="501" y="5623"/>
                      <a:pt x="559" y="5623"/>
                    </a:cubicBezTo>
                    <a:cubicBezTo>
                      <a:pt x="641" y="5623"/>
                      <a:pt x="721" y="5597"/>
                      <a:pt x="781" y="5579"/>
                    </a:cubicBezTo>
                    <a:cubicBezTo>
                      <a:pt x="1024" y="5504"/>
                      <a:pt x="1311" y="5421"/>
                      <a:pt x="1604" y="5361"/>
                    </a:cubicBezTo>
                    <a:cubicBezTo>
                      <a:pt x="1789" y="5314"/>
                      <a:pt x="1982" y="5282"/>
                      <a:pt x="2209" y="5260"/>
                    </a:cubicBezTo>
                    <a:lnTo>
                      <a:pt x="2209" y="5260"/>
                    </a:lnTo>
                    <a:cubicBezTo>
                      <a:pt x="1944" y="5937"/>
                      <a:pt x="1706" y="6553"/>
                      <a:pt x="1495" y="7193"/>
                    </a:cubicBezTo>
                    <a:lnTo>
                      <a:pt x="1472" y="7266"/>
                    </a:lnTo>
                    <a:cubicBezTo>
                      <a:pt x="1406" y="7474"/>
                      <a:pt x="1337" y="7688"/>
                      <a:pt x="1298" y="7911"/>
                    </a:cubicBezTo>
                    <a:cubicBezTo>
                      <a:pt x="1297" y="7916"/>
                      <a:pt x="1297" y="7923"/>
                      <a:pt x="1295" y="7933"/>
                    </a:cubicBezTo>
                    <a:lnTo>
                      <a:pt x="1295" y="7935"/>
                    </a:lnTo>
                    <a:cubicBezTo>
                      <a:pt x="1262" y="7962"/>
                      <a:pt x="1230" y="7991"/>
                      <a:pt x="1195" y="8018"/>
                    </a:cubicBezTo>
                    <a:cubicBezTo>
                      <a:pt x="1155" y="8051"/>
                      <a:pt x="1114" y="8086"/>
                      <a:pt x="1072" y="8120"/>
                    </a:cubicBezTo>
                    <a:cubicBezTo>
                      <a:pt x="1055" y="8137"/>
                      <a:pt x="1036" y="8152"/>
                      <a:pt x="1018" y="8168"/>
                    </a:cubicBezTo>
                    <a:cubicBezTo>
                      <a:pt x="942" y="8230"/>
                      <a:pt x="858" y="8303"/>
                      <a:pt x="824" y="8417"/>
                    </a:cubicBezTo>
                    <a:lnTo>
                      <a:pt x="823" y="8421"/>
                    </a:lnTo>
                    <a:cubicBezTo>
                      <a:pt x="690" y="9058"/>
                      <a:pt x="1457" y="9496"/>
                      <a:pt x="1966" y="9786"/>
                    </a:cubicBezTo>
                    <a:cubicBezTo>
                      <a:pt x="2002" y="9807"/>
                      <a:pt x="2038" y="9828"/>
                      <a:pt x="2071" y="9845"/>
                    </a:cubicBezTo>
                    <a:cubicBezTo>
                      <a:pt x="2113" y="9869"/>
                      <a:pt x="2159" y="9882"/>
                      <a:pt x="2209" y="9882"/>
                    </a:cubicBezTo>
                    <a:cubicBezTo>
                      <a:pt x="2237" y="9882"/>
                      <a:pt x="2261" y="9879"/>
                      <a:pt x="2288" y="9872"/>
                    </a:cubicBezTo>
                    <a:cubicBezTo>
                      <a:pt x="2349" y="9853"/>
                      <a:pt x="2403" y="9815"/>
                      <a:pt x="2435" y="9764"/>
                    </a:cubicBezTo>
                    <a:cubicBezTo>
                      <a:pt x="2860" y="9570"/>
                      <a:pt x="3264" y="9326"/>
                      <a:pt x="3658" y="9090"/>
                    </a:cubicBezTo>
                    <a:cubicBezTo>
                      <a:pt x="3942" y="8920"/>
                      <a:pt x="4235" y="8743"/>
                      <a:pt x="4534" y="8589"/>
                    </a:cubicBezTo>
                    <a:cubicBezTo>
                      <a:pt x="6322" y="7636"/>
                      <a:pt x="8453" y="6553"/>
                      <a:pt x="10713" y="5751"/>
                    </a:cubicBezTo>
                    <a:cubicBezTo>
                      <a:pt x="10905" y="5684"/>
                      <a:pt x="11102" y="5620"/>
                      <a:pt x="11293" y="5561"/>
                    </a:cubicBezTo>
                    <a:lnTo>
                      <a:pt x="11417" y="5520"/>
                    </a:lnTo>
                    <a:cubicBezTo>
                      <a:pt x="11564" y="5488"/>
                      <a:pt x="11700" y="5393"/>
                      <a:pt x="11789" y="5260"/>
                    </a:cubicBezTo>
                    <a:cubicBezTo>
                      <a:pt x="11921" y="5052"/>
                      <a:pt x="11988" y="4781"/>
                      <a:pt x="11997" y="4431"/>
                    </a:cubicBezTo>
                    <a:cubicBezTo>
                      <a:pt x="12004" y="3858"/>
                      <a:pt x="11961" y="3255"/>
                      <a:pt x="11872" y="2633"/>
                    </a:cubicBezTo>
                    <a:cubicBezTo>
                      <a:pt x="11872" y="2630"/>
                      <a:pt x="11870" y="2625"/>
                      <a:pt x="11870" y="2624"/>
                    </a:cubicBezTo>
                    <a:cubicBezTo>
                      <a:pt x="11798" y="2401"/>
                      <a:pt x="11611" y="2289"/>
                      <a:pt x="11312" y="2289"/>
                    </a:cubicBezTo>
                    <a:cubicBezTo>
                      <a:pt x="11152" y="2289"/>
                      <a:pt x="10959" y="2322"/>
                      <a:pt x="10735" y="2386"/>
                    </a:cubicBezTo>
                    <a:cubicBezTo>
                      <a:pt x="10703" y="2353"/>
                      <a:pt x="10662" y="2328"/>
                      <a:pt x="10617" y="2316"/>
                    </a:cubicBezTo>
                    <a:cubicBezTo>
                      <a:pt x="10193" y="2216"/>
                      <a:pt x="9846" y="2137"/>
                      <a:pt x="9528" y="2070"/>
                    </a:cubicBezTo>
                    <a:cubicBezTo>
                      <a:pt x="9261" y="2015"/>
                      <a:pt x="8992" y="1961"/>
                      <a:pt x="8729" y="1908"/>
                    </a:cubicBezTo>
                    <a:lnTo>
                      <a:pt x="8684" y="1898"/>
                    </a:lnTo>
                    <a:cubicBezTo>
                      <a:pt x="8904" y="1598"/>
                      <a:pt x="9100" y="1350"/>
                      <a:pt x="9292" y="1124"/>
                    </a:cubicBezTo>
                    <a:cubicBezTo>
                      <a:pt x="9429" y="971"/>
                      <a:pt x="9572" y="818"/>
                      <a:pt x="9715" y="667"/>
                    </a:cubicBezTo>
                    <a:cubicBezTo>
                      <a:pt x="9801" y="582"/>
                      <a:pt x="9879" y="495"/>
                      <a:pt x="9895" y="372"/>
                    </a:cubicBezTo>
                    <a:lnTo>
                      <a:pt x="9895" y="368"/>
                    </a:lnTo>
                    <a:cubicBezTo>
                      <a:pt x="9903" y="277"/>
                      <a:pt x="9872" y="200"/>
                      <a:pt x="9806" y="142"/>
                    </a:cubicBezTo>
                    <a:cubicBezTo>
                      <a:pt x="9692" y="39"/>
                      <a:pt x="9479" y="1"/>
                      <a:pt x="9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4827025" y="1864050"/>
                <a:ext cx="274825" cy="191275"/>
              </a:xfrm>
              <a:custGeom>
                <a:avLst/>
                <a:gdLst/>
                <a:ahLst/>
                <a:cxnLst/>
                <a:rect l="l" t="t" r="r" b="b"/>
                <a:pathLst>
                  <a:path w="10993" h="7651" extrusionOk="0">
                    <a:moveTo>
                      <a:pt x="3720" y="534"/>
                    </a:moveTo>
                    <a:cubicBezTo>
                      <a:pt x="4109" y="1185"/>
                      <a:pt x="4383" y="1829"/>
                      <a:pt x="4532" y="2447"/>
                    </a:cubicBezTo>
                    <a:cubicBezTo>
                      <a:pt x="4352" y="2490"/>
                      <a:pt x="4196" y="2528"/>
                      <a:pt x="4061" y="2565"/>
                    </a:cubicBezTo>
                    <a:cubicBezTo>
                      <a:pt x="4010" y="2420"/>
                      <a:pt x="3934" y="2273"/>
                      <a:pt x="3898" y="2210"/>
                    </a:cubicBezTo>
                    <a:cubicBezTo>
                      <a:pt x="3584" y="1586"/>
                      <a:pt x="3060" y="1131"/>
                      <a:pt x="2532" y="725"/>
                    </a:cubicBezTo>
                    <a:cubicBezTo>
                      <a:pt x="2904" y="671"/>
                      <a:pt x="3313" y="611"/>
                      <a:pt x="3720" y="534"/>
                    </a:cubicBezTo>
                    <a:close/>
                    <a:moveTo>
                      <a:pt x="3170" y="2022"/>
                    </a:moveTo>
                    <a:cubicBezTo>
                      <a:pt x="3240" y="2108"/>
                      <a:pt x="3310" y="2203"/>
                      <a:pt x="3379" y="2302"/>
                    </a:cubicBezTo>
                    <a:lnTo>
                      <a:pt x="3380" y="2305"/>
                    </a:lnTo>
                    <a:cubicBezTo>
                      <a:pt x="3438" y="2379"/>
                      <a:pt x="3487" y="2466"/>
                      <a:pt x="3538" y="2557"/>
                    </a:cubicBezTo>
                    <a:cubicBezTo>
                      <a:pt x="3565" y="2608"/>
                      <a:pt x="3594" y="2659"/>
                      <a:pt x="3625" y="2710"/>
                    </a:cubicBezTo>
                    <a:cubicBezTo>
                      <a:pt x="3540" y="2743"/>
                      <a:pt x="3468" y="2778"/>
                      <a:pt x="3403" y="2812"/>
                    </a:cubicBezTo>
                    <a:cubicBezTo>
                      <a:pt x="3401" y="2812"/>
                      <a:pt x="3396" y="2812"/>
                      <a:pt x="3392" y="2815"/>
                    </a:cubicBezTo>
                    <a:cubicBezTo>
                      <a:pt x="2841" y="2685"/>
                      <a:pt x="2278" y="2570"/>
                      <a:pt x="1713" y="2475"/>
                    </a:cubicBezTo>
                    <a:cubicBezTo>
                      <a:pt x="2159" y="2326"/>
                      <a:pt x="2659" y="2162"/>
                      <a:pt x="3170" y="2022"/>
                    </a:cubicBezTo>
                    <a:close/>
                    <a:moveTo>
                      <a:pt x="6999" y="1264"/>
                    </a:moveTo>
                    <a:cubicBezTo>
                      <a:pt x="7146" y="1395"/>
                      <a:pt x="7293" y="1545"/>
                      <a:pt x="7446" y="1730"/>
                    </a:cubicBezTo>
                    <a:cubicBezTo>
                      <a:pt x="7643" y="1969"/>
                      <a:pt x="7824" y="2229"/>
                      <a:pt x="7999" y="2482"/>
                    </a:cubicBezTo>
                    <a:cubicBezTo>
                      <a:pt x="8056" y="2564"/>
                      <a:pt x="8114" y="2650"/>
                      <a:pt x="8172" y="2735"/>
                    </a:cubicBezTo>
                    <a:cubicBezTo>
                      <a:pt x="7837" y="2858"/>
                      <a:pt x="7516" y="3016"/>
                      <a:pt x="7220" y="3211"/>
                    </a:cubicBezTo>
                    <a:lnTo>
                      <a:pt x="7213" y="3198"/>
                    </a:lnTo>
                    <a:cubicBezTo>
                      <a:pt x="7082" y="2934"/>
                      <a:pt x="6945" y="2663"/>
                      <a:pt x="6817" y="2386"/>
                    </a:cubicBezTo>
                    <a:cubicBezTo>
                      <a:pt x="6805" y="2341"/>
                      <a:pt x="6783" y="2300"/>
                      <a:pt x="6757" y="2265"/>
                    </a:cubicBezTo>
                    <a:cubicBezTo>
                      <a:pt x="6760" y="2249"/>
                      <a:pt x="6761" y="2233"/>
                      <a:pt x="6766" y="2217"/>
                    </a:cubicBezTo>
                    <a:cubicBezTo>
                      <a:pt x="6776" y="2149"/>
                      <a:pt x="6788" y="2079"/>
                      <a:pt x="6804" y="2045"/>
                    </a:cubicBezTo>
                    <a:lnTo>
                      <a:pt x="6805" y="2039"/>
                    </a:lnTo>
                    <a:cubicBezTo>
                      <a:pt x="6855" y="1907"/>
                      <a:pt x="6929" y="1784"/>
                      <a:pt x="6995" y="1679"/>
                    </a:cubicBezTo>
                    <a:cubicBezTo>
                      <a:pt x="7024" y="1630"/>
                      <a:pt x="7008" y="1561"/>
                      <a:pt x="6957" y="1529"/>
                    </a:cubicBezTo>
                    <a:lnTo>
                      <a:pt x="6955" y="1528"/>
                    </a:lnTo>
                    <a:cubicBezTo>
                      <a:pt x="6939" y="1519"/>
                      <a:pt x="6920" y="1515"/>
                      <a:pt x="6900" y="1515"/>
                    </a:cubicBezTo>
                    <a:lnTo>
                      <a:pt x="6894" y="1515"/>
                    </a:lnTo>
                    <a:cubicBezTo>
                      <a:pt x="6862" y="1518"/>
                      <a:pt x="6831" y="1535"/>
                      <a:pt x="6811" y="1564"/>
                    </a:cubicBezTo>
                    <a:cubicBezTo>
                      <a:pt x="6769" y="1628"/>
                      <a:pt x="6731" y="1695"/>
                      <a:pt x="6694" y="1760"/>
                    </a:cubicBezTo>
                    <a:cubicBezTo>
                      <a:pt x="6662" y="1816"/>
                      <a:pt x="6629" y="1875"/>
                      <a:pt x="6594" y="1927"/>
                    </a:cubicBezTo>
                    <a:cubicBezTo>
                      <a:pt x="6578" y="1955"/>
                      <a:pt x="6556" y="1984"/>
                      <a:pt x="6533" y="2015"/>
                    </a:cubicBezTo>
                    <a:cubicBezTo>
                      <a:pt x="6499" y="2060"/>
                      <a:pt x="6463" y="2109"/>
                      <a:pt x="6433" y="2160"/>
                    </a:cubicBezTo>
                    <a:cubicBezTo>
                      <a:pt x="6194" y="2166"/>
                      <a:pt x="5798" y="2211"/>
                      <a:pt x="5359" y="2284"/>
                    </a:cubicBezTo>
                    <a:cubicBezTo>
                      <a:pt x="5227" y="2306"/>
                      <a:pt x="5093" y="2329"/>
                      <a:pt x="4963" y="2356"/>
                    </a:cubicBezTo>
                    <a:cubicBezTo>
                      <a:pt x="4953" y="2315"/>
                      <a:pt x="4944" y="2277"/>
                      <a:pt x="4932" y="2236"/>
                    </a:cubicBezTo>
                    <a:cubicBezTo>
                      <a:pt x="4881" y="2039"/>
                      <a:pt x="4829" y="1835"/>
                      <a:pt x="4766" y="1637"/>
                    </a:cubicBezTo>
                    <a:cubicBezTo>
                      <a:pt x="5362" y="1512"/>
                      <a:pt x="5961" y="1405"/>
                      <a:pt x="6551" y="1322"/>
                    </a:cubicBezTo>
                    <a:lnTo>
                      <a:pt x="6565" y="1322"/>
                    </a:lnTo>
                    <a:cubicBezTo>
                      <a:pt x="6725" y="1300"/>
                      <a:pt x="6868" y="1280"/>
                      <a:pt x="6999" y="1264"/>
                    </a:cubicBezTo>
                    <a:close/>
                    <a:moveTo>
                      <a:pt x="9753" y="2879"/>
                    </a:moveTo>
                    <a:cubicBezTo>
                      <a:pt x="9842" y="2879"/>
                      <a:pt x="9931" y="2883"/>
                      <a:pt x="10020" y="2892"/>
                    </a:cubicBezTo>
                    <a:cubicBezTo>
                      <a:pt x="10084" y="3036"/>
                      <a:pt x="10154" y="3176"/>
                      <a:pt x="10221" y="3307"/>
                    </a:cubicBezTo>
                    <a:cubicBezTo>
                      <a:pt x="10264" y="3390"/>
                      <a:pt x="10304" y="3472"/>
                      <a:pt x="10348" y="3555"/>
                    </a:cubicBezTo>
                    <a:cubicBezTo>
                      <a:pt x="10020" y="3500"/>
                      <a:pt x="9699" y="3473"/>
                      <a:pt x="9390" y="3473"/>
                    </a:cubicBezTo>
                    <a:cubicBezTo>
                      <a:pt x="9346" y="3473"/>
                      <a:pt x="9303" y="3474"/>
                      <a:pt x="9259" y="3475"/>
                    </a:cubicBezTo>
                    <a:cubicBezTo>
                      <a:pt x="9249" y="3465"/>
                      <a:pt x="9236" y="3460"/>
                      <a:pt x="9222" y="3460"/>
                    </a:cubicBezTo>
                    <a:cubicBezTo>
                      <a:pt x="9215" y="3460"/>
                      <a:pt x="9208" y="3461"/>
                      <a:pt x="9201" y="3463"/>
                    </a:cubicBezTo>
                    <a:cubicBezTo>
                      <a:pt x="9184" y="3468"/>
                      <a:pt x="9163" y="3475"/>
                      <a:pt x="9143" y="3481"/>
                    </a:cubicBezTo>
                    <a:cubicBezTo>
                      <a:pt x="8773" y="3500"/>
                      <a:pt x="8421" y="3558"/>
                      <a:pt x="8095" y="3654"/>
                    </a:cubicBezTo>
                    <a:cubicBezTo>
                      <a:pt x="8077" y="3660"/>
                      <a:pt x="8056" y="3667"/>
                      <a:pt x="8035" y="3675"/>
                    </a:cubicBezTo>
                    <a:cubicBezTo>
                      <a:pt x="7884" y="3721"/>
                      <a:pt x="7685" y="3784"/>
                      <a:pt x="7548" y="3890"/>
                    </a:cubicBezTo>
                    <a:cubicBezTo>
                      <a:pt x="7505" y="3796"/>
                      <a:pt x="7459" y="3698"/>
                      <a:pt x="7408" y="3596"/>
                    </a:cubicBezTo>
                    <a:cubicBezTo>
                      <a:pt x="7521" y="3523"/>
                      <a:pt x="7647" y="3450"/>
                      <a:pt x="7809" y="3366"/>
                    </a:cubicBezTo>
                    <a:cubicBezTo>
                      <a:pt x="8400" y="3120"/>
                      <a:pt x="9080" y="2879"/>
                      <a:pt x="9753" y="2879"/>
                    </a:cubicBezTo>
                    <a:close/>
                    <a:moveTo>
                      <a:pt x="6461" y="2685"/>
                    </a:moveTo>
                    <a:cubicBezTo>
                      <a:pt x="6652" y="3042"/>
                      <a:pt x="6817" y="3422"/>
                      <a:pt x="6973" y="3790"/>
                    </a:cubicBezTo>
                    <a:cubicBezTo>
                      <a:pt x="6995" y="3841"/>
                      <a:pt x="7016" y="3895"/>
                      <a:pt x="7041" y="3946"/>
                    </a:cubicBezTo>
                    <a:cubicBezTo>
                      <a:pt x="6468" y="3708"/>
                      <a:pt x="5938" y="3513"/>
                      <a:pt x="5423" y="3351"/>
                    </a:cubicBezTo>
                    <a:cubicBezTo>
                      <a:pt x="5008" y="3230"/>
                      <a:pt x="4622" y="3122"/>
                      <a:pt x="4246" y="3023"/>
                    </a:cubicBezTo>
                    <a:cubicBezTo>
                      <a:pt x="4368" y="2993"/>
                      <a:pt x="4495" y="2963"/>
                      <a:pt x="4622" y="2939"/>
                    </a:cubicBezTo>
                    <a:cubicBezTo>
                      <a:pt x="5148" y="2838"/>
                      <a:pt x="5724" y="2756"/>
                      <a:pt x="6288" y="2698"/>
                    </a:cubicBezTo>
                    <a:cubicBezTo>
                      <a:pt x="6293" y="2699"/>
                      <a:pt x="6298" y="2700"/>
                      <a:pt x="6304" y="2700"/>
                    </a:cubicBezTo>
                    <a:cubicBezTo>
                      <a:pt x="6306" y="2700"/>
                      <a:pt x="6308" y="2700"/>
                      <a:pt x="6311" y="2700"/>
                    </a:cubicBezTo>
                    <a:cubicBezTo>
                      <a:pt x="6361" y="2694"/>
                      <a:pt x="6412" y="2688"/>
                      <a:pt x="6461" y="2685"/>
                    </a:cubicBezTo>
                    <a:close/>
                    <a:moveTo>
                      <a:pt x="8987" y="4010"/>
                    </a:moveTo>
                    <a:cubicBezTo>
                      <a:pt x="9217" y="4406"/>
                      <a:pt x="9433" y="4807"/>
                      <a:pt x="9625" y="5200"/>
                    </a:cubicBezTo>
                    <a:cubicBezTo>
                      <a:pt x="8991" y="4848"/>
                      <a:pt x="8362" y="4529"/>
                      <a:pt x="7751" y="4252"/>
                    </a:cubicBezTo>
                    <a:cubicBezTo>
                      <a:pt x="7755" y="4250"/>
                      <a:pt x="7760" y="4250"/>
                      <a:pt x="7764" y="4247"/>
                    </a:cubicBezTo>
                    <a:cubicBezTo>
                      <a:pt x="7939" y="4193"/>
                      <a:pt x="8120" y="4137"/>
                      <a:pt x="8299" y="4105"/>
                    </a:cubicBezTo>
                    <a:cubicBezTo>
                      <a:pt x="8522" y="4056"/>
                      <a:pt x="8754" y="4026"/>
                      <a:pt x="8987" y="4010"/>
                    </a:cubicBezTo>
                    <a:close/>
                    <a:moveTo>
                      <a:pt x="576" y="2831"/>
                    </a:moveTo>
                    <a:cubicBezTo>
                      <a:pt x="2291" y="3081"/>
                      <a:pt x="4515" y="3481"/>
                      <a:pt x="6613" y="4317"/>
                    </a:cubicBezTo>
                    <a:cubicBezTo>
                      <a:pt x="7802" y="4822"/>
                      <a:pt x="9149" y="5394"/>
                      <a:pt x="10300" y="6232"/>
                    </a:cubicBezTo>
                    <a:cubicBezTo>
                      <a:pt x="10170" y="6363"/>
                      <a:pt x="10054" y="6505"/>
                      <a:pt x="9938" y="6643"/>
                    </a:cubicBezTo>
                    <a:cubicBezTo>
                      <a:pt x="9813" y="6788"/>
                      <a:pt x="9686" y="6942"/>
                      <a:pt x="9548" y="7079"/>
                    </a:cubicBezTo>
                    <a:cubicBezTo>
                      <a:pt x="9516" y="7108"/>
                      <a:pt x="9485" y="7137"/>
                      <a:pt x="9455" y="7165"/>
                    </a:cubicBezTo>
                    <a:cubicBezTo>
                      <a:pt x="8341" y="6493"/>
                      <a:pt x="7075" y="5901"/>
                      <a:pt x="5585" y="5359"/>
                    </a:cubicBezTo>
                    <a:cubicBezTo>
                      <a:pt x="5499" y="5329"/>
                      <a:pt x="5416" y="5297"/>
                      <a:pt x="5330" y="5268"/>
                    </a:cubicBezTo>
                    <a:lnTo>
                      <a:pt x="5270" y="5246"/>
                    </a:lnTo>
                    <a:cubicBezTo>
                      <a:pt x="5199" y="5221"/>
                      <a:pt x="5128" y="5198"/>
                      <a:pt x="5056" y="5171"/>
                    </a:cubicBezTo>
                    <a:lnTo>
                      <a:pt x="5024" y="5161"/>
                    </a:lnTo>
                    <a:cubicBezTo>
                      <a:pt x="5004" y="5154"/>
                      <a:pt x="4983" y="5147"/>
                      <a:pt x="4964" y="5141"/>
                    </a:cubicBezTo>
                    <a:cubicBezTo>
                      <a:pt x="4909" y="5122"/>
                      <a:pt x="4852" y="5103"/>
                      <a:pt x="4797" y="5084"/>
                    </a:cubicBezTo>
                    <a:lnTo>
                      <a:pt x="4743" y="5066"/>
                    </a:lnTo>
                    <a:lnTo>
                      <a:pt x="4661" y="5039"/>
                    </a:lnTo>
                    <a:cubicBezTo>
                      <a:pt x="4625" y="5026"/>
                      <a:pt x="4588" y="5015"/>
                      <a:pt x="4553" y="5002"/>
                    </a:cubicBezTo>
                    <a:lnTo>
                      <a:pt x="4515" y="4989"/>
                    </a:lnTo>
                    <a:cubicBezTo>
                      <a:pt x="4405" y="4953"/>
                      <a:pt x="4291" y="4916"/>
                      <a:pt x="4179" y="4880"/>
                    </a:cubicBezTo>
                    <a:lnTo>
                      <a:pt x="4141" y="4867"/>
                    </a:lnTo>
                    <a:cubicBezTo>
                      <a:pt x="4122" y="4862"/>
                      <a:pt x="4104" y="4857"/>
                      <a:pt x="4087" y="4851"/>
                    </a:cubicBezTo>
                    <a:cubicBezTo>
                      <a:pt x="4062" y="4843"/>
                      <a:pt x="4036" y="4835"/>
                      <a:pt x="4011" y="4827"/>
                    </a:cubicBezTo>
                    <a:lnTo>
                      <a:pt x="3935" y="4804"/>
                    </a:lnTo>
                    <a:cubicBezTo>
                      <a:pt x="3886" y="4787"/>
                      <a:pt x="3836" y="4771"/>
                      <a:pt x="3785" y="4756"/>
                    </a:cubicBezTo>
                    <a:lnTo>
                      <a:pt x="3708" y="4733"/>
                    </a:lnTo>
                    <a:cubicBezTo>
                      <a:pt x="3628" y="4706"/>
                      <a:pt x="3548" y="4683"/>
                      <a:pt x="3468" y="4660"/>
                    </a:cubicBezTo>
                    <a:lnTo>
                      <a:pt x="3450" y="4654"/>
                    </a:lnTo>
                    <a:cubicBezTo>
                      <a:pt x="2536" y="4377"/>
                      <a:pt x="1606" y="4119"/>
                      <a:pt x="704" y="3871"/>
                    </a:cubicBezTo>
                    <a:lnTo>
                      <a:pt x="691" y="3867"/>
                    </a:lnTo>
                    <a:cubicBezTo>
                      <a:pt x="661" y="3860"/>
                      <a:pt x="627" y="3852"/>
                      <a:pt x="595" y="3845"/>
                    </a:cubicBezTo>
                    <a:cubicBezTo>
                      <a:pt x="598" y="3708"/>
                      <a:pt x="586" y="3570"/>
                      <a:pt x="575" y="3436"/>
                    </a:cubicBezTo>
                    <a:cubicBezTo>
                      <a:pt x="557" y="3233"/>
                      <a:pt x="538" y="3023"/>
                      <a:pt x="576" y="2831"/>
                    </a:cubicBezTo>
                    <a:close/>
                    <a:moveTo>
                      <a:pt x="3696" y="1"/>
                    </a:moveTo>
                    <a:cubicBezTo>
                      <a:pt x="3642" y="1"/>
                      <a:pt x="3589" y="9"/>
                      <a:pt x="3540" y="18"/>
                    </a:cubicBezTo>
                    <a:cubicBezTo>
                      <a:pt x="3530" y="19"/>
                      <a:pt x="3522" y="21"/>
                      <a:pt x="3511" y="24"/>
                    </a:cubicBezTo>
                    <a:cubicBezTo>
                      <a:pt x="3186" y="67"/>
                      <a:pt x="2867" y="153"/>
                      <a:pt x="2560" y="238"/>
                    </a:cubicBezTo>
                    <a:cubicBezTo>
                      <a:pt x="2360" y="293"/>
                      <a:pt x="2154" y="347"/>
                      <a:pt x="1950" y="391"/>
                    </a:cubicBezTo>
                    <a:cubicBezTo>
                      <a:pt x="1843" y="406"/>
                      <a:pt x="1765" y="480"/>
                      <a:pt x="1746" y="586"/>
                    </a:cubicBezTo>
                    <a:cubicBezTo>
                      <a:pt x="1726" y="706"/>
                      <a:pt x="1787" y="833"/>
                      <a:pt x="1892" y="887"/>
                    </a:cubicBezTo>
                    <a:cubicBezTo>
                      <a:pt x="1958" y="938"/>
                      <a:pt x="2023" y="987"/>
                      <a:pt x="2089" y="1038"/>
                    </a:cubicBezTo>
                    <a:cubicBezTo>
                      <a:pt x="2299" y="1197"/>
                      <a:pt x="2513" y="1360"/>
                      <a:pt x="2717" y="1534"/>
                    </a:cubicBezTo>
                    <a:cubicBezTo>
                      <a:pt x="2749" y="1558"/>
                      <a:pt x="2780" y="1588"/>
                      <a:pt x="2816" y="1623"/>
                    </a:cubicBezTo>
                    <a:cubicBezTo>
                      <a:pt x="2640" y="1675"/>
                      <a:pt x="2479" y="1723"/>
                      <a:pt x="2331" y="1773"/>
                    </a:cubicBezTo>
                    <a:cubicBezTo>
                      <a:pt x="2236" y="1805"/>
                      <a:pt x="2140" y="1835"/>
                      <a:pt x="2045" y="1869"/>
                    </a:cubicBezTo>
                    <a:cubicBezTo>
                      <a:pt x="1657" y="1999"/>
                      <a:pt x="1255" y="2133"/>
                      <a:pt x="878" y="2309"/>
                    </a:cubicBezTo>
                    <a:cubicBezTo>
                      <a:pt x="856" y="2316"/>
                      <a:pt x="834" y="2328"/>
                      <a:pt x="812" y="2340"/>
                    </a:cubicBezTo>
                    <a:cubicBezTo>
                      <a:pt x="798" y="2338"/>
                      <a:pt x="785" y="2337"/>
                      <a:pt x="770" y="2335"/>
                    </a:cubicBezTo>
                    <a:cubicBezTo>
                      <a:pt x="748" y="2331"/>
                      <a:pt x="725" y="2329"/>
                      <a:pt x="703" y="2325"/>
                    </a:cubicBezTo>
                    <a:cubicBezTo>
                      <a:pt x="664" y="2318"/>
                      <a:pt x="614" y="2311"/>
                      <a:pt x="559" y="2311"/>
                    </a:cubicBezTo>
                    <a:cubicBezTo>
                      <a:pt x="452" y="2311"/>
                      <a:pt x="326" y="2336"/>
                      <a:pt x="223" y="2430"/>
                    </a:cubicBezTo>
                    <a:lnTo>
                      <a:pt x="219" y="2433"/>
                    </a:lnTo>
                    <a:cubicBezTo>
                      <a:pt x="0" y="2666"/>
                      <a:pt x="27" y="2998"/>
                      <a:pt x="49" y="3291"/>
                    </a:cubicBezTo>
                    <a:cubicBezTo>
                      <a:pt x="54" y="3357"/>
                      <a:pt x="57" y="3418"/>
                      <a:pt x="62" y="3476"/>
                    </a:cubicBezTo>
                    <a:cubicBezTo>
                      <a:pt x="62" y="3481"/>
                      <a:pt x="62" y="3482"/>
                      <a:pt x="63" y="3487"/>
                    </a:cubicBezTo>
                    <a:cubicBezTo>
                      <a:pt x="72" y="3538"/>
                      <a:pt x="75" y="3591"/>
                      <a:pt x="76" y="3650"/>
                    </a:cubicBezTo>
                    <a:cubicBezTo>
                      <a:pt x="79" y="3763"/>
                      <a:pt x="83" y="3880"/>
                      <a:pt x="145" y="3979"/>
                    </a:cubicBezTo>
                    <a:cubicBezTo>
                      <a:pt x="152" y="4205"/>
                      <a:pt x="588" y="4325"/>
                      <a:pt x="939" y="4421"/>
                    </a:cubicBezTo>
                    <a:cubicBezTo>
                      <a:pt x="1054" y="4451"/>
                      <a:pt x="1153" y="4479"/>
                      <a:pt x="1207" y="4502"/>
                    </a:cubicBezTo>
                    <a:cubicBezTo>
                      <a:pt x="1209" y="4504"/>
                      <a:pt x="1212" y="4504"/>
                      <a:pt x="1214" y="4504"/>
                    </a:cubicBezTo>
                    <a:cubicBezTo>
                      <a:pt x="1797" y="4674"/>
                      <a:pt x="2396" y="4854"/>
                      <a:pt x="3051" y="5056"/>
                    </a:cubicBezTo>
                    <a:cubicBezTo>
                      <a:pt x="4588" y="5515"/>
                      <a:pt x="5807" y="5960"/>
                      <a:pt x="6890" y="6455"/>
                    </a:cubicBezTo>
                    <a:cubicBezTo>
                      <a:pt x="7066" y="6535"/>
                      <a:pt x="7248" y="6616"/>
                      <a:pt x="7423" y="6693"/>
                    </a:cubicBezTo>
                    <a:cubicBezTo>
                      <a:pt x="7991" y="6942"/>
                      <a:pt x="8579" y="7200"/>
                      <a:pt x="9118" y="7524"/>
                    </a:cubicBezTo>
                    <a:cubicBezTo>
                      <a:pt x="9232" y="7614"/>
                      <a:pt x="9344" y="7650"/>
                      <a:pt x="9450" y="7650"/>
                    </a:cubicBezTo>
                    <a:cubicBezTo>
                      <a:pt x="9771" y="7650"/>
                      <a:pt x="10058" y="7320"/>
                      <a:pt x="10281" y="7060"/>
                    </a:cubicBezTo>
                    <a:cubicBezTo>
                      <a:pt x="10349" y="6981"/>
                      <a:pt x="10415" y="6907"/>
                      <a:pt x="10473" y="6849"/>
                    </a:cubicBezTo>
                    <a:lnTo>
                      <a:pt x="10478" y="6843"/>
                    </a:lnTo>
                    <a:cubicBezTo>
                      <a:pt x="10513" y="6798"/>
                      <a:pt x="10556" y="6754"/>
                      <a:pt x="10605" y="6709"/>
                    </a:cubicBezTo>
                    <a:cubicBezTo>
                      <a:pt x="10744" y="6569"/>
                      <a:pt x="10903" y="6412"/>
                      <a:pt x="10830" y="6180"/>
                    </a:cubicBezTo>
                    <a:cubicBezTo>
                      <a:pt x="10828" y="6177"/>
                      <a:pt x="10828" y="6175"/>
                      <a:pt x="10826" y="6171"/>
                    </a:cubicBezTo>
                    <a:cubicBezTo>
                      <a:pt x="10740" y="6002"/>
                      <a:pt x="10607" y="5850"/>
                      <a:pt x="10414" y="5697"/>
                    </a:cubicBezTo>
                    <a:cubicBezTo>
                      <a:pt x="10412" y="5692"/>
                      <a:pt x="10409" y="5684"/>
                      <a:pt x="10403" y="5677"/>
                    </a:cubicBezTo>
                    <a:cubicBezTo>
                      <a:pt x="10194" y="5149"/>
                      <a:pt x="9922" y="4601"/>
                      <a:pt x="9576" y="4000"/>
                    </a:cubicBezTo>
                    <a:cubicBezTo>
                      <a:pt x="9608" y="4000"/>
                      <a:pt x="9638" y="4000"/>
                      <a:pt x="9669" y="4004"/>
                    </a:cubicBezTo>
                    <a:cubicBezTo>
                      <a:pt x="9950" y="4026"/>
                      <a:pt x="10259" y="4080"/>
                      <a:pt x="10558" y="4131"/>
                    </a:cubicBezTo>
                    <a:lnTo>
                      <a:pt x="10564" y="4131"/>
                    </a:lnTo>
                    <a:cubicBezTo>
                      <a:pt x="10606" y="4144"/>
                      <a:pt x="10650" y="4150"/>
                      <a:pt x="10691" y="4150"/>
                    </a:cubicBezTo>
                    <a:cubicBezTo>
                      <a:pt x="10760" y="4150"/>
                      <a:pt x="10828" y="4132"/>
                      <a:pt x="10879" y="4100"/>
                    </a:cubicBezTo>
                    <a:cubicBezTo>
                      <a:pt x="10943" y="4059"/>
                      <a:pt x="10981" y="3997"/>
                      <a:pt x="10992" y="3918"/>
                    </a:cubicBezTo>
                    <a:lnTo>
                      <a:pt x="10992" y="3905"/>
                    </a:lnTo>
                    <a:cubicBezTo>
                      <a:pt x="10975" y="3695"/>
                      <a:pt x="10880" y="3506"/>
                      <a:pt x="10790" y="3322"/>
                    </a:cubicBezTo>
                    <a:cubicBezTo>
                      <a:pt x="10733" y="3217"/>
                      <a:pt x="10679" y="3108"/>
                      <a:pt x="10642" y="2998"/>
                    </a:cubicBezTo>
                    <a:cubicBezTo>
                      <a:pt x="10641" y="2994"/>
                      <a:pt x="10641" y="2991"/>
                      <a:pt x="10637" y="2987"/>
                    </a:cubicBezTo>
                    <a:cubicBezTo>
                      <a:pt x="10612" y="2941"/>
                      <a:pt x="10590" y="2889"/>
                      <a:pt x="10568" y="2832"/>
                    </a:cubicBezTo>
                    <a:cubicBezTo>
                      <a:pt x="10514" y="2700"/>
                      <a:pt x="10454" y="2547"/>
                      <a:pt x="10306" y="2479"/>
                    </a:cubicBezTo>
                    <a:lnTo>
                      <a:pt x="10288" y="2474"/>
                    </a:lnTo>
                    <a:cubicBezTo>
                      <a:pt x="10119" y="2452"/>
                      <a:pt x="9946" y="2442"/>
                      <a:pt x="9771" y="2442"/>
                    </a:cubicBezTo>
                    <a:cubicBezTo>
                      <a:pt x="9406" y="2442"/>
                      <a:pt x="9032" y="2488"/>
                      <a:pt x="8669" y="2577"/>
                    </a:cubicBezTo>
                    <a:cubicBezTo>
                      <a:pt x="8394" y="2191"/>
                      <a:pt x="8088" y="1805"/>
                      <a:pt x="7760" y="1427"/>
                    </a:cubicBezTo>
                    <a:lnTo>
                      <a:pt x="7758" y="1424"/>
                    </a:lnTo>
                    <a:cubicBezTo>
                      <a:pt x="7678" y="1344"/>
                      <a:pt x="7605" y="1252"/>
                      <a:pt x="7534" y="1165"/>
                    </a:cubicBezTo>
                    <a:cubicBezTo>
                      <a:pt x="7430" y="1037"/>
                      <a:pt x="7321" y="901"/>
                      <a:pt x="7188" y="796"/>
                    </a:cubicBezTo>
                    <a:cubicBezTo>
                      <a:pt x="7184" y="792"/>
                      <a:pt x="7181" y="790"/>
                      <a:pt x="7177" y="789"/>
                    </a:cubicBezTo>
                    <a:cubicBezTo>
                      <a:pt x="7111" y="758"/>
                      <a:pt x="7043" y="747"/>
                      <a:pt x="6976" y="747"/>
                    </a:cubicBezTo>
                    <a:cubicBezTo>
                      <a:pt x="6900" y="747"/>
                      <a:pt x="6825" y="761"/>
                      <a:pt x="6751" y="773"/>
                    </a:cubicBezTo>
                    <a:cubicBezTo>
                      <a:pt x="6696" y="783"/>
                      <a:pt x="6648" y="792"/>
                      <a:pt x="6598" y="795"/>
                    </a:cubicBezTo>
                    <a:lnTo>
                      <a:pt x="6594" y="795"/>
                    </a:lnTo>
                    <a:cubicBezTo>
                      <a:pt x="6343" y="834"/>
                      <a:pt x="6075" y="879"/>
                      <a:pt x="5776" y="932"/>
                    </a:cubicBezTo>
                    <a:cubicBezTo>
                      <a:pt x="5396" y="1003"/>
                      <a:pt x="5002" y="1083"/>
                      <a:pt x="4604" y="1169"/>
                    </a:cubicBezTo>
                    <a:cubicBezTo>
                      <a:pt x="4597" y="1152"/>
                      <a:pt x="4590" y="1134"/>
                      <a:pt x="4583" y="1120"/>
                    </a:cubicBezTo>
                    <a:cubicBezTo>
                      <a:pt x="4491" y="895"/>
                      <a:pt x="4346" y="706"/>
                      <a:pt x="4208" y="521"/>
                    </a:cubicBezTo>
                    <a:cubicBezTo>
                      <a:pt x="4106" y="384"/>
                      <a:pt x="4000" y="244"/>
                      <a:pt x="3918" y="94"/>
                    </a:cubicBezTo>
                    <a:cubicBezTo>
                      <a:pt x="3916" y="88"/>
                      <a:pt x="3912" y="85"/>
                      <a:pt x="3909" y="81"/>
                    </a:cubicBezTo>
                    <a:cubicBezTo>
                      <a:pt x="3847" y="18"/>
                      <a:pt x="3771" y="1"/>
                      <a:pt x="3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3809500" y="1573300"/>
                <a:ext cx="63600" cy="68475"/>
              </a:xfrm>
              <a:custGeom>
                <a:avLst/>
                <a:gdLst/>
                <a:ahLst/>
                <a:cxnLst/>
                <a:rect l="l" t="t" r="r" b="b"/>
                <a:pathLst>
                  <a:path w="2544" h="2739" extrusionOk="0">
                    <a:moveTo>
                      <a:pt x="1034" y="516"/>
                    </a:moveTo>
                    <a:cubicBezTo>
                      <a:pt x="1204" y="681"/>
                      <a:pt x="1426" y="784"/>
                      <a:pt x="1662" y="815"/>
                    </a:cubicBezTo>
                    <a:cubicBezTo>
                      <a:pt x="1666" y="815"/>
                      <a:pt x="1668" y="815"/>
                      <a:pt x="1671" y="818"/>
                    </a:cubicBezTo>
                    <a:lnTo>
                      <a:pt x="1714" y="822"/>
                    </a:lnTo>
                    <a:cubicBezTo>
                      <a:pt x="1720" y="822"/>
                      <a:pt x="1726" y="824"/>
                      <a:pt x="1733" y="824"/>
                    </a:cubicBezTo>
                    <a:cubicBezTo>
                      <a:pt x="1746" y="824"/>
                      <a:pt x="1758" y="827"/>
                      <a:pt x="1770" y="827"/>
                    </a:cubicBezTo>
                    <a:lnTo>
                      <a:pt x="1834" y="827"/>
                    </a:lnTo>
                    <a:cubicBezTo>
                      <a:pt x="1875" y="827"/>
                      <a:pt x="1915" y="822"/>
                      <a:pt x="1958" y="817"/>
                    </a:cubicBezTo>
                    <a:lnTo>
                      <a:pt x="1958" y="817"/>
                    </a:lnTo>
                    <a:cubicBezTo>
                      <a:pt x="1882" y="1034"/>
                      <a:pt x="1872" y="1348"/>
                      <a:pt x="2108" y="1761"/>
                    </a:cubicBezTo>
                    <a:cubicBezTo>
                      <a:pt x="2067" y="1757"/>
                      <a:pt x="2023" y="1755"/>
                      <a:pt x="1981" y="1754"/>
                    </a:cubicBezTo>
                    <a:lnTo>
                      <a:pt x="1914" y="1754"/>
                    </a:lnTo>
                    <a:cubicBezTo>
                      <a:pt x="1894" y="1754"/>
                      <a:pt x="1873" y="1755"/>
                      <a:pt x="1853" y="1757"/>
                    </a:cubicBezTo>
                    <a:lnTo>
                      <a:pt x="1850" y="1757"/>
                    </a:lnTo>
                    <a:cubicBezTo>
                      <a:pt x="1551" y="1777"/>
                      <a:pt x="1297" y="1885"/>
                      <a:pt x="1115" y="2067"/>
                    </a:cubicBezTo>
                    <a:cubicBezTo>
                      <a:pt x="1079" y="1761"/>
                      <a:pt x="886" y="1480"/>
                      <a:pt x="588" y="1308"/>
                    </a:cubicBezTo>
                    <a:cubicBezTo>
                      <a:pt x="831" y="1105"/>
                      <a:pt x="953" y="805"/>
                      <a:pt x="1034" y="516"/>
                    </a:cubicBezTo>
                    <a:close/>
                    <a:moveTo>
                      <a:pt x="951" y="1"/>
                    </a:moveTo>
                    <a:cubicBezTo>
                      <a:pt x="940" y="1"/>
                      <a:pt x="929" y="1"/>
                      <a:pt x="917" y="3"/>
                    </a:cubicBezTo>
                    <a:cubicBezTo>
                      <a:pt x="760" y="32"/>
                      <a:pt x="712" y="185"/>
                      <a:pt x="675" y="298"/>
                    </a:cubicBezTo>
                    <a:cubicBezTo>
                      <a:pt x="669" y="312"/>
                      <a:pt x="665" y="325"/>
                      <a:pt x="662" y="338"/>
                    </a:cubicBezTo>
                    <a:cubicBezTo>
                      <a:pt x="573" y="602"/>
                      <a:pt x="438" y="930"/>
                      <a:pt x="196" y="1143"/>
                    </a:cubicBezTo>
                    <a:cubicBezTo>
                      <a:pt x="104" y="1147"/>
                      <a:pt x="31" y="1213"/>
                      <a:pt x="16" y="1308"/>
                    </a:cubicBezTo>
                    <a:cubicBezTo>
                      <a:pt x="0" y="1411"/>
                      <a:pt x="57" y="1500"/>
                      <a:pt x="155" y="1528"/>
                    </a:cubicBezTo>
                    <a:cubicBezTo>
                      <a:pt x="389" y="1599"/>
                      <a:pt x="599" y="1812"/>
                      <a:pt x="663" y="2048"/>
                    </a:cubicBezTo>
                    <a:lnTo>
                      <a:pt x="665" y="2052"/>
                    </a:lnTo>
                    <a:cubicBezTo>
                      <a:pt x="685" y="2111"/>
                      <a:pt x="684" y="2191"/>
                      <a:pt x="684" y="2277"/>
                    </a:cubicBezTo>
                    <a:cubicBezTo>
                      <a:pt x="678" y="2453"/>
                      <a:pt x="677" y="2669"/>
                      <a:pt x="888" y="2736"/>
                    </a:cubicBezTo>
                    <a:cubicBezTo>
                      <a:pt x="891" y="2737"/>
                      <a:pt x="895" y="2737"/>
                      <a:pt x="898" y="2737"/>
                    </a:cubicBezTo>
                    <a:cubicBezTo>
                      <a:pt x="908" y="2739"/>
                      <a:pt x="916" y="2739"/>
                      <a:pt x="924" y="2739"/>
                    </a:cubicBezTo>
                    <a:cubicBezTo>
                      <a:pt x="1029" y="2739"/>
                      <a:pt x="1092" y="2657"/>
                      <a:pt x="1141" y="2592"/>
                    </a:cubicBezTo>
                    <a:cubicBezTo>
                      <a:pt x="1158" y="2570"/>
                      <a:pt x="1174" y="2548"/>
                      <a:pt x="1190" y="2532"/>
                    </a:cubicBezTo>
                    <a:lnTo>
                      <a:pt x="1194" y="2528"/>
                    </a:lnTo>
                    <a:cubicBezTo>
                      <a:pt x="1324" y="2374"/>
                      <a:pt x="1515" y="2259"/>
                      <a:pt x="1733" y="2207"/>
                    </a:cubicBezTo>
                    <a:lnTo>
                      <a:pt x="1739" y="2205"/>
                    </a:lnTo>
                    <a:cubicBezTo>
                      <a:pt x="1793" y="2188"/>
                      <a:pt x="1888" y="2182"/>
                      <a:pt x="1988" y="2175"/>
                    </a:cubicBezTo>
                    <a:cubicBezTo>
                      <a:pt x="2207" y="2160"/>
                      <a:pt x="2431" y="2146"/>
                      <a:pt x="2506" y="2007"/>
                    </a:cubicBezTo>
                    <a:cubicBezTo>
                      <a:pt x="2544" y="1936"/>
                      <a:pt x="2533" y="1844"/>
                      <a:pt x="2472" y="1738"/>
                    </a:cubicBezTo>
                    <a:cubicBezTo>
                      <a:pt x="2370" y="1499"/>
                      <a:pt x="2275" y="1216"/>
                      <a:pt x="2338" y="946"/>
                    </a:cubicBezTo>
                    <a:cubicBezTo>
                      <a:pt x="2339" y="943"/>
                      <a:pt x="2339" y="939"/>
                      <a:pt x="2339" y="933"/>
                    </a:cubicBezTo>
                    <a:cubicBezTo>
                      <a:pt x="2339" y="894"/>
                      <a:pt x="2366" y="835"/>
                      <a:pt x="2390" y="780"/>
                    </a:cubicBezTo>
                    <a:cubicBezTo>
                      <a:pt x="2433" y="688"/>
                      <a:pt x="2476" y="594"/>
                      <a:pt x="2440" y="508"/>
                    </a:cubicBezTo>
                    <a:cubicBezTo>
                      <a:pt x="2420" y="459"/>
                      <a:pt x="2377" y="423"/>
                      <a:pt x="2316" y="400"/>
                    </a:cubicBezTo>
                    <a:cubicBezTo>
                      <a:pt x="2307" y="397"/>
                      <a:pt x="2297" y="397"/>
                      <a:pt x="2288" y="397"/>
                    </a:cubicBezTo>
                    <a:cubicBezTo>
                      <a:pt x="2245" y="401"/>
                      <a:pt x="2198" y="407"/>
                      <a:pt x="2154" y="414"/>
                    </a:cubicBezTo>
                    <a:cubicBezTo>
                      <a:pt x="2056" y="429"/>
                      <a:pt x="1956" y="443"/>
                      <a:pt x="1857" y="443"/>
                    </a:cubicBezTo>
                    <a:cubicBezTo>
                      <a:pt x="1775" y="443"/>
                      <a:pt x="1693" y="433"/>
                      <a:pt x="1615" y="404"/>
                    </a:cubicBezTo>
                    <a:lnTo>
                      <a:pt x="1611" y="401"/>
                    </a:lnTo>
                    <a:cubicBezTo>
                      <a:pt x="1437" y="350"/>
                      <a:pt x="1311" y="234"/>
                      <a:pt x="1175" y="113"/>
                    </a:cubicBezTo>
                    <a:lnTo>
                      <a:pt x="1156" y="94"/>
                    </a:lnTo>
                    <a:lnTo>
                      <a:pt x="1153" y="92"/>
                    </a:lnTo>
                    <a:cubicBezTo>
                      <a:pt x="1117" y="61"/>
                      <a:pt x="1044"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3770375" y="2110325"/>
                <a:ext cx="94700" cy="109200"/>
              </a:xfrm>
              <a:custGeom>
                <a:avLst/>
                <a:gdLst/>
                <a:ahLst/>
                <a:cxnLst/>
                <a:rect l="l" t="t" r="r" b="b"/>
                <a:pathLst>
                  <a:path w="3788" h="4368" extrusionOk="0">
                    <a:moveTo>
                      <a:pt x="1545" y="682"/>
                    </a:moveTo>
                    <a:cubicBezTo>
                      <a:pt x="1841" y="1261"/>
                      <a:pt x="2393" y="1565"/>
                      <a:pt x="3155" y="1568"/>
                    </a:cubicBezTo>
                    <a:cubicBezTo>
                      <a:pt x="2928" y="1877"/>
                      <a:pt x="2680" y="2450"/>
                      <a:pt x="2941" y="3343"/>
                    </a:cubicBezTo>
                    <a:cubicBezTo>
                      <a:pt x="2857" y="3291"/>
                      <a:pt x="2774" y="3247"/>
                      <a:pt x="2692" y="3209"/>
                    </a:cubicBezTo>
                    <a:lnTo>
                      <a:pt x="2680" y="3203"/>
                    </a:lnTo>
                    <a:cubicBezTo>
                      <a:pt x="2669" y="3199"/>
                      <a:pt x="2660" y="3193"/>
                      <a:pt x="2650" y="3190"/>
                    </a:cubicBezTo>
                    <a:cubicBezTo>
                      <a:pt x="2634" y="3183"/>
                      <a:pt x="2619" y="3177"/>
                      <a:pt x="2604" y="3173"/>
                    </a:cubicBezTo>
                    <a:cubicBezTo>
                      <a:pt x="2456" y="3117"/>
                      <a:pt x="2312" y="3089"/>
                      <a:pt x="2172" y="3089"/>
                    </a:cubicBezTo>
                    <a:cubicBezTo>
                      <a:pt x="1846" y="3089"/>
                      <a:pt x="1541" y="3241"/>
                      <a:pt x="1249" y="3547"/>
                    </a:cubicBezTo>
                    <a:cubicBezTo>
                      <a:pt x="1355" y="2973"/>
                      <a:pt x="1216" y="2396"/>
                      <a:pt x="863" y="2001"/>
                    </a:cubicBezTo>
                    <a:cubicBezTo>
                      <a:pt x="822" y="1954"/>
                      <a:pt x="780" y="1914"/>
                      <a:pt x="739" y="1873"/>
                    </a:cubicBezTo>
                    <a:cubicBezTo>
                      <a:pt x="1200" y="1609"/>
                      <a:pt x="1414" y="1121"/>
                      <a:pt x="1545" y="682"/>
                    </a:cubicBezTo>
                    <a:close/>
                    <a:moveTo>
                      <a:pt x="1513" y="1"/>
                    </a:moveTo>
                    <a:cubicBezTo>
                      <a:pt x="1462" y="1"/>
                      <a:pt x="1410" y="17"/>
                      <a:pt x="1358" y="50"/>
                    </a:cubicBezTo>
                    <a:cubicBezTo>
                      <a:pt x="1355" y="51"/>
                      <a:pt x="1354" y="54"/>
                      <a:pt x="1353" y="54"/>
                    </a:cubicBezTo>
                    <a:cubicBezTo>
                      <a:pt x="1253" y="134"/>
                      <a:pt x="1239" y="254"/>
                      <a:pt x="1227" y="360"/>
                    </a:cubicBezTo>
                    <a:cubicBezTo>
                      <a:pt x="1224" y="382"/>
                      <a:pt x="1221" y="401"/>
                      <a:pt x="1220" y="421"/>
                    </a:cubicBezTo>
                    <a:cubicBezTo>
                      <a:pt x="1105" y="873"/>
                      <a:pt x="928" y="1353"/>
                      <a:pt x="487" y="1490"/>
                    </a:cubicBezTo>
                    <a:lnTo>
                      <a:pt x="484" y="1491"/>
                    </a:lnTo>
                    <a:cubicBezTo>
                      <a:pt x="456" y="1501"/>
                      <a:pt x="421" y="1513"/>
                      <a:pt x="385" y="1523"/>
                    </a:cubicBezTo>
                    <a:cubicBezTo>
                      <a:pt x="245" y="1565"/>
                      <a:pt x="71" y="1621"/>
                      <a:pt x="19" y="1778"/>
                    </a:cubicBezTo>
                    <a:lnTo>
                      <a:pt x="18" y="1782"/>
                    </a:lnTo>
                    <a:cubicBezTo>
                      <a:pt x="0" y="1849"/>
                      <a:pt x="26" y="1917"/>
                      <a:pt x="83" y="1960"/>
                    </a:cubicBezTo>
                    <a:cubicBezTo>
                      <a:pt x="86" y="1965"/>
                      <a:pt x="92" y="1966"/>
                      <a:pt x="95" y="1968"/>
                    </a:cubicBezTo>
                    <a:cubicBezTo>
                      <a:pt x="281" y="2045"/>
                      <a:pt x="456" y="2198"/>
                      <a:pt x="627" y="2432"/>
                    </a:cubicBezTo>
                    <a:lnTo>
                      <a:pt x="630" y="2437"/>
                    </a:lnTo>
                    <a:cubicBezTo>
                      <a:pt x="857" y="2708"/>
                      <a:pt x="802" y="3090"/>
                      <a:pt x="748" y="3461"/>
                    </a:cubicBezTo>
                    <a:cubicBezTo>
                      <a:pt x="695" y="3829"/>
                      <a:pt x="646" y="4173"/>
                      <a:pt x="904" y="4342"/>
                    </a:cubicBezTo>
                    <a:cubicBezTo>
                      <a:pt x="908" y="4343"/>
                      <a:pt x="909" y="4346"/>
                      <a:pt x="914" y="4347"/>
                    </a:cubicBezTo>
                    <a:cubicBezTo>
                      <a:pt x="947" y="4362"/>
                      <a:pt x="982" y="4368"/>
                      <a:pt x="1017" y="4368"/>
                    </a:cubicBezTo>
                    <a:cubicBezTo>
                      <a:pt x="1121" y="4368"/>
                      <a:pt x="1229" y="4305"/>
                      <a:pt x="1315" y="4193"/>
                    </a:cubicBezTo>
                    <a:cubicBezTo>
                      <a:pt x="1345" y="4158"/>
                      <a:pt x="1376" y="4124"/>
                      <a:pt x="1405" y="4091"/>
                    </a:cubicBezTo>
                    <a:cubicBezTo>
                      <a:pt x="1541" y="3939"/>
                      <a:pt x="1667" y="3795"/>
                      <a:pt x="1832" y="3677"/>
                    </a:cubicBezTo>
                    <a:cubicBezTo>
                      <a:pt x="1942" y="3600"/>
                      <a:pt x="2044" y="3570"/>
                      <a:pt x="2142" y="3570"/>
                    </a:cubicBezTo>
                    <a:cubicBezTo>
                      <a:pt x="2310" y="3570"/>
                      <a:pt x="2464" y="3659"/>
                      <a:pt x="2623" y="3751"/>
                    </a:cubicBezTo>
                    <a:cubicBezTo>
                      <a:pt x="2784" y="3844"/>
                      <a:pt x="2950" y="3939"/>
                      <a:pt x="3130" y="3939"/>
                    </a:cubicBezTo>
                    <a:cubicBezTo>
                      <a:pt x="3185" y="3939"/>
                      <a:pt x="3242" y="3931"/>
                      <a:pt x="3300" y="3910"/>
                    </a:cubicBezTo>
                    <a:cubicBezTo>
                      <a:pt x="3304" y="3909"/>
                      <a:pt x="3308" y="3906"/>
                      <a:pt x="3313" y="3904"/>
                    </a:cubicBezTo>
                    <a:cubicBezTo>
                      <a:pt x="3518" y="3772"/>
                      <a:pt x="3461" y="3542"/>
                      <a:pt x="3416" y="3358"/>
                    </a:cubicBezTo>
                    <a:cubicBezTo>
                      <a:pt x="3406" y="3313"/>
                      <a:pt x="3394" y="3269"/>
                      <a:pt x="3387" y="3227"/>
                    </a:cubicBezTo>
                    <a:lnTo>
                      <a:pt x="3381" y="3203"/>
                    </a:lnTo>
                    <a:cubicBezTo>
                      <a:pt x="3343" y="3010"/>
                      <a:pt x="3298" y="2769"/>
                      <a:pt x="3305" y="2561"/>
                    </a:cubicBezTo>
                    <a:cubicBezTo>
                      <a:pt x="3311" y="2274"/>
                      <a:pt x="3451" y="2043"/>
                      <a:pt x="3598" y="1797"/>
                    </a:cubicBezTo>
                    <a:cubicBezTo>
                      <a:pt x="3639" y="1730"/>
                      <a:pt x="3680" y="1659"/>
                      <a:pt x="3719" y="1589"/>
                    </a:cubicBezTo>
                    <a:lnTo>
                      <a:pt x="3721" y="1586"/>
                    </a:lnTo>
                    <a:cubicBezTo>
                      <a:pt x="3782" y="1443"/>
                      <a:pt x="3788" y="1336"/>
                      <a:pt x="3735" y="1253"/>
                    </a:cubicBezTo>
                    <a:cubicBezTo>
                      <a:pt x="3642" y="1112"/>
                      <a:pt x="3406" y="1112"/>
                      <a:pt x="3214" y="1112"/>
                    </a:cubicBezTo>
                    <a:cubicBezTo>
                      <a:pt x="3158" y="1105"/>
                      <a:pt x="3100" y="1099"/>
                      <a:pt x="3045" y="1093"/>
                    </a:cubicBezTo>
                    <a:cubicBezTo>
                      <a:pt x="2752" y="1062"/>
                      <a:pt x="2447" y="1030"/>
                      <a:pt x="2215" y="857"/>
                    </a:cubicBezTo>
                    <a:lnTo>
                      <a:pt x="2211" y="853"/>
                    </a:lnTo>
                    <a:cubicBezTo>
                      <a:pt x="2125" y="800"/>
                      <a:pt x="2043" y="641"/>
                      <a:pt x="1965" y="487"/>
                    </a:cubicBezTo>
                    <a:cubicBezTo>
                      <a:pt x="1857" y="275"/>
                      <a:pt x="1745" y="57"/>
                      <a:pt x="1578" y="10"/>
                    </a:cubicBezTo>
                    <a:cubicBezTo>
                      <a:pt x="1557" y="4"/>
                      <a:pt x="1535"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3975" y="2457175"/>
                <a:ext cx="71950" cy="85600"/>
              </a:xfrm>
              <a:custGeom>
                <a:avLst/>
                <a:gdLst/>
                <a:ahLst/>
                <a:cxnLst/>
                <a:rect l="l" t="t" r="r" b="b"/>
                <a:pathLst>
                  <a:path w="2878" h="3424" extrusionOk="0">
                    <a:moveTo>
                      <a:pt x="1167" y="597"/>
                    </a:moveTo>
                    <a:cubicBezTo>
                      <a:pt x="1436" y="969"/>
                      <a:pt x="1799" y="1161"/>
                      <a:pt x="2231" y="1161"/>
                    </a:cubicBezTo>
                    <a:cubicBezTo>
                      <a:pt x="2289" y="1161"/>
                      <a:pt x="2349" y="1158"/>
                      <a:pt x="2410" y="1150"/>
                    </a:cubicBezTo>
                    <a:lnTo>
                      <a:pt x="2410" y="1150"/>
                    </a:lnTo>
                    <a:cubicBezTo>
                      <a:pt x="2356" y="1347"/>
                      <a:pt x="2328" y="1563"/>
                      <a:pt x="2327" y="1790"/>
                    </a:cubicBezTo>
                    <a:lnTo>
                      <a:pt x="2327" y="1792"/>
                    </a:lnTo>
                    <a:cubicBezTo>
                      <a:pt x="2327" y="1818"/>
                      <a:pt x="2327" y="1841"/>
                      <a:pt x="2328" y="1866"/>
                    </a:cubicBezTo>
                    <a:cubicBezTo>
                      <a:pt x="2328" y="1883"/>
                      <a:pt x="2330" y="1900"/>
                      <a:pt x="2330" y="1917"/>
                    </a:cubicBezTo>
                    <a:cubicBezTo>
                      <a:pt x="2330" y="1927"/>
                      <a:pt x="2330" y="1936"/>
                      <a:pt x="2333" y="1945"/>
                    </a:cubicBezTo>
                    <a:cubicBezTo>
                      <a:pt x="2334" y="1965"/>
                      <a:pt x="2334" y="1985"/>
                      <a:pt x="2336" y="2003"/>
                    </a:cubicBezTo>
                    <a:cubicBezTo>
                      <a:pt x="2336" y="2010"/>
                      <a:pt x="2336" y="2016"/>
                      <a:pt x="2337" y="2023"/>
                    </a:cubicBezTo>
                    <a:lnTo>
                      <a:pt x="2343" y="2089"/>
                    </a:lnTo>
                    <a:cubicBezTo>
                      <a:pt x="2343" y="2092"/>
                      <a:pt x="2343" y="2096"/>
                      <a:pt x="2345" y="2101"/>
                    </a:cubicBezTo>
                    <a:cubicBezTo>
                      <a:pt x="2347" y="2125"/>
                      <a:pt x="2350" y="2150"/>
                      <a:pt x="2352" y="2174"/>
                    </a:cubicBezTo>
                    <a:lnTo>
                      <a:pt x="2352" y="2176"/>
                    </a:lnTo>
                    <a:cubicBezTo>
                      <a:pt x="2362" y="2257"/>
                      <a:pt x="2374" y="2338"/>
                      <a:pt x="2388" y="2424"/>
                    </a:cubicBezTo>
                    <a:cubicBezTo>
                      <a:pt x="2246" y="2384"/>
                      <a:pt x="2102" y="2364"/>
                      <a:pt x="1958" y="2364"/>
                    </a:cubicBezTo>
                    <a:cubicBezTo>
                      <a:pt x="1594" y="2364"/>
                      <a:pt x="1237" y="2493"/>
                      <a:pt x="948" y="2739"/>
                    </a:cubicBezTo>
                    <a:cubicBezTo>
                      <a:pt x="934" y="2439"/>
                      <a:pt x="854" y="2143"/>
                      <a:pt x="715" y="1881"/>
                    </a:cubicBezTo>
                    <a:cubicBezTo>
                      <a:pt x="664" y="1783"/>
                      <a:pt x="594" y="1684"/>
                      <a:pt x="515" y="1596"/>
                    </a:cubicBezTo>
                    <a:cubicBezTo>
                      <a:pt x="789" y="1360"/>
                      <a:pt x="1008" y="1025"/>
                      <a:pt x="1167" y="597"/>
                    </a:cubicBezTo>
                    <a:close/>
                    <a:moveTo>
                      <a:pt x="1097" y="0"/>
                    </a:moveTo>
                    <a:cubicBezTo>
                      <a:pt x="1095" y="0"/>
                      <a:pt x="1092" y="0"/>
                      <a:pt x="1090" y="1"/>
                    </a:cubicBezTo>
                    <a:cubicBezTo>
                      <a:pt x="1037" y="5"/>
                      <a:pt x="941" y="33"/>
                      <a:pt x="884" y="186"/>
                    </a:cubicBezTo>
                    <a:cubicBezTo>
                      <a:pt x="883" y="189"/>
                      <a:pt x="883" y="194"/>
                      <a:pt x="880" y="200"/>
                    </a:cubicBezTo>
                    <a:cubicBezTo>
                      <a:pt x="858" y="404"/>
                      <a:pt x="775" y="588"/>
                      <a:pt x="687" y="780"/>
                    </a:cubicBezTo>
                    <a:cubicBezTo>
                      <a:pt x="676" y="805"/>
                      <a:pt x="667" y="827"/>
                      <a:pt x="657" y="850"/>
                    </a:cubicBezTo>
                    <a:cubicBezTo>
                      <a:pt x="565" y="1048"/>
                      <a:pt x="428" y="1201"/>
                      <a:pt x="217" y="1344"/>
                    </a:cubicBezTo>
                    <a:lnTo>
                      <a:pt x="209" y="1349"/>
                    </a:lnTo>
                    <a:cubicBezTo>
                      <a:pt x="135" y="1395"/>
                      <a:pt x="11" y="1471"/>
                      <a:pt x="2" y="1575"/>
                    </a:cubicBezTo>
                    <a:cubicBezTo>
                      <a:pt x="1" y="1604"/>
                      <a:pt x="5" y="1644"/>
                      <a:pt x="45" y="1687"/>
                    </a:cubicBezTo>
                    <a:cubicBezTo>
                      <a:pt x="58" y="1752"/>
                      <a:pt x="107" y="1796"/>
                      <a:pt x="148" y="1832"/>
                    </a:cubicBezTo>
                    <a:cubicBezTo>
                      <a:pt x="169" y="1850"/>
                      <a:pt x="188" y="1866"/>
                      <a:pt x="201" y="1885"/>
                    </a:cubicBezTo>
                    <a:lnTo>
                      <a:pt x="202" y="1888"/>
                    </a:lnTo>
                    <a:cubicBezTo>
                      <a:pt x="339" y="2045"/>
                      <a:pt x="419" y="2267"/>
                      <a:pt x="450" y="2571"/>
                    </a:cubicBezTo>
                    <a:lnTo>
                      <a:pt x="450" y="2576"/>
                    </a:lnTo>
                    <a:cubicBezTo>
                      <a:pt x="462" y="2652"/>
                      <a:pt x="457" y="2738"/>
                      <a:pt x="454" y="2828"/>
                    </a:cubicBezTo>
                    <a:cubicBezTo>
                      <a:pt x="445" y="3022"/>
                      <a:pt x="435" y="3220"/>
                      <a:pt x="574" y="3370"/>
                    </a:cubicBezTo>
                    <a:lnTo>
                      <a:pt x="584" y="3379"/>
                    </a:lnTo>
                    <a:cubicBezTo>
                      <a:pt x="629" y="3411"/>
                      <a:pt x="674" y="3424"/>
                      <a:pt x="717" y="3424"/>
                    </a:cubicBezTo>
                    <a:cubicBezTo>
                      <a:pt x="832" y="3424"/>
                      <a:pt x="934" y="3328"/>
                      <a:pt x="1014" y="3251"/>
                    </a:cubicBezTo>
                    <a:cubicBezTo>
                      <a:pt x="1040" y="3224"/>
                      <a:pt x="1068" y="3198"/>
                      <a:pt x="1091" y="3181"/>
                    </a:cubicBezTo>
                    <a:lnTo>
                      <a:pt x="1097" y="3175"/>
                    </a:lnTo>
                    <a:cubicBezTo>
                      <a:pt x="1286" y="2978"/>
                      <a:pt x="1553" y="2873"/>
                      <a:pt x="1842" y="2873"/>
                    </a:cubicBezTo>
                    <a:cubicBezTo>
                      <a:pt x="1934" y="2873"/>
                      <a:pt x="2028" y="2884"/>
                      <a:pt x="2123" y="2905"/>
                    </a:cubicBezTo>
                    <a:cubicBezTo>
                      <a:pt x="2207" y="2928"/>
                      <a:pt x="2325" y="2952"/>
                      <a:pt x="2439" y="2952"/>
                    </a:cubicBezTo>
                    <a:cubicBezTo>
                      <a:pt x="2556" y="2952"/>
                      <a:pt x="2670" y="2927"/>
                      <a:pt x="2742" y="2850"/>
                    </a:cubicBezTo>
                    <a:cubicBezTo>
                      <a:pt x="2824" y="2762"/>
                      <a:pt x="2834" y="2630"/>
                      <a:pt x="2776" y="2455"/>
                    </a:cubicBezTo>
                    <a:cubicBezTo>
                      <a:pt x="2731" y="2146"/>
                      <a:pt x="2691" y="1738"/>
                      <a:pt x="2774" y="1325"/>
                    </a:cubicBezTo>
                    <a:lnTo>
                      <a:pt x="2774" y="1322"/>
                    </a:lnTo>
                    <a:cubicBezTo>
                      <a:pt x="2780" y="1274"/>
                      <a:pt x="2796" y="1228"/>
                      <a:pt x="2815" y="1177"/>
                    </a:cubicBezTo>
                    <a:cubicBezTo>
                      <a:pt x="2846" y="1085"/>
                      <a:pt x="2878" y="992"/>
                      <a:pt x="2856" y="888"/>
                    </a:cubicBezTo>
                    <a:lnTo>
                      <a:pt x="2860" y="878"/>
                    </a:lnTo>
                    <a:cubicBezTo>
                      <a:pt x="2821" y="740"/>
                      <a:pt x="2721" y="706"/>
                      <a:pt x="2619" y="706"/>
                    </a:cubicBezTo>
                    <a:cubicBezTo>
                      <a:pt x="2565" y="706"/>
                      <a:pt x="2510" y="716"/>
                      <a:pt x="2464" y="725"/>
                    </a:cubicBezTo>
                    <a:cubicBezTo>
                      <a:pt x="2423" y="732"/>
                      <a:pt x="2387" y="737"/>
                      <a:pt x="2355" y="739"/>
                    </a:cubicBezTo>
                    <a:lnTo>
                      <a:pt x="2352" y="739"/>
                    </a:lnTo>
                    <a:cubicBezTo>
                      <a:pt x="2326" y="742"/>
                      <a:pt x="2301" y="743"/>
                      <a:pt x="2276" y="743"/>
                    </a:cubicBezTo>
                    <a:cubicBezTo>
                      <a:pt x="1942" y="743"/>
                      <a:pt x="1606" y="549"/>
                      <a:pt x="1404" y="232"/>
                    </a:cubicBezTo>
                    <a:cubicBezTo>
                      <a:pt x="1336" y="94"/>
                      <a:pt x="1211" y="0"/>
                      <a:pt x="1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5001800" y="1696275"/>
                <a:ext cx="96575" cy="93175"/>
              </a:xfrm>
              <a:custGeom>
                <a:avLst/>
                <a:gdLst/>
                <a:ahLst/>
                <a:cxnLst/>
                <a:rect l="l" t="t" r="r" b="b"/>
                <a:pathLst>
                  <a:path w="3863" h="3727" extrusionOk="0">
                    <a:moveTo>
                      <a:pt x="1983" y="596"/>
                    </a:moveTo>
                    <a:cubicBezTo>
                      <a:pt x="2041" y="842"/>
                      <a:pt x="2143" y="1052"/>
                      <a:pt x="2296" y="1229"/>
                    </a:cubicBezTo>
                    <a:cubicBezTo>
                      <a:pt x="2455" y="1412"/>
                      <a:pt x="2668" y="1564"/>
                      <a:pt x="2950" y="1692"/>
                    </a:cubicBezTo>
                    <a:lnTo>
                      <a:pt x="2953" y="1694"/>
                    </a:lnTo>
                    <a:cubicBezTo>
                      <a:pt x="2997" y="1714"/>
                      <a:pt x="3045" y="1733"/>
                      <a:pt x="3092" y="1752"/>
                    </a:cubicBezTo>
                    <a:cubicBezTo>
                      <a:pt x="2634" y="2016"/>
                      <a:pt x="2434" y="2530"/>
                      <a:pt x="2311" y="3029"/>
                    </a:cubicBezTo>
                    <a:cubicBezTo>
                      <a:pt x="2102" y="2752"/>
                      <a:pt x="1814" y="2559"/>
                      <a:pt x="1496" y="2495"/>
                    </a:cubicBezTo>
                    <a:lnTo>
                      <a:pt x="1494" y="2495"/>
                    </a:lnTo>
                    <a:cubicBezTo>
                      <a:pt x="1454" y="2488"/>
                      <a:pt x="1413" y="2482"/>
                      <a:pt x="1369" y="2479"/>
                    </a:cubicBezTo>
                    <a:cubicBezTo>
                      <a:pt x="1357" y="2476"/>
                      <a:pt x="1344" y="2476"/>
                      <a:pt x="1334" y="2475"/>
                    </a:cubicBezTo>
                    <a:cubicBezTo>
                      <a:pt x="1322" y="2473"/>
                      <a:pt x="1311" y="2473"/>
                      <a:pt x="1299" y="2473"/>
                    </a:cubicBezTo>
                    <a:cubicBezTo>
                      <a:pt x="1283" y="2472"/>
                      <a:pt x="1267" y="2472"/>
                      <a:pt x="1248" y="2472"/>
                    </a:cubicBezTo>
                    <a:lnTo>
                      <a:pt x="1146" y="2472"/>
                    </a:lnTo>
                    <a:cubicBezTo>
                      <a:pt x="1014" y="2473"/>
                      <a:pt x="871" y="2488"/>
                      <a:pt x="706" y="2517"/>
                    </a:cubicBezTo>
                    <a:cubicBezTo>
                      <a:pt x="914" y="2129"/>
                      <a:pt x="977" y="1653"/>
                      <a:pt x="875" y="1204"/>
                    </a:cubicBezTo>
                    <a:cubicBezTo>
                      <a:pt x="1312" y="1201"/>
                      <a:pt x="1728" y="972"/>
                      <a:pt x="1983" y="596"/>
                    </a:cubicBezTo>
                    <a:close/>
                    <a:moveTo>
                      <a:pt x="2081" y="0"/>
                    </a:moveTo>
                    <a:cubicBezTo>
                      <a:pt x="2080" y="0"/>
                      <a:pt x="2079" y="0"/>
                      <a:pt x="2077" y="0"/>
                    </a:cubicBezTo>
                    <a:cubicBezTo>
                      <a:pt x="1977" y="3"/>
                      <a:pt x="1881" y="69"/>
                      <a:pt x="1835" y="165"/>
                    </a:cubicBezTo>
                    <a:cubicBezTo>
                      <a:pt x="1567" y="522"/>
                      <a:pt x="1210" y="746"/>
                      <a:pt x="855" y="778"/>
                    </a:cubicBezTo>
                    <a:lnTo>
                      <a:pt x="852" y="778"/>
                    </a:lnTo>
                    <a:cubicBezTo>
                      <a:pt x="843" y="780"/>
                      <a:pt x="829" y="781"/>
                      <a:pt x="814" y="781"/>
                    </a:cubicBezTo>
                    <a:cubicBezTo>
                      <a:pt x="786" y="781"/>
                      <a:pt x="751" y="779"/>
                      <a:pt x="716" y="777"/>
                    </a:cubicBezTo>
                    <a:cubicBezTo>
                      <a:pt x="671" y="775"/>
                      <a:pt x="625" y="773"/>
                      <a:pt x="581" y="773"/>
                    </a:cubicBezTo>
                    <a:cubicBezTo>
                      <a:pt x="463" y="773"/>
                      <a:pt x="360" y="788"/>
                      <a:pt x="323" y="860"/>
                    </a:cubicBezTo>
                    <a:cubicBezTo>
                      <a:pt x="285" y="931"/>
                      <a:pt x="337" y="1010"/>
                      <a:pt x="361" y="1041"/>
                    </a:cubicBezTo>
                    <a:cubicBezTo>
                      <a:pt x="468" y="1321"/>
                      <a:pt x="487" y="1593"/>
                      <a:pt x="417" y="1876"/>
                    </a:cubicBezTo>
                    <a:cubicBezTo>
                      <a:pt x="359" y="2161"/>
                      <a:pt x="260" y="2520"/>
                      <a:pt x="33" y="2797"/>
                    </a:cubicBezTo>
                    <a:cubicBezTo>
                      <a:pt x="30" y="2801"/>
                      <a:pt x="28" y="2804"/>
                      <a:pt x="25" y="2809"/>
                    </a:cubicBezTo>
                    <a:cubicBezTo>
                      <a:pt x="1" y="2860"/>
                      <a:pt x="4" y="2924"/>
                      <a:pt x="33" y="2976"/>
                    </a:cubicBezTo>
                    <a:cubicBezTo>
                      <a:pt x="65" y="3030"/>
                      <a:pt x="119" y="3069"/>
                      <a:pt x="176" y="3074"/>
                    </a:cubicBezTo>
                    <a:cubicBezTo>
                      <a:pt x="186" y="3075"/>
                      <a:pt x="196" y="3076"/>
                      <a:pt x="206" y="3076"/>
                    </a:cubicBezTo>
                    <a:cubicBezTo>
                      <a:pt x="258" y="3076"/>
                      <a:pt x="303" y="3056"/>
                      <a:pt x="345" y="3037"/>
                    </a:cubicBezTo>
                    <a:cubicBezTo>
                      <a:pt x="359" y="3033"/>
                      <a:pt x="372" y="3027"/>
                      <a:pt x="384" y="3021"/>
                    </a:cubicBezTo>
                    <a:cubicBezTo>
                      <a:pt x="432" y="3013"/>
                      <a:pt x="480" y="3004"/>
                      <a:pt x="528" y="2992"/>
                    </a:cubicBezTo>
                    <a:cubicBezTo>
                      <a:pt x="727" y="2951"/>
                      <a:pt x="940" y="2908"/>
                      <a:pt x="1143" y="2908"/>
                    </a:cubicBezTo>
                    <a:cubicBezTo>
                      <a:pt x="1317" y="2908"/>
                      <a:pt x="1484" y="2940"/>
                      <a:pt x="1630" y="3034"/>
                    </a:cubicBezTo>
                    <a:lnTo>
                      <a:pt x="1634" y="3036"/>
                    </a:lnTo>
                    <a:cubicBezTo>
                      <a:pt x="1760" y="3107"/>
                      <a:pt x="1844" y="3231"/>
                      <a:pt x="1932" y="3361"/>
                    </a:cubicBezTo>
                    <a:cubicBezTo>
                      <a:pt x="2024" y="3495"/>
                      <a:pt x="2118" y="3635"/>
                      <a:pt x="2267" y="3712"/>
                    </a:cubicBezTo>
                    <a:cubicBezTo>
                      <a:pt x="2270" y="3714"/>
                      <a:pt x="2274" y="3715"/>
                      <a:pt x="2277" y="3715"/>
                    </a:cubicBezTo>
                    <a:cubicBezTo>
                      <a:pt x="2306" y="3722"/>
                      <a:pt x="2332" y="3727"/>
                      <a:pt x="2356" y="3727"/>
                    </a:cubicBezTo>
                    <a:cubicBezTo>
                      <a:pt x="2523" y="3727"/>
                      <a:pt x="2569" y="3553"/>
                      <a:pt x="2602" y="3435"/>
                    </a:cubicBezTo>
                    <a:cubicBezTo>
                      <a:pt x="2611" y="3402"/>
                      <a:pt x="2618" y="3371"/>
                      <a:pt x="2628" y="3343"/>
                    </a:cubicBezTo>
                    <a:lnTo>
                      <a:pt x="2631" y="3340"/>
                    </a:lnTo>
                    <a:cubicBezTo>
                      <a:pt x="2701" y="3097"/>
                      <a:pt x="2811" y="2855"/>
                      <a:pt x="2917" y="2623"/>
                    </a:cubicBezTo>
                    <a:lnTo>
                      <a:pt x="2934" y="2586"/>
                    </a:lnTo>
                    <a:cubicBezTo>
                      <a:pt x="3055" y="2364"/>
                      <a:pt x="3179" y="2154"/>
                      <a:pt x="3383" y="2051"/>
                    </a:cubicBezTo>
                    <a:cubicBezTo>
                      <a:pt x="3388" y="2048"/>
                      <a:pt x="3391" y="2046"/>
                      <a:pt x="3392" y="2045"/>
                    </a:cubicBezTo>
                    <a:cubicBezTo>
                      <a:pt x="3428" y="2016"/>
                      <a:pt x="3497" y="2000"/>
                      <a:pt x="3560" y="1985"/>
                    </a:cubicBezTo>
                    <a:cubicBezTo>
                      <a:pt x="3688" y="1953"/>
                      <a:pt x="3863" y="1912"/>
                      <a:pt x="3847" y="1724"/>
                    </a:cubicBezTo>
                    <a:cubicBezTo>
                      <a:pt x="3837" y="1625"/>
                      <a:pt x="3746" y="1548"/>
                      <a:pt x="3646" y="1548"/>
                    </a:cubicBezTo>
                    <a:cubicBezTo>
                      <a:pt x="3251" y="1412"/>
                      <a:pt x="2813" y="1227"/>
                      <a:pt x="2564" y="886"/>
                    </a:cubicBezTo>
                    <a:cubicBezTo>
                      <a:pt x="2481" y="761"/>
                      <a:pt x="2440" y="617"/>
                      <a:pt x="2398" y="464"/>
                    </a:cubicBezTo>
                    <a:cubicBezTo>
                      <a:pt x="2369" y="356"/>
                      <a:pt x="2335" y="245"/>
                      <a:pt x="2289" y="139"/>
                    </a:cubicBezTo>
                    <a:cubicBezTo>
                      <a:pt x="2247" y="51"/>
                      <a:pt x="2173" y="0"/>
                      <a:pt x="2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p:cNvSpPr/>
              <p:nvPr/>
            </p:nvSpPr>
            <p:spPr>
              <a:xfrm>
                <a:off x="4086050" y="1305600"/>
                <a:ext cx="68250" cy="69925"/>
              </a:xfrm>
              <a:custGeom>
                <a:avLst/>
                <a:gdLst/>
                <a:ahLst/>
                <a:cxnLst/>
                <a:rect l="l" t="t" r="r" b="b"/>
                <a:pathLst>
                  <a:path w="2730" h="2797" extrusionOk="0">
                    <a:moveTo>
                      <a:pt x="1439" y="422"/>
                    </a:moveTo>
                    <a:cubicBezTo>
                      <a:pt x="1567" y="718"/>
                      <a:pt x="1748" y="985"/>
                      <a:pt x="1919" y="1243"/>
                    </a:cubicBezTo>
                    <a:cubicBezTo>
                      <a:pt x="2016" y="1384"/>
                      <a:pt x="2112" y="1527"/>
                      <a:pt x="2199" y="1675"/>
                    </a:cubicBezTo>
                    <a:cubicBezTo>
                      <a:pt x="2122" y="1721"/>
                      <a:pt x="2045" y="1779"/>
                      <a:pt x="1959" y="1844"/>
                    </a:cubicBezTo>
                    <a:cubicBezTo>
                      <a:pt x="1845" y="1932"/>
                      <a:pt x="1734" y="2027"/>
                      <a:pt x="1628" y="2118"/>
                    </a:cubicBezTo>
                    <a:cubicBezTo>
                      <a:pt x="1573" y="2167"/>
                      <a:pt x="1514" y="2216"/>
                      <a:pt x="1456" y="2266"/>
                    </a:cubicBezTo>
                    <a:lnTo>
                      <a:pt x="1452" y="2269"/>
                    </a:lnTo>
                    <a:cubicBezTo>
                      <a:pt x="1412" y="2215"/>
                      <a:pt x="1370" y="2159"/>
                      <a:pt x="1329" y="2105"/>
                    </a:cubicBezTo>
                    <a:cubicBezTo>
                      <a:pt x="1277" y="2034"/>
                      <a:pt x="1224" y="1963"/>
                      <a:pt x="1169" y="1890"/>
                    </a:cubicBezTo>
                    <a:cubicBezTo>
                      <a:pt x="1007" y="1684"/>
                      <a:pt x="867" y="1474"/>
                      <a:pt x="717" y="1254"/>
                    </a:cubicBezTo>
                    <a:cubicBezTo>
                      <a:pt x="631" y="1124"/>
                      <a:pt x="541" y="993"/>
                      <a:pt x="449" y="862"/>
                    </a:cubicBezTo>
                    <a:cubicBezTo>
                      <a:pt x="618" y="808"/>
                      <a:pt x="777" y="727"/>
                      <a:pt x="928" y="645"/>
                    </a:cubicBezTo>
                    <a:cubicBezTo>
                      <a:pt x="1100" y="556"/>
                      <a:pt x="1262" y="472"/>
                      <a:pt x="1439" y="422"/>
                    </a:cubicBezTo>
                    <a:close/>
                    <a:moveTo>
                      <a:pt x="1609" y="1"/>
                    </a:moveTo>
                    <a:cubicBezTo>
                      <a:pt x="1605" y="1"/>
                      <a:pt x="1601" y="1"/>
                      <a:pt x="1597" y="1"/>
                    </a:cubicBezTo>
                    <a:cubicBezTo>
                      <a:pt x="1310" y="21"/>
                      <a:pt x="118" y="292"/>
                      <a:pt x="42" y="686"/>
                    </a:cubicBezTo>
                    <a:cubicBezTo>
                      <a:pt x="0" y="823"/>
                      <a:pt x="45" y="961"/>
                      <a:pt x="101" y="1091"/>
                    </a:cubicBezTo>
                    <a:cubicBezTo>
                      <a:pt x="261" y="1449"/>
                      <a:pt x="478" y="1777"/>
                      <a:pt x="704" y="2111"/>
                    </a:cubicBezTo>
                    <a:cubicBezTo>
                      <a:pt x="751" y="2174"/>
                      <a:pt x="793" y="2239"/>
                      <a:pt x="838" y="2309"/>
                    </a:cubicBezTo>
                    <a:cubicBezTo>
                      <a:pt x="936" y="2457"/>
                      <a:pt x="1036" y="2610"/>
                      <a:pt x="1167" y="2733"/>
                    </a:cubicBezTo>
                    <a:lnTo>
                      <a:pt x="1172" y="2738"/>
                    </a:lnTo>
                    <a:cubicBezTo>
                      <a:pt x="1226" y="2779"/>
                      <a:pt x="1283" y="2796"/>
                      <a:pt x="1339" y="2796"/>
                    </a:cubicBezTo>
                    <a:cubicBezTo>
                      <a:pt x="1456" y="2796"/>
                      <a:pt x="1568" y="2723"/>
                      <a:pt x="1659" y="2662"/>
                    </a:cubicBezTo>
                    <a:cubicBezTo>
                      <a:pt x="1675" y="2652"/>
                      <a:pt x="1689" y="2643"/>
                      <a:pt x="1705" y="2631"/>
                    </a:cubicBezTo>
                    <a:cubicBezTo>
                      <a:pt x="1893" y="2508"/>
                      <a:pt x="2083" y="2378"/>
                      <a:pt x="2265" y="2253"/>
                    </a:cubicBezTo>
                    <a:cubicBezTo>
                      <a:pt x="2314" y="2218"/>
                      <a:pt x="2363" y="2185"/>
                      <a:pt x="2412" y="2151"/>
                    </a:cubicBezTo>
                    <a:cubicBezTo>
                      <a:pt x="2543" y="2082"/>
                      <a:pt x="2625" y="1987"/>
                      <a:pt x="2658" y="1868"/>
                    </a:cubicBezTo>
                    <a:cubicBezTo>
                      <a:pt x="2730" y="1605"/>
                      <a:pt x="2537" y="1296"/>
                      <a:pt x="2383" y="1047"/>
                    </a:cubicBezTo>
                    <a:cubicBezTo>
                      <a:pt x="2360" y="1008"/>
                      <a:pt x="2338" y="971"/>
                      <a:pt x="2316" y="935"/>
                    </a:cubicBezTo>
                    <a:cubicBezTo>
                      <a:pt x="2210" y="772"/>
                      <a:pt x="2119" y="595"/>
                      <a:pt x="2030" y="423"/>
                    </a:cubicBezTo>
                    <a:cubicBezTo>
                      <a:pt x="1997" y="358"/>
                      <a:pt x="1962" y="294"/>
                      <a:pt x="1928" y="228"/>
                    </a:cubicBezTo>
                    <a:cubicBezTo>
                      <a:pt x="1874" y="117"/>
                      <a:pt x="1763"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5"/>
              <p:cNvSpPr/>
              <p:nvPr/>
            </p:nvSpPr>
            <p:spPr>
              <a:xfrm>
                <a:off x="4010175" y="1479675"/>
                <a:ext cx="39500" cy="37800"/>
              </a:xfrm>
              <a:custGeom>
                <a:avLst/>
                <a:gdLst/>
                <a:ahLst/>
                <a:cxnLst/>
                <a:rect l="l" t="t" r="r" b="b"/>
                <a:pathLst>
                  <a:path w="1580" h="1512" extrusionOk="0">
                    <a:moveTo>
                      <a:pt x="882" y="456"/>
                    </a:moveTo>
                    <a:cubicBezTo>
                      <a:pt x="936" y="653"/>
                      <a:pt x="1015" y="835"/>
                      <a:pt x="1089" y="1003"/>
                    </a:cubicBezTo>
                    <a:cubicBezTo>
                      <a:pt x="1041" y="1013"/>
                      <a:pt x="987" y="1014"/>
                      <a:pt x="931" y="1014"/>
                    </a:cubicBezTo>
                    <a:cubicBezTo>
                      <a:pt x="918" y="1014"/>
                      <a:pt x="905" y="1014"/>
                      <a:pt x="893" y="1014"/>
                    </a:cubicBezTo>
                    <a:cubicBezTo>
                      <a:pt x="850" y="1014"/>
                      <a:pt x="807" y="1014"/>
                      <a:pt x="763" y="1016"/>
                    </a:cubicBezTo>
                    <a:cubicBezTo>
                      <a:pt x="734" y="1016"/>
                      <a:pt x="708" y="1017"/>
                      <a:pt x="678" y="1017"/>
                    </a:cubicBezTo>
                    <a:cubicBezTo>
                      <a:pt x="617" y="1017"/>
                      <a:pt x="566" y="1017"/>
                      <a:pt x="518" y="1013"/>
                    </a:cubicBezTo>
                    <a:cubicBezTo>
                      <a:pt x="544" y="973"/>
                      <a:pt x="572" y="933"/>
                      <a:pt x="598" y="895"/>
                    </a:cubicBezTo>
                    <a:cubicBezTo>
                      <a:pt x="639" y="842"/>
                      <a:pt x="681" y="782"/>
                      <a:pt x="719" y="723"/>
                    </a:cubicBezTo>
                    <a:cubicBezTo>
                      <a:pt x="727" y="711"/>
                      <a:pt x="737" y="698"/>
                      <a:pt x="744" y="686"/>
                    </a:cubicBezTo>
                    <a:cubicBezTo>
                      <a:pt x="745" y="682"/>
                      <a:pt x="747" y="679"/>
                      <a:pt x="751" y="675"/>
                    </a:cubicBezTo>
                    <a:cubicBezTo>
                      <a:pt x="757" y="664"/>
                      <a:pt x="764" y="653"/>
                      <a:pt x="773" y="640"/>
                    </a:cubicBezTo>
                    <a:cubicBezTo>
                      <a:pt x="775" y="638"/>
                      <a:pt x="776" y="637"/>
                      <a:pt x="776" y="632"/>
                    </a:cubicBezTo>
                    <a:cubicBezTo>
                      <a:pt x="785" y="621"/>
                      <a:pt x="792" y="606"/>
                      <a:pt x="802" y="592"/>
                    </a:cubicBezTo>
                    <a:cubicBezTo>
                      <a:pt x="804" y="587"/>
                      <a:pt x="805" y="584"/>
                      <a:pt x="810" y="580"/>
                    </a:cubicBezTo>
                    <a:cubicBezTo>
                      <a:pt x="817" y="567"/>
                      <a:pt x="824" y="557"/>
                      <a:pt x="831" y="543"/>
                    </a:cubicBezTo>
                    <a:cubicBezTo>
                      <a:pt x="833" y="541"/>
                      <a:pt x="834" y="536"/>
                      <a:pt x="836" y="535"/>
                    </a:cubicBezTo>
                    <a:cubicBezTo>
                      <a:pt x="846" y="520"/>
                      <a:pt x="855" y="504"/>
                      <a:pt x="864" y="490"/>
                    </a:cubicBezTo>
                    <a:lnTo>
                      <a:pt x="869" y="478"/>
                    </a:lnTo>
                    <a:cubicBezTo>
                      <a:pt x="872" y="471"/>
                      <a:pt x="877" y="463"/>
                      <a:pt x="882" y="456"/>
                    </a:cubicBezTo>
                    <a:close/>
                    <a:moveTo>
                      <a:pt x="855" y="0"/>
                    </a:moveTo>
                    <a:cubicBezTo>
                      <a:pt x="755" y="0"/>
                      <a:pt x="649" y="51"/>
                      <a:pt x="574" y="170"/>
                    </a:cubicBezTo>
                    <a:cubicBezTo>
                      <a:pt x="432" y="377"/>
                      <a:pt x="311" y="603"/>
                      <a:pt x="195" y="820"/>
                    </a:cubicBezTo>
                    <a:cubicBezTo>
                      <a:pt x="158" y="890"/>
                      <a:pt x="122" y="957"/>
                      <a:pt x="85" y="1024"/>
                    </a:cubicBezTo>
                    <a:cubicBezTo>
                      <a:pt x="12" y="1154"/>
                      <a:pt x="1" y="1259"/>
                      <a:pt x="46" y="1342"/>
                    </a:cubicBezTo>
                    <a:cubicBezTo>
                      <a:pt x="132" y="1492"/>
                      <a:pt x="390" y="1498"/>
                      <a:pt x="595" y="1504"/>
                    </a:cubicBezTo>
                    <a:lnTo>
                      <a:pt x="636" y="1505"/>
                    </a:lnTo>
                    <a:cubicBezTo>
                      <a:pt x="676" y="1510"/>
                      <a:pt x="722" y="1511"/>
                      <a:pt x="769" y="1511"/>
                    </a:cubicBezTo>
                    <a:cubicBezTo>
                      <a:pt x="1024" y="1511"/>
                      <a:pt x="1371" y="1456"/>
                      <a:pt x="1502" y="1252"/>
                    </a:cubicBezTo>
                    <a:cubicBezTo>
                      <a:pt x="1579" y="1131"/>
                      <a:pt x="1569" y="979"/>
                      <a:pt x="1468" y="804"/>
                    </a:cubicBezTo>
                    <a:cubicBezTo>
                      <a:pt x="1430" y="737"/>
                      <a:pt x="1393" y="664"/>
                      <a:pt x="1356" y="593"/>
                    </a:cubicBezTo>
                    <a:cubicBezTo>
                      <a:pt x="1258" y="404"/>
                      <a:pt x="1156" y="208"/>
                      <a:pt x="1011" y="49"/>
                    </a:cubicBezTo>
                    <a:cubicBezTo>
                      <a:pt x="1008" y="46"/>
                      <a:pt x="1003" y="42"/>
                      <a:pt x="999" y="39"/>
                    </a:cubicBezTo>
                    <a:cubicBezTo>
                      <a:pt x="956" y="14"/>
                      <a:pt x="907" y="0"/>
                      <a:pt x="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5"/>
              <p:cNvSpPr/>
              <p:nvPr/>
            </p:nvSpPr>
            <p:spPr>
              <a:xfrm>
                <a:off x="3738600" y="2257225"/>
                <a:ext cx="65825" cy="53250"/>
              </a:xfrm>
              <a:custGeom>
                <a:avLst/>
                <a:gdLst/>
                <a:ahLst/>
                <a:cxnLst/>
                <a:rect l="l" t="t" r="r" b="b"/>
                <a:pathLst>
                  <a:path w="2633" h="2130" extrusionOk="0">
                    <a:moveTo>
                      <a:pt x="1053" y="455"/>
                    </a:moveTo>
                    <a:cubicBezTo>
                      <a:pt x="1090" y="455"/>
                      <a:pt x="1128" y="469"/>
                      <a:pt x="1168" y="496"/>
                    </a:cubicBezTo>
                    <a:lnTo>
                      <a:pt x="1179" y="500"/>
                    </a:lnTo>
                    <a:cubicBezTo>
                      <a:pt x="1364" y="573"/>
                      <a:pt x="1558" y="631"/>
                      <a:pt x="1745" y="688"/>
                    </a:cubicBezTo>
                    <a:cubicBezTo>
                      <a:pt x="1861" y="723"/>
                      <a:pt x="1982" y="760"/>
                      <a:pt x="2100" y="799"/>
                    </a:cubicBezTo>
                    <a:cubicBezTo>
                      <a:pt x="1981" y="974"/>
                      <a:pt x="1872" y="1159"/>
                      <a:pt x="1765" y="1337"/>
                    </a:cubicBezTo>
                    <a:cubicBezTo>
                      <a:pt x="1718" y="1417"/>
                      <a:pt x="1670" y="1497"/>
                      <a:pt x="1624" y="1574"/>
                    </a:cubicBezTo>
                    <a:lnTo>
                      <a:pt x="1619" y="1577"/>
                    </a:lnTo>
                    <a:cubicBezTo>
                      <a:pt x="1596" y="1611"/>
                      <a:pt x="1573" y="1644"/>
                      <a:pt x="1545" y="1666"/>
                    </a:cubicBezTo>
                    <a:lnTo>
                      <a:pt x="1541" y="1669"/>
                    </a:lnTo>
                    <a:cubicBezTo>
                      <a:pt x="1538" y="1672"/>
                      <a:pt x="1533" y="1673"/>
                      <a:pt x="1529" y="1678"/>
                    </a:cubicBezTo>
                    <a:lnTo>
                      <a:pt x="1517" y="1684"/>
                    </a:lnTo>
                    <a:lnTo>
                      <a:pt x="1512" y="1685"/>
                    </a:lnTo>
                    <a:cubicBezTo>
                      <a:pt x="1509" y="1687"/>
                      <a:pt x="1504" y="1687"/>
                      <a:pt x="1501" y="1688"/>
                    </a:cubicBezTo>
                    <a:lnTo>
                      <a:pt x="1496" y="1689"/>
                    </a:lnTo>
                    <a:cubicBezTo>
                      <a:pt x="1341" y="1617"/>
                      <a:pt x="1185" y="1528"/>
                      <a:pt x="1036" y="1443"/>
                    </a:cubicBezTo>
                    <a:cubicBezTo>
                      <a:pt x="972" y="1407"/>
                      <a:pt x="911" y="1370"/>
                      <a:pt x="847" y="1335"/>
                    </a:cubicBezTo>
                    <a:cubicBezTo>
                      <a:pt x="725" y="1268"/>
                      <a:pt x="625" y="1214"/>
                      <a:pt x="531" y="1172"/>
                    </a:cubicBezTo>
                    <a:lnTo>
                      <a:pt x="532" y="1169"/>
                    </a:lnTo>
                    <a:cubicBezTo>
                      <a:pt x="535" y="1162"/>
                      <a:pt x="541" y="1153"/>
                      <a:pt x="545" y="1143"/>
                    </a:cubicBezTo>
                    <a:lnTo>
                      <a:pt x="547" y="1139"/>
                    </a:lnTo>
                    <a:lnTo>
                      <a:pt x="563" y="1105"/>
                    </a:lnTo>
                    <a:lnTo>
                      <a:pt x="564" y="1102"/>
                    </a:lnTo>
                    <a:lnTo>
                      <a:pt x="582" y="1069"/>
                    </a:lnTo>
                    <a:lnTo>
                      <a:pt x="583" y="1066"/>
                    </a:lnTo>
                    <a:cubicBezTo>
                      <a:pt x="589" y="1053"/>
                      <a:pt x="593" y="1041"/>
                      <a:pt x="601" y="1026"/>
                    </a:cubicBezTo>
                    <a:cubicBezTo>
                      <a:pt x="706" y="806"/>
                      <a:pt x="847" y="506"/>
                      <a:pt x="1013" y="461"/>
                    </a:cubicBezTo>
                    <a:cubicBezTo>
                      <a:pt x="1026" y="457"/>
                      <a:pt x="1040" y="455"/>
                      <a:pt x="1053" y="455"/>
                    </a:cubicBezTo>
                    <a:close/>
                    <a:moveTo>
                      <a:pt x="1134" y="0"/>
                    </a:moveTo>
                    <a:cubicBezTo>
                      <a:pt x="1130" y="0"/>
                      <a:pt x="1126" y="0"/>
                      <a:pt x="1122" y="0"/>
                    </a:cubicBezTo>
                    <a:cubicBezTo>
                      <a:pt x="1118" y="0"/>
                      <a:pt x="1114" y="0"/>
                      <a:pt x="1109" y="2"/>
                    </a:cubicBezTo>
                    <a:cubicBezTo>
                      <a:pt x="790" y="80"/>
                      <a:pt x="496" y="331"/>
                      <a:pt x="235" y="752"/>
                    </a:cubicBezTo>
                    <a:lnTo>
                      <a:pt x="219" y="781"/>
                    </a:lnTo>
                    <a:cubicBezTo>
                      <a:pt x="131" y="929"/>
                      <a:pt x="0" y="1153"/>
                      <a:pt x="79" y="1294"/>
                    </a:cubicBezTo>
                    <a:cubicBezTo>
                      <a:pt x="112" y="1357"/>
                      <a:pt x="178" y="1392"/>
                      <a:pt x="273" y="1399"/>
                    </a:cubicBezTo>
                    <a:cubicBezTo>
                      <a:pt x="446" y="1576"/>
                      <a:pt x="655" y="1716"/>
                      <a:pt x="854" y="1851"/>
                    </a:cubicBezTo>
                    <a:cubicBezTo>
                      <a:pt x="910" y="1888"/>
                      <a:pt x="964" y="1924"/>
                      <a:pt x="1019" y="1962"/>
                    </a:cubicBezTo>
                    <a:lnTo>
                      <a:pt x="1048" y="1982"/>
                    </a:lnTo>
                    <a:cubicBezTo>
                      <a:pt x="1152" y="2051"/>
                      <a:pt x="1270" y="2130"/>
                      <a:pt x="1414" y="2130"/>
                    </a:cubicBezTo>
                    <a:lnTo>
                      <a:pt x="1421" y="2130"/>
                    </a:lnTo>
                    <a:cubicBezTo>
                      <a:pt x="1606" y="2124"/>
                      <a:pt x="1740" y="1997"/>
                      <a:pt x="1858" y="1883"/>
                    </a:cubicBezTo>
                    <a:cubicBezTo>
                      <a:pt x="1867" y="1873"/>
                      <a:pt x="1876" y="1863"/>
                      <a:pt x="1888" y="1853"/>
                    </a:cubicBezTo>
                    <a:cubicBezTo>
                      <a:pt x="2092" y="1652"/>
                      <a:pt x="2255" y="1415"/>
                      <a:pt x="2414" y="1188"/>
                    </a:cubicBezTo>
                    <a:cubicBezTo>
                      <a:pt x="2436" y="1156"/>
                      <a:pt x="2457" y="1124"/>
                      <a:pt x="2479" y="1093"/>
                    </a:cubicBezTo>
                    <a:cubicBezTo>
                      <a:pt x="2593" y="958"/>
                      <a:pt x="2632" y="828"/>
                      <a:pt x="2600" y="707"/>
                    </a:cubicBezTo>
                    <a:cubicBezTo>
                      <a:pt x="2552" y="535"/>
                      <a:pt x="2364" y="394"/>
                      <a:pt x="2026" y="271"/>
                    </a:cubicBezTo>
                    <a:lnTo>
                      <a:pt x="2022" y="270"/>
                    </a:lnTo>
                    <a:cubicBezTo>
                      <a:pt x="1920" y="242"/>
                      <a:pt x="1822" y="200"/>
                      <a:pt x="1716" y="156"/>
                    </a:cubicBezTo>
                    <a:cubicBezTo>
                      <a:pt x="1529" y="79"/>
                      <a:pt x="1339"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5"/>
              <p:cNvSpPr/>
              <p:nvPr/>
            </p:nvSpPr>
            <p:spPr>
              <a:xfrm>
                <a:off x="3753500" y="2036350"/>
                <a:ext cx="37625" cy="28950"/>
              </a:xfrm>
              <a:custGeom>
                <a:avLst/>
                <a:gdLst/>
                <a:ahLst/>
                <a:cxnLst/>
                <a:rect l="l" t="t" r="r" b="b"/>
                <a:pathLst>
                  <a:path w="1505" h="1158" extrusionOk="0">
                    <a:moveTo>
                      <a:pt x="655" y="352"/>
                    </a:moveTo>
                    <a:cubicBezTo>
                      <a:pt x="690" y="379"/>
                      <a:pt x="725" y="406"/>
                      <a:pt x="761" y="436"/>
                    </a:cubicBezTo>
                    <a:cubicBezTo>
                      <a:pt x="856" y="515"/>
                      <a:pt x="945" y="605"/>
                      <a:pt x="1031" y="696"/>
                    </a:cubicBezTo>
                    <a:cubicBezTo>
                      <a:pt x="905" y="728"/>
                      <a:pt x="773" y="747"/>
                      <a:pt x="643" y="760"/>
                    </a:cubicBezTo>
                    <a:cubicBezTo>
                      <a:pt x="592" y="769"/>
                      <a:pt x="540" y="773"/>
                      <a:pt x="486" y="780"/>
                    </a:cubicBezTo>
                    <a:cubicBezTo>
                      <a:pt x="494" y="760"/>
                      <a:pt x="502" y="741"/>
                      <a:pt x="512" y="720"/>
                    </a:cubicBezTo>
                    <a:cubicBezTo>
                      <a:pt x="542" y="648"/>
                      <a:pt x="570" y="573"/>
                      <a:pt x="596" y="500"/>
                    </a:cubicBezTo>
                    <a:cubicBezTo>
                      <a:pt x="604" y="480"/>
                      <a:pt x="614" y="458"/>
                      <a:pt x="623" y="438"/>
                    </a:cubicBezTo>
                    <a:cubicBezTo>
                      <a:pt x="633" y="410"/>
                      <a:pt x="646" y="381"/>
                      <a:pt x="655" y="352"/>
                    </a:cubicBezTo>
                    <a:close/>
                    <a:moveTo>
                      <a:pt x="580" y="0"/>
                    </a:moveTo>
                    <a:cubicBezTo>
                      <a:pt x="497" y="0"/>
                      <a:pt x="417" y="30"/>
                      <a:pt x="343" y="105"/>
                    </a:cubicBezTo>
                    <a:cubicBezTo>
                      <a:pt x="338" y="108"/>
                      <a:pt x="337" y="113"/>
                      <a:pt x="333" y="116"/>
                    </a:cubicBezTo>
                    <a:cubicBezTo>
                      <a:pt x="267" y="226"/>
                      <a:pt x="226" y="349"/>
                      <a:pt x="187" y="470"/>
                    </a:cubicBezTo>
                    <a:cubicBezTo>
                      <a:pt x="164" y="544"/>
                      <a:pt x="139" y="620"/>
                      <a:pt x="107" y="691"/>
                    </a:cubicBezTo>
                    <a:cubicBezTo>
                      <a:pt x="105" y="693"/>
                      <a:pt x="105" y="697"/>
                      <a:pt x="105" y="699"/>
                    </a:cubicBezTo>
                    <a:cubicBezTo>
                      <a:pt x="98" y="725"/>
                      <a:pt x="88" y="751"/>
                      <a:pt x="76" y="780"/>
                    </a:cubicBezTo>
                    <a:cubicBezTo>
                      <a:pt x="40" y="873"/>
                      <a:pt x="0" y="980"/>
                      <a:pt x="51" y="1083"/>
                    </a:cubicBezTo>
                    <a:lnTo>
                      <a:pt x="54" y="1086"/>
                    </a:lnTo>
                    <a:cubicBezTo>
                      <a:pt x="75" y="1123"/>
                      <a:pt x="110" y="1147"/>
                      <a:pt x="150" y="1155"/>
                    </a:cubicBezTo>
                    <a:cubicBezTo>
                      <a:pt x="157" y="1156"/>
                      <a:pt x="164" y="1156"/>
                      <a:pt x="171" y="1156"/>
                    </a:cubicBezTo>
                    <a:cubicBezTo>
                      <a:pt x="200" y="1156"/>
                      <a:pt x="230" y="1149"/>
                      <a:pt x="257" y="1134"/>
                    </a:cubicBezTo>
                    <a:cubicBezTo>
                      <a:pt x="284" y="1149"/>
                      <a:pt x="315" y="1158"/>
                      <a:pt x="347" y="1158"/>
                    </a:cubicBezTo>
                    <a:lnTo>
                      <a:pt x="352" y="1158"/>
                    </a:lnTo>
                    <a:cubicBezTo>
                      <a:pt x="518" y="1147"/>
                      <a:pt x="656" y="1133"/>
                      <a:pt x="789" y="1111"/>
                    </a:cubicBezTo>
                    <a:cubicBezTo>
                      <a:pt x="943" y="1085"/>
                      <a:pt x="1088" y="1056"/>
                      <a:pt x="1225" y="1016"/>
                    </a:cubicBezTo>
                    <a:cubicBezTo>
                      <a:pt x="1373" y="974"/>
                      <a:pt x="1472" y="875"/>
                      <a:pt x="1488" y="754"/>
                    </a:cubicBezTo>
                    <a:cubicBezTo>
                      <a:pt x="1504" y="626"/>
                      <a:pt x="1429" y="496"/>
                      <a:pt x="1290" y="413"/>
                    </a:cubicBezTo>
                    <a:cubicBezTo>
                      <a:pt x="1246" y="384"/>
                      <a:pt x="1195" y="342"/>
                      <a:pt x="1140" y="298"/>
                    </a:cubicBezTo>
                    <a:cubicBezTo>
                      <a:pt x="977" y="166"/>
                      <a:pt x="773"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5"/>
              <p:cNvSpPr/>
              <p:nvPr/>
            </p:nvSpPr>
            <p:spPr>
              <a:xfrm>
                <a:off x="4998350" y="2469925"/>
                <a:ext cx="76975" cy="78175"/>
              </a:xfrm>
              <a:custGeom>
                <a:avLst/>
                <a:gdLst/>
                <a:ahLst/>
                <a:cxnLst/>
                <a:rect l="l" t="t" r="r" b="b"/>
                <a:pathLst>
                  <a:path w="3079" h="3127" extrusionOk="0">
                    <a:moveTo>
                      <a:pt x="1341" y="546"/>
                    </a:moveTo>
                    <a:cubicBezTo>
                      <a:pt x="1421" y="610"/>
                      <a:pt x="1500" y="674"/>
                      <a:pt x="1580" y="737"/>
                    </a:cubicBezTo>
                    <a:cubicBezTo>
                      <a:pt x="1861" y="965"/>
                      <a:pt x="2151" y="1200"/>
                      <a:pt x="2450" y="1414"/>
                    </a:cubicBezTo>
                    <a:cubicBezTo>
                      <a:pt x="2350" y="1545"/>
                      <a:pt x="2245" y="1675"/>
                      <a:pt x="2143" y="1801"/>
                    </a:cubicBezTo>
                    <a:cubicBezTo>
                      <a:pt x="1939" y="2053"/>
                      <a:pt x="1729" y="2314"/>
                      <a:pt x="1545" y="2586"/>
                    </a:cubicBezTo>
                    <a:cubicBezTo>
                      <a:pt x="1319" y="2437"/>
                      <a:pt x="1121" y="2249"/>
                      <a:pt x="913" y="2051"/>
                    </a:cubicBezTo>
                    <a:cubicBezTo>
                      <a:pt x="844" y="1986"/>
                      <a:pt x="773" y="1917"/>
                      <a:pt x="701" y="1852"/>
                    </a:cubicBezTo>
                    <a:cubicBezTo>
                      <a:pt x="671" y="1822"/>
                      <a:pt x="640" y="1798"/>
                      <a:pt x="612" y="1771"/>
                    </a:cubicBezTo>
                    <a:cubicBezTo>
                      <a:pt x="620" y="1760"/>
                      <a:pt x="628" y="1747"/>
                      <a:pt x="637" y="1732"/>
                    </a:cubicBezTo>
                    <a:cubicBezTo>
                      <a:pt x="650" y="1713"/>
                      <a:pt x="663" y="1696"/>
                      <a:pt x="673" y="1677"/>
                    </a:cubicBezTo>
                    <a:cubicBezTo>
                      <a:pt x="685" y="1661"/>
                      <a:pt x="694" y="1646"/>
                      <a:pt x="706" y="1630"/>
                    </a:cubicBezTo>
                    <a:cubicBezTo>
                      <a:pt x="720" y="1608"/>
                      <a:pt x="735" y="1585"/>
                      <a:pt x="749" y="1563"/>
                    </a:cubicBezTo>
                    <a:cubicBezTo>
                      <a:pt x="752" y="1556"/>
                      <a:pt x="758" y="1548"/>
                      <a:pt x="761" y="1541"/>
                    </a:cubicBezTo>
                    <a:cubicBezTo>
                      <a:pt x="898" y="1324"/>
                      <a:pt x="1023" y="1101"/>
                      <a:pt x="1146" y="885"/>
                    </a:cubicBezTo>
                    <a:cubicBezTo>
                      <a:pt x="1201" y="788"/>
                      <a:pt x="1255" y="690"/>
                      <a:pt x="1312" y="594"/>
                    </a:cubicBezTo>
                    <a:cubicBezTo>
                      <a:pt x="1313" y="591"/>
                      <a:pt x="1315" y="588"/>
                      <a:pt x="1318" y="586"/>
                    </a:cubicBezTo>
                    <a:cubicBezTo>
                      <a:pt x="1325" y="573"/>
                      <a:pt x="1334" y="559"/>
                      <a:pt x="1341" y="546"/>
                    </a:cubicBezTo>
                    <a:close/>
                    <a:moveTo>
                      <a:pt x="1286" y="1"/>
                    </a:moveTo>
                    <a:cubicBezTo>
                      <a:pt x="1194" y="1"/>
                      <a:pt x="1102" y="33"/>
                      <a:pt x="1013" y="116"/>
                    </a:cubicBezTo>
                    <a:cubicBezTo>
                      <a:pt x="1009" y="120"/>
                      <a:pt x="1006" y="123"/>
                      <a:pt x="1004" y="127"/>
                    </a:cubicBezTo>
                    <a:cubicBezTo>
                      <a:pt x="825" y="401"/>
                      <a:pt x="671" y="697"/>
                      <a:pt x="519" y="984"/>
                    </a:cubicBezTo>
                    <a:cubicBezTo>
                      <a:pt x="421" y="1172"/>
                      <a:pt x="319" y="1368"/>
                      <a:pt x="211" y="1553"/>
                    </a:cubicBezTo>
                    <a:cubicBezTo>
                      <a:pt x="127" y="1572"/>
                      <a:pt x="60" y="1631"/>
                      <a:pt x="31" y="1717"/>
                    </a:cubicBezTo>
                    <a:cubicBezTo>
                      <a:pt x="0" y="1808"/>
                      <a:pt x="21" y="1907"/>
                      <a:pt x="82" y="1974"/>
                    </a:cubicBezTo>
                    <a:cubicBezTo>
                      <a:pt x="98" y="2025"/>
                      <a:pt x="139" y="2063"/>
                      <a:pt x="190" y="2082"/>
                    </a:cubicBezTo>
                    <a:cubicBezTo>
                      <a:pt x="241" y="2128"/>
                      <a:pt x="289" y="2177"/>
                      <a:pt x="340" y="2226"/>
                    </a:cubicBezTo>
                    <a:cubicBezTo>
                      <a:pt x="666" y="2536"/>
                      <a:pt x="1003" y="2857"/>
                      <a:pt x="1411" y="3071"/>
                    </a:cubicBezTo>
                    <a:cubicBezTo>
                      <a:pt x="1488" y="3109"/>
                      <a:pt x="1557" y="3127"/>
                      <a:pt x="1622" y="3127"/>
                    </a:cubicBezTo>
                    <a:cubicBezTo>
                      <a:pt x="1873" y="3127"/>
                      <a:pt x="2035" y="2870"/>
                      <a:pt x="2172" y="2653"/>
                    </a:cubicBezTo>
                    <a:cubicBezTo>
                      <a:pt x="2229" y="2564"/>
                      <a:pt x="2281" y="2478"/>
                      <a:pt x="2335" y="2418"/>
                    </a:cubicBezTo>
                    <a:cubicBezTo>
                      <a:pt x="2339" y="2416"/>
                      <a:pt x="2341" y="2411"/>
                      <a:pt x="2342" y="2408"/>
                    </a:cubicBezTo>
                    <a:cubicBezTo>
                      <a:pt x="2395" y="2314"/>
                      <a:pt x="2487" y="2204"/>
                      <a:pt x="2583" y="2089"/>
                    </a:cubicBezTo>
                    <a:cubicBezTo>
                      <a:pt x="2816" y="1809"/>
                      <a:pt x="3078" y="1493"/>
                      <a:pt x="2969" y="1194"/>
                    </a:cubicBezTo>
                    <a:cubicBezTo>
                      <a:pt x="2937" y="1085"/>
                      <a:pt x="2842" y="1019"/>
                      <a:pt x="2760" y="961"/>
                    </a:cubicBezTo>
                    <a:lnTo>
                      <a:pt x="2736" y="944"/>
                    </a:lnTo>
                    <a:cubicBezTo>
                      <a:pt x="2507" y="777"/>
                      <a:pt x="2269" y="605"/>
                      <a:pt x="2039" y="435"/>
                    </a:cubicBezTo>
                    <a:lnTo>
                      <a:pt x="2035" y="433"/>
                    </a:lnTo>
                    <a:cubicBezTo>
                      <a:pt x="1978" y="397"/>
                      <a:pt x="1918" y="347"/>
                      <a:pt x="1853" y="295"/>
                    </a:cubicBezTo>
                    <a:cubicBezTo>
                      <a:pt x="1692" y="165"/>
                      <a:pt x="1491" y="1"/>
                      <a:pt x="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5"/>
              <p:cNvSpPr/>
              <p:nvPr/>
            </p:nvSpPr>
            <p:spPr>
              <a:xfrm>
                <a:off x="5050075" y="2376075"/>
                <a:ext cx="41900" cy="50925"/>
              </a:xfrm>
              <a:custGeom>
                <a:avLst/>
                <a:gdLst/>
                <a:ahLst/>
                <a:cxnLst/>
                <a:rect l="l" t="t" r="r" b="b"/>
                <a:pathLst>
                  <a:path w="1676" h="2037" extrusionOk="0">
                    <a:moveTo>
                      <a:pt x="1283" y="493"/>
                    </a:moveTo>
                    <a:cubicBezTo>
                      <a:pt x="1375" y="730"/>
                      <a:pt x="1331" y="1003"/>
                      <a:pt x="1290" y="1267"/>
                    </a:cubicBezTo>
                    <a:cubicBezTo>
                      <a:pt x="1274" y="1334"/>
                      <a:pt x="1263" y="1408"/>
                      <a:pt x="1254" y="1481"/>
                    </a:cubicBezTo>
                    <a:cubicBezTo>
                      <a:pt x="1248" y="1477"/>
                      <a:pt x="1242" y="1472"/>
                      <a:pt x="1238" y="1466"/>
                    </a:cubicBezTo>
                    <a:cubicBezTo>
                      <a:pt x="1234" y="1464"/>
                      <a:pt x="1231" y="1462"/>
                      <a:pt x="1226" y="1458"/>
                    </a:cubicBezTo>
                    <a:cubicBezTo>
                      <a:pt x="1218" y="1449"/>
                      <a:pt x="1209" y="1442"/>
                      <a:pt x="1199" y="1433"/>
                    </a:cubicBezTo>
                    <a:lnTo>
                      <a:pt x="1194" y="1429"/>
                    </a:lnTo>
                    <a:cubicBezTo>
                      <a:pt x="1183" y="1418"/>
                      <a:pt x="1172" y="1408"/>
                      <a:pt x="1162" y="1398"/>
                    </a:cubicBezTo>
                    <a:lnTo>
                      <a:pt x="1155" y="1391"/>
                    </a:lnTo>
                    <a:cubicBezTo>
                      <a:pt x="1148" y="1382"/>
                      <a:pt x="1139" y="1375"/>
                      <a:pt x="1132" y="1364"/>
                    </a:cubicBezTo>
                    <a:lnTo>
                      <a:pt x="1121" y="1354"/>
                    </a:lnTo>
                    <a:cubicBezTo>
                      <a:pt x="1114" y="1347"/>
                      <a:pt x="1108" y="1340"/>
                      <a:pt x="1101" y="1332"/>
                    </a:cubicBezTo>
                    <a:cubicBezTo>
                      <a:pt x="1097" y="1328"/>
                      <a:pt x="1094" y="1324"/>
                      <a:pt x="1089" y="1319"/>
                    </a:cubicBezTo>
                    <a:cubicBezTo>
                      <a:pt x="1082" y="1312"/>
                      <a:pt x="1076" y="1305"/>
                      <a:pt x="1072" y="1297"/>
                    </a:cubicBezTo>
                    <a:cubicBezTo>
                      <a:pt x="1068" y="1292"/>
                      <a:pt x="1065" y="1289"/>
                      <a:pt x="1059" y="1283"/>
                    </a:cubicBezTo>
                    <a:cubicBezTo>
                      <a:pt x="1053" y="1276"/>
                      <a:pt x="1046" y="1268"/>
                      <a:pt x="1040" y="1261"/>
                    </a:cubicBezTo>
                    <a:cubicBezTo>
                      <a:pt x="1037" y="1255"/>
                      <a:pt x="1034" y="1252"/>
                      <a:pt x="1030" y="1246"/>
                    </a:cubicBezTo>
                    <a:cubicBezTo>
                      <a:pt x="1022" y="1238"/>
                      <a:pt x="1016" y="1230"/>
                      <a:pt x="1009" y="1222"/>
                    </a:cubicBezTo>
                    <a:cubicBezTo>
                      <a:pt x="1006" y="1217"/>
                      <a:pt x="1002" y="1211"/>
                      <a:pt x="999" y="1209"/>
                    </a:cubicBezTo>
                    <a:cubicBezTo>
                      <a:pt x="989" y="1197"/>
                      <a:pt x="982" y="1187"/>
                      <a:pt x="973" y="1175"/>
                    </a:cubicBezTo>
                    <a:cubicBezTo>
                      <a:pt x="971" y="1174"/>
                      <a:pt x="970" y="1172"/>
                      <a:pt x="967" y="1168"/>
                    </a:cubicBezTo>
                    <a:cubicBezTo>
                      <a:pt x="958" y="1156"/>
                      <a:pt x="948" y="1141"/>
                      <a:pt x="938" y="1128"/>
                    </a:cubicBezTo>
                    <a:cubicBezTo>
                      <a:pt x="935" y="1124"/>
                      <a:pt x="933" y="1120"/>
                      <a:pt x="929" y="1115"/>
                    </a:cubicBezTo>
                    <a:cubicBezTo>
                      <a:pt x="922" y="1107"/>
                      <a:pt x="916" y="1095"/>
                      <a:pt x="909" y="1086"/>
                    </a:cubicBezTo>
                    <a:lnTo>
                      <a:pt x="898" y="1070"/>
                    </a:lnTo>
                    <a:cubicBezTo>
                      <a:pt x="893" y="1061"/>
                      <a:pt x="885" y="1051"/>
                      <a:pt x="880" y="1044"/>
                    </a:cubicBezTo>
                    <a:cubicBezTo>
                      <a:pt x="877" y="1039"/>
                      <a:pt x="871" y="1032"/>
                      <a:pt x="868" y="1026"/>
                    </a:cubicBezTo>
                    <a:cubicBezTo>
                      <a:pt x="862" y="1018"/>
                      <a:pt x="856" y="1010"/>
                      <a:pt x="850" y="1000"/>
                    </a:cubicBezTo>
                    <a:cubicBezTo>
                      <a:pt x="847" y="993"/>
                      <a:pt x="842" y="988"/>
                      <a:pt x="839" y="981"/>
                    </a:cubicBezTo>
                    <a:lnTo>
                      <a:pt x="821" y="953"/>
                    </a:lnTo>
                    <a:lnTo>
                      <a:pt x="805" y="926"/>
                    </a:lnTo>
                    <a:cubicBezTo>
                      <a:pt x="798" y="916"/>
                      <a:pt x="791" y="902"/>
                      <a:pt x="783" y="891"/>
                    </a:cubicBezTo>
                    <a:lnTo>
                      <a:pt x="782" y="888"/>
                    </a:lnTo>
                    <a:cubicBezTo>
                      <a:pt x="776" y="876"/>
                      <a:pt x="769" y="867"/>
                      <a:pt x="763" y="857"/>
                    </a:cubicBezTo>
                    <a:cubicBezTo>
                      <a:pt x="761" y="854"/>
                      <a:pt x="760" y="851"/>
                      <a:pt x="759" y="850"/>
                    </a:cubicBezTo>
                    <a:cubicBezTo>
                      <a:pt x="753" y="840"/>
                      <a:pt x="747" y="831"/>
                      <a:pt x="741" y="821"/>
                    </a:cubicBezTo>
                    <a:lnTo>
                      <a:pt x="740" y="816"/>
                    </a:lnTo>
                    <a:cubicBezTo>
                      <a:pt x="732" y="806"/>
                      <a:pt x="726" y="795"/>
                      <a:pt x="719" y="782"/>
                    </a:cubicBezTo>
                    <a:cubicBezTo>
                      <a:pt x="678" y="709"/>
                      <a:pt x="638" y="636"/>
                      <a:pt x="601" y="567"/>
                    </a:cubicBezTo>
                    <a:cubicBezTo>
                      <a:pt x="831" y="559"/>
                      <a:pt x="1062" y="526"/>
                      <a:pt x="1283" y="493"/>
                    </a:cubicBezTo>
                    <a:close/>
                    <a:moveTo>
                      <a:pt x="1261" y="0"/>
                    </a:moveTo>
                    <a:cubicBezTo>
                      <a:pt x="1228" y="0"/>
                      <a:pt x="1195" y="4"/>
                      <a:pt x="1161" y="13"/>
                    </a:cubicBezTo>
                    <a:cubicBezTo>
                      <a:pt x="1051" y="31"/>
                      <a:pt x="941" y="46"/>
                      <a:pt x="833" y="59"/>
                    </a:cubicBezTo>
                    <a:cubicBezTo>
                      <a:pt x="665" y="80"/>
                      <a:pt x="490" y="101"/>
                      <a:pt x="321" y="140"/>
                    </a:cubicBezTo>
                    <a:cubicBezTo>
                      <a:pt x="298" y="132"/>
                      <a:pt x="274" y="128"/>
                      <a:pt x="249" y="128"/>
                    </a:cubicBezTo>
                    <a:cubicBezTo>
                      <a:pt x="192" y="128"/>
                      <a:pt x="136" y="150"/>
                      <a:pt x="91" y="194"/>
                    </a:cubicBezTo>
                    <a:cubicBezTo>
                      <a:pt x="23" y="261"/>
                      <a:pt x="1" y="359"/>
                      <a:pt x="39" y="443"/>
                    </a:cubicBezTo>
                    <a:cubicBezTo>
                      <a:pt x="133" y="681"/>
                      <a:pt x="259" y="907"/>
                      <a:pt x="372" y="1107"/>
                    </a:cubicBezTo>
                    <a:cubicBezTo>
                      <a:pt x="606" y="1509"/>
                      <a:pt x="866" y="1911"/>
                      <a:pt x="1289" y="2033"/>
                    </a:cubicBezTo>
                    <a:cubicBezTo>
                      <a:pt x="1292" y="2035"/>
                      <a:pt x="1295" y="2035"/>
                      <a:pt x="1299" y="2035"/>
                    </a:cubicBezTo>
                    <a:cubicBezTo>
                      <a:pt x="1312" y="2036"/>
                      <a:pt x="1323" y="2036"/>
                      <a:pt x="1336" y="2036"/>
                    </a:cubicBezTo>
                    <a:cubicBezTo>
                      <a:pt x="1422" y="2036"/>
                      <a:pt x="1490" y="2012"/>
                      <a:pt x="1544" y="1961"/>
                    </a:cubicBezTo>
                    <a:cubicBezTo>
                      <a:pt x="1656" y="1853"/>
                      <a:pt x="1665" y="1663"/>
                      <a:pt x="1659" y="1493"/>
                    </a:cubicBezTo>
                    <a:cubicBezTo>
                      <a:pt x="1658" y="1392"/>
                      <a:pt x="1659" y="1289"/>
                      <a:pt x="1662" y="1188"/>
                    </a:cubicBezTo>
                    <a:cubicBezTo>
                      <a:pt x="1667" y="851"/>
                      <a:pt x="1675" y="503"/>
                      <a:pt x="1560" y="181"/>
                    </a:cubicBezTo>
                    <a:lnTo>
                      <a:pt x="1559" y="174"/>
                    </a:lnTo>
                    <a:cubicBezTo>
                      <a:pt x="1504" y="65"/>
                      <a:pt x="1389"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5"/>
              <p:cNvSpPr/>
              <p:nvPr/>
            </p:nvSpPr>
            <p:spPr>
              <a:xfrm>
                <a:off x="4755500" y="1991900"/>
                <a:ext cx="62325" cy="62225"/>
              </a:xfrm>
              <a:custGeom>
                <a:avLst/>
                <a:gdLst/>
                <a:ahLst/>
                <a:cxnLst/>
                <a:rect l="l" t="t" r="r" b="b"/>
                <a:pathLst>
                  <a:path w="2493" h="2489" extrusionOk="0">
                    <a:moveTo>
                      <a:pt x="1245" y="489"/>
                    </a:moveTo>
                    <a:cubicBezTo>
                      <a:pt x="1413" y="569"/>
                      <a:pt x="1576" y="664"/>
                      <a:pt x="1735" y="755"/>
                    </a:cubicBezTo>
                    <a:cubicBezTo>
                      <a:pt x="1816" y="802"/>
                      <a:pt x="1901" y="850"/>
                      <a:pt x="1984" y="897"/>
                    </a:cubicBezTo>
                    <a:cubicBezTo>
                      <a:pt x="1945" y="1038"/>
                      <a:pt x="1862" y="1171"/>
                      <a:pt x="1781" y="1298"/>
                    </a:cubicBezTo>
                    <a:cubicBezTo>
                      <a:pt x="1751" y="1346"/>
                      <a:pt x="1722" y="1395"/>
                      <a:pt x="1693" y="1443"/>
                    </a:cubicBezTo>
                    <a:cubicBezTo>
                      <a:pt x="1685" y="1456"/>
                      <a:pt x="1678" y="1471"/>
                      <a:pt x="1669" y="1486"/>
                    </a:cubicBezTo>
                    <a:cubicBezTo>
                      <a:pt x="1668" y="1490"/>
                      <a:pt x="1665" y="1491"/>
                      <a:pt x="1663" y="1494"/>
                    </a:cubicBezTo>
                    <a:cubicBezTo>
                      <a:pt x="1624" y="1553"/>
                      <a:pt x="1585" y="1618"/>
                      <a:pt x="1548" y="1681"/>
                    </a:cubicBezTo>
                    <a:cubicBezTo>
                      <a:pt x="1483" y="1792"/>
                      <a:pt x="1417" y="1907"/>
                      <a:pt x="1330" y="1990"/>
                    </a:cubicBezTo>
                    <a:cubicBezTo>
                      <a:pt x="1094" y="1859"/>
                      <a:pt x="897" y="1675"/>
                      <a:pt x="691" y="1483"/>
                    </a:cubicBezTo>
                    <a:cubicBezTo>
                      <a:pt x="655" y="1448"/>
                      <a:pt x="616" y="1411"/>
                      <a:pt x="578" y="1376"/>
                    </a:cubicBezTo>
                    <a:cubicBezTo>
                      <a:pt x="665" y="1283"/>
                      <a:pt x="744" y="1185"/>
                      <a:pt x="809" y="1099"/>
                    </a:cubicBezTo>
                    <a:cubicBezTo>
                      <a:pt x="955" y="910"/>
                      <a:pt x="1108" y="706"/>
                      <a:pt x="1245" y="489"/>
                    </a:cubicBezTo>
                    <a:close/>
                    <a:moveTo>
                      <a:pt x="1163" y="0"/>
                    </a:moveTo>
                    <a:cubicBezTo>
                      <a:pt x="1083" y="0"/>
                      <a:pt x="1004" y="17"/>
                      <a:pt x="926" y="56"/>
                    </a:cubicBezTo>
                    <a:cubicBezTo>
                      <a:pt x="920" y="57"/>
                      <a:pt x="917" y="62"/>
                      <a:pt x="913" y="65"/>
                    </a:cubicBezTo>
                    <a:cubicBezTo>
                      <a:pt x="747" y="218"/>
                      <a:pt x="629" y="413"/>
                      <a:pt x="514" y="602"/>
                    </a:cubicBezTo>
                    <a:cubicBezTo>
                      <a:pt x="451" y="706"/>
                      <a:pt x="384" y="814"/>
                      <a:pt x="314" y="910"/>
                    </a:cubicBezTo>
                    <a:cubicBezTo>
                      <a:pt x="298" y="932"/>
                      <a:pt x="282" y="955"/>
                      <a:pt x="266" y="977"/>
                    </a:cubicBezTo>
                    <a:cubicBezTo>
                      <a:pt x="212" y="1056"/>
                      <a:pt x="154" y="1136"/>
                      <a:pt x="104" y="1222"/>
                    </a:cubicBezTo>
                    <a:cubicBezTo>
                      <a:pt x="50" y="1264"/>
                      <a:pt x="15" y="1325"/>
                      <a:pt x="8" y="1397"/>
                    </a:cubicBezTo>
                    <a:cubicBezTo>
                      <a:pt x="1" y="1475"/>
                      <a:pt x="25" y="1550"/>
                      <a:pt x="81" y="1604"/>
                    </a:cubicBezTo>
                    <a:lnTo>
                      <a:pt x="82" y="1605"/>
                    </a:lnTo>
                    <a:cubicBezTo>
                      <a:pt x="164" y="1681"/>
                      <a:pt x="242" y="1761"/>
                      <a:pt x="324" y="1846"/>
                    </a:cubicBezTo>
                    <a:cubicBezTo>
                      <a:pt x="591" y="2118"/>
                      <a:pt x="863" y="2398"/>
                      <a:pt x="1247" y="2482"/>
                    </a:cubicBezTo>
                    <a:lnTo>
                      <a:pt x="1248" y="2482"/>
                    </a:lnTo>
                    <a:cubicBezTo>
                      <a:pt x="1268" y="2485"/>
                      <a:pt x="1290" y="2488"/>
                      <a:pt x="1311" y="2488"/>
                    </a:cubicBezTo>
                    <a:cubicBezTo>
                      <a:pt x="1489" y="2488"/>
                      <a:pt x="1640" y="2351"/>
                      <a:pt x="1720" y="2111"/>
                    </a:cubicBezTo>
                    <a:cubicBezTo>
                      <a:pt x="1875" y="1805"/>
                      <a:pt x="2022" y="1542"/>
                      <a:pt x="2174" y="1305"/>
                    </a:cubicBezTo>
                    <a:cubicBezTo>
                      <a:pt x="2195" y="1273"/>
                      <a:pt x="2222" y="1239"/>
                      <a:pt x="2246" y="1206"/>
                    </a:cubicBezTo>
                    <a:cubicBezTo>
                      <a:pt x="2332" y="1089"/>
                      <a:pt x="2421" y="968"/>
                      <a:pt x="2449" y="812"/>
                    </a:cubicBezTo>
                    <a:cubicBezTo>
                      <a:pt x="2493" y="557"/>
                      <a:pt x="2238" y="441"/>
                      <a:pt x="2086" y="371"/>
                    </a:cubicBezTo>
                    <a:lnTo>
                      <a:pt x="2083" y="369"/>
                    </a:lnTo>
                    <a:cubicBezTo>
                      <a:pt x="1991" y="334"/>
                      <a:pt x="1894" y="282"/>
                      <a:pt x="1789" y="225"/>
                    </a:cubicBezTo>
                    <a:cubicBezTo>
                      <a:pt x="1592" y="118"/>
                      <a:pt x="1377" y="0"/>
                      <a:pt x="1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5"/>
              <p:cNvSpPr/>
              <p:nvPr/>
            </p:nvSpPr>
            <p:spPr>
              <a:xfrm>
                <a:off x="4927450" y="2034425"/>
                <a:ext cx="34925" cy="27825"/>
              </a:xfrm>
              <a:custGeom>
                <a:avLst/>
                <a:gdLst/>
                <a:ahLst/>
                <a:cxnLst/>
                <a:rect l="l" t="t" r="r" b="b"/>
                <a:pathLst>
                  <a:path w="1397" h="1113" extrusionOk="0">
                    <a:moveTo>
                      <a:pt x="643" y="398"/>
                    </a:moveTo>
                    <a:cubicBezTo>
                      <a:pt x="711" y="449"/>
                      <a:pt x="777" y="507"/>
                      <a:pt x="841" y="563"/>
                    </a:cubicBezTo>
                    <a:cubicBezTo>
                      <a:pt x="872" y="591"/>
                      <a:pt x="905" y="617"/>
                      <a:pt x="939" y="646"/>
                    </a:cubicBezTo>
                    <a:cubicBezTo>
                      <a:pt x="807" y="690"/>
                      <a:pt x="666" y="707"/>
                      <a:pt x="528" y="723"/>
                    </a:cubicBezTo>
                    <a:cubicBezTo>
                      <a:pt x="496" y="726"/>
                      <a:pt x="462" y="730"/>
                      <a:pt x="429" y="736"/>
                    </a:cubicBezTo>
                    <a:cubicBezTo>
                      <a:pt x="462" y="684"/>
                      <a:pt x="493" y="634"/>
                      <a:pt x="526" y="582"/>
                    </a:cubicBezTo>
                    <a:cubicBezTo>
                      <a:pt x="564" y="521"/>
                      <a:pt x="602" y="458"/>
                      <a:pt x="643" y="398"/>
                    </a:cubicBezTo>
                    <a:close/>
                    <a:moveTo>
                      <a:pt x="563" y="1"/>
                    </a:moveTo>
                    <a:cubicBezTo>
                      <a:pt x="534" y="1"/>
                      <a:pt x="505" y="4"/>
                      <a:pt x="477" y="13"/>
                    </a:cubicBezTo>
                    <a:cubicBezTo>
                      <a:pt x="405" y="38"/>
                      <a:pt x="353" y="92"/>
                      <a:pt x="322" y="171"/>
                    </a:cubicBezTo>
                    <a:cubicBezTo>
                      <a:pt x="265" y="300"/>
                      <a:pt x="222" y="424"/>
                      <a:pt x="175" y="556"/>
                    </a:cubicBezTo>
                    <a:cubicBezTo>
                      <a:pt x="153" y="615"/>
                      <a:pt x="131" y="677"/>
                      <a:pt x="106" y="739"/>
                    </a:cubicBezTo>
                    <a:cubicBezTo>
                      <a:pt x="58" y="773"/>
                      <a:pt x="23" y="825"/>
                      <a:pt x="16" y="882"/>
                    </a:cubicBezTo>
                    <a:cubicBezTo>
                      <a:pt x="0" y="991"/>
                      <a:pt x="76" y="1090"/>
                      <a:pt x="187" y="1111"/>
                    </a:cubicBezTo>
                    <a:cubicBezTo>
                      <a:pt x="194" y="1111"/>
                      <a:pt x="198" y="1112"/>
                      <a:pt x="200" y="1112"/>
                    </a:cubicBezTo>
                    <a:cubicBezTo>
                      <a:pt x="431" y="1112"/>
                      <a:pt x="659" y="1047"/>
                      <a:pt x="877" y="984"/>
                    </a:cubicBezTo>
                    <a:lnTo>
                      <a:pt x="943" y="965"/>
                    </a:lnTo>
                    <a:cubicBezTo>
                      <a:pt x="1213" y="898"/>
                      <a:pt x="1353" y="799"/>
                      <a:pt x="1373" y="668"/>
                    </a:cubicBezTo>
                    <a:cubicBezTo>
                      <a:pt x="1396" y="505"/>
                      <a:pt x="1227" y="322"/>
                      <a:pt x="840" y="95"/>
                    </a:cubicBezTo>
                    <a:cubicBezTo>
                      <a:pt x="789" y="62"/>
                      <a:pt x="678"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5"/>
              <p:cNvSpPr/>
              <p:nvPr/>
            </p:nvSpPr>
            <p:spPr>
              <a:xfrm>
                <a:off x="5062500" y="1821225"/>
                <a:ext cx="47400" cy="55125"/>
              </a:xfrm>
              <a:custGeom>
                <a:avLst/>
                <a:gdLst/>
                <a:ahLst/>
                <a:cxnLst/>
                <a:rect l="l" t="t" r="r" b="b"/>
                <a:pathLst>
                  <a:path w="1896" h="2205" extrusionOk="0">
                    <a:moveTo>
                      <a:pt x="1137" y="485"/>
                    </a:moveTo>
                    <a:cubicBezTo>
                      <a:pt x="1181" y="648"/>
                      <a:pt x="1218" y="814"/>
                      <a:pt x="1254" y="979"/>
                    </a:cubicBezTo>
                    <a:cubicBezTo>
                      <a:pt x="1286" y="1126"/>
                      <a:pt x="1320" y="1279"/>
                      <a:pt x="1358" y="1431"/>
                    </a:cubicBezTo>
                    <a:cubicBezTo>
                      <a:pt x="1320" y="1453"/>
                      <a:pt x="1277" y="1472"/>
                      <a:pt x="1232" y="1492"/>
                    </a:cubicBezTo>
                    <a:cubicBezTo>
                      <a:pt x="1108" y="1549"/>
                      <a:pt x="976" y="1594"/>
                      <a:pt x="847" y="1638"/>
                    </a:cubicBezTo>
                    <a:cubicBezTo>
                      <a:pt x="773" y="1664"/>
                      <a:pt x="697" y="1690"/>
                      <a:pt x="620" y="1718"/>
                    </a:cubicBezTo>
                    <a:cubicBezTo>
                      <a:pt x="619" y="1697"/>
                      <a:pt x="616" y="1676"/>
                      <a:pt x="613" y="1657"/>
                    </a:cubicBezTo>
                    <a:cubicBezTo>
                      <a:pt x="582" y="1346"/>
                      <a:pt x="549" y="1027"/>
                      <a:pt x="483" y="714"/>
                    </a:cubicBezTo>
                    <a:lnTo>
                      <a:pt x="487" y="712"/>
                    </a:lnTo>
                    <a:cubicBezTo>
                      <a:pt x="508" y="706"/>
                      <a:pt x="525" y="702"/>
                      <a:pt x="546" y="696"/>
                    </a:cubicBezTo>
                    <a:lnTo>
                      <a:pt x="552" y="695"/>
                    </a:lnTo>
                    <a:cubicBezTo>
                      <a:pt x="715" y="647"/>
                      <a:pt x="884" y="593"/>
                      <a:pt x="1049" y="523"/>
                    </a:cubicBezTo>
                    <a:cubicBezTo>
                      <a:pt x="1081" y="510"/>
                      <a:pt x="1110" y="495"/>
                      <a:pt x="1137" y="485"/>
                    </a:cubicBezTo>
                    <a:close/>
                    <a:moveTo>
                      <a:pt x="1088" y="0"/>
                    </a:moveTo>
                    <a:cubicBezTo>
                      <a:pt x="973" y="0"/>
                      <a:pt x="854" y="58"/>
                      <a:pt x="751" y="107"/>
                    </a:cubicBezTo>
                    <a:cubicBezTo>
                      <a:pt x="689" y="137"/>
                      <a:pt x="630" y="166"/>
                      <a:pt x="579" y="180"/>
                    </a:cubicBezTo>
                    <a:cubicBezTo>
                      <a:pt x="576" y="182"/>
                      <a:pt x="571" y="185"/>
                      <a:pt x="568" y="186"/>
                    </a:cubicBezTo>
                    <a:cubicBezTo>
                      <a:pt x="524" y="211"/>
                      <a:pt x="468" y="233"/>
                      <a:pt x="410" y="255"/>
                    </a:cubicBezTo>
                    <a:cubicBezTo>
                      <a:pt x="257" y="317"/>
                      <a:pt x="84" y="386"/>
                      <a:pt x="28" y="546"/>
                    </a:cubicBezTo>
                    <a:cubicBezTo>
                      <a:pt x="28" y="549"/>
                      <a:pt x="25" y="550"/>
                      <a:pt x="25" y="553"/>
                    </a:cubicBezTo>
                    <a:cubicBezTo>
                      <a:pt x="24" y="561"/>
                      <a:pt x="23" y="566"/>
                      <a:pt x="21" y="574"/>
                    </a:cubicBezTo>
                    <a:cubicBezTo>
                      <a:pt x="11" y="610"/>
                      <a:pt x="1" y="652"/>
                      <a:pt x="14" y="702"/>
                    </a:cubicBezTo>
                    <a:cubicBezTo>
                      <a:pt x="36" y="811"/>
                      <a:pt x="53" y="924"/>
                      <a:pt x="69" y="1033"/>
                    </a:cubicBezTo>
                    <a:cubicBezTo>
                      <a:pt x="103" y="1238"/>
                      <a:pt x="136" y="1453"/>
                      <a:pt x="197" y="1660"/>
                    </a:cubicBezTo>
                    <a:cubicBezTo>
                      <a:pt x="197" y="1661"/>
                      <a:pt x="199" y="1665"/>
                      <a:pt x="202" y="1667"/>
                    </a:cubicBezTo>
                    <a:cubicBezTo>
                      <a:pt x="219" y="1709"/>
                      <a:pt x="234" y="1762"/>
                      <a:pt x="250" y="1818"/>
                    </a:cubicBezTo>
                    <a:cubicBezTo>
                      <a:pt x="294" y="1980"/>
                      <a:pt x="356" y="2205"/>
                      <a:pt x="581" y="2205"/>
                    </a:cubicBezTo>
                    <a:lnTo>
                      <a:pt x="584" y="2205"/>
                    </a:lnTo>
                    <a:cubicBezTo>
                      <a:pt x="588" y="2205"/>
                      <a:pt x="591" y="2205"/>
                      <a:pt x="592" y="2203"/>
                    </a:cubicBezTo>
                    <a:cubicBezTo>
                      <a:pt x="741" y="2175"/>
                      <a:pt x="882" y="2119"/>
                      <a:pt x="1019" y="2065"/>
                    </a:cubicBezTo>
                    <a:cubicBezTo>
                      <a:pt x="1095" y="2033"/>
                      <a:pt x="1174" y="2002"/>
                      <a:pt x="1251" y="1977"/>
                    </a:cubicBezTo>
                    <a:cubicBezTo>
                      <a:pt x="1429" y="1926"/>
                      <a:pt x="1761" y="1832"/>
                      <a:pt x="1852" y="1609"/>
                    </a:cubicBezTo>
                    <a:cubicBezTo>
                      <a:pt x="1895" y="1504"/>
                      <a:pt x="1879" y="1381"/>
                      <a:pt x="1805" y="1249"/>
                    </a:cubicBezTo>
                    <a:cubicBezTo>
                      <a:pt x="1684" y="902"/>
                      <a:pt x="1532" y="472"/>
                      <a:pt x="1304" y="93"/>
                    </a:cubicBezTo>
                    <a:cubicBezTo>
                      <a:pt x="1299" y="87"/>
                      <a:pt x="1296" y="84"/>
                      <a:pt x="1292" y="80"/>
                    </a:cubicBezTo>
                    <a:cubicBezTo>
                      <a:pt x="1228" y="22"/>
                      <a:pt x="1158"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5"/>
              <p:cNvSpPr/>
              <p:nvPr/>
            </p:nvSpPr>
            <p:spPr>
              <a:xfrm>
                <a:off x="4930425" y="1781150"/>
                <a:ext cx="37525" cy="35150"/>
              </a:xfrm>
              <a:custGeom>
                <a:avLst/>
                <a:gdLst/>
                <a:ahLst/>
                <a:cxnLst/>
                <a:rect l="l" t="t" r="r" b="b"/>
                <a:pathLst>
                  <a:path w="1501" h="1406" extrusionOk="0">
                    <a:moveTo>
                      <a:pt x="891" y="508"/>
                    </a:moveTo>
                    <a:cubicBezTo>
                      <a:pt x="926" y="598"/>
                      <a:pt x="960" y="676"/>
                      <a:pt x="989" y="740"/>
                    </a:cubicBezTo>
                    <a:cubicBezTo>
                      <a:pt x="1022" y="821"/>
                      <a:pt x="1066" y="920"/>
                      <a:pt x="1056" y="937"/>
                    </a:cubicBezTo>
                    <a:cubicBezTo>
                      <a:pt x="1037" y="966"/>
                      <a:pt x="859" y="974"/>
                      <a:pt x="653" y="985"/>
                    </a:cubicBezTo>
                    <a:cubicBezTo>
                      <a:pt x="614" y="988"/>
                      <a:pt x="573" y="989"/>
                      <a:pt x="527" y="992"/>
                    </a:cubicBezTo>
                    <a:lnTo>
                      <a:pt x="519" y="992"/>
                    </a:lnTo>
                    <a:cubicBezTo>
                      <a:pt x="527" y="983"/>
                      <a:pt x="533" y="976"/>
                      <a:pt x="540" y="967"/>
                    </a:cubicBezTo>
                    <a:cubicBezTo>
                      <a:pt x="656" y="817"/>
                      <a:pt x="777" y="664"/>
                      <a:pt x="891" y="508"/>
                    </a:cubicBezTo>
                    <a:close/>
                    <a:moveTo>
                      <a:pt x="898" y="1"/>
                    </a:moveTo>
                    <a:cubicBezTo>
                      <a:pt x="890" y="1"/>
                      <a:pt x="882" y="1"/>
                      <a:pt x="874" y="2"/>
                    </a:cubicBezTo>
                    <a:cubicBezTo>
                      <a:pt x="764" y="18"/>
                      <a:pt x="688" y="133"/>
                      <a:pt x="621" y="236"/>
                    </a:cubicBezTo>
                    <a:cubicBezTo>
                      <a:pt x="600" y="269"/>
                      <a:pt x="578" y="303"/>
                      <a:pt x="560" y="324"/>
                    </a:cubicBezTo>
                    <a:lnTo>
                      <a:pt x="556" y="330"/>
                    </a:lnTo>
                    <a:cubicBezTo>
                      <a:pt x="503" y="406"/>
                      <a:pt x="449" y="483"/>
                      <a:pt x="396" y="558"/>
                    </a:cubicBezTo>
                    <a:cubicBezTo>
                      <a:pt x="285" y="714"/>
                      <a:pt x="170" y="877"/>
                      <a:pt x="71" y="1046"/>
                    </a:cubicBezTo>
                    <a:cubicBezTo>
                      <a:pt x="21" y="1092"/>
                      <a:pt x="1" y="1165"/>
                      <a:pt x="14" y="1253"/>
                    </a:cubicBezTo>
                    <a:cubicBezTo>
                      <a:pt x="14" y="1259"/>
                      <a:pt x="15" y="1264"/>
                      <a:pt x="17" y="1267"/>
                    </a:cubicBezTo>
                    <a:cubicBezTo>
                      <a:pt x="63" y="1369"/>
                      <a:pt x="184" y="1384"/>
                      <a:pt x="267" y="1396"/>
                    </a:cubicBezTo>
                    <a:lnTo>
                      <a:pt x="277" y="1397"/>
                    </a:lnTo>
                    <a:lnTo>
                      <a:pt x="282" y="1397"/>
                    </a:lnTo>
                    <a:cubicBezTo>
                      <a:pt x="340" y="1401"/>
                      <a:pt x="430" y="1406"/>
                      <a:pt x="538" y="1406"/>
                    </a:cubicBezTo>
                    <a:cubicBezTo>
                      <a:pt x="852" y="1406"/>
                      <a:pt x="1298" y="1365"/>
                      <a:pt x="1429" y="1135"/>
                    </a:cubicBezTo>
                    <a:cubicBezTo>
                      <a:pt x="1500" y="1011"/>
                      <a:pt x="1471" y="855"/>
                      <a:pt x="1346" y="673"/>
                    </a:cubicBezTo>
                    <a:cubicBezTo>
                      <a:pt x="1290" y="572"/>
                      <a:pt x="1238" y="458"/>
                      <a:pt x="1184" y="349"/>
                    </a:cubicBezTo>
                    <a:cubicBezTo>
                      <a:pt x="1142" y="257"/>
                      <a:pt x="1095" y="161"/>
                      <a:pt x="1050" y="75"/>
                    </a:cubicBezTo>
                    <a:cubicBezTo>
                      <a:pt x="1046" y="69"/>
                      <a:pt x="1043" y="62"/>
                      <a:pt x="1037" y="58"/>
                    </a:cubicBezTo>
                    <a:cubicBezTo>
                      <a:pt x="992" y="19"/>
                      <a:pt x="94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5"/>
              <p:cNvSpPr/>
              <p:nvPr/>
            </p:nvSpPr>
            <p:spPr>
              <a:xfrm>
                <a:off x="5067450" y="1525975"/>
                <a:ext cx="48275" cy="63450"/>
              </a:xfrm>
              <a:custGeom>
                <a:avLst/>
                <a:gdLst/>
                <a:ahLst/>
                <a:cxnLst/>
                <a:rect l="l" t="t" r="r" b="b"/>
                <a:pathLst>
                  <a:path w="1931" h="2538" extrusionOk="0">
                    <a:moveTo>
                      <a:pt x="973" y="405"/>
                    </a:moveTo>
                    <a:cubicBezTo>
                      <a:pt x="998" y="430"/>
                      <a:pt x="1020" y="456"/>
                      <a:pt x="1040" y="490"/>
                    </a:cubicBezTo>
                    <a:cubicBezTo>
                      <a:pt x="1092" y="572"/>
                      <a:pt x="1130" y="668"/>
                      <a:pt x="1167" y="762"/>
                    </a:cubicBezTo>
                    <a:cubicBezTo>
                      <a:pt x="1180" y="796"/>
                      <a:pt x="1193" y="827"/>
                      <a:pt x="1206" y="857"/>
                    </a:cubicBezTo>
                    <a:cubicBezTo>
                      <a:pt x="1313" y="1211"/>
                      <a:pt x="1388" y="1579"/>
                      <a:pt x="1441" y="1866"/>
                    </a:cubicBezTo>
                    <a:cubicBezTo>
                      <a:pt x="1361" y="1934"/>
                      <a:pt x="1254" y="1976"/>
                      <a:pt x="1149" y="2019"/>
                    </a:cubicBezTo>
                    <a:cubicBezTo>
                      <a:pt x="1106" y="2035"/>
                      <a:pt x="1062" y="2052"/>
                      <a:pt x="1020" y="2073"/>
                    </a:cubicBezTo>
                    <a:cubicBezTo>
                      <a:pt x="999" y="2080"/>
                      <a:pt x="980" y="2089"/>
                      <a:pt x="961" y="2099"/>
                    </a:cubicBezTo>
                    <a:cubicBezTo>
                      <a:pt x="948" y="2106"/>
                      <a:pt x="932" y="2113"/>
                      <a:pt x="919" y="2116"/>
                    </a:cubicBezTo>
                    <a:cubicBezTo>
                      <a:pt x="916" y="2111"/>
                      <a:pt x="915" y="2106"/>
                      <a:pt x="910" y="2099"/>
                    </a:cubicBezTo>
                    <a:cubicBezTo>
                      <a:pt x="883" y="2041"/>
                      <a:pt x="872" y="1969"/>
                      <a:pt x="861" y="1895"/>
                    </a:cubicBezTo>
                    <a:cubicBezTo>
                      <a:pt x="858" y="1869"/>
                      <a:pt x="853" y="1841"/>
                      <a:pt x="849" y="1816"/>
                    </a:cubicBezTo>
                    <a:cubicBezTo>
                      <a:pt x="839" y="1764"/>
                      <a:pt x="829" y="1720"/>
                      <a:pt x="814" y="1681"/>
                    </a:cubicBezTo>
                    <a:cubicBezTo>
                      <a:pt x="744" y="1436"/>
                      <a:pt x="645" y="1181"/>
                      <a:pt x="517" y="926"/>
                    </a:cubicBezTo>
                    <a:cubicBezTo>
                      <a:pt x="696" y="767"/>
                      <a:pt x="849" y="592"/>
                      <a:pt x="973" y="405"/>
                    </a:cubicBezTo>
                    <a:close/>
                    <a:moveTo>
                      <a:pt x="918" y="0"/>
                    </a:moveTo>
                    <a:cubicBezTo>
                      <a:pt x="700" y="26"/>
                      <a:pt x="572" y="190"/>
                      <a:pt x="448" y="347"/>
                    </a:cubicBezTo>
                    <a:cubicBezTo>
                      <a:pt x="393" y="416"/>
                      <a:pt x="342" y="478"/>
                      <a:pt x="285" y="531"/>
                    </a:cubicBezTo>
                    <a:cubicBezTo>
                      <a:pt x="282" y="535"/>
                      <a:pt x="278" y="539"/>
                      <a:pt x="276" y="542"/>
                    </a:cubicBezTo>
                    <a:cubicBezTo>
                      <a:pt x="259" y="570"/>
                      <a:pt x="225" y="601"/>
                      <a:pt x="190" y="636"/>
                    </a:cubicBezTo>
                    <a:cubicBezTo>
                      <a:pt x="136" y="688"/>
                      <a:pt x="72" y="746"/>
                      <a:pt x="45" y="815"/>
                    </a:cubicBezTo>
                    <a:cubicBezTo>
                      <a:pt x="8" y="872"/>
                      <a:pt x="1" y="943"/>
                      <a:pt x="26" y="1001"/>
                    </a:cubicBezTo>
                    <a:cubicBezTo>
                      <a:pt x="42" y="1041"/>
                      <a:pt x="72" y="1073"/>
                      <a:pt x="113" y="1087"/>
                    </a:cubicBezTo>
                    <a:cubicBezTo>
                      <a:pt x="198" y="1255"/>
                      <a:pt x="272" y="1434"/>
                      <a:pt x="342" y="1611"/>
                    </a:cubicBezTo>
                    <a:cubicBezTo>
                      <a:pt x="458" y="1896"/>
                      <a:pt x="577" y="2191"/>
                      <a:pt x="762" y="2446"/>
                    </a:cubicBezTo>
                    <a:cubicBezTo>
                      <a:pt x="763" y="2450"/>
                      <a:pt x="766" y="2452"/>
                      <a:pt x="769" y="2456"/>
                    </a:cubicBezTo>
                    <a:cubicBezTo>
                      <a:pt x="814" y="2500"/>
                      <a:pt x="883" y="2538"/>
                      <a:pt x="980" y="2538"/>
                    </a:cubicBezTo>
                    <a:cubicBezTo>
                      <a:pt x="1055" y="2538"/>
                      <a:pt x="1145" y="2514"/>
                      <a:pt x="1257" y="2453"/>
                    </a:cubicBezTo>
                    <a:cubicBezTo>
                      <a:pt x="1304" y="2430"/>
                      <a:pt x="1356" y="2406"/>
                      <a:pt x="1413" y="2383"/>
                    </a:cubicBezTo>
                    <a:cubicBezTo>
                      <a:pt x="1626" y="2291"/>
                      <a:pt x="1866" y="2188"/>
                      <a:pt x="1929" y="1928"/>
                    </a:cubicBezTo>
                    <a:cubicBezTo>
                      <a:pt x="1930" y="1924"/>
                      <a:pt x="1930" y="1918"/>
                      <a:pt x="1930" y="1912"/>
                    </a:cubicBezTo>
                    <a:cubicBezTo>
                      <a:pt x="1917" y="1657"/>
                      <a:pt x="1830" y="1200"/>
                      <a:pt x="1668" y="797"/>
                    </a:cubicBezTo>
                    <a:cubicBezTo>
                      <a:pt x="1527" y="449"/>
                      <a:pt x="1286" y="29"/>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5"/>
              <p:cNvSpPr/>
              <p:nvPr/>
            </p:nvSpPr>
            <p:spPr>
              <a:xfrm>
                <a:off x="3781175" y="2284125"/>
                <a:ext cx="237800" cy="213475"/>
              </a:xfrm>
              <a:custGeom>
                <a:avLst/>
                <a:gdLst/>
                <a:ahLst/>
                <a:cxnLst/>
                <a:rect l="l" t="t" r="r" b="b"/>
                <a:pathLst>
                  <a:path w="9512" h="8539" extrusionOk="0">
                    <a:moveTo>
                      <a:pt x="2740" y="548"/>
                    </a:moveTo>
                    <a:cubicBezTo>
                      <a:pt x="2840" y="548"/>
                      <a:pt x="2940" y="569"/>
                      <a:pt x="3034" y="612"/>
                    </a:cubicBezTo>
                    <a:cubicBezTo>
                      <a:pt x="3043" y="616"/>
                      <a:pt x="3051" y="622"/>
                      <a:pt x="3059" y="625"/>
                    </a:cubicBezTo>
                    <a:lnTo>
                      <a:pt x="3061" y="627"/>
                    </a:lnTo>
                    <a:cubicBezTo>
                      <a:pt x="3092" y="644"/>
                      <a:pt x="3123" y="663"/>
                      <a:pt x="3152" y="683"/>
                    </a:cubicBezTo>
                    <a:lnTo>
                      <a:pt x="3156" y="685"/>
                    </a:lnTo>
                    <a:cubicBezTo>
                      <a:pt x="3233" y="734"/>
                      <a:pt x="3299" y="800"/>
                      <a:pt x="3369" y="871"/>
                    </a:cubicBezTo>
                    <a:cubicBezTo>
                      <a:pt x="3449" y="953"/>
                      <a:pt x="3531" y="1036"/>
                      <a:pt x="3636" y="1093"/>
                    </a:cubicBezTo>
                    <a:cubicBezTo>
                      <a:pt x="3639" y="1094"/>
                      <a:pt x="3640" y="1094"/>
                      <a:pt x="3643" y="1097"/>
                    </a:cubicBezTo>
                    <a:lnTo>
                      <a:pt x="3647" y="1099"/>
                    </a:lnTo>
                    <a:lnTo>
                      <a:pt x="3649" y="1099"/>
                    </a:lnTo>
                    <a:cubicBezTo>
                      <a:pt x="3677" y="1110"/>
                      <a:pt x="3707" y="1115"/>
                      <a:pt x="3736" y="1115"/>
                    </a:cubicBezTo>
                    <a:cubicBezTo>
                      <a:pt x="3789" y="1115"/>
                      <a:pt x="3841" y="1098"/>
                      <a:pt x="3883" y="1065"/>
                    </a:cubicBezTo>
                    <a:cubicBezTo>
                      <a:pt x="3889" y="1061"/>
                      <a:pt x="3895" y="1055"/>
                      <a:pt x="3898" y="1049"/>
                    </a:cubicBezTo>
                    <a:cubicBezTo>
                      <a:pt x="4072" y="750"/>
                      <a:pt x="4375" y="559"/>
                      <a:pt x="4657" y="559"/>
                    </a:cubicBezTo>
                    <a:cubicBezTo>
                      <a:pt x="4700" y="559"/>
                      <a:pt x="4742" y="564"/>
                      <a:pt x="4783" y="573"/>
                    </a:cubicBezTo>
                    <a:cubicBezTo>
                      <a:pt x="5039" y="628"/>
                      <a:pt x="5205" y="858"/>
                      <a:pt x="5237" y="1204"/>
                    </a:cubicBezTo>
                    <a:cubicBezTo>
                      <a:pt x="5237" y="1223"/>
                      <a:pt x="5239" y="1239"/>
                      <a:pt x="5239" y="1258"/>
                    </a:cubicBezTo>
                    <a:lnTo>
                      <a:pt x="5239" y="1297"/>
                    </a:lnTo>
                    <a:lnTo>
                      <a:pt x="5239" y="1325"/>
                    </a:lnTo>
                    <a:lnTo>
                      <a:pt x="5239" y="1345"/>
                    </a:lnTo>
                    <a:cubicBezTo>
                      <a:pt x="5237" y="1386"/>
                      <a:pt x="5234" y="1428"/>
                      <a:pt x="5229" y="1472"/>
                    </a:cubicBezTo>
                    <a:lnTo>
                      <a:pt x="5229" y="1476"/>
                    </a:lnTo>
                    <a:lnTo>
                      <a:pt x="5227" y="1488"/>
                    </a:lnTo>
                    <a:lnTo>
                      <a:pt x="5227" y="1500"/>
                    </a:lnTo>
                    <a:cubicBezTo>
                      <a:pt x="5178" y="1889"/>
                      <a:pt x="5017" y="2268"/>
                      <a:pt x="4863" y="2636"/>
                    </a:cubicBezTo>
                    <a:cubicBezTo>
                      <a:pt x="4842" y="2683"/>
                      <a:pt x="4823" y="2730"/>
                      <a:pt x="4805" y="2776"/>
                    </a:cubicBezTo>
                    <a:cubicBezTo>
                      <a:pt x="4720" y="2756"/>
                      <a:pt x="4631" y="2746"/>
                      <a:pt x="4535" y="2746"/>
                    </a:cubicBezTo>
                    <a:cubicBezTo>
                      <a:pt x="4564" y="2479"/>
                      <a:pt x="4513" y="2120"/>
                      <a:pt x="4471" y="1989"/>
                    </a:cubicBezTo>
                    <a:lnTo>
                      <a:pt x="4469" y="1986"/>
                    </a:lnTo>
                    <a:cubicBezTo>
                      <a:pt x="4469" y="1983"/>
                      <a:pt x="4466" y="1980"/>
                      <a:pt x="4466" y="1979"/>
                    </a:cubicBezTo>
                    <a:lnTo>
                      <a:pt x="4466" y="1976"/>
                    </a:lnTo>
                    <a:lnTo>
                      <a:pt x="4462" y="1966"/>
                    </a:lnTo>
                    <a:cubicBezTo>
                      <a:pt x="4446" y="1940"/>
                      <a:pt x="4420" y="1925"/>
                      <a:pt x="4391" y="1925"/>
                    </a:cubicBezTo>
                    <a:cubicBezTo>
                      <a:pt x="4382" y="1925"/>
                      <a:pt x="4373" y="1927"/>
                      <a:pt x="4364" y="1929"/>
                    </a:cubicBezTo>
                    <a:cubicBezTo>
                      <a:pt x="4327" y="1940"/>
                      <a:pt x="4299" y="1973"/>
                      <a:pt x="4297" y="2011"/>
                    </a:cubicBezTo>
                    <a:cubicBezTo>
                      <a:pt x="4281" y="2208"/>
                      <a:pt x="4262" y="2412"/>
                      <a:pt x="4182" y="2620"/>
                    </a:cubicBezTo>
                    <a:lnTo>
                      <a:pt x="4181" y="2625"/>
                    </a:lnTo>
                    <a:cubicBezTo>
                      <a:pt x="4178" y="2639"/>
                      <a:pt x="4173" y="2654"/>
                      <a:pt x="4168" y="2671"/>
                    </a:cubicBezTo>
                    <a:cubicBezTo>
                      <a:pt x="4160" y="2695"/>
                      <a:pt x="4153" y="2722"/>
                      <a:pt x="4146" y="2749"/>
                    </a:cubicBezTo>
                    <a:cubicBezTo>
                      <a:pt x="4069" y="2754"/>
                      <a:pt x="3990" y="2763"/>
                      <a:pt x="3913" y="2778"/>
                    </a:cubicBezTo>
                    <a:cubicBezTo>
                      <a:pt x="3908" y="2738"/>
                      <a:pt x="3902" y="2700"/>
                      <a:pt x="3897" y="2661"/>
                    </a:cubicBezTo>
                    <a:cubicBezTo>
                      <a:pt x="3854" y="2416"/>
                      <a:pt x="3779" y="2201"/>
                      <a:pt x="3671" y="2024"/>
                    </a:cubicBezTo>
                    <a:lnTo>
                      <a:pt x="3669" y="2020"/>
                    </a:lnTo>
                    <a:cubicBezTo>
                      <a:pt x="3668" y="2017"/>
                      <a:pt x="3663" y="2013"/>
                      <a:pt x="3662" y="2010"/>
                    </a:cubicBezTo>
                    <a:cubicBezTo>
                      <a:pt x="3644" y="1990"/>
                      <a:pt x="3617" y="1980"/>
                      <a:pt x="3593" y="1980"/>
                    </a:cubicBezTo>
                    <a:cubicBezTo>
                      <a:pt x="3591" y="1980"/>
                      <a:pt x="3589" y="1980"/>
                      <a:pt x="3588" y="1980"/>
                    </a:cubicBezTo>
                    <a:cubicBezTo>
                      <a:pt x="3561" y="1982"/>
                      <a:pt x="3538" y="1996"/>
                      <a:pt x="3523" y="2018"/>
                    </a:cubicBezTo>
                    <a:cubicBezTo>
                      <a:pt x="3518" y="2027"/>
                      <a:pt x="3515" y="2039"/>
                      <a:pt x="3515" y="2049"/>
                    </a:cubicBezTo>
                    <a:lnTo>
                      <a:pt x="3515" y="2103"/>
                    </a:lnTo>
                    <a:cubicBezTo>
                      <a:pt x="3515" y="2177"/>
                      <a:pt x="3516" y="2256"/>
                      <a:pt x="3518" y="2336"/>
                    </a:cubicBezTo>
                    <a:cubicBezTo>
                      <a:pt x="3519" y="2384"/>
                      <a:pt x="3522" y="2431"/>
                      <a:pt x="3523" y="2475"/>
                    </a:cubicBezTo>
                    <a:cubicBezTo>
                      <a:pt x="3532" y="2629"/>
                      <a:pt x="3547" y="2756"/>
                      <a:pt x="3573" y="2872"/>
                    </a:cubicBezTo>
                    <a:cubicBezTo>
                      <a:pt x="3461" y="2913"/>
                      <a:pt x="3349" y="2964"/>
                      <a:pt x="3238" y="3024"/>
                    </a:cubicBezTo>
                    <a:cubicBezTo>
                      <a:pt x="3111" y="2916"/>
                      <a:pt x="2970" y="2826"/>
                      <a:pt x="2831" y="2737"/>
                    </a:cubicBezTo>
                    <a:cubicBezTo>
                      <a:pt x="2709" y="2657"/>
                      <a:pt x="2582" y="2574"/>
                      <a:pt x="2468" y="2483"/>
                    </a:cubicBezTo>
                    <a:cubicBezTo>
                      <a:pt x="2458" y="2475"/>
                      <a:pt x="2445" y="2470"/>
                      <a:pt x="2432" y="2470"/>
                    </a:cubicBezTo>
                    <a:cubicBezTo>
                      <a:pt x="2411" y="2470"/>
                      <a:pt x="2394" y="2476"/>
                      <a:pt x="2379" y="2486"/>
                    </a:cubicBezTo>
                    <a:lnTo>
                      <a:pt x="2374" y="2492"/>
                    </a:lnTo>
                    <a:lnTo>
                      <a:pt x="2372" y="2493"/>
                    </a:lnTo>
                    <a:cubicBezTo>
                      <a:pt x="2356" y="2511"/>
                      <a:pt x="2346" y="2530"/>
                      <a:pt x="2346" y="2555"/>
                    </a:cubicBezTo>
                    <a:cubicBezTo>
                      <a:pt x="2346" y="2578"/>
                      <a:pt x="2353" y="2601"/>
                      <a:pt x="2368" y="2620"/>
                    </a:cubicBezTo>
                    <a:cubicBezTo>
                      <a:pt x="2519" y="2915"/>
                      <a:pt x="2691" y="3126"/>
                      <a:pt x="2878" y="3251"/>
                    </a:cubicBezTo>
                    <a:cubicBezTo>
                      <a:pt x="2796" y="3314"/>
                      <a:pt x="2718" y="3381"/>
                      <a:pt x="2648" y="3448"/>
                    </a:cubicBezTo>
                    <a:lnTo>
                      <a:pt x="2645" y="3451"/>
                    </a:lnTo>
                    <a:cubicBezTo>
                      <a:pt x="2616" y="3480"/>
                      <a:pt x="2586" y="3509"/>
                      <a:pt x="2562" y="3536"/>
                    </a:cubicBezTo>
                    <a:lnTo>
                      <a:pt x="2560" y="3538"/>
                    </a:lnTo>
                    <a:cubicBezTo>
                      <a:pt x="2556" y="3541"/>
                      <a:pt x="2553" y="3547"/>
                      <a:pt x="2548" y="3550"/>
                    </a:cubicBezTo>
                    <a:cubicBezTo>
                      <a:pt x="2448" y="3527"/>
                      <a:pt x="2344" y="3524"/>
                      <a:pt x="2247" y="3521"/>
                    </a:cubicBezTo>
                    <a:cubicBezTo>
                      <a:pt x="2142" y="3519"/>
                      <a:pt x="2035" y="3517"/>
                      <a:pt x="1935" y="3489"/>
                    </a:cubicBezTo>
                    <a:lnTo>
                      <a:pt x="1929" y="3487"/>
                    </a:lnTo>
                    <a:cubicBezTo>
                      <a:pt x="1856" y="3473"/>
                      <a:pt x="1780" y="3451"/>
                      <a:pt x="1705" y="3422"/>
                    </a:cubicBezTo>
                    <a:lnTo>
                      <a:pt x="1693" y="3416"/>
                    </a:lnTo>
                    <a:cubicBezTo>
                      <a:pt x="1686" y="3415"/>
                      <a:pt x="1680" y="3410"/>
                      <a:pt x="1673" y="3407"/>
                    </a:cubicBezTo>
                    <a:cubicBezTo>
                      <a:pt x="1667" y="3404"/>
                      <a:pt x="1661" y="3401"/>
                      <a:pt x="1657" y="3400"/>
                    </a:cubicBezTo>
                    <a:cubicBezTo>
                      <a:pt x="1649" y="3396"/>
                      <a:pt x="1639" y="3393"/>
                      <a:pt x="1632" y="3388"/>
                    </a:cubicBezTo>
                    <a:lnTo>
                      <a:pt x="1622" y="3382"/>
                    </a:lnTo>
                    <a:cubicBezTo>
                      <a:pt x="1617" y="3381"/>
                      <a:pt x="1613" y="3380"/>
                      <a:pt x="1608" y="3378"/>
                    </a:cubicBezTo>
                    <a:lnTo>
                      <a:pt x="1603" y="3374"/>
                    </a:lnTo>
                    <a:cubicBezTo>
                      <a:pt x="1227" y="3183"/>
                      <a:pt x="1192" y="2915"/>
                      <a:pt x="1195" y="2807"/>
                    </a:cubicBezTo>
                    <a:cubicBezTo>
                      <a:pt x="1228" y="2460"/>
                      <a:pt x="1504" y="2321"/>
                      <a:pt x="1792" y="2173"/>
                    </a:cubicBezTo>
                    <a:cubicBezTo>
                      <a:pt x="1877" y="2132"/>
                      <a:pt x="1964" y="2085"/>
                      <a:pt x="2044" y="2037"/>
                    </a:cubicBezTo>
                    <a:cubicBezTo>
                      <a:pt x="2044" y="2040"/>
                      <a:pt x="2045" y="2041"/>
                      <a:pt x="2046" y="2041"/>
                    </a:cubicBezTo>
                    <a:cubicBezTo>
                      <a:pt x="2047" y="2041"/>
                      <a:pt x="2049" y="2040"/>
                      <a:pt x="2050" y="2039"/>
                    </a:cubicBezTo>
                    <a:cubicBezTo>
                      <a:pt x="2151" y="1944"/>
                      <a:pt x="2170" y="1798"/>
                      <a:pt x="2108" y="1650"/>
                    </a:cubicBezTo>
                    <a:cubicBezTo>
                      <a:pt x="1995" y="1351"/>
                      <a:pt x="2014" y="1061"/>
                      <a:pt x="2159" y="852"/>
                    </a:cubicBezTo>
                    <a:cubicBezTo>
                      <a:pt x="2284" y="658"/>
                      <a:pt x="2510" y="548"/>
                      <a:pt x="2740" y="548"/>
                    </a:cubicBezTo>
                    <a:close/>
                    <a:moveTo>
                      <a:pt x="4526" y="3221"/>
                    </a:moveTo>
                    <a:cubicBezTo>
                      <a:pt x="4541" y="3221"/>
                      <a:pt x="4552" y="3221"/>
                      <a:pt x="4567" y="3224"/>
                    </a:cubicBezTo>
                    <a:lnTo>
                      <a:pt x="4574" y="3224"/>
                    </a:lnTo>
                    <a:cubicBezTo>
                      <a:pt x="4603" y="3225"/>
                      <a:pt x="4631" y="3227"/>
                      <a:pt x="4657" y="3231"/>
                    </a:cubicBezTo>
                    <a:lnTo>
                      <a:pt x="4662" y="3231"/>
                    </a:lnTo>
                    <a:cubicBezTo>
                      <a:pt x="4673" y="3232"/>
                      <a:pt x="4686" y="3234"/>
                      <a:pt x="4697" y="3235"/>
                    </a:cubicBezTo>
                    <a:lnTo>
                      <a:pt x="4703" y="3235"/>
                    </a:lnTo>
                    <a:cubicBezTo>
                      <a:pt x="4716" y="3238"/>
                      <a:pt x="4727" y="3241"/>
                      <a:pt x="4739" y="3243"/>
                    </a:cubicBezTo>
                    <a:lnTo>
                      <a:pt x="4740" y="3243"/>
                    </a:lnTo>
                    <a:cubicBezTo>
                      <a:pt x="4752" y="3245"/>
                      <a:pt x="4761" y="3248"/>
                      <a:pt x="4770" y="3253"/>
                    </a:cubicBezTo>
                    <a:cubicBezTo>
                      <a:pt x="4774" y="3254"/>
                      <a:pt x="4777" y="3254"/>
                      <a:pt x="4781" y="3256"/>
                    </a:cubicBezTo>
                    <a:cubicBezTo>
                      <a:pt x="4786" y="3257"/>
                      <a:pt x="4793" y="3260"/>
                      <a:pt x="4799" y="3263"/>
                    </a:cubicBezTo>
                    <a:lnTo>
                      <a:pt x="4810" y="3269"/>
                    </a:lnTo>
                    <a:cubicBezTo>
                      <a:pt x="4819" y="3272"/>
                      <a:pt x="4826" y="3276"/>
                      <a:pt x="4834" y="3282"/>
                    </a:cubicBezTo>
                    <a:cubicBezTo>
                      <a:pt x="4864" y="3299"/>
                      <a:pt x="4880" y="3321"/>
                      <a:pt x="4885" y="3348"/>
                    </a:cubicBezTo>
                    <a:cubicBezTo>
                      <a:pt x="4888" y="3378"/>
                      <a:pt x="4879" y="3450"/>
                      <a:pt x="4762" y="3578"/>
                    </a:cubicBezTo>
                    <a:cubicBezTo>
                      <a:pt x="4366" y="3996"/>
                      <a:pt x="3824" y="4263"/>
                      <a:pt x="3280" y="4317"/>
                    </a:cubicBezTo>
                    <a:cubicBezTo>
                      <a:pt x="3261" y="4318"/>
                      <a:pt x="3245" y="4318"/>
                      <a:pt x="3226" y="4320"/>
                    </a:cubicBezTo>
                    <a:lnTo>
                      <a:pt x="3216" y="4320"/>
                    </a:lnTo>
                    <a:cubicBezTo>
                      <a:pt x="3200" y="4320"/>
                      <a:pt x="3184" y="4320"/>
                      <a:pt x="3168" y="4320"/>
                    </a:cubicBezTo>
                    <a:cubicBezTo>
                      <a:pt x="2987" y="4320"/>
                      <a:pt x="2856" y="4281"/>
                      <a:pt x="2806" y="4210"/>
                    </a:cubicBezTo>
                    <a:cubicBezTo>
                      <a:pt x="2777" y="4168"/>
                      <a:pt x="2774" y="4114"/>
                      <a:pt x="2801" y="4049"/>
                    </a:cubicBezTo>
                    <a:cubicBezTo>
                      <a:pt x="2836" y="3961"/>
                      <a:pt x="2913" y="3861"/>
                      <a:pt x="3029" y="3757"/>
                    </a:cubicBezTo>
                    <a:cubicBezTo>
                      <a:pt x="3298" y="3538"/>
                      <a:pt x="3714" y="3276"/>
                      <a:pt x="4172" y="3254"/>
                    </a:cubicBezTo>
                    <a:cubicBezTo>
                      <a:pt x="4176" y="3254"/>
                      <a:pt x="4178" y="3254"/>
                      <a:pt x="4181" y="3253"/>
                    </a:cubicBezTo>
                    <a:cubicBezTo>
                      <a:pt x="4191" y="3250"/>
                      <a:pt x="4201" y="3248"/>
                      <a:pt x="4213" y="3247"/>
                    </a:cubicBezTo>
                    <a:cubicBezTo>
                      <a:pt x="4216" y="3247"/>
                      <a:pt x="4219" y="3245"/>
                      <a:pt x="4223" y="3245"/>
                    </a:cubicBezTo>
                    <a:cubicBezTo>
                      <a:pt x="4232" y="3243"/>
                      <a:pt x="4239" y="3241"/>
                      <a:pt x="4249" y="3241"/>
                    </a:cubicBezTo>
                    <a:cubicBezTo>
                      <a:pt x="4252" y="3241"/>
                      <a:pt x="4254" y="3240"/>
                      <a:pt x="4258" y="3240"/>
                    </a:cubicBezTo>
                    <a:cubicBezTo>
                      <a:pt x="4270" y="3238"/>
                      <a:pt x="4281" y="3235"/>
                      <a:pt x="4294" y="3234"/>
                    </a:cubicBezTo>
                    <a:lnTo>
                      <a:pt x="4302" y="3234"/>
                    </a:lnTo>
                    <a:cubicBezTo>
                      <a:pt x="4312" y="3232"/>
                      <a:pt x="4324" y="3232"/>
                      <a:pt x="4334" y="3231"/>
                    </a:cubicBezTo>
                    <a:cubicBezTo>
                      <a:pt x="4338" y="3231"/>
                      <a:pt x="4341" y="3231"/>
                      <a:pt x="4345" y="3228"/>
                    </a:cubicBezTo>
                    <a:cubicBezTo>
                      <a:pt x="4359" y="3227"/>
                      <a:pt x="4370" y="3227"/>
                      <a:pt x="4383" y="3225"/>
                    </a:cubicBezTo>
                    <a:lnTo>
                      <a:pt x="4385" y="3225"/>
                    </a:lnTo>
                    <a:cubicBezTo>
                      <a:pt x="4399" y="3224"/>
                      <a:pt x="4413" y="3224"/>
                      <a:pt x="4427" y="3224"/>
                    </a:cubicBezTo>
                    <a:lnTo>
                      <a:pt x="4436" y="3224"/>
                    </a:lnTo>
                    <a:cubicBezTo>
                      <a:pt x="4449" y="3224"/>
                      <a:pt x="4461" y="3224"/>
                      <a:pt x="4472" y="3221"/>
                    </a:cubicBezTo>
                    <a:close/>
                    <a:moveTo>
                      <a:pt x="7288" y="2501"/>
                    </a:moveTo>
                    <a:cubicBezTo>
                      <a:pt x="7605" y="2501"/>
                      <a:pt x="7924" y="2564"/>
                      <a:pt x="8227" y="2711"/>
                    </a:cubicBezTo>
                    <a:cubicBezTo>
                      <a:pt x="8756" y="2944"/>
                      <a:pt x="9006" y="3608"/>
                      <a:pt x="8786" y="4191"/>
                    </a:cubicBezTo>
                    <a:cubicBezTo>
                      <a:pt x="8665" y="4489"/>
                      <a:pt x="8568" y="4653"/>
                      <a:pt x="8399" y="4659"/>
                    </a:cubicBezTo>
                    <a:cubicBezTo>
                      <a:pt x="8397" y="4659"/>
                      <a:pt x="8395" y="4659"/>
                      <a:pt x="8393" y="4659"/>
                    </a:cubicBezTo>
                    <a:cubicBezTo>
                      <a:pt x="8308" y="4659"/>
                      <a:pt x="8205" y="4624"/>
                      <a:pt x="8076" y="4550"/>
                    </a:cubicBezTo>
                    <a:cubicBezTo>
                      <a:pt x="7549" y="4247"/>
                      <a:pt x="7029" y="4027"/>
                      <a:pt x="6524" y="3894"/>
                    </a:cubicBezTo>
                    <a:lnTo>
                      <a:pt x="6459" y="3877"/>
                    </a:lnTo>
                    <a:cubicBezTo>
                      <a:pt x="6278" y="3831"/>
                      <a:pt x="6097" y="3799"/>
                      <a:pt x="5921" y="3777"/>
                    </a:cubicBezTo>
                    <a:cubicBezTo>
                      <a:pt x="6090" y="3760"/>
                      <a:pt x="6255" y="3753"/>
                      <a:pt x="6412" y="3753"/>
                    </a:cubicBezTo>
                    <a:cubicBezTo>
                      <a:pt x="6599" y="3756"/>
                      <a:pt x="6779" y="3767"/>
                      <a:pt x="6951" y="3792"/>
                    </a:cubicBezTo>
                    <a:lnTo>
                      <a:pt x="6969" y="3792"/>
                    </a:lnTo>
                    <a:cubicBezTo>
                      <a:pt x="6988" y="3792"/>
                      <a:pt x="7007" y="3783"/>
                      <a:pt x="7021" y="3772"/>
                    </a:cubicBezTo>
                    <a:lnTo>
                      <a:pt x="7027" y="3766"/>
                    </a:lnTo>
                    <a:cubicBezTo>
                      <a:pt x="7050" y="3740"/>
                      <a:pt x="7058" y="3703"/>
                      <a:pt x="7049" y="3671"/>
                    </a:cubicBezTo>
                    <a:lnTo>
                      <a:pt x="7049" y="3670"/>
                    </a:lnTo>
                    <a:lnTo>
                      <a:pt x="7046" y="3664"/>
                    </a:lnTo>
                    <a:lnTo>
                      <a:pt x="7042" y="3654"/>
                    </a:lnTo>
                    <a:cubicBezTo>
                      <a:pt x="7029" y="3633"/>
                      <a:pt x="7010" y="3617"/>
                      <a:pt x="6985" y="3611"/>
                    </a:cubicBezTo>
                    <a:cubicBezTo>
                      <a:pt x="6973" y="3610"/>
                      <a:pt x="6963" y="3605"/>
                      <a:pt x="6950" y="3604"/>
                    </a:cubicBezTo>
                    <a:cubicBezTo>
                      <a:pt x="6927" y="3598"/>
                      <a:pt x="6903" y="3592"/>
                      <a:pt x="6878" y="3589"/>
                    </a:cubicBezTo>
                    <a:cubicBezTo>
                      <a:pt x="6817" y="3576"/>
                      <a:pt x="6755" y="3563"/>
                      <a:pt x="6692" y="3550"/>
                    </a:cubicBezTo>
                    <a:cubicBezTo>
                      <a:pt x="6497" y="3511"/>
                      <a:pt x="6298" y="3470"/>
                      <a:pt x="6099" y="3445"/>
                    </a:cubicBezTo>
                    <a:cubicBezTo>
                      <a:pt x="6230" y="3436"/>
                      <a:pt x="6361" y="3429"/>
                      <a:pt x="6497" y="3422"/>
                    </a:cubicBezTo>
                    <a:cubicBezTo>
                      <a:pt x="6629" y="3415"/>
                      <a:pt x="6766" y="3407"/>
                      <a:pt x="6903" y="3397"/>
                    </a:cubicBezTo>
                    <a:cubicBezTo>
                      <a:pt x="6966" y="3396"/>
                      <a:pt x="7020" y="3368"/>
                      <a:pt x="7052" y="3317"/>
                    </a:cubicBezTo>
                    <a:cubicBezTo>
                      <a:pt x="7087" y="3264"/>
                      <a:pt x="7093" y="3196"/>
                      <a:pt x="7066" y="3135"/>
                    </a:cubicBezTo>
                    <a:lnTo>
                      <a:pt x="7066" y="3133"/>
                    </a:lnTo>
                    <a:cubicBezTo>
                      <a:pt x="7064" y="3126"/>
                      <a:pt x="7059" y="3119"/>
                      <a:pt x="7053" y="3111"/>
                    </a:cubicBezTo>
                    <a:cubicBezTo>
                      <a:pt x="7036" y="3084"/>
                      <a:pt x="7013" y="3062"/>
                      <a:pt x="6983" y="3047"/>
                    </a:cubicBezTo>
                    <a:lnTo>
                      <a:pt x="6979" y="3046"/>
                    </a:lnTo>
                    <a:cubicBezTo>
                      <a:pt x="6957" y="3037"/>
                      <a:pt x="6932" y="3031"/>
                      <a:pt x="6906" y="3031"/>
                    </a:cubicBezTo>
                    <a:lnTo>
                      <a:pt x="6899" y="3031"/>
                    </a:lnTo>
                    <a:cubicBezTo>
                      <a:pt x="6790" y="3043"/>
                      <a:pt x="6650" y="3046"/>
                      <a:pt x="6500" y="3050"/>
                    </a:cubicBezTo>
                    <a:cubicBezTo>
                      <a:pt x="6177" y="3057"/>
                      <a:pt x="5791" y="3068"/>
                      <a:pt x="5490" y="3154"/>
                    </a:cubicBezTo>
                    <a:cubicBezTo>
                      <a:pt x="5974" y="2777"/>
                      <a:pt x="6627" y="2501"/>
                      <a:pt x="7288" y="2501"/>
                    </a:cubicBezTo>
                    <a:close/>
                    <a:moveTo>
                      <a:pt x="2401" y="4452"/>
                    </a:moveTo>
                    <a:cubicBezTo>
                      <a:pt x="2407" y="4461"/>
                      <a:pt x="2414" y="4471"/>
                      <a:pt x="2419" y="4478"/>
                    </a:cubicBezTo>
                    <a:cubicBezTo>
                      <a:pt x="2283" y="4545"/>
                      <a:pt x="2123" y="4640"/>
                      <a:pt x="1952" y="4757"/>
                    </a:cubicBezTo>
                    <a:lnTo>
                      <a:pt x="1986" y="4803"/>
                    </a:lnTo>
                    <a:lnTo>
                      <a:pt x="1951" y="4757"/>
                    </a:lnTo>
                    <a:cubicBezTo>
                      <a:pt x="1944" y="4760"/>
                      <a:pt x="1938" y="4766"/>
                      <a:pt x="1933" y="4770"/>
                    </a:cubicBezTo>
                    <a:lnTo>
                      <a:pt x="1923" y="4777"/>
                    </a:lnTo>
                    <a:cubicBezTo>
                      <a:pt x="1906" y="4789"/>
                      <a:pt x="1885" y="4803"/>
                      <a:pt x="1868" y="4818"/>
                    </a:cubicBezTo>
                    <a:lnTo>
                      <a:pt x="1861" y="4825"/>
                    </a:lnTo>
                    <a:cubicBezTo>
                      <a:pt x="1594" y="5035"/>
                      <a:pt x="1409" y="5318"/>
                      <a:pt x="1230" y="5589"/>
                    </a:cubicBezTo>
                    <a:cubicBezTo>
                      <a:pt x="1180" y="5662"/>
                      <a:pt x="1132" y="5739"/>
                      <a:pt x="1081" y="5812"/>
                    </a:cubicBezTo>
                    <a:lnTo>
                      <a:pt x="1066" y="5834"/>
                    </a:lnTo>
                    <a:cubicBezTo>
                      <a:pt x="1059" y="5844"/>
                      <a:pt x="1052" y="5853"/>
                      <a:pt x="1044" y="5863"/>
                    </a:cubicBezTo>
                    <a:lnTo>
                      <a:pt x="1025" y="5886"/>
                    </a:lnTo>
                    <a:cubicBezTo>
                      <a:pt x="1023" y="5892"/>
                      <a:pt x="1017" y="5897"/>
                      <a:pt x="1012" y="5904"/>
                    </a:cubicBezTo>
                    <a:cubicBezTo>
                      <a:pt x="995" y="5930"/>
                      <a:pt x="976" y="5953"/>
                      <a:pt x="958" y="5980"/>
                    </a:cubicBezTo>
                    <a:lnTo>
                      <a:pt x="951" y="5988"/>
                    </a:lnTo>
                    <a:cubicBezTo>
                      <a:pt x="921" y="6028"/>
                      <a:pt x="916" y="6083"/>
                      <a:pt x="939" y="6127"/>
                    </a:cubicBezTo>
                    <a:cubicBezTo>
                      <a:pt x="942" y="6128"/>
                      <a:pt x="944" y="6133"/>
                      <a:pt x="945" y="6134"/>
                    </a:cubicBezTo>
                    <a:cubicBezTo>
                      <a:pt x="953" y="6147"/>
                      <a:pt x="961" y="6157"/>
                      <a:pt x="973" y="6165"/>
                    </a:cubicBezTo>
                    <a:cubicBezTo>
                      <a:pt x="995" y="6181"/>
                      <a:pt x="1023" y="6192"/>
                      <a:pt x="1052" y="6192"/>
                    </a:cubicBezTo>
                    <a:cubicBezTo>
                      <a:pt x="1059" y="6192"/>
                      <a:pt x="1066" y="6192"/>
                      <a:pt x="1074" y="6191"/>
                    </a:cubicBezTo>
                    <a:cubicBezTo>
                      <a:pt x="1106" y="6185"/>
                      <a:pt x="1135" y="6166"/>
                      <a:pt x="1154" y="6140"/>
                    </a:cubicBezTo>
                    <a:cubicBezTo>
                      <a:pt x="1273" y="5975"/>
                      <a:pt x="1383" y="5838"/>
                      <a:pt x="1522" y="5704"/>
                    </a:cubicBezTo>
                    <a:cubicBezTo>
                      <a:pt x="1578" y="5652"/>
                      <a:pt x="1630" y="5596"/>
                      <a:pt x="1681" y="5544"/>
                    </a:cubicBezTo>
                    <a:cubicBezTo>
                      <a:pt x="1826" y="5398"/>
                      <a:pt x="1973" y="5248"/>
                      <a:pt x="2139" y="5121"/>
                    </a:cubicBezTo>
                    <a:lnTo>
                      <a:pt x="2139" y="5121"/>
                    </a:lnTo>
                    <a:cubicBezTo>
                      <a:pt x="1957" y="5484"/>
                      <a:pt x="1849" y="5878"/>
                      <a:pt x="1745" y="6258"/>
                    </a:cubicBezTo>
                    <a:cubicBezTo>
                      <a:pt x="1709" y="6392"/>
                      <a:pt x="1671" y="6533"/>
                      <a:pt x="1629" y="6672"/>
                    </a:cubicBezTo>
                    <a:cubicBezTo>
                      <a:pt x="1620" y="6702"/>
                      <a:pt x="1624" y="6735"/>
                      <a:pt x="1639" y="6762"/>
                    </a:cubicBezTo>
                    <a:lnTo>
                      <a:pt x="1639" y="6764"/>
                    </a:lnTo>
                    <a:cubicBezTo>
                      <a:pt x="1643" y="6771"/>
                      <a:pt x="1649" y="6777"/>
                      <a:pt x="1652" y="6783"/>
                    </a:cubicBezTo>
                    <a:lnTo>
                      <a:pt x="1657" y="6786"/>
                    </a:lnTo>
                    <a:lnTo>
                      <a:pt x="1668" y="6799"/>
                    </a:lnTo>
                    <a:lnTo>
                      <a:pt x="1673" y="6803"/>
                    </a:lnTo>
                    <a:cubicBezTo>
                      <a:pt x="1678" y="6806"/>
                      <a:pt x="1683" y="6810"/>
                      <a:pt x="1689" y="6812"/>
                    </a:cubicBezTo>
                    <a:lnTo>
                      <a:pt x="1694" y="6813"/>
                    </a:lnTo>
                    <a:lnTo>
                      <a:pt x="1705" y="6819"/>
                    </a:lnTo>
                    <a:cubicBezTo>
                      <a:pt x="1719" y="6826"/>
                      <a:pt x="1734" y="6828"/>
                      <a:pt x="1748" y="6828"/>
                    </a:cubicBezTo>
                    <a:cubicBezTo>
                      <a:pt x="1766" y="6828"/>
                      <a:pt x="1780" y="6825"/>
                      <a:pt x="1795" y="6818"/>
                    </a:cubicBezTo>
                    <a:cubicBezTo>
                      <a:pt x="1798" y="6815"/>
                      <a:pt x="1804" y="6813"/>
                      <a:pt x="1807" y="6812"/>
                    </a:cubicBezTo>
                    <a:cubicBezTo>
                      <a:pt x="1827" y="6799"/>
                      <a:pt x="1843" y="6778"/>
                      <a:pt x="1853" y="6759"/>
                    </a:cubicBezTo>
                    <a:lnTo>
                      <a:pt x="1855" y="6755"/>
                    </a:lnTo>
                    <a:lnTo>
                      <a:pt x="1856" y="6749"/>
                    </a:lnTo>
                    <a:lnTo>
                      <a:pt x="1858" y="6745"/>
                    </a:lnTo>
                    <a:lnTo>
                      <a:pt x="1875" y="6689"/>
                    </a:lnTo>
                    <a:cubicBezTo>
                      <a:pt x="1877" y="6684"/>
                      <a:pt x="1877" y="6679"/>
                      <a:pt x="1877" y="6675"/>
                    </a:cubicBezTo>
                    <a:cubicBezTo>
                      <a:pt x="1984" y="6307"/>
                      <a:pt x="2084" y="6026"/>
                      <a:pt x="2205" y="5771"/>
                    </a:cubicBezTo>
                    <a:cubicBezTo>
                      <a:pt x="2356" y="5491"/>
                      <a:pt x="2565" y="5239"/>
                      <a:pt x="2787" y="4990"/>
                    </a:cubicBezTo>
                    <a:lnTo>
                      <a:pt x="2787" y="4990"/>
                    </a:lnTo>
                    <a:cubicBezTo>
                      <a:pt x="2744" y="5072"/>
                      <a:pt x="2700" y="5163"/>
                      <a:pt x="2658" y="5263"/>
                    </a:cubicBezTo>
                    <a:cubicBezTo>
                      <a:pt x="2642" y="5296"/>
                      <a:pt x="2632" y="5327"/>
                      <a:pt x="2618" y="5356"/>
                    </a:cubicBezTo>
                    <a:cubicBezTo>
                      <a:pt x="2611" y="5373"/>
                      <a:pt x="2605" y="5389"/>
                      <a:pt x="2598" y="5407"/>
                    </a:cubicBezTo>
                    <a:cubicBezTo>
                      <a:pt x="2592" y="5418"/>
                      <a:pt x="2589" y="5432"/>
                      <a:pt x="2583" y="5442"/>
                    </a:cubicBezTo>
                    <a:cubicBezTo>
                      <a:pt x="2576" y="5464"/>
                      <a:pt x="2567" y="5484"/>
                      <a:pt x="2560" y="5506"/>
                    </a:cubicBezTo>
                    <a:lnTo>
                      <a:pt x="2554" y="5519"/>
                    </a:lnTo>
                    <a:cubicBezTo>
                      <a:pt x="2551" y="5528"/>
                      <a:pt x="2548" y="5535"/>
                      <a:pt x="2546" y="5544"/>
                    </a:cubicBezTo>
                    <a:cubicBezTo>
                      <a:pt x="2543" y="5545"/>
                      <a:pt x="2543" y="5550"/>
                      <a:pt x="2541" y="5553"/>
                    </a:cubicBezTo>
                    <a:cubicBezTo>
                      <a:pt x="2540" y="5557"/>
                      <a:pt x="2538" y="5560"/>
                      <a:pt x="2538" y="5566"/>
                    </a:cubicBezTo>
                    <a:lnTo>
                      <a:pt x="2537" y="5572"/>
                    </a:lnTo>
                    <a:cubicBezTo>
                      <a:pt x="2534" y="5577"/>
                      <a:pt x="2532" y="5585"/>
                      <a:pt x="2530" y="5592"/>
                    </a:cubicBezTo>
                    <a:cubicBezTo>
                      <a:pt x="2527" y="5596"/>
                      <a:pt x="2525" y="5604"/>
                      <a:pt x="2522" y="5609"/>
                    </a:cubicBezTo>
                    <a:cubicBezTo>
                      <a:pt x="2518" y="5621"/>
                      <a:pt x="2515" y="5633"/>
                      <a:pt x="2509" y="5646"/>
                    </a:cubicBezTo>
                    <a:cubicBezTo>
                      <a:pt x="2502" y="5669"/>
                      <a:pt x="2493" y="5694"/>
                      <a:pt x="2486" y="5720"/>
                    </a:cubicBezTo>
                    <a:cubicBezTo>
                      <a:pt x="2483" y="5727"/>
                      <a:pt x="2480" y="5735"/>
                      <a:pt x="2479" y="5742"/>
                    </a:cubicBezTo>
                    <a:cubicBezTo>
                      <a:pt x="2474" y="5751"/>
                      <a:pt x="2473" y="5761"/>
                      <a:pt x="2468" y="5770"/>
                    </a:cubicBezTo>
                    <a:cubicBezTo>
                      <a:pt x="2460" y="5799"/>
                      <a:pt x="2451" y="5828"/>
                      <a:pt x="2444" y="5859"/>
                    </a:cubicBezTo>
                    <a:lnTo>
                      <a:pt x="2444" y="5860"/>
                    </a:lnTo>
                    <a:cubicBezTo>
                      <a:pt x="2442" y="5869"/>
                      <a:pt x="2439" y="5873"/>
                      <a:pt x="2438" y="5880"/>
                    </a:cubicBezTo>
                    <a:cubicBezTo>
                      <a:pt x="2436" y="5885"/>
                      <a:pt x="2436" y="5888"/>
                      <a:pt x="2435" y="5892"/>
                    </a:cubicBezTo>
                    <a:lnTo>
                      <a:pt x="2432" y="5895"/>
                    </a:lnTo>
                    <a:cubicBezTo>
                      <a:pt x="2423" y="5929"/>
                      <a:pt x="2414" y="5959"/>
                      <a:pt x="2407" y="5991"/>
                    </a:cubicBezTo>
                    <a:lnTo>
                      <a:pt x="2401" y="6017"/>
                    </a:lnTo>
                    <a:cubicBezTo>
                      <a:pt x="2385" y="6079"/>
                      <a:pt x="2371" y="6143"/>
                      <a:pt x="2356" y="6207"/>
                    </a:cubicBezTo>
                    <a:lnTo>
                      <a:pt x="2352" y="6220"/>
                    </a:lnTo>
                    <a:lnTo>
                      <a:pt x="2350" y="6223"/>
                    </a:lnTo>
                    <a:cubicBezTo>
                      <a:pt x="2349" y="6229"/>
                      <a:pt x="2347" y="6236"/>
                      <a:pt x="2347" y="6242"/>
                    </a:cubicBezTo>
                    <a:cubicBezTo>
                      <a:pt x="2340" y="6275"/>
                      <a:pt x="2333" y="6309"/>
                      <a:pt x="2327" y="6344"/>
                    </a:cubicBezTo>
                    <a:lnTo>
                      <a:pt x="2321" y="6373"/>
                    </a:lnTo>
                    <a:cubicBezTo>
                      <a:pt x="2301" y="6482"/>
                      <a:pt x="2283" y="6595"/>
                      <a:pt x="2269" y="6708"/>
                    </a:cubicBezTo>
                    <a:lnTo>
                      <a:pt x="2269" y="6711"/>
                    </a:lnTo>
                    <a:lnTo>
                      <a:pt x="2267" y="6732"/>
                    </a:lnTo>
                    <a:cubicBezTo>
                      <a:pt x="2263" y="6767"/>
                      <a:pt x="2257" y="6803"/>
                      <a:pt x="2254" y="6839"/>
                    </a:cubicBezTo>
                    <a:lnTo>
                      <a:pt x="2254" y="6842"/>
                    </a:lnTo>
                    <a:lnTo>
                      <a:pt x="2253" y="6861"/>
                    </a:lnTo>
                    <a:lnTo>
                      <a:pt x="2250" y="6872"/>
                    </a:lnTo>
                    <a:cubicBezTo>
                      <a:pt x="2245" y="6930"/>
                      <a:pt x="2240" y="6992"/>
                      <a:pt x="2234" y="7054"/>
                    </a:cubicBezTo>
                    <a:lnTo>
                      <a:pt x="2232" y="7070"/>
                    </a:lnTo>
                    <a:lnTo>
                      <a:pt x="2232" y="7076"/>
                    </a:lnTo>
                    <a:cubicBezTo>
                      <a:pt x="2232" y="7083"/>
                      <a:pt x="2229" y="7089"/>
                      <a:pt x="2229" y="7096"/>
                    </a:cubicBezTo>
                    <a:lnTo>
                      <a:pt x="2229" y="7099"/>
                    </a:lnTo>
                    <a:cubicBezTo>
                      <a:pt x="2228" y="7121"/>
                      <a:pt x="2226" y="7145"/>
                      <a:pt x="2226" y="7167"/>
                    </a:cubicBezTo>
                    <a:lnTo>
                      <a:pt x="2226" y="7178"/>
                    </a:lnTo>
                    <a:cubicBezTo>
                      <a:pt x="2226" y="7191"/>
                      <a:pt x="2225" y="7204"/>
                      <a:pt x="2225" y="7218"/>
                    </a:cubicBezTo>
                    <a:cubicBezTo>
                      <a:pt x="2225" y="7230"/>
                      <a:pt x="2222" y="7245"/>
                      <a:pt x="2222" y="7258"/>
                    </a:cubicBezTo>
                    <a:cubicBezTo>
                      <a:pt x="2221" y="7280"/>
                      <a:pt x="2221" y="7300"/>
                      <a:pt x="2221" y="7322"/>
                    </a:cubicBezTo>
                    <a:lnTo>
                      <a:pt x="2221" y="7325"/>
                    </a:lnTo>
                    <a:cubicBezTo>
                      <a:pt x="2221" y="7350"/>
                      <a:pt x="2219" y="7373"/>
                      <a:pt x="2219" y="7396"/>
                    </a:cubicBezTo>
                    <a:lnTo>
                      <a:pt x="2219" y="7401"/>
                    </a:lnTo>
                    <a:cubicBezTo>
                      <a:pt x="2219" y="7422"/>
                      <a:pt x="2218" y="7444"/>
                      <a:pt x="2218" y="7468"/>
                    </a:cubicBezTo>
                    <a:lnTo>
                      <a:pt x="2218" y="7469"/>
                    </a:lnTo>
                    <a:lnTo>
                      <a:pt x="2218" y="7551"/>
                    </a:lnTo>
                    <a:lnTo>
                      <a:pt x="2218" y="7565"/>
                    </a:lnTo>
                    <a:cubicBezTo>
                      <a:pt x="2218" y="7606"/>
                      <a:pt x="2218" y="7648"/>
                      <a:pt x="2219" y="7688"/>
                    </a:cubicBezTo>
                    <a:lnTo>
                      <a:pt x="2219" y="7699"/>
                    </a:lnTo>
                    <a:lnTo>
                      <a:pt x="2219" y="7736"/>
                    </a:lnTo>
                    <a:cubicBezTo>
                      <a:pt x="2219" y="7750"/>
                      <a:pt x="2219" y="7762"/>
                      <a:pt x="2221" y="7777"/>
                    </a:cubicBezTo>
                    <a:lnTo>
                      <a:pt x="2221" y="7784"/>
                    </a:lnTo>
                    <a:cubicBezTo>
                      <a:pt x="2221" y="7804"/>
                      <a:pt x="2222" y="7826"/>
                      <a:pt x="2222" y="7847"/>
                    </a:cubicBezTo>
                    <a:lnTo>
                      <a:pt x="2225" y="7884"/>
                    </a:lnTo>
                    <a:cubicBezTo>
                      <a:pt x="2225" y="7898"/>
                      <a:pt x="2226" y="7908"/>
                      <a:pt x="2226" y="7921"/>
                    </a:cubicBezTo>
                    <a:cubicBezTo>
                      <a:pt x="1700" y="7860"/>
                      <a:pt x="1113" y="7524"/>
                      <a:pt x="808" y="7106"/>
                    </a:cubicBezTo>
                    <a:cubicBezTo>
                      <a:pt x="534" y="6686"/>
                      <a:pt x="587" y="6242"/>
                      <a:pt x="680" y="5940"/>
                    </a:cubicBezTo>
                    <a:cubicBezTo>
                      <a:pt x="798" y="5558"/>
                      <a:pt x="1053" y="5188"/>
                      <a:pt x="1380" y="4923"/>
                    </a:cubicBezTo>
                    <a:cubicBezTo>
                      <a:pt x="1420" y="4888"/>
                      <a:pt x="1463" y="4857"/>
                      <a:pt x="1505" y="4828"/>
                    </a:cubicBezTo>
                    <a:cubicBezTo>
                      <a:pt x="1521" y="4817"/>
                      <a:pt x="1536" y="4808"/>
                      <a:pt x="1552" y="4796"/>
                    </a:cubicBezTo>
                    <a:cubicBezTo>
                      <a:pt x="1587" y="4774"/>
                      <a:pt x="1622" y="4755"/>
                      <a:pt x="1659" y="4735"/>
                    </a:cubicBezTo>
                    <a:cubicBezTo>
                      <a:pt x="1683" y="4722"/>
                      <a:pt x="1708" y="4709"/>
                      <a:pt x="1731" y="4699"/>
                    </a:cubicBezTo>
                    <a:cubicBezTo>
                      <a:pt x="1732" y="4697"/>
                      <a:pt x="1737" y="4694"/>
                      <a:pt x="1738" y="4693"/>
                    </a:cubicBezTo>
                    <a:cubicBezTo>
                      <a:pt x="1748" y="4687"/>
                      <a:pt x="1761" y="4682"/>
                      <a:pt x="1775" y="4677"/>
                    </a:cubicBezTo>
                    <a:cubicBezTo>
                      <a:pt x="1788" y="4671"/>
                      <a:pt x="1798" y="4665"/>
                      <a:pt x="1811" y="4661"/>
                    </a:cubicBezTo>
                    <a:cubicBezTo>
                      <a:pt x="1824" y="4655"/>
                      <a:pt x="1839" y="4649"/>
                      <a:pt x="1850" y="4642"/>
                    </a:cubicBezTo>
                    <a:cubicBezTo>
                      <a:pt x="1863" y="4636"/>
                      <a:pt x="1875" y="4631"/>
                      <a:pt x="1887" y="4626"/>
                    </a:cubicBezTo>
                    <a:cubicBezTo>
                      <a:pt x="1900" y="4620"/>
                      <a:pt x="1913" y="4617"/>
                      <a:pt x="1926" y="4611"/>
                    </a:cubicBezTo>
                    <a:cubicBezTo>
                      <a:pt x="1938" y="4605"/>
                      <a:pt x="1952" y="4599"/>
                      <a:pt x="1966" y="4595"/>
                    </a:cubicBezTo>
                    <a:lnTo>
                      <a:pt x="1967" y="4595"/>
                    </a:lnTo>
                    <a:cubicBezTo>
                      <a:pt x="1992" y="4585"/>
                      <a:pt x="2017" y="4576"/>
                      <a:pt x="2040" y="4567"/>
                    </a:cubicBezTo>
                    <a:lnTo>
                      <a:pt x="2044" y="4566"/>
                    </a:lnTo>
                    <a:cubicBezTo>
                      <a:pt x="2068" y="4554"/>
                      <a:pt x="2116" y="4541"/>
                      <a:pt x="2167" y="4529"/>
                    </a:cubicBezTo>
                    <a:cubicBezTo>
                      <a:pt x="2242" y="4509"/>
                      <a:pt x="2328" y="4487"/>
                      <a:pt x="2401" y="4452"/>
                    </a:cubicBezTo>
                    <a:close/>
                    <a:moveTo>
                      <a:pt x="4797" y="4289"/>
                    </a:moveTo>
                    <a:lnTo>
                      <a:pt x="4797" y="4289"/>
                    </a:lnTo>
                    <a:cubicBezTo>
                      <a:pt x="4873" y="4343"/>
                      <a:pt x="4953" y="4385"/>
                      <a:pt x="5030" y="4427"/>
                    </a:cubicBezTo>
                    <a:cubicBezTo>
                      <a:pt x="5128" y="4480"/>
                      <a:pt x="5229" y="4532"/>
                      <a:pt x="5322" y="4610"/>
                    </a:cubicBezTo>
                    <a:lnTo>
                      <a:pt x="5323" y="4611"/>
                    </a:lnTo>
                    <a:cubicBezTo>
                      <a:pt x="5682" y="4875"/>
                      <a:pt x="6175" y="5290"/>
                      <a:pt x="6473" y="5774"/>
                    </a:cubicBezTo>
                    <a:cubicBezTo>
                      <a:pt x="6801" y="6302"/>
                      <a:pt x="6825" y="6791"/>
                      <a:pt x="6545" y="7233"/>
                    </a:cubicBezTo>
                    <a:cubicBezTo>
                      <a:pt x="6438" y="7367"/>
                      <a:pt x="6284" y="7495"/>
                      <a:pt x="6087" y="7606"/>
                    </a:cubicBezTo>
                    <a:cubicBezTo>
                      <a:pt x="6072" y="7615"/>
                      <a:pt x="6056" y="7622"/>
                      <a:pt x="6042" y="7632"/>
                    </a:cubicBezTo>
                    <a:lnTo>
                      <a:pt x="6024" y="7641"/>
                    </a:lnTo>
                    <a:cubicBezTo>
                      <a:pt x="5614" y="7856"/>
                      <a:pt x="5049" y="7987"/>
                      <a:pt x="4561" y="7987"/>
                    </a:cubicBezTo>
                    <a:cubicBezTo>
                      <a:pt x="4536" y="7987"/>
                      <a:pt x="4510" y="7987"/>
                      <a:pt x="4485" y="7986"/>
                    </a:cubicBezTo>
                    <a:lnTo>
                      <a:pt x="4480" y="7986"/>
                    </a:lnTo>
                    <a:cubicBezTo>
                      <a:pt x="4468" y="7987"/>
                      <a:pt x="4456" y="7987"/>
                      <a:pt x="4444" y="7987"/>
                    </a:cubicBezTo>
                    <a:cubicBezTo>
                      <a:pt x="3999" y="7987"/>
                      <a:pt x="3891" y="7527"/>
                      <a:pt x="3795" y="7119"/>
                    </a:cubicBezTo>
                    <a:cubicBezTo>
                      <a:pt x="3790" y="7096"/>
                      <a:pt x="3784" y="7074"/>
                      <a:pt x="3779" y="7054"/>
                    </a:cubicBezTo>
                    <a:cubicBezTo>
                      <a:pt x="3713" y="6733"/>
                      <a:pt x="3674" y="6410"/>
                      <a:pt x="3659" y="6090"/>
                    </a:cubicBezTo>
                    <a:cubicBezTo>
                      <a:pt x="3659" y="6085"/>
                      <a:pt x="3656" y="6082"/>
                      <a:pt x="3656" y="6076"/>
                    </a:cubicBezTo>
                    <a:cubicBezTo>
                      <a:pt x="3656" y="6058"/>
                      <a:pt x="3655" y="6039"/>
                      <a:pt x="3655" y="6022"/>
                    </a:cubicBezTo>
                    <a:cubicBezTo>
                      <a:pt x="3655" y="5997"/>
                      <a:pt x="3653" y="5975"/>
                      <a:pt x="3653" y="5952"/>
                    </a:cubicBezTo>
                    <a:cubicBezTo>
                      <a:pt x="3653" y="5908"/>
                      <a:pt x="3650" y="5864"/>
                      <a:pt x="3650" y="5822"/>
                    </a:cubicBezTo>
                    <a:cubicBezTo>
                      <a:pt x="3653" y="5542"/>
                      <a:pt x="3675" y="5264"/>
                      <a:pt x="3719" y="4994"/>
                    </a:cubicBezTo>
                    <a:cubicBezTo>
                      <a:pt x="3722" y="4974"/>
                      <a:pt x="3728" y="4946"/>
                      <a:pt x="3733" y="4917"/>
                    </a:cubicBezTo>
                    <a:cubicBezTo>
                      <a:pt x="3744" y="4860"/>
                      <a:pt x="3758" y="4792"/>
                      <a:pt x="3765" y="4725"/>
                    </a:cubicBezTo>
                    <a:cubicBezTo>
                      <a:pt x="3822" y="4712"/>
                      <a:pt x="3875" y="4697"/>
                      <a:pt x="3926" y="4681"/>
                    </a:cubicBezTo>
                    <a:lnTo>
                      <a:pt x="3926" y="4681"/>
                    </a:lnTo>
                    <a:cubicBezTo>
                      <a:pt x="3908" y="5235"/>
                      <a:pt x="4134" y="5739"/>
                      <a:pt x="4350" y="6226"/>
                    </a:cubicBezTo>
                    <a:cubicBezTo>
                      <a:pt x="4394" y="6324"/>
                      <a:pt x="4440" y="6427"/>
                      <a:pt x="4484" y="6528"/>
                    </a:cubicBezTo>
                    <a:cubicBezTo>
                      <a:pt x="4498" y="6563"/>
                      <a:pt x="4529" y="6584"/>
                      <a:pt x="4566" y="6586"/>
                    </a:cubicBezTo>
                    <a:lnTo>
                      <a:pt x="4577" y="6586"/>
                    </a:lnTo>
                    <a:cubicBezTo>
                      <a:pt x="4640" y="6576"/>
                      <a:pt x="4656" y="6532"/>
                      <a:pt x="4662" y="6513"/>
                    </a:cubicBezTo>
                    <a:lnTo>
                      <a:pt x="4662" y="6510"/>
                    </a:lnTo>
                    <a:cubicBezTo>
                      <a:pt x="4662" y="6507"/>
                      <a:pt x="4662" y="6504"/>
                      <a:pt x="4665" y="6500"/>
                    </a:cubicBezTo>
                    <a:lnTo>
                      <a:pt x="4665" y="6497"/>
                    </a:lnTo>
                    <a:lnTo>
                      <a:pt x="4665" y="6495"/>
                    </a:lnTo>
                    <a:lnTo>
                      <a:pt x="4665" y="6493"/>
                    </a:lnTo>
                    <a:cubicBezTo>
                      <a:pt x="4666" y="6456"/>
                      <a:pt x="4647" y="6418"/>
                      <a:pt x="4633" y="6386"/>
                    </a:cubicBezTo>
                    <a:cubicBezTo>
                      <a:pt x="4625" y="6372"/>
                      <a:pt x="4618" y="6353"/>
                      <a:pt x="4617" y="6345"/>
                    </a:cubicBezTo>
                    <a:cubicBezTo>
                      <a:pt x="4617" y="6342"/>
                      <a:pt x="4615" y="6338"/>
                      <a:pt x="4614" y="6335"/>
                    </a:cubicBezTo>
                    <a:cubicBezTo>
                      <a:pt x="4414" y="5812"/>
                      <a:pt x="4407" y="5238"/>
                      <a:pt x="4402" y="4682"/>
                    </a:cubicBezTo>
                    <a:lnTo>
                      <a:pt x="4402" y="4668"/>
                    </a:lnTo>
                    <a:cubicBezTo>
                      <a:pt x="4402" y="4611"/>
                      <a:pt x="4399" y="4557"/>
                      <a:pt x="4399" y="4500"/>
                    </a:cubicBezTo>
                    <a:lnTo>
                      <a:pt x="4399" y="4500"/>
                    </a:lnTo>
                    <a:cubicBezTo>
                      <a:pt x="4404" y="4506"/>
                      <a:pt x="4407" y="4509"/>
                      <a:pt x="4411" y="4515"/>
                    </a:cubicBezTo>
                    <a:cubicBezTo>
                      <a:pt x="4440" y="4551"/>
                      <a:pt x="4468" y="4588"/>
                      <a:pt x="4485" y="4618"/>
                    </a:cubicBezTo>
                    <a:cubicBezTo>
                      <a:pt x="4487" y="4620"/>
                      <a:pt x="4487" y="4623"/>
                      <a:pt x="4490" y="4624"/>
                    </a:cubicBezTo>
                    <a:cubicBezTo>
                      <a:pt x="4768" y="4997"/>
                      <a:pt x="5081" y="5436"/>
                      <a:pt x="5269" y="5924"/>
                    </a:cubicBezTo>
                    <a:lnTo>
                      <a:pt x="5269" y="5927"/>
                    </a:lnTo>
                    <a:cubicBezTo>
                      <a:pt x="5287" y="5971"/>
                      <a:pt x="5328" y="5997"/>
                      <a:pt x="5374" y="5997"/>
                    </a:cubicBezTo>
                    <a:lnTo>
                      <a:pt x="5380" y="5997"/>
                    </a:lnTo>
                    <a:cubicBezTo>
                      <a:pt x="5440" y="5993"/>
                      <a:pt x="5490" y="5945"/>
                      <a:pt x="5491" y="5886"/>
                    </a:cubicBezTo>
                    <a:lnTo>
                      <a:pt x="5491" y="5885"/>
                    </a:lnTo>
                    <a:lnTo>
                      <a:pt x="5491" y="5883"/>
                    </a:lnTo>
                    <a:cubicBezTo>
                      <a:pt x="5491" y="5866"/>
                      <a:pt x="5488" y="5851"/>
                      <a:pt x="5482" y="5837"/>
                    </a:cubicBezTo>
                    <a:cubicBezTo>
                      <a:pt x="5422" y="5681"/>
                      <a:pt x="5374" y="5506"/>
                      <a:pt x="5342" y="5331"/>
                    </a:cubicBezTo>
                    <a:lnTo>
                      <a:pt x="5342" y="5330"/>
                    </a:lnTo>
                    <a:cubicBezTo>
                      <a:pt x="5248" y="4904"/>
                      <a:pt x="5055" y="4540"/>
                      <a:pt x="4797" y="4289"/>
                    </a:cubicBezTo>
                    <a:close/>
                    <a:moveTo>
                      <a:pt x="2735" y="0"/>
                    </a:moveTo>
                    <a:cubicBezTo>
                      <a:pt x="2675" y="0"/>
                      <a:pt x="2612" y="6"/>
                      <a:pt x="2548" y="19"/>
                    </a:cubicBezTo>
                    <a:cubicBezTo>
                      <a:pt x="2066" y="97"/>
                      <a:pt x="1654" y="484"/>
                      <a:pt x="1571" y="938"/>
                    </a:cubicBezTo>
                    <a:cubicBezTo>
                      <a:pt x="1528" y="1157"/>
                      <a:pt x="1601" y="1355"/>
                      <a:pt x="1673" y="1549"/>
                    </a:cubicBezTo>
                    <a:cubicBezTo>
                      <a:pt x="1684" y="1578"/>
                      <a:pt x="1694" y="1606"/>
                      <a:pt x="1703" y="1634"/>
                    </a:cubicBezTo>
                    <a:cubicBezTo>
                      <a:pt x="832" y="1931"/>
                      <a:pt x="588" y="2512"/>
                      <a:pt x="657" y="2963"/>
                    </a:cubicBezTo>
                    <a:cubicBezTo>
                      <a:pt x="733" y="3476"/>
                      <a:pt x="1251" y="4034"/>
                      <a:pt x="2216" y="4044"/>
                    </a:cubicBezTo>
                    <a:lnTo>
                      <a:pt x="2299" y="4044"/>
                    </a:lnTo>
                    <a:cubicBezTo>
                      <a:pt x="2298" y="4062"/>
                      <a:pt x="2296" y="4075"/>
                      <a:pt x="2296" y="4092"/>
                    </a:cubicBezTo>
                    <a:cubicBezTo>
                      <a:pt x="2262" y="4086"/>
                      <a:pt x="2227" y="4084"/>
                      <a:pt x="2191" y="4084"/>
                    </a:cubicBezTo>
                    <a:cubicBezTo>
                      <a:pt x="1919" y="4084"/>
                      <a:pt x="1595" y="4234"/>
                      <a:pt x="1385" y="4334"/>
                    </a:cubicBezTo>
                    <a:lnTo>
                      <a:pt x="1353" y="4349"/>
                    </a:lnTo>
                    <a:cubicBezTo>
                      <a:pt x="890" y="4560"/>
                      <a:pt x="494" y="4975"/>
                      <a:pt x="266" y="5484"/>
                    </a:cubicBezTo>
                    <a:cubicBezTo>
                      <a:pt x="33" y="6007"/>
                      <a:pt x="1" y="6563"/>
                      <a:pt x="171" y="7051"/>
                    </a:cubicBezTo>
                    <a:cubicBezTo>
                      <a:pt x="314" y="7414"/>
                      <a:pt x="577" y="7723"/>
                      <a:pt x="951" y="7972"/>
                    </a:cubicBezTo>
                    <a:cubicBezTo>
                      <a:pt x="1273" y="8188"/>
                      <a:pt x="1664" y="8343"/>
                      <a:pt x="2081" y="8427"/>
                    </a:cubicBezTo>
                    <a:cubicBezTo>
                      <a:pt x="2145" y="8437"/>
                      <a:pt x="2203" y="8441"/>
                      <a:pt x="2256" y="8441"/>
                    </a:cubicBezTo>
                    <a:cubicBezTo>
                      <a:pt x="2398" y="8441"/>
                      <a:pt x="2508" y="8405"/>
                      <a:pt x="2588" y="8333"/>
                    </a:cubicBezTo>
                    <a:cubicBezTo>
                      <a:pt x="2771" y="8169"/>
                      <a:pt x="2757" y="7854"/>
                      <a:pt x="2744" y="7549"/>
                    </a:cubicBezTo>
                    <a:cubicBezTo>
                      <a:pt x="2736" y="7395"/>
                      <a:pt x="2729" y="7236"/>
                      <a:pt x="2750" y="7108"/>
                    </a:cubicBezTo>
                    <a:lnTo>
                      <a:pt x="2750" y="7103"/>
                    </a:lnTo>
                    <a:cubicBezTo>
                      <a:pt x="2801" y="6442"/>
                      <a:pt x="2939" y="5829"/>
                      <a:pt x="3159" y="5276"/>
                    </a:cubicBezTo>
                    <a:lnTo>
                      <a:pt x="3159" y="5276"/>
                    </a:lnTo>
                    <a:cubicBezTo>
                      <a:pt x="3085" y="5829"/>
                      <a:pt x="3136" y="6500"/>
                      <a:pt x="3194" y="6896"/>
                    </a:cubicBezTo>
                    <a:cubicBezTo>
                      <a:pt x="3302" y="7495"/>
                      <a:pt x="3480" y="8497"/>
                      <a:pt x="4354" y="8530"/>
                    </a:cubicBezTo>
                    <a:cubicBezTo>
                      <a:pt x="4427" y="8536"/>
                      <a:pt x="4501" y="8539"/>
                      <a:pt x="4577" y="8539"/>
                    </a:cubicBezTo>
                    <a:cubicBezTo>
                      <a:pt x="5369" y="8539"/>
                      <a:pt x="6275" y="8234"/>
                      <a:pt x="6804" y="7778"/>
                    </a:cubicBezTo>
                    <a:lnTo>
                      <a:pt x="6807" y="7775"/>
                    </a:lnTo>
                    <a:cubicBezTo>
                      <a:pt x="7069" y="7523"/>
                      <a:pt x="7230" y="7178"/>
                      <a:pt x="7268" y="6780"/>
                    </a:cubicBezTo>
                    <a:cubicBezTo>
                      <a:pt x="7304" y="6405"/>
                      <a:pt x="7230" y="6022"/>
                      <a:pt x="7058" y="5694"/>
                    </a:cubicBezTo>
                    <a:cubicBezTo>
                      <a:pt x="6756" y="5130"/>
                      <a:pt x="6282" y="4633"/>
                      <a:pt x="5708" y="4269"/>
                    </a:cubicBezTo>
                    <a:lnTo>
                      <a:pt x="5708" y="4269"/>
                    </a:lnTo>
                    <a:cubicBezTo>
                      <a:pt x="6109" y="4324"/>
                      <a:pt x="6462" y="4406"/>
                      <a:pt x="6781" y="4521"/>
                    </a:cubicBezTo>
                    <a:lnTo>
                      <a:pt x="6785" y="4522"/>
                    </a:lnTo>
                    <a:cubicBezTo>
                      <a:pt x="7020" y="4589"/>
                      <a:pt x="7246" y="4704"/>
                      <a:pt x="7464" y="4815"/>
                    </a:cubicBezTo>
                    <a:cubicBezTo>
                      <a:pt x="7743" y="4958"/>
                      <a:pt x="8033" y="5105"/>
                      <a:pt x="8355" y="5163"/>
                    </a:cubicBezTo>
                    <a:cubicBezTo>
                      <a:pt x="8390" y="5169"/>
                      <a:pt x="8422" y="5172"/>
                      <a:pt x="8457" y="5172"/>
                    </a:cubicBezTo>
                    <a:cubicBezTo>
                      <a:pt x="8697" y="5169"/>
                      <a:pt x="8932" y="5028"/>
                      <a:pt x="9089" y="4786"/>
                    </a:cubicBezTo>
                    <a:cubicBezTo>
                      <a:pt x="9458" y="4273"/>
                      <a:pt x="9512" y="3546"/>
                      <a:pt x="9221" y="2937"/>
                    </a:cubicBezTo>
                    <a:cubicBezTo>
                      <a:pt x="9079" y="2645"/>
                      <a:pt x="8691" y="2133"/>
                      <a:pt x="7670" y="1979"/>
                    </a:cubicBezTo>
                    <a:cubicBezTo>
                      <a:pt x="7542" y="1963"/>
                      <a:pt x="7415" y="1955"/>
                      <a:pt x="7287" y="1955"/>
                    </a:cubicBezTo>
                    <a:cubicBezTo>
                      <a:pt x="6638" y="1955"/>
                      <a:pt x="5995" y="2157"/>
                      <a:pt x="5453" y="2534"/>
                    </a:cubicBezTo>
                    <a:cubicBezTo>
                      <a:pt x="5667" y="2090"/>
                      <a:pt x="5845" y="1581"/>
                      <a:pt x="5769" y="1045"/>
                    </a:cubicBezTo>
                    <a:cubicBezTo>
                      <a:pt x="5688" y="527"/>
                      <a:pt x="5363" y="149"/>
                      <a:pt x="4921" y="57"/>
                    </a:cubicBezTo>
                    <a:cubicBezTo>
                      <a:pt x="4852" y="42"/>
                      <a:pt x="4783" y="35"/>
                      <a:pt x="4714" y="35"/>
                    </a:cubicBezTo>
                    <a:cubicBezTo>
                      <a:pt x="4354" y="35"/>
                      <a:pt x="4007" y="229"/>
                      <a:pt x="3764" y="571"/>
                    </a:cubicBezTo>
                    <a:cubicBezTo>
                      <a:pt x="3521" y="304"/>
                      <a:pt x="3171"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5"/>
              <p:cNvSpPr/>
              <p:nvPr/>
            </p:nvSpPr>
            <p:spPr>
              <a:xfrm>
                <a:off x="4843350" y="1304625"/>
                <a:ext cx="222300" cy="202350"/>
              </a:xfrm>
              <a:custGeom>
                <a:avLst/>
                <a:gdLst/>
                <a:ahLst/>
                <a:cxnLst/>
                <a:rect l="l" t="t" r="r" b="b"/>
                <a:pathLst>
                  <a:path w="8892" h="8094" extrusionOk="0">
                    <a:moveTo>
                      <a:pt x="6088" y="517"/>
                    </a:moveTo>
                    <a:cubicBezTo>
                      <a:pt x="6221" y="517"/>
                      <a:pt x="6344" y="562"/>
                      <a:pt x="6446" y="649"/>
                    </a:cubicBezTo>
                    <a:cubicBezTo>
                      <a:pt x="6738" y="926"/>
                      <a:pt x="6688" y="1283"/>
                      <a:pt x="6637" y="1659"/>
                    </a:cubicBezTo>
                    <a:cubicBezTo>
                      <a:pt x="6630" y="1713"/>
                      <a:pt x="6623" y="1764"/>
                      <a:pt x="6617" y="1815"/>
                    </a:cubicBezTo>
                    <a:lnTo>
                      <a:pt x="6617" y="1831"/>
                    </a:lnTo>
                    <a:cubicBezTo>
                      <a:pt x="6633" y="1927"/>
                      <a:pt x="6684" y="1975"/>
                      <a:pt x="6726" y="1997"/>
                    </a:cubicBezTo>
                    <a:cubicBezTo>
                      <a:pt x="6764" y="2018"/>
                      <a:pt x="6805" y="2025"/>
                      <a:pt x="6846" y="2025"/>
                    </a:cubicBezTo>
                    <a:cubicBezTo>
                      <a:pt x="6920" y="2025"/>
                      <a:pt x="6992" y="2001"/>
                      <a:pt x="7029" y="1985"/>
                    </a:cubicBezTo>
                    <a:cubicBezTo>
                      <a:pt x="7109" y="1962"/>
                      <a:pt x="7187" y="1950"/>
                      <a:pt x="7262" y="1950"/>
                    </a:cubicBezTo>
                    <a:cubicBezTo>
                      <a:pt x="7383" y="1950"/>
                      <a:pt x="7495" y="1981"/>
                      <a:pt x="7585" y="2041"/>
                    </a:cubicBezTo>
                    <a:cubicBezTo>
                      <a:pt x="7717" y="2150"/>
                      <a:pt x="7787" y="2275"/>
                      <a:pt x="7789" y="2410"/>
                    </a:cubicBezTo>
                    <a:cubicBezTo>
                      <a:pt x="7790" y="2580"/>
                      <a:pt x="7682" y="2771"/>
                      <a:pt x="7493" y="2934"/>
                    </a:cubicBezTo>
                    <a:lnTo>
                      <a:pt x="7486" y="2942"/>
                    </a:lnTo>
                    <a:cubicBezTo>
                      <a:pt x="7481" y="2947"/>
                      <a:pt x="7475" y="2952"/>
                      <a:pt x="7468" y="2956"/>
                    </a:cubicBezTo>
                    <a:cubicBezTo>
                      <a:pt x="7461" y="2962"/>
                      <a:pt x="7454" y="2969"/>
                      <a:pt x="7445" y="2975"/>
                    </a:cubicBezTo>
                    <a:lnTo>
                      <a:pt x="7423" y="2991"/>
                    </a:lnTo>
                    <a:cubicBezTo>
                      <a:pt x="7416" y="2997"/>
                      <a:pt x="7405" y="3004"/>
                      <a:pt x="7398" y="3010"/>
                    </a:cubicBezTo>
                    <a:cubicBezTo>
                      <a:pt x="7391" y="3014"/>
                      <a:pt x="7384" y="3020"/>
                      <a:pt x="7376" y="3025"/>
                    </a:cubicBezTo>
                    <a:cubicBezTo>
                      <a:pt x="7368" y="3029"/>
                      <a:pt x="7360" y="3035"/>
                      <a:pt x="7352" y="3042"/>
                    </a:cubicBezTo>
                    <a:cubicBezTo>
                      <a:pt x="7344" y="3048"/>
                      <a:pt x="7337" y="3051"/>
                      <a:pt x="7330" y="3057"/>
                    </a:cubicBezTo>
                    <a:lnTo>
                      <a:pt x="7302" y="3073"/>
                    </a:lnTo>
                    <a:cubicBezTo>
                      <a:pt x="7295" y="3077"/>
                      <a:pt x="7287" y="3080"/>
                      <a:pt x="7280" y="3086"/>
                    </a:cubicBezTo>
                    <a:lnTo>
                      <a:pt x="7252" y="3102"/>
                    </a:lnTo>
                    <a:cubicBezTo>
                      <a:pt x="7245" y="3106"/>
                      <a:pt x="7238" y="3109"/>
                      <a:pt x="7232" y="3113"/>
                    </a:cubicBezTo>
                    <a:cubicBezTo>
                      <a:pt x="7223" y="3119"/>
                      <a:pt x="7213" y="3124"/>
                      <a:pt x="7203" y="3128"/>
                    </a:cubicBezTo>
                    <a:cubicBezTo>
                      <a:pt x="7198" y="3131"/>
                      <a:pt x="7191" y="3134"/>
                      <a:pt x="7185" y="3135"/>
                    </a:cubicBezTo>
                    <a:cubicBezTo>
                      <a:pt x="7174" y="3141"/>
                      <a:pt x="7164" y="3144"/>
                      <a:pt x="7153" y="3150"/>
                    </a:cubicBezTo>
                    <a:lnTo>
                      <a:pt x="7147" y="3151"/>
                    </a:lnTo>
                    <a:cubicBezTo>
                      <a:pt x="7133" y="3157"/>
                      <a:pt x="7117" y="3165"/>
                      <a:pt x="7102" y="3170"/>
                    </a:cubicBezTo>
                    <a:lnTo>
                      <a:pt x="7098" y="3172"/>
                    </a:lnTo>
                    <a:cubicBezTo>
                      <a:pt x="6961" y="3233"/>
                      <a:pt x="6808" y="3291"/>
                      <a:pt x="6630" y="3354"/>
                    </a:cubicBezTo>
                    <a:cubicBezTo>
                      <a:pt x="6617" y="3357"/>
                      <a:pt x="6605" y="3361"/>
                      <a:pt x="6594" y="3364"/>
                    </a:cubicBezTo>
                    <a:cubicBezTo>
                      <a:pt x="6591" y="3364"/>
                      <a:pt x="6589" y="3367"/>
                      <a:pt x="6588" y="3367"/>
                    </a:cubicBezTo>
                    <a:cubicBezTo>
                      <a:pt x="6576" y="3370"/>
                      <a:pt x="6567" y="3371"/>
                      <a:pt x="6557" y="3376"/>
                    </a:cubicBezTo>
                    <a:cubicBezTo>
                      <a:pt x="6554" y="3376"/>
                      <a:pt x="6551" y="3377"/>
                      <a:pt x="6550" y="3377"/>
                    </a:cubicBezTo>
                    <a:cubicBezTo>
                      <a:pt x="6537" y="3382"/>
                      <a:pt x="6525" y="3386"/>
                      <a:pt x="6514" y="3390"/>
                    </a:cubicBezTo>
                    <a:lnTo>
                      <a:pt x="6511" y="3390"/>
                    </a:lnTo>
                    <a:cubicBezTo>
                      <a:pt x="6500" y="3393"/>
                      <a:pt x="6489" y="3399"/>
                      <a:pt x="6479" y="3405"/>
                    </a:cubicBezTo>
                    <a:cubicBezTo>
                      <a:pt x="6474" y="3406"/>
                      <a:pt x="6473" y="3408"/>
                      <a:pt x="6470" y="3408"/>
                    </a:cubicBezTo>
                    <a:cubicBezTo>
                      <a:pt x="6460" y="3412"/>
                      <a:pt x="6451" y="3418"/>
                      <a:pt x="6444" y="3422"/>
                    </a:cubicBezTo>
                    <a:cubicBezTo>
                      <a:pt x="6442" y="3425"/>
                      <a:pt x="6439" y="3425"/>
                      <a:pt x="6436" y="3427"/>
                    </a:cubicBezTo>
                    <a:cubicBezTo>
                      <a:pt x="6429" y="3430"/>
                      <a:pt x="6422" y="3436"/>
                      <a:pt x="6414" y="3440"/>
                    </a:cubicBezTo>
                    <a:cubicBezTo>
                      <a:pt x="6411" y="3433"/>
                      <a:pt x="6410" y="3425"/>
                      <a:pt x="6406" y="3420"/>
                    </a:cubicBezTo>
                    <a:cubicBezTo>
                      <a:pt x="6404" y="3415"/>
                      <a:pt x="6401" y="3411"/>
                      <a:pt x="6400" y="3406"/>
                    </a:cubicBezTo>
                    <a:lnTo>
                      <a:pt x="6395" y="3393"/>
                    </a:lnTo>
                    <a:cubicBezTo>
                      <a:pt x="6391" y="3386"/>
                      <a:pt x="6388" y="3377"/>
                      <a:pt x="6382" y="3370"/>
                    </a:cubicBezTo>
                    <a:cubicBezTo>
                      <a:pt x="6379" y="3364"/>
                      <a:pt x="6377" y="3361"/>
                      <a:pt x="6374" y="3355"/>
                    </a:cubicBezTo>
                    <a:lnTo>
                      <a:pt x="6366" y="3342"/>
                    </a:lnTo>
                    <a:lnTo>
                      <a:pt x="6363" y="3341"/>
                    </a:lnTo>
                    <a:lnTo>
                      <a:pt x="6362" y="3339"/>
                    </a:lnTo>
                    <a:cubicBezTo>
                      <a:pt x="6360" y="3335"/>
                      <a:pt x="6356" y="3331"/>
                      <a:pt x="6355" y="3326"/>
                    </a:cubicBezTo>
                    <a:lnTo>
                      <a:pt x="6353" y="3323"/>
                    </a:lnTo>
                    <a:lnTo>
                      <a:pt x="6353" y="3320"/>
                    </a:lnTo>
                    <a:cubicBezTo>
                      <a:pt x="6327" y="3280"/>
                      <a:pt x="6298" y="3237"/>
                      <a:pt x="6267" y="3195"/>
                    </a:cubicBezTo>
                    <a:cubicBezTo>
                      <a:pt x="6234" y="3156"/>
                      <a:pt x="6200" y="3115"/>
                      <a:pt x="6159" y="3073"/>
                    </a:cubicBezTo>
                    <a:lnTo>
                      <a:pt x="6247" y="3035"/>
                    </a:lnTo>
                    <a:cubicBezTo>
                      <a:pt x="6328" y="3000"/>
                      <a:pt x="6413" y="2963"/>
                      <a:pt x="6496" y="2934"/>
                    </a:cubicBezTo>
                    <a:cubicBezTo>
                      <a:pt x="6500" y="2933"/>
                      <a:pt x="6502" y="2933"/>
                      <a:pt x="6506" y="2931"/>
                    </a:cubicBezTo>
                    <a:cubicBezTo>
                      <a:pt x="6524" y="2920"/>
                      <a:pt x="6553" y="2911"/>
                      <a:pt x="6583" y="2902"/>
                    </a:cubicBezTo>
                    <a:cubicBezTo>
                      <a:pt x="6671" y="2874"/>
                      <a:pt x="6793" y="2837"/>
                      <a:pt x="6799" y="2720"/>
                    </a:cubicBezTo>
                    <a:lnTo>
                      <a:pt x="6799" y="2716"/>
                    </a:lnTo>
                    <a:cubicBezTo>
                      <a:pt x="6799" y="2700"/>
                      <a:pt x="6798" y="2684"/>
                      <a:pt x="6793" y="2668"/>
                    </a:cubicBezTo>
                    <a:cubicBezTo>
                      <a:pt x="6793" y="2663"/>
                      <a:pt x="6792" y="2662"/>
                      <a:pt x="6790" y="2657"/>
                    </a:cubicBezTo>
                    <a:cubicBezTo>
                      <a:pt x="6786" y="2649"/>
                      <a:pt x="6780" y="2640"/>
                      <a:pt x="6776" y="2631"/>
                    </a:cubicBezTo>
                    <a:cubicBezTo>
                      <a:pt x="6773" y="2627"/>
                      <a:pt x="6770" y="2624"/>
                      <a:pt x="6769" y="2621"/>
                    </a:cubicBezTo>
                    <a:lnTo>
                      <a:pt x="6763" y="2617"/>
                    </a:lnTo>
                    <a:lnTo>
                      <a:pt x="6761" y="2614"/>
                    </a:lnTo>
                    <a:lnTo>
                      <a:pt x="6761" y="2612"/>
                    </a:lnTo>
                    <a:lnTo>
                      <a:pt x="6758" y="2611"/>
                    </a:lnTo>
                    <a:lnTo>
                      <a:pt x="6757" y="2609"/>
                    </a:lnTo>
                    <a:lnTo>
                      <a:pt x="6755" y="2606"/>
                    </a:lnTo>
                    <a:lnTo>
                      <a:pt x="6748" y="2599"/>
                    </a:lnTo>
                    <a:lnTo>
                      <a:pt x="6747" y="2598"/>
                    </a:lnTo>
                    <a:lnTo>
                      <a:pt x="6742" y="2595"/>
                    </a:lnTo>
                    <a:lnTo>
                      <a:pt x="6739" y="2592"/>
                    </a:lnTo>
                    <a:lnTo>
                      <a:pt x="6734" y="2589"/>
                    </a:lnTo>
                    <a:lnTo>
                      <a:pt x="6729" y="2587"/>
                    </a:lnTo>
                    <a:lnTo>
                      <a:pt x="6725" y="2583"/>
                    </a:lnTo>
                    <a:lnTo>
                      <a:pt x="6720" y="2582"/>
                    </a:lnTo>
                    <a:lnTo>
                      <a:pt x="6715" y="2580"/>
                    </a:lnTo>
                    <a:cubicBezTo>
                      <a:pt x="6713" y="2577"/>
                      <a:pt x="6710" y="2577"/>
                      <a:pt x="6707" y="2576"/>
                    </a:cubicBezTo>
                    <a:lnTo>
                      <a:pt x="6703" y="2576"/>
                    </a:lnTo>
                    <a:lnTo>
                      <a:pt x="6699" y="2574"/>
                    </a:lnTo>
                    <a:lnTo>
                      <a:pt x="6693" y="2573"/>
                    </a:lnTo>
                    <a:cubicBezTo>
                      <a:pt x="6691" y="2573"/>
                      <a:pt x="6688" y="2570"/>
                      <a:pt x="6685" y="2570"/>
                    </a:cubicBezTo>
                    <a:lnTo>
                      <a:pt x="6640" y="2570"/>
                    </a:lnTo>
                    <a:cubicBezTo>
                      <a:pt x="6634" y="2570"/>
                      <a:pt x="6627" y="2570"/>
                      <a:pt x="6623" y="2573"/>
                    </a:cubicBezTo>
                    <a:cubicBezTo>
                      <a:pt x="6618" y="2573"/>
                      <a:pt x="6613" y="2573"/>
                      <a:pt x="6608" y="2574"/>
                    </a:cubicBezTo>
                    <a:cubicBezTo>
                      <a:pt x="6601" y="2576"/>
                      <a:pt x="6594" y="2576"/>
                      <a:pt x="6586" y="2577"/>
                    </a:cubicBezTo>
                    <a:lnTo>
                      <a:pt x="6576" y="2580"/>
                    </a:lnTo>
                    <a:cubicBezTo>
                      <a:pt x="6499" y="2598"/>
                      <a:pt x="6409" y="2641"/>
                      <a:pt x="6331" y="2679"/>
                    </a:cubicBezTo>
                    <a:cubicBezTo>
                      <a:pt x="6276" y="2707"/>
                      <a:pt x="6223" y="2733"/>
                      <a:pt x="6193" y="2740"/>
                    </a:cubicBezTo>
                    <a:cubicBezTo>
                      <a:pt x="6187" y="2742"/>
                      <a:pt x="6183" y="2743"/>
                      <a:pt x="6178" y="2745"/>
                    </a:cubicBezTo>
                    <a:cubicBezTo>
                      <a:pt x="6165" y="2752"/>
                      <a:pt x="6139" y="2764"/>
                      <a:pt x="6113" y="2777"/>
                    </a:cubicBezTo>
                    <a:cubicBezTo>
                      <a:pt x="6057" y="2800"/>
                      <a:pt x="5989" y="2832"/>
                      <a:pt x="5926" y="2869"/>
                    </a:cubicBezTo>
                    <a:cubicBezTo>
                      <a:pt x="5862" y="2821"/>
                      <a:pt x="5794" y="2772"/>
                      <a:pt x="5719" y="2729"/>
                    </a:cubicBezTo>
                    <a:cubicBezTo>
                      <a:pt x="5756" y="2663"/>
                      <a:pt x="5786" y="2596"/>
                      <a:pt x="5814" y="2539"/>
                    </a:cubicBezTo>
                    <a:cubicBezTo>
                      <a:pt x="5836" y="2493"/>
                      <a:pt x="5855" y="2452"/>
                      <a:pt x="5868" y="2430"/>
                    </a:cubicBezTo>
                    <a:lnTo>
                      <a:pt x="5869" y="2424"/>
                    </a:lnTo>
                    <a:lnTo>
                      <a:pt x="5869" y="2423"/>
                    </a:lnTo>
                    <a:cubicBezTo>
                      <a:pt x="5904" y="2354"/>
                      <a:pt x="5938" y="2277"/>
                      <a:pt x="5954" y="2191"/>
                    </a:cubicBezTo>
                    <a:lnTo>
                      <a:pt x="5955" y="2187"/>
                    </a:lnTo>
                    <a:cubicBezTo>
                      <a:pt x="5957" y="2176"/>
                      <a:pt x="5960" y="2166"/>
                      <a:pt x="5960" y="2155"/>
                    </a:cubicBezTo>
                    <a:cubicBezTo>
                      <a:pt x="5960" y="2086"/>
                      <a:pt x="5916" y="2023"/>
                      <a:pt x="5846" y="1997"/>
                    </a:cubicBezTo>
                    <a:cubicBezTo>
                      <a:pt x="5823" y="1988"/>
                      <a:pt x="5800" y="1983"/>
                      <a:pt x="5777" y="1983"/>
                    </a:cubicBezTo>
                    <a:cubicBezTo>
                      <a:pt x="5733" y="1983"/>
                      <a:pt x="5691" y="2000"/>
                      <a:pt x="5658" y="2031"/>
                    </a:cubicBezTo>
                    <a:lnTo>
                      <a:pt x="5657" y="2031"/>
                    </a:lnTo>
                    <a:lnTo>
                      <a:pt x="5655" y="2034"/>
                    </a:lnTo>
                    <a:lnTo>
                      <a:pt x="5655" y="2035"/>
                    </a:lnTo>
                    <a:cubicBezTo>
                      <a:pt x="5651" y="2038"/>
                      <a:pt x="5649" y="2042"/>
                      <a:pt x="5643" y="2048"/>
                    </a:cubicBezTo>
                    <a:cubicBezTo>
                      <a:pt x="5568" y="2162"/>
                      <a:pt x="5509" y="2292"/>
                      <a:pt x="5464" y="2394"/>
                    </a:cubicBezTo>
                    <a:lnTo>
                      <a:pt x="5464" y="2395"/>
                    </a:lnTo>
                    <a:lnTo>
                      <a:pt x="5445" y="2437"/>
                    </a:lnTo>
                    <a:lnTo>
                      <a:pt x="5423" y="2487"/>
                    </a:lnTo>
                    <a:cubicBezTo>
                      <a:pt x="5413" y="2509"/>
                      <a:pt x="5402" y="2533"/>
                      <a:pt x="5391" y="2561"/>
                    </a:cubicBezTo>
                    <a:cubicBezTo>
                      <a:pt x="5286" y="2517"/>
                      <a:pt x="5184" y="2481"/>
                      <a:pt x="5082" y="2452"/>
                    </a:cubicBezTo>
                    <a:cubicBezTo>
                      <a:pt x="5093" y="2281"/>
                      <a:pt x="5002" y="2053"/>
                      <a:pt x="4961" y="1953"/>
                    </a:cubicBezTo>
                    <a:lnTo>
                      <a:pt x="4958" y="1949"/>
                    </a:lnTo>
                    <a:cubicBezTo>
                      <a:pt x="4944" y="1899"/>
                      <a:pt x="4925" y="1840"/>
                      <a:pt x="4891" y="1787"/>
                    </a:cubicBezTo>
                    <a:cubicBezTo>
                      <a:pt x="4844" y="1716"/>
                      <a:pt x="4786" y="1696"/>
                      <a:pt x="4737" y="1696"/>
                    </a:cubicBezTo>
                    <a:cubicBezTo>
                      <a:pt x="4724" y="1696"/>
                      <a:pt x="4711" y="1697"/>
                      <a:pt x="4699" y="1700"/>
                    </a:cubicBezTo>
                    <a:lnTo>
                      <a:pt x="4693" y="1701"/>
                    </a:lnTo>
                    <a:cubicBezTo>
                      <a:pt x="4520" y="1751"/>
                      <a:pt x="4550" y="1943"/>
                      <a:pt x="4569" y="2045"/>
                    </a:cubicBezTo>
                    <a:lnTo>
                      <a:pt x="4571" y="2060"/>
                    </a:lnTo>
                    <a:cubicBezTo>
                      <a:pt x="4578" y="2102"/>
                      <a:pt x="4582" y="2150"/>
                      <a:pt x="4585" y="2201"/>
                    </a:cubicBezTo>
                    <a:cubicBezTo>
                      <a:pt x="4590" y="2249"/>
                      <a:pt x="4593" y="2300"/>
                      <a:pt x="4600" y="2351"/>
                    </a:cubicBezTo>
                    <a:cubicBezTo>
                      <a:pt x="4515" y="2337"/>
                      <a:pt x="4430" y="2329"/>
                      <a:pt x="4348" y="2329"/>
                    </a:cubicBezTo>
                    <a:cubicBezTo>
                      <a:pt x="4248" y="2329"/>
                      <a:pt x="4152" y="2340"/>
                      <a:pt x="4061" y="2361"/>
                    </a:cubicBezTo>
                    <a:cubicBezTo>
                      <a:pt x="4055" y="2347"/>
                      <a:pt x="4048" y="2334"/>
                      <a:pt x="4040" y="2321"/>
                    </a:cubicBezTo>
                    <a:cubicBezTo>
                      <a:pt x="4016" y="2270"/>
                      <a:pt x="3995" y="2224"/>
                      <a:pt x="3975" y="2178"/>
                    </a:cubicBezTo>
                    <a:cubicBezTo>
                      <a:pt x="3906" y="2019"/>
                      <a:pt x="3833" y="1850"/>
                      <a:pt x="3806" y="1672"/>
                    </a:cubicBezTo>
                    <a:cubicBezTo>
                      <a:pt x="3806" y="1665"/>
                      <a:pt x="3804" y="1659"/>
                      <a:pt x="3804" y="1652"/>
                    </a:cubicBezTo>
                    <a:lnTo>
                      <a:pt x="3803" y="1627"/>
                    </a:lnTo>
                    <a:cubicBezTo>
                      <a:pt x="3800" y="1598"/>
                      <a:pt x="3798" y="1569"/>
                      <a:pt x="3797" y="1542"/>
                    </a:cubicBezTo>
                    <a:cubicBezTo>
                      <a:pt x="3793" y="1448"/>
                      <a:pt x="3795" y="1363"/>
                      <a:pt x="3804" y="1286"/>
                    </a:cubicBezTo>
                    <a:cubicBezTo>
                      <a:pt x="3804" y="1280"/>
                      <a:pt x="3806" y="1276"/>
                      <a:pt x="3806" y="1270"/>
                    </a:cubicBezTo>
                    <a:lnTo>
                      <a:pt x="3806" y="1264"/>
                    </a:lnTo>
                    <a:cubicBezTo>
                      <a:pt x="3829" y="1089"/>
                      <a:pt x="3892" y="980"/>
                      <a:pt x="3988" y="941"/>
                    </a:cubicBezTo>
                    <a:cubicBezTo>
                      <a:pt x="4016" y="929"/>
                      <a:pt x="4051" y="921"/>
                      <a:pt x="4095" y="921"/>
                    </a:cubicBezTo>
                    <a:cubicBezTo>
                      <a:pt x="4237" y="921"/>
                      <a:pt x="4472" y="1003"/>
                      <a:pt x="4862" y="1295"/>
                    </a:cubicBezTo>
                    <a:cubicBezTo>
                      <a:pt x="4867" y="1298"/>
                      <a:pt x="4870" y="1300"/>
                      <a:pt x="4874" y="1300"/>
                    </a:cubicBezTo>
                    <a:cubicBezTo>
                      <a:pt x="4938" y="1330"/>
                      <a:pt x="5000" y="1345"/>
                      <a:pt x="5056" y="1345"/>
                    </a:cubicBezTo>
                    <a:cubicBezTo>
                      <a:pt x="5101" y="1345"/>
                      <a:pt x="5143" y="1335"/>
                      <a:pt x="5181" y="1317"/>
                    </a:cubicBezTo>
                    <a:cubicBezTo>
                      <a:pt x="5273" y="1273"/>
                      <a:pt x="5336" y="1182"/>
                      <a:pt x="5371" y="1053"/>
                    </a:cubicBezTo>
                    <a:cubicBezTo>
                      <a:pt x="5450" y="817"/>
                      <a:pt x="5668" y="610"/>
                      <a:pt x="5916" y="541"/>
                    </a:cubicBezTo>
                    <a:cubicBezTo>
                      <a:pt x="5974" y="525"/>
                      <a:pt x="6032" y="517"/>
                      <a:pt x="6088" y="517"/>
                    </a:cubicBezTo>
                    <a:close/>
                    <a:moveTo>
                      <a:pt x="6954" y="3842"/>
                    </a:moveTo>
                    <a:cubicBezTo>
                      <a:pt x="6974" y="3842"/>
                      <a:pt x="6989" y="3854"/>
                      <a:pt x="6996" y="3868"/>
                    </a:cubicBezTo>
                    <a:lnTo>
                      <a:pt x="6945" y="3895"/>
                    </a:lnTo>
                    <a:lnTo>
                      <a:pt x="6945" y="3900"/>
                    </a:lnTo>
                    <a:lnTo>
                      <a:pt x="6906" y="3914"/>
                    </a:lnTo>
                    <a:cubicBezTo>
                      <a:pt x="6894" y="3887"/>
                      <a:pt x="6907" y="3857"/>
                      <a:pt x="6935" y="3845"/>
                    </a:cubicBezTo>
                    <a:cubicBezTo>
                      <a:pt x="6942" y="3842"/>
                      <a:pt x="6946" y="3842"/>
                      <a:pt x="6954" y="3842"/>
                    </a:cubicBezTo>
                    <a:close/>
                    <a:moveTo>
                      <a:pt x="4360" y="2766"/>
                    </a:moveTo>
                    <a:cubicBezTo>
                      <a:pt x="4368" y="2766"/>
                      <a:pt x="4376" y="2766"/>
                      <a:pt x="4384" y="2767"/>
                    </a:cubicBezTo>
                    <a:cubicBezTo>
                      <a:pt x="4679" y="2770"/>
                      <a:pt x="5014" y="2853"/>
                      <a:pt x="5378" y="3013"/>
                    </a:cubicBezTo>
                    <a:cubicBezTo>
                      <a:pt x="5428" y="3058"/>
                      <a:pt x="5479" y="3102"/>
                      <a:pt x="5528" y="3143"/>
                    </a:cubicBezTo>
                    <a:cubicBezTo>
                      <a:pt x="5675" y="3268"/>
                      <a:pt x="5815" y="3389"/>
                      <a:pt x="5922" y="3557"/>
                    </a:cubicBezTo>
                    <a:lnTo>
                      <a:pt x="5922" y="3558"/>
                    </a:lnTo>
                    <a:cubicBezTo>
                      <a:pt x="5998" y="3675"/>
                      <a:pt x="6031" y="3806"/>
                      <a:pt x="6003" y="3900"/>
                    </a:cubicBezTo>
                    <a:cubicBezTo>
                      <a:pt x="5989" y="3954"/>
                      <a:pt x="5955" y="3995"/>
                      <a:pt x="5907" y="4020"/>
                    </a:cubicBezTo>
                    <a:lnTo>
                      <a:pt x="5904" y="4020"/>
                    </a:lnTo>
                    <a:cubicBezTo>
                      <a:pt x="5900" y="4021"/>
                      <a:pt x="5894" y="4026"/>
                      <a:pt x="5888" y="4027"/>
                    </a:cubicBezTo>
                    <a:cubicBezTo>
                      <a:pt x="5853" y="4042"/>
                      <a:pt x="5810" y="4048"/>
                      <a:pt x="5762" y="4048"/>
                    </a:cubicBezTo>
                    <a:cubicBezTo>
                      <a:pt x="5753" y="4048"/>
                      <a:pt x="5743" y="4048"/>
                      <a:pt x="5734" y="4048"/>
                    </a:cubicBezTo>
                    <a:lnTo>
                      <a:pt x="5729" y="4048"/>
                    </a:lnTo>
                    <a:cubicBezTo>
                      <a:pt x="5227" y="4048"/>
                      <a:pt x="4775" y="3785"/>
                      <a:pt x="4437" y="3555"/>
                    </a:cubicBezTo>
                    <a:cubicBezTo>
                      <a:pt x="4204" y="3399"/>
                      <a:pt x="3897" y="3093"/>
                      <a:pt x="3930" y="2925"/>
                    </a:cubicBezTo>
                    <a:cubicBezTo>
                      <a:pt x="3943" y="2858"/>
                      <a:pt x="4017" y="2810"/>
                      <a:pt x="4148" y="2784"/>
                    </a:cubicBezTo>
                    <a:cubicBezTo>
                      <a:pt x="4218" y="2772"/>
                      <a:pt x="4287" y="2766"/>
                      <a:pt x="4360" y="2766"/>
                    </a:cubicBezTo>
                    <a:close/>
                    <a:moveTo>
                      <a:pt x="2119" y="2474"/>
                    </a:moveTo>
                    <a:cubicBezTo>
                      <a:pt x="2165" y="2474"/>
                      <a:pt x="2212" y="2476"/>
                      <a:pt x="2259" y="2480"/>
                    </a:cubicBezTo>
                    <a:cubicBezTo>
                      <a:pt x="2267" y="2480"/>
                      <a:pt x="2272" y="2480"/>
                      <a:pt x="2280" y="2478"/>
                    </a:cubicBezTo>
                    <a:cubicBezTo>
                      <a:pt x="2283" y="2478"/>
                      <a:pt x="2287" y="2478"/>
                      <a:pt x="2293" y="2480"/>
                    </a:cubicBezTo>
                    <a:cubicBezTo>
                      <a:pt x="2312" y="2481"/>
                      <a:pt x="2334" y="2482"/>
                      <a:pt x="2354" y="2484"/>
                    </a:cubicBezTo>
                    <a:cubicBezTo>
                      <a:pt x="2358" y="2484"/>
                      <a:pt x="2360" y="2484"/>
                      <a:pt x="2363" y="2487"/>
                    </a:cubicBezTo>
                    <a:cubicBezTo>
                      <a:pt x="2737" y="2533"/>
                      <a:pt x="3110" y="2688"/>
                      <a:pt x="3454" y="2936"/>
                    </a:cubicBezTo>
                    <a:cubicBezTo>
                      <a:pt x="3453" y="2956"/>
                      <a:pt x="3453" y="2978"/>
                      <a:pt x="3453" y="2998"/>
                    </a:cubicBezTo>
                    <a:cubicBezTo>
                      <a:pt x="3412" y="2993"/>
                      <a:pt x="3373" y="2990"/>
                      <a:pt x="3332" y="2988"/>
                    </a:cubicBezTo>
                    <a:lnTo>
                      <a:pt x="3328" y="2988"/>
                    </a:lnTo>
                    <a:cubicBezTo>
                      <a:pt x="3307" y="2988"/>
                      <a:pt x="3287" y="2985"/>
                      <a:pt x="3266" y="2985"/>
                    </a:cubicBezTo>
                    <a:cubicBezTo>
                      <a:pt x="2965" y="2985"/>
                      <a:pt x="2657" y="3080"/>
                      <a:pt x="2358" y="3170"/>
                    </a:cubicBezTo>
                    <a:cubicBezTo>
                      <a:pt x="2191" y="3221"/>
                      <a:pt x="2032" y="3268"/>
                      <a:pt x="1879" y="3302"/>
                    </a:cubicBezTo>
                    <a:cubicBezTo>
                      <a:pt x="1828" y="3312"/>
                      <a:pt x="1794" y="3354"/>
                      <a:pt x="1797" y="3406"/>
                    </a:cubicBezTo>
                    <a:lnTo>
                      <a:pt x="1797" y="3408"/>
                    </a:lnTo>
                    <a:cubicBezTo>
                      <a:pt x="1799" y="3431"/>
                      <a:pt x="1808" y="3453"/>
                      <a:pt x="1824" y="3472"/>
                    </a:cubicBezTo>
                    <a:lnTo>
                      <a:pt x="1828" y="3476"/>
                    </a:lnTo>
                    <a:lnTo>
                      <a:pt x="1829" y="3479"/>
                    </a:lnTo>
                    <a:cubicBezTo>
                      <a:pt x="1850" y="3500"/>
                      <a:pt x="1873" y="3508"/>
                      <a:pt x="1901" y="3508"/>
                    </a:cubicBezTo>
                    <a:cubicBezTo>
                      <a:pt x="1908" y="3508"/>
                      <a:pt x="1917" y="3507"/>
                      <a:pt x="1926" y="3504"/>
                    </a:cubicBezTo>
                    <a:lnTo>
                      <a:pt x="1930" y="3504"/>
                    </a:lnTo>
                    <a:cubicBezTo>
                      <a:pt x="2310" y="3395"/>
                      <a:pt x="2616" y="3327"/>
                      <a:pt x="2907" y="3327"/>
                    </a:cubicBezTo>
                    <a:cubicBezTo>
                      <a:pt x="3086" y="3327"/>
                      <a:pt x="3259" y="3352"/>
                      <a:pt x="3440" y="3409"/>
                    </a:cubicBezTo>
                    <a:cubicBezTo>
                      <a:pt x="3504" y="3430"/>
                      <a:pt x="3571" y="3456"/>
                      <a:pt x="3638" y="3485"/>
                    </a:cubicBezTo>
                    <a:cubicBezTo>
                      <a:pt x="3585" y="3482"/>
                      <a:pt x="3530" y="3481"/>
                      <a:pt x="3474" y="3481"/>
                    </a:cubicBezTo>
                    <a:cubicBezTo>
                      <a:pt x="3396" y="3481"/>
                      <a:pt x="3316" y="3484"/>
                      <a:pt x="3234" y="3490"/>
                    </a:cubicBezTo>
                    <a:cubicBezTo>
                      <a:pt x="2439" y="3555"/>
                      <a:pt x="1634" y="3898"/>
                      <a:pt x="774" y="4537"/>
                    </a:cubicBezTo>
                    <a:cubicBezTo>
                      <a:pt x="633" y="4192"/>
                      <a:pt x="583" y="3800"/>
                      <a:pt x="534" y="3422"/>
                    </a:cubicBezTo>
                    <a:lnTo>
                      <a:pt x="531" y="3393"/>
                    </a:lnTo>
                    <a:cubicBezTo>
                      <a:pt x="545" y="3348"/>
                      <a:pt x="563" y="3303"/>
                      <a:pt x="585" y="3261"/>
                    </a:cubicBezTo>
                    <a:cubicBezTo>
                      <a:pt x="589" y="3252"/>
                      <a:pt x="592" y="3245"/>
                      <a:pt x="598" y="3239"/>
                    </a:cubicBezTo>
                    <a:cubicBezTo>
                      <a:pt x="650" y="3143"/>
                      <a:pt x="780" y="2949"/>
                      <a:pt x="1047" y="2780"/>
                    </a:cubicBezTo>
                    <a:cubicBezTo>
                      <a:pt x="1050" y="2778"/>
                      <a:pt x="1054" y="2775"/>
                      <a:pt x="1056" y="2774"/>
                    </a:cubicBezTo>
                    <a:cubicBezTo>
                      <a:pt x="1080" y="2759"/>
                      <a:pt x="1107" y="2743"/>
                      <a:pt x="1131" y="2730"/>
                    </a:cubicBezTo>
                    <a:cubicBezTo>
                      <a:pt x="1136" y="2729"/>
                      <a:pt x="1139" y="2727"/>
                      <a:pt x="1141" y="2724"/>
                    </a:cubicBezTo>
                    <a:cubicBezTo>
                      <a:pt x="1166" y="2711"/>
                      <a:pt x="1194" y="2698"/>
                      <a:pt x="1219" y="2685"/>
                    </a:cubicBezTo>
                    <a:cubicBezTo>
                      <a:pt x="1223" y="2684"/>
                      <a:pt x="1226" y="2681"/>
                      <a:pt x="1229" y="2679"/>
                    </a:cubicBezTo>
                    <a:cubicBezTo>
                      <a:pt x="1255" y="2666"/>
                      <a:pt x="1283" y="2654"/>
                      <a:pt x="1311" y="2643"/>
                    </a:cubicBezTo>
                    <a:cubicBezTo>
                      <a:pt x="1313" y="2641"/>
                      <a:pt x="1316" y="2641"/>
                      <a:pt x="1319" y="2640"/>
                    </a:cubicBezTo>
                    <a:cubicBezTo>
                      <a:pt x="1347" y="2628"/>
                      <a:pt x="1376" y="2618"/>
                      <a:pt x="1404" y="2606"/>
                    </a:cubicBezTo>
                    <a:cubicBezTo>
                      <a:pt x="1405" y="2605"/>
                      <a:pt x="1408" y="2605"/>
                      <a:pt x="1411" y="2603"/>
                    </a:cubicBezTo>
                    <a:cubicBezTo>
                      <a:pt x="1528" y="2561"/>
                      <a:pt x="1660" y="2526"/>
                      <a:pt x="1809" y="2501"/>
                    </a:cubicBezTo>
                    <a:cubicBezTo>
                      <a:pt x="1910" y="2483"/>
                      <a:pt x="2014" y="2474"/>
                      <a:pt x="2119" y="2474"/>
                    </a:cubicBezTo>
                    <a:close/>
                    <a:moveTo>
                      <a:pt x="4154" y="3959"/>
                    </a:moveTo>
                    <a:lnTo>
                      <a:pt x="4176" y="3975"/>
                    </a:lnTo>
                    <a:cubicBezTo>
                      <a:pt x="4190" y="3985"/>
                      <a:pt x="4205" y="3997"/>
                      <a:pt x="4221" y="4007"/>
                    </a:cubicBezTo>
                    <a:cubicBezTo>
                      <a:pt x="4097" y="4122"/>
                      <a:pt x="3979" y="4260"/>
                      <a:pt x="3851" y="4437"/>
                    </a:cubicBezTo>
                    <a:lnTo>
                      <a:pt x="3839" y="4456"/>
                    </a:lnTo>
                    <a:cubicBezTo>
                      <a:pt x="3781" y="4537"/>
                      <a:pt x="3725" y="4619"/>
                      <a:pt x="3683" y="4683"/>
                    </a:cubicBezTo>
                    <a:cubicBezTo>
                      <a:pt x="3664" y="4712"/>
                      <a:pt x="3645" y="4741"/>
                      <a:pt x="3625" y="4771"/>
                    </a:cubicBezTo>
                    <a:cubicBezTo>
                      <a:pt x="3584" y="4835"/>
                      <a:pt x="3542" y="4900"/>
                      <a:pt x="3500" y="4961"/>
                    </a:cubicBezTo>
                    <a:cubicBezTo>
                      <a:pt x="3447" y="5040"/>
                      <a:pt x="3399" y="5125"/>
                      <a:pt x="3354" y="5205"/>
                    </a:cubicBezTo>
                    <a:cubicBezTo>
                      <a:pt x="3336" y="5235"/>
                      <a:pt x="3319" y="5266"/>
                      <a:pt x="3301" y="5295"/>
                    </a:cubicBezTo>
                    <a:lnTo>
                      <a:pt x="3300" y="5300"/>
                    </a:lnTo>
                    <a:lnTo>
                      <a:pt x="3297" y="5303"/>
                    </a:lnTo>
                    <a:lnTo>
                      <a:pt x="3296" y="5307"/>
                    </a:lnTo>
                    <a:cubicBezTo>
                      <a:pt x="3274" y="5358"/>
                      <a:pt x="3290" y="5418"/>
                      <a:pt x="3338" y="5445"/>
                    </a:cubicBezTo>
                    <a:cubicBezTo>
                      <a:pt x="3355" y="5456"/>
                      <a:pt x="3376" y="5461"/>
                      <a:pt x="3396" y="5461"/>
                    </a:cubicBezTo>
                    <a:cubicBezTo>
                      <a:pt x="3433" y="5461"/>
                      <a:pt x="3468" y="5445"/>
                      <a:pt x="3489" y="5412"/>
                    </a:cubicBezTo>
                    <a:lnTo>
                      <a:pt x="3491" y="5410"/>
                    </a:lnTo>
                    <a:cubicBezTo>
                      <a:pt x="3536" y="5339"/>
                      <a:pt x="3587" y="5275"/>
                      <a:pt x="3644" y="5208"/>
                    </a:cubicBezTo>
                    <a:cubicBezTo>
                      <a:pt x="3674" y="5170"/>
                      <a:pt x="3708" y="5128"/>
                      <a:pt x="3742" y="5084"/>
                    </a:cubicBezTo>
                    <a:cubicBezTo>
                      <a:pt x="3893" y="4871"/>
                      <a:pt x="4096" y="4696"/>
                      <a:pt x="4291" y="4529"/>
                    </a:cubicBezTo>
                    <a:cubicBezTo>
                      <a:pt x="4396" y="4437"/>
                      <a:pt x="4505" y="4341"/>
                      <a:pt x="4607" y="4242"/>
                    </a:cubicBezTo>
                    <a:cubicBezTo>
                      <a:pt x="4623" y="4250"/>
                      <a:pt x="4642" y="4259"/>
                      <a:pt x="4658" y="4268"/>
                    </a:cubicBezTo>
                    <a:cubicBezTo>
                      <a:pt x="4612" y="4376"/>
                      <a:pt x="4565" y="4483"/>
                      <a:pt x="4518" y="4591"/>
                    </a:cubicBezTo>
                    <a:cubicBezTo>
                      <a:pt x="4378" y="4913"/>
                      <a:pt x="4234" y="5244"/>
                      <a:pt x="4081" y="5565"/>
                    </a:cubicBezTo>
                    <a:cubicBezTo>
                      <a:pt x="4080" y="5569"/>
                      <a:pt x="4077" y="5572"/>
                      <a:pt x="4077" y="5577"/>
                    </a:cubicBezTo>
                    <a:cubicBezTo>
                      <a:pt x="4074" y="5593"/>
                      <a:pt x="4062" y="5613"/>
                      <a:pt x="4055" y="5629"/>
                    </a:cubicBezTo>
                    <a:cubicBezTo>
                      <a:pt x="4050" y="5638"/>
                      <a:pt x="4046" y="5649"/>
                      <a:pt x="4040" y="5658"/>
                    </a:cubicBezTo>
                    <a:cubicBezTo>
                      <a:pt x="4036" y="5668"/>
                      <a:pt x="4029" y="5681"/>
                      <a:pt x="4023" y="5693"/>
                    </a:cubicBezTo>
                    <a:cubicBezTo>
                      <a:pt x="3999" y="5743"/>
                      <a:pt x="3941" y="5859"/>
                      <a:pt x="4039" y="5942"/>
                    </a:cubicBezTo>
                    <a:cubicBezTo>
                      <a:pt x="4046" y="5948"/>
                      <a:pt x="4053" y="5954"/>
                      <a:pt x="4062" y="5958"/>
                    </a:cubicBezTo>
                    <a:cubicBezTo>
                      <a:pt x="4081" y="5973"/>
                      <a:pt x="4103" y="5980"/>
                      <a:pt x="4125" y="5980"/>
                    </a:cubicBezTo>
                    <a:cubicBezTo>
                      <a:pt x="4138" y="5980"/>
                      <a:pt x="4150" y="5979"/>
                      <a:pt x="4163" y="5973"/>
                    </a:cubicBezTo>
                    <a:cubicBezTo>
                      <a:pt x="4225" y="5951"/>
                      <a:pt x="4367" y="5833"/>
                      <a:pt x="4613" y="5286"/>
                    </a:cubicBezTo>
                    <a:cubicBezTo>
                      <a:pt x="4760" y="4960"/>
                      <a:pt x="4878" y="4618"/>
                      <a:pt x="4926" y="4389"/>
                    </a:cubicBezTo>
                    <a:lnTo>
                      <a:pt x="4929" y="4390"/>
                    </a:lnTo>
                    <a:lnTo>
                      <a:pt x="4932" y="4390"/>
                    </a:lnTo>
                    <a:cubicBezTo>
                      <a:pt x="4928" y="4443"/>
                      <a:pt x="4925" y="4497"/>
                      <a:pt x="4922" y="4549"/>
                    </a:cubicBezTo>
                    <a:cubicBezTo>
                      <a:pt x="4918" y="4647"/>
                      <a:pt x="4912" y="4749"/>
                      <a:pt x="4903" y="4846"/>
                    </a:cubicBezTo>
                    <a:lnTo>
                      <a:pt x="4900" y="4871"/>
                    </a:lnTo>
                    <a:lnTo>
                      <a:pt x="4900" y="4873"/>
                    </a:lnTo>
                    <a:lnTo>
                      <a:pt x="4900" y="4878"/>
                    </a:lnTo>
                    <a:cubicBezTo>
                      <a:pt x="4881" y="5098"/>
                      <a:pt x="4846" y="5324"/>
                      <a:pt x="4797" y="5558"/>
                    </a:cubicBezTo>
                    <a:lnTo>
                      <a:pt x="4794" y="5575"/>
                    </a:lnTo>
                    <a:cubicBezTo>
                      <a:pt x="4791" y="5587"/>
                      <a:pt x="4788" y="5600"/>
                      <a:pt x="4786" y="5611"/>
                    </a:cubicBezTo>
                    <a:cubicBezTo>
                      <a:pt x="4773" y="5658"/>
                      <a:pt x="4760" y="5708"/>
                      <a:pt x="4747" y="5757"/>
                    </a:cubicBezTo>
                    <a:cubicBezTo>
                      <a:pt x="4718" y="5867"/>
                      <a:pt x="4689" y="5979"/>
                      <a:pt x="4657" y="6092"/>
                    </a:cubicBezTo>
                    <a:lnTo>
                      <a:pt x="4648" y="6122"/>
                    </a:lnTo>
                    <a:cubicBezTo>
                      <a:pt x="4562" y="6417"/>
                      <a:pt x="4482" y="6636"/>
                      <a:pt x="4387" y="6830"/>
                    </a:cubicBezTo>
                    <a:lnTo>
                      <a:pt x="4387" y="6831"/>
                    </a:lnTo>
                    <a:cubicBezTo>
                      <a:pt x="4381" y="6844"/>
                      <a:pt x="4374" y="6855"/>
                      <a:pt x="4367" y="6869"/>
                    </a:cubicBezTo>
                    <a:lnTo>
                      <a:pt x="4364" y="6875"/>
                    </a:lnTo>
                    <a:cubicBezTo>
                      <a:pt x="4244" y="7104"/>
                      <a:pt x="4109" y="7286"/>
                      <a:pt x="3946" y="7432"/>
                    </a:cubicBezTo>
                    <a:lnTo>
                      <a:pt x="3935" y="7427"/>
                    </a:lnTo>
                    <a:cubicBezTo>
                      <a:pt x="3931" y="7426"/>
                      <a:pt x="3927" y="7423"/>
                      <a:pt x="3922" y="7422"/>
                    </a:cubicBezTo>
                    <a:cubicBezTo>
                      <a:pt x="3782" y="7341"/>
                      <a:pt x="3642" y="7254"/>
                      <a:pt x="3491" y="7152"/>
                    </a:cubicBezTo>
                    <a:cubicBezTo>
                      <a:pt x="3418" y="7102"/>
                      <a:pt x="3355" y="7062"/>
                      <a:pt x="3297" y="7019"/>
                    </a:cubicBezTo>
                    <a:cubicBezTo>
                      <a:pt x="3266" y="6996"/>
                      <a:pt x="3224" y="6962"/>
                      <a:pt x="3177" y="6926"/>
                    </a:cubicBezTo>
                    <a:cubicBezTo>
                      <a:pt x="3049" y="6828"/>
                      <a:pt x="2863" y="6686"/>
                      <a:pt x="2688" y="6530"/>
                    </a:cubicBezTo>
                    <a:cubicBezTo>
                      <a:pt x="2544" y="6400"/>
                      <a:pt x="2405" y="6261"/>
                      <a:pt x="2319" y="6132"/>
                    </a:cubicBezTo>
                    <a:cubicBezTo>
                      <a:pt x="2270" y="6057"/>
                      <a:pt x="2237" y="5987"/>
                      <a:pt x="2229" y="5925"/>
                    </a:cubicBezTo>
                    <a:cubicBezTo>
                      <a:pt x="2223" y="5875"/>
                      <a:pt x="2233" y="5834"/>
                      <a:pt x="2261" y="5801"/>
                    </a:cubicBezTo>
                    <a:lnTo>
                      <a:pt x="2262" y="5798"/>
                    </a:lnTo>
                    <a:cubicBezTo>
                      <a:pt x="2481" y="5505"/>
                      <a:pt x="2720" y="5225"/>
                      <a:pt x="2975" y="4963"/>
                    </a:cubicBezTo>
                    <a:cubicBezTo>
                      <a:pt x="2979" y="4959"/>
                      <a:pt x="2982" y="4953"/>
                      <a:pt x="2984" y="4950"/>
                    </a:cubicBezTo>
                    <a:cubicBezTo>
                      <a:pt x="3192" y="4734"/>
                      <a:pt x="3414" y="4530"/>
                      <a:pt x="3645" y="4345"/>
                    </a:cubicBezTo>
                    <a:cubicBezTo>
                      <a:pt x="3650" y="4344"/>
                      <a:pt x="3651" y="4339"/>
                      <a:pt x="3653" y="4338"/>
                    </a:cubicBezTo>
                    <a:cubicBezTo>
                      <a:pt x="3680" y="4306"/>
                      <a:pt x="3762" y="4247"/>
                      <a:pt x="3844" y="4193"/>
                    </a:cubicBezTo>
                    <a:cubicBezTo>
                      <a:pt x="3951" y="4121"/>
                      <a:pt x="4069" y="4040"/>
                      <a:pt x="4154" y="3959"/>
                    </a:cubicBezTo>
                    <a:close/>
                    <a:moveTo>
                      <a:pt x="6371" y="4284"/>
                    </a:moveTo>
                    <a:cubicBezTo>
                      <a:pt x="6436" y="4290"/>
                      <a:pt x="6506" y="4295"/>
                      <a:pt x="6548" y="4311"/>
                    </a:cubicBezTo>
                    <a:cubicBezTo>
                      <a:pt x="6551" y="4313"/>
                      <a:pt x="6553" y="4313"/>
                      <a:pt x="6557" y="4316"/>
                    </a:cubicBezTo>
                    <a:cubicBezTo>
                      <a:pt x="6805" y="4368"/>
                      <a:pt x="7067" y="4491"/>
                      <a:pt x="7296" y="4658"/>
                    </a:cubicBezTo>
                    <a:cubicBezTo>
                      <a:pt x="7347" y="4701"/>
                      <a:pt x="7401" y="4740"/>
                      <a:pt x="7452" y="4782"/>
                    </a:cubicBezTo>
                    <a:cubicBezTo>
                      <a:pt x="7593" y="4899"/>
                      <a:pt x="7725" y="5023"/>
                      <a:pt x="7840" y="5147"/>
                    </a:cubicBezTo>
                    <a:cubicBezTo>
                      <a:pt x="7841" y="5152"/>
                      <a:pt x="7846" y="5155"/>
                      <a:pt x="7848" y="5160"/>
                    </a:cubicBezTo>
                    <a:cubicBezTo>
                      <a:pt x="8206" y="5556"/>
                      <a:pt x="8386" y="5970"/>
                      <a:pt x="8385" y="6388"/>
                    </a:cubicBezTo>
                    <a:lnTo>
                      <a:pt x="8385" y="6391"/>
                    </a:lnTo>
                    <a:cubicBezTo>
                      <a:pt x="8386" y="6515"/>
                      <a:pt x="8302" y="6582"/>
                      <a:pt x="8182" y="6664"/>
                    </a:cubicBezTo>
                    <a:lnTo>
                      <a:pt x="8179" y="6665"/>
                    </a:lnTo>
                    <a:lnTo>
                      <a:pt x="8166" y="6675"/>
                    </a:lnTo>
                    <a:cubicBezTo>
                      <a:pt x="8127" y="6702"/>
                      <a:pt x="8088" y="6729"/>
                      <a:pt x="8051" y="6758"/>
                    </a:cubicBezTo>
                    <a:cubicBezTo>
                      <a:pt x="7969" y="6818"/>
                      <a:pt x="7885" y="6881"/>
                      <a:pt x="7805" y="6941"/>
                    </a:cubicBezTo>
                    <a:cubicBezTo>
                      <a:pt x="7544" y="7137"/>
                      <a:pt x="7274" y="7337"/>
                      <a:pt x="6981" y="7487"/>
                    </a:cubicBezTo>
                    <a:cubicBezTo>
                      <a:pt x="7016" y="6874"/>
                      <a:pt x="6917" y="6305"/>
                      <a:pt x="6688" y="5798"/>
                    </a:cubicBezTo>
                    <a:cubicBezTo>
                      <a:pt x="6522" y="5403"/>
                      <a:pt x="6260" y="4878"/>
                      <a:pt x="5926" y="4545"/>
                    </a:cubicBezTo>
                    <a:cubicBezTo>
                      <a:pt x="5952" y="4539"/>
                      <a:pt x="5976" y="4532"/>
                      <a:pt x="6002" y="4524"/>
                    </a:cubicBezTo>
                    <a:cubicBezTo>
                      <a:pt x="6046" y="4567"/>
                      <a:pt x="6088" y="4609"/>
                      <a:pt x="6130" y="4648"/>
                    </a:cubicBezTo>
                    <a:cubicBezTo>
                      <a:pt x="6180" y="4696"/>
                      <a:pt x="6232" y="4746"/>
                      <a:pt x="6282" y="4794"/>
                    </a:cubicBezTo>
                    <a:cubicBezTo>
                      <a:pt x="6398" y="4908"/>
                      <a:pt x="6480" y="5002"/>
                      <a:pt x="6550" y="5098"/>
                    </a:cubicBezTo>
                    <a:cubicBezTo>
                      <a:pt x="6677" y="5282"/>
                      <a:pt x="6770" y="5492"/>
                      <a:pt x="6859" y="5693"/>
                    </a:cubicBezTo>
                    <a:cubicBezTo>
                      <a:pt x="6894" y="5770"/>
                      <a:pt x="6930" y="5853"/>
                      <a:pt x="6968" y="5931"/>
                    </a:cubicBezTo>
                    <a:cubicBezTo>
                      <a:pt x="6993" y="5987"/>
                      <a:pt x="7047" y="6025"/>
                      <a:pt x="7110" y="6031"/>
                    </a:cubicBezTo>
                    <a:lnTo>
                      <a:pt x="7117" y="6031"/>
                    </a:lnTo>
                    <a:cubicBezTo>
                      <a:pt x="7134" y="6031"/>
                      <a:pt x="7153" y="6028"/>
                      <a:pt x="7169" y="6022"/>
                    </a:cubicBezTo>
                    <a:cubicBezTo>
                      <a:pt x="7226" y="6002"/>
                      <a:pt x="7266" y="5948"/>
                      <a:pt x="7271" y="5884"/>
                    </a:cubicBezTo>
                    <a:lnTo>
                      <a:pt x="7271" y="5883"/>
                    </a:lnTo>
                    <a:lnTo>
                      <a:pt x="7271" y="5881"/>
                    </a:lnTo>
                    <a:cubicBezTo>
                      <a:pt x="7273" y="5861"/>
                      <a:pt x="7270" y="5840"/>
                      <a:pt x="7264" y="5820"/>
                    </a:cubicBezTo>
                    <a:cubicBezTo>
                      <a:pt x="7158" y="5491"/>
                      <a:pt x="7060" y="5218"/>
                      <a:pt x="6913" y="4960"/>
                    </a:cubicBezTo>
                    <a:cubicBezTo>
                      <a:pt x="6818" y="4784"/>
                      <a:pt x="6702" y="4628"/>
                      <a:pt x="6563" y="4492"/>
                    </a:cubicBezTo>
                    <a:cubicBezTo>
                      <a:pt x="6495" y="4427"/>
                      <a:pt x="6420" y="4367"/>
                      <a:pt x="6344" y="4316"/>
                    </a:cubicBezTo>
                    <a:cubicBezTo>
                      <a:pt x="6353" y="4306"/>
                      <a:pt x="6362" y="4295"/>
                      <a:pt x="6371" y="4284"/>
                    </a:cubicBezTo>
                    <a:close/>
                    <a:moveTo>
                      <a:pt x="6138" y="1"/>
                    </a:moveTo>
                    <a:cubicBezTo>
                      <a:pt x="5972" y="1"/>
                      <a:pt x="5810" y="43"/>
                      <a:pt x="5661" y="126"/>
                    </a:cubicBezTo>
                    <a:cubicBezTo>
                      <a:pt x="5402" y="269"/>
                      <a:pt x="5211" y="521"/>
                      <a:pt x="5125" y="822"/>
                    </a:cubicBezTo>
                    <a:cubicBezTo>
                      <a:pt x="4811" y="525"/>
                      <a:pt x="4466" y="366"/>
                      <a:pt x="4152" y="366"/>
                    </a:cubicBezTo>
                    <a:cubicBezTo>
                      <a:pt x="4013" y="366"/>
                      <a:pt x="3880" y="397"/>
                      <a:pt x="3759" y="461"/>
                    </a:cubicBezTo>
                    <a:cubicBezTo>
                      <a:pt x="3351" y="674"/>
                      <a:pt x="3183" y="1193"/>
                      <a:pt x="3312" y="1848"/>
                    </a:cubicBezTo>
                    <a:cubicBezTo>
                      <a:pt x="3358" y="2042"/>
                      <a:pt x="3435" y="2241"/>
                      <a:pt x="3559" y="2482"/>
                    </a:cubicBezTo>
                    <a:cubicBezTo>
                      <a:pt x="3486" y="2402"/>
                      <a:pt x="3409" y="2335"/>
                      <a:pt x="3322" y="2284"/>
                    </a:cubicBezTo>
                    <a:cubicBezTo>
                      <a:pt x="2992" y="2052"/>
                      <a:pt x="2585" y="1934"/>
                      <a:pt x="2160" y="1934"/>
                    </a:cubicBezTo>
                    <a:cubicBezTo>
                      <a:pt x="1845" y="1934"/>
                      <a:pt x="1520" y="1999"/>
                      <a:pt x="1210" y="2131"/>
                    </a:cubicBezTo>
                    <a:cubicBezTo>
                      <a:pt x="540" y="2417"/>
                      <a:pt x="101" y="2943"/>
                      <a:pt x="2" y="3580"/>
                    </a:cubicBezTo>
                    <a:cubicBezTo>
                      <a:pt x="0" y="3587"/>
                      <a:pt x="2" y="3594"/>
                      <a:pt x="2" y="3602"/>
                    </a:cubicBezTo>
                    <a:cubicBezTo>
                      <a:pt x="27" y="3705"/>
                      <a:pt x="46" y="3813"/>
                      <a:pt x="66" y="3925"/>
                    </a:cubicBezTo>
                    <a:cubicBezTo>
                      <a:pt x="137" y="4323"/>
                      <a:pt x="217" y="4773"/>
                      <a:pt x="548" y="5043"/>
                    </a:cubicBezTo>
                    <a:lnTo>
                      <a:pt x="554" y="5046"/>
                    </a:lnTo>
                    <a:cubicBezTo>
                      <a:pt x="612" y="5082"/>
                      <a:pt x="677" y="5101"/>
                      <a:pt x="745" y="5101"/>
                    </a:cubicBezTo>
                    <a:cubicBezTo>
                      <a:pt x="862" y="5101"/>
                      <a:pt x="987" y="5047"/>
                      <a:pt x="1108" y="4947"/>
                    </a:cubicBezTo>
                    <a:lnTo>
                      <a:pt x="1144" y="4921"/>
                    </a:lnTo>
                    <a:cubicBezTo>
                      <a:pt x="1331" y="4785"/>
                      <a:pt x="1522" y="4645"/>
                      <a:pt x="1719" y="4524"/>
                    </a:cubicBezTo>
                    <a:cubicBezTo>
                      <a:pt x="2201" y="4237"/>
                      <a:pt x="2739" y="4049"/>
                      <a:pt x="3282" y="3975"/>
                    </a:cubicBezTo>
                    <a:lnTo>
                      <a:pt x="3282" y="3975"/>
                    </a:lnTo>
                    <a:cubicBezTo>
                      <a:pt x="2785" y="4354"/>
                      <a:pt x="2252" y="4947"/>
                      <a:pt x="1959" y="5289"/>
                    </a:cubicBezTo>
                    <a:cubicBezTo>
                      <a:pt x="1595" y="5665"/>
                      <a:pt x="1570" y="6047"/>
                      <a:pt x="1886" y="6464"/>
                    </a:cubicBezTo>
                    <a:cubicBezTo>
                      <a:pt x="2277" y="6981"/>
                      <a:pt x="2816" y="7369"/>
                      <a:pt x="3380" y="7754"/>
                    </a:cubicBezTo>
                    <a:cubicBezTo>
                      <a:pt x="3567" y="7911"/>
                      <a:pt x="3749" y="7991"/>
                      <a:pt x="3927" y="7991"/>
                    </a:cubicBezTo>
                    <a:cubicBezTo>
                      <a:pt x="3981" y="7991"/>
                      <a:pt x="4036" y="7984"/>
                      <a:pt x="4088" y="7968"/>
                    </a:cubicBezTo>
                    <a:cubicBezTo>
                      <a:pt x="4671" y="7799"/>
                      <a:pt x="4995" y="6751"/>
                      <a:pt x="5170" y="6189"/>
                    </a:cubicBezTo>
                    <a:lnTo>
                      <a:pt x="5177" y="6168"/>
                    </a:lnTo>
                    <a:cubicBezTo>
                      <a:pt x="5311" y="5696"/>
                      <a:pt x="5380" y="5199"/>
                      <a:pt x="5385" y="4685"/>
                    </a:cubicBezTo>
                    <a:cubicBezTo>
                      <a:pt x="5396" y="4696"/>
                      <a:pt x="5407" y="4705"/>
                      <a:pt x="5413" y="4712"/>
                    </a:cubicBezTo>
                    <a:cubicBezTo>
                      <a:pt x="6008" y="5372"/>
                      <a:pt x="6390" y="6263"/>
                      <a:pt x="6455" y="7153"/>
                    </a:cubicBezTo>
                    <a:lnTo>
                      <a:pt x="6455" y="7159"/>
                    </a:lnTo>
                    <a:cubicBezTo>
                      <a:pt x="6470" y="7239"/>
                      <a:pt x="6460" y="7340"/>
                      <a:pt x="6451" y="7446"/>
                    </a:cubicBezTo>
                    <a:cubicBezTo>
                      <a:pt x="6429" y="7680"/>
                      <a:pt x="6404" y="7970"/>
                      <a:pt x="6685" y="8073"/>
                    </a:cubicBezTo>
                    <a:lnTo>
                      <a:pt x="6690" y="8076"/>
                    </a:lnTo>
                    <a:cubicBezTo>
                      <a:pt x="6732" y="8088"/>
                      <a:pt x="6773" y="8093"/>
                      <a:pt x="6814" y="8093"/>
                    </a:cubicBezTo>
                    <a:cubicBezTo>
                      <a:pt x="6939" y="8093"/>
                      <a:pt x="7060" y="8041"/>
                      <a:pt x="7169" y="7993"/>
                    </a:cubicBezTo>
                    <a:cubicBezTo>
                      <a:pt x="7478" y="7853"/>
                      <a:pt x="7761" y="7656"/>
                      <a:pt x="8032" y="7465"/>
                    </a:cubicBezTo>
                    <a:cubicBezTo>
                      <a:pt x="8120" y="7403"/>
                      <a:pt x="8211" y="7340"/>
                      <a:pt x="8302" y="7279"/>
                    </a:cubicBezTo>
                    <a:cubicBezTo>
                      <a:pt x="8318" y="7269"/>
                      <a:pt x="8332" y="7257"/>
                      <a:pt x="8350" y="7247"/>
                    </a:cubicBezTo>
                    <a:cubicBezTo>
                      <a:pt x="8431" y="7188"/>
                      <a:pt x="8515" y="7129"/>
                      <a:pt x="8593" y="7059"/>
                    </a:cubicBezTo>
                    <a:lnTo>
                      <a:pt x="8598" y="7056"/>
                    </a:lnTo>
                    <a:cubicBezTo>
                      <a:pt x="8770" y="6875"/>
                      <a:pt x="8813" y="6614"/>
                      <a:pt x="8834" y="6409"/>
                    </a:cubicBezTo>
                    <a:lnTo>
                      <a:pt x="8834" y="6407"/>
                    </a:lnTo>
                    <a:cubicBezTo>
                      <a:pt x="8892" y="5355"/>
                      <a:pt x="8034" y="4441"/>
                      <a:pt x="7156" y="4000"/>
                    </a:cubicBezTo>
                    <a:lnTo>
                      <a:pt x="7152" y="3998"/>
                    </a:lnTo>
                    <a:cubicBezTo>
                      <a:pt x="7101" y="3976"/>
                      <a:pt x="7048" y="3957"/>
                      <a:pt x="6994" y="3940"/>
                    </a:cubicBezTo>
                    <a:cubicBezTo>
                      <a:pt x="7013" y="3924"/>
                      <a:pt x="7021" y="3899"/>
                      <a:pt x="7013" y="3873"/>
                    </a:cubicBezTo>
                    <a:cubicBezTo>
                      <a:pt x="7006" y="3849"/>
                      <a:pt x="6984" y="3832"/>
                      <a:pt x="6959" y="3832"/>
                    </a:cubicBezTo>
                    <a:lnTo>
                      <a:pt x="6945" y="3832"/>
                    </a:lnTo>
                    <a:cubicBezTo>
                      <a:pt x="6924" y="3832"/>
                      <a:pt x="6907" y="3844"/>
                      <a:pt x="6895" y="3860"/>
                    </a:cubicBezTo>
                    <a:cubicBezTo>
                      <a:pt x="6887" y="3877"/>
                      <a:pt x="6885" y="3895"/>
                      <a:pt x="6892" y="3911"/>
                    </a:cubicBezTo>
                    <a:cubicBezTo>
                      <a:pt x="6805" y="3890"/>
                      <a:pt x="6712" y="3876"/>
                      <a:pt x="6611" y="3866"/>
                    </a:cubicBezTo>
                    <a:cubicBezTo>
                      <a:pt x="6910" y="3801"/>
                      <a:pt x="7171" y="3720"/>
                      <a:pt x="7410" y="3612"/>
                    </a:cubicBezTo>
                    <a:cubicBezTo>
                      <a:pt x="7684" y="3488"/>
                      <a:pt x="8163" y="3202"/>
                      <a:pt x="8292" y="2694"/>
                    </a:cubicBezTo>
                    <a:cubicBezTo>
                      <a:pt x="8366" y="2359"/>
                      <a:pt x="8278" y="2038"/>
                      <a:pt x="8048" y="1813"/>
                    </a:cubicBezTo>
                    <a:cubicBezTo>
                      <a:pt x="7861" y="1630"/>
                      <a:pt x="7598" y="1531"/>
                      <a:pt x="7321" y="1531"/>
                    </a:cubicBezTo>
                    <a:cubicBezTo>
                      <a:pt x="7257" y="1531"/>
                      <a:pt x="7193" y="1536"/>
                      <a:pt x="7129" y="1547"/>
                    </a:cubicBezTo>
                    <a:cubicBezTo>
                      <a:pt x="7193" y="1271"/>
                      <a:pt x="7185" y="980"/>
                      <a:pt x="7107" y="732"/>
                    </a:cubicBezTo>
                    <a:cubicBezTo>
                      <a:pt x="7006" y="413"/>
                      <a:pt x="6799" y="184"/>
                      <a:pt x="6506" y="69"/>
                    </a:cubicBezTo>
                    <a:cubicBezTo>
                      <a:pt x="6384" y="23"/>
                      <a:pt x="6260" y="1"/>
                      <a:pt x="6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5"/>
              <p:cNvSpPr/>
              <p:nvPr/>
            </p:nvSpPr>
            <p:spPr>
              <a:xfrm>
                <a:off x="4889575" y="2129175"/>
                <a:ext cx="180600" cy="423075"/>
              </a:xfrm>
              <a:custGeom>
                <a:avLst/>
                <a:gdLst/>
                <a:ahLst/>
                <a:cxnLst/>
                <a:rect l="l" t="t" r="r" b="b"/>
                <a:pathLst>
                  <a:path w="7224" h="16923" extrusionOk="0">
                    <a:moveTo>
                      <a:pt x="6720" y="1"/>
                    </a:moveTo>
                    <a:cubicBezTo>
                      <a:pt x="6550" y="1"/>
                      <a:pt x="6367" y="90"/>
                      <a:pt x="6231" y="206"/>
                    </a:cubicBezTo>
                    <a:cubicBezTo>
                      <a:pt x="5679" y="652"/>
                      <a:pt x="5298" y="1262"/>
                      <a:pt x="4930" y="1849"/>
                    </a:cubicBezTo>
                    <a:cubicBezTo>
                      <a:pt x="4861" y="1958"/>
                      <a:pt x="4791" y="2072"/>
                      <a:pt x="4720" y="2181"/>
                    </a:cubicBezTo>
                    <a:cubicBezTo>
                      <a:pt x="3523" y="4123"/>
                      <a:pt x="2512" y="6312"/>
                      <a:pt x="1630" y="8871"/>
                    </a:cubicBezTo>
                    <a:lnTo>
                      <a:pt x="1627" y="8881"/>
                    </a:lnTo>
                    <a:lnTo>
                      <a:pt x="1626" y="8885"/>
                    </a:lnTo>
                    <a:cubicBezTo>
                      <a:pt x="1597" y="8967"/>
                      <a:pt x="1568" y="9051"/>
                      <a:pt x="1538" y="9135"/>
                    </a:cubicBezTo>
                    <a:cubicBezTo>
                      <a:pt x="1524" y="9177"/>
                      <a:pt x="1509" y="9216"/>
                      <a:pt x="1496" y="9258"/>
                    </a:cubicBezTo>
                    <a:cubicBezTo>
                      <a:pt x="1476" y="9318"/>
                      <a:pt x="1454" y="9379"/>
                      <a:pt x="1433" y="9439"/>
                    </a:cubicBezTo>
                    <a:lnTo>
                      <a:pt x="1425" y="9468"/>
                    </a:lnTo>
                    <a:cubicBezTo>
                      <a:pt x="1420" y="9486"/>
                      <a:pt x="1412" y="9506"/>
                      <a:pt x="1407" y="9525"/>
                    </a:cubicBezTo>
                    <a:cubicBezTo>
                      <a:pt x="1277" y="9919"/>
                      <a:pt x="1152" y="10327"/>
                      <a:pt x="1038" y="10735"/>
                    </a:cubicBezTo>
                    <a:cubicBezTo>
                      <a:pt x="1037" y="10739"/>
                      <a:pt x="1037" y="10745"/>
                      <a:pt x="1037" y="10751"/>
                    </a:cubicBezTo>
                    <a:cubicBezTo>
                      <a:pt x="741" y="11803"/>
                      <a:pt x="501" y="12909"/>
                      <a:pt x="321" y="14039"/>
                    </a:cubicBezTo>
                    <a:cubicBezTo>
                      <a:pt x="198" y="14826"/>
                      <a:pt x="116" y="15468"/>
                      <a:pt x="63" y="16066"/>
                    </a:cubicBezTo>
                    <a:lnTo>
                      <a:pt x="63" y="16070"/>
                    </a:lnTo>
                    <a:cubicBezTo>
                      <a:pt x="62" y="16123"/>
                      <a:pt x="55" y="16183"/>
                      <a:pt x="47" y="16245"/>
                    </a:cubicBezTo>
                    <a:cubicBezTo>
                      <a:pt x="26" y="16426"/>
                      <a:pt x="1" y="16630"/>
                      <a:pt x="103" y="16779"/>
                    </a:cubicBezTo>
                    <a:cubicBezTo>
                      <a:pt x="136" y="16828"/>
                      <a:pt x="184" y="16870"/>
                      <a:pt x="244" y="16900"/>
                    </a:cubicBezTo>
                    <a:lnTo>
                      <a:pt x="250" y="16901"/>
                    </a:lnTo>
                    <a:lnTo>
                      <a:pt x="251" y="16901"/>
                    </a:lnTo>
                    <a:cubicBezTo>
                      <a:pt x="289" y="16916"/>
                      <a:pt x="324" y="16923"/>
                      <a:pt x="358" y="16923"/>
                    </a:cubicBezTo>
                    <a:cubicBezTo>
                      <a:pt x="521" y="16923"/>
                      <a:pt x="622" y="16758"/>
                      <a:pt x="693" y="16642"/>
                    </a:cubicBezTo>
                    <a:cubicBezTo>
                      <a:pt x="711" y="16612"/>
                      <a:pt x="727" y="16586"/>
                      <a:pt x="744" y="16564"/>
                    </a:cubicBezTo>
                    <a:lnTo>
                      <a:pt x="785" y="16506"/>
                    </a:lnTo>
                    <a:cubicBezTo>
                      <a:pt x="1149" y="16006"/>
                      <a:pt x="1528" y="15490"/>
                      <a:pt x="1773" y="14919"/>
                    </a:cubicBezTo>
                    <a:cubicBezTo>
                      <a:pt x="1782" y="14883"/>
                      <a:pt x="1789" y="14846"/>
                      <a:pt x="1789" y="14808"/>
                    </a:cubicBezTo>
                    <a:lnTo>
                      <a:pt x="1789" y="14794"/>
                    </a:lnTo>
                    <a:cubicBezTo>
                      <a:pt x="1789" y="14789"/>
                      <a:pt x="1789" y="14785"/>
                      <a:pt x="1788" y="14780"/>
                    </a:cubicBezTo>
                    <a:cubicBezTo>
                      <a:pt x="1788" y="14773"/>
                      <a:pt x="1786" y="14767"/>
                      <a:pt x="1783" y="14760"/>
                    </a:cubicBezTo>
                    <a:cubicBezTo>
                      <a:pt x="1779" y="14731"/>
                      <a:pt x="1769" y="14705"/>
                      <a:pt x="1757" y="14678"/>
                    </a:cubicBezTo>
                    <a:cubicBezTo>
                      <a:pt x="1750" y="14665"/>
                      <a:pt x="1739" y="14651"/>
                      <a:pt x="1729" y="14636"/>
                    </a:cubicBezTo>
                    <a:cubicBezTo>
                      <a:pt x="1723" y="14629"/>
                      <a:pt x="1716" y="14622"/>
                      <a:pt x="1709" y="14614"/>
                    </a:cubicBezTo>
                    <a:cubicBezTo>
                      <a:pt x="1684" y="14588"/>
                      <a:pt x="1652" y="14568"/>
                      <a:pt x="1620" y="14553"/>
                    </a:cubicBezTo>
                    <a:cubicBezTo>
                      <a:pt x="1585" y="14539"/>
                      <a:pt x="1549" y="14532"/>
                      <a:pt x="1513" y="14532"/>
                    </a:cubicBezTo>
                    <a:cubicBezTo>
                      <a:pt x="1403" y="14532"/>
                      <a:pt x="1299" y="14596"/>
                      <a:pt x="1251" y="14702"/>
                    </a:cubicBezTo>
                    <a:cubicBezTo>
                      <a:pt x="1142" y="14916"/>
                      <a:pt x="1050" y="15135"/>
                      <a:pt x="960" y="15347"/>
                    </a:cubicBezTo>
                    <a:cubicBezTo>
                      <a:pt x="858" y="15588"/>
                      <a:pt x="754" y="15834"/>
                      <a:pt x="627" y="16070"/>
                    </a:cubicBezTo>
                    <a:cubicBezTo>
                      <a:pt x="747" y="14636"/>
                      <a:pt x="995" y="13163"/>
                      <a:pt x="1363" y="11681"/>
                    </a:cubicBezTo>
                    <a:cubicBezTo>
                      <a:pt x="1363" y="11678"/>
                      <a:pt x="1365" y="11675"/>
                      <a:pt x="1365" y="11673"/>
                    </a:cubicBezTo>
                    <a:cubicBezTo>
                      <a:pt x="1390" y="11568"/>
                      <a:pt x="1417" y="11463"/>
                      <a:pt x="1445" y="11360"/>
                    </a:cubicBezTo>
                    <a:cubicBezTo>
                      <a:pt x="1859" y="9771"/>
                      <a:pt x="2420" y="8139"/>
                      <a:pt x="3112" y="6508"/>
                    </a:cubicBezTo>
                    <a:cubicBezTo>
                      <a:pt x="3618" y="5326"/>
                      <a:pt x="4100" y="4338"/>
                      <a:pt x="4632" y="3397"/>
                    </a:cubicBezTo>
                    <a:cubicBezTo>
                      <a:pt x="4997" y="2753"/>
                      <a:pt x="5376" y="2138"/>
                      <a:pt x="5758" y="1571"/>
                    </a:cubicBezTo>
                    <a:cubicBezTo>
                      <a:pt x="5820" y="1483"/>
                      <a:pt x="5883" y="1394"/>
                      <a:pt x="5948" y="1300"/>
                    </a:cubicBezTo>
                    <a:cubicBezTo>
                      <a:pt x="6154" y="1001"/>
                      <a:pt x="6367" y="690"/>
                      <a:pt x="6632" y="456"/>
                    </a:cubicBezTo>
                    <a:lnTo>
                      <a:pt x="6632" y="456"/>
                    </a:lnTo>
                    <a:cubicBezTo>
                      <a:pt x="6610" y="695"/>
                      <a:pt x="6575" y="905"/>
                      <a:pt x="6524" y="1138"/>
                    </a:cubicBezTo>
                    <a:cubicBezTo>
                      <a:pt x="6508" y="1212"/>
                      <a:pt x="6486" y="1313"/>
                      <a:pt x="6515" y="1407"/>
                    </a:cubicBezTo>
                    <a:cubicBezTo>
                      <a:pt x="6523" y="1429"/>
                      <a:pt x="6531" y="1451"/>
                      <a:pt x="6545" y="1469"/>
                    </a:cubicBezTo>
                    <a:cubicBezTo>
                      <a:pt x="6591" y="1549"/>
                      <a:pt x="6675" y="1593"/>
                      <a:pt x="6762" y="1593"/>
                    </a:cubicBezTo>
                    <a:cubicBezTo>
                      <a:pt x="6805" y="1593"/>
                      <a:pt x="6848" y="1582"/>
                      <a:pt x="6887" y="1560"/>
                    </a:cubicBezTo>
                    <a:cubicBezTo>
                      <a:pt x="6919" y="1541"/>
                      <a:pt x="6950" y="1518"/>
                      <a:pt x="6976" y="1486"/>
                    </a:cubicBezTo>
                    <a:cubicBezTo>
                      <a:pt x="6983" y="1476"/>
                      <a:pt x="6991" y="1466"/>
                      <a:pt x="6998" y="1453"/>
                    </a:cubicBezTo>
                    <a:cubicBezTo>
                      <a:pt x="7004" y="1444"/>
                      <a:pt x="7009" y="1432"/>
                      <a:pt x="7014" y="1422"/>
                    </a:cubicBezTo>
                    <a:cubicBezTo>
                      <a:pt x="7047" y="1355"/>
                      <a:pt x="7063" y="1278"/>
                      <a:pt x="7077" y="1214"/>
                    </a:cubicBezTo>
                    <a:cubicBezTo>
                      <a:pt x="7084" y="1168"/>
                      <a:pt x="7093" y="1122"/>
                      <a:pt x="7103" y="1072"/>
                    </a:cubicBezTo>
                    <a:cubicBezTo>
                      <a:pt x="7160" y="784"/>
                      <a:pt x="7224" y="456"/>
                      <a:pt x="7056" y="180"/>
                    </a:cubicBezTo>
                    <a:lnTo>
                      <a:pt x="7055" y="179"/>
                    </a:lnTo>
                    <a:cubicBezTo>
                      <a:pt x="7028" y="141"/>
                      <a:pt x="6999" y="110"/>
                      <a:pt x="6967" y="83"/>
                    </a:cubicBezTo>
                    <a:lnTo>
                      <a:pt x="6964" y="81"/>
                    </a:lnTo>
                    <a:cubicBezTo>
                      <a:pt x="6892" y="25"/>
                      <a:pt x="6808" y="1"/>
                      <a:pt x="6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p:cNvSpPr/>
              <p:nvPr/>
            </p:nvSpPr>
            <p:spPr>
              <a:xfrm>
                <a:off x="3758525" y="1446175"/>
                <a:ext cx="1331325" cy="1154475"/>
              </a:xfrm>
              <a:custGeom>
                <a:avLst/>
                <a:gdLst/>
                <a:ahLst/>
                <a:cxnLst/>
                <a:rect l="l" t="t" r="r" b="b"/>
                <a:pathLst>
                  <a:path w="53253" h="46179" extrusionOk="0">
                    <a:moveTo>
                      <a:pt x="49944" y="4725"/>
                    </a:moveTo>
                    <a:cubicBezTo>
                      <a:pt x="50060" y="4876"/>
                      <a:pt x="50045" y="5066"/>
                      <a:pt x="50007" y="5208"/>
                    </a:cubicBezTo>
                    <a:cubicBezTo>
                      <a:pt x="49965" y="5154"/>
                      <a:pt x="49921" y="5104"/>
                      <a:pt x="49872" y="5061"/>
                    </a:cubicBezTo>
                    <a:cubicBezTo>
                      <a:pt x="49915" y="4944"/>
                      <a:pt x="49936" y="4827"/>
                      <a:pt x="49944" y="4725"/>
                    </a:cubicBezTo>
                    <a:close/>
                    <a:moveTo>
                      <a:pt x="11224" y="5045"/>
                    </a:moveTo>
                    <a:lnTo>
                      <a:pt x="11224" y="5045"/>
                    </a:lnTo>
                    <a:cubicBezTo>
                      <a:pt x="11208" y="5098"/>
                      <a:pt x="11192" y="5155"/>
                      <a:pt x="11176" y="5212"/>
                    </a:cubicBezTo>
                    <a:cubicBezTo>
                      <a:pt x="11110" y="5230"/>
                      <a:pt x="11043" y="5247"/>
                      <a:pt x="10972" y="5259"/>
                    </a:cubicBezTo>
                    <a:cubicBezTo>
                      <a:pt x="11053" y="5189"/>
                      <a:pt x="11139" y="5116"/>
                      <a:pt x="11224" y="5045"/>
                    </a:cubicBezTo>
                    <a:close/>
                    <a:moveTo>
                      <a:pt x="50395" y="5517"/>
                    </a:moveTo>
                    <a:lnTo>
                      <a:pt x="50395" y="5517"/>
                    </a:lnTo>
                    <a:cubicBezTo>
                      <a:pt x="50382" y="5641"/>
                      <a:pt x="50320" y="5757"/>
                      <a:pt x="50262" y="5842"/>
                    </a:cubicBezTo>
                    <a:cubicBezTo>
                      <a:pt x="50256" y="5804"/>
                      <a:pt x="50249" y="5765"/>
                      <a:pt x="50240" y="5724"/>
                    </a:cubicBezTo>
                    <a:cubicBezTo>
                      <a:pt x="50288" y="5684"/>
                      <a:pt x="50322" y="5633"/>
                      <a:pt x="50338" y="5600"/>
                    </a:cubicBezTo>
                    <a:cubicBezTo>
                      <a:pt x="50358" y="5575"/>
                      <a:pt x="50379" y="5546"/>
                      <a:pt x="50395" y="5517"/>
                    </a:cubicBezTo>
                    <a:close/>
                    <a:moveTo>
                      <a:pt x="50468" y="6280"/>
                    </a:moveTo>
                    <a:cubicBezTo>
                      <a:pt x="50473" y="6315"/>
                      <a:pt x="50475" y="6347"/>
                      <a:pt x="50476" y="6378"/>
                    </a:cubicBezTo>
                    <a:cubicBezTo>
                      <a:pt x="50478" y="6483"/>
                      <a:pt x="50452" y="6569"/>
                      <a:pt x="50395" y="6643"/>
                    </a:cubicBezTo>
                    <a:lnTo>
                      <a:pt x="50393" y="6646"/>
                    </a:lnTo>
                    <a:cubicBezTo>
                      <a:pt x="50390" y="6648"/>
                      <a:pt x="50387" y="6651"/>
                      <a:pt x="50386" y="6655"/>
                    </a:cubicBezTo>
                    <a:lnTo>
                      <a:pt x="50382" y="6661"/>
                    </a:lnTo>
                    <a:lnTo>
                      <a:pt x="50380" y="6662"/>
                    </a:lnTo>
                    <a:cubicBezTo>
                      <a:pt x="50285" y="6797"/>
                      <a:pt x="50109" y="6896"/>
                      <a:pt x="49978" y="6896"/>
                    </a:cubicBezTo>
                    <a:cubicBezTo>
                      <a:pt x="49959" y="6896"/>
                      <a:pt x="49941" y="6894"/>
                      <a:pt x="49924" y="6890"/>
                    </a:cubicBezTo>
                    <a:cubicBezTo>
                      <a:pt x="49857" y="6871"/>
                      <a:pt x="49815" y="6818"/>
                      <a:pt x="49797" y="6729"/>
                    </a:cubicBezTo>
                    <a:cubicBezTo>
                      <a:pt x="49969" y="6700"/>
                      <a:pt x="50105" y="6594"/>
                      <a:pt x="50191" y="6419"/>
                    </a:cubicBezTo>
                    <a:cubicBezTo>
                      <a:pt x="50195" y="6417"/>
                      <a:pt x="50201" y="6415"/>
                      <a:pt x="50207" y="6412"/>
                    </a:cubicBezTo>
                    <a:lnTo>
                      <a:pt x="50208" y="6412"/>
                    </a:lnTo>
                    <a:cubicBezTo>
                      <a:pt x="50213" y="6410"/>
                      <a:pt x="50218" y="6409"/>
                      <a:pt x="50221" y="6409"/>
                    </a:cubicBezTo>
                    <a:cubicBezTo>
                      <a:pt x="50310" y="6381"/>
                      <a:pt x="50395" y="6337"/>
                      <a:pt x="50468" y="6280"/>
                    </a:cubicBezTo>
                    <a:close/>
                    <a:moveTo>
                      <a:pt x="49125" y="4254"/>
                    </a:moveTo>
                    <a:cubicBezTo>
                      <a:pt x="49195" y="4254"/>
                      <a:pt x="49248" y="4276"/>
                      <a:pt x="49290" y="4319"/>
                    </a:cubicBezTo>
                    <a:cubicBezTo>
                      <a:pt x="49360" y="4390"/>
                      <a:pt x="49396" y="4523"/>
                      <a:pt x="49396" y="4712"/>
                    </a:cubicBezTo>
                    <a:cubicBezTo>
                      <a:pt x="49393" y="4756"/>
                      <a:pt x="49389" y="4800"/>
                      <a:pt x="49379" y="4842"/>
                    </a:cubicBezTo>
                    <a:cubicBezTo>
                      <a:pt x="49351" y="4839"/>
                      <a:pt x="49322" y="4837"/>
                      <a:pt x="49293" y="4837"/>
                    </a:cubicBezTo>
                    <a:cubicBezTo>
                      <a:pt x="49257" y="4837"/>
                      <a:pt x="49220" y="4839"/>
                      <a:pt x="49184" y="4843"/>
                    </a:cubicBezTo>
                    <a:cubicBezTo>
                      <a:pt x="49181" y="4814"/>
                      <a:pt x="49176" y="4785"/>
                      <a:pt x="49171" y="4757"/>
                    </a:cubicBezTo>
                    <a:cubicBezTo>
                      <a:pt x="49159" y="4711"/>
                      <a:pt x="49141" y="4673"/>
                      <a:pt x="49117" y="4639"/>
                    </a:cubicBezTo>
                    <a:lnTo>
                      <a:pt x="49115" y="4638"/>
                    </a:lnTo>
                    <a:cubicBezTo>
                      <a:pt x="49093" y="4610"/>
                      <a:pt x="49070" y="4591"/>
                      <a:pt x="49041" y="4578"/>
                    </a:cubicBezTo>
                    <a:lnTo>
                      <a:pt x="49036" y="4577"/>
                    </a:lnTo>
                    <a:cubicBezTo>
                      <a:pt x="49015" y="4567"/>
                      <a:pt x="48993" y="4564"/>
                      <a:pt x="48971" y="4564"/>
                    </a:cubicBezTo>
                    <a:cubicBezTo>
                      <a:pt x="48851" y="4565"/>
                      <a:pt x="48787" y="4698"/>
                      <a:pt x="48770" y="4822"/>
                    </a:cubicBezTo>
                    <a:lnTo>
                      <a:pt x="48770" y="4825"/>
                    </a:lnTo>
                    <a:cubicBezTo>
                      <a:pt x="48767" y="4835"/>
                      <a:pt x="48765" y="4846"/>
                      <a:pt x="48765" y="4858"/>
                    </a:cubicBezTo>
                    <a:cubicBezTo>
                      <a:pt x="48760" y="4900"/>
                      <a:pt x="48755" y="4950"/>
                      <a:pt x="48752" y="4996"/>
                    </a:cubicBezTo>
                    <a:cubicBezTo>
                      <a:pt x="48471" y="5147"/>
                      <a:pt x="48213" y="5362"/>
                      <a:pt x="47990" y="5642"/>
                    </a:cubicBezTo>
                    <a:cubicBezTo>
                      <a:pt x="47987" y="5644"/>
                      <a:pt x="47986" y="5648"/>
                      <a:pt x="47984" y="5649"/>
                    </a:cubicBezTo>
                    <a:cubicBezTo>
                      <a:pt x="47973" y="5670"/>
                      <a:pt x="47955" y="5692"/>
                      <a:pt x="47936" y="5716"/>
                    </a:cubicBezTo>
                    <a:cubicBezTo>
                      <a:pt x="47911" y="5750"/>
                      <a:pt x="47884" y="5788"/>
                      <a:pt x="47863" y="5827"/>
                    </a:cubicBezTo>
                    <a:cubicBezTo>
                      <a:pt x="47809" y="5935"/>
                      <a:pt x="47847" y="6008"/>
                      <a:pt x="47888" y="6049"/>
                    </a:cubicBezTo>
                    <a:lnTo>
                      <a:pt x="47891" y="6052"/>
                    </a:lnTo>
                    <a:cubicBezTo>
                      <a:pt x="47921" y="6076"/>
                      <a:pt x="47958" y="6088"/>
                      <a:pt x="47994" y="6088"/>
                    </a:cubicBezTo>
                    <a:cubicBezTo>
                      <a:pt x="48026" y="6088"/>
                      <a:pt x="48058" y="6079"/>
                      <a:pt x="48086" y="6059"/>
                    </a:cubicBezTo>
                    <a:cubicBezTo>
                      <a:pt x="48206" y="5985"/>
                      <a:pt x="48312" y="5900"/>
                      <a:pt x="48423" y="5811"/>
                    </a:cubicBezTo>
                    <a:lnTo>
                      <a:pt x="48439" y="5797"/>
                    </a:lnTo>
                    <a:cubicBezTo>
                      <a:pt x="48478" y="5769"/>
                      <a:pt x="48518" y="5738"/>
                      <a:pt x="48560" y="5708"/>
                    </a:cubicBezTo>
                    <a:cubicBezTo>
                      <a:pt x="48778" y="5543"/>
                      <a:pt x="49018" y="5363"/>
                      <a:pt x="49262" y="5363"/>
                    </a:cubicBezTo>
                    <a:cubicBezTo>
                      <a:pt x="49329" y="5363"/>
                      <a:pt x="49397" y="5377"/>
                      <a:pt x="49465" y="5409"/>
                    </a:cubicBezTo>
                    <a:lnTo>
                      <a:pt x="49466" y="5410"/>
                    </a:lnTo>
                    <a:cubicBezTo>
                      <a:pt x="49631" y="5480"/>
                      <a:pt x="49778" y="5795"/>
                      <a:pt x="49764" y="6046"/>
                    </a:cubicBezTo>
                    <a:lnTo>
                      <a:pt x="49764" y="6056"/>
                    </a:lnTo>
                    <a:cubicBezTo>
                      <a:pt x="49764" y="6059"/>
                      <a:pt x="49764" y="6065"/>
                      <a:pt x="49762" y="6068"/>
                    </a:cubicBezTo>
                    <a:cubicBezTo>
                      <a:pt x="49756" y="6129"/>
                      <a:pt x="49736" y="6210"/>
                      <a:pt x="49678" y="6260"/>
                    </a:cubicBezTo>
                    <a:cubicBezTo>
                      <a:pt x="49602" y="6254"/>
                      <a:pt x="49528" y="6219"/>
                      <a:pt x="49447" y="6183"/>
                    </a:cubicBezTo>
                    <a:cubicBezTo>
                      <a:pt x="49355" y="6140"/>
                      <a:pt x="49257" y="6095"/>
                      <a:pt x="49148" y="6095"/>
                    </a:cubicBezTo>
                    <a:cubicBezTo>
                      <a:pt x="49137" y="6095"/>
                      <a:pt x="49126" y="6096"/>
                      <a:pt x="49115" y="6097"/>
                    </a:cubicBezTo>
                    <a:cubicBezTo>
                      <a:pt x="49114" y="6097"/>
                      <a:pt x="49109" y="6097"/>
                      <a:pt x="49108" y="6100"/>
                    </a:cubicBezTo>
                    <a:cubicBezTo>
                      <a:pt x="49036" y="6116"/>
                      <a:pt x="48975" y="6170"/>
                      <a:pt x="48949" y="6240"/>
                    </a:cubicBezTo>
                    <a:lnTo>
                      <a:pt x="48949" y="6241"/>
                    </a:lnTo>
                    <a:cubicBezTo>
                      <a:pt x="48934" y="6283"/>
                      <a:pt x="48934" y="6329"/>
                      <a:pt x="48949" y="6371"/>
                    </a:cubicBezTo>
                    <a:cubicBezTo>
                      <a:pt x="48952" y="6378"/>
                      <a:pt x="48955" y="6382"/>
                      <a:pt x="48961" y="6388"/>
                    </a:cubicBezTo>
                    <a:cubicBezTo>
                      <a:pt x="49102" y="6565"/>
                      <a:pt x="49063" y="6775"/>
                      <a:pt x="49026" y="6884"/>
                    </a:cubicBezTo>
                    <a:cubicBezTo>
                      <a:pt x="48997" y="6974"/>
                      <a:pt x="48949" y="7062"/>
                      <a:pt x="48888" y="7134"/>
                    </a:cubicBezTo>
                    <a:cubicBezTo>
                      <a:pt x="48851" y="7180"/>
                      <a:pt x="48796" y="7207"/>
                      <a:pt x="48738" y="7238"/>
                    </a:cubicBezTo>
                    <a:cubicBezTo>
                      <a:pt x="48663" y="7277"/>
                      <a:pt x="48577" y="7324"/>
                      <a:pt x="48526" y="7408"/>
                    </a:cubicBezTo>
                    <a:cubicBezTo>
                      <a:pt x="48523" y="7414"/>
                      <a:pt x="48522" y="7419"/>
                      <a:pt x="48519" y="7423"/>
                    </a:cubicBezTo>
                    <a:lnTo>
                      <a:pt x="48518" y="7427"/>
                    </a:lnTo>
                    <a:cubicBezTo>
                      <a:pt x="48478" y="7521"/>
                      <a:pt x="48509" y="7627"/>
                      <a:pt x="48590" y="7681"/>
                    </a:cubicBezTo>
                    <a:cubicBezTo>
                      <a:pt x="48643" y="7717"/>
                      <a:pt x="48704" y="7735"/>
                      <a:pt x="48767" y="7735"/>
                    </a:cubicBezTo>
                    <a:cubicBezTo>
                      <a:pt x="48838" y="7735"/>
                      <a:pt x="48915" y="7712"/>
                      <a:pt x="48988" y="7666"/>
                    </a:cubicBezTo>
                    <a:cubicBezTo>
                      <a:pt x="49039" y="7637"/>
                      <a:pt x="49090" y="7602"/>
                      <a:pt x="49137" y="7560"/>
                    </a:cubicBezTo>
                    <a:lnTo>
                      <a:pt x="49150" y="7547"/>
                    </a:lnTo>
                    <a:cubicBezTo>
                      <a:pt x="49281" y="7427"/>
                      <a:pt x="49382" y="7270"/>
                      <a:pt x="49437" y="7091"/>
                    </a:cubicBezTo>
                    <a:cubicBezTo>
                      <a:pt x="49443" y="7072"/>
                      <a:pt x="49449" y="7054"/>
                      <a:pt x="49452" y="7035"/>
                    </a:cubicBezTo>
                    <a:cubicBezTo>
                      <a:pt x="49479" y="7081"/>
                      <a:pt x="49513" y="7123"/>
                      <a:pt x="49554" y="7164"/>
                    </a:cubicBezTo>
                    <a:lnTo>
                      <a:pt x="49558" y="7167"/>
                    </a:lnTo>
                    <a:cubicBezTo>
                      <a:pt x="49565" y="7174"/>
                      <a:pt x="49573" y="7180"/>
                      <a:pt x="49580" y="7187"/>
                    </a:cubicBezTo>
                    <a:cubicBezTo>
                      <a:pt x="49583" y="7188"/>
                      <a:pt x="49586" y="7193"/>
                      <a:pt x="49589" y="7194"/>
                    </a:cubicBezTo>
                    <a:lnTo>
                      <a:pt x="49590" y="7196"/>
                    </a:lnTo>
                    <a:lnTo>
                      <a:pt x="49618" y="7218"/>
                    </a:lnTo>
                    <a:lnTo>
                      <a:pt x="49640" y="7234"/>
                    </a:lnTo>
                    <a:cubicBezTo>
                      <a:pt x="49644" y="7237"/>
                      <a:pt x="49647" y="7239"/>
                      <a:pt x="49651" y="7241"/>
                    </a:cubicBezTo>
                    <a:lnTo>
                      <a:pt x="49653" y="7244"/>
                    </a:lnTo>
                    <a:cubicBezTo>
                      <a:pt x="49660" y="7248"/>
                      <a:pt x="49669" y="7254"/>
                      <a:pt x="49678" y="7260"/>
                    </a:cubicBezTo>
                    <a:cubicBezTo>
                      <a:pt x="49682" y="7261"/>
                      <a:pt x="49685" y="7263"/>
                      <a:pt x="49689" y="7267"/>
                    </a:cubicBezTo>
                    <a:cubicBezTo>
                      <a:pt x="49702" y="7274"/>
                      <a:pt x="49713" y="7280"/>
                      <a:pt x="49726" y="7288"/>
                    </a:cubicBezTo>
                    <a:cubicBezTo>
                      <a:pt x="49787" y="7318"/>
                      <a:pt x="49851" y="7339"/>
                      <a:pt x="49914" y="7347"/>
                    </a:cubicBezTo>
                    <a:cubicBezTo>
                      <a:pt x="49848" y="7465"/>
                      <a:pt x="49775" y="7566"/>
                      <a:pt x="49691" y="7647"/>
                    </a:cubicBezTo>
                    <a:cubicBezTo>
                      <a:pt x="49449" y="7888"/>
                      <a:pt x="49141" y="7974"/>
                      <a:pt x="48751" y="8079"/>
                    </a:cubicBezTo>
                    <a:cubicBezTo>
                      <a:pt x="48672" y="8101"/>
                      <a:pt x="48592" y="8123"/>
                      <a:pt x="48509" y="8147"/>
                    </a:cubicBezTo>
                    <a:cubicBezTo>
                      <a:pt x="48503" y="8149"/>
                      <a:pt x="48500" y="8150"/>
                      <a:pt x="48496" y="8152"/>
                    </a:cubicBezTo>
                    <a:cubicBezTo>
                      <a:pt x="48480" y="8162"/>
                      <a:pt x="48465" y="8174"/>
                      <a:pt x="48452" y="8188"/>
                    </a:cubicBezTo>
                    <a:cubicBezTo>
                      <a:pt x="48427" y="8217"/>
                      <a:pt x="48413" y="8252"/>
                      <a:pt x="48398" y="8281"/>
                    </a:cubicBezTo>
                    <a:cubicBezTo>
                      <a:pt x="48385" y="8311"/>
                      <a:pt x="48373" y="8334"/>
                      <a:pt x="48357" y="8351"/>
                    </a:cubicBezTo>
                    <a:lnTo>
                      <a:pt x="48351" y="8356"/>
                    </a:lnTo>
                    <a:cubicBezTo>
                      <a:pt x="48327" y="8385"/>
                      <a:pt x="48281" y="8427"/>
                      <a:pt x="48230" y="8477"/>
                    </a:cubicBezTo>
                    <a:cubicBezTo>
                      <a:pt x="48137" y="8563"/>
                      <a:pt x="48026" y="8665"/>
                      <a:pt x="47949" y="8768"/>
                    </a:cubicBezTo>
                    <a:cubicBezTo>
                      <a:pt x="47866" y="8675"/>
                      <a:pt x="47793" y="8588"/>
                      <a:pt x="47725" y="8504"/>
                    </a:cubicBezTo>
                    <a:lnTo>
                      <a:pt x="47723" y="8502"/>
                    </a:lnTo>
                    <a:lnTo>
                      <a:pt x="47722" y="8499"/>
                    </a:lnTo>
                    <a:cubicBezTo>
                      <a:pt x="47337" y="8069"/>
                      <a:pt x="47126" y="7521"/>
                      <a:pt x="46955" y="6990"/>
                    </a:cubicBezTo>
                    <a:cubicBezTo>
                      <a:pt x="47030" y="6874"/>
                      <a:pt x="47097" y="6709"/>
                      <a:pt x="47152" y="6576"/>
                    </a:cubicBezTo>
                    <a:cubicBezTo>
                      <a:pt x="47184" y="6495"/>
                      <a:pt x="47218" y="6416"/>
                      <a:pt x="47237" y="6385"/>
                    </a:cubicBezTo>
                    <a:cubicBezTo>
                      <a:pt x="47239" y="6384"/>
                      <a:pt x="47241" y="6380"/>
                      <a:pt x="47241" y="6378"/>
                    </a:cubicBezTo>
                    <a:cubicBezTo>
                      <a:pt x="47460" y="5910"/>
                      <a:pt x="47649" y="5543"/>
                      <a:pt x="47919" y="5168"/>
                    </a:cubicBezTo>
                    <a:lnTo>
                      <a:pt x="47922" y="5163"/>
                    </a:lnTo>
                    <a:cubicBezTo>
                      <a:pt x="48085" y="4883"/>
                      <a:pt x="48684" y="4307"/>
                      <a:pt x="49076" y="4258"/>
                    </a:cubicBezTo>
                    <a:cubicBezTo>
                      <a:pt x="49093" y="4255"/>
                      <a:pt x="49109" y="4254"/>
                      <a:pt x="49125" y="4254"/>
                    </a:cubicBezTo>
                    <a:close/>
                    <a:moveTo>
                      <a:pt x="36511" y="941"/>
                    </a:moveTo>
                    <a:cubicBezTo>
                      <a:pt x="36529" y="941"/>
                      <a:pt x="36550" y="941"/>
                      <a:pt x="36573" y="942"/>
                    </a:cubicBezTo>
                    <a:cubicBezTo>
                      <a:pt x="36727" y="948"/>
                      <a:pt x="36912" y="974"/>
                      <a:pt x="37048" y="993"/>
                    </a:cubicBezTo>
                    <a:cubicBezTo>
                      <a:pt x="37132" y="1006"/>
                      <a:pt x="37199" y="1015"/>
                      <a:pt x="37237" y="1016"/>
                    </a:cubicBezTo>
                    <a:cubicBezTo>
                      <a:pt x="37877" y="1126"/>
                      <a:pt x="38459" y="1317"/>
                      <a:pt x="38964" y="1579"/>
                    </a:cubicBezTo>
                    <a:cubicBezTo>
                      <a:pt x="39649" y="1949"/>
                      <a:pt x="40206" y="2394"/>
                      <a:pt x="40616" y="2901"/>
                    </a:cubicBezTo>
                    <a:cubicBezTo>
                      <a:pt x="40633" y="2923"/>
                      <a:pt x="40653" y="2952"/>
                      <a:pt x="40675" y="2982"/>
                    </a:cubicBezTo>
                    <a:cubicBezTo>
                      <a:pt x="40744" y="3084"/>
                      <a:pt x="40833" y="3211"/>
                      <a:pt x="40951" y="3226"/>
                    </a:cubicBezTo>
                    <a:cubicBezTo>
                      <a:pt x="40959" y="3229"/>
                      <a:pt x="40967" y="3229"/>
                      <a:pt x="40975" y="3229"/>
                    </a:cubicBezTo>
                    <a:cubicBezTo>
                      <a:pt x="41025" y="3229"/>
                      <a:pt x="41072" y="3208"/>
                      <a:pt x="41118" y="3170"/>
                    </a:cubicBezTo>
                    <a:cubicBezTo>
                      <a:pt x="41121" y="3166"/>
                      <a:pt x="41127" y="3163"/>
                      <a:pt x="41129" y="3157"/>
                    </a:cubicBezTo>
                    <a:cubicBezTo>
                      <a:pt x="41143" y="3134"/>
                      <a:pt x="41156" y="3108"/>
                      <a:pt x="41165" y="3080"/>
                    </a:cubicBezTo>
                    <a:cubicBezTo>
                      <a:pt x="41217" y="3048"/>
                      <a:pt x="41267" y="3000"/>
                      <a:pt x="41308" y="2960"/>
                    </a:cubicBezTo>
                    <a:cubicBezTo>
                      <a:pt x="41319" y="2947"/>
                      <a:pt x="41333" y="2934"/>
                      <a:pt x="41344" y="2926"/>
                    </a:cubicBezTo>
                    <a:lnTo>
                      <a:pt x="41352" y="2918"/>
                    </a:lnTo>
                    <a:cubicBezTo>
                      <a:pt x="41417" y="2832"/>
                      <a:pt x="41652" y="2555"/>
                      <a:pt x="41894" y="2306"/>
                    </a:cubicBezTo>
                    <a:cubicBezTo>
                      <a:pt x="42293" y="1898"/>
                      <a:pt x="42410" y="1876"/>
                      <a:pt x="42430" y="1876"/>
                    </a:cubicBezTo>
                    <a:cubicBezTo>
                      <a:pt x="42434" y="1891"/>
                      <a:pt x="42447" y="1965"/>
                      <a:pt x="42338" y="2245"/>
                    </a:cubicBezTo>
                    <a:lnTo>
                      <a:pt x="42337" y="2249"/>
                    </a:lnTo>
                    <a:cubicBezTo>
                      <a:pt x="42313" y="2334"/>
                      <a:pt x="42241" y="2458"/>
                      <a:pt x="42163" y="2590"/>
                    </a:cubicBezTo>
                    <a:cubicBezTo>
                      <a:pt x="42002" y="2872"/>
                      <a:pt x="41818" y="3188"/>
                      <a:pt x="41917" y="3386"/>
                    </a:cubicBezTo>
                    <a:lnTo>
                      <a:pt x="41920" y="3390"/>
                    </a:lnTo>
                    <a:cubicBezTo>
                      <a:pt x="41932" y="3415"/>
                      <a:pt x="41951" y="3440"/>
                      <a:pt x="41971" y="3457"/>
                    </a:cubicBezTo>
                    <a:lnTo>
                      <a:pt x="41975" y="3462"/>
                    </a:lnTo>
                    <a:cubicBezTo>
                      <a:pt x="42042" y="3511"/>
                      <a:pt x="42115" y="3526"/>
                      <a:pt x="42189" y="3526"/>
                    </a:cubicBezTo>
                    <a:cubicBezTo>
                      <a:pt x="42250" y="3526"/>
                      <a:pt x="42312" y="3515"/>
                      <a:pt x="42369" y="3506"/>
                    </a:cubicBezTo>
                    <a:cubicBezTo>
                      <a:pt x="42420" y="3495"/>
                      <a:pt x="42469" y="3488"/>
                      <a:pt x="42513" y="3488"/>
                    </a:cubicBezTo>
                    <a:lnTo>
                      <a:pt x="42519" y="3488"/>
                    </a:lnTo>
                    <a:cubicBezTo>
                      <a:pt x="42655" y="3473"/>
                      <a:pt x="42785" y="3465"/>
                      <a:pt x="42908" y="3465"/>
                    </a:cubicBezTo>
                    <a:cubicBezTo>
                      <a:pt x="43275" y="3465"/>
                      <a:pt x="43586" y="3532"/>
                      <a:pt x="43852" y="3669"/>
                    </a:cubicBezTo>
                    <a:cubicBezTo>
                      <a:pt x="43909" y="3704"/>
                      <a:pt x="43947" y="3739"/>
                      <a:pt x="43968" y="3772"/>
                    </a:cubicBezTo>
                    <a:cubicBezTo>
                      <a:pt x="43985" y="3806"/>
                      <a:pt x="43987" y="3838"/>
                      <a:pt x="43969" y="3873"/>
                    </a:cubicBezTo>
                    <a:cubicBezTo>
                      <a:pt x="43836" y="4137"/>
                      <a:pt x="42958" y="4414"/>
                      <a:pt x="42676" y="4463"/>
                    </a:cubicBezTo>
                    <a:lnTo>
                      <a:pt x="42670" y="4465"/>
                    </a:lnTo>
                    <a:cubicBezTo>
                      <a:pt x="42644" y="4472"/>
                      <a:pt x="42615" y="4476"/>
                      <a:pt x="42586" y="4479"/>
                    </a:cubicBezTo>
                    <a:cubicBezTo>
                      <a:pt x="42532" y="4486"/>
                      <a:pt x="42472" y="4494"/>
                      <a:pt x="42417" y="4529"/>
                    </a:cubicBezTo>
                    <a:cubicBezTo>
                      <a:pt x="42372" y="4556"/>
                      <a:pt x="42341" y="4606"/>
                      <a:pt x="42331" y="4660"/>
                    </a:cubicBezTo>
                    <a:cubicBezTo>
                      <a:pt x="42322" y="4717"/>
                      <a:pt x="42338" y="4773"/>
                      <a:pt x="42373" y="4814"/>
                    </a:cubicBezTo>
                    <a:lnTo>
                      <a:pt x="42375" y="4816"/>
                    </a:lnTo>
                    <a:lnTo>
                      <a:pt x="42379" y="4820"/>
                    </a:lnTo>
                    <a:cubicBezTo>
                      <a:pt x="42389" y="4830"/>
                      <a:pt x="42401" y="4841"/>
                      <a:pt x="42414" y="4849"/>
                    </a:cubicBezTo>
                    <a:cubicBezTo>
                      <a:pt x="42423" y="4855"/>
                      <a:pt x="42431" y="4858"/>
                      <a:pt x="42443" y="4858"/>
                    </a:cubicBezTo>
                    <a:cubicBezTo>
                      <a:pt x="42531" y="4862"/>
                      <a:pt x="42614" y="4864"/>
                      <a:pt x="42695" y="4864"/>
                    </a:cubicBezTo>
                    <a:cubicBezTo>
                      <a:pt x="42739" y="4887"/>
                      <a:pt x="42781" y="4910"/>
                      <a:pt x="42815" y="4943"/>
                    </a:cubicBezTo>
                    <a:lnTo>
                      <a:pt x="42818" y="4944"/>
                    </a:lnTo>
                    <a:cubicBezTo>
                      <a:pt x="44029" y="5880"/>
                      <a:pt x="43599" y="7570"/>
                      <a:pt x="43357" y="8254"/>
                    </a:cubicBezTo>
                    <a:cubicBezTo>
                      <a:pt x="43350" y="8277"/>
                      <a:pt x="43341" y="8299"/>
                      <a:pt x="43334" y="8321"/>
                    </a:cubicBezTo>
                    <a:lnTo>
                      <a:pt x="43326" y="8340"/>
                    </a:lnTo>
                    <a:cubicBezTo>
                      <a:pt x="43218" y="8627"/>
                      <a:pt x="43086" y="8908"/>
                      <a:pt x="42963" y="9156"/>
                    </a:cubicBezTo>
                    <a:cubicBezTo>
                      <a:pt x="42968" y="8965"/>
                      <a:pt x="42971" y="8764"/>
                      <a:pt x="42971" y="8564"/>
                    </a:cubicBezTo>
                    <a:cubicBezTo>
                      <a:pt x="42969" y="7510"/>
                      <a:pt x="42882" y="6329"/>
                      <a:pt x="42284" y="5419"/>
                    </a:cubicBezTo>
                    <a:lnTo>
                      <a:pt x="42283" y="5418"/>
                    </a:lnTo>
                    <a:cubicBezTo>
                      <a:pt x="42268" y="5396"/>
                      <a:pt x="42255" y="5375"/>
                      <a:pt x="42241" y="5354"/>
                    </a:cubicBezTo>
                    <a:cubicBezTo>
                      <a:pt x="42227" y="5336"/>
                      <a:pt x="42217" y="5319"/>
                      <a:pt x="42204" y="5301"/>
                    </a:cubicBezTo>
                    <a:cubicBezTo>
                      <a:pt x="42197" y="5292"/>
                      <a:pt x="42190" y="5281"/>
                      <a:pt x="42182" y="5272"/>
                    </a:cubicBezTo>
                    <a:cubicBezTo>
                      <a:pt x="42163" y="5249"/>
                      <a:pt x="42146" y="5222"/>
                      <a:pt x="42127" y="5199"/>
                    </a:cubicBezTo>
                    <a:cubicBezTo>
                      <a:pt x="42125" y="5198"/>
                      <a:pt x="42124" y="5193"/>
                      <a:pt x="42122" y="5192"/>
                    </a:cubicBezTo>
                    <a:cubicBezTo>
                      <a:pt x="42118" y="5186"/>
                      <a:pt x="42115" y="5183"/>
                      <a:pt x="42109" y="5177"/>
                    </a:cubicBezTo>
                    <a:cubicBezTo>
                      <a:pt x="42104" y="5171"/>
                      <a:pt x="42098" y="5164"/>
                      <a:pt x="42095" y="5158"/>
                    </a:cubicBezTo>
                    <a:cubicBezTo>
                      <a:pt x="42088" y="5150"/>
                      <a:pt x="42080" y="5141"/>
                      <a:pt x="42071" y="5132"/>
                    </a:cubicBezTo>
                    <a:lnTo>
                      <a:pt x="42050" y="5104"/>
                    </a:lnTo>
                    <a:cubicBezTo>
                      <a:pt x="42039" y="5094"/>
                      <a:pt x="42029" y="5082"/>
                      <a:pt x="42020" y="5069"/>
                    </a:cubicBezTo>
                    <a:lnTo>
                      <a:pt x="42018" y="5068"/>
                    </a:lnTo>
                    <a:cubicBezTo>
                      <a:pt x="42015" y="5062"/>
                      <a:pt x="42009" y="5059"/>
                      <a:pt x="42006" y="5053"/>
                    </a:cubicBezTo>
                    <a:lnTo>
                      <a:pt x="41994" y="5043"/>
                    </a:lnTo>
                    <a:lnTo>
                      <a:pt x="41993" y="5040"/>
                    </a:lnTo>
                    <a:lnTo>
                      <a:pt x="41991" y="5039"/>
                    </a:lnTo>
                    <a:cubicBezTo>
                      <a:pt x="41981" y="5030"/>
                      <a:pt x="41974" y="5021"/>
                      <a:pt x="41965" y="5011"/>
                    </a:cubicBezTo>
                    <a:cubicBezTo>
                      <a:pt x="41955" y="5001"/>
                      <a:pt x="41943" y="4988"/>
                      <a:pt x="41933" y="4978"/>
                    </a:cubicBezTo>
                    <a:lnTo>
                      <a:pt x="41926" y="4967"/>
                    </a:lnTo>
                    <a:lnTo>
                      <a:pt x="41920" y="4963"/>
                    </a:lnTo>
                    <a:lnTo>
                      <a:pt x="41908" y="4953"/>
                    </a:lnTo>
                    <a:cubicBezTo>
                      <a:pt x="41765" y="4842"/>
                      <a:pt x="41570" y="4695"/>
                      <a:pt x="41368" y="4680"/>
                    </a:cubicBezTo>
                    <a:cubicBezTo>
                      <a:pt x="41333" y="4478"/>
                      <a:pt x="41242" y="4323"/>
                      <a:pt x="41104" y="4228"/>
                    </a:cubicBezTo>
                    <a:cubicBezTo>
                      <a:pt x="41099" y="4224"/>
                      <a:pt x="41095" y="4223"/>
                      <a:pt x="41089" y="4221"/>
                    </a:cubicBezTo>
                    <a:cubicBezTo>
                      <a:pt x="41085" y="4220"/>
                      <a:pt x="41082" y="4220"/>
                      <a:pt x="41078" y="4220"/>
                    </a:cubicBezTo>
                    <a:cubicBezTo>
                      <a:pt x="41070" y="4217"/>
                      <a:pt x="41061" y="4215"/>
                      <a:pt x="41053" y="4215"/>
                    </a:cubicBezTo>
                    <a:lnTo>
                      <a:pt x="41048" y="4215"/>
                    </a:lnTo>
                    <a:cubicBezTo>
                      <a:pt x="41046" y="4215"/>
                      <a:pt x="41044" y="4215"/>
                      <a:pt x="41042" y="4215"/>
                    </a:cubicBezTo>
                    <a:cubicBezTo>
                      <a:pt x="40981" y="4215"/>
                      <a:pt x="40924" y="4252"/>
                      <a:pt x="40903" y="4311"/>
                    </a:cubicBezTo>
                    <a:lnTo>
                      <a:pt x="40901" y="4316"/>
                    </a:lnTo>
                    <a:cubicBezTo>
                      <a:pt x="40898" y="4326"/>
                      <a:pt x="40895" y="4338"/>
                      <a:pt x="40895" y="4346"/>
                    </a:cubicBezTo>
                    <a:lnTo>
                      <a:pt x="40895" y="4360"/>
                    </a:lnTo>
                    <a:cubicBezTo>
                      <a:pt x="40951" y="4705"/>
                      <a:pt x="40938" y="4894"/>
                      <a:pt x="40855" y="5062"/>
                    </a:cubicBezTo>
                    <a:cubicBezTo>
                      <a:pt x="40798" y="5174"/>
                      <a:pt x="40710" y="5279"/>
                      <a:pt x="40588" y="5425"/>
                    </a:cubicBezTo>
                    <a:cubicBezTo>
                      <a:pt x="40548" y="5473"/>
                      <a:pt x="40505" y="5526"/>
                      <a:pt x="40457" y="5584"/>
                    </a:cubicBezTo>
                    <a:cubicBezTo>
                      <a:pt x="40455" y="5585"/>
                      <a:pt x="40454" y="5590"/>
                      <a:pt x="40451" y="5591"/>
                    </a:cubicBezTo>
                    <a:lnTo>
                      <a:pt x="40441" y="5613"/>
                    </a:lnTo>
                    <a:cubicBezTo>
                      <a:pt x="40436" y="5620"/>
                      <a:pt x="40435" y="5628"/>
                      <a:pt x="40432" y="5635"/>
                    </a:cubicBezTo>
                    <a:lnTo>
                      <a:pt x="40429" y="5641"/>
                    </a:lnTo>
                    <a:cubicBezTo>
                      <a:pt x="40414" y="5684"/>
                      <a:pt x="40407" y="5731"/>
                      <a:pt x="40410" y="5788"/>
                    </a:cubicBezTo>
                    <a:cubicBezTo>
                      <a:pt x="40393" y="5845"/>
                      <a:pt x="40369" y="5900"/>
                      <a:pt x="40340" y="5958"/>
                    </a:cubicBezTo>
                    <a:cubicBezTo>
                      <a:pt x="40232" y="6176"/>
                      <a:pt x="40060" y="6364"/>
                      <a:pt x="39893" y="6544"/>
                    </a:cubicBezTo>
                    <a:lnTo>
                      <a:pt x="39875" y="6560"/>
                    </a:lnTo>
                    <a:cubicBezTo>
                      <a:pt x="39815" y="6336"/>
                      <a:pt x="39808" y="6100"/>
                      <a:pt x="39802" y="5849"/>
                    </a:cubicBezTo>
                    <a:cubicBezTo>
                      <a:pt x="39801" y="5762"/>
                      <a:pt x="39798" y="5673"/>
                      <a:pt x="39794" y="5585"/>
                    </a:cubicBezTo>
                    <a:lnTo>
                      <a:pt x="39794" y="5571"/>
                    </a:lnTo>
                    <a:cubicBezTo>
                      <a:pt x="39794" y="5434"/>
                      <a:pt x="39780" y="5284"/>
                      <a:pt x="39692" y="5198"/>
                    </a:cubicBezTo>
                    <a:cubicBezTo>
                      <a:pt x="39648" y="5155"/>
                      <a:pt x="39592" y="5133"/>
                      <a:pt x="39523" y="5133"/>
                    </a:cubicBezTo>
                    <a:cubicBezTo>
                      <a:pt x="39521" y="5133"/>
                      <a:pt x="39519" y="5133"/>
                      <a:pt x="39517" y="5133"/>
                    </a:cubicBezTo>
                    <a:cubicBezTo>
                      <a:pt x="39514" y="5133"/>
                      <a:pt x="39511" y="5133"/>
                      <a:pt x="39508" y="5135"/>
                    </a:cubicBezTo>
                    <a:cubicBezTo>
                      <a:pt x="39372" y="5160"/>
                      <a:pt x="39295" y="5247"/>
                      <a:pt x="39273" y="5393"/>
                    </a:cubicBezTo>
                    <a:cubicBezTo>
                      <a:pt x="39262" y="5477"/>
                      <a:pt x="39269" y="5572"/>
                      <a:pt x="39276" y="5664"/>
                    </a:cubicBezTo>
                    <a:cubicBezTo>
                      <a:pt x="39281" y="5703"/>
                      <a:pt x="39283" y="5743"/>
                      <a:pt x="39283" y="5776"/>
                    </a:cubicBezTo>
                    <a:cubicBezTo>
                      <a:pt x="39270" y="5830"/>
                      <a:pt x="39256" y="5883"/>
                      <a:pt x="39241" y="5932"/>
                    </a:cubicBezTo>
                    <a:cubicBezTo>
                      <a:pt x="39160" y="6224"/>
                      <a:pt x="39055" y="6467"/>
                      <a:pt x="38921" y="6677"/>
                    </a:cubicBezTo>
                    <a:cubicBezTo>
                      <a:pt x="38515" y="7314"/>
                      <a:pt x="38013" y="7873"/>
                      <a:pt x="37430" y="8341"/>
                    </a:cubicBezTo>
                    <a:cubicBezTo>
                      <a:pt x="37481" y="8092"/>
                      <a:pt x="37580" y="7850"/>
                      <a:pt x="37674" y="7613"/>
                    </a:cubicBezTo>
                    <a:cubicBezTo>
                      <a:pt x="37733" y="7467"/>
                      <a:pt x="37795" y="7318"/>
                      <a:pt x="37845" y="7168"/>
                    </a:cubicBezTo>
                    <a:cubicBezTo>
                      <a:pt x="37868" y="7120"/>
                      <a:pt x="37883" y="7065"/>
                      <a:pt x="37883" y="7011"/>
                    </a:cubicBezTo>
                    <a:cubicBezTo>
                      <a:pt x="37881" y="6925"/>
                      <a:pt x="37848" y="6846"/>
                      <a:pt x="37791" y="6796"/>
                    </a:cubicBezTo>
                    <a:cubicBezTo>
                      <a:pt x="37749" y="6759"/>
                      <a:pt x="37699" y="6740"/>
                      <a:pt x="37646" y="6740"/>
                    </a:cubicBezTo>
                    <a:cubicBezTo>
                      <a:pt x="37594" y="6740"/>
                      <a:pt x="37538" y="6759"/>
                      <a:pt x="37484" y="6796"/>
                    </a:cubicBezTo>
                    <a:cubicBezTo>
                      <a:pt x="37478" y="6801"/>
                      <a:pt x="37473" y="6807"/>
                      <a:pt x="37469" y="6809"/>
                    </a:cubicBezTo>
                    <a:cubicBezTo>
                      <a:pt x="37263" y="7091"/>
                      <a:pt x="37062" y="7296"/>
                      <a:pt x="36841" y="7455"/>
                    </a:cubicBezTo>
                    <a:cubicBezTo>
                      <a:pt x="36815" y="7470"/>
                      <a:pt x="36791" y="7487"/>
                      <a:pt x="36766" y="7506"/>
                    </a:cubicBezTo>
                    <a:cubicBezTo>
                      <a:pt x="36715" y="7544"/>
                      <a:pt x="36673" y="7572"/>
                      <a:pt x="36638" y="7573"/>
                    </a:cubicBezTo>
                    <a:cubicBezTo>
                      <a:pt x="36624" y="7531"/>
                      <a:pt x="36613" y="7486"/>
                      <a:pt x="36602" y="7438"/>
                    </a:cubicBezTo>
                    <a:cubicBezTo>
                      <a:pt x="36587" y="7375"/>
                      <a:pt x="36573" y="7309"/>
                      <a:pt x="36545" y="7247"/>
                    </a:cubicBezTo>
                    <a:cubicBezTo>
                      <a:pt x="36542" y="7237"/>
                      <a:pt x="36536" y="7226"/>
                      <a:pt x="36529" y="7216"/>
                    </a:cubicBezTo>
                    <a:cubicBezTo>
                      <a:pt x="36487" y="7146"/>
                      <a:pt x="36409" y="7100"/>
                      <a:pt x="36325" y="7092"/>
                    </a:cubicBezTo>
                    <a:cubicBezTo>
                      <a:pt x="36318" y="7092"/>
                      <a:pt x="36311" y="7091"/>
                      <a:pt x="36304" y="7091"/>
                    </a:cubicBezTo>
                    <a:cubicBezTo>
                      <a:pt x="36241" y="7091"/>
                      <a:pt x="36186" y="7115"/>
                      <a:pt x="36143" y="7158"/>
                    </a:cubicBezTo>
                    <a:cubicBezTo>
                      <a:pt x="36135" y="7164"/>
                      <a:pt x="36128" y="7171"/>
                      <a:pt x="36125" y="7180"/>
                    </a:cubicBezTo>
                    <a:cubicBezTo>
                      <a:pt x="35907" y="7620"/>
                      <a:pt x="35802" y="7661"/>
                      <a:pt x="35775" y="7662"/>
                    </a:cubicBezTo>
                    <a:cubicBezTo>
                      <a:pt x="35775" y="7662"/>
                      <a:pt x="35774" y="7662"/>
                      <a:pt x="35773" y="7662"/>
                    </a:cubicBezTo>
                    <a:cubicBezTo>
                      <a:pt x="35767" y="7662"/>
                      <a:pt x="35755" y="7661"/>
                      <a:pt x="35739" y="7637"/>
                    </a:cubicBezTo>
                    <a:cubicBezTo>
                      <a:pt x="35703" y="7586"/>
                      <a:pt x="35640" y="7423"/>
                      <a:pt x="35634" y="6919"/>
                    </a:cubicBezTo>
                    <a:lnTo>
                      <a:pt x="35634" y="6869"/>
                    </a:lnTo>
                    <a:cubicBezTo>
                      <a:pt x="35633" y="6604"/>
                      <a:pt x="35647" y="6337"/>
                      <a:pt x="35653" y="6248"/>
                    </a:cubicBezTo>
                    <a:cubicBezTo>
                      <a:pt x="35656" y="6037"/>
                      <a:pt x="35668" y="5823"/>
                      <a:pt x="35681" y="5611"/>
                    </a:cubicBezTo>
                    <a:lnTo>
                      <a:pt x="35681" y="5606"/>
                    </a:lnTo>
                    <a:cubicBezTo>
                      <a:pt x="35678" y="5569"/>
                      <a:pt x="35669" y="5534"/>
                      <a:pt x="35653" y="5502"/>
                    </a:cubicBezTo>
                    <a:cubicBezTo>
                      <a:pt x="35618" y="5434"/>
                      <a:pt x="35557" y="5381"/>
                      <a:pt x="35481" y="5356"/>
                    </a:cubicBezTo>
                    <a:cubicBezTo>
                      <a:pt x="35451" y="5346"/>
                      <a:pt x="35420" y="5341"/>
                      <a:pt x="35389" y="5341"/>
                    </a:cubicBezTo>
                    <a:cubicBezTo>
                      <a:pt x="35348" y="5341"/>
                      <a:pt x="35308" y="5350"/>
                      <a:pt x="35273" y="5368"/>
                    </a:cubicBezTo>
                    <a:cubicBezTo>
                      <a:pt x="35192" y="5409"/>
                      <a:pt x="35131" y="5483"/>
                      <a:pt x="35120" y="5568"/>
                    </a:cubicBezTo>
                    <a:cubicBezTo>
                      <a:pt x="35095" y="5724"/>
                      <a:pt x="35093" y="5884"/>
                      <a:pt x="35093" y="6037"/>
                    </a:cubicBezTo>
                    <a:cubicBezTo>
                      <a:pt x="35093" y="6082"/>
                      <a:pt x="35093" y="6130"/>
                      <a:pt x="35092" y="6176"/>
                    </a:cubicBezTo>
                    <a:cubicBezTo>
                      <a:pt x="35022" y="6501"/>
                      <a:pt x="34882" y="6817"/>
                      <a:pt x="34748" y="7124"/>
                    </a:cubicBezTo>
                    <a:cubicBezTo>
                      <a:pt x="34742" y="7136"/>
                      <a:pt x="34738" y="7146"/>
                      <a:pt x="34733" y="7158"/>
                    </a:cubicBezTo>
                    <a:lnTo>
                      <a:pt x="34733" y="7073"/>
                    </a:lnTo>
                    <a:cubicBezTo>
                      <a:pt x="34733" y="6916"/>
                      <a:pt x="34735" y="6735"/>
                      <a:pt x="34687" y="6607"/>
                    </a:cubicBezTo>
                    <a:lnTo>
                      <a:pt x="34687" y="6605"/>
                    </a:lnTo>
                    <a:lnTo>
                      <a:pt x="34685" y="6600"/>
                    </a:lnTo>
                    <a:cubicBezTo>
                      <a:pt x="34684" y="6592"/>
                      <a:pt x="34679" y="6585"/>
                      <a:pt x="34677" y="6581"/>
                    </a:cubicBezTo>
                    <a:cubicBezTo>
                      <a:pt x="34671" y="6569"/>
                      <a:pt x="34665" y="6559"/>
                      <a:pt x="34658" y="6549"/>
                    </a:cubicBezTo>
                    <a:cubicBezTo>
                      <a:pt x="34662" y="6498"/>
                      <a:pt x="34662" y="6451"/>
                      <a:pt x="34656" y="6406"/>
                    </a:cubicBezTo>
                    <a:cubicBezTo>
                      <a:pt x="34649" y="6336"/>
                      <a:pt x="34631" y="6276"/>
                      <a:pt x="34604" y="6219"/>
                    </a:cubicBezTo>
                    <a:cubicBezTo>
                      <a:pt x="34592" y="6196"/>
                      <a:pt x="34577" y="6173"/>
                      <a:pt x="34563" y="6151"/>
                    </a:cubicBezTo>
                    <a:cubicBezTo>
                      <a:pt x="34561" y="6146"/>
                      <a:pt x="34559" y="6143"/>
                      <a:pt x="34554" y="6141"/>
                    </a:cubicBezTo>
                    <a:cubicBezTo>
                      <a:pt x="34518" y="6106"/>
                      <a:pt x="34482" y="6096"/>
                      <a:pt x="34453" y="6096"/>
                    </a:cubicBezTo>
                    <a:cubicBezTo>
                      <a:pt x="34440" y="6096"/>
                      <a:pt x="34427" y="6098"/>
                      <a:pt x="34417" y="6101"/>
                    </a:cubicBezTo>
                    <a:cubicBezTo>
                      <a:pt x="34312" y="6133"/>
                      <a:pt x="34263" y="6298"/>
                      <a:pt x="34226" y="6450"/>
                    </a:cubicBezTo>
                    <a:lnTo>
                      <a:pt x="34223" y="6464"/>
                    </a:lnTo>
                    <a:lnTo>
                      <a:pt x="34223" y="6467"/>
                    </a:lnTo>
                    <a:cubicBezTo>
                      <a:pt x="34101" y="7143"/>
                      <a:pt x="33737" y="7766"/>
                      <a:pt x="33105" y="8376"/>
                    </a:cubicBezTo>
                    <a:lnTo>
                      <a:pt x="33103" y="8381"/>
                    </a:lnTo>
                    <a:cubicBezTo>
                      <a:pt x="33009" y="8487"/>
                      <a:pt x="32893" y="8580"/>
                      <a:pt x="32769" y="8679"/>
                    </a:cubicBezTo>
                    <a:cubicBezTo>
                      <a:pt x="32566" y="8840"/>
                      <a:pt x="32358" y="9003"/>
                      <a:pt x="32259" y="9242"/>
                    </a:cubicBezTo>
                    <a:cubicBezTo>
                      <a:pt x="32257" y="9248"/>
                      <a:pt x="32256" y="9255"/>
                      <a:pt x="32256" y="9262"/>
                    </a:cubicBezTo>
                    <a:cubicBezTo>
                      <a:pt x="32250" y="9386"/>
                      <a:pt x="32267" y="9507"/>
                      <a:pt x="32286" y="9624"/>
                    </a:cubicBezTo>
                    <a:cubicBezTo>
                      <a:pt x="32311" y="9781"/>
                      <a:pt x="32333" y="9930"/>
                      <a:pt x="32302" y="10078"/>
                    </a:cubicBezTo>
                    <a:cubicBezTo>
                      <a:pt x="32302" y="10081"/>
                      <a:pt x="32301" y="10083"/>
                      <a:pt x="32301" y="10087"/>
                    </a:cubicBezTo>
                    <a:cubicBezTo>
                      <a:pt x="32294" y="10213"/>
                      <a:pt x="32243" y="10328"/>
                      <a:pt x="32187" y="10447"/>
                    </a:cubicBezTo>
                    <a:cubicBezTo>
                      <a:pt x="32180" y="10465"/>
                      <a:pt x="32171" y="10482"/>
                      <a:pt x="32164" y="10501"/>
                    </a:cubicBezTo>
                    <a:cubicBezTo>
                      <a:pt x="31849" y="10285"/>
                      <a:pt x="31473" y="10175"/>
                      <a:pt x="31211" y="10108"/>
                    </a:cubicBezTo>
                    <a:lnTo>
                      <a:pt x="31209" y="10108"/>
                    </a:lnTo>
                    <a:cubicBezTo>
                      <a:pt x="31043" y="10074"/>
                      <a:pt x="30892" y="10059"/>
                      <a:pt x="30754" y="10059"/>
                    </a:cubicBezTo>
                    <a:cubicBezTo>
                      <a:pt x="29946" y="10059"/>
                      <a:pt x="29603" y="10578"/>
                      <a:pt x="29465" y="10919"/>
                    </a:cubicBezTo>
                    <a:cubicBezTo>
                      <a:pt x="29402" y="10801"/>
                      <a:pt x="29353" y="10676"/>
                      <a:pt x="29316" y="10545"/>
                    </a:cubicBezTo>
                    <a:cubicBezTo>
                      <a:pt x="29255" y="10322"/>
                      <a:pt x="29235" y="10089"/>
                      <a:pt x="29258" y="9870"/>
                    </a:cubicBezTo>
                    <a:cubicBezTo>
                      <a:pt x="29300" y="9526"/>
                      <a:pt x="29370" y="9278"/>
                      <a:pt x="29481" y="9063"/>
                    </a:cubicBezTo>
                    <a:cubicBezTo>
                      <a:pt x="29494" y="9038"/>
                      <a:pt x="29510" y="9016"/>
                      <a:pt x="29526" y="8993"/>
                    </a:cubicBezTo>
                    <a:cubicBezTo>
                      <a:pt x="29555" y="8950"/>
                      <a:pt x="29590" y="8902"/>
                      <a:pt x="29606" y="8837"/>
                    </a:cubicBezTo>
                    <a:lnTo>
                      <a:pt x="29606" y="8834"/>
                    </a:lnTo>
                    <a:cubicBezTo>
                      <a:pt x="29612" y="8806"/>
                      <a:pt x="29612" y="8778"/>
                      <a:pt x="29606" y="8752"/>
                    </a:cubicBezTo>
                    <a:lnTo>
                      <a:pt x="29606" y="8748"/>
                    </a:lnTo>
                    <a:cubicBezTo>
                      <a:pt x="29600" y="8725"/>
                      <a:pt x="29590" y="8701"/>
                      <a:pt x="29577" y="8681"/>
                    </a:cubicBezTo>
                    <a:lnTo>
                      <a:pt x="29576" y="8679"/>
                    </a:lnTo>
                    <a:cubicBezTo>
                      <a:pt x="29545" y="8630"/>
                      <a:pt x="29498" y="8595"/>
                      <a:pt x="29446" y="8579"/>
                    </a:cubicBezTo>
                    <a:lnTo>
                      <a:pt x="29442" y="8577"/>
                    </a:lnTo>
                    <a:cubicBezTo>
                      <a:pt x="29414" y="8571"/>
                      <a:pt x="29388" y="8568"/>
                      <a:pt x="29362" y="8568"/>
                    </a:cubicBezTo>
                    <a:cubicBezTo>
                      <a:pt x="29221" y="8568"/>
                      <a:pt x="29099" y="8653"/>
                      <a:pt x="28991" y="8730"/>
                    </a:cubicBezTo>
                    <a:cubicBezTo>
                      <a:pt x="28934" y="8770"/>
                      <a:pt x="28879" y="8808"/>
                      <a:pt x="28825" y="8834"/>
                    </a:cubicBezTo>
                    <a:cubicBezTo>
                      <a:pt x="28822" y="8835"/>
                      <a:pt x="28819" y="8835"/>
                      <a:pt x="28818" y="8837"/>
                    </a:cubicBezTo>
                    <a:cubicBezTo>
                      <a:pt x="28780" y="8863"/>
                      <a:pt x="28739" y="8886"/>
                      <a:pt x="28700" y="8910"/>
                    </a:cubicBezTo>
                    <a:cubicBezTo>
                      <a:pt x="28850" y="8340"/>
                      <a:pt x="29074" y="7763"/>
                      <a:pt x="29353" y="7234"/>
                    </a:cubicBezTo>
                    <a:cubicBezTo>
                      <a:pt x="29449" y="7057"/>
                      <a:pt x="29545" y="6895"/>
                      <a:pt x="29643" y="6741"/>
                    </a:cubicBezTo>
                    <a:lnTo>
                      <a:pt x="29657" y="6722"/>
                    </a:lnTo>
                    <a:lnTo>
                      <a:pt x="29660" y="6716"/>
                    </a:lnTo>
                    <a:cubicBezTo>
                      <a:pt x="30421" y="5485"/>
                      <a:pt x="31408" y="4373"/>
                      <a:pt x="32594" y="3406"/>
                    </a:cubicBezTo>
                    <a:cubicBezTo>
                      <a:pt x="33046" y="3070"/>
                      <a:pt x="33467" y="2821"/>
                      <a:pt x="33882" y="2647"/>
                    </a:cubicBezTo>
                    <a:cubicBezTo>
                      <a:pt x="34385" y="2442"/>
                      <a:pt x="34932" y="2341"/>
                      <a:pt x="35459" y="2241"/>
                    </a:cubicBezTo>
                    <a:cubicBezTo>
                      <a:pt x="35522" y="2230"/>
                      <a:pt x="35583" y="2217"/>
                      <a:pt x="35646" y="2206"/>
                    </a:cubicBezTo>
                    <a:cubicBezTo>
                      <a:pt x="35962" y="2143"/>
                      <a:pt x="36271" y="2104"/>
                      <a:pt x="36599" y="2066"/>
                    </a:cubicBezTo>
                    <a:cubicBezTo>
                      <a:pt x="36691" y="2055"/>
                      <a:pt x="36784" y="2044"/>
                      <a:pt x="36877" y="2031"/>
                    </a:cubicBezTo>
                    <a:cubicBezTo>
                      <a:pt x="36886" y="2029"/>
                      <a:pt x="36895" y="2026"/>
                      <a:pt x="36905" y="2020"/>
                    </a:cubicBezTo>
                    <a:cubicBezTo>
                      <a:pt x="37057" y="1907"/>
                      <a:pt x="37052" y="1787"/>
                      <a:pt x="37020" y="1703"/>
                    </a:cubicBezTo>
                    <a:cubicBezTo>
                      <a:pt x="36966" y="1557"/>
                      <a:pt x="36790" y="1421"/>
                      <a:pt x="36632" y="1299"/>
                    </a:cubicBezTo>
                    <a:cubicBezTo>
                      <a:pt x="36541" y="1228"/>
                      <a:pt x="36453" y="1161"/>
                      <a:pt x="36414" y="1108"/>
                    </a:cubicBezTo>
                    <a:cubicBezTo>
                      <a:pt x="36412" y="1105"/>
                      <a:pt x="36411" y="1102"/>
                      <a:pt x="36407" y="1101"/>
                    </a:cubicBezTo>
                    <a:cubicBezTo>
                      <a:pt x="36373" y="1069"/>
                      <a:pt x="36348" y="1040"/>
                      <a:pt x="36331" y="1015"/>
                    </a:cubicBezTo>
                    <a:cubicBezTo>
                      <a:pt x="36315" y="989"/>
                      <a:pt x="36315" y="977"/>
                      <a:pt x="36315" y="974"/>
                    </a:cubicBezTo>
                    <a:cubicBezTo>
                      <a:pt x="36315" y="974"/>
                      <a:pt x="36335" y="941"/>
                      <a:pt x="36511" y="941"/>
                    </a:cubicBezTo>
                    <a:close/>
                    <a:moveTo>
                      <a:pt x="20433" y="546"/>
                    </a:moveTo>
                    <a:cubicBezTo>
                      <a:pt x="21485" y="546"/>
                      <a:pt x="22532" y="890"/>
                      <a:pt x="23523" y="1277"/>
                    </a:cubicBezTo>
                    <a:cubicBezTo>
                      <a:pt x="23682" y="1343"/>
                      <a:pt x="23842" y="1411"/>
                      <a:pt x="23998" y="1480"/>
                    </a:cubicBezTo>
                    <a:cubicBezTo>
                      <a:pt x="24832" y="1838"/>
                      <a:pt x="25689" y="2210"/>
                      <a:pt x="26619" y="2210"/>
                    </a:cubicBezTo>
                    <a:cubicBezTo>
                      <a:pt x="26655" y="2210"/>
                      <a:pt x="26690" y="2210"/>
                      <a:pt x="26726" y="2208"/>
                    </a:cubicBezTo>
                    <a:cubicBezTo>
                      <a:pt x="26750" y="2211"/>
                      <a:pt x="26776" y="2213"/>
                      <a:pt x="26805" y="2213"/>
                    </a:cubicBezTo>
                    <a:cubicBezTo>
                      <a:pt x="26969" y="2213"/>
                      <a:pt x="27218" y="2171"/>
                      <a:pt x="27500" y="2121"/>
                    </a:cubicBezTo>
                    <a:cubicBezTo>
                      <a:pt x="27804" y="2069"/>
                      <a:pt x="28182" y="2003"/>
                      <a:pt x="28455" y="2003"/>
                    </a:cubicBezTo>
                    <a:cubicBezTo>
                      <a:pt x="28602" y="2003"/>
                      <a:pt x="28719" y="2022"/>
                      <a:pt x="28777" y="2073"/>
                    </a:cubicBezTo>
                    <a:cubicBezTo>
                      <a:pt x="28803" y="2095"/>
                      <a:pt x="28813" y="2122"/>
                      <a:pt x="28813" y="2160"/>
                    </a:cubicBezTo>
                    <a:cubicBezTo>
                      <a:pt x="28812" y="2226"/>
                      <a:pt x="28770" y="2354"/>
                      <a:pt x="28573" y="2584"/>
                    </a:cubicBezTo>
                    <a:cubicBezTo>
                      <a:pt x="28391" y="2784"/>
                      <a:pt x="28165" y="2971"/>
                      <a:pt x="27863" y="3175"/>
                    </a:cubicBezTo>
                    <a:lnTo>
                      <a:pt x="27859" y="3178"/>
                    </a:lnTo>
                    <a:cubicBezTo>
                      <a:pt x="27828" y="3201"/>
                      <a:pt x="27795" y="3223"/>
                      <a:pt x="27757" y="3248"/>
                    </a:cubicBezTo>
                    <a:cubicBezTo>
                      <a:pt x="27642" y="3325"/>
                      <a:pt x="27510" y="3411"/>
                      <a:pt x="27477" y="3564"/>
                    </a:cubicBezTo>
                    <a:cubicBezTo>
                      <a:pt x="27477" y="3565"/>
                      <a:pt x="27474" y="3568"/>
                      <a:pt x="27474" y="3571"/>
                    </a:cubicBezTo>
                    <a:lnTo>
                      <a:pt x="27474" y="3574"/>
                    </a:lnTo>
                    <a:cubicBezTo>
                      <a:pt x="27474" y="3580"/>
                      <a:pt x="27473" y="3587"/>
                      <a:pt x="27473" y="3593"/>
                    </a:cubicBezTo>
                    <a:cubicBezTo>
                      <a:pt x="27464" y="3787"/>
                      <a:pt x="27640" y="3829"/>
                      <a:pt x="27771" y="3860"/>
                    </a:cubicBezTo>
                    <a:cubicBezTo>
                      <a:pt x="27809" y="3870"/>
                      <a:pt x="27844" y="3879"/>
                      <a:pt x="27873" y="3889"/>
                    </a:cubicBezTo>
                    <a:lnTo>
                      <a:pt x="27879" y="3892"/>
                    </a:lnTo>
                    <a:cubicBezTo>
                      <a:pt x="27901" y="3899"/>
                      <a:pt x="27923" y="3908"/>
                      <a:pt x="27943" y="3917"/>
                    </a:cubicBezTo>
                    <a:cubicBezTo>
                      <a:pt x="27948" y="3918"/>
                      <a:pt x="27954" y="3922"/>
                      <a:pt x="27961" y="3924"/>
                    </a:cubicBezTo>
                    <a:cubicBezTo>
                      <a:pt x="27975" y="3931"/>
                      <a:pt x="27991" y="3937"/>
                      <a:pt x="28006" y="3944"/>
                    </a:cubicBezTo>
                    <a:cubicBezTo>
                      <a:pt x="28013" y="3947"/>
                      <a:pt x="28019" y="3950"/>
                      <a:pt x="28025" y="3953"/>
                    </a:cubicBezTo>
                    <a:cubicBezTo>
                      <a:pt x="28040" y="3960"/>
                      <a:pt x="28054" y="3968"/>
                      <a:pt x="28069" y="3976"/>
                    </a:cubicBezTo>
                    <a:cubicBezTo>
                      <a:pt x="28075" y="3981"/>
                      <a:pt x="28079" y="3982"/>
                      <a:pt x="28083" y="3986"/>
                    </a:cubicBezTo>
                    <a:cubicBezTo>
                      <a:pt x="28101" y="3997"/>
                      <a:pt x="28121" y="4008"/>
                      <a:pt x="28140" y="4020"/>
                    </a:cubicBezTo>
                    <a:cubicBezTo>
                      <a:pt x="28142" y="4023"/>
                      <a:pt x="28143" y="4024"/>
                      <a:pt x="28147" y="4024"/>
                    </a:cubicBezTo>
                    <a:cubicBezTo>
                      <a:pt x="28163" y="4035"/>
                      <a:pt x="28179" y="4046"/>
                      <a:pt x="28194" y="4056"/>
                    </a:cubicBezTo>
                    <a:cubicBezTo>
                      <a:pt x="28200" y="4061"/>
                      <a:pt x="28206" y="4064"/>
                      <a:pt x="28210" y="4070"/>
                    </a:cubicBezTo>
                    <a:cubicBezTo>
                      <a:pt x="28223" y="4078"/>
                      <a:pt x="28236" y="4089"/>
                      <a:pt x="28246" y="4099"/>
                    </a:cubicBezTo>
                    <a:cubicBezTo>
                      <a:pt x="28252" y="4103"/>
                      <a:pt x="28258" y="4107"/>
                      <a:pt x="28264" y="4112"/>
                    </a:cubicBezTo>
                    <a:cubicBezTo>
                      <a:pt x="28279" y="4125"/>
                      <a:pt x="28295" y="4137"/>
                      <a:pt x="28309" y="4151"/>
                    </a:cubicBezTo>
                    <a:lnTo>
                      <a:pt x="28312" y="4156"/>
                    </a:lnTo>
                    <a:cubicBezTo>
                      <a:pt x="28327" y="4170"/>
                      <a:pt x="28344" y="4185"/>
                      <a:pt x="28359" y="4201"/>
                    </a:cubicBezTo>
                    <a:cubicBezTo>
                      <a:pt x="28362" y="4207"/>
                      <a:pt x="28367" y="4209"/>
                      <a:pt x="28370" y="4215"/>
                    </a:cubicBezTo>
                    <a:cubicBezTo>
                      <a:pt x="28382" y="4227"/>
                      <a:pt x="28391" y="4237"/>
                      <a:pt x="28400" y="4250"/>
                    </a:cubicBezTo>
                    <a:cubicBezTo>
                      <a:pt x="28404" y="4256"/>
                      <a:pt x="28410" y="4260"/>
                      <a:pt x="28413" y="4266"/>
                    </a:cubicBezTo>
                    <a:cubicBezTo>
                      <a:pt x="28424" y="4279"/>
                      <a:pt x="28434" y="4294"/>
                      <a:pt x="28443" y="4307"/>
                    </a:cubicBezTo>
                    <a:cubicBezTo>
                      <a:pt x="28446" y="4310"/>
                      <a:pt x="28449" y="4311"/>
                      <a:pt x="28451" y="4316"/>
                    </a:cubicBezTo>
                    <a:cubicBezTo>
                      <a:pt x="28464" y="4332"/>
                      <a:pt x="28475" y="4351"/>
                      <a:pt x="28485" y="4368"/>
                    </a:cubicBezTo>
                    <a:cubicBezTo>
                      <a:pt x="28490" y="4374"/>
                      <a:pt x="28491" y="4377"/>
                      <a:pt x="28494" y="4383"/>
                    </a:cubicBezTo>
                    <a:cubicBezTo>
                      <a:pt x="28502" y="4396"/>
                      <a:pt x="28509" y="4411"/>
                      <a:pt x="28516" y="4424"/>
                    </a:cubicBezTo>
                    <a:cubicBezTo>
                      <a:pt x="28522" y="4434"/>
                      <a:pt x="28528" y="4443"/>
                      <a:pt x="28534" y="4454"/>
                    </a:cubicBezTo>
                    <a:cubicBezTo>
                      <a:pt x="28544" y="4476"/>
                      <a:pt x="28550" y="4494"/>
                      <a:pt x="28551" y="4513"/>
                    </a:cubicBezTo>
                    <a:cubicBezTo>
                      <a:pt x="28558" y="4618"/>
                      <a:pt x="28337" y="4676"/>
                      <a:pt x="28158" y="4722"/>
                    </a:cubicBezTo>
                    <a:cubicBezTo>
                      <a:pt x="28041" y="4752"/>
                      <a:pt x="27940" y="4778"/>
                      <a:pt x="27879" y="4819"/>
                    </a:cubicBezTo>
                    <a:cubicBezTo>
                      <a:pt x="27770" y="4884"/>
                      <a:pt x="27717" y="4963"/>
                      <a:pt x="27717" y="5058"/>
                    </a:cubicBezTo>
                    <a:lnTo>
                      <a:pt x="27717" y="5059"/>
                    </a:lnTo>
                    <a:cubicBezTo>
                      <a:pt x="27719" y="5155"/>
                      <a:pt x="27777" y="5249"/>
                      <a:pt x="27834" y="5338"/>
                    </a:cubicBezTo>
                    <a:cubicBezTo>
                      <a:pt x="27878" y="5405"/>
                      <a:pt x="27921" y="5475"/>
                      <a:pt x="27936" y="5540"/>
                    </a:cubicBezTo>
                    <a:lnTo>
                      <a:pt x="27938" y="5546"/>
                    </a:lnTo>
                    <a:cubicBezTo>
                      <a:pt x="28054" y="5893"/>
                      <a:pt x="28048" y="6272"/>
                      <a:pt x="27923" y="6672"/>
                    </a:cubicBezTo>
                    <a:cubicBezTo>
                      <a:pt x="27921" y="6678"/>
                      <a:pt x="27919" y="6684"/>
                      <a:pt x="27917" y="6691"/>
                    </a:cubicBezTo>
                    <a:lnTo>
                      <a:pt x="27914" y="6702"/>
                    </a:lnTo>
                    <a:cubicBezTo>
                      <a:pt x="27910" y="6712"/>
                      <a:pt x="27908" y="6721"/>
                      <a:pt x="27904" y="6729"/>
                    </a:cubicBezTo>
                    <a:cubicBezTo>
                      <a:pt x="27817" y="6983"/>
                      <a:pt x="27685" y="7234"/>
                      <a:pt x="27513" y="7474"/>
                    </a:cubicBezTo>
                    <a:cubicBezTo>
                      <a:pt x="27509" y="7478"/>
                      <a:pt x="27508" y="7484"/>
                      <a:pt x="27506" y="7487"/>
                    </a:cubicBezTo>
                    <a:cubicBezTo>
                      <a:pt x="27503" y="7492"/>
                      <a:pt x="27500" y="7494"/>
                      <a:pt x="27499" y="7499"/>
                    </a:cubicBezTo>
                    <a:cubicBezTo>
                      <a:pt x="27494" y="7502"/>
                      <a:pt x="27493" y="7506"/>
                      <a:pt x="27489" y="7510"/>
                    </a:cubicBezTo>
                    <a:cubicBezTo>
                      <a:pt x="27486" y="7515"/>
                      <a:pt x="27480" y="7518"/>
                      <a:pt x="27477" y="7522"/>
                    </a:cubicBezTo>
                    <a:lnTo>
                      <a:pt x="27471" y="7528"/>
                    </a:lnTo>
                    <a:lnTo>
                      <a:pt x="27467" y="7532"/>
                    </a:lnTo>
                    <a:cubicBezTo>
                      <a:pt x="27458" y="7543"/>
                      <a:pt x="27452" y="7553"/>
                      <a:pt x="27451" y="7564"/>
                    </a:cubicBezTo>
                    <a:cubicBezTo>
                      <a:pt x="27120" y="8019"/>
                      <a:pt x="26721" y="8418"/>
                      <a:pt x="26225" y="8873"/>
                    </a:cubicBezTo>
                    <a:cubicBezTo>
                      <a:pt x="26154" y="8943"/>
                      <a:pt x="26079" y="9012"/>
                      <a:pt x="26006" y="9080"/>
                    </a:cubicBezTo>
                    <a:cubicBezTo>
                      <a:pt x="26227" y="8276"/>
                      <a:pt x="26337" y="7580"/>
                      <a:pt x="26345" y="6955"/>
                    </a:cubicBezTo>
                    <a:cubicBezTo>
                      <a:pt x="26350" y="6388"/>
                      <a:pt x="26269" y="5871"/>
                      <a:pt x="26101" y="5416"/>
                    </a:cubicBezTo>
                    <a:cubicBezTo>
                      <a:pt x="25912" y="4902"/>
                      <a:pt x="25606" y="4450"/>
                      <a:pt x="25192" y="4074"/>
                    </a:cubicBezTo>
                    <a:lnTo>
                      <a:pt x="25190" y="4071"/>
                    </a:lnTo>
                    <a:cubicBezTo>
                      <a:pt x="25171" y="4056"/>
                      <a:pt x="25154" y="4040"/>
                      <a:pt x="25133" y="4024"/>
                    </a:cubicBezTo>
                    <a:cubicBezTo>
                      <a:pt x="24966" y="3886"/>
                      <a:pt x="24741" y="3698"/>
                      <a:pt x="24513" y="3673"/>
                    </a:cubicBezTo>
                    <a:lnTo>
                      <a:pt x="24513" y="3670"/>
                    </a:lnTo>
                    <a:cubicBezTo>
                      <a:pt x="24501" y="3619"/>
                      <a:pt x="24472" y="3485"/>
                      <a:pt x="24351" y="3462"/>
                    </a:cubicBezTo>
                    <a:lnTo>
                      <a:pt x="24345" y="3462"/>
                    </a:lnTo>
                    <a:cubicBezTo>
                      <a:pt x="24338" y="3461"/>
                      <a:pt x="24331" y="3461"/>
                      <a:pt x="24325" y="3461"/>
                    </a:cubicBezTo>
                    <a:cubicBezTo>
                      <a:pt x="24192" y="3461"/>
                      <a:pt x="24164" y="3600"/>
                      <a:pt x="24148" y="3678"/>
                    </a:cubicBezTo>
                    <a:cubicBezTo>
                      <a:pt x="24144" y="3698"/>
                      <a:pt x="24141" y="3717"/>
                      <a:pt x="24135" y="3731"/>
                    </a:cubicBezTo>
                    <a:lnTo>
                      <a:pt x="24135" y="3733"/>
                    </a:lnTo>
                    <a:cubicBezTo>
                      <a:pt x="24011" y="4209"/>
                      <a:pt x="23726" y="4653"/>
                      <a:pt x="23319" y="5001"/>
                    </a:cubicBezTo>
                    <a:cubicBezTo>
                      <a:pt x="23570" y="4537"/>
                      <a:pt x="23739" y="4040"/>
                      <a:pt x="23825" y="3516"/>
                    </a:cubicBezTo>
                    <a:cubicBezTo>
                      <a:pt x="23825" y="3513"/>
                      <a:pt x="23825" y="3508"/>
                      <a:pt x="23826" y="3503"/>
                    </a:cubicBezTo>
                    <a:cubicBezTo>
                      <a:pt x="23826" y="3501"/>
                      <a:pt x="23826" y="3498"/>
                      <a:pt x="23828" y="3495"/>
                    </a:cubicBezTo>
                    <a:lnTo>
                      <a:pt x="23828" y="3494"/>
                    </a:lnTo>
                    <a:cubicBezTo>
                      <a:pt x="23828" y="3456"/>
                      <a:pt x="23807" y="3420"/>
                      <a:pt x="23774" y="3399"/>
                    </a:cubicBezTo>
                    <a:cubicBezTo>
                      <a:pt x="23755" y="3388"/>
                      <a:pt x="23735" y="3383"/>
                      <a:pt x="23715" y="3383"/>
                    </a:cubicBezTo>
                    <a:cubicBezTo>
                      <a:pt x="23695" y="3383"/>
                      <a:pt x="23676" y="3388"/>
                      <a:pt x="23659" y="3398"/>
                    </a:cubicBezTo>
                    <a:lnTo>
                      <a:pt x="23653" y="3401"/>
                    </a:lnTo>
                    <a:cubicBezTo>
                      <a:pt x="23643" y="3408"/>
                      <a:pt x="23631" y="3420"/>
                      <a:pt x="23625" y="3433"/>
                    </a:cubicBezTo>
                    <a:cubicBezTo>
                      <a:pt x="23533" y="3578"/>
                      <a:pt x="23456" y="3746"/>
                      <a:pt x="23374" y="3924"/>
                    </a:cubicBezTo>
                    <a:cubicBezTo>
                      <a:pt x="23294" y="4099"/>
                      <a:pt x="23213" y="4279"/>
                      <a:pt x="23112" y="4435"/>
                    </a:cubicBezTo>
                    <a:cubicBezTo>
                      <a:pt x="22933" y="4733"/>
                      <a:pt x="22736" y="5046"/>
                      <a:pt x="22503" y="5320"/>
                    </a:cubicBezTo>
                    <a:cubicBezTo>
                      <a:pt x="22391" y="5451"/>
                      <a:pt x="22280" y="5563"/>
                      <a:pt x="22160" y="5664"/>
                    </a:cubicBezTo>
                    <a:lnTo>
                      <a:pt x="22156" y="5667"/>
                    </a:lnTo>
                    <a:cubicBezTo>
                      <a:pt x="22153" y="5670"/>
                      <a:pt x="22152" y="5671"/>
                      <a:pt x="22150" y="5674"/>
                    </a:cubicBezTo>
                    <a:lnTo>
                      <a:pt x="22141" y="5684"/>
                    </a:lnTo>
                    <a:cubicBezTo>
                      <a:pt x="22134" y="5673"/>
                      <a:pt x="22117" y="5641"/>
                      <a:pt x="22101" y="5553"/>
                    </a:cubicBezTo>
                    <a:cubicBezTo>
                      <a:pt x="22101" y="5533"/>
                      <a:pt x="22099" y="5511"/>
                      <a:pt x="22101" y="5489"/>
                    </a:cubicBezTo>
                    <a:lnTo>
                      <a:pt x="22101" y="5488"/>
                    </a:lnTo>
                    <a:lnTo>
                      <a:pt x="22101" y="5469"/>
                    </a:lnTo>
                    <a:lnTo>
                      <a:pt x="22101" y="5447"/>
                    </a:lnTo>
                    <a:lnTo>
                      <a:pt x="22101" y="5429"/>
                    </a:lnTo>
                    <a:lnTo>
                      <a:pt x="22101" y="5423"/>
                    </a:lnTo>
                    <a:lnTo>
                      <a:pt x="22042" y="5422"/>
                    </a:lnTo>
                    <a:lnTo>
                      <a:pt x="22101" y="5419"/>
                    </a:lnTo>
                    <a:lnTo>
                      <a:pt x="22101" y="5418"/>
                    </a:lnTo>
                    <a:cubicBezTo>
                      <a:pt x="22101" y="5407"/>
                      <a:pt x="22102" y="5397"/>
                      <a:pt x="22102" y="5389"/>
                    </a:cubicBezTo>
                    <a:lnTo>
                      <a:pt x="22106" y="5354"/>
                    </a:lnTo>
                    <a:cubicBezTo>
                      <a:pt x="22106" y="5345"/>
                      <a:pt x="22108" y="5338"/>
                      <a:pt x="22109" y="5329"/>
                    </a:cubicBezTo>
                    <a:lnTo>
                      <a:pt x="22112" y="5307"/>
                    </a:lnTo>
                    <a:cubicBezTo>
                      <a:pt x="22112" y="5300"/>
                      <a:pt x="22114" y="5294"/>
                      <a:pt x="22114" y="5288"/>
                    </a:cubicBezTo>
                    <a:lnTo>
                      <a:pt x="22115" y="5281"/>
                    </a:lnTo>
                    <a:lnTo>
                      <a:pt x="22117" y="5276"/>
                    </a:lnTo>
                    <a:cubicBezTo>
                      <a:pt x="22117" y="5272"/>
                      <a:pt x="22120" y="5270"/>
                      <a:pt x="22120" y="5266"/>
                    </a:cubicBezTo>
                    <a:lnTo>
                      <a:pt x="22130" y="5206"/>
                    </a:lnTo>
                    <a:lnTo>
                      <a:pt x="22130" y="5203"/>
                    </a:lnTo>
                    <a:lnTo>
                      <a:pt x="22136" y="5170"/>
                    </a:lnTo>
                    <a:cubicBezTo>
                      <a:pt x="22137" y="5163"/>
                      <a:pt x="22138" y="5155"/>
                      <a:pt x="22141" y="5147"/>
                    </a:cubicBezTo>
                    <a:lnTo>
                      <a:pt x="22143" y="5138"/>
                    </a:lnTo>
                    <a:cubicBezTo>
                      <a:pt x="22150" y="5106"/>
                      <a:pt x="22157" y="5075"/>
                      <a:pt x="22165" y="5046"/>
                    </a:cubicBezTo>
                    <a:cubicBezTo>
                      <a:pt x="22166" y="5037"/>
                      <a:pt x="22168" y="5029"/>
                      <a:pt x="22172" y="5021"/>
                    </a:cubicBezTo>
                    <a:cubicBezTo>
                      <a:pt x="22187" y="4960"/>
                      <a:pt x="22203" y="4902"/>
                      <a:pt x="22219" y="4841"/>
                    </a:cubicBezTo>
                    <a:cubicBezTo>
                      <a:pt x="22248" y="4731"/>
                      <a:pt x="22280" y="4618"/>
                      <a:pt x="22305" y="4499"/>
                    </a:cubicBezTo>
                    <a:cubicBezTo>
                      <a:pt x="22309" y="4478"/>
                      <a:pt x="22316" y="4456"/>
                      <a:pt x="22321" y="4432"/>
                    </a:cubicBezTo>
                    <a:cubicBezTo>
                      <a:pt x="22335" y="4374"/>
                      <a:pt x="22353" y="4314"/>
                      <a:pt x="22350" y="4250"/>
                    </a:cubicBezTo>
                    <a:cubicBezTo>
                      <a:pt x="22350" y="4215"/>
                      <a:pt x="22345" y="4185"/>
                      <a:pt x="22334" y="4156"/>
                    </a:cubicBezTo>
                    <a:cubicBezTo>
                      <a:pt x="22302" y="4062"/>
                      <a:pt x="22213" y="4002"/>
                      <a:pt x="22118" y="4002"/>
                    </a:cubicBezTo>
                    <a:cubicBezTo>
                      <a:pt x="22100" y="4002"/>
                      <a:pt x="22082" y="4004"/>
                      <a:pt x="22064" y="4008"/>
                    </a:cubicBezTo>
                    <a:cubicBezTo>
                      <a:pt x="21978" y="4030"/>
                      <a:pt x="21913" y="4090"/>
                      <a:pt x="21869" y="4186"/>
                    </a:cubicBezTo>
                    <a:cubicBezTo>
                      <a:pt x="21846" y="4243"/>
                      <a:pt x="21831" y="4303"/>
                      <a:pt x="21818" y="4355"/>
                    </a:cubicBezTo>
                    <a:cubicBezTo>
                      <a:pt x="21802" y="4380"/>
                      <a:pt x="21784" y="4405"/>
                      <a:pt x="21764" y="4432"/>
                    </a:cubicBezTo>
                    <a:lnTo>
                      <a:pt x="21749" y="4453"/>
                    </a:lnTo>
                    <a:cubicBezTo>
                      <a:pt x="21701" y="4514"/>
                      <a:pt x="21647" y="4578"/>
                      <a:pt x="21585" y="4642"/>
                    </a:cubicBezTo>
                    <a:cubicBezTo>
                      <a:pt x="21478" y="4755"/>
                      <a:pt x="21349" y="4871"/>
                      <a:pt x="21179" y="5010"/>
                    </a:cubicBezTo>
                    <a:cubicBezTo>
                      <a:pt x="20980" y="5155"/>
                      <a:pt x="20539" y="5476"/>
                      <a:pt x="20342" y="5476"/>
                    </a:cubicBezTo>
                    <a:cubicBezTo>
                      <a:pt x="20324" y="5476"/>
                      <a:pt x="20307" y="5473"/>
                      <a:pt x="20293" y="5467"/>
                    </a:cubicBezTo>
                    <a:cubicBezTo>
                      <a:pt x="20280" y="5461"/>
                      <a:pt x="20242" y="5444"/>
                      <a:pt x="20234" y="5342"/>
                    </a:cubicBezTo>
                    <a:lnTo>
                      <a:pt x="20234" y="5335"/>
                    </a:lnTo>
                    <a:cubicBezTo>
                      <a:pt x="20234" y="5329"/>
                      <a:pt x="20234" y="5321"/>
                      <a:pt x="20232" y="5316"/>
                    </a:cubicBezTo>
                    <a:lnTo>
                      <a:pt x="20232" y="5285"/>
                    </a:lnTo>
                    <a:cubicBezTo>
                      <a:pt x="20234" y="5142"/>
                      <a:pt x="20280" y="4929"/>
                      <a:pt x="20371" y="4647"/>
                    </a:cubicBezTo>
                    <a:lnTo>
                      <a:pt x="20379" y="4620"/>
                    </a:lnTo>
                    <a:cubicBezTo>
                      <a:pt x="20400" y="4555"/>
                      <a:pt x="20422" y="4479"/>
                      <a:pt x="20422" y="4405"/>
                    </a:cubicBezTo>
                    <a:cubicBezTo>
                      <a:pt x="20422" y="4344"/>
                      <a:pt x="20407" y="4290"/>
                      <a:pt x="20378" y="4244"/>
                    </a:cubicBezTo>
                    <a:cubicBezTo>
                      <a:pt x="20344" y="4193"/>
                      <a:pt x="20293" y="4163"/>
                      <a:pt x="20232" y="4157"/>
                    </a:cubicBezTo>
                    <a:cubicBezTo>
                      <a:pt x="20224" y="4156"/>
                      <a:pt x="20217" y="4156"/>
                      <a:pt x="20209" y="4156"/>
                    </a:cubicBezTo>
                    <a:cubicBezTo>
                      <a:pt x="20143" y="4156"/>
                      <a:pt x="20077" y="4183"/>
                      <a:pt x="20031" y="4230"/>
                    </a:cubicBezTo>
                    <a:cubicBezTo>
                      <a:pt x="19973" y="4288"/>
                      <a:pt x="19944" y="4358"/>
                      <a:pt x="19914" y="4425"/>
                    </a:cubicBezTo>
                    <a:cubicBezTo>
                      <a:pt x="19884" y="4498"/>
                      <a:pt x="19858" y="4562"/>
                      <a:pt x="19796" y="4606"/>
                    </a:cubicBezTo>
                    <a:cubicBezTo>
                      <a:pt x="19792" y="4607"/>
                      <a:pt x="19791" y="4610"/>
                      <a:pt x="19788" y="4613"/>
                    </a:cubicBezTo>
                    <a:cubicBezTo>
                      <a:pt x="19441" y="4980"/>
                      <a:pt x="19059" y="5259"/>
                      <a:pt x="18652" y="5440"/>
                    </a:cubicBezTo>
                    <a:cubicBezTo>
                      <a:pt x="18582" y="5469"/>
                      <a:pt x="18542" y="5475"/>
                      <a:pt x="18520" y="5475"/>
                    </a:cubicBezTo>
                    <a:cubicBezTo>
                      <a:pt x="18492" y="5475"/>
                      <a:pt x="18483" y="5466"/>
                      <a:pt x="18480" y="5463"/>
                    </a:cubicBezTo>
                    <a:cubicBezTo>
                      <a:pt x="18469" y="5451"/>
                      <a:pt x="18463" y="5423"/>
                      <a:pt x="18463" y="5387"/>
                    </a:cubicBezTo>
                    <a:cubicBezTo>
                      <a:pt x="18464" y="5240"/>
                      <a:pt x="18568" y="4985"/>
                      <a:pt x="18645" y="4800"/>
                    </a:cubicBezTo>
                    <a:cubicBezTo>
                      <a:pt x="18663" y="4755"/>
                      <a:pt x="18681" y="4712"/>
                      <a:pt x="18695" y="4676"/>
                    </a:cubicBezTo>
                    <a:cubicBezTo>
                      <a:pt x="18698" y="4673"/>
                      <a:pt x="18702" y="4669"/>
                      <a:pt x="18706" y="4666"/>
                    </a:cubicBezTo>
                    <a:cubicBezTo>
                      <a:pt x="18712" y="4661"/>
                      <a:pt x="18718" y="4657"/>
                      <a:pt x="18724" y="4653"/>
                    </a:cubicBezTo>
                    <a:lnTo>
                      <a:pt x="18725" y="4651"/>
                    </a:lnTo>
                    <a:lnTo>
                      <a:pt x="18804" y="4578"/>
                    </a:lnTo>
                    <a:cubicBezTo>
                      <a:pt x="18998" y="4395"/>
                      <a:pt x="19180" y="4209"/>
                      <a:pt x="19272" y="3973"/>
                    </a:cubicBezTo>
                    <a:cubicBezTo>
                      <a:pt x="19288" y="3950"/>
                      <a:pt x="19295" y="3922"/>
                      <a:pt x="19295" y="3895"/>
                    </a:cubicBezTo>
                    <a:cubicBezTo>
                      <a:pt x="19294" y="3864"/>
                      <a:pt x="19282" y="3835"/>
                      <a:pt x="19263" y="3813"/>
                    </a:cubicBezTo>
                    <a:cubicBezTo>
                      <a:pt x="19241" y="3787"/>
                      <a:pt x="19208" y="3771"/>
                      <a:pt x="19171" y="3768"/>
                    </a:cubicBezTo>
                    <a:cubicBezTo>
                      <a:pt x="19168" y="3768"/>
                      <a:pt x="19164" y="3767"/>
                      <a:pt x="19160" y="3767"/>
                    </a:cubicBezTo>
                    <a:cubicBezTo>
                      <a:pt x="19132" y="3767"/>
                      <a:pt x="19104" y="3777"/>
                      <a:pt x="19084" y="3793"/>
                    </a:cubicBezTo>
                    <a:cubicBezTo>
                      <a:pt x="18961" y="3848"/>
                      <a:pt x="18855" y="3925"/>
                      <a:pt x="18754" y="4004"/>
                    </a:cubicBezTo>
                    <a:lnTo>
                      <a:pt x="18733" y="4023"/>
                    </a:lnTo>
                    <a:cubicBezTo>
                      <a:pt x="18333" y="4346"/>
                      <a:pt x="17992" y="4607"/>
                      <a:pt x="17621" y="4829"/>
                    </a:cubicBezTo>
                    <a:lnTo>
                      <a:pt x="17619" y="4829"/>
                    </a:lnTo>
                    <a:cubicBezTo>
                      <a:pt x="17342" y="4994"/>
                      <a:pt x="17051" y="5145"/>
                      <a:pt x="16750" y="5279"/>
                    </a:cubicBezTo>
                    <a:cubicBezTo>
                      <a:pt x="16637" y="5335"/>
                      <a:pt x="16516" y="5378"/>
                      <a:pt x="16396" y="5419"/>
                    </a:cubicBezTo>
                    <a:cubicBezTo>
                      <a:pt x="16233" y="5477"/>
                      <a:pt x="16061" y="5539"/>
                      <a:pt x="15912" y="5633"/>
                    </a:cubicBezTo>
                    <a:lnTo>
                      <a:pt x="15907" y="5636"/>
                    </a:lnTo>
                    <a:cubicBezTo>
                      <a:pt x="15848" y="5684"/>
                      <a:pt x="15812" y="5751"/>
                      <a:pt x="15806" y="5826"/>
                    </a:cubicBezTo>
                    <a:lnTo>
                      <a:pt x="15806" y="5827"/>
                    </a:lnTo>
                    <a:cubicBezTo>
                      <a:pt x="15806" y="5837"/>
                      <a:pt x="15805" y="5846"/>
                      <a:pt x="15806" y="5855"/>
                    </a:cubicBezTo>
                    <a:lnTo>
                      <a:pt x="15806" y="5859"/>
                    </a:lnTo>
                    <a:lnTo>
                      <a:pt x="15806" y="5861"/>
                    </a:lnTo>
                    <a:cubicBezTo>
                      <a:pt x="15806" y="5868"/>
                      <a:pt x="15806" y="5875"/>
                      <a:pt x="15809" y="5883"/>
                    </a:cubicBezTo>
                    <a:cubicBezTo>
                      <a:pt x="15809" y="5884"/>
                      <a:pt x="15809" y="5885"/>
                      <a:pt x="15810" y="5890"/>
                    </a:cubicBezTo>
                    <a:cubicBezTo>
                      <a:pt x="15810" y="5891"/>
                      <a:pt x="15810" y="5896"/>
                      <a:pt x="15812" y="5897"/>
                    </a:cubicBezTo>
                    <a:cubicBezTo>
                      <a:pt x="15818" y="5932"/>
                      <a:pt x="15828" y="5964"/>
                      <a:pt x="15845" y="5998"/>
                    </a:cubicBezTo>
                    <a:cubicBezTo>
                      <a:pt x="15850" y="6014"/>
                      <a:pt x="15857" y="6030"/>
                      <a:pt x="15863" y="6046"/>
                    </a:cubicBezTo>
                    <a:lnTo>
                      <a:pt x="15867" y="6057"/>
                    </a:lnTo>
                    <a:cubicBezTo>
                      <a:pt x="15870" y="6071"/>
                      <a:pt x="15876" y="6085"/>
                      <a:pt x="15879" y="6097"/>
                    </a:cubicBezTo>
                    <a:lnTo>
                      <a:pt x="15883" y="6114"/>
                    </a:lnTo>
                    <a:cubicBezTo>
                      <a:pt x="15886" y="6126"/>
                      <a:pt x="15889" y="6138"/>
                      <a:pt x="15892" y="6151"/>
                    </a:cubicBezTo>
                    <a:cubicBezTo>
                      <a:pt x="15893" y="6154"/>
                      <a:pt x="15893" y="6159"/>
                      <a:pt x="15896" y="6162"/>
                    </a:cubicBezTo>
                    <a:lnTo>
                      <a:pt x="15898" y="6168"/>
                    </a:lnTo>
                    <a:cubicBezTo>
                      <a:pt x="15899" y="6180"/>
                      <a:pt x="15904" y="6190"/>
                      <a:pt x="15905" y="6203"/>
                    </a:cubicBezTo>
                    <a:cubicBezTo>
                      <a:pt x="15907" y="6209"/>
                      <a:pt x="15907" y="6213"/>
                      <a:pt x="15908" y="6219"/>
                    </a:cubicBezTo>
                    <a:lnTo>
                      <a:pt x="15908" y="6224"/>
                    </a:lnTo>
                    <a:lnTo>
                      <a:pt x="15914" y="6256"/>
                    </a:lnTo>
                    <a:cubicBezTo>
                      <a:pt x="15914" y="6261"/>
                      <a:pt x="15915" y="6269"/>
                      <a:pt x="15915" y="6275"/>
                    </a:cubicBezTo>
                    <a:cubicBezTo>
                      <a:pt x="15918" y="6285"/>
                      <a:pt x="15918" y="6296"/>
                      <a:pt x="15920" y="6307"/>
                    </a:cubicBezTo>
                    <a:lnTo>
                      <a:pt x="15920" y="6314"/>
                    </a:lnTo>
                    <a:lnTo>
                      <a:pt x="15920" y="6320"/>
                    </a:lnTo>
                    <a:lnTo>
                      <a:pt x="15920" y="6326"/>
                    </a:lnTo>
                    <a:cubicBezTo>
                      <a:pt x="15920" y="6336"/>
                      <a:pt x="15921" y="6349"/>
                      <a:pt x="15921" y="6359"/>
                    </a:cubicBezTo>
                    <a:lnTo>
                      <a:pt x="15921" y="6362"/>
                    </a:lnTo>
                    <a:lnTo>
                      <a:pt x="15921" y="6374"/>
                    </a:lnTo>
                    <a:lnTo>
                      <a:pt x="15921" y="6384"/>
                    </a:lnTo>
                    <a:lnTo>
                      <a:pt x="15921" y="6385"/>
                    </a:lnTo>
                    <a:lnTo>
                      <a:pt x="15921" y="6391"/>
                    </a:lnTo>
                    <a:lnTo>
                      <a:pt x="15921" y="6400"/>
                    </a:lnTo>
                    <a:lnTo>
                      <a:pt x="15921" y="6409"/>
                    </a:lnTo>
                    <a:lnTo>
                      <a:pt x="15921" y="6420"/>
                    </a:lnTo>
                    <a:lnTo>
                      <a:pt x="15921" y="6425"/>
                    </a:lnTo>
                    <a:lnTo>
                      <a:pt x="15921" y="6432"/>
                    </a:lnTo>
                    <a:cubicBezTo>
                      <a:pt x="15921" y="6445"/>
                      <a:pt x="15921" y="6457"/>
                      <a:pt x="15920" y="6467"/>
                    </a:cubicBezTo>
                    <a:cubicBezTo>
                      <a:pt x="15920" y="6476"/>
                      <a:pt x="15918" y="6486"/>
                      <a:pt x="15918" y="6496"/>
                    </a:cubicBezTo>
                    <a:cubicBezTo>
                      <a:pt x="15918" y="6509"/>
                      <a:pt x="15915" y="6519"/>
                      <a:pt x="15914" y="6533"/>
                    </a:cubicBezTo>
                    <a:cubicBezTo>
                      <a:pt x="15912" y="6541"/>
                      <a:pt x="15912" y="6552"/>
                      <a:pt x="15911" y="6560"/>
                    </a:cubicBezTo>
                    <a:cubicBezTo>
                      <a:pt x="15908" y="6573"/>
                      <a:pt x="15907" y="6584"/>
                      <a:pt x="15905" y="6597"/>
                    </a:cubicBezTo>
                    <a:cubicBezTo>
                      <a:pt x="15904" y="6605"/>
                      <a:pt x="15901" y="6614"/>
                      <a:pt x="15901" y="6624"/>
                    </a:cubicBezTo>
                    <a:cubicBezTo>
                      <a:pt x="15899" y="6636"/>
                      <a:pt x="15898" y="6649"/>
                      <a:pt x="15893" y="6661"/>
                    </a:cubicBezTo>
                    <a:cubicBezTo>
                      <a:pt x="15892" y="6670"/>
                      <a:pt x="15891" y="6677"/>
                      <a:pt x="15889" y="6686"/>
                    </a:cubicBezTo>
                    <a:cubicBezTo>
                      <a:pt x="15885" y="6699"/>
                      <a:pt x="15883" y="6712"/>
                      <a:pt x="15879" y="6723"/>
                    </a:cubicBezTo>
                    <a:cubicBezTo>
                      <a:pt x="15877" y="6731"/>
                      <a:pt x="15876" y="6741"/>
                      <a:pt x="15872" y="6748"/>
                    </a:cubicBezTo>
                    <a:lnTo>
                      <a:pt x="15861" y="6786"/>
                    </a:lnTo>
                    <a:cubicBezTo>
                      <a:pt x="15860" y="6793"/>
                      <a:pt x="15856" y="6801"/>
                      <a:pt x="15854" y="6808"/>
                    </a:cubicBezTo>
                    <a:cubicBezTo>
                      <a:pt x="15850" y="6821"/>
                      <a:pt x="15845" y="6836"/>
                      <a:pt x="15840" y="6847"/>
                    </a:cubicBezTo>
                    <a:cubicBezTo>
                      <a:pt x="15838" y="6855"/>
                      <a:pt x="15834" y="6860"/>
                      <a:pt x="15832" y="6868"/>
                    </a:cubicBezTo>
                    <a:cubicBezTo>
                      <a:pt x="15826" y="6882"/>
                      <a:pt x="15821" y="6895"/>
                      <a:pt x="15816" y="6910"/>
                    </a:cubicBezTo>
                    <a:cubicBezTo>
                      <a:pt x="15813" y="6916"/>
                      <a:pt x="15810" y="6923"/>
                      <a:pt x="15809" y="6928"/>
                    </a:cubicBezTo>
                    <a:cubicBezTo>
                      <a:pt x="15803" y="6942"/>
                      <a:pt x="15796" y="6957"/>
                      <a:pt x="15790" y="6971"/>
                    </a:cubicBezTo>
                    <a:lnTo>
                      <a:pt x="15783" y="6986"/>
                    </a:lnTo>
                    <a:cubicBezTo>
                      <a:pt x="15775" y="7000"/>
                      <a:pt x="15768" y="7018"/>
                      <a:pt x="15761" y="7032"/>
                    </a:cubicBezTo>
                    <a:lnTo>
                      <a:pt x="15754" y="7044"/>
                    </a:lnTo>
                    <a:cubicBezTo>
                      <a:pt x="15745" y="7062"/>
                      <a:pt x="15738" y="7076"/>
                      <a:pt x="15729" y="7092"/>
                    </a:cubicBezTo>
                    <a:lnTo>
                      <a:pt x="15723" y="7101"/>
                    </a:lnTo>
                    <a:cubicBezTo>
                      <a:pt x="15714" y="7117"/>
                      <a:pt x="15703" y="7134"/>
                      <a:pt x="15694" y="7151"/>
                    </a:cubicBezTo>
                    <a:lnTo>
                      <a:pt x="15689" y="7156"/>
                    </a:lnTo>
                    <a:cubicBezTo>
                      <a:pt x="15679" y="7174"/>
                      <a:pt x="15668" y="7193"/>
                      <a:pt x="15656" y="7209"/>
                    </a:cubicBezTo>
                    <a:cubicBezTo>
                      <a:pt x="15427" y="7550"/>
                      <a:pt x="15073" y="7843"/>
                      <a:pt x="14682" y="8018"/>
                    </a:cubicBezTo>
                    <a:cubicBezTo>
                      <a:pt x="14570" y="8070"/>
                      <a:pt x="14400" y="8130"/>
                      <a:pt x="14261" y="8140"/>
                    </a:cubicBezTo>
                    <a:cubicBezTo>
                      <a:pt x="14245" y="8141"/>
                      <a:pt x="14230" y="8142"/>
                      <a:pt x="14216" y="8142"/>
                    </a:cubicBezTo>
                    <a:cubicBezTo>
                      <a:pt x="14150" y="8142"/>
                      <a:pt x="14102" y="8128"/>
                      <a:pt x="14075" y="8101"/>
                    </a:cubicBezTo>
                    <a:cubicBezTo>
                      <a:pt x="14048" y="8077"/>
                      <a:pt x="14038" y="8040"/>
                      <a:pt x="14040" y="7987"/>
                    </a:cubicBezTo>
                    <a:cubicBezTo>
                      <a:pt x="14041" y="7954"/>
                      <a:pt x="14047" y="7917"/>
                      <a:pt x="14060" y="7875"/>
                    </a:cubicBezTo>
                    <a:cubicBezTo>
                      <a:pt x="14076" y="7806"/>
                      <a:pt x="14105" y="7741"/>
                      <a:pt x="14134" y="7674"/>
                    </a:cubicBezTo>
                    <a:cubicBezTo>
                      <a:pt x="14177" y="7579"/>
                      <a:pt x="14217" y="7481"/>
                      <a:pt x="14229" y="7372"/>
                    </a:cubicBezTo>
                    <a:cubicBezTo>
                      <a:pt x="14229" y="7371"/>
                      <a:pt x="14229" y="7368"/>
                      <a:pt x="14231" y="7365"/>
                    </a:cubicBezTo>
                    <a:cubicBezTo>
                      <a:pt x="14232" y="7357"/>
                      <a:pt x="14232" y="7350"/>
                      <a:pt x="14232" y="7343"/>
                    </a:cubicBezTo>
                    <a:cubicBezTo>
                      <a:pt x="14236" y="7276"/>
                      <a:pt x="14201" y="7212"/>
                      <a:pt x="14142" y="7172"/>
                    </a:cubicBezTo>
                    <a:cubicBezTo>
                      <a:pt x="14107" y="7149"/>
                      <a:pt x="14069" y="7138"/>
                      <a:pt x="14030" y="7138"/>
                    </a:cubicBezTo>
                    <a:cubicBezTo>
                      <a:pt x="14002" y="7138"/>
                      <a:pt x="13973" y="7144"/>
                      <a:pt x="13946" y="7156"/>
                    </a:cubicBezTo>
                    <a:lnTo>
                      <a:pt x="13945" y="7158"/>
                    </a:lnTo>
                    <a:cubicBezTo>
                      <a:pt x="13939" y="7161"/>
                      <a:pt x="13932" y="7165"/>
                      <a:pt x="13925" y="7171"/>
                    </a:cubicBezTo>
                    <a:cubicBezTo>
                      <a:pt x="13761" y="7263"/>
                      <a:pt x="13667" y="7422"/>
                      <a:pt x="13613" y="7560"/>
                    </a:cubicBezTo>
                    <a:cubicBezTo>
                      <a:pt x="13532" y="7478"/>
                      <a:pt x="13493" y="7391"/>
                      <a:pt x="13492" y="7289"/>
                    </a:cubicBezTo>
                    <a:cubicBezTo>
                      <a:pt x="13489" y="7209"/>
                      <a:pt x="13509" y="7117"/>
                      <a:pt x="13554" y="7012"/>
                    </a:cubicBezTo>
                    <a:cubicBezTo>
                      <a:pt x="13557" y="7008"/>
                      <a:pt x="13557" y="7006"/>
                      <a:pt x="13559" y="7003"/>
                    </a:cubicBezTo>
                    <a:cubicBezTo>
                      <a:pt x="13567" y="6963"/>
                      <a:pt x="13594" y="6913"/>
                      <a:pt x="13620" y="6860"/>
                    </a:cubicBezTo>
                    <a:cubicBezTo>
                      <a:pt x="13664" y="6775"/>
                      <a:pt x="13712" y="6686"/>
                      <a:pt x="13710" y="6598"/>
                    </a:cubicBezTo>
                    <a:cubicBezTo>
                      <a:pt x="13707" y="6525"/>
                      <a:pt x="13674" y="6467"/>
                      <a:pt x="13608" y="6425"/>
                    </a:cubicBezTo>
                    <a:lnTo>
                      <a:pt x="13602" y="6422"/>
                    </a:lnTo>
                    <a:cubicBezTo>
                      <a:pt x="13581" y="6411"/>
                      <a:pt x="13551" y="6400"/>
                      <a:pt x="13517" y="6400"/>
                    </a:cubicBezTo>
                    <a:cubicBezTo>
                      <a:pt x="13460" y="6400"/>
                      <a:pt x="13391" y="6429"/>
                      <a:pt x="13326" y="6534"/>
                    </a:cubicBezTo>
                    <a:cubicBezTo>
                      <a:pt x="13234" y="6684"/>
                      <a:pt x="13178" y="6930"/>
                      <a:pt x="13139" y="7094"/>
                    </a:cubicBezTo>
                    <a:cubicBezTo>
                      <a:pt x="13136" y="7108"/>
                      <a:pt x="13132" y="7123"/>
                      <a:pt x="13130" y="7136"/>
                    </a:cubicBezTo>
                    <a:cubicBezTo>
                      <a:pt x="13008" y="7139"/>
                      <a:pt x="12894" y="7197"/>
                      <a:pt x="12815" y="7244"/>
                    </a:cubicBezTo>
                    <a:cubicBezTo>
                      <a:pt x="12794" y="7255"/>
                      <a:pt x="12773" y="7269"/>
                      <a:pt x="12753" y="7280"/>
                    </a:cubicBezTo>
                    <a:lnTo>
                      <a:pt x="12748" y="7283"/>
                    </a:lnTo>
                    <a:cubicBezTo>
                      <a:pt x="12706" y="7318"/>
                      <a:pt x="12664" y="7353"/>
                      <a:pt x="12626" y="7391"/>
                    </a:cubicBezTo>
                    <a:cubicBezTo>
                      <a:pt x="12607" y="7407"/>
                      <a:pt x="12590" y="7427"/>
                      <a:pt x="12568" y="7451"/>
                    </a:cubicBezTo>
                    <a:cubicBezTo>
                      <a:pt x="12556" y="7462"/>
                      <a:pt x="12547" y="7473"/>
                      <a:pt x="12539" y="7484"/>
                    </a:cubicBezTo>
                    <a:lnTo>
                      <a:pt x="12537" y="7487"/>
                    </a:lnTo>
                    <a:cubicBezTo>
                      <a:pt x="12530" y="7494"/>
                      <a:pt x="12522" y="7503"/>
                      <a:pt x="12517" y="7510"/>
                    </a:cubicBezTo>
                    <a:cubicBezTo>
                      <a:pt x="12504" y="7525"/>
                      <a:pt x="12490" y="7540"/>
                      <a:pt x="12480" y="7557"/>
                    </a:cubicBezTo>
                    <a:lnTo>
                      <a:pt x="12469" y="7569"/>
                    </a:lnTo>
                    <a:cubicBezTo>
                      <a:pt x="12036" y="8134"/>
                      <a:pt x="11993" y="8965"/>
                      <a:pt x="12356" y="9739"/>
                    </a:cubicBezTo>
                    <a:cubicBezTo>
                      <a:pt x="12716" y="10508"/>
                      <a:pt x="13387" y="11004"/>
                      <a:pt x="14101" y="11029"/>
                    </a:cubicBezTo>
                    <a:lnTo>
                      <a:pt x="14108" y="11029"/>
                    </a:lnTo>
                    <a:cubicBezTo>
                      <a:pt x="14169" y="11023"/>
                      <a:pt x="14232" y="11023"/>
                      <a:pt x="14301" y="11023"/>
                    </a:cubicBezTo>
                    <a:cubicBezTo>
                      <a:pt x="14414" y="11023"/>
                      <a:pt x="14531" y="11021"/>
                      <a:pt x="14643" y="11000"/>
                    </a:cubicBezTo>
                    <a:cubicBezTo>
                      <a:pt x="14709" y="11239"/>
                      <a:pt x="14825" y="11489"/>
                      <a:pt x="14987" y="11747"/>
                    </a:cubicBezTo>
                    <a:cubicBezTo>
                      <a:pt x="14793" y="11868"/>
                      <a:pt x="14614" y="12011"/>
                      <a:pt x="14436" y="12149"/>
                    </a:cubicBezTo>
                    <a:lnTo>
                      <a:pt x="14397" y="12180"/>
                    </a:lnTo>
                    <a:cubicBezTo>
                      <a:pt x="13954" y="12534"/>
                      <a:pt x="13535" y="12957"/>
                      <a:pt x="13154" y="13441"/>
                    </a:cubicBezTo>
                    <a:cubicBezTo>
                      <a:pt x="13094" y="13394"/>
                      <a:pt x="13025" y="13359"/>
                      <a:pt x="12960" y="13324"/>
                    </a:cubicBezTo>
                    <a:cubicBezTo>
                      <a:pt x="12850" y="13267"/>
                      <a:pt x="12748" y="13215"/>
                      <a:pt x="12683" y="13117"/>
                    </a:cubicBezTo>
                    <a:cubicBezTo>
                      <a:pt x="12680" y="13113"/>
                      <a:pt x="12678" y="13111"/>
                      <a:pt x="12676" y="13107"/>
                    </a:cubicBezTo>
                    <a:cubicBezTo>
                      <a:pt x="12643" y="13075"/>
                      <a:pt x="12617" y="13034"/>
                      <a:pt x="12588" y="12980"/>
                    </a:cubicBezTo>
                    <a:cubicBezTo>
                      <a:pt x="12562" y="12931"/>
                      <a:pt x="12539" y="12874"/>
                      <a:pt x="12517" y="12820"/>
                    </a:cubicBezTo>
                    <a:cubicBezTo>
                      <a:pt x="12495" y="12767"/>
                      <a:pt x="12473" y="12712"/>
                      <a:pt x="12447" y="12661"/>
                    </a:cubicBezTo>
                    <a:cubicBezTo>
                      <a:pt x="12444" y="12652"/>
                      <a:pt x="12438" y="12645"/>
                      <a:pt x="12435" y="12638"/>
                    </a:cubicBezTo>
                    <a:lnTo>
                      <a:pt x="12432" y="12633"/>
                    </a:lnTo>
                    <a:cubicBezTo>
                      <a:pt x="12384" y="12544"/>
                      <a:pt x="12297" y="12422"/>
                      <a:pt x="12116" y="12397"/>
                    </a:cubicBezTo>
                    <a:lnTo>
                      <a:pt x="12107" y="12397"/>
                    </a:lnTo>
                    <a:cubicBezTo>
                      <a:pt x="11915" y="12399"/>
                      <a:pt x="11721" y="12429"/>
                      <a:pt x="11533" y="12458"/>
                    </a:cubicBezTo>
                    <a:cubicBezTo>
                      <a:pt x="11402" y="12479"/>
                      <a:pt x="11265" y="12501"/>
                      <a:pt x="11131" y="12512"/>
                    </a:cubicBezTo>
                    <a:cubicBezTo>
                      <a:pt x="11064" y="12517"/>
                      <a:pt x="11002" y="12520"/>
                      <a:pt x="10943" y="12520"/>
                    </a:cubicBezTo>
                    <a:cubicBezTo>
                      <a:pt x="10858" y="12520"/>
                      <a:pt x="10780" y="12514"/>
                      <a:pt x="10704" y="12502"/>
                    </a:cubicBezTo>
                    <a:cubicBezTo>
                      <a:pt x="10658" y="12495"/>
                      <a:pt x="10613" y="12486"/>
                      <a:pt x="10571" y="12473"/>
                    </a:cubicBezTo>
                    <a:cubicBezTo>
                      <a:pt x="10199" y="12355"/>
                      <a:pt x="9944" y="12216"/>
                      <a:pt x="9787" y="12049"/>
                    </a:cubicBezTo>
                    <a:lnTo>
                      <a:pt x="9785" y="12047"/>
                    </a:lnTo>
                    <a:cubicBezTo>
                      <a:pt x="9724" y="11980"/>
                      <a:pt x="9678" y="11909"/>
                      <a:pt x="9651" y="11835"/>
                    </a:cubicBezTo>
                    <a:cubicBezTo>
                      <a:pt x="9647" y="11824"/>
                      <a:pt x="9646" y="11817"/>
                      <a:pt x="9641" y="11808"/>
                    </a:cubicBezTo>
                    <a:lnTo>
                      <a:pt x="9641" y="11808"/>
                    </a:lnTo>
                    <a:cubicBezTo>
                      <a:pt x="9675" y="11813"/>
                      <a:pt x="9710" y="11816"/>
                      <a:pt x="9742" y="11820"/>
                    </a:cubicBezTo>
                    <a:cubicBezTo>
                      <a:pt x="9749" y="11820"/>
                      <a:pt x="9756" y="11820"/>
                      <a:pt x="9764" y="11817"/>
                    </a:cubicBezTo>
                    <a:cubicBezTo>
                      <a:pt x="9812" y="11821"/>
                      <a:pt x="9858" y="11824"/>
                      <a:pt x="9902" y="11827"/>
                    </a:cubicBezTo>
                    <a:cubicBezTo>
                      <a:pt x="9995" y="11842"/>
                      <a:pt x="10086" y="11849"/>
                      <a:pt x="10172" y="11849"/>
                    </a:cubicBezTo>
                    <a:cubicBezTo>
                      <a:pt x="10354" y="11849"/>
                      <a:pt x="10521" y="11821"/>
                      <a:pt x="10673" y="11792"/>
                    </a:cubicBezTo>
                    <a:cubicBezTo>
                      <a:pt x="10676" y="11794"/>
                      <a:pt x="10682" y="11794"/>
                      <a:pt x="10688" y="11794"/>
                    </a:cubicBezTo>
                    <a:cubicBezTo>
                      <a:pt x="10691" y="11794"/>
                      <a:pt x="10695" y="11794"/>
                      <a:pt x="10698" y="11792"/>
                    </a:cubicBezTo>
                    <a:cubicBezTo>
                      <a:pt x="10746" y="11784"/>
                      <a:pt x="10793" y="11772"/>
                      <a:pt x="10841" y="11763"/>
                    </a:cubicBezTo>
                    <a:cubicBezTo>
                      <a:pt x="10937" y="11743"/>
                      <a:pt x="11036" y="11722"/>
                      <a:pt x="11135" y="11705"/>
                    </a:cubicBezTo>
                    <a:cubicBezTo>
                      <a:pt x="11145" y="11703"/>
                      <a:pt x="11153" y="11699"/>
                      <a:pt x="11160" y="11696"/>
                    </a:cubicBezTo>
                    <a:cubicBezTo>
                      <a:pt x="11243" y="11686"/>
                      <a:pt x="11307" y="11610"/>
                      <a:pt x="11300" y="11524"/>
                    </a:cubicBezTo>
                    <a:cubicBezTo>
                      <a:pt x="11300" y="11523"/>
                      <a:pt x="11300" y="11518"/>
                      <a:pt x="11298" y="11517"/>
                    </a:cubicBezTo>
                    <a:cubicBezTo>
                      <a:pt x="11291" y="11485"/>
                      <a:pt x="11278" y="11457"/>
                      <a:pt x="11257" y="11435"/>
                    </a:cubicBezTo>
                    <a:lnTo>
                      <a:pt x="11255" y="11431"/>
                    </a:lnTo>
                    <a:cubicBezTo>
                      <a:pt x="11222" y="11405"/>
                      <a:pt x="11183" y="11390"/>
                      <a:pt x="11131" y="11386"/>
                    </a:cubicBezTo>
                    <a:cubicBezTo>
                      <a:pt x="11120" y="11385"/>
                      <a:pt x="11110" y="11385"/>
                      <a:pt x="11100" y="11385"/>
                    </a:cubicBezTo>
                    <a:cubicBezTo>
                      <a:pt x="11075" y="11385"/>
                      <a:pt x="11051" y="11386"/>
                      <a:pt x="11029" y="11387"/>
                    </a:cubicBezTo>
                    <a:cubicBezTo>
                      <a:pt x="11008" y="11389"/>
                      <a:pt x="10986" y="11391"/>
                      <a:pt x="10966" y="11391"/>
                    </a:cubicBezTo>
                    <a:cubicBezTo>
                      <a:pt x="10944" y="11391"/>
                      <a:pt x="10924" y="11389"/>
                      <a:pt x="10909" y="11384"/>
                    </a:cubicBezTo>
                    <a:cubicBezTo>
                      <a:pt x="10908" y="11384"/>
                      <a:pt x="10905" y="11383"/>
                      <a:pt x="10902" y="11383"/>
                    </a:cubicBezTo>
                    <a:cubicBezTo>
                      <a:pt x="10836" y="11371"/>
                      <a:pt x="10769" y="11361"/>
                      <a:pt x="10695" y="11349"/>
                    </a:cubicBezTo>
                    <a:cubicBezTo>
                      <a:pt x="10527" y="11327"/>
                      <a:pt x="10358" y="11311"/>
                      <a:pt x="10194" y="11295"/>
                    </a:cubicBezTo>
                    <a:cubicBezTo>
                      <a:pt x="9804" y="11259"/>
                      <a:pt x="9401" y="11220"/>
                      <a:pt x="9028" y="11091"/>
                    </a:cubicBezTo>
                    <a:cubicBezTo>
                      <a:pt x="8971" y="11071"/>
                      <a:pt x="8918" y="11051"/>
                      <a:pt x="8869" y="11029"/>
                    </a:cubicBezTo>
                    <a:cubicBezTo>
                      <a:pt x="8800" y="11000"/>
                      <a:pt x="8727" y="10965"/>
                      <a:pt x="8656" y="10931"/>
                    </a:cubicBezTo>
                    <a:cubicBezTo>
                      <a:pt x="8395" y="10803"/>
                      <a:pt x="8166" y="10663"/>
                      <a:pt x="7978" y="10510"/>
                    </a:cubicBezTo>
                    <a:cubicBezTo>
                      <a:pt x="7977" y="10508"/>
                      <a:pt x="7975" y="10504"/>
                      <a:pt x="7971" y="10503"/>
                    </a:cubicBezTo>
                    <a:lnTo>
                      <a:pt x="7970" y="10498"/>
                    </a:lnTo>
                    <a:lnTo>
                      <a:pt x="7965" y="10497"/>
                    </a:lnTo>
                    <a:cubicBezTo>
                      <a:pt x="7736" y="10312"/>
                      <a:pt x="7572" y="10111"/>
                      <a:pt x="7475" y="9899"/>
                    </a:cubicBezTo>
                    <a:cubicBezTo>
                      <a:pt x="7475" y="9892"/>
                      <a:pt x="7474" y="9885"/>
                      <a:pt x="7473" y="9879"/>
                    </a:cubicBezTo>
                    <a:lnTo>
                      <a:pt x="7470" y="9876"/>
                    </a:lnTo>
                    <a:cubicBezTo>
                      <a:pt x="7392" y="9695"/>
                      <a:pt x="7365" y="9506"/>
                      <a:pt x="7385" y="9310"/>
                    </a:cubicBezTo>
                    <a:cubicBezTo>
                      <a:pt x="7417" y="9012"/>
                      <a:pt x="7626" y="8777"/>
                      <a:pt x="7795" y="8636"/>
                    </a:cubicBezTo>
                    <a:cubicBezTo>
                      <a:pt x="7870" y="8567"/>
                      <a:pt x="8053" y="8411"/>
                      <a:pt x="7972" y="8209"/>
                    </a:cubicBezTo>
                    <a:cubicBezTo>
                      <a:pt x="7962" y="8181"/>
                      <a:pt x="7946" y="8156"/>
                      <a:pt x="7926" y="8130"/>
                    </a:cubicBezTo>
                    <a:lnTo>
                      <a:pt x="7914" y="8120"/>
                    </a:lnTo>
                    <a:cubicBezTo>
                      <a:pt x="7895" y="8093"/>
                      <a:pt x="7870" y="8070"/>
                      <a:pt x="7841" y="8048"/>
                    </a:cubicBezTo>
                    <a:lnTo>
                      <a:pt x="7840" y="8047"/>
                    </a:lnTo>
                    <a:cubicBezTo>
                      <a:pt x="7802" y="8005"/>
                      <a:pt x="7757" y="7977"/>
                      <a:pt x="7714" y="7951"/>
                    </a:cubicBezTo>
                    <a:cubicBezTo>
                      <a:pt x="7687" y="7933"/>
                      <a:pt x="7662" y="7919"/>
                      <a:pt x="7637" y="7901"/>
                    </a:cubicBezTo>
                    <a:cubicBezTo>
                      <a:pt x="7618" y="7888"/>
                      <a:pt x="7604" y="7875"/>
                      <a:pt x="7589" y="7865"/>
                    </a:cubicBezTo>
                    <a:lnTo>
                      <a:pt x="7586" y="7863"/>
                    </a:lnTo>
                    <a:cubicBezTo>
                      <a:pt x="7407" y="7725"/>
                      <a:pt x="7331" y="7589"/>
                      <a:pt x="7359" y="7458"/>
                    </a:cubicBezTo>
                    <a:cubicBezTo>
                      <a:pt x="7400" y="7280"/>
                      <a:pt x="7680" y="7044"/>
                      <a:pt x="8140" y="6942"/>
                    </a:cubicBezTo>
                    <a:cubicBezTo>
                      <a:pt x="8146" y="6941"/>
                      <a:pt x="8150" y="6939"/>
                      <a:pt x="8155" y="6938"/>
                    </a:cubicBezTo>
                    <a:cubicBezTo>
                      <a:pt x="8268" y="6879"/>
                      <a:pt x="8335" y="6804"/>
                      <a:pt x="8356" y="6716"/>
                    </a:cubicBezTo>
                    <a:cubicBezTo>
                      <a:pt x="8392" y="6553"/>
                      <a:pt x="8255" y="6380"/>
                      <a:pt x="8124" y="6213"/>
                    </a:cubicBezTo>
                    <a:cubicBezTo>
                      <a:pt x="8013" y="6072"/>
                      <a:pt x="7898" y="5926"/>
                      <a:pt x="7921" y="5824"/>
                    </a:cubicBezTo>
                    <a:cubicBezTo>
                      <a:pt x="7933" y="5776"/>
                      <a:pt x="7975" y="5737"/>
                      <a:pt x="8048" y="5699"/>
                    </a:cubicBezTo>
                    <a:cubicBezTo>
                      <a:pt x="8090" y="5696"/>
                      <a:pt x="8132" y="5695"/>
                      <a:pt x="8174" y="5695"/>
                    </a:cubicBezTo>
                    <a:cubicBezTo>
                      <a:pt x="8419" y="5695"/>
                      <a:pt x="8666" y="5738"/>
                      <a:pt x="8905" y="5779"/>
                    </a:cubicBezTo>
                    <a:cubicBezTo>
                      <a:pt x="9146" y="5820"/>
                      <a:pt x="9392" y="5862"/>
                      <a:pt x="9641" y="5864"/>
                    </a:cubicBezTo>
                    <a:cubicBezTo>
                      <a:pt x="9648" y="5868"/>
                      <a:pt x="9656" y="5869"/>
                      <a:pt x="9663" y="5869"/>
                    </a:cubicBezTo>
                    <a:lnTo>
                      <a:pt x="9718" y="5869"/>
                    </a:lnTo>
                    <a:cubicBezTo>
                      <a:pt x="9777" y="5869"/>
                      <a:pt x="9834" y="5871"/>
                      <a:pt x="9887" y="5871"/>
                    </a:cubicBezTo>
                    <a:cubicBezTo>
                      <a:pt x="10035" y="5871"/>
                      <a:pt x="10170" y="5868"/>
                      <a:pt x="10297" y="5862"/>
                    </a:cubicBezTo>
                    <a:lnTo>
                      <a:pt x="10301" y="5862"/>
                    </a:lnTo>
                    <a:cubicBezTo>
                      <a:pt x="10309" y="5862"/>
                      <a:pt x="10317" y="5861"/>
                      <a:pt x="10325" y="5856"/>
                    </a:cubicBezTo>
                    <a:cubicBezTo>
                      <a:pt x="10605" y="5842"/>
                      <a:pt x="10857" y="5811"/>
                      <a:pt x="11085" y="5762"/>
                    </a:cubicBezTo>
                    <a:cubicBezTo>
                      <a:pt x="11091" y="5765"/>
                      <a:pt x="11096" y="5765"/>
                      <a:pt x="11100" y="5765"/>
                    </a:cubicBezTo>
                    <a:cubicBezTo>
                      <a:pt x="11104" y="5765"/>
                      <a:pt x="11107" y="5765"/>
                      <a:pt x="11113" y="5762"/>
                    </a:cubicBezTo>
                    <a:cubicBezTo>
                      <a:pt x="11295" y="5722"/>
                      <a:pt x="11467" y="5671"/>
                      <a:pt x="11623" y="5609"/>
                    </a:cubicBezTo>
                    <a:cubicBezTo>
                      <a:pt x="11632" y="5606"/>
                      <a:pt x="11642" y="5600"/>
                      <a:pt x="11647" y="5591"/>
                    </a:cubicBezTo>
                    <a:cubicBezTo>
                      <a:pt x="11803" y="5527"/>
                      <a:pt x="11948" y="5453"/>
                      <a:pt x="12081" y="5368"/>
                    </a:cubicBezTo>
                    <a:cubicBezTo>
                      <a:pt x="12460" y="5164"/>
                      <a:pt x="12692" y="4813"/>
                      <a:pt x="12913" y="4475"/>
                    </a:cubicBezTo>
                    <a:cubicBezTo>
                      <a:pt x="12954" y="4414"/>
                      <a:pt x="12995" y="4351"/>
                      <a:pt x="13037" y="4290"/>
                    </a:cubicBezTo>
                    <a:cubicBezTo>
                      <a:pt x="13432" y="3707"/>
                      <a:pt x="13872" y="3092"/>
                      <a:pt x="14400" y="2539"/>
                    </a:cubicBezTo>
                    <a:cubicBezTo>
                      <a:pt x="14849" y="2089"/>
                      <a:pt x="15571" y="1462"/>
                      <a:pt x="16468" y="1031"/>
                    </a:cubicBezTo>
                    <a:cubicBezTo>
                      <a:pt x="17099" y="728"/>
                      <a:pt x="17703" y="576"/>
                      <a:pt x="18273" y="576"/>
                    </a:cubicBezTo>
                    <a:cubicBezTo>
                      <a:pt x="18491" y="576"/>
                      <a:pt x="18704" y="598"/>
                      <a:pt x="18912" y="643"/>
                    </a:cubicBezTo>
                    <a:cubicBezTo>
                      <a:pt x="18979" y="666"/>
                      <a:pt x="19071" y="687"/>
                      <a:pt x="19156" y="687"/>
                    </a:cubicBezTo>
                    <a:cubicBezTo>
                      <a:pt x="19191" y="687"/>
                      <a:pt x="19224" y="683"/>
                      <a:pt x="19254" y="675"/>
                    </a:cubicBezTo>
                    <a:cubicBezTo>
                      <a:pt x="19263" y="676"/>
                      <a:pt x="19271" y="676"/>
                      <a:pt x="19280" y="676"/>
                    </a:cubicBezTo>
                    <a:cubicBezTo>
                      <a:pt x="19368" y="676"/>
                      <a:pt x="19452" y="656"/>
                      <a:pt x="19534" y="637"/>
                    </a:cubicBezTo>
                    <a:cubicBezTo>
                      <a:pt x="19588" y="624"/>
                      <a:pt x="19639" y="614"/>
                      <a:pt x="19694" y="607"/>
                    </a:cubicBezTo>
                    <a:cubicBezTo>
                      <a:pt x="19940" y="565"/>
                      <a:pt x="20187" y="546"/>
                      <a:pt x="20433" y="546"/>
                    </a:cubicBezTo>
                    <a:close/>
                    <a:moveTo>
                      <a:pt x="17083" y="13585"/>
                    </a:moveTo>
                    <a:lnTo>
                      <a:pt x="17083" y="13585"/>
                    </a:lnTo>
                    <a:cubicBezTo>
                      <a:pt x="17156" y="13621"/>
                      <a:pt x="17231" y="13655"/>
                      <a:pt x="17304" y="13687"/>
                    </a:cubicBezTo>
                    <a:cubicBezTo>
                      <a:pt x="17355" y="13801"/>
                      <a:pt x="17412" y="13910"/>
                      <a:pt x="17472" y="14012"/>
                    </a:cubicBezTo>
                    <a:lnTo>
                      <a:pt x="17472" y="14012"/>
                    </a:lnTo>
                    <a:cubicBezTo>
                      <a:pt x="17470" y="14008"/>
                      <a:pt x="17466" y="14005"/>
                      <a:pt x="17462" y="14002"/>
                    </a:cubicBezTo>
                    <a:cubicBezTo>
                      <a:pt x="17449" y="13983"/>
                      <a:pt x="17431" y="13964"/>
                      <a:pt x="17416" y="13945"/>
                    </a:cubicBezTo>
                    <a:cubicBezTo>
                      <a:pt x="17409" y="13938"/>
                      <a:pt x="17403" y="13929"/>
                      <a:pt x="17396" y="13922"/>
                    </a:cubicBezTo>
                    <a:cubicBezTo>
                      <a:pt x="17374" y="13895"/>
                      <a:pt x="17355" y="13872"/>
                      <a:pt x="17333" y="13847"/>
                    </a:cubicBezTo>
                    <a:lnTo>
                      <a:pt x="17330" y="13844"/>
                    </a:lnTo>
                    <a:cubicBezTo>
                      <a:pt x="17309" y="13820"/>
                      <a:pt x="17285" y="13796"/>
                      <a:pt x="17263" y="13770"/>
                    </a:cubicBezTo>
                    <a:cubicBezTo>
                      <a:pt x="17256" y="13763"/>
                      <a:pt x="17250" y="13755"/>
                      <a:pt x="17243" y="13748"/>
                    </a:cubicBezTo>
                    <a:cubicBezTo>
                      <a:pt x="17227" y="13731"/>
                      <a:pt x="17211" y="13715"/>
                      <a:pt x="17195" y="13696"/>
                    </a:cubicBezTo>
                    <a:cubicBezTo>
                      <a:pt x="17188" y="13688"/>
                      <a:pt x="17180" y="13681"/>
                      <a:pt x="17173" y="13672"/>
                    </a:cubicBezTo>
                    <a:cubicBezTo>
                      <a:pt x="17154" y="13653"/>
                      <a:pt x="17137" y="13636"/>
                      <a:pt x="17118" y="13618"/>
                    </a:cubicBezTo>
                    <a:lnTo>
                      <a:pt x="17102" y="13602"/>
                    </a:lnTo>
                    <a:cubicBezTo>
                      <a:pt x="17096" y="13597"/>
                      <a:pt x="17089" y="13592"/>
                      <a:pt x="17083" y="13585"/>
                    </a:cubicBezTo>
                    <a:close/>
                    <a:moveTo>
                      <a:pt x="24486" y="4141"/>
                    </a:moveTo>
                    <a:cubicBezTo>
                      <a:pt x="25096" y="4593"/>
                      <a:pt x="25534" y="5237"/>
                      <a:pt x="25730" y="5966"/>
                    </a:cubicBezTo>
                    <a:cubicBezTo>
                      <a:pt x="25734" y="5979"/>
                      <a:pt x="25737" y="5993"/>
                      <a:pt x="25741" y="6006"/>
                    </a:cubicBezTo>
                    <a:cubicBezTo>
                      <a:pt x="25744" y="6020"/>
                      <a:pt x="25748" y="6031"/>
                      <a:pt x="25750" y="6044"/>
                    </a:cubicBezTo>
                    <a:cubicBezTo>
                      <a:pt x="25751" y="6053"/>
                      <a:pt x="25753" y="6063"/>
                      <a:pt x="25756" y="6071"/>
                    </a:cubicBezTo>
                    <a:cubicBezTo>
                      <a:pt x="25759" y="6087"/>
                      <a:pt x="25762" y="6104"/>
                      <a:pt x="25766" y="6122"/>
                    </a:cubicBezTo>
                    <a:lnTo>
                      <a:pt x="25766" y="6125"/>
                    </a:lnTo>
                    <a:cubicBezTo>
                      <a:pt x="25778" y="6176"/>
                      <a:pt x="25786" y="6227"/>
                      <a:pt x="25795" y="6276"/>
                    </a:cubicBezTo>
                    <a:cubicBezTo>
                      <a:pt x="25913" y="7027"/>
                      <a:pt x="25748" y="7779"/>
                      <a:pt x="25585" y="8506"/>
                    </a:cubicBezTo>
                    <a:cubicBezTo>
                      <a:pt x="25555" y="8644"/>
                      <a:pt x="25524" y="8786"/>
                      <a:pt x="25495" y="8929"/>
                    </a:cubicBezTo>
                    <a:cubicBezTo>
                      <a:pt x="25493" y="8936"/>
                      <a:pt x="25493" y="8942"/>
                      <a:pt x="25491" y="8949"/>
                    </a:cubicBezTo>
                    <a:cubicBezTo>
                      <a:pt x="25486" y="8971"/>
                      <a:pt x="25482" y="8993"/>
                      <a:pt x="25477" y="9015"/>
                    </a:cubicBezTo>
                    <a:cubicBezTo>
                      <a:pt x="25432" y="9017"/>
                      <a:pt x="25388" y="9044"/>
                      <a:pt x="25356" y="9061"/>
                    </a:cubicBezTo>
                    <a:cubicBezTo>
                      <a:pt x="25337" y="9073"/>
                      <a:pt x="25320" y="9083"/>
                      <a:pt x="25308" y="9087"/>
                    </a:cubicBezTo>
                    <a:cubicBezTo>
                      <a:pt x="25303" y="9089"/>
                      <a:pt x="25300" y="9090"/>
                      <a:pt x="25295" y="9095"/>
                    </a:cubicBezTo>
                    <a:cubicBezTo>
                      <a:pt x="25286" y="9099"/>
                      <a:pt x="25269" y="9111"/>
                      <a:pt x="25249" y="9121"/>
                    </a:cubicBezTo>
                    <a:cubicBezTo>
                      <a:pt x="25113" y="9197"/>
                      <a:pt x="24992" y="9271"/>
                      <a:pt x="24975" y="9357"/>
                    </a:cubicBezTo>
                    <a:cubicBezTo>
                      <a:pt x="24970" y="9388"/>
                      <a:pt x="24978" y="9418"/>
                      <a:pt x="24999" y="9442"/>
                    </a:cubicBezTo>
                    <a:cubicBezTo>
                      <a:pt x="25010" y="9455"/>
                      <a:pt x="25026" y="9462"/>
                      <a:pt x="25043" y="9462"/>
                    </a:cubicBezTo>
                    <a:lnTo>
                      <a:pt x="25053" y="9462"/>
                    </a:lnTo>
                    <a:cubicBezTo>
                      <a:pt x="25167" y="9442"/>
                      <a:pt x="25300" y="9369"/>
                      <a:pt x="25416" y="9303"/>
                    </a:cubicBezTo>
                    <a:cubicBezTo>
                      <a:pt x="25419" y="9302"/>
                      <a:pt x="25422" y="9300"/>
                      <a:pt x="25425" y="9299"/>
                    </a:cubicBezTo>
                    <a:lnTo>
                      <a:pt x="25425" y="9302"/>
                    </a:lnTo>
                    <a:cubicBezTo>
                      <a:pt x="25425" y="9306"/>
                      <a:pt x="25423" y="9309"/>
                      <a:pt x="25425" y="9313"/>
                    </a:cubicBezTo>
                    <a:cubicBezTo>
                      <a:pt x="25434" y="9599"/>
                      <a:pt x="25598" y="9769"/>
                      <a:pt x="25754" y="9936"/>
                    </a:cubicBezTo>
                    <a:cubicBezTo>
                      <a:pt x="25947" y="10138"/>
                      <a:pt x="26129" y="10328"/>
                      <a:pt x="26052" y="10731"/>
                    </a:cubicBezTo>
                    <a:cubicBezTo>
                      <a:pt x="25906" y="11616"/>
                      <a:pt x="25343" y="12464"/>
                      <a:pt x="24510" y="13063"/>
                    </a:cubicBezTo>
                    <a:cubicBezTo>
                      <a:pt x="24481" y="13085"/>
                      <a:pt x="24448" y="13105"/>
                      <a:pt x="24413" y="13127"/>
                    </a:cubicBezTo>
                    <a:lnTo>
                      <a:pt x="24400" y="13136"/>
                    </a:lnTo>
                    <a:lnTo>
                      <a:pt x="24323" y="13186"/>
                    </a:lnTo>
                    <a:lnTo>
                      <a:pt x="24295" y="13202"/>
                    </a:lnTo>
                    <a:cubicBezTo>
                      <a:pt x="24274" y="13216"/>
                      <a:pt x="24250" y="13229"/>
                      <a:pt x="24228" y="13242"/>
                    </a:cubicBezTo>
                    <a:lnTo>
                      <a:pt x="24217" y="13250"/>
                    </a:lnTo>
                    <a:cubicBezTo>
                      <a:pt x="24209" y="13253"/>
                      <a:pt x="24205" y="13257"/>
                      <a:pt x="24198" y="13263"/>
                    </a:cubicBezTo>
                    <a:cubicBezTo>
                      <a:pt x="24173" y="13277"/>
                      <a:pt x="24150" y="13289"/>
                      <a:pt x="24126" y="13302"/>
                    </a:cubicBezTo>
                    <a:cubicBezTo>
                      <a:pt x="24103" y="13315"/>
                      <a:pt x="24077" y="13330"/>
                      <a:pt x="24054" y="13343"/>
                    </a:cubicBezTo>
                    <a:lnTo>
                      <a:pt x="24042" y="13347"/>
                    </a:lnTo>
                    <a:cubicBezTo>
                      <a:pt x="24035" y="13352"/>
                      <a:pt x="24026" y="13358"/>
                      <a:pt x="24019" y="13361"/>
                    </a:cubicBezTo>
                    <a:cubicBezTo>
                      <a:pt x="23997" y="13372"/>
                      <a:pt x="23973" y="13384"/>
                      <a:pt x="23951" y="13395"/>
                    </a:cubicBezTo>
                    <a:lnTo>
                      <a:pt x="23930" y="13406"/>
                    </a:lnTo>
                    <a:cubicBezTo>
                      <a:pt x="23903" y="13419"/>
                      <a:pt x="23879" y="13432"/>
                      <a:pt x="23851" y="13445"/>
                    </a:cubicBezTo>
                    <a:cubicBezTo>
                      <a:pt x="23223" y="13741"/>
                      <a:pt x="22480" y="13923"/>
                      <a:pt x="21583" y="14000"/>
                    </a:cubicBezTo>
                    <a:cubicBezTo>
                      <a:pt x="21576" y="14000"/>
                      <a:pt x="21569" y="14003"/>
                      <a:pt x="21561" y="14008"/>
                    </a:cubicBezTo>
                    <a:cubicBezTo>
                      <a:pt x="21351" y="14025"/>
                      <a:pt x="21126" y="14037"/>
                      <a:pt x="20854" y="14045"/>
                    </a:cubicBezTo>
                    <a:cubicBezTo>
                      <a:pt x="20758" y="14045"/>
                      <a:pt x="20661" y="14044"/>
                      <a:pt x="20563" y="14044"/>
                    </a:cubicBezTo>
                    <a:cubicBezTo>
                      <a:pt x="20089" y="14043"/>
                      <a:pt x="19600" y="14043"/>
                      <a:pt x="19136" y="13978"/>
                    </a:cubicBezTo>
                    <a:cubicBezTo>
                      <a:pt x="19126" y="13976"/>
                      <a:pt x="19116" y="13975"/>
                      <a:pt x="19106" y="13975"/>
                    </a:cubicBezTo>
                    <a:cubicBezTo>
                      <a:pt x="19082" y="13975"/>
                      <a:pt x="19059" y="13982"/>
                      <a:pt x="19036" y="13993"/>
                    </a:cubicBezTo>
                    <a:lnTo>
                      <a:pt x="19031" y="13996"/>
                    </a:lnTo>
                    <a:cubicBezTo>
                      <a:pt x="18996" y="14018"/>
                      <a:pt x="18973" y="14051"/>
                      <a:pt x="18966" y="14091"/>
                    </a:cubicBezTo>
                    <a:lnTo>
                      <a:pt x="18966" y="14097"/>
                    </a:lnTo>
                    <a:cubicBezTo>
                      <a:pt x="18951" y="14254"/>
                      <a:pt x="19126" y="14286"/>
                      <a:pt x="19240" y="14308"/>
                    </a:cubicBezTo>
                    <a:cubicBezTo>
                      <a:pt x="19283" y="14317"/>
                      <a:pt x="19326" y="14324"/>
                      <a:pt x="19349" y="14336"/>
                    </a:cubicBezTo>
                    <a:cubicBezTo>
                      <a:pt x="19352" y="14337"/>
                      <a:pt x="19355" y="14337"/>
                      <a:pt x="19356" y="14338"/>
                    </a:cubicBezTo>
                    <a:cubicBezTo>
                      <a:pt x="19509" y="14382"/>
                      <a:pt x="19661" y="14417"/>
                      <a:pt x="19811" y="14446"/>
                    </a:cubicBezTo>
                    <a:cubicBezTo>
                      <a:pt x="19607" y="14602"/>
                      <a:pt x="19369" y="14747"/>
                      <a:pt x="19097" y="14747"/>
                    </a:cubicBezTo>
                    <a:cubicBezTo>
                      <a:pt x="19080" y="14747"/>
                      <a:pt x="19064" y="14746"/>
                      <a:pt x="19047" y="14745"/>
                    </a:cubicBezTo>
                    <a:cubicBezTo>
                      <a:pt x="18561" y="14620"/>
                      <a:pt x="18201" y="14250"/>
                      <a:pt x="17909" y="13875"/>
                    </a:cubicBezTo>
                    <a:lnTo>
                      <a:pt x="17909" y="13875"/>
                    </a:lnTo>
                    <a:cubicBezTo>
                      <a:pt x="17924" y="13878"/>
                      <a:pt x="17938" y="13879"/>
                      <a:pt x="17953" y="13884"/>
                    </a:cubicBezTo>
                    <a:cubicBezTo>
                      <a:pt x="18004" y="13892"/>
                      <a:pt x="18056" y="13900"/>
                      <a:pt x="18107" y="13906"/>
                    </a:cubicBezTo>
                    <a:cubicBezTo>
                      <a:pt x="18115" y="13907"/>
                      <a:pt x="18122" y="13907"/>
                      <a:pt x="18128" y="13907"/>
                    </a:cubicBezTo>
                    <a:cubicBezTo>
                      <a:pt x="18151" y="13907"/>
                      <a:pt x="18171" y="13900"/>
                      <a:pt x="18190" y="13887"/>
                    </a:cubicBezTo>
                    <a:cubicBezTo>
                      <a:pt x="18193" y="13885"/>
                      <a:pt x="18195" y="13884"/>
                      <a:pt x="18198" y="13884"/>
                    </a:cubicBezTo>
                    <a:cubicBezTo>
                      <a:pt x="18231" y="13857"/>
                      <a:pt x="18252" y="13814"/>
                      <a:pt x="18246" y="13773"/>
                    </a:cubicBezTo>
                    <a:cubicBezTo>
                      <a:pt x="18241" y="13732"/>
                      <a:pt x="18218" y="13696"/>
                      <a:pt x="18182" y="13678"/>
                    </a:cubicBezTo>
                    <a:cubicBezTo>
                      <a:pt x="17887" y="13505"/>
                      <a:pt x="17600" y="13344"/>
                      <a:pt x="17297" y="13175"/>
                    </a:cubicBezTo>
                    <a:lnTo>
                      <a:pt x="17163" y="13100"/>
                    </a:lnTo>
                    <a:cubicBezTo>
                      <a:pt x="16213" y="12543"/>
                      <a:pt x="15482" y="11701"/>
                      <a:pt x="15105" y="10736"/>
                    </a:cubicBezTo>
                    <a:lnTo>
                      <a:pt x="15101" y="10728"/>
                    </a:lnTo>
                    <a:cubicBezTo>
                      <a:pt x="15092" y="10699"/>
                      <a:pt x="15082" y="10672"/>
                      <a:pt x="15069" y="10644"/>
                    </a:cubicBezTo>
                    <a:cubicBezTo>
                      <a:pt x="15064" y="10637"/>
                      <a:pt x="15061" y="10632"/>
                      <a:pt x="15057" y="10625"/>
                    </a:cubicBezTo>
                    <a:cubicBezTo>
                      <a:pt x="14997" y="10520"/>
                      <a:pt x="14902" y="10453"/>
                      <a:pt x="14812" y="10453"/>
                    </a:cubicBezTo>
                    <a:lnTo>
                      <a:pt x="14800" y="10453"/>
                    </a:lnTo>
                    <a:cubicBezTo>
                      <a:pt x="14767" y="10450"/>
                      <a:pt x="14733" y="10449"/>
                      <a:pt x="14700" y="10449"/>
                    </a:cubicBezTo>
                    <a:cubicBezTo>
                      <a:pt x="14617" y="10449"/>
                      <a:pt x="14534" y="10456"/>
                      <a:pt x="14454" y="10465"/>
                    </a:cubicBezTo>
                    <a:cubicBezTo>
                      <a:pt x="14371" y="10472"/>
                      <a:pt x="14291" y="10479"/>
                      <a:pt x="14212" y="10479"/>
                    </a:cubicBezTo>
                    <a:cubicBezTo>
                      <a:pt x="14161" y="10479"/>
                      <a:pt x="14110" y="10476"/>
                      <a:pt x="14060" y="10468"/>
                    </a:cubicBezTo>
                    <a:cubicBezTo>
                      <a:pt x="14025" y="10462"/>
                      <a:pt x="13989" y="10454"/>
                      <a:pt x="13952" y="10447"/>
                    </a:cubicBezTo>
                    <a:cubicBezTo>
                      <a:pt x="13757" y="10403"/>
                      <a:pt x="13565" y="10312"/>
                      <a:pt x="13391" y="10183"/>
                    </a:cubicBezTo>
                    <a:cubicBezTo>
                      <a:pt x="13218" y="10054"/>
                      <a:pt x="13066" y="9890"/>
                      <a:pt x="12954" y="9707"/>
                    </a:cubicBezTo>
                    <a:cubicBezTo>
                      <a:pt x="12603" y="9143"/>
                      <a:pt x="12444" y="8101"/>
                      <a:pt x="13076" y="7688"/>
                    </a:cubicBezTo>
                    <a:cubicBezTo>
                      <a:pt x="13100" y="7674"/>
                      <a:pt x="13124" y="7659"/>
                      <a:pt x="13151" y="7645"/>
                    </a:cubicBezTo>
                    <a:cubicBezTo>
                      <a:pt x="13218" y="7828"/>
                      <a:pt x="13342" y="7970"/>
                      <a:pt x="13500" y="8042"/>
                    </a:cubicBezTo>
                    <a:cubicBezTo>
                      <a:pt x="13514" y="8048"/>
                      <a:pt x="13528" y="8054"/>
                      <a:pt x="13543" y="8057"/>
                    </a:cubicBezTo>
                    <a:cubicBezTo>
                      <a:pt x="13567" y="8203"/>
                      <a:pt x="13648" y="8334"/>
                      <a:pt x="13761" y="8434"/>
                    </a:cubicBezTo>
                    <a:cubicBezTo>
                      <a:pt x="13652" y="8392"/>
                      <a:pt x="13455" y="8327"/>
                      <a:pt x="13280" y="8327"/>
                    </a:cubicBezTo>
                    <a:cubicBezTo>
                      <a:pt x="13140" y="8327"/>
                      <a:pt x="13013" y="8368"/>
                      <a:pt x="12954" y="8497"/>
                    </a:cubicBezTo>
                    <a:cubicBezTo>
                      <a:pt x="12952" y="8500"/>
                      <a:pt x="12952" y="8502"/>
                      <a:pt x="12950" y="8506"/>
                    </a:cubicBezTo>
                    <a:cubicBezTo>
                      <a:pt x="12941" y="8537"/>
                      <a:pt x="12947" y="8570"/>
                      <a:pt x="12964" y="8596"/>
                    </a:cubicBezTo>
                    <a:cubicBezTo>
                      <a:pt x="12983" y="8628"/>
                      <a:pt x="13014" y="8647"/>
                      <a:pt x="13047" y="8655"/>
                    </a:cubicBezTo>
                    <a:cubicBezTo>
                      <a:pt x="13051" y="8656"/>
                      <a:pt x="13054" y="8657"/>
                      <a:pt x="13058" y="8657"/>
                    </a:cubicBezTo>
                    <a:cubicBezTo>
                      <a:pt x="13061" y="8657"/>
                      <a:pt x="13064" y="8656"/>
                      <a:pt x="13066" y="8655"/>
                    </a:cubicBezTo>
                    <a:cubicBezTo>
                      <a:pt x="13096" y="8650"/>
                      <a:pt x="13124" y="8648"/>
                      <a:pt x="13152" y="8648"/>
                    </a:cubicBezTo>
                    <a:cubicBezTo>
                      <a:pt x="13391" y="8648"/>
                      <a:pt x="13574" y="8812"/>
                      <a:pt x="13769" y="8987"/>
                    </a:cubicBezTo>
                    <a:cubicBezTo>
                      <a:pt x="13831" y="9044"/>
                      <a:pt x="13895" y="9102"/>
                      <a:pt x="13962" y="9153"/>
                    </a:cubicBezTo>
                    <a:cubicBezTo>
                      <a:pt x="13887" y="9302"/>
                      <a:pt x="13843" y="9469"/>
                      <a:pt x="13846" y="9619"/>
                    </a:cubicBezTo>
                    <a:cubicBezTo>
                      <a:pt x="13850" y="9826"/>
                      <a:pt x="13938" y="9988"/>
                      <a:pt x="14098" y="10087"/>
                    </a:cubicBezTo>
                    <a:lnTo>
                      <a:pt x="14101" y="10089"/>
                    </a:lnTo>
                    <a:cubicBezTo>
                      <a:pt x="14136" y="10108"/>
                      <a:pt x="14172" y="10116"/>
                      <a:pt x="14209" y="10116"/>
                    </a:cubicBezTo>
                    <a:cubicBezTo>
                      <a:pt x="14268" y="10116"/>
                      <a:pt x="14327" y="10090"/>
                      <a:pt x="14375" y="10043"/>
                    </a:cubicBezTo>
                    <a:cubicBezTo>
                      <a:pt x="14451" y="9965"/>
                      <a:pt x="14470" y="9853"/>
                      <a:pt x="14420" y="9761"/>
                    </a:cubicBezTo>
                    <a:cubicBezTo>
                      <a:pt x="14392" y="9704"/>
                      <a:pt x="14354" y="9663"/>
                      <a:pt x="14317" y="9621"/>
                    </a:cubicBezTo>
                    <a:cubicBezTo>
                      <a:pt x="14283" y="9584"/>
                      <a:pt x="14252" y="9549"/>
                      <a:pt x="14231" y="9510"/>
                    </a:cubicBezTo>
                    <a:cubicBezTo>
                      <a:pt x="14229" y="9506"/>
                      <a:pt x="14228" y="9503"/>
                      <a:pt x="14225" y="9500"/>
                    </a:cubicBezTo>
                    <a:cubicBezTo>
                      <a:pt x="14156" y="9412"/>
                      <a:pt x="14165" y="9299"/>
                      <a:pt x="14245" y="9219"/>
                    </a:cubicBezTo>
                    <a:cubicBezTo>
                      <a:pt x="14315" y="9185"/>
                      <a:pt x="14363" y="9121"/>
                      <a:pt x="14375" y="9048"/>
                    </a:cubicBezTo>
                    <a:cubicBezTo>
                      <a:pt x="14391" y="8965"/>
                      <a:pt x="14360" y="8870"/>
                      <a:pt x="14290" y="8796"/>
                    </a:cubicBezTo>
                    <a:lnTo>
                      <a:pt x="14287" y="8792"/>
                    </a:lnTo>
                    <a:cubicBezTo>
                      <a:pt x="14206" y="8713"/>
                      <a:pt x="14111" y="8640"/>
                      <a:pt x="14006" y="8571"/>
                    </a:cubicBezTo>
                    <a:lnTo>
                      <a:pt x="14006" y="8571"/>
                    </a:lnTo>
                    <a:cubicBezTo>
                      <a:pt x="14045" y="8585"/>
                      <a:pt x="14083" y="8593"/>
                      <a:pt x="14123" y="8596"/>
                    </a:cubicBezTo>
                    <a:lnTo>
                      <a:pt x="14127" y="8596"/>
                    </a:lnTo>
                    <a:cubicBezTo>
                      <a:pt x="14165" y="8601"/>
                      <a:pt x="14203" y="8601"/>
                      <a:pt x="14244" y="8601"/>
                    </a:cubicBezTo>
                    <a:cubicBezTo>
                      <a:pt x="14531" y="8601"/>
                      <a:pt x="14834" y="8523"/>
                      <a:pt x="15124" y="8376"/>
                    </a:cubicBezTo>
                    <a:lnTo>
                      <a:pt x="15194" y="8338"/>
                    </a:lnTo>
                    <a:cubicBezTo>
                      <a:pt x="15213" y="8327"/>
                      <a:pt x="15233" y="8316"/>
                      <a:pt x="15251" y="8305"/>
                    </a:cubicBezTo>
                    <a:lnTo>
                      <a:pt x="15264" y="8297"/>
                    </a:lnTo>
                    <a:cubicBezTo>
                      <a:pt x="15308" y="8273"/>
                      <a:pt x="15351" y="8244"/>
                      <a:pt x="15391" y="8216"/>
                    </a:cubicBezTo>
                    <a:cubicBezTo>
                      <a:pt x="15417" y="8200"/>
                      <a:pt x="15440" y="8181"/>
                      <a:pt x="15464" y="8163"/>
                    </a:cubicBezTo>
                    <a:cubicBezTo>
                      <a:pt x="15484" y="8149"/>
                      <a:pt x="15503" y="8134"/>
                      <a:pt x="15522" y="8120"/>
                    </a:cubicBezTo>
                    <a:lnTo>
                      <a:pt x="15526" y="8115"/>
                    </a:lnTo>
                    <a:cubicBezTo>
                      <a:pt x="16125" y="7642"/>
                      <a:pt x="16576" y="6817"/>
                      <a:pt x="16262" y="6022"/>
                    </a:cubicBezTo>
                    <a:cubicBezTo>
                      <a:pt x="16526" y="5926"/>
                      <a:pt x="16781" y="5823"/>
                      <a:pt x="17016" y="5715"/>
                    </a:cubicBezTo>
                    <a:cubicBezTo>
                      <a:pt x="17058" y="5696"/>
                      <a:pt x="17099" y="5677"/>
                      <a:pt x="17140" y="5657"/>
                    </a:cubicBezTo>
                    <a:cubicBezTo>
                      <a:pt x="17431" y="5518"/>
                      <a:pt x="17705" y="5367"/>
                      <a:pt x="17956" y="5211"/>
                    </a:cubicBezTo>
                    <a:cubicBezTo>
                      <a:pt x="17992" y="5189"/>
                      <a:pt x="18027" y="5164"/>
                      <a:pt x="18062" y="5142"/>
                    </a:cubicBezTo>
                    <a:lnTo>
                      <a:pt x="18062" y="5142"/>
                    </a:lnTo>
                    <a:cubicBezTo>
                      <a:pt x="18031" y="5279"/>
                      <a:pt x="18026" y="5412"/>
                      <a:pt x="18048" y="5540"/>
                    </a:cubicBezTo>
                    <a:cubicBezTo>
                      <a:pt x="18048" y="5543"/>
                      <a:pt x="18049" y="5546"/>
                      <a:pt x="18049" y="5549"/>
                    </a:cubicBezTo>
                    <a:cubicBezTo>
                      <a:pt x="18107" y="5718"/>
                      <a:pt x="18203" y="5833"/>
                      <a:pt x="18335" y="5888"/>
                    </a:cubicBezTo>
                    <a:cubicBezTo>
                      <a:pt x="18396" y="5913"/>
                      <a:pt x="18461" y="5926"/>
                      <a:pt x="18534" y="5926"/>
                    </a:cubicBezTo>
                    <a:cubicBezTo>
                      <a:pt x="18654" y="5926"/>
                      <a:pt x="18791" y="5891"/>
                      <a:pt x="18944" y="5824"/>
                    </a:cubicBezTo>
                    <a:cubicBezTo>
                      <a:pt x="18960" y="5817"/>
                      <a:pt x="18976" y="5810"/>
                      <a:pt x="18995" y="5801"/>
                    </a:cubicBezTo>
                    <a:cubicBezTo>
                      <a:pt x="19310" y="5651"/>
                      <a:pt x="19601" y="5409"/>
                      <a:pt x="19753" y="5272"/>
                    </a:cubicBezTo>
                    <a:cubicBezTo>
                      <a:pt x="19761" y="5571"/>
                      <a:pt x="19847" y="5776"/>
                      <a:pt x="20003" y="5883"/>
                    </a:cubicBezTo>
                    <a:cubicBezTo>
                      <a:pt x="20084" y="5935"/>
                      <a:pt x="20181" y="5963"/>
                      <a:pt x="20293" y="5963"/>
                    </a:cubicBezTo>
                    <a:cubicBezTo>
                      <a:pt x="20387" y="5963"/>
                      <a:pt x="20489" y="5944"/>
                      <a:pt x="20598" y="5907"/>
                    </a:cubicBezTo>
                    <a:cubicBezTo>
                      <a:pt x="20615" y="5903"/>
                      <a:pt x="20634" y="5896"/>
                      <a:pt x="20655" y="5888"/>
                    </a:cubicBezTo>
                    <a:cubicBezTo>
                      <a:pt x="20658" y="5885"/>
                      <a:pt x="20659" y="5885"/>
                      <a:pt x="20664" y="5884"/>
                    </a:cubicBezTo>
                    <a:cubicBezTo>
                      <a:pt x="20680" y="5878"/>
                      <a:pt x="20696" y="5871"/>
                      <a:pt x="20715" y="5864"/>
                    </a:cubicBezTo>
                    <a:cubicBezTo>
                      <a:pt x="20735" y="5855"/>
                      <a:pt x="20754" y="5848"/>
                      <a:pt x="20774" y="5839"/>
                    </a:cubicBezTo>
                    <a:cubicBezTo>
                      <a:pt x="21130" y="5679"/>
                      <a:pt x="21472" y="5403"/>
                      <a:pt x="21691" y="5170"/>
                    </a:cubicBezTo>
                    <a:lnTo>
                      <a:pt x="21691" y="5170"/>
                    </a:lnTo>
                    <a:cubicBezTo>
                      <a:pt x="21671" y="5542"/>
                      <a:pt x="21691" y="6028"/>
                      <a:pt x="22114" y="6145"/>
                    </a:cubicBezTo>
                    <a:cubicBezTo>
                      <a:pt x="22117" y="6145"/>
                      <a:pt x="22118" y="6146"/>
                      <a:pt x="22122" y="6146"/>
                    </a:cubicBezTo>
                    <a:cubicBezTo>
                      <a:pt x="22144" y="6148"/>
                      <a:pt x="22165" y="6151"/>
                      <a:pt x="22185" y="6151"/>
                    </a:cubicBezTo>
                    <a:cubicBezTo>
                      <a:pt x="22356" y="6151"/>
                      <a:pt x="22516" y="6072"/>
                      <a:pt x="22684" y="5910"/>
                    </a:cubicBezTo>
                    <a:lnTo>
                      <a:pt x="22688" y="5910"/>
                    </a:lnTo>
                    <a:cubicBezTo>
                      <a:pt x="22692" y="5910"/>
                      <a:pt x="22698" y="5910"/>
                      <a:pt x="22704" y="5907"/>
                    </a:cubicBezTo>
                    <a:cubicBezTo>
                      <a:pt x="23405" y="5706"/>
                      <a:pt x="24293" y="4921"/>
                      <a:pt x="24486" y="4141"/>
                    </a:cubicBezTo>
                    <a:close/>
                    <a:moveTo>
                      <a:pt x="17749" y="14401"/>
                    </a:moveTo>
                    <a:lnTo>
                      <a:pt x="17749" y="14401"/>
                    </a:lnTo>
                    <a:cubicBezTo>
                      <a:pt x="17992" y="14694"/>
                      <a:pt x="18281" y="14921"/>
                      <a:pt x="18582" y="15055"/>
                    </a:cubicBezTo>
                    <a:cubicBezTo>
                      <a:pt x="18563" y="15077"/>
                      <a:pt x="18543" y="15096"/>
                      <a:pt x="18523" y="15115"/>
                    </a:cubicBezTo>
                    <a:cubicBezTo>
                      <a:pt x="18470" y="15168"/>
                      <a:pt x="18421" y="15217"/>
                      <a:pt x="18368" y="15260"/>
                    </a:cubicBezTo>
                    <a:lnTo>
                      <a:pt x="18365" y="15261"/>
                    </a:lnTo>
                    <a:cubicBezTo>
                      <a:pt x="18348" y="15276"/>
                      <a:pt x="18332" y="15290"/>
                      <a:pt x="18316" y="15303"/>
                    </a:cubicBezTo>
                    <a:cubicBezTo>
                      <a:pt x="18292" y="15321"/>
                      <a:pt x="18272" y="15341"/>
                      <a:pt x="18247" y="15357"/>
                    </a:cubicBezTo>
                    <a:cubicBezTo>
                      <a:pt x="18125" y="15080"/>
                      <a:pt x="17972" y="14781"/>
                      <a:pt x="17790" y="14470"/>
                    </a:cubicBezTo>
                    <a:cubicBezTo>
                      <a:pt x="17776" y="14446"/>
                      <a:pt x="17763" y="14423"/>
                      <a:pt x="17749" y="14401"/>
                    </a:cubicBezTo>
                    <a:close/>
                    <a:moveTo>
                      <a:pt x="20390" y="14534"/>
                    </a:moveTo>
                    <a:cubicBezTo>
                      <a:pt x="20509" y="14544"/>
                      <a:pt x="20630" y="14550"/>
                      <a:pt x="20764" y="14554"/>
                    </a:cubicBezTo>
                    <a:cubicBezTo>
                      <a:pt x="20704" y="14725"/>
                      <a:pt x="20640" y="14882"/>
                      <a:pt x="20564" y="15022"/>
                    </a:cubicBezTo>
                    <a:lnTo>
                      <a:pt x="20563" y="15025"/>
                    </a:lnTo>
                    <a:cubicBezTo>
                      <a:pt x="20538" y="15083"/>
                      <a:pt x="20505" y="15146"/>
                      <a:pt x="20465" y="15204"/>
                    </a:cubicBezTo>
                    <a:lnTo>
                      <a:pt x="20462" y="15206"/>
                    </a:lnTo>
                    <a:cubicBezTo>
                      <a:pt x="20283" y="15475"/>
                      <a:pt x="20015" y="15670"/>
                      <a:pt x="19780" y="15700"/>
                    </a:cubicBezTo>
                    <a:cubicBezTo>
                      <a:pt x="19759" y="15702"/>
                      <a:pt x="19738" y="15703"/>
                      <a:pt x="19717" y="15703"/>
                    </a:cubicBezTo>
                    <a:cubicBezTo>
                      <a:pt x="19592" y="15703"/>
                      <a:pt x="19478" y="15658"/>
                      <a:pt x="19380" y="15568"/>
                    </a:cubicBezTo>
                    <a:cubicBezTo>
                      <a:pt x="19260" y="15466"/>
                      <a:pt x="19190" y="15324"/>
                      <a:pt x="19136" y="15190"/>
                    </a:cubicBezTo>
                    <a:lnTo>
                      <a:pt x="19139" y="15190"/>
                    </a:lnTo>
                    <a:cubicBezTo>
                      <a:pt x="19142" y="15190"/>
                      <a:pt x="19146" y="15190"/>
                      <a:pt x="19149" y="15191"/>
                    </a:cubicBezTo>
                    <a:cubicBezTo>
                      <a:pt x="19171" y="15192"/>
                      <a:pt x="19193" y="15192"/>
                      <a:pt x="19215" y="15192"/>
                    </a:cubicBezTo>
                    <a:lnTo>
                      <a:pt x="19216" y="15192"/>
                    </a:lnTo>
                    <a:cubicBezTo>
                      <a:pt x="19218" y="15192"/>
                      <a:pt x="19220" y="15192"/>
                      <a:pt x="19221" y="15192"/>
                    </a:cubicBezTo>
                    <a:cubicBezTo>
                      <a:pt x="19487" y="15192"/>
                      <a:pt x="19756" y="15080"/>
                      <a:pt x="20069" y="14846"/>
                    </a:cubicBezTo>
                    <a:cubicBezTo>
                      <a:pt x="20168" y="14771"/>
                      <a:pt x="20254" y="14681"/>
                      <a:pt x="20336" y="14593"/>
                    </a:cubicBezTo>
                    <a:cubicBezTo>
                      <a:pt x="20350" y="14579"/>
                      <a:pt x="20363" y="14564"/>
                      <a:pt x="20376" y="14550"/>
                    </a:cubicBezTo>
                    <a:lnTo>
                      <a:pt x="20381" y="14544"/>
                    </a:lnTo>
                    <a:lnTo>
                      <a:pt x="20387" y="14540"/>
                    </a:lnTo>
                    <a:lnTo>
                      <a:pt x="20390" y="14534"/>
                    </a:lnTo>
                    <a:close/>
                    <a:moveTo>
                      <a:pt x="26272" y="11824"/>
                    </a:moveTo>
                    <a:cubicBezTo>
                      <a:pt x="26575" y="12279"/>
                      <a:pt x="26672" y="12896"/>
                      <a:pt x="26531" y="13463"/>
                    </a:cubicBezTo>
                    <a:cubicBezTo>
                      <a:pt x="26511" y="13515"/>
                      <a:pt x="26496" y="13576"/>
                      <a:pt x="26480" y="13632"/>
                    </a:cubicBezTo>
                    <a:cubicBezTo>
                      <a:pt x="26448" y="13776"/>
                      <a:pt x="26407" y="13927"/>
                      <a:pt x="26299" y="14003"/>
                    </a:cubicBezTo>
                    <a:lnTo>
                      <a:pt x="26295" y="14000"/>
                    </a:lnTo>
                    <a:cubicBezTo>
                      <a:pt x="26227" y="13948"/>
                      <a:pt x="26174" y="13875"/>
                      <a:pt x="26120" y="13798"/>
                    </a:cubicBezTo>
                    <a:cubicBezTo>
                      <a:pt x="26069" y="13726"/>
                      <a:pt x="26015" y="13652"/>
                      <a:pt x="25948" y="13594"/>
                    </a:cubicBezTo>
                    <a:lnTo>
                      <a:pt x="25947" y="13592"/>
                    </a:lnTo>
                    <a:lnTo>
                      <a:pt x="25942" y="13588"/>
                    </a:lnTo>
                    <a:lnTo>
                      <a:pt x="25939" y="13586"/>
                    </a:lnTo>
                    <a:lnTo>
                      <a:pt x="25936" y="13586"/>
                    </a:lnTo>
                    <a:cubicBezTo>
                      <a:pt x="25893" y="13556"/>
                      <a:pt x="25843" y="13541"/>
                      <a:pt x="25792" y="13541"/>
                    </a:cubicBezTo>
                    <a:cubicBezTo>
                      <a:pt x="25757" y="13541"/>
                      <a:pt x="25722" y="13548"/>
                      <a:pt x="25687" y="13563"/>
                    </a:cubicBezTo>
                    <a:cubicBezTo>
                      <a:pt x="25594" y="13602"/>
                      <a:pt x="25525" y="13688"/>
                      <a:pt x="25507" y="13789"/>
                    </a:cubicBezTo>
                    <a:cubicBezTo>
                      <a:pt x="25499" y="13806"/>
                      <a:pt x="25495" y="13825"/>
                      <a:pt x="25488" y="13846"/>
                    </a:cubicBezTo>
                    <a:lnTo>
                      <a:pt x="25488" y="13847"/>
                    </a:lnTo>
                    <a:cubicBezTo>
                      <a:pt x="25434" y="13989"/>
                      <a:pt x="25365" y="14137"/>
                      <a:pt x="25269" y="14314"/>
                    </a:cubicBezTo>
                    <a:cubicBezTo>
                      <a:pt x="25031" y="14714"/>
                      <a:pt x="24717" y="15079"/>
                      <a:pt x="24354" y="15363"/>
                    </a:cubicBezTo>
                    <a:cubicBezTo>
                      <a:pt x="24186" y="15497"/>
                      <a:pt x="23998" y="15631"/>
                      <a:pt x="23778" y="15771"/>
                    </a:cubicBezTo>
                    <a:cubicBezTo>
                      <a:pt x="23775" y="15774"/>
                      <a:pt x="23769" y="15778"/>
                      <a:pt x="23765" y="15780"/>
                    </a:cubicBezTo>
                    <a:cubicBezTo>
                      <a:pt x="23720" y="15617"/>
                      <a:pt x="23663" y="15452"/>
                      <a:pt x="23593" y="15290"/>
                    </a:cubicBezTo>
                    <a:lnTo>
                      <a:pt x="23565" y="15230"/>
                    </a:lnTo>
                    <a:lnTo>
                      <a:pt x="23564" y="15225"/>
                    </a:lnTo>
                    <a:lnTo>
                      <a:pt x="23564" y="15223"/>
                    </a:lnTo>
                    <a:cubicBezTo>
                      <a:pt x="23549" y="15191"/>
                      <a:pt x="23536" y="15162"/>
                      <a:pt x="23522" y="15131"/>
                    </a:cubicBezTo>
                    <a:cubicBezTo>
                      <a:pt x="23520" y="15128"/>
                      <a:pt x="23517" y="15124"/>
                      <a:pt x="23514" y="15121"/>
                    </a:cubicBezTo>
                    <a:cubicBezTo>
                      <a:pt x="23415" y="14917"/>
                      <a:pt x="23303" y="14728"/>
                      <a:pt x="23182" y="14554"/>
                    </a:cubicBezTo>
                    <a:lnTo>
                      <a:pt x="23179" y="14548"/>
                    </a:lnTo>
                    <a:cubicBezTo>
                      <a:pt x="23150" y="14513"/>
                      <a:pt x="23113" y="14465"/>
                      <a:pt x="23077" y="14410"/>
                    </a:cubicBezTo>
                    <a:cubicBezTo>
                      <a:pt x="23057" y="14379"/>
                      <a:pt x="23033" y="14349"/>
                      <a:pt x="23010" y="14315"/>
                    </a:cubicBezTo>
                    <a:cubicBezTo>
                      <a:pt x="23181" y="14271"/>
                      <a:pt x="23348" y="14225"/>
                      <a:pt x="23508" y="14169"/>
                    </a:cubicBezTo>
                    <a:lnTo>
                      <a:pt x="23520" y="14166"/>
                    </a:lnTo>
                    <a:cubicBezTo>
                      <a:pt x="23529" y="14162"/>
                      <a:pt x="23538" y="14161"/>
                      <a:pt x="23545" y="14156"/>
                    </a:cubicBezTo>
                    <a:lnTo>
                      <a:pt x="23559" y="14152"/>
                    </a:lnTo>
                    <a:cubicBezTo>
                      <a:pt x="23884" y="14038"/>
                      <a:pt x="24186" y="13904"/>
                      <a:pt x="24462" y="13747"/>
                    </a:cubicBezTo>
                    <a:cubicBezTo>
                      <a:pt x="24491" y="13731"/>
                      <a:pt x="24518" y="13715"/>
                      <a:pt x="24548" y="13697"/>
                    </a:cubicBezTo>
                    <a:cubicBezTo>
                      <a:pt x="25008" y="13425"/>
                      <a:pt x="25402" y="13084"/>
                      <a:pt x="25718" y="12687"/>
                    </a:cubicBezTo>
                    <a:cubicBezTo>
                      <a:pt x="25874" y="12493"/>
                      <a:pt x="26088" y="12193"/>
                      <a:pt x="26272" y="11824"/>
                    </a:cubicBezTo>
                    <a:close/>
                    <a:moveTo>
                      <a:pt x="12065" y="12899"/>
                    </a:moveTo>
                    <a:cubicBezTo>
                      <a:pt x="12135" y="13304"/>
                      <a:pt x="12394" y="13731"/>
                      <a:pt x="12839" y="13855"/>
                    </a:cubicBezTo>
                    <a:cubicBezTo>
                      <a:pt x="12444" y="14417"/>
                      <a:pt x="12078" y="15063"/>
                      <a:pt x="11753" y="15777"/>
                    </a:cubicBezTo>
                    <a:cubicBezTo>
                      <a:pt x="11741" y="15794"/>
                      <a:pt x="11731" y="15815"/>
                      <a:pt x="11721" y="15835"/>
                    </a:cubicBezTo>
                    <a:cubicBezTo>
                      <a:pt x="11696" y="15879"/>
                      <a:pt x="11671" y="15920"/>
                      <a:pt x="11644" y="15959"/>
                    </a:cubicBezTo>
                    <a:cubicBezTo>
                      <a:pt x="11406" y="15121"/>
                      <a:pt x="11272" y="14190"/>
                      <a:pt x="11220" y="13047"/>
                    </a:cubicBezTo>
                    <a:cubicBezTo>
                      <a:pt x="11473" y="13030"/>
                      <a:pt x="11752" y="12980"/>
                      <a:pt x="12065" y="12899"/>
                    </a:cubicBezTo>
                    <a:close/>
                    <a:moveTo>
                      <a:pt x="41305" y="5189"/>
                    </a:moveTo>
                    <a:cubicBezTo>
                      <a:pt x="41360" y="5219"/>
                      <a:pt x="41414" y="5253"/>
                      <a:pt x="41468" y="5301"/>
                    </a:cubicBezTo>
                    <a:lnTo>
                      <a:pt x="41470" y="5303"/>
                    </a:lnTo>
                    <a:cubicBezTo>
                      <a:pt x="41704" y="5495"/>
                      <a:pt x="41978" y="5811"/>
                      <a:pt x="42222" y="6694"/>
                    </a:cubicBezTo>
                    <a:cubicBezTo>
                      <a:pt x="42388" y="7379"/>
                      <a:pt x="42402" y="8093"/>
                      <a:pt x="42402" y="8827"/>
                    </a:cubicBezTo>
                    <a:lnTo>
                      <a:pt x="42402" y="9031"/>
                    </a:lnTo>
                    <a:lnTo>
                      <a:pt x="42402" y="9198"/>
                    </a:lnTo>
                    <a:cubicBezTo>
                      <a:pt x="42402" y="9331"/>
                      <a:pt x="42402" y="9488"/>
                      <a:pt x="42405" y="9649"/>
                    </a:cubicBezTo>
                    <a:cubicBezTo>
                      <a:pt x="42303" y="9730"/>
                      <a:pt x="42104" y="9914"/>
                      <a:pt x="42109" y="10020"/>
                    </a:cubicBezTo>
                    <a:cubicBezTo>
                      <a:pt x="42111" y="10046"/>
                      <a:pt x="42124" y="10073"/>
                      <a:pt x="42147" y="10087"/>
                    </a:cubicBezTo>
                    <a:cubicBezTo>
                      <a:pt x="42162" y="10096"/>
                      <a:pt x="42178" y="10100"/>
                      <a:pt x="42194" y="10100"/>
                    </a:cubicBezTo>
                    <a:cubicBezTo>
                      <a:pt x="42219" y="10100"/>
                      <a:pt x="42241" y="10090"/>
                      <a:pt x="42258" y="10074"/>
                    </a:cubicBezTo>
                    <a:cubicBezTo>
                      <a:pt x="42280" y="10054"/>
                      <a:pt x="42300" y="10035"/>
                      <a:pt x="42322" y="10014"/>
                    </a:cubicBezTo>
                    <a:cubicBezTo>
                      <a:pt x="42353" y="9985"/>
                      <a:pt x="42380" y="9956"/>
                      <a:pt x="42413" y="9930"/>
                    </a:cubicBezTo>
                    <a:cubicBezTo>
                      <a:pt x="42440" y="9911"/>
                      <a:pt x="42468" y="9890"/>
                      <a:pt x="42497" y="9870"/>
                    </a:cubicBezTo>
                    <a:cubicBezTo>
                      <a:pt x="42568" y="9952"/>
                      <a:pt x="42666" y="10008"/>
                      <a:pt x="42765" y="10059"/>
                    </a:cubicBezTo>
                    <a:cubicBezTo>
                      <a:pt x="43029" y="10214"/>
                      <a:pt x="43232" y="10453"/>
                      <a:pt x="43322" y="10714"/>
                    </a:cubicBezTo>
                    <a:cubicBezTo>
                      <a:pt x="43332" y="10742"/>
                      <a:pt x="43339" y="10763"/>
                      <a:pt x="43344" y="10785"/>
                    </a:cubicBezTo>
                    <a:cubicBezTo>
                      <a:pt x="43494" y="11744"/>
                      <a:pt x="43181" y="12680"/>
                      <a:pt x="42414" y="13565"/>
                    </a:cubicBezTo>
                    <a:cubicBezTo>
                      <a:pt x="41802" y="14271"/>
                      <a:pt x="40908" y="14920"/>
                      <a:pt x="39897" y="15394"/>
                    </a:cubicBezTo>
                    <a:cubicBezTo>
                      <a:pt x="39891" y="15393"/>
                      <a:pt x="39885" y="15393"/>
                      <a:pt x="39879" y="15393"/>
                    </a:cubicBezTo>
                    <a:cubicBezTo>
                      <a:pt x="39803" y="15393"/>
                      <a:pt x="39739" y="15426"/>
                      <a:pt x="39692" y="15482"/>
                    </a:cubicBezTo>
                    <a:cubicBezTo>
                      <a:pt x="39678" y="15488"/>
                      <a:pt x="39664" y="15494"/>
                      <a:pt x="39652" y="15500"/>
                    </a:cubicBezTo>
                    <a:cubicBezTo>
                      <a:pt x="39633" y="15507"/>
                      <a:pt x="39613" y="15516"/>
                      <a:pt x="39595" y="15523"/>
                    </a:cubicBezTo>
                    <a:cubicBezTo>
                      <a:pt x="39063" y="15745"/>
                      <a:pt x="38512" y="15895"/>
                      <a:pt x="37903" y="16054"/>
                    </a:cubicBezTo>
                    <a:lnTo>
                      <a:pt x="37899" y="16055"/>
                    </a:lnTo>
                    <a:lnTo>
                      <a:pt x="37893" y="16057"/>
                    </a:lnTo>
                    <a:cubicBezTo>
                      <a:pt x="37883" y="16061"/>
                      <a:pt x="37864" y="16064"/>
                      <a:pt x="37846" y="16070"/>
                    </a:cubicBezTo>
                    <a:cubicBezTo>
                      <a:pt x="37768" y="16087"/>
                      <a:pt x="37637" y="16116"/>
                      <a:pt x="37631" y="16236"/>
                    </a:cubicBezTo>
                    <a:cubicBezTo>
                      <a:pt x="37631" y="16245"/>
                      <a:pt x="37631" y="16255"/>
                      <a:pt x="37634" y="16265"/>
                    </a:cubicBezTo>
                    <a:cubicBezTo>
                      <a:pt x="37634" y="16268"/>
                      <a:pt x="37635" y="16272"/>
                      <a:pt x="37635" y="16275"/>
                    </a:cubicBezTo>
                    <a:cubicBezTo>
                      <a:pt x="37674" y="16399"/>
                      <a:pt x="37811" y="16399"/>
                      <a:pt x="37900" y="16401"/>
                    </a:cubicBezTo>
                    <a:lnTo>
                      <a:pt x="37956" y="16401"/>
                    </a:lnTo>
                    <a:cubicBezTo>
                      <a:pt x="38087" y="16393"/>
                      <a:pt x="38221" y="16382"/>
                      <a:pt x="38359" y="16363"/>
                    </a:cubicBezTo>
                    <a:lnTo>
                      <a:pt x="38359" y="16363"/>
                    </a:lnTo>
                    <a:cubicBezTo>
                      <a:pt x="38136" y="16593"/>
                      <a:pt x="37813" y="16842"/>
                      <a:pt x="37433" y="16906"/>
                    </a:cubicBezTo>
                    <a:cubicBezTo>
                      <a:pt x="37412" y="16906"/>
                      <a:pt x="37393" y="16908"/>
                      <a:pt x="37373" y="16908"/>
                    </a:cubicBezTo>
                    <a:cubicBezTo>
                      <a:pt x="36762" y="16908"/>
                      <a:pt x="36237" y="16506"/>
                      <a:pt x="35875" y="16121"/>
                    </a:cubicBezTo>
                    <a:lnTo>
                      <a:pt x="35875" y="16121"/>
                    </a:lnTo>
                    <a:cubicBezTo>
                      <a:pt x="36184" y="16182"/>
                      <a:pt x="36493" y="16216"/>
                      <a:pt x="36797" y="16216"/>
                    </a:cubicBezTo>
                    <a:lnTo>
                      <a:pt x="36810" y="16216"/>
                    </a:lnTo>
                    <a:cubicBezTo>
                      <a:pt x="36844" y="16216"/>
                      <a:pt x="36877" y="16202"/>
                      <a:pt x="36902" y="16181"/>
                    </a:cubicBezTo>
                    <a:cubicBezTo>
                      <a:pt x="36934" y="16153"/>
                      <a:pt x="36953" y="16112"/>
                      <a:pt x="36956" y="16068"/>
                    </a:cubicBezTo>
                    <a:lnTo>
                      <a:pt x="36956" y="16063"/>
                    </a:lnTo>
                    <a:cubicBezTo>
                      <a:pt x="36952" y="15991"/>
                      <a:pt x="36906" y="15937"/>
                      <a:pt x="36841" y="15924"/>
                    </a:cubicBezTo>
                    <a:cubicBezTo>
                      <a:pt x="36434" y="15832"/>
                      <a:pt x="36067" y="15704"/>
                      <a:pt x="35692" y="15568"/>
                    </a:cubicBezTo>
                    <a:cubicBezTo>
                      <a:pt x="34381" y="15099"/>
                      <a:pt x="33315" y="14381"/>
                      <a:pt x="32607" y="13492"/>
                    </a:cubicBezTo>
                    <a:cubicBezTo>
                      <a:pt x="32622" y="13476"/>
                      <a:pt x="32635" y="13461"/>
                      <a:pt x="32646" y="13445"/>
                    </a:cubicBezTo>
                    <a:lnTo>
                      <a:pt x="32651" y="13439"/>
                    </a:lnTo>
                    <a:lnTo>
                      <a:pt x="32652" y="13438"/>
                    </a:lnTo>
                    <a:cubicBezTo>
                      <a:pt x="32665" y="13416"/>
                      <a:pt x="32676" y="13394"/>
                      <a:pt x="32686" y="13372"/>
                    </a:cubicBezTo>
                    <a:cubicBezTo>
                      <a:pt x="32686" y="13369"/>
                      <a:pt x="32687" y="13366"/>
                      <a:pt x="32687" y="13365"/>
                    </a:cubicBezTo>
                    <a:cubicBezTo>
                      <a:pt x="32705" y="13295"/>
                      <a:pt x="32689" y="13224"/>
                      <a:pt x="32645" y="13164"/>
                    </a:cubicBezTo>
                    <a:cubicBezTo>
                      <a:pt x="32595" y="13098"/>
                      <a:pt x="32521" y="13056"/>
                      <a:pt x="32442" y="13053"/>
                    </a:cubicBezTo>
                    <a:cubicBezTo>
                      <a:pt x="32440" y="13053"/>
                      <a:pt x="32437" y="13053"/>
                      <a:pt x="32435" y="13053"/>
                    </a:cubicBezTo>
                    <a:cubicBezTo>
                      <a:pt x="32384" y="13053"/>
                      <a:pt x="32336" y="13068"/>
                      <a:pt x="32295" y="13097"/>
                    </a:cubicBezTo>
                    <a:cubicBezTo>
                      <a:pt x="32021" y="13293"/>
                      <a:pt x="31702" y="13396"/>
                      <a:pt x="31372" y="13396"/>
                    </a:cubicBezTo>
                    <a:cubicBezTo>
                      <a:pt x="31359" y="13396"/>
                      <a:pt x="31345" y="13396"/>
                      <a:pt x="31332" y="13395"/>
                    </a:cubicBezTo>
                    <a:cubicBezTo>
                      <a:pt x="30762" y="13382"/>
                      <a:pt x="30268" y="13056"/>
                      <a:pt x="30048" y="12543"/>
                    </a:cubicBezTo>
                    <a:cubicBezTo>
                      <a:pt x="30027" y="12495"/>
                      <a:pt x="30008" y="12448"/>
                      <a:pt x="29992" y="12399"/>
                    </a:cubicBezTo>
                    <a:cubicBezTo>
                      <a:pt x="29765" y="11733"/>
                      <a:pt x="29806" y="11169"/>
                      <a:pt x="30111" y="10865"/>
                    </a:cubicBezTo>
                    <a:cubicBezTo>
                      <a:pt x="30276" y="10698"/>
                      <a:pt x="30509" y="10616"/>
                      <a:pt x="30784" y="10616"/>
                    </a:cubicBezTo>
                    <a:cubicBezTo>
                      <a:pt x="31105" y="10616"/>
                      <a:pt x="31484" y="10729"/>
                      <a:pt x="31877" y="10954"/>
                    </a:cubicBezTo>
                    <a:lnTo>
                      <a:pt x="31880" y="10956"/>
                    </a:lnTo>
                    <a:cubicBezTo>
                      <a:pt x="31906" y="10969"/>
                      <a:pt x="31932" y="10985"/>
                      <a:pt x="31960" y="11001"/>
                    </a:cubicBezTo>
                    <a:cubicBezTo>
                      <a:pt x="32031" y="11044"/>
                      <a:pt x="32109" y="11092"/>
                      <a:pt x="32201" y="11092"/>
                    </a:cubicBezTo>
                    <a:cubicBezTo>
                      <a:pt x="32217" y="11092"/>
                      <a:pt x="32235" y="11091"/>
                      <a:pt x="32253" y="11087"/>
                    </a:cubicBezTo>
                    <a:lnTo>
                      <a:pt x="32257" y="11086"/>
                    </a:lnTo>
                    <a:cubicBezTo>
                      <a:pt x="32289" y="11077"/>
                      <a:pt x="32317" y="11062"/>
                      <a:pt x="32339" y="11045"/>
                    </a:cubicBezTo>
                    <a:cubicBezTo>
                      <a:pt x="32501" y="11030"/>
                      <a:pt x="32578" y="10873"/>
                      <a:pt x="32622" y="10750"/>
                    </a:cubicBezTo>
                    <a:cubicBezTo>
                      <a:pt x="32725" y="10526"/>
                      <a:pt x="32776" y="10280"/>
                      <a:pt x="32778" y="10001"/>
                    </a:cubicBezTo>
                    <a:cubicBezTo>
                      <a:pt x="32778" y="9828"/>
                      <a:pt x="32760" y="9646"/>
                      <a:pt x="32719" y="9442"/>
                    </a:cubicBezTo>
                    <a:cubicBezTo>
                      <a:pt x="33382" y="8866"/>
                      <a:pt x="33964" y="8327"/>
                      <a:pt x="34321" y="7645"/>
                    </a:cubicBezTo>
                    <a:cubicBezTo>
                      <a:pt x="34328" y="7666"/>
                      <a:pt x="34334" y="7685"/>
                      <a:pt x="34341" y="7706"/>
                    </a:cubicBezTo>
                    <a:cubicBezTo>
                      <a:pt x="34356" y="7750"/>
                      <a:pt x="34379" y="7792"/>
                      <a:pt x="34413" y="7828"/>
                    </a:cubicBezTo>
                    <a:lnTo>
                      <a:pt x="34436" y="7852"/>
                    </a:lnTo>
                    <a:cubicBezTo>
                      <a:pt x="34438" y="7856"/>
                      <a:pt x="34440" y="7857"/>
                      <a:pt x="34443" y="7860"/>
                    </a:cubicBezTo>
                    <a:cubicBezTo>
                      <a:pt x="34505" y="7914"/>
                      <a:pt x="34579" y="7940"/>
                      <a:pt x="34652" y="7940"/>
                    </a:cubicBezTo>
                    <a:cubicBezTo>
                      <a:pt x="34703" y="7940"/>
                      <a:pt x="34755" y="7929"/>
                      <a:pt x="34800" y="7900"/>
                    </a:cubicBezTo>
                    <a:lnTo>
                      <a:pt x="34802" y="7897"/>
                    </a:lnTo>
                    <a:cubicBezTo>
                      <a:pt x="34977" y="7783"/>
                      <a:pt x="35055" y="7595"/>
                      <a:pt x="35130" y="7411"/>
                    </a:cubicBezTo>
                    <a:cubicBezTo>
                      <a:pt x="35178" y="7668"/>
                      <a:pt x="35287" y="7892"/>
                      <a:pt x="35433" y="8013"/>
                    </a:cubicBezTo>
                    <a:lnTo>
                      <a:pt x="35434" y="8016"/>
                    </a:lnTo>
                    <a:cubicBezTo>
                      <a:pt x="35516" y="8083"/>
                      <a:pt x="35608" y="8118"/>
                      <a:pt x="35700" y="8118"/>
                    </a:cubicBezTo>
                    <a:cubicBezTo>
                      <a:pt x="35719" y="8118"/>
                      <a:pt x="35735" y="8115"/>
                      <a:pt x="35754" y="8114"/>
                    </a:cubicBezTo>
                    <a:cubicBezTo>
                      <a:pt x="35896" y="8093"/>
                      <a:pt x="36039" y="7996"/>
                      <a:pt x="36173" y="7819"/>
                    </a:cubicBezTo>
                    <a:cubicBezTo>
                      <a:pt x="36223" y="7911"/>
                      <a:pt x="36287" y="7981"/>
                      <a:pt x="36367" y="8024"/>
                    </a:cubicBezTo>
                    <a:cubicBezTo>
                      <a:pt x="36427" y="8054"/>
                      <a:pt x="36493" y="8067"/>
                      <a:pt x="36560" y="8067"/>
                    </a:cubicBezTo>
                    <a:cubicBezTo>
                      <a:pt x="36718" y="8067"/>
                      <a:pt x="36886" y="7991"/>
                      <a:pt x="37030" y="7894"/>
                    </a:cubicBezTo>
                    <a:lnTo>
                      <a:pt x="37030" y="7894"/>
                    </a:lnTo>
                    <a:cubicBezTo>
                      <a:pt x="37029" y="7897"/>
                      <a:pt x="37029" y="7901"/>
                      <a:pt x="37026" y="7904"/>
                    </a:cubicBezTo>
                    <a:cubicBezTo>
                      <a:pt x="36920" y="8239"/>
                      <a:pt x="36771" y="8697"/>
                      <a:pt x="37090" y="8914"/>
                    </a:cubicBezTo>
                    <a:cubicBezTo>
                      <a:pt x="37105" y="8923"/>
                      <a:pt x="37118" y="8931"/>
                      <a:pt x="37132" y="8939"/>
                    </a:cubicBezTo>
                    <a:lnTo>
                      <a:pt x="37137" y="8942"/>
                    </a:lnTo>
                    <a:cubicBezTo>
                      <a:pt x="37176" y="8956"/>
                      <a:pt x="37215" y="8964"/>
                      <a:pt x="37256" y="8964"/>
                    </a:cubicBezTo>
                    <a:cubicBezTo>
                      <a:pt x="37609" y="8964"/>
                      <a:pt x="38091" y="8461"/>
                      <a:pt x="38526" y="7977"/>
                    </a:cubicBezTo>
                    <a:cubicBezTo>
                      <a:pt x="38578" y="7919"/>
                      <a:pt x="38623" y="7868"/>
                      <a:pt x="38660" y="7830"/>
                    </a:cubicBezTo>
                    <a:lnTo>
                      <a:pt x="38663" y="7827"/>
                    </a:lnTo>
                    <a:cubicBezTo>
                      <a:pt x="38910" y="7524"/>
                      <a:pt x="39183" y="7171"/>
                      <a:pt x="39378" y="6793"/>
                    </a:cubicBezTo>
                    <a:cubicBezTo>
                      <a:pt x="39413" y="6874"/>
                      <a:pt x="39457" y="6941"/>
                      <a:pt x="39511" y="6993"/>
                    </a:cubicBezTo>
                    <a:lnTo>
                      <a:pt x="39512" y="6996"/>
                    </a:lnTo>
                    <a:cubicBezTo>
                      <a:pt x="39573" y="7051"/>
                      <a:pt x="39643" y="7094"/>
                      <a:pt x="39728" y="7117"/>
                    </a:cubicBezTo>
                    <a:cubicBezTo>
                      <a:pt x="39731" y="7120"/>
                      <a:pt x="39735" y="7120"/>
                      <a:pt x="39741" y="7120"/>
                    </a:cubicBezTo>
                    <a:cubicBezTo>
                      <a:pt x="39751" y="7120"/>
                      <a:pt x="39763" y="7121"/>
                      <a:pt x="39773" y="7121"/>
                    </a:cubicBezTo>
                    <a:cubicBezTo>
                      <a:pt x="40172" y="7121"/>
                      <a:pt x="40371" y="6654"/>
                      <a:pt x="40531" y="6276"/>
                    </a:cubicBezTo>
                    <a:cubicBezTo>
                      <a:pt x="40581" y="6159"/>
                      <a:pt x="40627" y="6050"/>
                      <a:pt x="40675" y="5966"/>
                    </a:cubicBezTo>
                    <a:cubicBezTo>
                      <a:pt x="40859" y="5912"/>
                      <a:pt x="40968" y="5747"/>
                      <a:pt x="41067" y="5601"/>
                    </a:cubicBezTo>
                    <a:cubicBezTo>
                      <a:pt x="41104" y="5547"/>
                      <a:pt x="41137" y="5495"/>
                      <a:pt x="41177" y="5448"/>
                    </a:cubicBezTo>
                    <a:lnTo>
                      <a:pt x="41178" y="5447"/>
                    </a:lnTo>
                    <a:cubicBezTo>
                      <a:pt x="41232" y="5374"/>
                      <a:pt x="41274" y="5285"/>
                      <a:pt x="41305" y="5189"/>
                    </a:cubicBezTo>
                    <a:close/>
                    <a:moveTo>
                      <a:pt x="9799" y="12724"/>
                    </a:moveTo>
                    <a:cubicBezTo>
                      <a:pt x="9886" y="12776"/>
                      <a:pt x="9979" y="12823"/>
                      <a:pt x="10074" y="12865"/>
                    </a:cubicBezTo>
                    <a:cubicBezTo>
                      <a:pt x="10252" y="12950"/>
                      <a:pt x="10449" y="13005"/>
                      <a:pt x="10657" y="13033"/>
                    </a:cubicBezTo>
                    <a:cubicBezTo>
                      <a:pt x="10701" y="14276"/>
                      <a:pt x="10832" y="15217"/>
                      <a:pt x="11080" y="16080"/>
                    </a:cubicBezTo>
                    <a:cubicBezTo>
                      <a:pt x="11099" y="16156"/>
                      <a:pt x="11123" y="16233"/>
                      <a:pt x="11153" y="16323"/>
                    </a:cubicBezTo>
                    <a:cubicBezTo>
                      <a:pt x="11048" y="16450"/>
                      <a:pt x="10935" y="16632"/>
                      <a:pt x="10927" y="16831"/>
                    </a:cubicBezTo>
                    <a:cubicBezTo>
                      <a:pt x="10705" y="16842"/>
                      <a:pt x="10491" y="16871"/>
                      <a:pt x="10290" y="16901"/>
                    </a:cubicBezTo>
                    <a:cubicBezTo>
                      <a:pt x="10188" y="16914"/>
                      <a:pt x="10070" y="16937"/>
                      <a:pt x="9940" y="16966"/>
                    </a:cubicBezTo>
                    <a:cubicBezTo>
                      <a:pt x="9838" y="15465"/>
                      <a:pt x="9791" y="14075"/>
                      <a:pt x="9799" y="12724"/>
                    </a:cubicBezTo>
                    <a:close/>
                    <a:moveTo>
                      <a:pt x="34553" y="15672"/>
                    </a:moveTo>
                    <a:lnTo>
                      <a:pt x="34553" y="15672"/>
                    </a:lnTo>
                    <a:cubicBezTo>
                      <a:pt x="34752" y="15771"/>
                      <a:pt x="34956" y="15856"/>
                      <a:pt x="35159" y="15928"/>
                    </a:cubicBezTo>
                    <a:cubicBezTo>
                      <a:pt x="35188" y="16102"/>
                      <a:pt x="35303" y="16253"/>
                      <a:pt x="35405" y="16388"/>
                    </a:cubicBezTo>
                    <a:cubicBezTo>
                      <a:pt x="35420" y="16406"/>
                      <a:pt x="35434" y="16424"/>
                      <a:pt x="35448" y="16443"/>
                    </a:cubicBezTo>
                    <a:lnTo>
                      <a:pt x="35449" y="16444"/>
                    </a:lnTo>
                    <a:cubicBezTo>
                      <a:pt x="35551" y="16565"/>
                      <a:pt x="35660" y="16676"/>
                      <a:pt x="35775" y="16778"/>
                    </a:cubicBezTo>
                    <a:lnTo>
                      <a:pt x="35777" y="16780"/>
                    </a:lnTo>
                    <a:cubicBezTo>
                      <a:pt x="35799" y="16800"/>
                      <a:pt x="35822" y="16817"/>
                      <a:pt x="35844" y="16838"/>
                    </a:cubicBezTo>
                    <a:cubicBezTo>
                      <a:pt x="35848" y="16842"/>
                      <a:pt x="35851" y="16844"/>
                      <a:pt x="35856" y="16845"/>
                    </a:cubicBezTo>
                    <a:cubicBezTo>
                      <a:pt x="35885" y="16868"/>
                      <a:pt x="35914" y="16893"/>
                      <a:pt x="35945" y="16917"/>
                    </a:cubicBezTo>
                    <a:cubicBezTo>
                      <a:pt x="35959" y="16927"/>
                      <a:pt x="35975" y="16940"/>
                      <a:pt x="35990" y="16952"/>
                    </a:cubicBezTo>
                    <a:cubicBezTo>
                      <a:pt x="35998" y="16959"/>
                      <a:pt x="36009" y="16963"/>
                      <a:pt x="36019" y="16970"/>
                    </a:cubicBezTo>
                    <a:cubicBezTo>
                      <a:pt x="36038" y="16984"/>
                      <a:pt x="36054" y="16997"/>
                      <a:pt x="36071" y="17007"/>
                    </a:cubicBezTo>
                    <a:cubicBezTo>
                      <a:pt x="36074" y="17010"/>
                      <a:pt x="36077" y="17011"/>
                      <a:pt x="36079" y="17013"/>
                    </a:cubicBezTo>
                    <a:cubicBezTo>
                      <a:pt x="36093" y="17022"/>
                      <a:pt x="36108" y="17033"/>
                      <a:pt x="36122" y="17042"/>
                    </a:cubicBezTo>
                    <a:lnTo>
                      <a:pt x="36140" y="17054"/>
                    </a:lnTo>
                    <a:lnTo>
                      <a:pt x="36210" y="17097"/>
                    </a:lnTo>
                    <a:cubicBezTo>
                      <a:pt x="36216" y="17100"/>
                      <a:pt x="36223" y="17105"/>
                      <a:pt x="36229" y="17107"/>
                    </a:cubicBezTo>
                    <a:cubicBezTo>
                      <a:pt x="36246" y="17119"/>
                      <a:pt x="36265" y="17128"/>
                      <a:pt x="36281" y="17138"/>
                    </a:cubicBezTo>
                    <a:cubicBezTo>
                      <a:pt x="36290" y="17144"/>
                      <a:pt x="36299" y="17148"/>
                      <a:pt x="36306" y="17153"/>
                    </a:cubicBezTo>
                    <a:cubicBezTo>
                      <a:pt x="36323" y="17163"/>
                      <a:pt x="36338" y="17170"/>
                      <a:pt x="36354" y="17179"/>
                    </a:cubicBezTo>
                    <a:cubicBezTo>
                      <a:pt x="36363" y="17185"/>
                      <a:pt x="36372" y="17188"/>
                      <a:pt x="36382" y="17193"/>
                    </a:cubicBezTo>
                    <a:cubicBezTo>
                      <a:pt x="36398" y="17201"/>
                      <a:pt x="36412" y="17208"/>
                      <a:pt x="36428" y="17215"/>
                    </a:cubicBezTo>
                    <a:cubicBezTo>
                      <a:pt x="36437" y="17218"/>
                      <a:pt x="36447" y="17224"/>
                      <a:pt x="36456" y="17228"/>
                    </a:cubicBezTo>
                    <a:cubicBezTo>
                      <a:pt x="36468" y="17233"/>
                      <a:pt x="36478" y="17237"/>
                      <a:pt x="36488" y="17243"/>
                    </a:cubicBezTo>
                    <a:cubicBezTo>
                      <a:pt x="36456" y="17259"/>
                      <a:pt x="36423" y="17277"/>
                      <a:pt x="36392" y="17294"/>
                    </a:cubicBezTo>
                    <a:cubicBezTo>
                      <a:pt x="36144" y="17425"/>
                      <a:pt x="35910" y="17549"/>
                      <a:pt x="35643" y="17558"/>
                    </a:cubicBezTo>
                    <a:cubicBezTo>
                      <a:pt x="35147" y="17422"/>
                      <a:pt x="34844" y="16529"/>
                      <a:pt x="34598" y="15807"/>
                    </a:cubicBezTo>
                    <a:cubicBezTo>
                      <a:pt x="34582" y="15762"/>
                      <a:pt x="34567" y="15716"/>
                      <a:pt x="34553" y="15672"/>
                    </a:cubicBezTo>
                    <a:close/>
                    <a:moveTo>
                      <a:pt x="39588" y="16095"/>
                    </a:moveTo>
                    <a:lnTo>
                      <a:pt x="39588" y="16095"/>
                    </a:lnTo>
                    <a:cubicBezTo>
                      <a:pt x="39582" y="16138"/>
                      <a:pt x="39579" y="16184"/>
                      <a:pt x="39572" y="16237"/>
                    </a:cubicBezTo>
                    <a:cubicBezTo>
                      <a:pt x="39565" y="16296"/>
                      <a:pt x="39557" y="16353"/>
                      <a:pt x="39550" y="16411"/>
                    </a:cubicBezTo>
                    <a:lnTo>
                      <a:pt x="39544" y="16449"/>
                    </a:lnTo>
                    <a:lnTo>
                      <a:pt x="39537" y="16479"/>
                    </a:lnTo>
                    <a:lnTo>
                      <a:pt x="39536" y="16488"/>
                    </a:lnTo>
                    <a:cubicBezTo>
                      <a:pt x="39525" y="16533"/>
                      <a:pt x="39517" y="16581"/>
                      <a:pt x="39506" y="16631"/>
                    </a:cubicBezTo>
                    <a:lnTo>
                      <a:pt x="39496" y="16670"/>
                    </a:lnTo>
                    <a:cubicBezTo>
                      <a:pt x="39399" y="17105"/>
                      <a:pt x="39227" y="17615"/>
                      <a:pt x="38775" y="17717"/>
                    </a:cubicBezTo>
                    <a:cubicBezTo>
                      <a:pt x="38483" y="17712"/>
                      <a:pt x="38231" y="17537"/>
                      <a:pt x="37985" y="17368"/>
                    </a:cubicBezTo>
                    <a:cubicBezTo>
                      <a:pt x="37959" y="17352"/>
                      <a:pt x="37934" y="17333"/>
                      <a:pt x="37908" y="17317"/>
                    </a:cubicBezTo>
                    <a:cubicBezTo>
                      <a:pt x="38422" y="17128"/>
                      <a:pt x="38865" y="16724"/>
                      <a:pt x="39088" y="16237"/>
                    </a:cubicBezTo>
                    <a:cubicBezTo>
                      <a:pt x="39189" y="16213"/>
                      <a:pt x="39289" y="16186"/>
                      <a:pt x="39388" y="16157"/>
                    </a:cubicBezTo>
                    <a:lnTo>
                      <a:pt x="39393" y="16156"/>
                    </a:lnTo>
                    <a:cubicBezTo>
                      <a:pt x="39460" y="16135"/>
                      <a:pt x="39525" y="16115"/>
                      <a:pt x="39588" y="16095"/>
                    </a:cubicBezTo>
                    <a:close/>
                    <a:moveTo>
                      <a:pt x="1152" y="9899"/>
                    </a:moveTo>
                    <a:cubicBezTo>
                      <a:pt x="1258" y="10196"/>
                      <a:pt x="1340" y="10504"/>
                      <a:pt x="1418" y="10804"/>
                    </a:cubicBezTo>
                    <a:cubicBezTo>
                      <a:pt x="1526" y="11214"/>
                      <a:pt x="1639" y="11639"/>
                      <a:pt x="1812" y="12037"/>
                    </a:cubicBezTo>
                    <a:cubicBezTo>
                      <a:pt x="2331" y="13374"/>
                      <a:pt x="3057" y="14612"/>
                      <a:pt x="3695" y="15670"/>
                    </a:cubicBezTo>
                    <a:cubicBezTo>
                      <a:pt x="4064" y="16268"/>
                      <a:pt x="4480" y="16944"/>
                      <a:pt x="4947" y="17571"/>
                    </a:cubicBezTo>
                    <a:cubicBezTo>
                      <a:pt x="4966" y="17588"/>
                      <a:pt x="4989" y="17609"/>
                      <a:pt x="5017" y="17625"/>
                    </a:cubicBezTo>
                    <a:cubicBezTo>
                      <a:pt x="5026" y="17747"/>
                      <a:pt x="5043" y="17899"/>
                      <a:pt x="5097" y="18046"/>
                    </a:cubicBezTo>
                    <a:cubicBezTo>
                      <a:pt x="5119" y="18101"/>
                      <a:pt x="5160" y="18205"/>
                      <a:pt x="5260" y="18222"/>
                    </a:cubicBezTo>
                    <a:cubicBezTo>
                      <a:pt x="5265" y="18222"/>
                      <a:pt x="5267" y="18224"/>
                      <a:pt x="5272" y="18224"/>
                    </a:cubicBezTo>
                    <a:lnTo>
                      <a:pt x="5281" y="18224"/>
                    </a:lnTo>
                    <a:cubicBezTo>
                      <a:pt x="5332" y="18224"/>
                      <a:pt x="5377" y="18187"/>
                      <a:pt x="5413" y="18119"/>
                    </a:cubicBezTo>
                    <a:lnTo>
                      <a:pt x="5415" y="18113"/>
                    </a:lnTo>
                    <a:cubicBezTo>
                      <a:pt x="5466" y="17989"/>
                      <a:pt x="5476" y="17858"/>
                      <a:pt x="5485" y="17733"/>
                    </a:cubicBezTo>
                    <a:cubicBezTo>
                      <a:pt x="5486" y="17706"/>
                      <a:pt x="5488" y="17683"/>
                      <a:pt x="5490" y="17658"/>
                    </a:cubicBezTo>
                    <a:cubicBezTo>
                      <a:pt x="5527" y="16969"/>
                      <a:pt x="5581" y="16370"/>
                      <a:pt x="5661" y="15825"/>
                    </a:cubicBezTo>
                    <a:cubicBezTo>
                      <a:pt x="5865" y="14420"/>
                      <a:pt x="6292" y="13049"/>
                      <a:pt x="6722" y="11775"/>
                    </a:cubicBezTo>
                    <a:cubicBezTo>
                      <a:pt x="6729" y="11756"/>
                      <a:pt x="6737" y="11734"/>
                      <a:pt x="6744" y="11714"/>
                    </a:cubicBezTo>
                    <a:cubicBezTo>
                      <a:pt x="6748" y="11699"/>
                      <a:pt x="6754" y="11683"/>
                      <a:pt x="6760" y="11668"/>
                    </a:cubicBezTo>
                    <a:lnTo>
                      <a:pt x="6766" y="11657"/>
                    </a:lnTo>
                    <a:cubicBezTo>
                      <a:pt x="6901" y="11255"/>
                      <a:pt x="7054" y="10855"/>
                      <a:pt x="7220" y="10470"/>
                    </a:cubicBezTo>
                    <a:cubicBezTo>
                      <a:pt x="7496" y="10835"/>
                      <a:pt x="7921" y="11169"/>
                      <a:pt x="8432" y="11421"/>
                    </a:cubicBezTo>
                    <a:cubicBezTo>
                      <a:pt x="7878" y="13238"/>
                      <a:pt x="7477" y="15098"/>
                      <a:pt x="7091" y="16896"/>
                    </a:cubicBezTo>
                    <a:cubicBezTo>
                      <a:pt x="7053" y="17024"/>
                      <a:pt x="7002" y="17306"/>
                      <a:pt x="6936" y="17663"/>
                    </a:cubicBezTo>
                    <a:cubicBezTo>
                      <a:pt x="6900" y="17860"/>
                      <a:pt x="6860" y="18082"/>
                      <a:pt x="6814" y="18310"/>
                    </a:cubicBezTo>
                    <a:cubicBezTo>
                      <a:pt x="6812" y="18317"/>
                      <a:pt x="6812" y="18324"/>
                      <a:pt x="6814" y="18332"/>
                    </a:cubicBezTo>
                    <a:cubicBezTo>
                      <a:pt x="6722" y="18807"/>
                      <a:pt x="6448" y="20203"/>
                      <a:pt x="6151" y="20400"/>
                    </a:cubicBezTo>
                    <a:cubicBezTo>
                      <a:pt x="6131" y="20413"/>
                      <a:pt x="6113" y="20418"/>
                      <a:pt x="6100" y="20418"/>
                    </a:cubicBezTo>
                    <a:cubicBezTo>
                      <a:pt x="6097" y="20418"/>
                      <a:pt x="6094" y="20418"/>
                      <a:pt x="6091" y="20417"/>
                    </a:cubicBezTo>
                    <a:cubicBezTo>
                      <a:pt x="5725" y="20169"/>
                      <a:pt x="5370" y="19877"/>
                      <a:pt x="5031" y="19543"/>
                    </a:cubicBezTo>
                    <a:cubicBezTo>
                      <a:pt x="4198" y="18724"/>
                      <a:pt x="3450" y="17653"/>
                      <a:pt x="2743" y="16268"/>
                    </a:cubicBezTo>
                    <a:lnTo>
                      <a:pt x="2736" y="16253"/>
                    </a:lnTo>
                    <a:cubicBezTo>
                      <a:pt x="2710" y="16204"/>
                      <a:pt x="2686" y="16154"/>
                      <a:pt x="2660" y="16103"/>
                    </a:cubicBezTo>
                    <a:lnTo>
                      <a:pt x="2659" y="16100"/>
                    </a:lnTo>
                    <a:cubicBezTo>
                      <a:pt x="2577" y="15936"/>
                      <a:pt x="2491" y="15758"/>
                      <a:pt x="2395" y="15554"/>
                    </a:cubicBezTo>
                    <a:cubicBezTo>
                      <a:pt x="2140" y="15015"/>
                      <a:pt x="1891" y="14449"/>
                      <a:pt x="1631" y="13827"/>
                    </a:cubicBezTo>
                    <a:cubicBezTo>
                      <a:pt x="1557" y="13648"/>
                      <a:pt x="1493" y="13492"/>
                      <a:pt x="1435" y="13346"/>
                    </a:cubicBezTo>
                    <a:cubicBezTo>
                      <a:pt x="1346" y="13149"/>
                      <a:pt x="1268" y="12938"/>
                      <a:pt x="1193" y="12735"/>
                    </a:cubicBezTo>
                    <a:cubicBezTo>
                      <a:pt x="1107" y="12508"/>
                      <a:pt x="1019" y="12270"/>
                      <a:pt x="916" y="12049"/>
                    </a:cubicBezTo>
                    <a:cubicBezTo>
                      <a:pt x="936" y="11314"/>
                      <a:pt x="1016" y="10591"/>
                      <a:pt x="1152" y="9899"/>
                    </a:cubicBezTo>
                    <a:close/>
                    <a:moveTo>
                      <a:pt x="9733" y="22136"/>
                    </a:moveTo>
                    <a:cubicBezTo>
                      <a:pt x="10166" y="22437"/>
                      <a:pt x="10661" y="22619"/>
                      <a:pt x="11145" y="22794"/>
                    </a:cubicBezTo>
                    <a:cubicBezTo>
                      <a:pt x="11227" y="22823"/>
                      <a:pt x="11307" y="22851"/>
                      <a:pt x="11387" y="22883"/>
                    </a:cubicBezTo>
                    <a:cubicBezTo>
                      <a:pt x="11483" y="23052"/>
                      <a:pt x="11594" y="23220"/>
                      <a:pt x="11712" y="23373"/>
                    </a:cubicBezTo>
                    <a:cubicBezTo>
                      <a:pt x="11330" y="23213"/>
                      <a:pt x="10836" y="23043"/>
                      <a:pt x="10360" y="22978"/>
                    </a:cubicBezTo>
                    <a:cubicBezTo>
                      <a:pt x="10236" y="22880"/>
                      <a:pt x="10077" y="22828"/>
                      <a:pt x="9908" y="22828"/>
                    </a:cubicBezTo>
                    <a:cubicBezTo>
                      <a:pt x="9905" y="22828"/>
                      <a:pt x="9903" y="22828"/>
                      <a:pt x="9901" y="22828"/>
                    </a:cubicBezTo>
                    <a:cubicBezTo>
                      <a:pt x="9794" y="22565"/>
                      <a:pt x="9737" y="22335"/>
                      <a:pt x="9733" y="22136"/>
                    </a:cubicBezTo>
                    <a:close/>
                    <a:moveTo>
                      <a:pt x="22434" y="14439"/>
                    </a:moveTo>
                    <a:cubicBezTo>
                      <a:pt x="22453" y="14470"/>
                      <a:pt x="22475" y="14499"/>
                      <a:pt x="22503" y="14528"/>
                    </a:cubicBezTo>
                    <a:cubicBezTo>
                      <a:pt x="22587" y="14628"/>
                      <a:pt x="22668" y="14748"/>
                      <a:pt x="22736" y="14853"/>
                    </a:cubicBezTo>
                    <a:cubicBezTo>
                      <a:pt x="23027" y="15299"/>
                      <a:pt x="23224" y="15780"/>
                      <a:pt x="23304" y="16246"/>
                    </a:cubicBezTo>
                    <a:cubicBezTo>
                      <a:pt x="23357" y="16555"/>
                      <a:pt x="23357" y="16839"/>
                      <a:pt x="23304" y="17093"/>
                    </a:cubicBezTo>
                    <a:cubicBezTo>
                      <a:pt x="22923" y="17492"/>
                      <a:pt x="22420" y="17750"/>
                      <a:pt x="21809" y="17857"/>
                    </a:cubicBezTo>
                    <a:lnTo>
                      <a:pt x="21803" y="17858"/>
                    </a:lnTo>
                    <a:cubicBezTo>
                      <a:pt x="21618" y="17893"/>
                      <a:pt x="21420" y="17912"/>
                      <a:pt x="21213" y="17913"/>
                    </a:cubicBezTo>
                    <a:lnTo>
                      <a:pt x="21128" y="17913"/>
                    </a:lnTo>
                    <a:cubicBezTo>
                      <a:pt x="21077" y="17913"/>
                      <a:pt x="21024" y="17912"/>
                      <a:pt x="20971" y="17908"/>
                    </a:cubicBezTo>
                    <a:cubicBezTo>
                      <a:pt x="21035" y="17711"/>
                      <a:pt x="21110" y="17488"/>
                      <a:pt x="21184" y="17265"/>
                    </a:cubicBezTo>
                    <a:lnTo>
                      <a:pt x="21187" y="17261"/>
                    </a:lnTo>
                    <a:cubicBezTo>
                      <a:pt x="21223" y="17150"/>
                      <a:pt x="21261" y="17039"/>
                      <a:pt x="21299" y="16927"/>
                    </a:cubicBezTo>
                    <a:cubicBezTo>
                      <a:pt x="21416" y="16581"/>
                      <a:pt x="21548" y="16167"/>
                      <a:pt x="21658" y="15738"/>
                    </a:cubicBezTo>
                    <a:lnTo>
                      <a:pt x="21658" y="15735"/>
                    </a:lnTo>
                    <a:cubicBezTo>
                      <a:pt x="21663" y="15707"/>
                      <a:pt x="21671" y="15679"/>
                      <a:pt x="21678" y="15650"/>
                    </a:cubicBezTo>
                    <a:cubicBezTo>
                      <a:pt x="21707" y="15541"/>
                      <a:pt x="21738" y="15418"/>
                      <a:pt x="21679" y="15302"/>
                    </a:cubicBezTo>
                    <a:cubicBezTo>
                      <a:pt x="21676" y="15297"/>
                      <a:pt x="21672" y="15292"/>
                      <a:pt x="21669" y="15287"/>
                    </a:cubicBezTo>
                    <a:cubicBezTo>
                      <a:pt x="21630" y="15248"/>
                      <a:pt x="21593" y="15236"/>
                      <a:pt x="21562" y="15236"/>
                    </a:cubicBezTo>
                    <a:cubicBezTo>
                      <a:pt x="21521" y="15236"/>
                      <a:pt x="21489" y="15257"/>
                      <a:pt x="21472" y="15270"/>
                    </a:cubicBezTo>
                    <a:lnTo>
                      <a:pt x="21471" y="15271"/>
                    </a:lnTo>
                    <a:cubicBezTo>
                      <a:pt x="21407" y="15327"/>
                      <a:pt x="21365" y="15433"/>
                      <a:pt x="21328" y="15528"/>
                    </a:cubicBezTo>
                    <a:cubicBezTo>
                      <a:pt x="21315" y="15561"/>
                      <a:pt x="21303" y="15592"/>
                      <a:pt x="21293" y="15612"/>
                    </a:cubicBezTo>
                    <a:lnTo>
                      <a:pt x="21292" y="15615"/>
                    </a:lnTo>
                    <a:lnTo>
                      <a:pt x="21254" y="15707"/>
                    </a:lnTo>
                    <a:cubicBezTo>
                      <a:pt x="21108" y="16057"/>
                      <a:pt x="20958" y="16420"/>
                      <a:pt x="20831" y="16784"/>
                    </a:cubicBezTo>
                    <a:cubicBezTo>
                      <a:pt x="20454" y="17816"/>
                      <a:pt x="20113" y="18835"/>
                      <a:pt x="19820" y="19810"/>
                    </a:cubicBezTo>
                    <a:cubicBezTo>
                      <a:pt x="19820" y="19811"/>
                      <a:pt x="19818" y="19815"/>
                      <a:pt x="19818" y="19817"/>
                    </a:cubicBezTo>
                    <a:cubicBezTo>
                      <a:pt x="19810" y="19871"/>
                      <a:pt x="19783" y="19947"/>
                      <a:pt x="19754" y="20027"/>
                    </a:cubicBezTo>
                    <a:cubicBezTo>
                      <a:pt x="19683" y="20228"/>
                      <a:pt x="19605" y="20458"/>
                      <a:pt x="19694" y="20610"/>
                    </a:cubicBezTo>
                    <a:cubicBezTo>
                      <a:pt x="19732" y="20672"/>
                      <a:pt x="19795" y="20715"/>
                      <a:pt x="19882" y="20735"/>
                    </a:cubicBezTo>
                    <a:cubicBezTo>
                      <a:pt x="19882" y="20748"/>
                      <a:pt x="19879" y="20770"/>
                      <a:pt x="19878" y="20782"/>
                    </a:cubicBezTo>
                    <a:cubicBezTo>
                      <a:pt x="19877" y="20803"/>
                      <a:pt x="19872" y="20825"/>
                      <a:pt x="19875" y="20847"/>
                    </a:cubicBezTo>
                    <a:cubicBezTo>
                      <a:pt x="19872" y="20932"/>
                      <a:pt x="19846" y="21013"/>
                      <a:pt x="19818" y="21101"/>
                    </a:cubicBezTo>
                    <a:cubicBezTo>
                      <a:pt x="19775" y="21233"/>
                      <a:pt x="19729" y="21370"/>
                      <a:pt x="19775" y="21521"/>
                    </a:cubicBezTo>
                    <a:cubicBezTo>
                      <a:pt x="19776" y="21525"/>
                      <a:pt x="19777" y="21531"/>
                      <a:pt x="19782" y="21537"/>
                    </a:cubicBezTo>
                    <a:cubicBezTo>
                      <a:pt x="19914" y="21735"/>
                      <a:pt x="20067" y="21929"/>
                      <a:pt x="20218" y="22114"/>
                    </a:cubicBezTo>
                    <a:cubicBezTo>
                      <a:pt x="20379" y="22318"/>
                      <a:pt x="20548" y="22529"/>
                      <a:pt x="20688" y="22749"/>
                    </a:cubicBezTo>
                    <a:cubicBezTo>
                      <a:pt x="20732" y="22815"/>
                      <a:pt x="20747" y="22876"/>
                      <a:pt x="20732" y="22936"/>
                    </a:cubicBezTo>
                    <a:cubicBezTo>
                      <a:pt x="20709" y="23036"/>
                      <a:pt x="20607" y="23138"/>
                      <a:pt x="20417" y="23248"/>
                    </a:cubicBezTo>
                    <a:lnTo>
                      <a:pt x="20416" y="23248"/>
                    </a:lnTo>
                    <a:lnTo>
                      <a:pt x="20411" y="23249"/>
                    </a:lnTo>
                    <a:cubicBezTo>
                      <a:pt x="20404" y="23255"/>
                      <a:pt x="20395" y="23258"/>
                      <a:pt x="20388" y="23264"/>
                    </a:cubicBezTo>
                    <a:lnTo>
                      <a:pt x="20340" y="23288"/>
                    </a:lnTo>
                    <a:lnTo>
                      <a:pt x="20339" y="23291"/>
                    </a:lnTo>
                    <a:lnTo>
                      <a:pt x="20336" y="23293"/>
                    </a:lnTo>
                    <a:lnTo>
                      <a:pt x="20328" y="23296"/>
                    </a:lnTo>
                    <a:cubicBezTo>
                      <a:pt x="20302" y="23310"/>
                      <a:pt x="20277" y="23323"/>
                      <a:pt x="20251" y="23336"/>
                    </a:cubicBezTo>
                    <a:lnTo>
                      <a:pt x="20219" y="23352"/>
                    </a:lnTo>
                    <a:lnTo>
                      <a:pt x="20216" y="23354"/>
                    </a:lnTo>
                    <a:lnTo>
                      <a:pt x="20209" y="23358"/>
                    </a:lnTo>
                    <a:cubicBezTo>
                      <a:pt x="20193" y="23364"/>
                      <a:pt x="20177" y="23371"/>
                      <a:pt x="20161" y="23380"/>
                    </a:cubicBezTo>
                    <a:cubicBezTo>
                      <a:pt x="20136" y="23360"/>
                      <a:pt x="20111" y="23339"/>
                      <a:pt x="20084" y="23317"/>
                    </a:cubicBezTo>
                    <a:cubicBezTo>
                      <a:pt x="19951" y="23215"/>
                      <a:pt x="19805" y="23128"/>
                      <a:pt x="19667" y="23043"/>
                    </a:cubicBezTo>
                    <a:lnTo>
                      <a:pt x="19610" y="23009"/>
                    </a:lnTo>
                    <a:lnTo>
                      <a:pt x="19600" y="23003"/>
                    </a:lnTo>
                    <a:lnTo>
                      <a:pt x="19581" y="22995"/>
                    </a:lnTo>
                    <a:cubicBezTo>
                      <a:pt x="19428" y="22901"/>
                      <a:pt x="19254" y="22790"/>
                      <a:pt x="19111" y="22650"/>
                    </a:cubicBezTo>
                    <a:cubicBezTo>
                      <a:pt x="19078" y="22528"/>
                      <a:pt x="19046" y="22402"/>
                      <a:pt x="19017" y="22280"/>
                    </a:cubicBezTo>
                    <a:cubicBezTo>
                      <a:pt x="18977" y="22128"/>
                      <a:pt x="18939" y="21974"/>
                      <a:pt x="18896" y="21824"/>
                    </a:cubicBezTo>
                    <a:cubicBezTo>
                      <a:pt x="18649" y="20809"/>
                      <a:pt x="18459" y="19761"/>
                      <a:pt x="18273" y="18747"/>
                    </a:cubicBezTo>
                    <a:cubicBezTo>
                      <a:pt x="18203" y="18362"/>
                      <a:pt x="18131" y="17967"/>
                      <a:pt x="18056" y="17578"/>
                    </a:cubicBezTo>
                    <a:cubicBezTo>
                      <a:pt x="18252" y="17491"/>
                      <a:pt x="18393" y="17357"/>
                      <a:pt x="18482" y="17180"/>
                    </a:cubicBezTo>
                    <a:cubicBezTo>
                      <a:pt x="18645" y="16857"/>
                      <a:pt x="18620" y="16388"/>
                      <a:pt x="18415" y="15790"/>
                    </a:cubicBezTo>
                    <a:cubicBezTo>
                      <a:pt x="18523" y="15735"/>
                      <a:pt x="18642" y="15654"/>
                      <a:pt x="18757" y="15563"/>
                    </a:cubicBezTo>
                    <a:cubicBezTo>
                      <a:pt x="18926" y="15927"/>
                      <a:pt x="19251" y="16173"/>
                      <a:pt x="19601" y="16194"/>
                    </a:cubicBezTo>
                    <a:cubicBezTo>
                      <a:pt x="19632" y="16195"/>
                      <a:pt x="19661" y="16197"/>
                      <a:pt x="19690" y="16197"/>
                    </a:cubicBezTo>
                    <a:cubicBezTo>
                      <a:pt x="20151" y="16197"/>
                      <a:pt x="20583" y="15943"/>
                      <a:pt x="20889" y="15494"/>
                    </a:cubicBezTo>
                    <a:cubicBezTo>
                      <a:pt x="21018" y="15305"/>
                      <a:pt x="21112" y="15088"/>
                      <a:pt x="21168" y="14869"/>
                    </a:cubicBezTo>
                    <a:cubicBezTo>
                      <a:pt x="21175" y="14832"/>
                      <a:pt x="21191" y="14787"/>
                      <a:pt x="21207" y="14738"/>
                    </a:cubicBezTo>
                    <a:cubicBezTo>
                      <a:pt x="21228" y="14679"/>
                      <a:pt x="21249" y="14614"/>
                      <a:pt x="21261" y="14551"/>
                    </a:cubicBezTo>
                    <a:cubicBezTo>
                      <a:pt x="21671" y="14540"/>
                      <a:pt x="22064" y="14500"/>
                      <a:pt x="22434" y="14439"/>
                    </a:cubicBezTo>
                    <a:close/>
                    <a:moveTo>
                      <a:pt x="20798" y="18440"/>
                    </a:moveTo>
                    <a:cubicBezTo>
                      <a:pt x="20801" y="18459"/>
                      <a:pt x="20803" y="18476"/>
                      <a:pt x="20808" y="18495"/>
                    </a:cubicBezTo>
                    <a:cubicBezTo>
                      <a:pt x="20873" y="18937"/>
                      <a:pt x="20946" y="19385"/>
                      <a:pt x="21016" y="19821"/>
                    </a:cubicBezTo>
                    <a:cubicBezTo>
                      <a:pt x="21143" y="20597"/>
                      <a:pt x="21274" y="21400"/>
                      <a:pt x="21372" y="22207"/>
                    </a:cubicBezTo>
                    <a:cubicBezTo>
                      <a:pt x="21394" y="22350"/>
                      <a:pt x="21413" y="22497"/>
                      <a:pt x="21429" y="22638"/>
                    </a:cubicBezTo>
                    <a:cubicBezTo>
                      <a:pt x="21472" y="22987"/>
                      <a:pt x="21516" y="23348"/>
                      <a:pt x="21612" y="23688"/>
                    </a:cubicBezTo>
                    <a:cubicBezTo>
                      <a:pt x="21417" y="23625"/>
                      <a:pt x="21216" y="23561"/>
                      <a:pt x="21016" y="23495"/>
                    </a:cubicBezTo>
                    <a:cubicBezTo>
                      <a:pt x="21121" y="23401"/>
                      <a:pt x="21196" y="23294"/>
                      <a:pt x="21242" y="23178"/>
                    </a:cubicBezTo>
                    <a:lnTo>
                      <a:pt x="21244" y="23175"/>
                    </a:lnTo>
                    <a:cubicBezTo>
                      <a:pt x="21426" y="22614"/>
                      <a:pt x="21013" y="22223"/>
                      <a:pt x="20648" y="21879"/>
                    </a:cubicBezTo>
                    <a:cubicBezTo>
                      <a:pt x="20506" y="21748"/>
                      <a:pt x="20375" y="21624"/>
                      <a:pt x="20276" y="21494"/>
                    </a:cubicBezTo>
                    <a:cubicBezTo>
                      <a:pt x="20513" y="20872"/>
                      <a:pt x="20363" y="20598"/>
                      <a:pt x="20170" y="20480"/>
                    </a:cubicBezTo>
                    <a:cubicBezTo>
                      <a:pt x="20372" y="19801"/>
                      <a:pt x="20583" y="19116"/>
                      <a:pt x="20798" y="18440"/>
                    </a:cubicBezTo>
                    <a:close/>
                    <a:moveTo>
                      <a:pt x="22944" y="18013"/>
                    </a:moveTo>
                    <a:lnTo>
                      <a:pt x="22946" y="18033"/>
                    </a:lnTo>
                    <a:lnTo>
                      <a:pt x="22946" y="18045"/>
                    </a:lnTo>
                    <a:cubicBezTo>
                      <a:pt x="22959" y="18243"/>
                      <a:pt x="22976" y="18442"/>
                      <a:pt x="22995" y="18638"/>
                    </a:cubicBezTo>
                    <a:cubicBezTo>
                      <a:pt x="23004" y="18744"/>
                      <a:pt x="23016" y="18848"/>
                      <a:pt x="23025" y="18953"/>
                    </a:cubicBezTo>
                    <a:cubicBezTo>
                      <a:pt x="23025" y="18960"/>
                      <a:pt x="23026" y="18966"/>
                      <a:pt x="23026" y="18973"/>
                    </a:cubicBezTo>
                    <a:cubicBezTo>
                      <a:pt x="23030" y="19025"/>
                      <a:pt x="23035" y="19076"/>
                      <a:pt x="23039" y="19130"/>
                    </a:cubicBezTo>
                    <a:lnTo>
                      <a:pt x="23049" y="19270"/>
                    </a:lnTo>
                    <a:lnTo>
                      <a:pt x="23049" y="19279"/>
                    </a:lnTo>
                    <a:cubicBezTo>
                      <a:pt x="23157" y="20553"/>
                      <a:pt x="23297" y="21923"/>
                      <a:pt x="23608" y="23315"/>
                    </a:cubicBezTo>
                    <a:cubicBezTo>
                      <a:pt x="23618" y="23361"/>
                      <a:pt x="23629" y="23411"/>
                      <a:pt x="23640" y="23459"/>
                    </a:cubicBezTo>
                    <a:cubicBezTo>
                      <a:pt x="23675" y="23600"/>
                      <a:pt x="23708" y="23746"/>
                      <a:pt x="23771" y="23882"/>
                    </a:cubicBezTo>
                    <a:lnTo>
                      <a:pt x="23771" y="23883"/>
                    </a:lnTo>
                    <a:lnTo>
                      <a:pt x="23774" y="23886"/>
                    </a:lnTo>
                    <a:lnTo>
                      <a:pt x="23775" y="23890"/>
                    </a:lnTo>
                    <a:cubicBezTo>
                      <a:pt x="23825" y="23976"/>
                      <a:pt x="23880" y="24058"/>
                      <a:pt x="23934" y="24137"/>
                    </a:cubicBezTo>
                    <a:cubicBezTo>
                      <a:pt x="23985" y="24209"/>
                      <a:pt x="24036" y="24285"/>
                      <a:pt x="24081" y="24362"/>
                    </a:cubicBezTo>
                    <a:lnTo>
                      <a:pt x="24083" y="24365"/>
                    </a:lnTo>
                    <a:cubicBezTo>
                      <a:pt x="23664" y="24263"/>
                      <a:pt x="23245" y="24155"/>
                      <a:pt x="22831" y="24042"/>
                    </a:cubicBezTo>
                    <a:cubicBezTo>
                      <a:pt x="22631" y="23986"/>
                      <a:pt x="22423" y="23927"/>
                      <a:pt x="22194" y="23860"/>
                    </a:cubicBezTo>
                    <a:cubicBezTo>
                      <a:pt x="22188" y="23841"/>
                      <a:pt x="22179" y="23825"/>
                      <a:pt x="22168" y="23809"/>
                    </a:cubicBezTo>
                    <a:cubicBezTo>
                      <a:pt x="22146" y="23621"/>
                      <a:pt x="22115" y="23431"/>
                      <a:pt x="22085" y="23248"/>
                    </a:cubicBezTo>
                    <a:cubicBezTo>
                      <a:pt x="22063" y="23111"/>
                      <a:pt x="22039" y="22968"/>
                      <a:pt x="22019" y="22828"/>
                    </a:cubicBezTo>
                    <a:cubicBezTo>
                      <a:pt x="21886" y="21822"/>
                      <a:pt x="21720" y="20786"/>
                      <a:pt x="21560" y="19783"/>
                    </a:cubicBezTo>
                    <a:cubicBezTo>
                      <a:pt x="21487" y="19334"/>
                      <a:pt x="21413" y="18869"/>
                      <a:pt x="21343" y="18413"/>
                    </a:cubicBezTo>
                    <a:cubicBezTo>
                      <a:pt x="21343" y="18402"/>
                      <a:pt x="21341" y="18390"/>
                      <a:pt x="21340" y="18380"/>
                    </a:cubicBezTo>
                    <a:lnTo>
                      <a:pt x="21340" y="18380"/>
                    </a:lnTo>
                    <a:cubicBezTo>
                      <a:pt x="21384" y="18381"/>
                      <a:pt x="21429" y="18383"/>
                      <a:pt x="21471" y="18387"/>
                    </a:cubicBezTo>
                    <a:lnTo>
                      <a:pt x="21474" y="18387"/>
                    </a:lnTo>
                    <a:cubicBezTo>
                      <a:pt x="21598" y="18387"/>
                      <a:pt x="21726" y="18377"/>
                      <a:pt x="21859" y="18361"/>
                    </a:cubicBezTo>
                    <a:lnTo>
                      <a:pt x="21867" y="18361"/>
                    </a:lnTo>
                    <a:cubicBezTo>
                      <a:pt x="22239" y="18311"/>
                      <a:pt x="22600" y="18195"/>
                      <a:pt x="22944" y="18013"/>
                    </a:cubicBezTo>
                    <a:close/>
                    <a:moveTo>
                      <a:pt x="15325" y="12200"/>
                    </a:moveTo>
                    <a:cubicBezTo>
                      <a:pt x="15356" y="12238"/>
                      <a:pt x="15391" y="12276"/>
                      <a:pt x="15429" y="12320"/>
                    </a:cubicBezTo>
                    <a:cubicBezTo>
                      <a:pt x="15625" y="12543"/>
                      <a:pt x="15848" y="12753"/>
                      <a:pt x="16087" y="12947"/>
                    </a:cubicBezTo>
                    <a:cubicBezTo>
                      <a:pt x="15939" y="12893"/>
                      <a:pt x="15791" y="12856"/>
                      <a:pt x="15646" y="12840"/>
                    </a:cubicBezTo>
                    <a:cubicBezTo>
                      <a:pt x="15575" y="12832"/>
                      <a:pt x="15505" y="12827"/>
                      <a:pt x="15436" y="12827"/>
                    </a:cubicBezTo>
                    <a:cubicBezTo>
                      <a:pt x="15247" y="12827"/>
                      <a:pt x="15061" y="12859"/>
                      <a:pt x="14881" y="12922"/>
                    </a:cubicBezTo>
                    <a:lnTo>
                      <a:pt x="14878" y="12923"/>
                    </a:lnTo>
                    <a:cubicBezTo>
                      <a:pt x="14783" y="12964"/>
                      <a:pt x="14558" y="13105"/>
                      <a:pt x="14513" y="13266"/>
                    </a:cubicBezTo>
                    <a:cubicBezTo>
                      <a:pt x="14494" y="13328"/>
                      <a:pt x="14506" y="13387"/>
                      <a:pt x="14540" y="13435"/>
                    </a:cubicBezTo>
                    <a:cubicBezTo>
                      <a:pt x="14544" y="13439"/>
                      <a:pt x="14545" y="13442"/>
                      <a:pt x="14550" y="13446"/>
                    </a:cubicBezTo>
                    <a:cubicBezTo>
                      <a:pt x="14573" y="13467"/>
                      <a:pt x="14601" y="13477"/>
                      <a:pt x="14631" y="13481"/>
                    </a:cubicBezTo>
                    <a:lnTo>
                      <a:pt x="14640" y="13481"/>
                    </a:lnTo>
                    <a:cubicBezTo>
                      <a:pt x="14656" y="13481"/>
                      <a:pt x="14671" y="13479"/>
                      <a:pt x="14688" y="13474"/>
                    </a:cubicBezTo>
                    <a:lnTo>
                      <a:pt x="14691" y="13471"/>
                    </a:lnTo>
                    <a:cubicBezTo>
                      <a:pt x="14697" y="13470"/>
                      <a:pt x="14703" y="13468"/>
                      <a:pt x="14707" y="13464"/>
                    </a:cubicBezTo>
                    <a:lnTo>
                      <a:pt x="14741" y="13454"/>
                    </a:lnTo>
                    <a:cubicBezTo>
                      <a:pt x="14918" y="13390"/>
                      <a:pt x="15105" y="13324"/>
                      <a:pt x="15293" y="13324"/>
                    </a:cubicBezTo>
                    <a:cubicBezTo>
                      <a:pt x="15312" y="13324"/>
                      <a:pt x="15332" y="13326"/>
                      <a:pt x="15351" y="13328"/>
                    </a:cubicBezTo>
                    <a:lnTo>
                      <a:pt x="15411" y="13333"/>
                    </a:lnTo>
                    <a:cubicBezTo>
                      <a:pt x="15426" y="13336"/>
                      <a:pt x="15440" y="13337"/>
                      <a:pt x="15453" y="13339"/>
                    </a:cubicBezTo>
                    <a:lnTo>
                      <a:pt x="15465" y="13340"/>
                    </a:lnTo>
                    <a:lnTo>
                      <a:pt x="15484" y="13343"/>
                    </a:lnTo>
                    <a:lnTo>
                      <a:pt x="15494" y="13343"/>
                    </a:lnTo>
                    <a:lnTo>
                      <a:pt x="15528" y="13347"/>
                    </a:lnTo>
                    <a:lnTo>
                      <a:pt x="15548" y="13352"/>
                    </a:lnTo>
                    <a:lnTo>
                      <a:pt x="15551" y="13352"/>
                    </a:lnTo>
                    <a:lnTo>
                      <a:pt x="15564" y="13353"/>
                    </a:lnTo>
                    <a:cubicBezTo>
                      <a:pt x="15585" y="13358"/>
                      <a:pt x="15602" y="13361"/>
                      <a:pt x="15621" y="13365"/>
                    </a:cubicBezTo>
                    <a:cubicBezTo>
                      <a:pt x="15624" y="13365"/>
                      <a:pt x="15625" y="13366"/>
                      <a:pt x="15630" y="13366"/>
                    </a:cubicBezTo>
                    <a:lnTo>
                      <a:pt x="15631" y="13366"/>
                    </a:lnTo>
                    <a:lnTo>
                      <a:pt x="15637" y="13368"/>
                    </a:lnTo>
                    <a:cubicBezTo>
                      <a:pt x="16083" y="13464"/>
                      <a:pt x="16497" y="13723"/>
                      <a:pt x="16870" y="14134"/>
                    </a:cubicBezTo>
                    <a:cubicBezTo>
                      <a:pt x="17177" y="14474"/>
                      <a:pt x="17453" y="14918"/>
                      <a:pt x="17664" y="15417"/>
                    </a:cubicBezTo>
                    <a:cubicBezTo>
                      <a:pt x="17690" y="15487"/>
                      <a:pt x="17720" y="15557"/>
                      <a:pt x="17750" y="15634"/>
                    </a:cubicBezTo>
                    <a:cubicBezTo>
                      <a:pt x="17934" y="16092"/>
                      <a:pt x="18161" y="16656"/>
                      <a:pt x="17932" y="17055"/>
                    </a:cubicBezTo>
                    <a:cubicBezTo>
                      <a:pt x="17931" y="17049"/>
                      <a:pt x="17927" y="17046"/>
                      <a:pt x="17925" y="17040"/>
                    </a:cubicBezTo>
                    <a:cubicBezTo>
                      <a:pt x="17948" y="16901"/>
                      <a:pt x="17855" y="16764"/>
                      <a:pt x="17714" y="16733"/>
                    </a:cubicBezTo>
                    <a:lnTo>
                      <a:pt x="17708" y="16733"/>
                    </a:lnTo>
                    <a:cubicBezTo>
                      <a:pt x="17633" y="16725"/>
                      <a:pt x="17549" y="16720"/>
                      <a:pt x="17457" y="16720"/>
                    </a:cubicBezTo>
                    <a:cubicBezTo>
                      <a:pt x="16958" y="16720"/>
                      <a:pt x="16243" y="16846"/>
                      <a:pt x="15668" y="17116"/>
                    </a:cubicBezTo>
                    <a:cubicBezTo>
                      <a:pt x="15665" y="17119"/>
                      <a:pt x="15660" y="17121"/>
                      <a:pt x="15659" y="17122"/>
                    </a:cubicBezTo>
                    <a:cubicBezTo>
                      <a:pt x="15499" y="17199"/>
                      <a:pt x="15356" y="17282"/>
                      <a:pt x="15242" y="17371"/>
                    </a:cubicBezTo>
                    <a:lnTo>
                      <a:pt x="15239" y="17371"/>
                    </a:lnTo>
                    <a:cubicBezTo>
                      <a:pt x="15144" y="17444"/>
                      <a:pt x="15064" y="17523"/>
                      <a:pt x="15002" y="17603"/>
                    </a:cubicBezTo>
                    <a:cubicBezTo>
                      <a:pt x="14965" y="17626"/>
                      <a:pt x="14936" y="17666"/>
                      <a:pt x="14921" y="17712"/>
                    </a:cubicBezTo>
                    <a:cubicBezTo>
                      <a:pt x="14918" y="17717"/>
                      <a:pt x="14917" y="17720"/>
                      <a:pt x="14916" y="17725"/>
                    </a:cubicBezTo>
                    <a:cubicBezTo>
                      <a:pt x="14916" y="17727"/>
                      <a:pt x="14914" y="17731"/>
                      <a:pt x="14914" y="17733"/>
                    </a:cubicBezTo>
                    <a:cubicBezTo>
                      <a:pt x="14914" y="17734"/>
                      <a:pt x="14911" y="17739"/>
                      <a:pt x="14911" y="17740"/>
                    </a:cubicBezTo>
                    <a:lnTo>
                      <a:pt x="14911" y="17741"/>
                    </a:lnTo>
                    <a:lnTo>
                      <a:pt x="14911" y="17756"/>
                    </a:lnTo>
                    <a:cubicBezTo>
                      <a:pt x="14910" y="17760"/>
                      <a:pt x="14910" y="17763"/>
                      <a:pt x="14910" y="17769"/>
                    </a:cubicBezTo>
                    <a:cubicBezTo>
                      <a:pt x="14908" y="17784"/>
                      <a:pt x="14908" y="17797"/>
                      <a:pt x="14908" y="17811"/>
                    </a:cubicBezTo>
                    <a:cubicBezTo>
                      <a:pt x="14881" y="17801"/>
                      <a:pt x="14853" y="17792"/>
                      <a:pt x="14830" y="17776"/>
                    </a:cubicBezTo>
                    <a:cubicBezTo>
                      <a:pt x="14814" y="17768"/>
                      <a:pt x="14799" y="17756"/>
                      <a:pt x="14786" y="17741"/>
                    </a:cubicBezTo>
                    <a:cubicBezTo>
                      <a:pt x="13941" y="16963"/>
                      <a:pt x="14105" y="15235"/>
                      <a:pt x="14279" y="14274"/>
                    </a:cubicBezTo>
                    <a:cubicBezTo>
                      <a:pt x="14282" y="14257"/>
                      <a:pt x="14289" y="14235"/>
                      <a:pt x="14296" y="14212"/>
                    </a:cubicBezTo>
                    <a:cubicBezTo>
                      <a:pt x="14319" y="14142"/>
                      <a:pt x="14352" y="14048"/>
                      <a:pt x="14287" y="13974"/>
                    </a:cubicBezTo>
                    <a:cubicBezTo>
                      <a:pt x="14283" y="13971"/>
                      <a:pt x="14279" y="13964"/>
                      <a:pt x="14268" y="13958"/>
                    </a:cubicBezTo>
                    <a:lnTo>
                      <a:pt x="14266" y="13954"/>
                    </a:lnTo>
                    <a:cubicBezTo>
                      <a:pt x="14242" y="13939"/>
                      <a:pt x="14215" y="13931"/>
                      <a:pt x="14188" y="13931"/>
                    </a:cubicBezTo>
                    <a:cubicBezTo>
                      <a:pt x="14167" y="13931"/>
                      <a:pt x="14147" y="13935"/>
                      <a:pt x="14127" y="13945"/>
                    </a:cubicBezTo>
                    <a:lnTo>
                      <a:pt x="14124" y="13945"/>
                    </a:lnTo>
                    <a:lnTo>
                      <a:pt x="14121" y="13946"/>
                    </a:lnTo>
                    <a:cubicBezTo>
                      <a:pt x="14108" y="13952"/>
                      <a:pt x="14099" y="13960"/>
                      <a:pt x="14091" y="13968"/>
                    </a:cubicBezTo>
                    <a:cubicBezTo>
                      <a:pt x="14086" y="13971"/>
                      <a:pt x="14085" y="13974"/>
                      <a:pt x="14083" y="13978"/>
                    </a:cubicBezTo>
                    <a:cubicBezTo>
                      <a:pt x="13796" y="14372"/>
                      <a:pt x="13624" y="15111"/>
                      <a:pt x="13629" y="15907"/>
                    </a:cubicBezTo>
                    <a:cubicBezTo>
                      <a:pt x="13636" y="16766"/>
                      <a:pt x="13847" y="17510"/>
                      <a:pt x="14210" y="17944"/>
                    </a:cubicBezTo>
                    <a:lnTo>
                      <a:pt x="14219" y="17954"/>
                    </a:lnTo>
                    <a:cubicBezTo>
                      <a:pt x="14229" y="17966"/>
                      <a:pt x="14239" y="17976"/>
                      <a:pt x="14248" y="17988"/>
                    </a:cubicBezTo>
                    <a:cubicBezTo>
                      <a:pt x="14266" y="18005"/>
                      <a:pt x="14282" y="18023"/>
                      <a:pt x="14298" y="18040"/>
                    </a:cubicBezTo>
                    <a:cubicBezTo>
                      <a:pt x="14472" y="18214"/>
                      <a:pt x="14675" y="18323"/>
                      <a:pt x="14901" y="18367"/>
                    </a:cubicBezTo>
                    <a:cubicBezTo>
                      <a:pt x="14929" y="18374"/>
                      <a:pt x="14958" y="18377"/>
                      <a:pt x="14987" y="18377"/>
                    </a:cubicBezTo>
                    <a:cubicBezTo>
                      <a:pt x="15018" y="18377"/>
                      <a:pt x="15050" y="18373"/>
                      <a:pt x="15082" y="18365"/>
                    </a:cubicBezTo>
                    <a:cubicBezTo>
                      <a:pt x="15163" y="18598"/>
                      <a:pt x="15252" y="18846"/>
                      <a:pt x="15362" y="19138"/>
                    </a:cubicBezTo>
                    <a:cubicBezTo>
                      <a:pt x="15362" y="19145"/>
                      <a:pt x="15362" y="19152"/>
                      <a:pt x="15366" y="19160"/>
                    </a:cubicBezTo>
                    <a:lnTo>
                      <a:pt x="15389" y="19222"/>
                    </a:lnTo>
                    <a:cubicBezTo>
                      <a:pt x="15668" y="19992"/>
                      <a:pt x="15958" y="20786"/>
                      <a:pt x="16213" y="21574"/>
                    </a:cubicBezTo>
                    <a:cubicBezTo>
                      <a:pt x="16213" y="21579"/>
                      <a:pt x="16214" y="21580"/>
                      <a:pt x="16214" y="21583"/>
                    </a:cubicBezTo>
                    <a:cubicBezTo>
                      <a:pt x="16284" y="21797"/>
                      <a:pt x="16345" y="21996"/>
                      <a:pt x="16402" y="22188"/>
                    </a:cubicBezTo>
                    <a:lnTo>
                      <a:pt x="16404" y="22194"/>
                    </a:lnTo>
                    <a:lnTo>
                      <a:pt x="16406" y="22200"/>
                    </a:lnTo>
                    <a:cubicBezTo>
                      <a:pt x="16516" y="22567"/>
                      <a:pt x="16608" y="22907"/>
                      <a:pt x="16691" y="23233"/>
                    </a:cubicBezTo>
                    <a:cubicBezTo>
                      <a:pt x="16657" y="23315"/>
                      <a:pt x="16643" y="23401"/>
                      <a:pt x="16628" y="23484"/>
                    </a:cubicBezTo>
                    <a:lnTo>
                      <a:pt x="16622" y="23517"/>
                    </a:lnTo>
                    <a:cubicBezTo>
                      <a:pt x="16599" y="23673"/>
                      <a:pt x="16600" y="23833"/>
                      <a:pt x="16627" y="23991"/>
                    </a:cubicBezTo>
                    <a:cubicBezTo>
                      <a:pt x="16628" y="23998"/>
                      <a:pt x="16628" y="24007"/>
                      <a:pt x="16629" y="24014"/>
                    </a:cubicBezTo>
                    <a:lnTo>
                      <a:pt x="16632" y="24029"/>
                    </a:lnTo>
                    <a:cubicBezTo>
                      <a:pt x="16640" y="24065"/>
                      <a:pt x="16648" y="24103"/>
                      <a:pt x="16659" y="24144"/>
                    </a:cubicBezTo>
                    <a:lnTo>
                      <a:pt x="16662" y="24150"/>
                    </a:lnTo>
                    <a:cubicBezTo>
                      <a:pt x="16666" y="24166"/>
                      <a:pt x="16670" y="24183"/>
                      <a:pt x="16676" y="24201"/>
                    </a:cubicBezTo>
                    <a:cubicBezTo>
                      <a:pt x="16613" y="24217"/>
                      <a:pt x="16554" y="24233"/>
                      <a:pt x="16491" y="24252"/>
                    </a:cubicBezTo>
                    <a:lnTo>
                      <a:pt x="16415" y="24274"/>
                    </a:lnTo>
                    <a:cubicBezTo>
                      <a:pt x="16360" y="24288"/>
                      <a:pt x="16304" y="24304"/>
                      <a:pt x="16248" y="24319"/>
                    </a:cubicBezTo>
                    <a:cubicBezTo>
                      <a:pt x="16038" y="24376"/>
                      <a:pt x="15790" y="24437"/>
                      <a:pt x="15536" y="24470"/>
                    </a:cubicBezTo>
                    <a:cubicBezTo>
                      <a:pt x="15409" y="24487"/>
                      <a:pt x="15288" y="24496"/>
                      <a:pt x="15173" y="24496"/>
                    </a:cubicBezTo>
                    <a:cubicBezTo>
                      <a:pt x="14859" y="24496"/>
                      <a:pt x="14588" y="24432"/>
                      <a:pt x="14340" y="24300"/>
                    </a:cubicBezTo>
                    <a:lnTo>
                      <a:pt x="14338" y="24300"/>
                    </a:lnTo>
                    <a:cubicBezTo>
                      <a:pt x="14250" y="24256"/>
                      <a:pt x="14164" y="24204"/>
                      <a:pt x="14075" y="24139"/>
                    </a:cubicBezTo>
                    <a:cubicBezTo>
                      <a:pt x="13941" y="24043"/>
                      <a:pt x="13808" y="23925"/>
                      <a:pt x="13646" y="23759"/>
                    </a:cubicBezTo>
                    <a:cubicBezTo>
                      <a:pt x="13581" y="23692"/>
                      <a:pt x="13516" y="23622"/>
                      <a:pt x="13452" y="23557"/>
                    </a:cubicBezTo>
                    <a:cubicBezTo>
                      <a:pt x="13226" y="23315"/>
                      <a:pt x="12992" y="23064"/>
                      <a:pt x="12702" y="22882"/>
                    </a:cubicBezTo>
                    <a:cubicBezTo>
                      <a:pt x="12361" y="22660"/>
                      <a:pt x="11980" y="22513"/>
                      <a:pt x="11622" y="22386"/>
                    </a:cubicBezTo>
                    <a:cubicBezTo>
                      <a:pt x="11542" y="22357"/>
                      <a:pt x="11460" y="22329"/>
                      <a:pt x="11378" y="22302"/>
                    </a:cubicBezTo>
                    <a:cubicBezTo>
                      <a:pt x="11316" y="22280"/>
                      <a:pt x="11252" y="22258"/>
                      <a:pt x="11190" y="22236"/>
                    </a:cubicBezTo>
                    <a:lnTo>
                      <a:pt x="11186" y="22235"/>
                    </a:lnTo>
                    <a:cubicBezTo>
                      <a:pt x="10822" y="22106"/>
                      <a:pt x="10403" y="21950"/>
                      <a:pt x="10038" y="21706"/>
                    </a:cubicBezTo>
                    <a:cubicBezTo>
                      <a:pt x="9981" y="21669"/>
                      <a:pt x="9924" y="21628"/>
                      <a:pt x="9870" y="21580"/>
                    </a:cubicBezTo>
                    <a:cubicBezTo>
                      <a:pt x="9762" y="21487"/>
                      <a:pt x="9667" y="21382"/>
                      <a:pt x="9580" y="21258"/>
                    </a:cubicBezTo>
                    <a:lnTo>
                      <a:pt x="9579" y="21257"/>
                    </a:lnTo>
                    <a:cubicBezTo>
                      <a:pt x="9474" y="21105"/>
                      <a:pt x="9382" y="20930"/>
                      <a:pt x="9288" y="20706"/>
                    </a:cubicBezTo>
                    <a:cubicBezTo>
                      <a:pt x="9226" y="20557"/>
                      <a:pt x="9170" y="20400"/>
                      <a:pt x="9115" y="20247"/>
                    </a:cubicBezTo>
                    <a:cubicBezTo>
                      <a:pt x="8993" y="19910"/>
                      <a:pt x="8869" y="19562"/>
                      <a:pt x="8673" y="19260"/>
                    </a:cubicBezTo>
                    <a:cubicBezTo>
                      <a:pt x="8631" y="19190"/>
                      <a:pt x="8579" y="19123"/>
                      <a:pt x="8519" y="19058"/>
                    </a:cubicBezTo>
                    <a:cubicBezTo>
                      <a:pt x="8429" y="18957"/>
                      <a:pt x="8319" y="18864"/>
                      <a:pt x="8188" y="18775"/>
                    </a:cubicBezTo>
                    <a:cubicBezTo>
                      <a:pt x="8169" y="18759"/>
                      <a:pt x="8147" y="18746"/>
                      <a:pt x="8130" y="18732"/>
                    </a:cubicBezTo>
                    <a:lnTo>
                      <a:pt x="8111" y="18722"/>
                    </a:lnTo>
                    <a:cubicBezTo>
                      <a:pt x="8099" y="18715"/>
                      <a:pt x="8088" y="18708"/>
                      <a:pt x="8074" y="18700"/>
                    </a:cubicBezTo>
                    <a:cubicBezTo>
                      <a:pt x="8012" y="18660"/>
                      <a:pt x="8012" y="18642"/>
                      <a:pt x="8018" y="18622"/>
                    </a:cubicBezTo>
                    <a:lnTo>
                      <a:pt x="8021" y="18619"/>
                    </a:lnTo>
                    <a:lnTo>
                      <a:pt x="8022" y="18613"/>
                    </a:lnTo>
                    <a:lnTo>
                      <a:pt x="8023" y="18609"/>
                    </a:lnTo>
                    <a:lnTo>
                      <a:pt x="8026" y="18606"/>
                    </a:lnTo>
                    <a:cubicBezTo>
                      <a:pt x="8092" y="18495"/>
                      <a:pt x="8174" y="18397"/>
                      <a:pt x="8268" y="18308"/>
                    </a:cubicBezTo>
                    <a:cubicBezTo>
                      <a:pt x="8271" y="18307"/>
                      <a:pt x="8276" y="18303"/>
                      <a:pt x="8277" y="18301"/>
                    </a:cubicBezTo>
                    <a:cubicBezTo>
                      <a:pt x="8362" y="18222"/>
                      <a:pt x="8458" y="18147"/>
                      <a:pt x="8564" y="18075"/>
                    </a:cubicBezTo>
                    <a:cubicBezTo>
                      <a:pt x="8569" y="18074"/>
                      <a:pt x="8571" y="18069"/>
                      <a:pt x="8574" y="18066"/>
                    </a:cubicBezTo>
                    <a:cubicBezTo>
                      <a:pt x="8851" y="17886"/>
                      <a:pt x="9203" y="17734"/>
                      <a:pt x="9619" y="17618"/>
                    </a:cubicBezTo>
                    <a:lnTo>
                      <a:pt x="9621" y="17618"/>
                    </a:lnTo>
                    <a:cubicBezTo>
                      <a:pt x="9627" y="17618"/>
                      <a:pt x="9631" y="17618"/>
                      <a:pt x="9635" y="17616"/>
                    </a:cubicBezTo>
                    <a:lnTo>
                      <a:pt x="9638" y="17616"/>
                    </a:lnTo>
                    <a:cubicBezTo>
                      <a:pt x="9729" y="17591"/>
                      <a:pt x="9828" y="17567"/>
                      <a:pt x="9930" y="17543"/>
                    </a:cubicBezTo>
                    <a:lnTo>
                      <a:pt x="9946" y="17537"/>
                    </a:lnTo>
                    <a:cubicBezTo>
                      <a:pt x="10364" y="17446"/>
                      <a:pt x="10778" y="17390"/>
                      <a:pt x="11128" y="17349"/>
                    </a:cubicBezTo>
                    <a:cubicBezTo>
                      <a:pt x="11199" y="17342"/>
                      <a:pt x="11265" y="17303"/>
                      <a:pt x="11310" y="17240"/>
                    </a:cubicBezTo>
                    <a:cubicBezTo>
                      <a:pt x="11333" y="17228"/>
                      <a:pt x="11358" y="17212"/>
                      <a:pt x="11376" y="17192"/>
                    </a:cubicBezTo>
                    <a:lnTo>
                      <a:pt x="11377" y="17191"/>
                    </a:lnTo>
                    <a:cubicBezTo>
                      <a:pt x="11419" y="17142"/>
                      <a:pt x="11441" y="17083"/>
                      <a:pt x="11441" y="17013"/>
                    </a:cubicBezTo>
                    <a:cubicBezTo>
                      <a:pt x="11441" y="16976"/>
                      <a:pt x="11448" y="16940"/>
                      <a:pt x="11460" y="16903"/>
                    </a:cubicBezTo>
                    <a:cubicBezTo>
                      <a:pt x="11483" y="16822"/>
                      <a:pt x="11534" y="16742"/>
                      <a:pt x="11609" y="16663"/>
                    </a:cubicBezTo>
                    <a:cubicBezTo>
                      <a:pt x="11619" y="16653"/>
                      <a:pt x="11629" y="16644"/>
                      <a:pt x="11638" y="16634"/>
                    </a:cubicBezTo>
                    <a:cubicBezTo>
                      <a:pt x="11686" y="16587"/>
                      <a:pt x="11734" y="16536"/>
                      <a:pt x="11770" y="16474"/>
                    </a:cubicBezTo>
                    <a:lnTo>
                      <a:pt x="11776" y="16463"/>
                    </a:lnTo>
                    <a:lnTo>
                      <a:pt x="11778" y="16456"/>
                    </a:lnTo>
                    <a:cubicBezTo>
                      <a:pt x="11784" y="16437"/>
                      <a:pt x="11791" y="16421"/>
                      <a:pt x="11797" y="16404"/>
                    </a:cubicBezTo>
                    <a:cubicBezTo>
                      <a:pt x="11846" y="16261"/>
                      <a:pt x="11893" y="16127"/>
                      <a:pt x="11985" y="16012"/>
                    </a:cubicBezTo>
                    <a:lnTo>
                      <a:pt x="11988" y="16007"/>
                    </a:lnTo>
                    <a:cubicBezTo>
                      <a:pt x="12069" y="15888"/>
                      <a:pt x="12152" y="15765"/>
                      <a:pt x="12232" y="15643"/>
                    </a:cubicBezTo>
                    <a:cubicBezTo>
                      <a:pt x="13094" y="14359"/>
                      <a:pt x="13983" y="13031"/>
                      <a:pt x="15325" y="12200"/>
                    </a:cubicBezTo>
                    <a:close/>
                    <a:moveTo>
                      <a:pt x="20611" y="23965"/>
                    </a:moveTo>
                    <a:lnTo>
                      <a:pt x="20611" y="23965"/>
                    </a:lnTo>
                    <a:cubicBezTo>
                      <a:pt x="20943" y="24227"/>
                      <a:pt x="21319" y="24486"/>
                      <a:pt x="21824" y="24801"/>
                    </a:cubicBezTo>
                    <a:lnTo>
                      <a:pt x="21825" y="24803"/>
                    </a:lnTo>
                    <a:lnTo>
                      <a:pt x="21835" y="24808"/>
                    </a:lnTo>
                    <a:cubicBezTo>
                      <a:pt x="21964" y="24889"/>
                      <a:pt x="22106" y="24976"/>
                      <a:pt x="22283" y="25084"/>
                    </a:cubicBezTo>
                    <a:lnTo>
                      <a:pt x="22310" y="25100"/>
                    </a:lnTo>
                    <a:cubicBezTo>
                      <a:pt x="22273" y="25090"/>
                      <a:pt x="22233" y="25079"/>
                      <a:pt x="22195" y="25069"/>
                    </a:cubicBezTo>
                    <a:cubicBezTo>
                      <a:pt x="22165" y="25061"/>
                      <a:pt x="22134" y="25053"/>
                      <a:pt x="22105" y="25046"/>
                    </a:cubicBezTo>
                    <a:cubicBezTo>
                      <a:pt x="21678" y="24932"/>
                      <a:pt x="21322" y="24849"/>
                      <a:pt x="20984" y="24784"/>
                    </a:cubicBezTo>
                    <a:cubicBezTo>
                      <a:pt x="20599" y="24706"/>
                      <a:pt x="20251" y="24655"/>
                      <a:pt x="19923" y="24626"/>
                    </a:cubicBezTo>
                    <a:cubicBezTo>
                      <a:pt x="19904" y="24566"/>
                      <a:pt x="19884" y="24508"/>
                      <a:pt x="19863" y="24451"/>
                    </a:cubicBezTo>
                    <a:lnTo>
                      <a:pt x="19863" y="24451"/>
                    </a:lnTo>
                    <a:cubicBezTo>
                      <a:pt x="19958" y="24482"/>
                      <a:pt x="20047" y="24504"/>
                      <a:pt x="20140" y="24510"/>
                    </a:cubicBezTo>
                    <a:lnTo>
                      <a:pt x="20145" y="24510"/>
                    </a:lnTo>
                    <a:cubicBezTo>
                      <a:pt x="20400" y="24507"/>
                      <a:pt x="20515" y="24400"/>
                      <a:pt x="20570" y="24311"/>
                    </a:cubicBezTo>
                    <a:cubicBezTo>
                      <a:pt x="20629" y="24217"/>
                      <a:pt x="20642" y="24093"/>
                      <a:pt x="20611" y="23965"/>
                    </a:cubicBezTo>
                    <a:close/>
                    <a:moveTo>
                      <a:pt x="46603" y="6598"/>
                    </a:moveTo>
                    <a:cubicBezTo>
                      <a:pt x="46616" y="6598"/>
                      <a:pt x="46629" y="6599"/>
                      <a:pt x="46643" y="6600"/>
                    </a:cubicBezTo>
                    <a:cubicBezTo>
                      <a:pt x="46633" y="6632"/>
                      <a:pt x="46623" y="6664"/>
                      <a:pt x="46614" y="6699"/>
                    </a:cubicBezTo>
                    <a:cubicBezTo>
                      <a:pt x="46594" y="6709"/>
                      <a:pt x="46575" y="6726"/>
                      <a:pt x="46556" y="6744"/>
                    </a:cubicBezTo>
                    <a:cubicBezTo>
                      <a:pt x="46554" y="6745"/>
                      <a:pt x="46553" y="6750"/>
                      <a:pt x="46550" y="6751"/>
                    </a:cubicBezTo>
                    <a:cubicBezTo>
                      <a:pt x="46480" y="6866"/>
                      <a:pt x="46503" y="7003"/>
                      <a:pt x="46524" y="7105"/>
                    </a:cubicBezTo>
                    <a:cubicBezTo>
                      <a:pt x="46585" y="7385"/>
                      <a:pt x="46673" y="7675"/>
                      <a:pt x="46782" y="7968"/>
                    </a:cubicBezTo>
                    <a:cubicBezTo>
                      <a:pt x="46853" y="8149"/>
                      <a:pt x="46951" y="8330"/>
                      <a:pt x="47081" y="8519"/>
                    </a:cubicBezTo>
                    <a:cubicBezTo>
                      <a:pt x="47086" y="8526"/>
                      <a:pt x="47092" y="8535"/>
                      <a:pt x="47097" y="8542"/>
                    </a:cubicBezTo>
                    <a:cubicBezTo>
                      <a:pt x="47104" y="8553"/>
                      <a:pt x="47111" y="8564"/>
                      <a:pt x="47121" y="8574"/>
                    </a:cubicBezTo>
                    <a:cubicBezTo>
                      <a:pt x="47126" y="8582"/>
                      <a:pt x="47130" y="8588"/>
                      <a:pt x="47136" y="8595"/>
                    </a:cubicBezTo>
                    <a:lnTo>
                      <a:pt x="47145" y="8608"/>
                    </a:lnTo>
                    <a:lnTo>
                      <a:pt x="47148" y="8614"/>
                    </a:lnTo>
                    <a:cubicBezTo>
                      <a:pt x="47153" y="8622"/>
                      <a:pt x="47159" y="8630"/>
                      <a:pt x="47167" y="8639"/>
                    </a:cubicBezTo>
                    <a:lnTo>
                      <a:pt x="47183" y="8660"/>
                    </a:lnTo>
                    <a:lnTo>
                      <a:pt x="47199" y="8682"/>
                    </a:lnTo>
                    <a:lnTo>
                      <a:pt x="47203" y="8687"/>
                    </a:lnTo>
                    <a:cubicBezTo>
                      <a:pt x="47204" y="8688"/>
                      <a:pt x="47206" y="8691"/>
                      <a:pt x="47209" y="8694"/>
                    </a:cubicBezTo>
                    <a:cubicBezTo>
                      <a:pt x="47212" y="8698"/>
                      <a:pt x="47218" y="8704"/>
                      <a:pt x="47220" y="8710"/>
                    </a:cubicBezTo>
                    <a:cubicBezTo>
                      <a:pt x="47223" y="8713"/>
                      <a:pt x="47226" y="8716"/>
                      <a:pt x="47228" y="8719"/>
                    </a:cubicBezTo>
                    <a:cubicBezTo>
                      <a:pt x="47232" y="8725"/>
                      <a:pt x="47235" y="8727"/>
                      <a:pt x="47239" y="8732"/>
                    </a:cubicBezTo>
                    <a:cubicBezTo>
                      <a:pt x="47241" y="8735"/>
                      <a:pt x="47245" y="8739"/>
                      <a:pt x="47247" y="8741"/>
                    </a:cubicBezTo>
                    <a:cubicBezTo>
                      <a:pt x="47250" y="8745"/>
                      <a:pt x="47254" y="8749"/>
                      <a:pt x="47257" y="8754"/>
                    </a:cubicBezTo>
                    <a:cubicBezTo>
                      <a:pt x="47260" y="8755"/>
                      <a:pt x="47261" y="8759"/>
                      <a:pt x="47263" y="8761"/>
                    </a:cubicBezTo>
                    <a:cubicBezTo>
                      <a:pt x="47304" y="8813"/>
                      <a:pt x="47347" y="8866"/>
                      <a:pt x="47392" y="8921"/>
                    </a:cubicBezTo>
                    <a:lnTo>
                      <a:pt x="47425" y="8959"/>
                    </a:lnTo>
                    <a:lnTo>
                      <a:pt x="47443" y="8981"/>
                    </a:lnTo>
                    <a:lnTo>
                      <a:pt x="47446" y="8985"/>
                    </a:lnTo>
                    <a:cubicBezTo>
                      <a:pt x="47480" y="9017"/>
                      <a:pt x="47512" y="9058"/>
                      <a:pt x="47546" y="9099"/>
                    </a:cubicBezTo>
                    <a:cubicBezTo>
                      <a:pt x="47613" y="9185"/>
                      <a:pt x="47682" y="9274"/>
                      <a:pt x="47785" y="9318"/>
                    </a:cubicBezTo>
                    <a:lnTo>
                      <a:pt x="47786" y="9318"/>
                    </a:lnTo>
                    <a:lnTo>
                      <a:pt x="47792" y="9321"/>
                    </a:lnTo>
                    <a:lnTo>
                      <a:pt x="47793" y="9321"/>
                    </a:lnTo>
                    <a:cubicBezTo>
                      <a:pt x="47802" y="9324"/>
                      <a:pt x="47811" y="9328"/>
                      <a:pt x="47821" y="9329"/>
                    </a:cubicBezTo>
                    <a:cubicBezTo>
                      <a:pt x="47828" y="9331"/>
                      <a:pt x="47837" y="9332"/>
                      <a:pt x="47846" y="9335"/>
                    </a:cubicBezTo>
                    <a:cubicBezTo>
                      <a:pt x="47850" y="9335"/>
                      <a:pt x="47852" y="9337"/>
                      <a:pt x="47854" y="9337"/>
                    </a:cubicBezTo>
                    <a:lnTo>
                      <a:pt x="47857" y="9337"/>
                    </a:lnTo>
                    <a:cubicBezTo>
                      <a:pt x="47859" y="9337"/>
                      <a:pt x="47862" y="9338"/>
                      <a:pt x="47865" y="9338"/>
                    </a:cubicBezTo>
                    <a:lnTo>
                      <a:pt x="47882" y="9338"/>
                    </a:lnTo>
                    <a:cubicBezTo>
                      <a:pt x="47977" y="9338"/>
                      <a:pt x="48061" y="9281"/>
                      <a:pt x="48105" y="9192"/>
                    </a:cubicBezTo>
                    <a:cubicBezTo>
                      <a:pt x="48123" y="9187"/>
                      <a:pt x="48142" y="9182"/>
                      <a:pt x="48159" y="9170"/>
                    </a:cubicBezTo>
                    <a:cubicBezTo>
                      <a:pt x="48181" y="9160"/>
                      <a:pt x="48203" y="9143"/>
                      <a:pt x="48226" y="9125"/>
                    </a:cubicBezTo>
                    <a:lnTo>
                      <a:pt x="48244" y="9179"/>
                    </a:lnTo>
                    <a:cubicBezTo>
                      <a:pt x="48261" y="9242"/>
                      <a:pt x="48281" y="9324"/>
                      <a:pt x="48280" y="9409"/>
                    </a:cubicBezTo>
                    <a:lnTo>
                      <a:pt x="48280" y="9417"/>
                    </a:lnTo>
                    <a:cubicBezTo>
                      <a:pt x="48302" y="9704"/>
                      <a:pt x="48187" y="9936"/>
                      <a:pt x="47895" y="10192"/>
                    </a:cubicBezTo>
                    <a:cubicBezTo>
                      <a:pt x="47799" y="10278"/>
                      <a:pt x="47691" y="10358"/>
                      <a:pt x="47588" y="10437"/>
                    </a:cubicBezTo>
                    <a:cubicBezTo>
                      <a:pt x="47449" y="10540"/>
                      <a:pt x="47306" y="10648"/>
                      <a:pt x="47190" y="10765"/>
                    </a:cubicBezTo>
                    <a:lnTo>
                      <a:pt x="47184" y="10771"/>
                    </a:lnTo>
                    <a:cubicBezTo>
                      <a:pt x="46410" y="11515"/>
                      <a:pt x="45585" y="12317"/>
                      <a:pt x="44785" y="13132"/>
                    </a:cubicBezTo>
                    <a:lnTo>
                      <a:pt x="44749" y="13168"/>
                    </a:lnTo>
                    <a:cubicBezTo>
                      <a:pt x="44411" y="13514"/>
                      <a:pt x="44061" y="13862"/>
                      <a:pt x="43726" y="14199"/>
                    </a:cubicBezTo>
                    <a:cubicBezTo>
                      <a:pt x="42599" y="15327"/>
                      <a:pt x="41437" y="16492"/>
                      <a:pt x="40385" y="17733"/>
                    </a:cubicBezTo>
                    <a:lnTo>
                      <a:pt x="40377" y="17744"/>
                    </a:lnTo>
                    <a:cubicBezTo>
                      <a:pt x="40323" y="17807"/>
                      <a:pt x="40266" y="17873"/>
                      <a:pt x="40210" y="17935"/>
                    </a:cubicBezTo>
                    <a:cubicBezTo>
                      <a:pt x="40065" y="18099"/>
                      <a:pt x="39916" y="18269"/>
                      <a:pt x="39791" y="18459"/>
                    </a:cubicBezTo>
                    <a:lnTo>
                      <a:pt x="39786" y="18461"/>
                    </a:lnTo>
                    <a:cubicBezTo>
                      <a:pt x="39573" y="18693"/>
                      <a:pt x="39285" y="19158"/>
                      <a:pt x="38931" y="19844"/>
                    </a:cubicBezTo>
                    <a:cubicBezTo>
                      <a:pt x="38926" y="19847"/>
                      <a:pt x="38925" y="19852"/>
                      <a:pt x="38921" y="19858"/>
                    </a:cubicBezTo>
                    <a:cubicBezTo>
                      <a:pt x="38868" y="19961"/>
                      <a:pt x="38821" y="20051"/>
                      <a:pt x="38785" y="20124"/>
                    </a:cubicBezTo>
                    <a:cubicBezTo>
                      <a:pt x="38750" y="20191"/>
                      <a:pt x="38724" y="20241"/>
                      <a:pt x="38712" y="20269"/>
                    </a:cubicBezTo>
                    <a:lnTo>
                      <a:pt x="38709" y="20270"/>
                    </a:lnTo>
                    <a:cubicBezTo>
                      <a:pt x="38584" y="20529"/>
                      <a:pt x="38464" y="20792"/>
                      <a:pt x="38349" y="21054"/>
                    </a:cubicBezTo>
                    <a:cubicBezTo>
                      <a:pt x="38212" y="21366"/>
                      <a:pt x="38085" y="21679"/>
                      <a:pt x="37970" y="21983"/>
                    </a:cubicBezTo>
                    <a:cubicBezTo>
                      <a:pt x="37838" y="22335"/>
                      <a:pt x="37715" y="22688"/>
                      <a:pt x="37607" y="23036"/>
                    </a:cubicBezTo>
                    <a:lnTo>
                      <a:pt x="37606" y="23039"/>
                    </a:lnTo>
                    <a:cubicBezTo>
                      <a:pt x="37590" y="23111"/>
                      <a:pt x="37562" y="23182"/>
                      <a:pt x="37535" y="23258"/>
                    </a:cubicBezTo>
                    <a:cubicBezTo>
                      <a:pt x="37468" y="23438"/>
                      <a:pt x="37400" y="23625"/>
                      <a:pt x="37454" y="23819"/>
                    </a:cubicBezTo>
                    <a:lnTo>
                      <a:pt x="37456" y="23823"/>
                    </a:lnTo>
                    <a:cubicBezTo>
                      <a:pt x="37482" y="23895"/>
                      <a:pt x="37529" y="23947"/>
                      <a:pt x="37575" y="23998"/>
                    </a:cubicBezTo>
                    <a:cubicBezTo>
                      <a:pt x="37621" y="24049"/>
                      <a:pt x="37660" y="24093"/>
                      <a:pt x="37672" y="24145"/>
                    </a:cubicBezTo>
                    <a:cubicBezTo>
                      <a:pt x="37484" y="24390"/>
                      <a:pt x="37154" y="24466"/>
                      <a:pt x="36835" y="24540"/>
                    </a:cubicBezTo>
                    <a:cubicBezTo>
                      <a:pt x="36762" y="24558"/>
                      <a:pt x="36695" y="24574"/>
                      <a:pt x="36628" y="24591"/>
                    </a:cubicBezTo>
                    <a:cubicBezTo>
                      <a:pt x="36421" y="24632"/>
                      <a:pt x="36252" y="24654"/>
                      <a:pt x="36096" y="24664"/>
                    </a:cubicBezTo>
                    <a:cubicBezTo>
                      <a:pt x="36045" y="24667"/>
                      <a:pt x="35991" y="24689"/>
                      <a:pt x="35947" y="24722"/>
                    </a:cubicBezTo>
                    <a:lnTo>
                      <a:pt x="35946" y="24724"/>
                    </a:lnTo>
                    <a:lnTo>
                      <a:pt x="35936" y="24736"/>
                    </a:lnTo>
                    <a:cubicBezTo>
                      <a:pt x="35918" y="24721"/>
                      <a:pt x="35904" y="24706"/>
                      <a:pt x="35892" y="24692"/>
                    </a:cubicBezTo>
                    <a:cubicBezTo>
                      <a:pt x="35856" y="24636"/>
                      <a:pt x="35835" y="24577"/>
                      <a:pt x="35834" y="24518"/>
                    </a:cubicBezTo>
                    <a:cubicBezTo>
                      <a:pt x="35848" y="24250"/>
                      <a:pt x="35773" y="23992"/>
                      <a:pt x="35700" y="23743"/>
                    </a:cubicBezTo>
                    <a:cubicBezTo>
                      <a:pt x="35666" y="23624"/>
                      <a:pt x="35631" y="23504"/>
                      <a:pt x="35608" y="23383"/>
                    </a:cubicBezTo>
                    <a:lnTo>
                      <a:pt x="35608" y="23382"/>
                    </a:lnTo>
                    <a:cubicBezTo>
                      <a:pt x="35455" y="22767"/>
                      <a:pt x="35306" y="22121"/>
                      <a:pt x="35168" y="21465"/>
                    </a:cubicBezTo>
                    <a:cubicBezTo>
                      <a:pt x="35086" y="21076"/>
                      <a:pt x="35012" y="20677"/>
                      <a:pt x="34939" y="20290"/>
                    </a:cubicBezTo>
                    <a:cubicBezTo>
                      <a:pt x="34678" y="18900"/>
                      <a:pt x="34407" y="17465"/>
                      <a:pt x="33772" y="16165"/>
                    </a:cubicBezTo>
                    <a:lnTo>
                      <a:pt x="33769" y="16160"/>
                    </a:lnTo>
                    <a:cubicBezTo>
                      <a:pt x="33742" y="16112"/>
                      <a:pt x="33713" y="16057"/>
                      <a:pt x="33681" y="15998"/>
                    </a:cubicBezTo>
                    <a:cubicBezTo>
                      <a:pt x="33479" y="15622"/>
                      <a:pt x="33207" y="15112"/>
                      <a:pt x="32753" y="15112"/>
                    </a:cubicBezTo>
                    <a:cubicBezTo>
                      <a:pt x="32732" y="15112"/>
                      <a:pt x="32711" y="15113"/>
                      <a:pt x="32689" y="15115"/>
                    </a:cubicBezTo>
                    <a:cubicBezTo>
                      <a:pt x="32686" y="15115"/>
                      <a:pt x="32683" y="15115"/>
                      <a:pt x="32681" y="15117"/>
                    </a:cubicBezTo>
                    <a:cubicBezTo>
                      <a:pt x="32642" y="15125"/>
                      <a:pt x="32609" y="15155"/>
                      <a:pt x="32591" y="15192"/>
                    </a:cubicBezTo>
                    <a:cubicBezTo>
                      <a:pt x="32581" y="15214"/>
                      <a:pt x="32576" y="15236"/>
                      <a:pt x="32578" y="15258"/>
                    </a:cubicBezTo>
                    <a:cubicBezTo>
                      <a:pt x="32581" y="15319"/>
                      <a:pt x="32622" y="15350"/>
                      <a:pt x="32651" y="15370"/>
                    </a:cubicBezTo>
                    <a:cubicBezTo>
                      <a:pt x="32660" y="15378"/>
                      <a:pt x="32668" y="15382"/>
                      <a:pt x="32674" y="15389"/>
                    </a:cubicBezTo>
                    <a:lnTo>
                      <a:pt x="32676" y="15392"/>
                    </a:lnTo>
                    <a:cubicBezTo>
                      <a:pt x="33003" y="15713"/>
                      <a:pt x="33212" y="16124"/>
                      <a:pt x="33397" y="16517"/>
                    </a:cubicBezTo>
                    <a:cubicBezTo>
                      <a:pt x="33939" y="17807"/>
                      <a:pt x="34194" y="19215"/>
                      <a:pt x="34439" y="20576"/>
                    </a:cubicBezTo>
                    <a:cubicBezTo>
                      <a:pt x="34582" y="21366"/>
                      <a:pt x="34729" y="22181"/>
                      <a:pt x="34932" y="22965"/>
                    </a:cubicBezTo>
                    <a:cubicBezTo>
                      <a:pt x="34962" y="23092"/>
                      <a:pt x="34993" y="23218"/>
                      <a:pt x="35025" y="23344"/>
                    </a:cubicBezTo>
                    <a:cubicBezTo>
                      <a:pt x="35069" y="23523"/>
                      <a:pt x="35114" y="23708"/>
                      <a:pt x="35156" y="23890"/>
                    </a:cubicBezTo>
                    <a:lnTo>
                      <a:pt x="35156" y="23893"/>
                    </a:lnTo>
                    <a:cubicBezTo>
                      <a:pt x="35174" y="23959"/>
                      <a:pt x="35190" y="24027"/>
                      <a:pt x="35204" y="24094"/>
                    </a:cubicBezTo>
                    <a:cubicBezTo>
                      <a:pt x="35244" y="24268"/>
                      <a:pt x="35281" y="24448"/>
                      <a:pt x="35391" y="24599"/>
                    </a:cubicBezTo>
                    <a:cubicBezTo>
                      <a:pt x="35392" y="24603"/>
                      <a:pt x="35397" y="24604"/>
                      <a:pt x="35398" y="24607"/>
                    </a:cubicBezTo>
                    <a:cubicBezTo>
                      <a:pt x="35535" y="24734"/>
                      <a:pt x="35682" y="24916"/>
                      <a:pt x="35609" y="25065"/>
                    </a:cubicBezTo>
                    <a:cubicBezTo>
                      <a:pt x="35574" y="25135"/>
                      <a:pt x="35496" y="25195"/>
                      <a:pt x="35372" y="25246"/>
                    </a:cubicBezTo>
                    <a:cubicBezTo>
                      <a:pt x="34863" y="25453"/>
                      <a:pt x="34286" y="25565"/>
                      <a:pt x="33730" y="25565"/>
                    </a:cubicBezTo>
                    <a:cubicBezTo>
                      <a:pt x="33681" y="25565"/>
                      <a:pt x="33631" y="25564"/>
                      <a:pt x="33582" y="25562"/>
                    </a:cubicBezTo>
                    <a:cubicBezTo>
                      <a:pt x="33578" y="25562"/>
                      <a:pt x="33572" y="25562"/>
                      <a:pt x="33569" y="25565"/>
                    </a:cubicBezTo>
                    <a:cubicBezTo>
                      <a:pt x="33393" y="25558"/>
                      <a:pt x="33218" y="25539"/>
                      <a:pt x="33033" y="25507"/>
                    </a:cubicBezTo>
                    <a:cubicBezTo>
                      <a:pt x="32805" y="25473"/>
                      <a:pt x="32667" y="25326"/>
                      <a:pt x="32572" y="25014"/>
                    </a:cubicBezTo>
                    <a:cubicBezTo>
                      <a:pt x="32550" y="24932"/>
                      <a:pt x="32499" y="24861"/>
                      <a:pt x="32435" y="24820"/>
                    </a:cubicBezTo>
                    <a:cubicBezTo>
                      <a:pt x="32432" y="24814"/>
                      <a:pt x="32431" y="24808"/>
                      <a:pt x="32426" y="24801"/>
                    </a:cubicBezTo>
                    <a:cubicBezTo>
                      <a:pt x="32425" y="24798"/>
                      <a:pt x="32421" y="24792"/>
                      <a:pt x="32418" y="24791"/>
                    </a:cubicBezTo>
                    <a:cubicBezTo>
                      <a:pt x="32416" y="24785"/>
                      <a:pt x="32416" y="24781"/>
                      <a:pt x="32412" y="24776"/>
                    </a:cubicBezTo>
                    <a:cubicBezTo>
                      <a:pt x="32336" y="24622"/>
                      <a:pt x="32289" y="24460"/>
                      <a:pt x="32241" y="24290"/>
                    </a:cubicBezTo>
                    <a:cubicBezTo>
                      <a:pt x="32231" y="24259"/>
                      <a:pt x="32222" y="24225"/>
                      <a:pt x="32214" y="24195"/>
                    </a:cubicBezTo>
                    <a:cubicBezTo>
                      <a:pt x="31855" y="22733"/>
                      <a:pt x="31568" y="21229"/>
                      <a:pt x="31294" y="19775"/>
                    </a:cubicBezTo>
                    <a:cubicBezTo>
                      <a:pt x="31228" y="19432"/>
                      <a:pt x="31164" y="19090"/>
                      <a:pt x="31097" y="18746"/>
                    </a:cubicBezTo>
                    <a:cubicBezTo>
                      <a:pt x="31094" y="18737"/>
                      <a:pt x="31093" y="18725"/>
                      <a:pt x="31091" y="18716"/>
                    </a:cubicBezTo>
                    <a:cubicBezTo>
                      <a:pt x="31072" y="18633"/>
                      <a:pt x="31055" y="18539"/>
                      <a:pt x="30985" y="18469"/>
                    </a:cubicBezTo>
                    <a:cubicBezTo>
                      <a:pt x="30970" y="18453"/>
                      <a:pt x="30954" y="18440"/>
                      <a:pt x="30934" y="18426"/>
                    </a:cubicBezTo>
                    <a:cubicBezTo>
                      <a:pt x="30895" y="18403"/>
                      <a:pt x="30849" y="18392"/>
                      <a:pt x="30804" y="18392"/>
                    </a:cubicBezTo>
                    <a:cubicBezTo>
                      <a:pt x="30760" y="18392"/>
                      <a:pt x="30715" y="18403"/>
                      <a:pt x="30676" y="18424"/>
                    </a:cubicBezTo>
                    <a:lnTo>
                      <a:pt x="30670" y="18425"/>
                    </a:lnTo>
                    <a:lnTo>
                      <a:pt x="30669" y="18426"/>
                    </a:lnTo>
                    <a:cubicBezTo>
                      <a:pt x="30624" y="18454"/>
                      <a:pt x="30589" y="18492"/>
                      <a:pt x="30567" y="18539"/>
                    </a:cubicBezTo>
                    <a:lnTo>
                      <a:pt x="30565" y="18543"/>
                    </a:lnTo>
                    <a:cubicBezTo>
                      <a:pt x="30514" y="18695"/>
                      <a:pt x="30548" y="18848"/>
                      <a:pt x="30581" y="18995"/>
                    </a:cubicBezTo>
                    <a:cubicBezTo>
                      <a:pt x="30596" y="19060"/>
                      <a:pt x="30610" y="19123"/>
                      <a:pt x="30616" y="19183"/>
                    </a:cubicBezTo>
                    <a:lnTo>
                      <a:pt x="30616" y="19189"/>
                    </a:lnTo>
                    <a:cubicBezTo>
                      <a:pt x="30962" y="21038"/>
                      <a:pt x="31326" y="22841"/>
                      <a:pt x="31961" y="24590"/>
                    </a:cubicBezTo>
                    <a:cubicBezTo>
                      <a:pt x="31893" y="24569"/>
                      <a:pt x="31823" y="24550"/>
                      <a:pt x="31754" y="24532"/>
                    </a:cubicBezTo>
                    <a:cubicBezTo>
                      <a:pt x="31507" y="24463"/>
                      <a:pt x="31252" y="24390"/>
                      <a:pt x="31005" y="24303"/>
                    </a:cubicBezTo>
                    <a:lnTo>
                      <a:pt x="30941" y="24278"/>
                    </a:lnTo>
                    <a:cubicBezTo>
                      <a:pt x="30019" y="23935"/>
                      <a:pt x="28300" y="23297"/>
                      <a:pt x="27938" y="22401"/>
                    </a:cubicBezTo>
                    <a:cubicBezTo>
                      <a:pt x="27930" y="22360"/>
                      <a:pt x="27929" y="22321"/>
                      <a:pt x="27932" y="22280"/>
                    </a:cubicBezTo>
                    <a:cubicBezTo>
                      <a:pt x="27935" y="22264"/>
                      <a:pt x="27938" y="22245"/>
                      <a:pt x="27942" y="22229"/>
                    </a:cubicBezTo>
                    <a:cubicBezTo>
                      <a:pt x="27965" y="22138"/>
                      <a:pt x="28026" y="22066"/>
                      <a:pt x="28121" y="22019"/>
                    </a:cubicBezTo>
                    <a:cubicBezTo>
                      <a:pt x="28136" y="22010"/>
                      <a:pt x="28140" y="22007"/>
                      <a:pt x="28143" y="22003"/>
                    </a:cubicBezTo>
                    <a:cubicBezTo>
                      <a:pt x="28175" y="21975"/>
                      <a:pt x="28198" y="21943"/>
                      <a:pt x="28220" y="21902"/>
                    </a:cubicBezTo>
                    <a:lnTo>
                      <a:pt x="28220" y="21901"/>
                    </a:lnTo>
                    <a:cubicBezTo>
                      <a:pt x="28230" y="21880"/>
                      <a:pt x="28241" y="21857"/>
                      <a:pt x="28248" y="21831"/>
                    </a:cubicBezTo>
                    <a:cubicBezTo>
                      <a:pt x="28263" y="21784"/>
                      <a:pt x="28271" y="21738"/>
                      <a:pt x="28280" y="21691"/>
                    </a:cubicBezTo>
                    <a:cubicBezTo>
                      <a:pt x="28281" y="21676"/>
                      <a:pt x="28286" y="21665"/>
                      <a:pt x="28287" y="21649"/>
                    </a:cubicBezTo>
                    <a:cubicBezTo>
                      <a:pt x="28372" y="21193"/>
                      <a:pt x="28500" y="20726"/>
                      <a:pt x="28682" y="20218"/>
                    </a:cubicBezTo>
                    <a:cubicBezTo>
                      <a:pt x="28936" y="19508"/>
                      <a:pt x="29258" y="18816"/>
                      <a:pt x="29541" y="18221"/>
                    </a:cubicBezTo>
                    <a:cubicBezTo>
                      <a:pt x="29563" y="18171"/>
                      <a:pt x="29586" y="18123"/>
                      <a:pt x="29612" y="18074"/>
                    </a:cubicBezTo>
                    <a:lnTo>
                      <a:pt x="29614" y="18068"/>
                    </a:lnTo>
                    <a:cubicBezTo>
                      <a:pt x="29979" y="17319"/>
                      <a:pt x="30460" y="16602"/>
                      <a:pt x="31043" y="15931"/>
                    </a:cubicBezTo>
                    <a:cubicBezTo>
                      <a:pt x="31230" y="15719"/>
                      <a:pt x="31400" y="15538"/>
                      <a:pt x="31565" y="15379"/>
                    </a:cubicBezTo>
                    <a:cubicBezTo>
                      <a:pt x="31574" y="15378"/>
                      <a:pt x="31581" y="15372"/>
                      <a:pt x="31587" y="15366"/>
                    </a:cubicBezTo>
                    <a:cubicBezTo>
                      <a:pt x="31957" y="15010"/>
                      <a:pt x="32346" y="14700"/>
                      <a:pt x="32747" y="14443"/>
                    </a:cubicBezTo>
                    <a:cubicBezTo>
                      <a:pt x="32756" y="14439"/>
                      <a:pt x="32763" y="14433"/>
                      <a:pt x="32773" y="14430"/>
                    </a:cubicBezTo>
                    <a:cubicBezTo>
                      <a:pt x="32811" y="14468"/>
                      <a:pt x="32849" y="14505"/>
                      <a:pt x="32884" y="14538"/>
                    </a:cubicBezTo>
                    <a:cubicBezTo>
                      <a:pt x="33175" y="14800"/>
                      <a:pt x="33492" y="15042"/>
                      <a:pt x="33825" y="15260"/>
                    </a:cubicBezTo>
                    <a:cubicBezTo>
                      <a:pt x="33895" y="15660"/>
                      <a:pt x="34172" y="16339"/>
                      <a:pt x="34508" y="16930"/>
                    </a:cubicBezTo>
                    <a:cubicBezTo>
                      <a:pt x="34744" y="17347"/>
                      <a:pt x="35200" y="18053"/>
                      <a:pt x="35589" y="18101"/>
                    </a:cubicBezTo>
                    <a:cubicBezTo>
                      <a:pt x="35627" y="18106"/>
                      <a:pt x="35666" y="18109"/>
                      <a:pt x="35704" y="18109"/>
                    </a:cubicBezTo>
                    <a:cubicBezTo>
                      <a:pt x="36111" y="18109"/>
                      <a:pt x="36476" y="17858"/>
                      <a:pt x="36803" y="17635"/>
                    </a:cubicBezTo>
                    <a:lnTo>
                      <a:pt x="36938" y="17542"/>
                    </a:lnTo>
                    <a:lnTo>
                      <a:pt x="36944" y="17537"/>
                    </a:lnTo>
                    <a:cubicBezTo>
                      <a:pt x="36960" y="17526"/>
                      <a:pt x="36979" y="17511"/>
                      <a:pt x="37000" y="17497"/>
                    </a:cubicBezTo>
                    <a:cubicBezTo>
                      <a:pt x="37029" y="17475"/>
                      <a:pt x="37061" y="17449"/>
                      <a:pt x="37091" y="17421"/>
                    </a:cubicBezTo>
                    <a:cubicBezTo>
                      <a:pt x="37154" y="17428"/>
                      <a:pt x="37212" y="17432"/>
                      <a:pt x="37266" y="17432"/>
                    </a:cubicBezTo>
                    <a:cubicBezTo>
                      <a:pt x="37396" y="17631"/>
                      <a:pt x="37677" y="17826"/>
                      <a:pt x="37839" y="17927"/>
                    </a:cubicBezTo>
                    <a:cubicBezTo>
                      <a:pt x="38078" y="18075"/>
                      <a:pt x="38348" y="18205"/>
                      <a:pt x="38505" y="18247"/>
                    </a:cubicBezTo>
                    <a:lnTo>
                      <a:pt x="38511" y="18249"/>
                    </a:lnTo>
                    <a:cubicBezTo>
                      <a:pt x="38581" y="18260"/>
                      <a:pt x="38649" y="18266"/>
                      <a:pt x="38715" y="18266"/>
                    </a:cubicBezTo>
                    <a:cubicBezTo>
                      <a:pt x="38897" y="18266"/>
                      <a:pt x="39066" y="18221"/>
                      <a:pt x="39222" y="18131"/>
                    </a:cubicBezTo>
                    <a:cubicBezTo>
                      <a:pt x="39227" y="18126"/>
                      <a:pt x="39232" y="18125"/>
                      <a:pt x="39238" y="18120"/>
                    </a:cubicBezTo>
                    <a:lnTo>
                      <a:pt x="39251" y="18113"/>
                    </a:lnTo>
                    <a:lnTo>
                      <a:pt x="39253" y="18113"/>
                    </a:lnTo>
                    <a:cubicBezTo>
                      <a:pt x="39463" y="17980"/>
                      <a:pt x="39641" y="17766"/>
                      <a:pt x="39780" y="17475"/>
                    </a:cubicBezTo>
                    <a:cubicBezTo>
                      <a:pt x="39788" y="17459"/>
                      <a:pt x="39795" y="17446"/>
                      <a:pt x="39801" y="17431"/>
                    </a:cubicBezTo>
                    <a:lnTo>
                      <a:pt x="39808" y="17415"/>
                    </a:lnTo>
                    <a:cubicBezTo>
                      <a:pt x="39817" y="17396"/>
                      <a:pt x="39824" y="17377"/>
                      <a:pt x="39834" y="17358"/>
                    </a:cubicBezTo>
                    <a:lnTo>
                      <a:pt x="39837" y="17347"/>
                    </a:lnTo>
                    <a:cubicBezTo>
                      <a:pt x="39890" y="17217"/>
                      <a:pt x="39938" y="17077"/>
                      <a:pt x="39976" y="16930"/>
                    </a:cubicBezTo>
                    <a:lnTo>
                      <a:pt x="39992" y="16858"/>
                    </a:lnTo>
                    <a:lnTo>
                      <a:pt x="40009" y="16787"/>
                    </a:lnTo>
                    <a:cubicBezTo>
                      <a:pt x="40012" y="16765"/>
                      <a:pt x="40018" y="16745"/>
                      <a:pt x="40021" y="16726"/>
                    </a:cubicBezTo>
                    <a:lnTo>
                      <a:pt x="40024" y="16711"/>
                    </a:lnTo>
                    <a:cubicBezTo>
                      <a:pt x="40027" y="16692"/>
                      <a:pt x="40031" y="16672"/>
                      <a:pt x="40034" y="16654"/>
                    </a:cubicBezTo>
                    <a:lnTo>
                      <a:pt x="40038" y="16634"/>
                    </a:lnTo>
                    <a:cubicBezTo>
                      <a:pt x="40040" y="16621"/>
                      <a:pt x="40041" y="16611"/>
                      <a:pt x="40043" y="16597"/>
                    </a:cubicBezTo>
                    <a:cubicBezTo>
                      <a:pt x="40046" y="16583"/>
                      <a:pt x="40049" y="16568"/>
                      <a:pt x="40050" y="16552"/>
                    </a:cubicBezTo>
                    <a:lnTo>
                      <a:pt x="40054" y="16530"/>
                    </a:lnTo>
                    <a:cubicBezTo>
                      <a:pt x="40062" y="16479"/>
                      <a:pt x="40068" y="16428"/>
                      <a:pt x="40072" y="16377"/>
                    </a:cubicBezTo>
                    <a:lnTo>
                      <a:pt x="40072" y="16370"/>
                    </a:lnTo>
                    <a:cubicBezTo>
                      <a:pt x="40070" y="16320"/>
                      <a:pt x="40085" y="16239"/>
                      <a:pt x="40100" y="16150"/>
                    </a:cubicBezTo>
                    <a:cubicBezTo>
                      <a:pt x="40113" y="16067"/>
                      <a:pt x="40127" y="15978"/>
                      <a:pt x="40136" y="15889"/>
                    </a:cubicBezTo>
                    <a:cubicBezTo>
                      <a:pt x="40295" y="15822"/>
                      <a:pt x="40449" y="15749"/>
                      <a:pt x="40602" y="15670"/>
                    </a:cubicBezTo>
                    <a:cubicBezTo>
                      <a:pt x="40621" y="15662"/>
                      <a:pt x="40639" y="15652"/>
                      <a:pt x="40655" y="15643"/>
                    </a:cubicBezTo>
                    <a:cubicBezTo>
                      <a:pt x="40665" y="15637"/>
                      <a:pt x="40675" y="15633"/>
                      <a:pt x="40684" y="15628"/>
                    </a:cubicBezTo>
                    <a:cubicBezTo>
                      <a:pt x="40703" y="15619"/>
                      <a:pt x="40720" y="15608"/>
                      <a:pt x="40739" y="15599"/>
                    </a:cubicBezTo>
                    <a:cubicBezTo>
                      <a:pt x="40748" y="15593"/>
                      <a:pt x="40755" y="15590"/>
                      <a:pt x="40764" y="15585"/>
                    </a:cubicBezTo>
                    <a:cubicBezTo>
                      <a:pt x="40804" y="15564"/>
                      <a:pt x="40840" y="15542"/>
                      <a:pt x="40878" y="15520"/>
                    </a:cubicBezTo>
                    <a:cubicBezTo>
                      <a:pt x="40885" y="15516"/>
                      <a:pt x="40894" y="15512"/>
                      <a:pt x="40901" y="15506"/>
                    </a:cubicBezTo>
                    <a:cubicBezTo>
                      <a:pt x="40932" y="15488"/>
                      <a:pt x="40961" y="15472"/>
                      <a:pt x="40993" y="15453"/>
                    </a:cubicBezTo>
                    <a:cubicBezTo>
                      <a:pt x="41003" y="15448"/>
                      <a:pt x="41015" y="15440"/>
                      <a:pt x="41024" y="15436"/>
                    </a:cubicBezTo>
                    <a:cubicBezTo>
                      <a:pt x="41059" y="15415"/>
                      <a:pt x="41091" y="15395"/>
                      <a:pt x="41124" y="15373"/>
                    </a:cubicBezTo>
                    <a:lnTo>
                      <a:pt x="41134" y="15367"/>
                    </a:lnTo>
                    <a:cubicBezTo>
                      <a:pt x="41171" y="15344"/>
                      <a:pt x="41207" y="15322"/>
                      <a:pt x="41244" y="15299"/>
                    </a:cubicBezTo>
                    <a:cubicBezTo>
                      <a:pt x="41252" y="15293"/>
                      <a:pt x="41264" y="15286"/>
                      <a:pt x="41273" y="15278"/>
                    </a:cubicBezTo>
                    <a:cubicBezTo>
                      <a:pt x="41300" y="15261"/>
                      <a:pt x="41330" y="15241"/>
                      <a:pt x="41357" y="15222"/>
                    </a:cubicBezTo>
                    <a:cubicBezTo>
                      <a:pt x="41366" y="15217"/>
                      <a:pt x="41375" y="15210"/>
                      <a:pt x="41384" y="15204"/>
                    </a:cubicBezTo>
                    <a:cubicBezTo>
                      <a:pt x="41420" y="15181"/>
                      <a:pt x="41455" y="15155"/>
                      <a:pt x="41490" y="15130"/>
                    </a:cubicBezTo>
                    <a:cubicBezTo>
                      <a:pt x="41496" y="15125"/>
                      <a:pt x="41499" y="15123"/>
                      <a:pt x="41505" y="15118"/>
                    </a:cubicBezTo>
                    <a:cubicBezTo>
                      <a:pt x="41535" y="15096"/>
                      <a:pt x="41564" y="15074"/>
                      <a:pt x="41595" y="15053"/>
                    </a:cubicBezTo>
                    <a:cubicBezTo>
                      <a:pt x="41605" y="15045"/>
                      <a:pt x="41615" y="15038"/>
                      <a:pt x="41624" y="15031"/>
                    </a:cubicBezTo>
                    <a:cubicBezTo>
                      <a:pt x="41653" y="15009"/>
                      <a:pt x="41681" y="14987"/>
                      <a:pt x="41710" y="14965"/>
                    </a:cubicBezTo>
                    <a:cubicBezTo>
                      <a:pt x="41717" y="14959"/>
                      <a:pt x="41723" y="14955"/>
                      <a:pt x="41730" y="14951"/>
                    </a:cubicBezTo>
                    <a:cubicBezTo>
                      <a:pt x="41765" y="14923"/>
                      <a:pt x="41797" y="14898"/>
                      <a:pt x="41832" y="14870"/>
                    </a:cubicBezTo>
                    <a:cubicBezTo>
                      <a:pt x="41841" y="14863"/>
                      <a:pt x="41848" y="14857"/>
                      <a:pt x="41857" y="14850"/>
                    </a:cubicBezTo>
                    <a:cubicBezTo>
                      <a:pt x="41883" y="14828"/>
                      <a:pt x="41911" y="14806"/>
                      <a:pt x="41936" y="14784"/>
                    </a:cubicBezTo>
                    <a:cubicBezTo>
                      <a:pt x="41945" y="14777"/>
                      <a:pt x="41955" y="14768"/>
                      <a:pt x="41965" y="14761"/>
                    </a:cubicBezTo>
                    <a:cubicBezTo>
                      <a:pt x="41999" y="14733"/>
                      <a:pt x="42031" y="14704"/>
                      <a:pt x="42066" y="14675"/>
                    </a:cubicBezTo>
                    <a:lnTo>
                      <a:pt x="42181" y="14572"/>
                    </a:lnTo>
                    <a:cubicBezTo>
                      <a:pt x="42192" y="14561"/>
                      <a:pt x="42204" y="14548"/>
                      <a:pt x="42217" y="14537"/>
                    </a:cubicBezTo>
                    <a:lnTo>
                      <a:pt x="42293" y="14467"/>
                    </a:lnTo>
                    <a:cubicBezTo>
                      <a:pt x="42308" y="14454"/>
                      <a:pt x="42322" y="14439"/>
                      <a:pt x="42335" y="14424"/>
                    </a:cubicBezTo>
                    <a:cubicBezTo>
                      <a:pt x="42357" y="14403"/>
                      <a:pt x="42380" y="14381"/>
                      <a:pt x="42402" y="14359"/>
                    </a:cubicBezTo>
                    <a:cubicBezTo>
                      <a:pt x="42417" y="14344"/>
                      <a:pt x="42431" y="14330"/>
                      <a:pt x="42446" y="14314"/>
                    </a:cubicBezTo>
                    <a:cubicBezTo>
                      <a:pt x="42468" y="14292"/>
                      <a:pt x="42488" y="14270"/>
                      <a:pt x="42510" y="14250"/>
                    </a:cubicBezTo>
                    <a:cubicBezTo>
                      <a:pt x="42525" y="14233"/>
                      <a:pt x="42539" y="14219"/>
                      <a:pt x="42554" y="14201"/>
                    </a:cubicBezTo>
                    <a:cubicBezTo>
                      <a:pt x="42574" y="14180"/>
                      <a:pt x="42593" y="14158"/>
                      <a:pt x="42614" y="14139"/>
                    </a:cubicBezTo>
                    <a:lnTo>
                      <a:pt x="42657" y="14089"/>
                    </a:lnTo>
                    <a:cubicBezTo>
                      <a:pt x="42678" y="14067"/>
                      <a:pt x="42695" y="14045"/>
                      <a:pt x="42716" y="14024"/>
                    </a:cubicBezTo>
                    <a:lnTo>
                      <a:pt x="42759" y="13974"/>
                    </a:lnTo>
                    <a:cubicBezTo>
                      <a:pt x="42778" y="13952"/>
                      <a:pt x="42797" y="13930"/>
                      <a:pt x="42816" y="13908"/>
                    </a:cubicBezTo>
                    <a:cubicBezTo>
                      <a:pt x="42831" y="13892"/>
                      <a:pt x="42844" y="13876"/>
                      <a:pt x="42858" y="13860"/>
                    </a:cubicBezTo>
                    <a:cubicBezTo>
                      <a:pt x="42876" y="13839"/>
                      <a:pt x="42895" y="13814"/>
                      <a:pt x="42912" y="13792"/>
                    </a:cubicBezTo>
                    <a:cubicBezTo>
                      <a:pt x="42921" y="13782"/>
                      <a:pt x="42933" y="13769"/>
                      <a:pt x="42942" y="13758"/>
                    </a:cubicBezTo>
                    <a:cubicBezTo>
                      <a:pt x="42947" y="13753"/>
                      <a:pt x="42950" y="13745"/>
                      <a:pt x="42956" y="13738"/>
                    </a:cubicBezTo>
                    <a:cubicBezTo>
                      <a:pt x="42963" y="13729"/>
                      <a:pt x="42969" y="13722"/>
                      <a:pt x="42977" y="13712"/>
                    </a:cubicBezTo>
                    <a:cubicBezTo>
                      <a:pt x="43179" y="13454"/>
                      <a:pt x="43363" y="13180"/>
                      <a:pt x="43522" y="12899"/>
                    </a:cubicBezTo>
                    <a:cubicBezTo>
                      <a:pt x="43704" y="12560"/>
                      <a:pt x="43835" y="12181"/>
                      <a:pt x="43898" y="11803"/>
                    </a:cubicBezTo>
                    <a:cubicBezTo>
                      <a:pt x="43902" y="11798"/>
                      <a:pt x="43903" y="11792"/>
                      <a:pt x="43903" y="11785"/>
                    </a:cubicBezTo>
                    <a:cubicBezTo>
                      <a:pt x="43998" y="11204"/>
                      <a:pt x="43933" y="10664"/>
                      <a:pt x="43718" y="10258"/>
                    </a:cubicBezTo>
                    <a:cubicBezTo>
                      <a:pt x="43866" y="10097"/>
                      <a:pt x="44021" y="9925"/>
                      <a:pt x="44195" y="9730"/>
                    </a:cubicBezTo>
                    <a:cubicBezTo>
                      <a:pt x="44444" y="9442"/>
                      <a:pt x="44717" y="9163"/>
                      <a:pt x="44976" y="8894"/>
                    </a:cubicBezTo>
                    <a:cubicBezTo>
                      <a:pt x="45310" y="8550"/>
                      <a:pt x="45652" y="8194"/>
                      <a:pt x="45963" y="7815"/>
                    </a:cubicBezTo>
                    <a:lnTo>
                      <a:pt x="45964" y="7814"/>
                    </a:lnTo>
                    <a:cubicBezTo>
                      <a:pt x="45992" y="7776"/>
                      <a:pt x="46023" y="7739"/>
                      <a:pt x="46052" y="7703"/>
                    </a:cubicBezTo>
                    <a:lnTo>
                      <a:pt x="46055" y="7699"/>
                    </a:lnTo>
                    <a:cubicBezTo>
                      <a:pt x="46111" y="7630"/>
                      <a:pt x="46170" y="7557"/>
                      <a:pt x="46221" y="7480"/>
                    </a:cubicBezTo>
                    <a:lnTo>
                      <a:pt x="46221" y="7478"/>
                    </a:lnTo>
                    <a:cubicBezTo>
                      <a:pt x="46243" y="7445"/>
                      <a:pt x="46259" y="7419"/>
                      <a:pt x="46272" y="7391"/>
                    </a:cubicBezTo>
                    <a:lnTo>
                      <a:pt x="46273" y="7390"/>
                    </a:lnTo>
                    <a:cubicBezTo>
                      <a:pt x="46320" y="7290"/>
                      <a:pt x="46342" y="7178"/>
                      <a:pt x="46364" y="7069"/>
                    </a:cubicBezTo>
                    <a:cubicBezTo>
                      <a:pt x="46394" y="6909"/>
                      <a:pt x="46423" y="6757"/>
                      <a:pt x="46519" y="6655"/>
                    </a:cubicBezTo>
                    <a:cubicBezTo>
                      <a:pt x="46540" y="6633"/>
                      <a:pt x="46562" y="6614"/>
                      <a:pt x="46587" y="6598"/>
                    </a:cubicBezTo>
                    <a:cubicBezTo>
                      <a:pt x="46592" y="6598"/>
                      <a:pt x="46597" y="6598"/>
                      <a:pt x="46603" y="6598"/>
                    </a:cubicBezTo>
                    <a:close/>
                    <a:moveTo>
                      <a:pt x="22051" y="24400"/>
                    </a:moveTo>
                    <a:lnTo>
                      <a:pt x="22051" y="24400"/>
                    </a:lnTo>
                    <a:cubicBezTo>
                      <a:pt x="22073" y="24406"/>
                      <a:pt x="22093" y="24413"/>
                      <a:pt x="22114" y="24419"/>
                    </a:cubicBezTo>
                    <a:lnTo>
                      <a:pt x="22115" y="24419"/>
                    </a:lnTo>
                    <a:lnTo>
                      <a:pt x="22150" y="24428"/>
                    </a:lnTo>
                    <a:lnTo>
                      <a:pt x="22153" y="24428"/>
                    </a:lnTo>
                    <a:cubicBezTo>
                      <a:pt x="22259" y="24459"/>
                      <a:pt x="22367" y="24488"/>
                      <a:pt x="22472" y="24518"/>
                    </a:cubicBezTo>
                    <a:lnTo>
                      <a:pt x="22477" y="24521"/>
                    </a:lnTo>
                    <a:cubicBezTo>
                      <a:pt x="22640" y="24566"/>
                      <a:pt x="22800" y="24610"/>
                      <a:pt x="22955" y="24651"/>
                    </a:cubicBezTo>
                    <a:lnTo>
                      <a:pt x="22960" y="24651"/>
                    </a:lnTo>
                    <a:lnTo>
                      <a:pt x="23004" y="24663"/>
                    </a:lnTo>
                    <a:cubicBezTo>
                      <a:pt x="23232" y="24722"/>
                      <a:pt x="23472" y="24785"/>
                      <a:pt x="23720" y="24846"/>
                    </a:cubicBezTo>
                    <a:lnTo>
                      <a:pt x="23723" y="24846"/>
                    </a:lnTo>
                    <a:cubicBezTo>
                      <a:pt x="23854" y="24880"/>
                      <a:pt x="23982" y="24910"/>
                      <a:pt x="24105" y="24940"/>
                    </a:cubicBezTo>
                    <a:lnTo>
                      <a:pt x="24109" y="24940"/>
                    </a:lnTo>
                    <a:cubicBezTo>
                      <a:pt x="24221" y="24967"/>
                      <a:pt x="24336" y="24992"/>
                      <a:pt x="24448" y="25020"/>
                    </a:cubicBezTo>
                    <a:lnTo>
                      <a:pt x="24446" y="25026"/>
                    </a:lnTo>
                    <a:cubicBezTo>
                      <a:pt x="24591" y="25058"/>
                      <a:pt x="24741" y="25093"/>
                      <a:pt x="24897" y="25126"/>
                    </a:cubicBezTo>
                    <a:cubicBezTo>
                      <a:pt x="24781" y="25149"/>
                      <a:pt x="24667" y="25184"/>
                      <a:pt x="24559" y="25228"/>
                    </a:cubicBezTo>
                    <a:cubicBezTo>
                      <a:pt x="24444" y="25276"/>
                      <a:pt x="24336" y="25335"/>
                      <a:pt x="24239" y="25404"/>
                    </a:cubicBezTo>
                    <a:cubicBezTo>
                      <a:pt x="24228" y="25413"/>
                      <a:pt x="24215" y="25421"/>
                      <a:pt x="24205" y="25429"/>
                    </a:cubicBezTo>
                    <a:cubicBezTo>
                      <a:pt x="24164" y="25460"/>
                      <a:pt x="24125" y="25495"/>
                      <a:pt x="24090" y="25528"/>
                    </a:cubicBezTo>
                    <a:cubicBezTo>
                      <a:pt x="24075" y="25543"/>
                      <a:pt x="24062" y="25558"/>
                      <a:pt x="24048" y="25571"/>
                    </a:cubicBezTo>
                    <a:cubicBezTo>
                      <a:pt x="24045" y="25574"/>
                      <a:pt x="24040" y="25578"/>
                      <a:pt x="24037" y="25582"/>
                    </a:cubicBezTo>
                    <a:cubicBezTo>
                      <a:pt x="24033" y="25587"/>
                      <a:pt x="24030" y="25590"/>
                      <a:pt x="24029" y="25594"/>
                    </a:cubicBezTo>
                    <a:lnTo>
                      <a:pt x="24016" y="25587"/>
                    </a:lnTo>
                    <a:lnTo>
                      <a:pt x="24011" y="25585"/>
                    </a:lnTo>
                    <a:cubicBezTo>
                      <a:pt x="23968" y="25560"/>
                      <a:pt x="23922" y="25536"/>
                      <a:pt x="23879" y="25509"/>
                    </a:cubicBezTo>
                    <a:cubicBezTo>
                      <a:pt x="23826" y="25480"/>
                      <a:pt x="23774" y="25450"/>
                      <a:pt x="23718" y="25419"/>
                    </a:cubicBezTo>
                    <a:lnTo>
                      <a:pt x="23494" y="25291"/>
                    </a:lnTo>
                    <a:cubicBezTo>
                      <a:pt x="23411" y="25246"/>
                      <a:pt x="23322" y="25195"/>
                      <a:pt x="23213" y="25130"/>
                    </a:cubicBezTo>
                    <a:lnTo>
                      <a:pt x="23207" y="25128"/>
                    </a:lnTo>
                    <a:cubicBezTo>
                      <a:pt x="22915" y="24959"/>
                      <a:pt x="22612" y="24771"/>
                      <a:pt x="22226" y="24515"/>
                    </a:cubicBezTo>
                    <a:lnTo>
                      <a:pt x="22187" y="24489"/>
                    </a:lnTo>
                    <a:cubicBezTo>
                      <a:pt x="22141" y="24460"/>
                      <a:pt x="22098" y="24429"/>
                      <a:pt x="22051" y="24400"/>
                    </a:cubicBezTo>
                    <a:close/>
                    <a:moveTo>
                      <a:pt x="37571" y="24897"/>
                    </a:moveTo>
                    <a:lnTo>
                      <a:pt x="37580" y="24915"/>
                    </a:lnTo>
                    <a:lnTo>
                      <a:pt x="37591" y="24932"/>
                    </a:lnTo>
                    <a:cubicBezTo>
                      <a:pt x="37599" y="24947"/>
                      <a:pt x="37607" y="24961"/>
                      <a:pt x="37615" y="24975"/>
                    </a:cubicBezTo>
                    <a:cubicBezTo>
                      <a:pt x="37657" y="25047"/>
                      <a:pt x="37699" y="25119"/>
                      <a:pt x="37740" y="25189"/>
                    </a:cubicBezTo>
                    <a:cubicBezTo>
                      <a:pt x="37782" y="25259"/>
                      <a:pt x="37823" y="25330"/>
                      <a:pt x="37864" y="25400"/>
                    </a:cubicBezTo>
                    <a:lnTo>
                      <a:pt x="37864" y="25403"/>
                    </a:lnTo>
                    <a:lnTo>
                      <a:pt x="37908" y="25473"/>
                    </a:lnTo>
                    <a:lnTo>
                      <a:pt x="37911" y="25476"/>
                    </a:lnTo>
                    <a:cubicBezTo>
                      <a:pt x="37940" y="25523"/>
                      <a:pt x="37970" y="25572"/>
                      <a:pt x="38001" y="25619"/>
                    </a:cubicBezTo>
                    <a:cubicBezTo>
                      <a:pt x="37409" y="25651"/>
                      <a:pt x="36812" y="25668"/>
                      <a:pt x="36220" y="25676"/>
                    </a:cubicBezTo>
                    <a:cubicBezTo>
                      <a:pt x="36186" y="25644"/>
                      <a:pt x="36157" y="25604"/>
                      <a:pt x="36125" y="25565"/>
                    </a:cubicBezTo>
                    <a:cubicBezTo>
                      <a:pt x="36103" y="25539"/>
                      <a:pt x="36082" y="25512"/>
                      <a:pt x="36060" y="25485"/>
                    </a:cubicBezTo>
                    <a:cubicBezTo>
                      <a:pt x="36049" y="25473"/>
                      <a:pt x="36039" y="25461"/>
                      <a:pt x="36028" y="25450"/>
                    </a:cubicBezTo>
                    <a:cubicBezTo>
                      <a:pt x="36096" y="25367"/>
                      <a:pt x="36133" y="25275"/>
                      <a:pt x="36141" y="25179"/>
                    </a:cubicBezTo>
                    <a:cubicBezTo>
                      <a:pt x="36156" y="25179"/>
                      <a:pt x="36169" y="25180"/>
                      <a:pt x="36182" y="25180"/>
                    </a:cubicBezTo>
                    <a:cubicBezTo>
                      <a:pt x="36270" y="25180"/>
                      <a:pt x="36364" y="25165"/>
                      <a:pt x="36450" y="25151"/>
                    </a:cubicBezTo>
                    <a:cubicBezTo>
                      <a:pt x="36522" y="25139"/>
                      <a:pt x="36590" y="25129"/>
                      <a:pt x="36642" y="25129"/>
                    </a:cubicBezTo>
                    <a:cubicBezTo>
                      <a:pt x="36649" y="25129"/>
                      <a:pt x="36654" y="25129"/>
                      <a:pt x="36660" y="25129"/>
                    </a:cubicBezTo>
                    <a:lnTo>
                      <a:pt x="36669" y="25129"/>
                    </a:lnTo>
                    <a:cubicBezTo>
                      <a:pt x="36686" y="25128"/>
                      <a:pt x="36704" y="25126"/>
                      <a:pt x="36724" y="25123"/>
                    </a:cubicBezTo>
                    <a:cubicBezTo>
                      <a:pt x="36771" y="25117"/>
                      <a:pt x="36822" y="25112"/>
                      <a:pt x="36876" y="25101"/>
                    </a:cubicBezTo>
                    <a:lnTo>
                      <a:pt x="36879" y="25101"/>
                    </a:lnTo>
                    <a:cubicBezTo>
                      <a:pt x="36963" y="25087"/>
                      <a:pt x="37052" y="25068"/>
                      <a:pt x="37141" y="25043"/>
                    </a:cubicBezTo>
                    <a:lnTo>
                      <a:pt x="37145" y="25043"/>
                    </a:lnTo>
                    <a:cubicBezTo>
                      <a:pt x="37296" y="25004"/>
                      <a:pt x="37441" y="24953"/>
                      <a:pt x="37571" y="24897"/>
                    </a:cubicBezTo>
                    <a:close/>
                    <a:moveTo>
                      <a:pt x="8171" y="24072"/>
                    </a:moveTo>
                    <a:cubicBezTo>
                      <a:pt x="8187" y="24072"/>
                      <a:pt x="8203" y="24073"/>
                      <a:pt x="8220" y="24074"/>
                    </a:cubicBezTo>
                    <a:cubicBezTo>
                      <a:pt x="8350" y="24087"/>
                      <a:pt x="8483" y="24112"/>
                      <a:pt x="8627" y="24151"/>
                    </a:cubicBezTo>
                    <a:lnTo>
                      <a:pt x="8633" y="24153"/>
                    </a:lnTo>
                    <a:cubicBezTo>
                      <a:pt x="8655" y="24158"/>
                      <a:pt x="8676" y="24164"/>
                      <a:pt x="8700" y="24169"/>
                    </a:cubicBezTo>
                    <a:cubicBezTo>
                      <a:pt x="8704" y="24365"/>
                      <a:pt x="8742" y="24577"/>
                      <a:pt x="8815" y="24824"/>
                    </a:cubicBezTo>
                    <a:cubicBezTo>
                      <a:pt x="8809" y="24843"/>
                      <a:pt x="8803" y="24865"/>
                      <a:pt x="8799" y="24887"/>
                    </a:cubicBezTo>
                    <a:cubicBezTo>
                      <a:pt x="8741" y="25171"/>
                      <a:pt x="8713" y="25457"/>
                      <a:pt x="8692" y="25699"/>
                    </a:cubicBezTo>
                    <a:cubicBezTo>
                      <a:pt x="8682" y="25815"/>
                      <a:pt x="8676" y="25947"/>
                      <a:pt x="8675" y="26082"/>
                    </a:cubicBezTo>
                    <a:cubicBezTo>
                      <a:pt x="8379" y="25945"/>
                      <a:pt x="8107" y="25862"/>
                      <a:pt x="7840" y="25829"/>
                    </a:cubicBezTo>
                    <a:cubicBezTo>
                      <a:pt x="7838" y="25826"/>
                      <a:pt x="7838" y="25821"/>
                      <a:pt x="7837" y="25820"/>
                    </a:cubicBezTo>
                    <a:cubicBezTo>
                      <a:pt x="7808" y="25748"/>
                      <a:pt x="7779" y="25677"/>
                      <a:pt x="7764" y="25609"/>
                    </a:cubicBezTo>
                    <a:cubicBezTo>
                      <a:pt x="7764" y="25607"/>
                      <a:pt x="7761" y="25604"/>
                      <a:pt x="7761" y="25603"/>
                    </a:cubicBezTo>
                    <a:cubicBezTo>
                      <a:pt x="7684" y="25367"/>
                      <a:pt x="7634" y="25082"/>
                      <a:pt x="7633" y="24840"/>
                    </a:cubicBezTo>
                    <a:lnTo>
                      <a:pt x="7633" y="24836"/>
                    </a:lnTo>
                    <a:cubicBezTo>
                      <a:pt x="7630" y="24628"/>
                      <a:pt x="7665" y="24348"/>
                      <a:pt x="7830" y="24192"/>
                    </a:cubicBezTo>
                    <a:cubicBezTo>
                      <a:pt x="7915" y="24112"/>
                      <a:pt x="8030" y="24072"/>
                      <a:pt x="8171" y="24072"/>
                    </a:cubicBezTo>
                    <a:close/>
                    <a:moveTo>
                      <a:pt x="17496" y="17237"/>
                    </a:moveTo>
                    <a:cubicBezTo>
                      <a:pt x="17501" y="17237"/>
                      <a:pt x="17506" y="17237"/>
                      <a:pt x="17511" y="17237"/>
                    </a:cubicBezTo>
                    <a:lnTo>
                      <a:pt x="17511" y="17239"/>
                    </a:lnTo>
                    <a:cubicBezTo>
                      <a:pt x="17583" y="17705"/>
                      <a:pt x="17673" y="18176"/>
                      <a:pt x="17763" y="18630"/>
                    </a:cubicBezTo>
                    <a:cubicBezTo>
                      <a:pt x="17843" y="19044"/>
                      <a:pt x="17927" y="19471"/>
                      <a:pt x="17994" y="19896"/>
                    </a:cubicBezTo>
                    <a:cubicBezTo>
                      <a:pt x="18042" y="20132"/>
                      <a:pt x="18085" y="20375"/>
                      <a:pt x="18128" y="20608"/>
                    </a:cubicBezTo>
                    <a:cubicBezTo>
                      <a:pt x="18253" y="21305"/>
                      <a:pt x="18384" y="22026"/>
                      <a:pt x="18603" y="22710"/>
                    </a:cubicBezTo>
                    <a:lnTo>
                      <a:pt x="18612" y="22737"/>
                    </a:lnTo>
                    <a:cubicBezTo>
                      <a:pt x="18617" y="22753"/>
                      <a:pt x="18623" y="22770"/>
                      <a:pt x="18626" y="22784"/>
                    </a:cubicBezTo>
                    <a:cubicBezTo>
                      <a:pt x="18628" y="22791"/>
                      <a:pt x="18632" y="22797"/>
                      <a:pt x="18635" y="22803"/>
                    </a:cubicBezTo>
                    <a:cubicBezTo>
                      <a:pt x="18823" y="23033"/>
                      <a:pt x="19078" y="23197"/>
                      <a:pt x="19326" y="23355"/>
                    </a:cubicBezTo>
                    <a:cubicBezTo>
                      <a:pt x="19470" y="23446"/>
                      <a:pt x="19617" y="23540"/>
                      <a:pt x="19750" y="23648"/>
                    </a:cubicBezTo>
                    <a:lnTo>
                      <a:pt x="19761" y="23657"/>
                    </a:lnTo>
                    <a:cubicBezTo>
                      <a:pt x="19898" y="23768"/>
                      <a:pt x="20002" y="23880"/>
                      <a:pt x="20081" y="24004"/>
                    </a:cubicBezTo>
                    <a:cubicBezTo>
                      <a:pt x="19942" y="23986"/>
                      <a:pt x="19808" y="23941"/>
                      <a:pt x="19673" y="23892"/>
                    </a:cubicBezTo>
                    <a:cubicBezTo>
                      <a:pt x="19633" y="23880"/>
                      <a:pt x="19597" y="23867"/>
                      <a:pt x="19557" y="23852"/>
                    </a:cubicBezTo>
                    <a:cubicBezTo>
                      <a:pt x="19531" y="23817"/>
                      <a:pt x="19508" y="23790"/>
                      <a:pt x="19485" y="23765"/>
                    </a:cubicBezTo>
                    <a:cubicBezTo>
                      <a:pt x="19425" y="23705"/>
                      <a:pt x="19361" y="23669"/>
                      <a:pt x="19291" y="23656"/>
                    </a:cubicBezTo>
                    <a:cubicBezTo>
                      <a:pt x="19289" y="23656"/>
                      <a:pt x="19286" y="23656"/>
                      <a:pt x="19283" y="23654"/>
                    </a:cubicBezTo>
                    <a:cubicBezTo>
                      <a:pt x="19278" y="23654"/>
                      <a:pt x="19273" y="23653"/>
                      <a:pt x="19268" y="23653"/>
                    </a:cubicBezTo>
                    <a:cubicBezTo>
                      <a:pt x="19214" y="23653"/>
                      <a:pt x="19183" y="23680"/>
                      <a:pt x="19164" y="23702"/>
                    </a:cubicBezTo>
                    <a:cubicBezTo>
                      <a:pt x="19098" y="23787"/>
                      <a:pt x="19145" y="23941"/>
                      <a:pt x="19155" y="23972"/>
                    </a:cubicBezTo>
                    <a:lnTo>
                      <a:pt x="19157" y="23979"/>
                    </a:lnTo>
                    <a:lnTo>
                      <a:pt x="19157" y="23982"/>
                    </a:lnTo>
                    <a:cubicBezTo>
                      <a:pt x="19203" y="24122"/>
                      <a:pt x="19259" y="24266"/>
                      <a:pt x="19311" y="24405"/>
                    </a:cubicBezTo>
                    <a:cubicBezTo>
                      <a:pt x="19345" y="24492"/>
                      <a:pt x="19378" y="24581"/>
                      <a:pt x="19410" y="24670"/>
                    </a:cubicBezTo>
                    <a:cubicBezTo>
                      <a:pt x="19471" y="24838"/>
                      <a:pt x="19515" y="24975"/>
                      <a:pt x="19550" y="25100"/>
                    </a:cubicBezTo>
                    <a:cubicBezTo>
                      <a:pt x="19611" y="25327"/>
                      <a:pt x="19645" y="25528"/>
                      <a:pt x="19648" y="25716"/>
                    </a:cubicBezTo>
                    <a:lnTo>
                      <a:pt x="19648" y="25724"/>
                    </a:lnTo>
                    <a:lnTo>
                      <a:pt x="19648" y="25779"/>
                    </a:lnTo>
                    <a:cubicBezTo>
                      <a:pt x="19646" y="25877"/>
                      <a:pt x="19638" y="25971"/>
                      <a:pt x="19622" y="26063"/>
                    </a:cubicBezTo>
                    <a:cubicBezTo>
                      <a:pt x="19610" y="26020"/>
                      <a:pt x="19597" y="25973"/>
                      <a:pt x="19587" y="25928"/>
                    </a:cubicBezTo>
                    <a:cubicBezTo>
                      <a:pt x="19527" y="25692"/>
                      <a:pt x="19454" y="25400"/>
                      <a:pt x="19359" y="25254"/>
                    </a:cubicBezTo>
                    <a:cubicBezTo>
                      <a:pt x="19348" y="25189"/>
                      <a:pt x="19337" y="25128"/>
                      <a:pt x="19324" y="25072"/>
                    </a:cubicBezTo>
                    <a:lnTo>
                      <a:pt x="19324" y="25069"/>
                    </a:lnTo>
                    <a:lnTo>
                      <a:pt x="19324" y="25062"/>
                    </a:lnTo>
                    <a:lnTo>
                      <a:pt x="19324" y="25056"/>
                    </a:lnTo>
                    <a:cubicBezTo>
                      <a:pt x="19315" y="25018"/>
                      <a:pt x="19305" y="24983"/>
                      <a:pt x="19295" y="24953"/>
                    </a:cubicBezTo>
                    <a:cubicBezTo>
                      <a:pt x="19288" y="24934"/>
                      <a:pt x="19282" y="24915"/>
                      <a:pt x="19275" y="24896"/>
                    </a:cubicBezTo>
                    <a:cubicBezTo>
                      <a:pt x="19244" y="24808"/>
                      <a:pt x="19211" y="24708"/>
                      <a:pt x="19157" y="24625"/>
                    </a:cubicBezTo>
                    <a:cubicBezTo>
                      <a:pt x="19152" y="24619"/>
                      <a:pt x="19148" y="24613"/>
                      <a:pt x="19142" y="24610"/>
                    </a:cubicBezTo>
                    <a:cubicBezTo>
                      <a:pt x="19082" y="24524"/>
                      <a:pt x="19012" y="24473"/>
                      <a:pt x="18926" y="24456"/>
                    </a:cubicBezTo>
                    <a:cubicBezTo>
                      <a:pt x="18922" y="24453"/>
                      <a:pt x="18916" y="24453"/>
                      <a:pt x="18912" y="24453"/>
                    </a:cubicBezTo>
                    <a:cubicBezTo>
                      <a:pt x="18874" y="24456"/>
                      <a:pt x="18843" y="24472"/>
                      <a:pt x="18820" y="24499"/>
                    </a:cubicBezTo>
                    <a:lnTo>
                      <a:pt x="18817" y="24501"/>
                    </a:lnTo>
                    <a:lnTo>
                      <a:pt x="18816" y="24504"/>
                    </a:lnTo>
                    <a:cubicBezTo>
                      <a:pt x="18779" y="24555"/>
                      <a:pt x="18781" y="24628"/>
                      <a:pt x="18794" y="24683"/>
                    </a:cubicBezTo>
                    <a:lnTo>
                      <a:pt x="18794" y="24685"/>
                    </a:lnTo>
                    <a:cubicBezTo>
                      <a:pt x="18832" y="24814"/>
                      <a:pt x="18864" y="24947"/>
                      <a:pt x="18887" y="25082"/>
                    </a:cubicBezTo>
                    <a:cubicBezTo>
                      <a:pt x="18912" y="25231"/>
                      <a:pt x="18929" y="25381"/>
                      <a:pt x="18937" y="25528"/>
                    </a:cubicBezTo>
                    <a:cubicBezTo>
                      <a:pt x="18937" y="25531"/>
                      <a:pt x="18938" y="25537"/>
                      <a:pt x="18938" y="25541"/>
                    </a:cubicBezTo>
                    <a:cubicBezTo>
                      <a:pt x="18948" y="25813"/>
                      <a:pt x="18926" y="26076"/>
                      <a:pt x="18874" y="26330"/>
                    </a:cubicBezTo>
                    <a:cubicBezTo>
                      <a:pt x="18849" y="26267"/>
                      <a:pt x="18830" y="26200"/>
                      <a:pt x="18813" y="26129"/>
                    </a:cubicBezTo>
                    <a:cubicBezTo>
                      <a:pt x="18781" y="26009"/>
                      <a:pt x="18750" y="25885"/>
                      <a:pt x="18671" y="25783"/>
                    </a:cubicBezTo>
                    <a:lnTo>
                      <a:pt x="18661" y="25772"/>
                    </a:lnTo>
                    <a:cubicBezTo>
                      <a:pt x="18649" y="25534"/>
                      <a:pt x="18609" y="25310"/>
                      <a:pt x="18543" y="25136"/>
                    </a:cubicBezTo>
                    <a:cubicBezTo>
                      <a:pt x="18543" y="25130"/>
                      <a:pt x="18540" y="25126"/>
                      <a:pt x="18539" y="25120"/>
                    </a:cubicBezTo>
                    <a:cubicBezTo>
                      <a:pt x="18463" y="24926"/>
                      <a:pt x="18362" y="24803"/>
                      <a:pt x="18238" y="24754"/>
                    </a:cubicBezTo>
                    <a:cubicBezTo>
                      <a:pt x="18234" y="24752"/>
                      <a:pt x="18230" y="24752"/>
                      <a:pt x="18225" y="24750"/>
                    </a:cubicBezTo>
                    <a:cubicBezTo>
                      <a:pt x="18221" y="24750"/>
                      <a:pt x="18218" y="24749"/>
                      <a:pt x="18215" y="24749"/>
                    </a:cubicBezTo>
                    <a:cubicBezTo>
                      <a:pt x="18213" y="24749"/>
                      <a:pt x="18211" y="24750"/>
                      <a:pt x="18209" y="24750"/>
                    </a:cubicBezTo>
                    <a:cubicBezTo>
                      <a:pt x="18183" y="24750"/>
                      <a:pt x="18101" y="24759"/>
                      <a:pt x="18093" y="24902"/>
                    </a:cubicBezTo>
                    <a:lnTo>
                      <a:pt x="18093" y="24908"/>
                    </a:lnTo>
                    <a:cubicBezTo>
                      <a:pt x="18093" y="24948"/>
                      <a:pt x="18096" y="24992"/>
                      <a:pt x="18101" y="25042"/>
                    </a:cubicBezTo>
                    <a:cubicBezTo>
                      <a:pt x="18113" y="25120"/>
                      <a:pt x="18128" y="25196"/>
                      <a:pt x="18145" y="25282"/>
                    </a:cubicBezTo>
                    <a:lnTo>
                      <a:pt x="18145" y="25286"/>
                    </a:lnTo>
                    <a:cubicBezTo>
                      <a:pt x="18171" y="25410"/>
                      <a:pt x="18196" y="25537"/>
                      <a:pt x="18202" y="25662"/>
                    </a:cubicBezTo>
                    <a:cubicBezTo>
                      <a:pt x="18209" y="25855"/>
                      <a:pt x="18205" y="26056"/>
                      <a:pt x="18189" y="26280"/>
                    </a:cubicBezTo>
                    <a:cubicBezTo>
                      <a:pt x="18154" y="26175"/>
                      <a:pt x="18123" y="26068"/>
                      <a:pt x="18094" y="25961"/>
                    </a:cubicBezTo>
                    <a:cubicBezTo>
                      <a:pt x="18058" y="25830"/>
                      <a:pt x="18020" y="25697"/>
                      <a:pt x="17975" y="25568"/>
                    </a:cubicBezTo>
                    <a:lnTo>
                      <a:pt x="17957" y="25508"/>
                    </a:lnTo>
                    <a:cubicBezTo>
                      <a:pt x="17941" y="25448"/>
                      <a:pt x="17925" y="25381"/>
                      <a:pt x="17889" y="25323"/>
                    </a:cubicBezTo>
                    <a:cubicBezTo>
                      <a:pt x="17865" y="25286"/>
                      <a:pt x="17838" y="25259"/>
                      <a:pt x="17804" y="25237"/>
                    </a:cubicBezTo>
                    <a:lnTo>
                      <a:pt x="17803" y="25235"/>
                    </a:lnTo>
                    <a:cubicBezTo>
                      <a:pt x="17775" y="25218"/>
                      <a:pt x="17744" y="25209"/>
                      <a:pt x="17712" y="25206"/>
                    </a:cubicBezTo>
                    <a:cubicBezTo>
                      <a:pt x="17690" y="25206"/>
                      <a:pt x="17669" y="25208"/>
                      <a:pt x="17648" y="25215"/>
                    </a:cubicBezTo>
                    <a:lnTo>
                      <a:pt x="17644" y="25215"/>
                    </a:lnTo>
                    <a:cubicBezTo>
                      <a:pt x="17641" y="25216"/>
                      <a:pt x="17637" y="25216"/>
                      <a:pt x="17635" y="25218"/>
                    </a:cubicBezTo>
                    <a:lnTo>
                      <a:pt x="17629" y="25218"/>
                    </a:lnTo>
                    <a:cubicBezTo>
                      <a:pt x="17618" y="25224"/>
                      <a:pt x="17604" y="25230"/>
                      <a:pt x="17591" y="25238"/>
                    </a:cubicBezTo>
                    <a:cubicBezTo>
                      <a:pt x="17590" y="25240"/>
                      <a:pt x="17588" y="25240"/>
                      <a:pt x="17584" y="25243"/>
                    </a:cubicBezTo>
                    <a:lnTo>
                      <a:pt x="17578" y="25246"/>
                    </a:lnTo>
                    <a:lnTo>
                      <a:pt x="17577" y="25247"/>
                    </a:lnTo>
                    <a:lnTo>
                      <a:pt x="17574" y="25247"/>
                    </a:lnTo>
                    <a:lnTo>
                      <a:pt x="17571" y="25250"/>
                    </a:lnTo>
                    <a:cubicBezTo>
                      <a:pt x="17568" y="25253"/>
                      <a:pt x="17562" y="25257"/>
                      <a:pt x="17559" y="25260"/>
                    </a:cubicBezTo>
                    <a:cubicBezTo>
                      <a:pt x="17513" y="25305"/>
                      <a:pt x="17488" y="25370"/>
                      <a:pt x="17488" y="25434"/>
                    </a:cubicBezTo>
                    <a:cubicBezTo>
                      <a:pt x="17473" y="25660"/>
                      <a:pt x="17336" y="26075"/>
                      <a:pt x="17269" y="26148"/>
                    </a:cubicBezTo>
                    <a:cubicBezTo>
                      <a:pt x="17256" y="26123"/>
                      <a:pt x="17234" y="26057"/>
                      <a:pt x="17218" y="25888"/>
                    </a:cubicBezTo>
                    <a:cubicBezTo>
                      <a:pt x="17199" y="25700"/>
                      <a:pt x="17220" y="25505"/>
                      <a:pt x="17240" y="25313"/>
                    </a:cubicBezTo>
                    <a:lnTo>
                      <a:pt x="17250" y="25203"/>
                    </a:lnTo>
                    <a:cubicBezTo>
                      <a:pt x="17253" y="25198"/>
                      <a:pt x="17255" y="25195"/>
                      <a:pt x="17255" y="25189"/>
                    </a:cubicBezTo>
                    <a:cubicBezTo>
                      <a:pt x="17261" y="25142"/>
                      <a:pt x="17263" y="25094"/>
                      <a:pt x="17265" y="25049"/>
                    </a:cubicBezTo>
                    <a:cubicBezTo>
                      <a:pt x="17277" y="24883"/>
                      <a:pt x="17271" y="24750"/>
                      <a:pt x="17250" y="24628"/>
                    </a:cubicBezTo>
                    <a:lnTo>
                      <a:pt x="17250" y="24625"/>
                    </a:lnTo>
                    <a:cubicBezTo>
                      <a:pt x="17250" y="24620"/>
                      <a:pt x="17250" y="24619"/>
                      <a:pt x="17249" y="24616"/>
                    </a:cubicBezTo>
                    <a:cubicBezTo>
                      <a:pt x="17247" y="24606"/>
                      <a:pt x="17243" y="24596"/>
                      <a:pt x="17236" y="24588"/>
                    </a:cubicBezTo>
                    <a:cubicBezTo>
                      <a:pt x="17196" y="24540"/>
                      <a:pt x="17161" y="24486"/>
                      <a:pt x="17137" y="24428"/>
                    </a:cubicBezTo>
                    <a:cubicBezTo>
                      <a:pt x="17134" y="24422"/>
                      <a:pt x="17131" y="24419"/>
                      <a:pt x="17126" y="24415"/>
                    </a:cubicBezTo>
                    <a:cubicBezTo>
                      <a:pt x="17003" y="24123"/>
                      <a:pt x="17074" y="23759"/>
                      <a:pt x="17137" y="23438"/>
                    </a:cubicBezTo>
                    <a:lnTo>
                      <a:pt x="17140" y="23418"/>
                    </a:lnTo>
                    <a:cubicBezTo>
                      <a:pt x="17151" y="23358"/>
                      <a:pt x="17161" y="23293"/>
                      <a:pt x="17154" y="23221"/>
                    </a:cubicBezTo>
                    <a:cubicBezTo>
                      <a:pt x="17153" y="23204"/>
                      <a:pt x="17147" y="23185"/>
                      <a:pt x="17140" y="23166"/>
                    </a:cubicBezTo>
                    <a:lnTo>
                      <a:pt x="17140" y="23162"/>
                    </a:lnTo>
                    <a:cubicBezTo>
                      <a:pt x="17140" y="23160"/>
                      <a:pt x="17140" y="23156"/>
                      <a:pt x="17138" y="23154"/>
                    </a:cubicBezTo>
                    <a:cubicBezTo>
                      <a:pt x="17134" y="23122"/>
                      <a:pt x="17126" y="23087"/>
                      <a:pt x="17118" y="23045"/>
                    </a:cubicBezTo>
                    <a:cubicBezTo>
                      <a:pt x="17116" y="23035"/>
                      <a:pt x="17112" y="23025"/>
                      <a:pt x="17110" y="23014"/>
                    </a:cubicBezTo>
                    <a:cubicBezTo>
                      <a:pt x="17107" y="23000"/>
                      <a:pt x="17103" y="22984"/>
                      <a:pt x="17102" y="22969"/>
                    </a:cubicBezTo>
                    <a:lnTo>
                      <a:pt x="17094" y="22936"/>
                    </a:lnTo>
                    <a:cubicBezTo>
                      <a:pt x="17058" y="22770"/>
                      <a:pt x="17013" y="22580"/>
                      <a:pt x="16963" y="22393"/>
                    </a:cubicBezTo>
                    <a:lnTo>
                      <a:pt x="16962" y="22388"/>
                    </a:lnTo>
                    <a:cubicBezTo>
                      <a:pt x="16912" y="22201"/>
                      <a:pt x="16860" y="22010"/>
                      <a:pt x="16797" y="21806"/>
                    </a:cubicBezTo>
                    <a:cubicBezTo>
                      <a:pt x="16592" y="21124"/>
                      <a:pt x="16342" y="20445"/>
                      <a:pt x="16102" y="19788"/>
                    </a:cubicBezTo>
                    <a:lnTo>
                      <a:pt x="16065" y="19686"/>
                    </a:lnTo>
                    <a:lnTo>
                      <a:pt x="16017" y="19557"/>
                    </a:lnTo>
                    <a:cubicBezTo>
                      <a:pt x="15988" y="19480"/>
                      <a:pt x="15961" y="19401"/>
                      <a:pt x="15934" y="19323"/>
                    </a:cubicBezTo>
                    <a:cubicBezTo>
                      <a:pt x="15898" y="19221"/>
                      <a:pt x="15863" y="19120"/>
                      <a:pt x="15828" y="19018"/>
                    </a:cubicBezTo>
                    <a:cubicBezTo>
                      <a:pt x="15698" y="18649"/>
                      <a:pt x="15566" y="18266"/>
                      <a:pt x="15411" y="17900"/>
                    </a:cubicBezTo>
                    <a:cubicBezTo>
                      <a:pt x="15395" y="17864"/>
                      <a:pt x="15380" y="17827"/>
                      <a:pt x="15362" y="17790"/>
                    </a:cubicBezTo>
                    <a:cubicBezTo>
                      <a:pt x="15402" y="17771"/>
                      <a:pt x="15442" y="17753"/>
                      <a:pt x="15478" y="17734"/>
                    </a:cubicBezTo>
                    <a:cubicBezTo>
                      <a:pt x="15552" y="17699"/>
                      <a:pt x="15637" y="17660"/>
                      <a:pt x="15666" y="17655"/>
                    </a:cubicBezTo>
                    <a:cubicBezTo>
                      <a:pt x="15669" y="17655"/>
                      <a:pt x="15675" y="17654"/>
                      <a:pt x="15679" y="17653"/>
                    </a:cubicBezTo>
                    <a:lnTo>
                      <a:pt x="15813" y="17600"/>
                    </a:lnTo>
                    <a:lnTo>
                      <a:pt x="15819" y="17600"/>
                    </a:lnTo>
                    <a:cubicBezTo>
                      <a:pt x="15826" y="17600"/>
                      <a:pt x="15834" y="17597"/>
                      <a:pt x="15840" y="17596"/>
                    </a:cubicBezTo>
                    <a:cubicBezTo>
                      <a:pt x="16226" y="17451"/>
                      <a:pt x="16619" y="17347"/>
                      <a:pt x="17005" y="17282"/>
                    </a:cubicBezTo>
                    <a:lnTo>
                      <a:pt x="17029" y="17279"/>
                    </a:lnTo>
                    <a:cubicBezTo>
                      <a:pt x="17183" y="17258"/>
                      <a:pt x="17341" y="17237"/>
                      <a:pt x="17496" y="17237"/>
                    </a:cubicBezTo>
                    <a:close/>
                    <a:moveTo>
                      <a:pt x="11295" y="26296"/>
                    </a:moveTo>
                    <a:cubicBezTo>
                      <a:pt x="11684" y="26614"/>
                      <a:pt x="12100" y="26890"/>
                      <a:pt x="12531" y="27118"/>
                    </a:cubicBezTo>
                    <a:cubicBezTo>
                      <a:pt x="12232" y="27057"/>
                      <a:pt x="11943" y="27026"/>
                      <a:pt x="11674" y="27026"/>
                    </a:cubicBezTo>
                    <a:cubicBezTo>
                      <a:pt x="11459" y="27026"/>
                      <a:pt x="11257" y="27045"/>
                      <a:pt x="11072" y="27085"/>
                    </a:cubicBezTo>
                    <a:lnTo>
                      <a:pt x="11084" y="26995"/>
                    </a:lnTo>
                    <a:lnTo>
                      <a:pt x="11084" y="26987"/>
                    </a:lnTo>
                    <a:cubicBezTo>
                      <a:pt x="11087" y="26897"/>
                      <a:pt x="11099" y="26799"/>
                      <a:pt x="11116" y="26699"/>
                    </a:cubicBezTo>
                    <a:cubicBezTo>
                      <a:pt x="11132" y="26592"/>
                      <a:pt x="11148" y="26479"/>
                      <a:pt x="11148" y="26369"/>
                    </a:cubicBezTo>
                    <a:cubicBezTo>
                      <a:pt x="11196" y="26350"/>
                      <a:pt x="11244" y="26326"/>
                      <a:pt x="11295" y="26296"/>
                    </a:cubicBezTo>
                    <a:close/>
                    <a:moveTo>
                      <a:pt x="12651" y="23522"/>
                    </a:moveTo>
                    <a:cubicBezTo>
                      <a:pt x="12664" y="23533"/>
                      <a:pt x="12677" y="23543"/>
                      <a:pt x="12692" y="23557"/>
                    </a:cubicBezTo>
                    <a:lnTo>
                      <a:pt x="12697" y="23561"/>
                    </a:lnTo>
                    <a:cubicBezTo>
                      <a:pt x="12709" y="23571"/>
                      <a:pt x="12722" y="23584"/>
                      <a:pt x="12737" y="23597"/>
                    </a:cubicBezTo>
                    <a:lnTo>
                      <a:pt x="12738" y="23599"/>
                    </a:lnTo>
                    <a:cubicBezTo>
                      <a:pt x="12751" y="23625"/>
                      <a:pt x="12775" y="23647"/>
                      <a:pt x="12799" y="23670"/>
                    </a:cubicBezTo>
                    <a:lnTo>
                      <a:pt x="12810" y="23680"/>
                    </a:lnTo>
                    <a:lnTo>
                      <a:pt x="12858" y="23728"/>
                    </a:lnTo>
                    <a:lnTo>
                      <a:pt x="12884" y="23755"/>
                    </a:lnTo>
                    <a:cubicBezTo>
                      <a:pt x="12901" y="23772"/>
                      <a:pt x="12917" y="23790"/>
                      <a:pt x="12933" y="23807"/>
                    </a:cubicBezTo>
                    <a:cubicBezTo>
                      <a:pt x="12952" y="23825"/>
                      <a:pt x="12968" y="23845"/>
                      <a:pt x="12986" y="23863"/>
                    </a:cubicBezTo>
                    <a:cubicBezTo>
                      <a:pt x="12999" y="23876"/>
                      <a:pt x="13012" y="23890"/>
                      <a:pt x="13025" y="23903"/>
                    </a:cubicBezTo>
                    <a:cubicBezTo>
                      <a:pt x="13035" y="23915"/>
                      <a:pt x="13047" y="23927"/>
                      <a:pt x="13057" y="23940"/>
                    </a:cubicBezTo>
                    <a:cubicBezTo>
                      <a:pt x="13070" y="23951"/>
                      <a:pt x="13081" y="23965"/>
                      <a:pt x="13094" y="23978"/>
                    </a:cubicBezTo>
                    <a:lnTo>
                      <a:pt x="13095" y="23979"/>
                    </a:lnTo>
                    <a:cubicBezTo>
                      <a:pt x="13100" y="23985"/>
                      <a:pt x="13105" y="23988"/>
                      <a:pt x="13108" y="23994"/>
                    </a:cubicBezTo>
                    <a:cubicBezTo>
                      <a:pt x="13123" y="24011"/>
                      <a:pt x="13139" y="24027"/>
                      <a:pt x="13154" y="24043"/>
                    </a:cubicBezTo>
                    <a:cubicBezTo>
                      <a:pt x="13171" y="24059"/>
                      <a:pt x="13186" y="24078"/>
                      <a:pt x="13202" y="24094"/>
                    </a:cubicBezTo>
                    <a:lnTo>
                      <a:pt x="13305" y="24204"/>
                    </a:lnTo>
                    <a:cubicBezTo>
                      <a:pt x="13333" y="24231"/>
                      <a:pt x="13362" y="24260"/>
                      <a:pt x="13398" y="24294"/>
                    </a:cubicBezTo>
                    <a:cubicBezTo>
                      <a:pt x="13581" y="24466"/>
                      <a:pt x="13777" y="24612"/>
                      <a:pt x="13984" y="24728"/>
                    </a:cubicBezTo>
                    <a:cubicBezTo>
                      <a:pt x="13989" y="24731"/>
                      <a:pt x="13992" y="24736"/>
                      <a:pt x="13997" y="24737"/>
                    </a:cubicBezTo>
                    <a:cubicBezTo>
                      <a:pt x="14324" y="24918"/>
                      <a:pt x="14659" y="25020"/>
                      <a:pt x="14996" y="25039"/>
                    </a:cubicBezTo>
                    <a:lnTo>
                      <a:pt x="15000" y="25039"/>
                    </a:lnTo>
                    <a:cubicBezTo>
                      <a:pt x="15051" y="25042"/>
                      <a:pt x="15102" y="25042"/>
                      <a:pt x="15155" y="25042"/>
                    </a:cubicBezTo>
                    <a:cubicBezTo>
                      <a:pt x="15337" y="25042"/>
                      <a:pt x="15526" y="25026"/>
                      <a:pt x="15721" y="24992"/>
                    </a:cubicBezTo>
                    <a:lnTo>
                      <a:pt x="15723" y="24992"/>
                    </a:lnTo>
                    <a:cubicBezTo>
                      <a:pt x="15787" y="24982"/>
                      <a:pt x="15848" y="24969"/>
                      <a:pt x="15912" y="24956"/>
                    </a:cubicBezTo>
                    <a:lnTo>
                      <a:pt x="15912" y="24956"/>
                    </a:lnTo>
                    <a:cubicBezTo>
                      <a:pt x="15911" y="24966"/>
                      <a:pt x="15908" y="24973"/>
                      <a:pt x="15908" y="24982"/>
                    </a:cubicBezTo>
                    <a:cubicBezTo>
                      <a:pt x="15907" y="24991"/>
                      <a:pt x="15907" y="24998"/>
                      <a:pt x="15905" y="25007"/>
                    </a:cubicBezTo>
                    <a:cubicBezTo>
                      <a:pt x="15904" y="25018"/>
                      <a:pt x="15901" y="25027"/>
                      <a:pt x="15901" y="25039"/>
                    </a:cubicBezTo>
                    <a:cubicBezTo>
                      <a:pt x="15901" y="25043"/>
                      <a:pt x="15899" y="25050"/>
                      <a:pt x="15899" y="25056"/>
                    </a:cubicBezTo>
                    <a:lnTo>
                      <a:pt x="15893" y="25094"/>
                    </a:lnTo>
                    <a:lnTo>
                      <a:pt x="15893" y="25101"/>
                    </a:lnTo>
                    <a:cubicBezTo>
                      <a:pt x="15883" y="25196"/>
                      <a:pt x="15876" y="25291"/>
                      <a:pt x="15869" y="25378"/>
                    </a:cubicBezTo>
                    <a:cubicBezTo>
                      <a:pt x="15857" y="25509"/>
                      <a:pt x="15848" y="25633"/>
                      <a:pt x="15832" y="25681"/>
                    </a:cubicBezTo>
                    <a:cubicBezTo>
                      <a:pt x="15831" y="25684"/>
                      <a:pt x="15831" y="25687"/>
                      <a:pt x="15831" y="25690"/>
                    </a:cubicBezTo>
                    <a:cubicBezTo>
                      <a:pt x="15819" y="25757"/>
                      <a:pt x="15809" y="25829"/>
                      <a:pt x="15799" y="25906"/>
                    </a:cubicBezTo>
                    <a:cubicBezTo>
                      <a:pt x="15746" y="26286"/>
                      <a:pt x="15685" y="26716"/>
                      <a:pt x="15462" y="26987"/>
                    </a:cubicBezTo>
                    <a:cubicBezTo>
                      <a:pt x="15461" y="26989"/>
                      <a:pt x="15459" y="26993"/>
                      <a:pt x="15456" y="26996"/>
                    </a:cubicBezTo>
                    <a:cubicBezTo>
                      <a:pt x="15452" y="27003"/>
                      <a:pt x="15445" y="27011"/>
                      <a:pt x="15437" y="27018"/>
                    </a:cubicBezTo>
                    <a:cubicBezTo>
                      <a:pt x="15430" y="27025"/>
                      <a:pt x="15424" y="27035"/>
                      <a:pt x="15417" y="27043"/>
                    </a:cubicBezTo>
                    <a:cubicBezTo>
                      <a:pt x="15410" y="27050"/>
                      <a:pt x="15401" y="27057"/>
                      <a:pt x="15394" y="27063"/>
                    </a:cubicBezTo>
                    <a:cubicBezTo>
                      <a:pt x="15386" y="27072"/>
                      <a:pt x="15379" y="27079"/>
                      <a:pt x="15372" y="27083"/>
                    </a:cubicBezTo>
                    <a:cubicBezTo>
                      <a:pt x="15362" y="27091"/>
                      <a:pt x="15354" y="27097"/>
                      <a:pt x="15345" y="27104"/>
                    </a:cubicBezTo>
                    <a:cubicBezTo>
                      <a:pt x="15338" y="27110"/>
                      <a:pt x="15331" y="27117"/>
                      <a:pt x="15322" y="27121"/>
                    </a:cubicBezTo>
                    <a:cubicBezTo>
                      <a:pt x="15313" y="27127"/>
                      <a:pt x="15303" y="27134"/>
                      <a:pt x="15294" y="27140"/>
                    </a:cubicBezTo>
                    <a:cubicBezTo>
                      <a:pt x="15286" y="27146"/>
                      <a:pt x="15278" y="27150"/>
                      <a:pt x="15270" y="27155"/>
                    </a:cubicBezTo>
                    <a:cubicBezTo>
                      <a:pt x="15259" y="27161"/>
                      <a:pt x="15249" y="27165"/>
                      <a:pt x="15238" y="27171"/>
                    </a:cubicBezTo>
                    <a:cubicBezTo>
                      <a:pt x="15229" y="27175"/>
                      <a:pt x="15222" y="27181"/>
                      <a:pt x="15213" y="27184"/>
                    </a:cubicBezTo>
                    <a:cubicBezTo>
                      <a:pt x="15201" y="27190"/>
                      <a:pt x="15191" y="27193"/>
                      <a:pt x="15179" y="27197"/>
                    </a:cubicBezTo>
                    <a:cubicBezTo>
                      <a:pt x="15171" y="27200"/>
                      <a:pt x="15163" y="27204"/>
                      <a:pt x="15155" y="27207"/>
                    </a:cubicBezTo>
                    <a:lnTo>
                      <a:pt x="15117" y="27219"/>
                    </a:lnTo>
                    <a:cubicBezTo>
                      <a:pt x="15106" y="27220"/>
                      <a:pt x="15099" y="27223"/>
                      <a:pt x="15090" y="27226"/>
                    </a:cubicBezTo>
                    <a:cubicBezTo>
                      <a:pt x="15074" y="27229"/>
                      <a:pt x="15055" y="27234"/>
                      <a:pt x="15038" y="27236"/>
                    </a:cubicBezTo>
                    <a:cubicBezTo>
                      <a:pt x="15034" y="27236"/>
                      <a:pt x="15029" y="27238"/>
                      <a:pt x="15025" y="27238"/>
                    </a:cubicBezTo>
                    <a:cubicBezTo>
                      <a:pt x="15004" y="27242"/>
                      <a:pt x="14986" y="27244"/>
                      <a:pt x="14965" y="27248"/>
                    </a:cubicBezTo>
                    <a:cubicBezTo>
                      <a:pt x="14959" y="27248"/>
                      <a:pt x="14953" y="27250"/>
                      <a:pt x="14949" y="27250"/>
                    </a:cubicBezTo>
                    <a:cubicBezTo>
                      <a:pt x="14934" y="27251"/>
                      <a:pt x="14920" y="27252"/>
                      <a:pt x="14905" y="27252"/>
                    </a:cubicBezTo>
                    <a:cubicBezTo>
                      <a:pt x="14900" y="27252"/>
                      <a:pt x="14892" y="27255"/>
                      <a:pt x="14886" y="27255"/>
                    </a:cubicBezTo>
                    <a:cubicBezTo>
                      <a:pt x="14870" y="27257"/>
                      <a:pt x="14854" y="27257"/>
                      <a:pt x="14837" y="27258"/>
                    </a:cubicBezTo>
                    <a:lnTo>
                      <a:pt x="14825" y="27258"/>
                    </a:lnTo>
                    <a:cubicBezTo>
                      <a:pt x="14805" y="27258"/>
                      <a:pt x="14783" y="27260"/>
                      <a:pt x="14763" y="27260"/>
                    </a:cubicBezTo>
                    <a:lnTo>
                      <a:pt x="14748" y="27260"/>
                    </a:lnTo>
                    <a:cubicBezTo>
                      <a:pt x="14732" y="27260"/>
                      <a:pt x="14716" y="27260"/>
                      <a:pt x="14701" y="27258"/>
                    </a:cubicBezTo>
                    <a:lnTo>
                      <a:pt x="14681" y="27258"/>
                    </a:lnTo>
                    <a:cubicBezTo>
                      <a:pt x="14665" y="27258"/>
                      <a:pt x="14650" y="27257"/>
                      <a:pt x="14633" y="27255"/>
                    </a:cubicBezTo>
                    <a:cubicBezTo>
                      <a:pt x="14628" y="27255"/>
                      <a:pt x="14621" y="27255"/>
                      <a:pt x="14615" y="27252"/>
                    </a:cubicBezTo>
                    <a:lnTo>
                      <a:pt x="14550" y="27248"/>
                    </a:lnTo>
                    <a:cubicBezTo>
                      <a:pt x="14548" y="27248"/>
                      <a:pt x="14544" y="27248"/>
                      <a:pt x="14542" y="27245"/>
                    </a:cubicBezTo>
                    <a:cubicBezTo>
                      <a:pt x="14522" y="27244"/>
                      <a:pt x="14502" y="27241"/>
                      <a:pt x="14483" y="27238"/>
                    </a:cubicBezTo>
                    <a:cubicBezTo>
                      <a:pt x="14475" y="27236"/>
                      <a:pt x="14470" y="27236"/>
                      <a:pt x="14462" y="27235"/>
                    </a:cubicBezTo>
                    <a:cubicBezTo>
                      <a:pt x="14442" y="27231"/>
                      <a:pt x="14421" y="27229"/>
                      <a:pt x="14403" y="27226"/>
                    </a:cubicBezTo>
                    <a:cubicBezTo>
                      <a:pt x="14397" y="27223"/>
                      <a:pt x="14391" y="27223"/>
                      <a:pt x="14385" y="27222"/>
                    </a:cubicBezTo>
                    <a:cubicBezTo>
                      <a:pt x="14360" y="27219"/>
                      <a:pt x="14334" y="27213"/>
                      <a:pt x="14309" y="27207"/>
                    </a:cubicBezTo>
                    <a:cubicBezTo>
                      <a:pt x="14303" y="27206"/>
                      <a:pt x="14301" y="27206"/>
                      <a:pt x="14295" y="27204"/>
                    </a:cubicBezTo>
                    <a:cubicBezTo>
                      <a:pt x="14273" y="27199"/>
                      <a:pt x="14251" y="27194"/>
                      <a:pt x="14229" y="27190"/>
                    </a:cubicBezTo>
                    <a:cubicBezTo>
                      <a:pt x="14222" y="27187"/>
                      <a:pt x="14216" y="27185"/>
                      <a:pt x="14209" y="27184"/>
                    </a:cubicBezTo>
                    <a:cubicBezTo>
                      <a:pt x="14181" y="27177"/>
                      <a:pt x="14156" y="27171"/>
                      <a:pt x="14127" y="27164"/>
                    </a:cubicBezTo>
                    <a:cubicBezTo>
                      <a:pt x="14101" y="27156"/>
                      <a:pt x="14078" y="27149"/>
                      <a:pt x="14050" y="27142"/>
                    </a:cubicBezTo>
                    <a:lnTo>
                      <a:pt x="14047" y="27142"/>
                    </a:lnTo>
                    <a:cubicBezTo>
                      <a:pt x="14038" y="27140"/>
                      <a:pt x="14031" y="27136"/>
                      <a:pt x="14021" y="27134"/>
                    </a:cubicBezTo>
                    <a:cubicBezTo>
                      <a:pt x="14016" y="27133"/>
                      <a:pt x="14010" y="27132"/>
                      <a:pt x="14006" y="27129"/>
                    </a:cubicBezTo>
                    <a:cubicBezTo>
                      <a:pt x="13999" y="27127"/>
                      <a:pt x="13992" y="27126"/>
                      <a:pt x="13987" y="27124"/>
                    </a:cubicBezTo>
                    <a:cubicBezTo>
                      <a:pt x="13980" y="27121"/>
                      <a:pt x="13973" y="27120"/>
                      <a:pt x="13965" y="27117"/>
                    </a:cubicBezTo>
                    <a:cubicBezTo>
                      <a:pt x="13959" y="27114"/>
                      <a:pt x="13952" y="27113"/>
                      <a:pt x="13946" y="27111"/>
                    </a:cubicBezTo>
                    <a:cubicBezTo>
                      <a:pt x="13938" y="27110"/>
                      <a:pt x="13930" y="27105"/>
                      <a:pt x="13922" y="27104"/>
                    </a:cubicBezTo>
                    <a:cubicBezTo>
                      <a:pt x="13916" y="27102"/>
                      <a:pt x="13910" y="27099"/>
                      <a:pt x="13903" y="27098"/>
                    </a:cubicBezTo>
                    <a:cubicBezTo>
                      <a:pt x="13894" y="27095"/>
                      <a:pt x="13885" y="27092"/>
                      <a:pt x="13875" y="27089"/>
                    </a:cubicBezTo>
                    <a:lnTo>
                      <a:pt x="13859" y="27083"/>
                    </a:lnTo>
                    <a:cubicBezTo>
                      <a:pt x="13850" y="27081"/>
                      <a:pt x="13839" y="27076"/>
                      <a:pt x="13830" y="27075"/>
                    </a:cubicBezTo>
                    <a:lnTo>
                      <a:pt x="13814" y="27069"/>
                    </a:lnTo>
                    <a:lnTo>
                      <a:pt x="13780" y="27059"/>
                    </a:lnTo>
                    <a:cubicBezTo>
                      <a:pt x="13691" y="27027"/>
                      <a:pt x="13604" y="26995"/>
                      <a:pt x="13530" y="26967"/>
                    </a:cubicBezTo>
                    <a:lnTo>
                      <a:pt x="13528" y="26967"/>
                    </a:lnTo>
                    <a:lnTo>
                      <a:pt x="13467" y="26945"/>
                    </a:lnTo>
                    <a:cubicBezTo>
                      <a:pt x="12931" y="26745"/>
                      <a:pt x="12464" y="26447"/>
                      <a:pt x="11970" y="26129"/>
                    </a:cubicBezTo>
                    <a:cubicBezTo>
                      <a:pt x="11835" y="26043"/>
                      <a:pt x="11696" y="25954"/>
                      <a:pt x="11558" y="25868"/>
                    </a:cubicBezTo>
                    <a:lnTo>
                      <a:pt x="11555" y="25866"/>
                    </a:lnTo>
                    <a:cubicBezTo>
                      <a:pt x="11536" y="25858"/>
                      <a:pt x="11518" y="25850"/>
                      <a:pt x="11502" y="25845"/>
                    </a:cubicBezTo>
                    <a:lnTo>
                      <a:pt x="11496" y="25843"/>
                    </a:lnTo>
                    <a:cubicBezTo>
                      <a:pt x="11473" y="25837"/>
                      <a:pt x="11451" y="25834"/>
                      <a:pt x="11428" y="25834"/>
                    </a:cubicBezTo>
                    <a:cubicBezTo>
                      <a:pt x="11418" y="25834"/>
                      <a:pt x="11408" y="25835"/>
                      <a:pt x="11397" y="25836"/>
                    </a:cubicBezTo>
                    <a:cubicBezTo>
                      <a:pt x="11314" y="25843"/>
                      <a:pt x="11237" y="25885"/>
                      <a:pt x="11171" y="25922"/>
                    </a:cubicBezTo>
                    <a:cubicBezTo>
                      <a:pt x="11153" y="25932"/>
                      <a:pt x="11132" y="25944"/>
                      <a:pt x="11112" y="25952"/>
                    </a:cubicBezTo>
                    <a:cubicBezTo>
                      <a:pt x="11065" y="25974"/>
                      <a:pt x="11017" y="25985"/>
                      <a:pt x="10973" y="25985"/>
                    </a:cubicBezTo>
                    <a:lnTo>
                      <a:pt x="10966" y="25985"/>
                    </a:lnTo>
                    <a:cubicBezTo>
                      <a:pt x="10959" y="25985"/>
                      <a:pt x="10953" y="25985"/>
                      <a:pt x="10946" y="25983"/>
                    </a:cubicBezTo>
                    <a:lnTo>
                      <a:pt x="10934" y="25983"/>
                    </a:lnTo>
                    <a:cubicBezTo>
                      <a:pt x="10928" y="25983"/>
                      <a:pt x="10922" y="25982"/>
                      <a:pt x="10916" y="25982"/>
                    </a:cubicBezTo>
                    <a:cubicBezTo>
                      <a:pt x="10912" y="25982"/>
                      <a:pt x="10906" y="25980"/>
                      <a:pt x="10900" y="25980"/>
                    </a:cubicBezTo>
                    <a:cubicBezTo>
                      <a:pt x="10895" y="25977"/>
                      <a:pt x="10892" y="25977"/>
                      <a:pt x="10886" y="25976"/>
                    </a:cubicBezTo>
                    <a:cubicBezTo>
                      <a:pt x="10880" y="25974"/>
                      <a:pt x="10873" y="25974"/>
                      <a:pt x="10868" y="25973"/>
                    </a:cubicBezTo>
                    <a:cubicBezTo>
                      <a:pt x="10864" y="25970"/>
                      <a:pt x="10858" y="25969"/>
                      <a:pt x="10855" y="25969"/>
                    </a:cubicBezTo>
                    <a:lnTo>
                      <a:pt x="10839" y="25963"/>
                    </a:lnTo>
                    <a:cubicBezTo>
                      <a:pt x="10835" y="25961"/>
                      <a:pt x="10832" y="25960"/>
                      <a:pt x="10826" y="25958"/>
                    </a:cubicBezTo>
                    <a:cubicBezTo>
                      <a:pt x="10820" y="25955"/>
                      <a:pt x="10814" y="25952"/>
                      <a:pt x="10810" y="25951"/>
                    </a:cubicBezTo>
                    <a:lnTo>
                      <a:pt x="10798" y="25945"/>
                    </a:lnTo>
                    <a:cubicBezTo>
                      <a:pt x="10793" y="25944"/>
                      <a:pt x="10788" y="25939"/>
                      <a:pt x="10782" y="25936"/>
                    </a:cubicBezTo>
                    <a:cubicBezTo>
                      <a:pt x="10777" y="25932"/>
                      <a:pt x="10771" y="25931"/>
                      <a:pt x="10768" y="25926"/>
                    </a:cubicBezTo>
                    <a:lnTo>
                      <a:pt x="10756" y="25922"/>
                    </a:lnTo>
                    <a:lnTo>
                      <a:pt x="10740" y="25910"/>
                    </a:lnTo>
                    <a:cubicBezTo>
                      <a:pt x="10739" y="25909"/>
                      <a:pt x="10734" y="25907"/>
                      <a:pt x="10733" y="25904"/>
                    </a:cubicBezTo>
                    <a:cubicBezTo>
                      <a:pt x="10727" y="25901"/>
                      <a:pt x="10724" y="25897"/>
                      <a:pt x="10718" y="25894"/>
                    </a:cubicBezTo>
                    <a:cubicBezTo>
                      <a:pt x="10715" y="25893"/>
                      <a:pt x="10712" y="25890"/>
                      <a:pt x="10709" y="25888"/>
                    </a:cubicBezTo>
                    <a:cubicBezTo>
                      <a:pt x="10704" y="25885"/>
                      <a:pt x="10701" y="25881"/>
                      <a:pt x="10696" y="25878"/>
                    </a:cubicBezTo>
                    <a:cubicBezTo>
                      <a:pt x="10695" y="25875"/>
                      <a:pt x="10691" y="25874"/>
                      <a:pt x="10689" y="25872"/>
                    </a:cubicBezTo>
                    <a:cubicBezTo>
                      <a:pt x="10686" y="25868"/>
                      <a:pt x="10680" y="25865"/>
                      <a:pt x="10676" y="25861"/>
                    </a:cubicBezTo>
                    <a:lnTo>
                      <a:pt x="10672" y="25856"/>
                    </a:lnTo>
                    <a:cubicBezTo>
                      <a:pt x="10667" y="25852"/>
                      <a:pt x="10664" y="25850"/>
                      <a:pt x="10661" y="25846"/>
                    </a:cubicBezTo>
                    <a:lnTo>
                      <a:pt x="10654" y="25839"/>
                    </a:lnTo>
                    <a:cubicBezTo>
                      <a:pt x="10644" y="25829"/>
                      <a:pt x="10635" y="25817"/>
                      <a:pt x="10623" y="25807"/>
                    </a:cubicBezTo>
                    <a:cubicBezTo>
                      <a:pt x="10578" y="25756"/>
                      <a:pt x="10537" y="25697"/>
                      <a:pt x="10505" y="25638"/>
                    </a:cubicBezTo>
                    <a:lnTo>
                      <a:pt x="10504" y="25635"/>
                    </a:lnTo>
                    <a:cubicBezTo>
                      <a:pt x="10268" y="25238"/>
                      <a:pt x="10227" y="24722"/>
                      <a:pt x="10395" y="24253"/>
                    </a:cubicBezTo>
                    <a:cubicBezTo>
                      <a:pt x="10406" y="24231"/>
                      <a:pt x="10419" y="24202"/>
                      <a:pt x="10434" y="24169"/>
                    </a:cubicBezTo>
                    <a:cubicBezTo>
                      <a:pt x="10495" y="24043"/>
                      <a:pt x="10616" y="23789"/>
                      <a:pt x="10729" y="23789"/>
                    </a:cubicBezTo>
                    <a:cubicBezTo>
                      <a:pt x="10735" y="23789"/>
                      <a:pt x="10741" y="23790"/>
                      <a:pt x="10747" y="23791"/>
                    </a:cubicBezTo>
                    <a:cubicBezTo>
                      <a:pt x="10803" y="23825"/>
                      <a:pt x="10855" y="23861"/>
                      <a:pt x="10908" y="23898"/>
                    </a:cubicBezTo>
                    <a:cubicBezTo>
                      <a:pt x="10994" y="23957"/>
                      <a:pt x="11083" y="24021"/>
                      <a:pt x="11186" y="24065"/>
                    </a:cubicBezTo>
                    <a:cubicBezTo>
                      <a:pt x="11373" y="24177"/>
                      <a:pt x="11555" y="24306"/>
                      <a:pt x="11731" y="24428"/>
                    </a:cubicBezTo>
                    <a:cubicBezTo>
                      <a:pt x="11928" y="24564"/>
                      <a:pt x="12132" y="24706"/>
                      <a:pt x="12343" y="24830"/>
                    </a:cubicBezTo>
                    <a:cubicBezTo>
                      <a:pt x="12418" y="24883"/>
                      <a:pt x="12505" y="24938"/>
                      <a:pt x="12595" y="24956"/>
                    </a:cubicBezTo>
                    <a:cubicBezTo>
                      <a:pt x="12598" y="24957"/>
                      <a:pt x="12604" y="24960"/>
                      <a:pt x="12607" y="24960"/>
                    </a:cubicBezTo>
                    <a:lnTo>
                      <a:pt x="12610" y="24960"/>
                    </a:lnTo>
                    <a:cubicBezTo>
                      <a:pt x="12626" y="24963"/>
                      <a:pt x="12642" y="24963"/>
                      <a:pt x="12657" y="24963"/>
                    </a:cubicBezTo>
                    <a:cubicBezTo>
                      <a:pt x="12670" y="24963"/>
                      <a:pt x="12680" y="24961"/>
                      <a:pt x="12692" y="24961"/>
                    </a:cubicBezTo>
                    <a:cubicBezTo>
                      <a:pt x="12700" y="24975"/>
                      <a:pt x="12708" y="24986"/>
                      <a:pt x="12716" y="25001"/>
                    </a:cubicBezTo>
                    <a:cubicBezTo>
                      <a:pt x="12719" y="25004"/>
                      <a:pt x="12721" y="25007"/>
                      <a:pt x="12722" y="25008"/>
                    </a:cubicBezTo>
                    <a:cubicBezTo>
                      <a:pt x="12734" y="25026"/>
                      <a:pt x="12743" y="25040"/>
                      <a:pt x="12753" y="25055"/>
                    </a:cubicBezTo>
                    <a:cubicBezTo>
                      <a:pt x="12775" y="25087"/>
                      <a:pt x="12795" y="25116"/>
                      <a:pt x="12814" y="25144"/>
                    </a:cubicBezTo>
                    <a:lnTo>
                      <a:pt x="12818" y="25151"/>
                    </a:lnTo>
                    <a:cubicBezTo>
                      <a:pt x="12823" y="25157"/>
                      <a:pt x="12826" y="25160"/>
                      <a:pt x="12830" y="25165"/>
                    </a:cubicBezTo>
                    <a:cubicBezTo>
                      <a:pt x="12831" y="25168"/>
                      <a:pt x="12836" y="25173"/>
                      <a:pt x="12837" y="25176"/>
                    </a:cubicBezTo>
                    <a:lnTo>
                      <a:pt x="12855" y="25200"/>
                    </a:lnTo>
                    <a:cubicBezTo>
                      <a:pt x="12861" y="25208"/>
                      <a:pt x="12866" y="25216"/>
                      <a:pt x="12874" y="25224"/>
                    </a:cubicBezTo>
                    <a:cubicBezTo>
                      <a:pt x="12887" y="25240"/>
                      <a:pt x="12898" y="25259"/>
                      <a:pt x="12913" y="25275"/>
                    </a:cubicBezTo>
                    <a:lnTo>
                      <a:pt x="12920" y="25285"/>
                    </a:lnTo>
                    <a:cubicBezTo>
                      <a:pt x="12925" y="25289"/>
                      <a:pt x="12926" y="25292"/>
                      <a:pt x="12931" y="25297"/>
                    </a:cubicBezTo>
                    <a:cubicBezTo>
                      <a:pt x="12947" y="25317"/>
                      <a:pt x="12963" y="25336"/>
                      <a:pt x="12979" y="25358"/>
                    </a:cubicBezTo>
                    <a:lnTo>
                      <a:pt x="12989" y="25370"/>
                    </a:lnTo>
                    <a:cubicBezTo>
                      <a:pt x="13008" y="25393"/>
                      <a:pt x="13028" y="25416"/>
                      <a:pt x="13049" y="25438"/>
                    </a:cubicBezTo>
                    <a:lnTo>
                      <a:pt x="13054" y="25445"/>
                    </a:lnTo>
                    <a:lnTo>
                      <a:pt x="13057" y="25450"/>
                    </a:lnTo>
                    <a:lnTo>
                      <a:pt x="13062" y="25453"/>
                    </a:lnTo>
                    <a:lnTo>
                      <a:pt x="13063" y="25455"/>
                    </a:lnTo>
                    <a:cubicBezTo>
                      <a:pt x="13085" y="25485"/>
                      <a:pt x="13117" y="25501"/>
                      <a:pt x="13152" y="25504"/>
                    </a:cubicBezTo>
                    <a:lnTo>
                      <a:pt x="13164" y="25504"/>
                    </a:lnTo>
                    <a:cubicBezTo>
                      <a:pt x="13183" y="25504"/>
                      <a:pt x="13203" y="25499"/>
                      <a:pt x="13219" y="25489"/>
                    </a:cubicBezTo>
                    <a:cubicBezTo>
                      <a:pt x="13229" y="25486"/>
                      <a:pt x="13237" y="25479"/>
                      <a:pt x="13247" y="25472"/>
                    </a:cubicBezTo>
                    <a:lnTo>
                      <a:pt x="13251" y="25467"/>
                    </a:lnTo>
                    <a:cubicBezTo>
                      <a:pt x="13258" y="25460"/>
                      <a:pt x="13263" y="25453"/>
                      <a:pt x="13269" y="25445"/>
                    </a:cubicBezTo>
                    <a:lnTo>
                      <a:pt x="13270" y="25442"/>
                    </a:lnTo>
                    <a:cubicBezTo>
                      <a:pt x="13275" y="25435"/>
                      <a:pt x="13280" y="25426"/>
                      <a:pt x="13282" y="25416"/>
                    </a:cubicBezTo>
                    <a:lnTo>
                      <a:pt x="13283" y="25412"/>
                    </a:lnTo>
                    <a:cubicBezTo>
                      <a:pt x="13288" y="25402"/>
                      <a:pt x="13288" y="25393"/>
                      <a:pt x="13289" y="25383"/>
                    </a:cubicBezTo>
                    <a:lnTo>
                      <a:pt x="13289" y="25378"/>
                    </a:lnTo>
                    <a:cubicBezTo>
                      <a:pt x="13289" y="25372"/>
                      <a:pt x="13289" y="25368"/>
                      <a:pt x="13288" y="25362"/>
                    </a:cubicBezTo>
                    <a:lnTo>
                      <a:pt x="13288" y="25356"/>
                    </a:lnTo>
                    <a:cubicBezTo>
                      <a:pt x="13285" y="25349"/>
                      <a:pt x="13283" y="25342"/>
                      <a:pt x="13280" y="25333"/>
                    </a:cubicBezTo>
                    <a:cubicBezTo>
                      <a:pt x="13256" y="25276"/>
                      <a:pt x="13234" y="25218"/>
                      <a:pt x="13215" y="25158"/>
                    </a:cubicBezTo>
                    <a:cubicBezTo>
                      <a:pt x="13205" y="25130"/>
                      <a:pt x="13194" y="25101"/>
                      <a:pt x="13186" y="25077"/>
                    </a:cubicBezTo>
                    <a:lnTo>
                      <a:pt x="13186" y="25074"/>
                    </a:lnTo>
                    <a:cubicBezTo>
                      <a:pt x="13172" y="25033"/>
                      <a:pt x="13158" y="24991"/>
                      <a:pt x="13145" y="24948"/>
                    </a:cubicBezTo>
                    <a:lnTo>
                      <a:pt x="13132" y="24912"/>
                    </a:lnTo>
                    <a:cubicBezTo>
                      <a:pt x="13114" y="24859"/>
                      <a:pt x="13098" y="24804"/>
                      <a:pt x="13079" y="24752"/>
                    </a:cubicBezTo>
                    <a:cubicBezTo>
                      <a:pt x="13037" y="24626"/>
                      <a:pt x="12993" y="24501"/>
                      <a:pt x="12947" y="24364"/>
                    </a:cubicBezTo>
                    <a:cubicBezTo>
                      <a:pt x="12926" y="24304"/>
                      <a:pt x="12904" y="24243"/>
                      <a:pt x="12884" y="24183"/>
                    </a:cubicBezTo>
                    <a:lnTo>
                      <a:pt x="12881" y="24174"/>
                    </a:lnTo>
                    <a:cubicBezTo>
                      <a:pt x="12855" y="24100"/>
                      <a:pt x="12829" y="24024"/>
                      <a:pt x="12802" y="23950"/>
                    </a:cubicBezTo>
                    <a:lnTo>
                      <a:pt x="12801" y="23947"/>
                    </a:lnTo>
                    <a:cubicBezTo>
                      <a:pt x="12759" y="23828"/>
                      <a:pt x="12706" y="23677"/>
                      <a:pt x="12651" y="23522"/>
                    </a:cubicBezTo>
                    <a:close/>
                    <a:moveTo>
                      <a:pt x="8917" y="11628"/>
                    </a:moveTo>
                    <a:cubicBezTo>
                      <a:pt x="8990" y="11654"/>
                      <a:pt x="9064" y="11677"/>
                      <a:pt x="9135" y="11698"/>
                    </a:cubicBezTo>
                    <a:cubicBezTo>
                      <a:pt x="9118" y="11890"/>
                      <a:pt x="9168" y="12077"/>
                      <a:pt x="9278" y="12253"/>
                    </a:cubicBezTo>
                    <a:cubicBezTo>
                      <a:pt x="9278" y="12345"/>
                      <a:pt x="9277" y="12439"/>
                      <a:pt x="9268" y="12531"/>
                    </a:cubicBezTo>
                    <a:lnTo>
                      <a:pt x="9268" y="12536"/>
                    </a:lnTo>
                    <a:cubicBezTo>
                      <a:pt x="9256" y="13127"/>
                      <a:pt x="9261" y="13744"/>
                      <a:pt x="9278" y="14370"/>
                    </a:cubicBezTo>
                    <a:cubicBezTo>
                      <a:pt x="9310" y="15300"/>
                      <a:pt x="9380" y="16216"/>
                      <a:pt x="9494" y="17090"/>
                    </a:cubicBezTo>
                    <a:cubicBezTo>
                      <a:pt x="9201" y="17180"/>
                      <a:pt x="8796" y="17329"/>
                      <a:pt x="8424" y="17542"/>
                    </a:cubicBezTo>
                    <a:cubicBezTo>
                      <a:pt x="8397" y="17465"/>
                      <a:pt x="8373" y="17399"/>
                      <a:pt x="8350" y="17336"/>
                    </a:cubicBezTo>
                    <a:lnTo>
                      <a:pt x="8348" y="17330"/>
                    </a:lnTo>
                    <a:lnTo>
                      <a:pt x="8346" y="17326"/>
                    </a:lnTo>
                    <a:cubicBezTo>
                      <a:pt x="8341" y="17316"/>
                      <a:pt x="8331" y="17294"/>
                      <a:pt x="8321" y="17268"/>
                    </a:cubicBezTo>
                    <a:cubicBezTo>
                      <a:pt x="8297" y="17208"/>
                      <a:pt x="8262" y="17126"/>
                      <a:pt x="8225" y="17064"/>
                    </a:cubicBezTo>
                    <a:lnTo>
                      <a:pt x="8222" y="17061"/>
                    </a:lnTo>
                    <a:cubicBezTo>
                      <a:pt x="8195" y="17019"/>
                      <a:pt x="8153" y="16966"/>
                      <a:pt x="8093" y="16966"/>
                    </a:cubicBezTo>
                    <a:cubicBezTo>
                      <a:pt x="8066" y="16966"/>
                      <a:pt x="8025" y="16976"/>
                      <a:pt x="7993" y="17032"/>
                    </a:cubicBezTo>
                    <a:cubicBezTo>
                      <a:pt x="7988" y="17039"/>
                      <a:pt x="7986" y="17046"/>
                      <a:pt x="7984" y="17055"/>
                    </a:cubicBezTo>
                    <a:cubicBezTo>
                      <a:pt x="7962" y="17243"/>
                      <a:pt x="7996" y="17428"/>
                      <a:pt x="8028" y="17609"/>
                    </a:cubicBezTo>
                    <a:cubicBezTo>
                      <a:pt x="8031" y="17631"/>
                      <a:pt x="8035" y="17651"/>
                      <a:pt x="8038" y="17673"/>
                    </a:cubicBezTo>
                    <a:lnTo>
                      <a:pt x="8060" y="17782"/>
                    </a:lnTo>
                    <a:cubicBezTo>
                      <a:pt x="7631" y="18117"/>
                      <a:pt x="7471" y="18480"/>
                      <a:pt x="7580" y="18859"/>
                    </a:cubicBezTo>
                    <a:lnTo>
                      <a:pt x="7586" y="18869"/>
                    </a:lnTo>
                    <a:cubicBezTo>
                      <a:pt x="7661" y="19006"/>
                      <a:pt x="7776" y="19109"/>
                      <a:pt x="7886" y="19206"/>
                    </a:cubicBezTo>
                    <a:cubicBezTo>
                      <a:pt x="8003" y="19311"/>
                      <a:pt x="8115" y="19407"/>
                      <a:pt x="8181" y="19541"/>
                    </a:cubicBezTo>
                    <a:lnTo>
                      <a:pt x="8184" y="19547"/>
                    </a:lnTo>
                    <a:cubicBezTo>
                      <a:pt x="8357" y="19828"/>
                      <a:pt x="8480" y="20156"/>
                      <a:pt x="8598" y="20473"/>
                    </a:cubicBezTo>
                    <a:cubicBezTo>
                      <a:pt x="8759" y="20908"/>
                      <a:pt x="8927" y="21359"/>
                      <a:pt x="9233" y="21713"/>
                    </a:cubicBezTo>
                    <a:cubicBezTo>
                      <a:pt x="9216" y="21793"/>
                      <a:pt x="9205" y="21878"/>
                      <a:pt x="9205" y="21965"/>
                    </a:cubicBezTo>
                    <a:lnTo>
                      <a:pt x="9205" y="21966"/>
                    </a:lnTo>
                    <a:lnTo>
                      <a:pt x="9205" y="21968"/>
                    </a:lnTo>
                    <a:cubicBezTo>
                      <a:pt x="9205" y="22085"/>
                      <a:pt x="9213" y="22201"/>
                      <a:pt x="9232" y="22316"/>
                    </a:cubicBezTo>
                    <a:lnTo>
                      <a:pt x="9233" y="22331"/>
                    </a:lnTo>
                    <a:cubicBezTo>
                      <a:pt x="9235" y="22338"/>
                      <a:pt x="9235" y="22347"/>
                      <a:pt x="9237" y="22354"/>
                    </a:cubicBezTo>
                    <a:lnTo>
                      <a:pt x="9240" y="22376"/>
                    </a:lnTo>
                    <a:cubicBezTo>
                      <a:pt x="9242" y="22386"/>
                      <a:pt x="9245" y="22396"/>
                      <a:pt x="9246" y="22405"/>
                    </a:cubicBezTo>
                    <a:lnTo>
                      <a:pt x="9248" y="22415"/>
                    </a:lnTo>
                    <a:cubicBezTo>
                      <a:pt x="9277" y="22561"/>
                      <a:pt x="9321" y="22701"/>
                      <a:pt x="9377" y="22828"/>
                    </a:cubicBezTo>
                    <a:cubicBezTo>
                      <a:pt x="9386" y="22848"/>
                      <a:pt x="9395" y="22869"/>
                      <a:pt x="9405" y="22886"/>
                    </a:cubicBezTo>
                    <a:lnTo>
                      <a:pt x="9407" y="22892"/>
                    </a:lnTo>
                    <a:cubicBezTo>
                      <a:pt x="9421" y="22921"/>
                      <a:pt x="9436" y="22949"/>
                      <a:pt x="9452" y="22978"/>
                    </a:cubicBezTo>
                    <a:cubicBezTo>
                      <a:pt x="9420" y="23003"/>
                      <a:pt x="9388" y="23032"/>
                      <a:pt x="9357" y="23064"/>
                    </a:cubicBezTo>
                    <a:lnTo>
                      <a:pt x="9354" y="23067"/>
                    </a:lnTo>
                    <a:cubicBezTo>
                      <a:pt x="9351" y="23068"/>
                      <a:pt x="9350" y="23071"/>
                      <a:pt x="9348" y="23074"/>
                    </a:cubicBezTo>
                    <a:cubicBezTo>
                      <a:pt x="9070" y="23195"/>
                      <a:pt x="8875" y="23409"/>
                      <a:pt x="8767" y="23712"/>
                    </a:cubicBezTo>
                    <a:cubicBezTo>
                      <a:pt x="8738" y="23699"/>
                      <a:pt x="8708" y="23686"/>
                      <a:pt x="8679" y="23676"/>
                    </a:cubicBezTo>
                    <a:cubicBezTo>
                      <a:pt x="8488" y="23603"/>
                      <a:pt x="8290" y="23564"/>
                      <a:pt x="8107" y="23564"/>
                    </a:cubicBezTo>
                    <a:cubicBezTo>
                      <a:pt x="8043" y="23564"/>
                      <a:pt x="7981" y="23569"/>
                      <a:pt x="7921" y="23578"/>
                    </a:cubicBezTo>
                    <a:cubicBezTo>
                      <a:pt x="7645" y="23622"/>
                      <a:pt x="7432" y="23766"/>
                      <a:pt x="7306" y="23997"/>
                    </a:cubicBezTo>
                    <a:cubicBezTo>
                      <a:pt x="7081" y="24435"/>
                      <a:pt x="7069" y="25026"/>
                      <a:pt x="7277" y="25575"/>
                    </a:cubicBezTo>
                    <a:cubicBezTo>
                      <a:pt x="7311" y="25668"/>
                      <a:pt x="7353" y="25757"/>
                      <a:pt x="7398" y="25842"/>
                    </a:cubicBezTo>
                    <a:cubicBezTo>
                      <a:pt x="7088" y="25896"/>
                      <a:pt x="6827" y="26053"/>
                      <a:pt x="6643" y="26299"/>
                    </a:cubicBezTo>
                    <a:cubicBezTo>
                      <a:pt x="6448" y="26557"/>
                      <a:pt x="6347" y="26898"/>
                      <a:pt x="6359" y="27263"/>
                    </a:cubicBezTo>
                    <a:cubicBezTo>
                      <a:pt x="6352" y="27251"/>
                      <a:pt x="6342" y="27242"/>
                      <a:pt x="6334" y="27232"/>
                    </a:cubicBezTo>
                    <a:lnTo>
                      <a:pt x="6320" y="27213"/>
                    </a:lnTo>
                    <a:cubicBezTo>
                      <a:pt x="6315" y="27206"/>
                      <a:pt x="6308" y="27199"/>
                      <a:pt x="6302" y="27190"/>
                    </a:cubicBezTo>
                    <a:lnTo>
                      <a:pt x="6286" y="27168"/>
                    </a:lnTo>
                    <a:lnTo>
                      <a:pt x="6283" y="27166"/>
                    </a:lnTo>
                    <a:cubicBezTo>
                      <a:pt x="6279" y="27159"/>
                      <a:pt x="6273" y="27153"/>
                      <a:pt x="6267" y="27146"/>
                    </a:cubicBezTo>
                    <a:cubicBezTo>
                      <a:pt x="6254" y="27132"/>
                      <a:pt x="6244" y="27117"/>
                      <a:pt x="6232" y="27102"/>
                    </a:cubicBezTo>
                    <a:cubicBezTo>
                      <a:pt x="6229" y="27098"/>
                      <a:pt x="6228" y="27095"/>
                      <a:pt x="6224" y="27091"/>
                    </a:cubicBezTo>
                    <a:cubicBezTo>
                      <a:pt x="6221" y="27088"/>
                      <a:pt x="6216" y="27083"/>
                      <a:pt x="6215" y="27079"/>
                    </a:cubicBezTo>
                    <a:cubicBezTo>
                      <a:pt x="6203" y="27066"/>
                      <a:pt x="6193" y="27053"/>
                      <a:pt x="6181" y="27038"/>
                    </a:cubicBezTo>
                    <a:cubicBezTo>
                      <a:pt x="6177" y="27031"/>
                      <a:pt x="6171" y="27025"/>
                      <a:pt x="6165" y="27018"/>
                    </a:cubicBezTo>
                    <a:cubicBezTo>
                      <a:pt x="6149" y="27000"/>
                      <a:pt x="6135" y="26980"/>
                      <a:pt x="6119" y="26962"/>
                    </a:cubicBezTo>
                    <a:cubicBezTo>
                      <a:pt x="6065" y="26898"/>
                      <a:pt x="6011" y="26834"/>
                      <a:pt x="5958" y="26770"/>
                    </a:cubicBezTo>
                    <a:cubicBezTo>
                      <a:pt x="5923" y="26722"/>
                      <a:pt x="5884" y="26674"/>
                      <a:pt x="5843" y="26624"/>
                    </a:cubicBezTo>
                    <a:lnTo>
                      <a:pt x="5837" y="26620"/>
                    </a:lnTo>
                    <a:cubicBezTo>
                      <a:pt x="5823" y="26602"/>
                      <a:pt x="5808" y="26585"/>
                      <a:pt x="5795" y="26569"/>
                    </a:cubicBezTo>
                    <a:cubicBezTo>
                      <a:pt x="5728" y="26489"/>
                      <a:pt x="5674" y="26420"/>
                      <a:pt x="5623" y="26358"/>
                    </a:cubicBezTo>
                    <a:cubicBezTo>
                      <a:pt x="5435" y="26124"/>
                      <a:pt x="5291" y="25929"/>
                      <a:pt x="5167" y="25741"/>
                    </a:cubicBezTo>
                    <a:cubicBezTo>
                      <a:pt x="4722" y="25084"/>
                      <a:pt x="4320" y="24409"/>
                      <a:pt x="3972" y="23739"/>
                    </a:cubicBezTo>
                    <a:cubicBezTo>
                      <a:pt x="3097" y="21990"/>
                      <a:pt x="2392" y="20174"/>
                      <a:pt x="1878" y="18343"/>
                    </a:cubicBezTo>
                    <a:cubicBezTo>
                      <a:pt x="1350" y="16558"/>
                      <a:pt x="1044" y="14967"/>
                      <a:pt x="945" y="13499"/>
                    </a:cubicBezTo>
                    <a:lnTo>
                      <a:pt x="945" y="13499"/>
                    </a:lnTo>
                    <a:cubicBezTo>
                      <a:pt x="1376" y="14653"/>
                      <a:pt x="1894" y="15739"/>
                      <a:pt x="2353" y="16667"/>
                    </a:cubicBezTo>
                    <a:cubicBezTo>
                      <a:pt x="2969" y="17865"/>
                      <a:pt x="3568" y="18769"/>
                      <a:pt x="4239" y="19505"/>
                    </a:cubicBezTo>
                    <a:cubicBezTo>
                      <a:pt x="4387" y="19675"/>
                      <a:pt x="4540" y="19837"/>
                      <a:pt x="4687" y="19986"/>
                    </a:cubicBezTo>
                    <a:lnTo>
                      <a:pt x="4705" y="20003"/>
                    </a:lnTo>
                    <a:cubicBezTo>
                      <a:pt x="4859" y="20158"/>
                      <a:pt x="5015" y="20304"/>
                      <a:pt x="5173" y="20438"/>
                    </a:cubicBezTo>
                    <a:cubicBezTo>
                      <a:pt x="5209" y="20470"/>
                      <a:pt x="5246" y="20500"/>
                      <a:pt x="5284" y="20535"/>
                    </a:cubicBezTo>
                    <a:cubicBezTo>
                      <a:pt x="5311" y="20559"/>
                      <a:pt x="5336" y="20582"/>
                      <a:pt x="5364" y="20605"/>
                    </a:cubicBezTo>
                    <a:cubicBezTo>
                      <a:pt x="5501" y="20722"/>
                      <a:pt x="5667" y="20850"/>
                      <a:pt x="5880" y="20879"/>
                    </a:cubicBezTo>
                    <a:lnTo>
                      <a:pt x="5881" y="20879"/>
                    </a:lnTo>
                    <a:cubicBezTo>
                      <a:pt x="5897" y="20881"/>
                      <a:pt x="5915" y="20881"/>
                      <a:pt x="5931" y="20882"/>
                    </a:cubicBezTo>
                    <a:lnTo>
                      <a:pt x="5966" y="20882"/>
                    </a:lnTo>
                    <a:cubicBezTo>
                      <a:pt x="5973" y="20882"/>
                      <a:pt x="5980" y="20882"/>
                      <a:pt x="5987" y="20881"/>
                    </a:cubicBezTo>
                    <a:cubicBezTo>
                      <a:pt x="5995" y="20881"/>
                      <a:pt x="6003" y="20879"/>
                      <a:pt x="6011" y="20879"/>
                    </a:cubicBezTo>
                    <a:lnTo>
                      <a:pt x="6025" y="20879"/>
                    </a:lnTo>
                    <a:cubicBezTo>
                      <a:pt x="6028" y="20879"/>
                      <a:pt x="6034" y="20878"/>
                      <a:pt x="6038" y="20878"/>
                    </a:cubicBezTo>
                    <a:cubicBezTo>
                      <a:pt x="6049" y="20875"/>
                      <a:pt x="6060" y="20873"/>
                      <a:pt x="6072" y="20872"/>
                    </a:cubicBezTo>
                    <a:cubicBezTo>
                      <a:pt x="6075" y="20872"/>
                      <a:pt x="6078" y="20871"/>
                      <a:pt x="6079" y="20871"/>
                    </a:cubicBezTo>
                    <a:cubicBezTo>
                      <a:pt x="6082" y="20871"/>
                      <a:pt x="6085" y="20868"/>
                      <a:pt x="6087" y="20868"/>
                    </a:cubicBezTo>
                    <a:cubicBezTo>
                      <a:pt x="6100" y="20865"/>
                      <a:pt x="6113" y="20863"/>
                      <a:pt x="6127" y="20859"/>
                    </a:cubicBezTo>
                    <a:lnTo>
                      <a:pt x="6133" y="20857"/>
                    </a:lnTo>
                    <a:cubicBezTo>
                      <a:pt x="6830" y="20649"/>
                      <a:pt x="7111" y="19275"/>
                      <a:pt x="7296" y="18365"/>
                    </a:cubicBezTo>
                    <a:cubicBezTo>
                      <a:pt x="7347" y="18119"/>
                      <a:pt x="7389" y="17908"/>
                      <a:pt x="7433" y="17760"/>
                    </a:cubicBezTo>
                    <a:lnTo>
                      <a:pt x="7435" y="17755"/>
                    </a:lnTo>
                    <a:cubicBezTo>
                      <a:pt x="7486" y="17504"/>
                      <a:pt x="7534" y="17272"/>
                      <a:pt x="7579" y="17046"/>
                    </a:cubicBezTo>
                    <a:cubicBezTo>
                      <a:pt x="7623" y="16835"/>
                      <a:pt x="7666" y="16625"/>
                      <a:pt x="7709" y="16427"/>
                    </a:cubicBezTo>
                    <a:cubicBezTo>
                      <a:pt x="8066" y="14747"/>
                      <a:pt x="8402" y="13382"/>
                      <a:pt x="8771" y="12129"/>
                    </a:cubicBezTo>
                    <a:cubicBezTo>
                      <a:pt x="8818" y="11963"/>
                      <a:pt x="8867" y="11794"/>
                      <a:pt x="8917" y="11628"/>
                    </a:cubicBezTo>
                    <a:close/>
                    <a:moveTo>
                      <a:pt x="9940" y="23334"/>
                    </a:moveTo>
                    <a:cubicBezTo>
                      <a:pt x="9987" y="23335"/>
                      <a:pt x="10027" y="23350"/>
                      <a:pt x="10068" y="23380"/>
                    </a:cubicBezTo>
                    <a:cubicBezTo>
                      <a:pt x="10070" y="23382"/>
                      <a:pt x="10074" y="23385"/>
                      <a:pt x="10075" y="23386"/>
                    </a:cubicBezTo>
                    <a:lnTo>
                      <a:pt x="10081" y="23392"/>
                    </a:lnTo>
                    <a:cubicBezTo>
                      <a:pt x="10084" y="23395"/>
                      <a:pt x="10089" y="23396"/>
                      <a:pt x="10090" y="23401"/>
                    </a:cubicBezTo>
                    <a:lnTo>
                      <a:pt x="10094" y="23406"/>
                    </a:lnTo>
                    <a:lnTo>
                      <a:pt x="10097" y="23408"/>
                    </a:lnTo>
                    <a:cubicBezTo>
                      <a:pt x="10102" y="23414"/>
                      <a:pt x="10110" y="23421"/>
                      <a:pt x="10115" y="23428"/>
                    </a:cubicBezTo>
                    <a:cubicBezTo>
                      <a:pt x="10119" y="23431"/>
                      <a:pt x="10122" y="23437"/>
                      <a:pt x="10127" y="23440"/>
                    </a:cubicBezTo>
                    <a:lnTo>
                      <a:pt x="10127" y="23443"/>
                    </a:lnTo>
                    <a:lnTo>
                      <a:pt x="10129" y="23447"/>
                    </a:lnTo>
                    <a:cubicBezTo>
                      <a:pt x="10134" y="23452"/>
                      <a:pt x="10135" y="23457"/>
                      <a:pt x="10140" y="23460"/>
                    </a:cubicBezTo>
                    <a:lnTo>
                      <a:pt x="10150" y="23476"/>
                    </a:lnTo>
                    <a:cubicBezTo>
                      <a:pt x="10161" y="23495"/>
                      <a:pt x="10172" y="23513"/>
                      <a:pt x="10183" y="23533"/>
                    </a:cubicBezTo>
                    <a:cubicBezTo>
                      <a:pt x="9959" y="23787"/>
                      <a:pt x="9850" y="24139"/>
                      <a:pt x="9801" y="24333"/>
                    </a:cubicBezTo>
                    <a:cubicBezTo>
                      <a:pt x="9755" y="24537"/>
                      <a:pt x="9733" y="24737"/>
                      <a:pt x="9743" y="24897"/>
                    </a:cubicBezTo>
                    <a:cubicBezTo>
                      <a:pt x="9736" y="25282"/>
                      <a:pt x="9896" y="25811"/>
                      <a:pt x="10220" y="26143"/>
                    </a:cubicBezTo>
                    <a:cubicBezTo>
                      <a:pt x="10097" y="26146"/>
                      <a:pt x="9947" y="26154"/>
                      <a:pt x="9799" y="26184"/>
                    </a:cubicBezTo>
                    <a:lnTo>
                      <a:pt x="9784" y="26186"/>
                    </a:lnTo>
                    <a:lnTo>
                      <a:pt x="9783" y="26186"/>
                    </a:lnTo>
                    <a:cubicBezTo>
                      <a:pt x="9688" y="26205"/>
                      <a:pt x="9634" y="26231"/>
                      <a:pt x="9611" y="26273"/>
                    </a:cubicBezTo>
                    <a:cubicBezTo>
                      <a:pt x="9609" y="26275"/>
                      <a:pt x="9609" y="26277"/>
                      <a:pt x="9608" y="26280"/>
                    </a:cubicBezTo>
                    <a:lnTo>
                      <a:pt x="9608" y="26282"/>
                    </a:lnTo>
                    <a:cubicBezTo>
                      <a:pt x="9603" y="26292"/>
                      <a:pt x="9600" y="26302"/>
                      <a:pt x="9597" y="26314"/>
                    </a:cubicBezTo>
                    <a:lnTo>
                      <a:pt x="9597" y="26321"/>
                    </a:lnTo>
                    <a:cubicBezTo>
                      <a:pt x="9602" y="26398"/>
                      <a:pt x="9705" y="26471"/>
                      <a:pt x="9906" y="26540"/>
                    </a:cubicBezTo>
                    <a:lnTo>
                      <a:pt x="9909" y="26540"/>
                    </a:lnTo>
                    <a:cubicBezTo>
                      <a:pt x="9917" y="26541"/>
                      <a:pt x="9924" y="26544"/>
                      <a:pt x="9931" y="26547"/>
                    </a:cubicBezTo>
                    <a:cubicBezTo>
                      <a:pt x="9970" y="26560"/>
                      <a:pt x="10095" y="26597"/>
                      <a:pt x="10180" y="26597"/>
                    </a:cubicBezTo>
                    <a:cubicBezTo>
                      <a:pt x="10189" y="26597"/>
                      <a:pt x="10198" y="26596"/>
                      <a:pt x="10207" y="26595"/>
                    </a:cubicBezTo>
                    <a:cubicBezTo>
                      <a:pt x="10217" y="26594"/>
                      <a:pt x="10228" y="26594"/>
                      <a:pt x="10241" y="26594"/>
                    </a:cubicBezTo>
                    <a:cubicBezTo>
                      <a:pt x="10254" y="26594"/>
                      <a:pt x="10269" y="26594"/>
                      <a:pt x="10287" y="26595"/>
                    </a:cubicBezTo>
                    <a:cubicBezTo>
                      <a:pt x="10322" y="26598"/>
                      <a:pt x="10358" y="26600"/>
                      <a:pt x="10398" y="26601"/>
                    </a:cubicBezTo>
                    <a:cubicBezTo>
                      <a:pt x="10440" y="26605"/>
                      <a:pt x="10484" y="26607"/>
                      <a:pt x="10529" y="26608"/>
                    </a:cubicBezTo>
                    <a:cubicBezTo>
                      <a:pt x="10552" y="26608"/>
                      <a:pt x="10572" y="26610"/>
                      <a:pt x="10593" y="26610"/>
                    </a:cubicBezTo>
                    <a:cubicBezTo>
                      <a:pt x="10588" y="26636"/>
                      <a:pt x="10586" y="26664"/>
                      <a:pt x="10581" y="26693"/>
                    </a:cubicBezTo>
                    <a:cubicBezTo>
                      <a:pt x="10577" y="26739"/>
                      <a:pt x="10571" y="26783"/>
                      <a:pt x="10567" y="26821"/>
                    </a:cubicBezTo>
                    <a:cubicBezTo>
                      <a:pt x="10567" y="26827"/>
                      <a:pt x="10565" y="26831"/>
                      <a:pt x="10565" y="26836"/>
                    </a:cubicBezTo>
                    <a:cubicBezTo>
                      <a:pt x="10446" y="26843"/>
                      <a:pt x="10319" y="26855"/>
                      <a:pt x="10194" y="26871"/>
                    </a:cubicBezTo>
                    <a:lnTo>
                      <a:pt x="10186" y="26871"/>
                    </a:lnTo>
                    <a:cubicBezTo>
                      <a:pt x="10078" y="26885"/>
                      <a:pt x="9968" y="26904"/>
                      <a:pt x="9855" y="26926"/>
                    </a:cubicBezTo>
                    <a:cubicBezTo>
                      <a:pt x="9762" y="26945"/>
                      <a:pt x="9714" y="26986"/>
                      <a:pt x="9717" y="27043"/>
                    </a:cubicBezTo>
                    <a:cubicBezTo>
                      <a:pt x="9718" y="27197"/>
                      <a:pt x="10172" y="27306"/>
                      <a:pt x="10176" y="27308"/>
                    </a:cubicBezTo>
                    <a:cubicBezTo>
                      <a:pt x="10180" y="27309"/>
                      <a:pt x="10186" y="27309"/>
                      <a:pt x="10191" y="27309"/>
                    </a:cubicBezTo>
                    <a:cubicBezTo>
                      <a:pt x="10195" y="27309"/>
                      <a:pt x="10199" y="27312"/>
                      <a:pt x="10205" y="27312"/>
                    </a:cubicBezTo>
                    <a:cubicBezTo>
                      <a:pt x="10227" y="27314"/>
                      <a:pt x="10252" y="27315"/>
                      <a:pt x="10280" y="27320"/>
                    </a:cubicBezTo>
                    <a:cubicBezTo>
                      <a:pt x="10316" y="27322"/>
                      <a:pt x="10355" y="27327"/>
                      <a:pt x="10399" y="27330"/>
                    </a:cubicBezTo>
                    <a:cubicBezTo>
                      <a:pt x="10438" y="27334"/>
                      <a:pt x="10475" y="27336"/>
                      <a:pt x="10505" y="27336"/>
                    </a:cubicBezTo>
                    <a:cubicBezTo>
                      <a:pt x="10465" y="27628"/>
                      <a:pt x="10402" y="27970"/>
                      <a:pt x="10234" y="28289"/>
                    </a:cubicBezTo>
                    <a:cubicBezTo>
                      <a:pt x="10186" y="28383"/>
                      <a:pt x="10105" y="28496"/>
                      <a:pt x="9990" y="28497"/>
                    </a:cubicBezTo>
                    <a:cubicBezTo>
                      <a:pt x="9955" y="28497"/>
                      <a:pt x="9917" y="28488"/>
                      <a:pt x="9877" y="28468"/>
                    </a:cubicBezTo>
                    <a:lnTo>
                      <a:pt x="9873" y="28466"/>
                    </a:lnTo>
                    <a:lnTo>
                      <a:pt x="9867" y="28465"/>
                    </a:lnTo>
                    <a:cubicBezTo>
                      <a:pt x="9829" y="28445"/>
                      <a:pt x="9790" y="28414"/>
                      <a:pt x="9749" y="28376"/>
                    </a:cubicBezTo>
                    <a:cubicBezTo>
                      <a:pt x="9442" y="28034"/>
                      <a:pt x="9353" y="27553"/>
                      <a:pt x="9267" y="27088"/>
                    </a:cubicBezTo>
                    <a:lnTo>
                      <a:pt x="9259" y="27044"/>
                    </a:lnTo>
                    <a:cubicBezTo>
                      <a:pt x="9254" y="27008"/>
                      <a:pt x="9248" y="26970"/>
                      <a:pt x="9245" y="26927"/>
                    </a:cubicBezTo>
                    <a:lnTo>
                      <a:pt x="9245" y="26913"/>
                    </a:lnTo>
                    <a:cubicBezTo>
                      <a:pt x="9233" y="26756"/>
                      <a:pt x="9220" y="26586"/>
                      <a:pt x="9219" y="26416"/>
                    </a:cubicBezTo>
                    <a:lnTo>
                      <a:pt x="9219" y="26413"/>
                    </a:lnTo>
                    <a:cubicBezTo>
                      <a:pt x="9219" y="26409"/>
                      <a:pt x="9217" y="26403"/>
                      <a:pt x="9217" y="26398"/>
                    </a:cubicBezTo>
                    <a:cubicBezTo>
                      <a:pt x="9214" y="26183"/>
                      <a:pt x="9223" y="25952"/>
                      <a:pt x="9245" y="25718"/>
                    </a:cubicBezTo>
                    <a:cubicBezTo>
                      <a:pt x="9246" y="25712"/>
                      <a:pt x="9248" y="25709"/>
                      <a:pt x="9248" y="25703"/>
                    </a:cubicBezTo>
                    <a:cubicBezTo>
                      <a:pt x="9265" y="25528"/>
                      <a:pt x="9288" y="25346"/>
                      <a:pt x="9319" y="25164"/>
                    </a:cubicBezTo>
                    <a:lnTo>
                      <a:pt x="9319" y="25160"/>
                    </a:lnTo>
                    <a:cubicBezTo>
                      <a:pt x="9323" y="25128"/>
                      <a:pt x="9331" y="25091"/>
                      <a:pt x="9339" y="25053"/>
                    </a:cubicBezTo>
                    <a:lnTo>
                      <a:pt x="9342" y="25033"/>
                    </a:lnTo>
                    <a:cubicBezTo>
                      <a:pt x="9345" y="25027"/>
                      <a:pt x="9345" y="25021"/>
                      <a:pt x="9342" y="25017"/>
                    </a:cubicBezTo>
                    <a:cubicBezTo>
                      <a:pt x="9361" y="24932"/>
                      <a:pt x="9389" y="24798"/>
                      <a:pt x="9302" y="24689"/>
                    </a:cubicBezTo>
                    <a:cubicBezTo>
                      <a:pt x="9302" y="24657"/>
                      <a:pt x="9302" y="24623"/>
                      <a:pt x="9305" y="24588"/>
                    </a:cubicBezTo>
                    <a:cubicBezTo>
                      <a:pt x="9313" y="24473"/>
                      <a:pt x="9342" y="24355"/>
                      <a:pt x="9370" y="24241"/>
                    </a:cubicBezTo>
                    <a:cubicBezTo>
                      <a:pt x="9377" y="24211"/>
                      <a:pt x="9385" y="24179"/>
                      <a:pt x="9392" y="24147"/>
                    </a:cubicBezTo>
                    <a:cubicBezTo>
                      <a:pt x="9404" y="24110"/>
                      <a:pt x="9414" y="24072"/>
                      <a:pt x="9425" y="24035"/>
                    </a:cubicBezTo>
                    <a:cubicBezTo>
                      <a:pt x="9471" y="23873"/>
                      <a:pt x="9523" y="23691"/>
                      <a:pt x="9615" y="23545"/>
                    </a:cubicBezTo>
                    <a:cubicBezTo>
                      <a:pt x="9618" y="23540"/>
                      <a:pt x="9624" y="23535"/>
                      <a:pt x="9625" y="23532"/>
                    </a:cubicBezTo>
                    <a:cubicBezTo>
                      <a:pt x="9660" y="23479"/>
                      <a:pt x="9697" y="23436"/>
                      <a:pt x="9736" y="23399"/>
                    </a:cubicBezTo>
                    <a:cubicBezTo>
                      <a:pt x="9778" y="23373"/>
                      <a:pt x="9819" y="23355"/>
                      <a:pt x="9855" y="23344"/>
                    </a:cubicBezTo>
                    <a:cubicBezTo>
                      <a:pt x="9857" y="23344"/>
                      <a:pt x="9858" y="23342"/>
                      <a:pt x="9863" y="23342"/>
                    </a:cubicBezTo>
                    <a:lnTo>
                      <a:pt x="9867" y="23342"/>
                    </a:lnTo>
                    <a:cubicBezTo>
                      <a:pt x="9889" y="23336"/>
                      <a:pt x="9909" y="23334"/>
                      <a:pt x="9930" y="23334"/>
                    </a:cubicBezTo>
                    <a:close/>
                    <a:moveTo>
                      <a:pt x="16423" y="24925"/>
                    </a:moveTo>
                    <a:cubicBezTo>
                      <a:pt x="16527" y="24970"/>
                      <a:pt x="16635" y="25017"/>
                      <a:pt x="16759" y="25071"/>
                    </a:cubicBezTo>
                    <a:cubicBezTo>
                      <a:pt x="16731" y="25397"/>
                      <a:pt x="16707" y="25734"/>
                      <a:pt x="16768" y="26066"/>
                    </a:cubicBezTo>
                    <a:cubicBezTo>
                      <a:pt x="16831" y="26379"/>
                      <a:pt x="16982" y="26569"/>
                      <a:pt x="17186" y="26586"/>
                    </a:cubicBezTo>
                    <a:cubicBezTo>
                      <a:pt x="17196" y="26588"/>
                      <a:pt x="17205" y="26588"/>
                      <a:pt x="17217" y="26588"/>
                    </a:cubicBezTo>
                    <a:cubicBezTo>
                      <a:pt x="17383" y="26588"/>
                      <a:pt x="17545" y="26468"/>
                      <a:pt x="17654" y="26272"/>
                    </a:cubicBezTo>
                    <a:cubicBezTo>
                      <a:pt x="17677" y="26323"/>
                      <a:pt x="17705" y="26374"/>
                      <a:pt x="17734" y="26425"/>
                    </a:cubicBezTo>
                    <a:cubicBezTo>
                      <a:pt x="17772" y="26535"/>
                      <a:pt x="17822" y="26626"/>
                      <a:pt x="17880" y="26704"/>
                    </a:cubicBezTo>
                    <a:lnTo>
                      <a:pt x="17881" y="26707"/>
                    </a:lnTo>
                    <a:cubicBezTo>
                      <a:pt x="17922" y="26758"/>
                      <a:pt x="17967" y="26796"/>
                      <a:pt x="18013" y="26820"/>
                    </a:cubicBezTo>
                    <a:cubicBezTo>
                      <a:pt x="18195" y="27040"/>
                      <a:pt x="18403" y="27242"/>
                      <a:pt x="18603" y="27438"/>
                    </a:cubicBezTo>
                    <a:cubicBezTo>
                      <a:pt x="18709" y="27540"/>
                      <a:pt x="18808" y="27637"/>
                      <a:pt x="18902" y="27735"/>
                    </a:cubicBezTo>
                    <a:lnTo>
                      <a:pt x="18903" y="27736"/>
                    </a:lnTo>
                    <a:lnTo>
                      <a:pt x="18906" y="27738"/>
                    </a:lnTo>
                    <a:cubicBezTo>
                      <a:pt x="19243" y="28051"/>
                      <a:pt x="19592" y="28344"/>
                      <a:pt x="19967" y="28654"/>
                    </a:cubicBezTo>
                    <a:cubicBezTo>
                      <a:pt x="19941" y="28646"/>
                      <a:pt x="19914" y="28636"/>
                      <a:pt x="19887" y="28627"/>
                    </a:cubicBezTo>
                    <a:cubicBezTo>
                      <a:pt x="19770" y="28590"/>
                      <a:pt x="19657" y="28552"/>
                      <a:pt x="19540" y="28516"/>
                    </a:cubicBezTo>
                    <a:cubicBezTo>
                      <a:pt x="18610" y="28217"/>
                      <a:pt x="17648" y="27907"/>
                      <a:pt x="16657" y="27816"/>
                    </a:cubicBezTo>
                    <a:cubicBezTo>
                      <a:pt x="16508" y="27797"/>
                      <a:pt x="16362" y="27787"/>
                      <a:pt x="16220" y="27787"/>
                    </a:cubicBezTo>
                    <a:cubicBezTo>
                      <a:pt x="15755" y="27787"/>
                      <a:pt x="15338" y="27892"/>
                      <a:pt x="15013" y="28092"/>
                    </a:cubicBezTo>
                    <a:cubicBezTo>
                      <a:pt x="14964" y="28060"/>
                      <a:pt x="14907" y="28034"/>
                      <a:pt x="14851" y="28007"/>
                    </a:cubicBezTo>
                    <a:cubicBezTo>
                      <a:pt x="14812" y="27958"/>
                      <a:pt x="14770" y="27913"/>
                      <a:pt x="14733" y="27870"/>
                    </a:cubicBezTo>
                    <a:cubicBezTo>
                      <a:pt x="14712" y="27847"/>
                      <a:pt x="14691" y="27825"/>
                      <a:pt x="14675" y="27805"/>
                    </a:cubicBezTo>
                    <a:lnTo>
                      <a:pt x="14675" y="27805"/>
                    </a:lnTo>
                    <a:cubicBezTo>
                      <a:pt x="14706" y="27808"/>
                      <a:pt x="14736" y="27808"/>
                      <a:pt x="14768" y="27808"/>
                    </a:cubicBezTo>
                    <a:cubicBezTo>
                      <a:pt x="15615" y="27808"/>
                      <a:pt x="16140" y="27299"/>
                      <a:pt x="16287" y="26326"/>
                    </a:cubicBezTo>
                    <a:cubicBezTo>
                      <a:pt x="16366" y="25915"/>
                      <a:pt x="16411" y="25488"/>
                      <a:pt x="16423" y="25059"/>
                    </a:cubicBezTo>
                    <a:lnTo>
                      <a:pt x="16423" y="25056"/>
                    </a:lnTo>
                    <a:lnTo>
                      <a:pt x="16423" y="24966"/>
                    </a:lnTo>
                    <a:lnTo>
                      <a:pt x="16423" y="24925"/>
                    </a:lnTo>
                    <a:close/>
                    <a:moveTo>
                      <a:pt x="28109" y="23428"/>
                    </a:moveTo>
                    <a:cubicBezTo>
                      <a:pt x="28242" y="23535"/>
                      <a:pt x="28382" y="23640"/>
                      <a:pt x="28513" y="23723"/>
                    </a:cubicBezTo>
                    <a:cubicBezTo>
                      <a:pt x="29493" y="24348"/>
                      <a:pt x="30648" y="24803"/>
                      <a:pt x="32042" y="25114"/>
                    </a:cubicBezTo>
                    <a:cubicBezTo>
                      <a:pt x="32053" y="25206"/>
                      <a:pt x="32093" y="25297"/>
                      <a:pt x="32135" y="25378"/>
                    </a:cubicBezTo>
                    <a:cubicBezTo>
                      <a:pt x="31966" y="25340"/>
                      <a:pt x="31833" y="25316"/>
                      <a:pt x="31775" y="25308"/>
                    </a:cubicBezTo>
                    <a:cubicBezTo>
                      <a:pt x="31541" y="25276"/>
                      <a:pt x="31321" y="25259"/>
                      <a:pt x="31108" y="25259"/>
                    </a:cubicBezTo>
                    <a:cubicBezTo>
                      <a:pt x="30988" y="25259"/>
                      <a:pt x="30871" y="25264"/>
                      <a:pt x="30756" y="25275"/>
                    </a:cubicBezTo>
                    <a:lnTo>
                      <a:pt x="30742" y="25276"/>
                    </a:lnTo>
                    <a:cubicBezTo>
                      <a:pt x="30734" y="25276"/>
                      <a:pt x="30728" y="25278"/>
                      <a:pt x="30723" y="25278"/>
                    </a:cubicBezTo>
                    <a:cubicBezTo>
                      <a:pt x="30648" y="25284"/>
                      <a:pt x="30575" y="25295"/>
                      <a:pt x="30504" y="25313"/>
                    </a:cubicBezTo>
                    <a:cubicBezTo>
                      <a:pt x="30472" y="25319"/>
                      <a:pt x="30444" y="25340"/>
                      <a:pt x="30436" y="25374"/>
                    </a:cubicBezTo>
                    <a:cubicBezTo>
                      <a:pt x="30424" y="25412"/>
                      <a:pt x="30438" y="25451"/>
                      <a:pt x="30470" y="25473"/>
                    </a:cubicBezTo>
                    <a:cubicBezTo>
                      <a:pt x="30472" y="25476"/>
                      <a:pt x="30473" y="25477"/>
                      <a:pt x="30478" y="25477"/>
                    </a:cubicBezTo>
                    <a:cubicBezTo>
                      <a:pt x="30489" y="25485"/>
                      <a:pt x="30504" y="25488"/>
                      <a:pt x="30519" y="25488"/>
                    </a:cubicBezTo>
                    <a:cubicBezTo>
                      <a:pt x="30723" y="25512"/>
                      <a:pt x="30938" y="25549"/>
                      <a:pt x="31174" y="25598"/>
                    </a:cubicBezTo>
                    <a:cubicBezTo>
                      <a:pt x="31575" y="25687"/>
                      <a:pt x="31976" y="25802"/>
                      <a:pt x="32365" y="25916"/>
                    </a:cubicBezTo>
                    <a:cubicBezTo>
                      <a:pt x="32482" y="25951"/>
                      <a:pt x="32598" y="25983"/>
                      <a:pt x="32715" y="26018"/>
                    </a:cubicBezTo>
                    <a:cubicBezTo>
                      <a:pt x="32738" y="26025"/>
                      <a:pt x="32762" y="26033"/>
                      <a:pt x="32785" y="26038"/>
                    </a:cubicBezTo>
                    <a:cubicBezTo>
                      <a:pt x="32783" y="26057"/>
                      <a:pt x="32783" y="26078"/>
                      <a:pt x="32783" y="26101"/>
                    </a:cubicBezTo>
                    <a:cubicBezTo>
                      <a:pt x="32783" y="26108"/>
                      <a:pt x="32785" y="26114"/>
                      <a:pt x="32788" y="26120"/>
                    </a:cubicBezTo>
                    <a:cubicBezTo>
                      <a:pt x="32792" y="26272"/>
                      <a:pt x="32833" y="26442"/>
                      <a:pt x="32862" y="26567"/>
                    </a:cubicBezTo>
                    <a:cubicBezTo>
                      <a:pt x="32875" y="26619"/>
                      <a:pt x="32884" y="26662"/>
                      <a:pt x="32891" y="26697"/>
                    </a:cubicBezTo>
                    <a:cubicBezTo>
                      <a:pt x="32934" y="26887"/>
                      <a:pt x="33040" y="27038"/>
                      <a:pt x="33145" y="27185"/>
                    </a:cubicBezTo>
                    <a:cubicBezTo>
                      <a:pt x="33228" y="27303"/>
                      <a:pt x="33308" y="27417"/>
                      <a:pt x="33353" y="27547"/>
                    </a:cubicBezTo>
                    <a:cubicBezTo>
                      <a:pt x="33310" y="27712"/>
                      <a:pt x="33321" y="27886"/>
                      <a:pt x="33330" y="28057"/>
                    </a:cubicBezTo>
                    <a:cubicBezTo>
                      <a:pt x="33336" y="28144"/>
                      <a:pt x="33339" y="28227"/>
                      <a:pt x="33337" y="28311"/>
                    </a:cubicBezTo>
                    <a:lnTo>
                      <a:pt x="33337" y="28315"/>
                    </a:lnTo>
                    <a:cubicBezTo>
                      <a:pt x="33339" y="28348"/>
                      <a:pt x="33342" y="28383"/>
                      <a:pt x="33343" y="28415"/>
                    </a:cubicBezTo>
                    <a:lnTo>
                      <a:pt x="33346" y="28481"/>
                    </a:lnTo>
                    <a:cubicBezTo>
                      <a:pt x="33350" y="28551"/>
                      <a:pt x="33358" y="28643"/>
                      <a:pt x="33368" y="28735"/>
                    </a:cubicBezTo>
                    <a:lnTo>
                      <a:pt x="33368" y="28736"/>
                    </a:lnTo>
                    <a:cubicBezTo>
                      <a:pt x="33374" y="28784"/>
                      <a:pt x="33381" y="28828"/>
                      <a:pt x="33388" y="28872"/>
                    </a:cubicBezTo>
                    <a:cubicBezTo>
                      <a:pt x="33358" y="28872"/>
                      <a:pt x="33327" y="28876"/>
                      <a:pt x="33298" y="28888"/>
                    </a:cubicBezTo>
                    <a:cubicBezTo>
                      <a:pt x="33248" y="28902"/>
                      <a:pt x="33199" y="28915"/>
                      <a:pt x="33149" y="28927"/>
                    </a:cubicBezTo>
                    <a:lnTo>
                      <a:pt x="33139" y="28933"/>
                    </a:lnTo>
                    <a:cubicBezTo>
                      <a:pt x="32366" y="29137"/>
                      <a:pt x="31668" y="29240"/>
                      <a:pt x="31033" y="29240"/>
                    </a:cubicBezTo>
                    <a:cubicBezTo>
                      <a:pt x="30531" y="29240"/>
                      <a:pt x="30069" y="29176"/>
                      <a:pt x="29641" y="29048"/>
                    </a:cubicBezTo>
                    <a:cubicBezTo>
                      <a:pt x="29625" y="29039"/>
                      <a:pt x="29608" y="29033"/>
                      <a:pt x="29592" y="29028"/>
                    </a:cubicBezTo>
                    <a:cubicBezTo>
                      <a:pt x="29581" y="29025"/>
                      <a:pt x="29563" y="29017"/>
                      <a:pt x="29554" y="29012"/>
                    </a:cubicBezTo>
                    <a:cubicBezTo>
                      <a:pt x="29563" y="28981"/>
                      <a:pt x="29570" y="28949"/>
                      <a:pt x="29571" y="28918"/>
                    </a:cubicBezTo>
                    <a:lnTo>
                      <a:pt x="29571" y="28880"/>
                    </a:lnTo>
                    <a:cubicBezTo>
                      <a:pt x="29570" y="28845"/>
                      <a:pt x="29563" y="28808"/>
                      <a:pt x="29549" y="28770"/>
                    </a:cubicBezTo>
                    <a:cubicBezTo>
                      <a:pt x="29548" y="28762"/>
                      <a:pt x="29545" y="28755"/>
                      <a:pt x="29542" y="28748"/>
                    </a:cubicBezTo>
                    <a:lnTo>
                      <a:pt x="29541" y="28742"/>
                    </a:lnTo>
                    <a:cubicBezTo>
                      <a:pt x="29539" y="28735"/>
                      <a:pt x="29535" y="28729"/>
                      <a:pt x="29533" y="28722"/>
                    </a:cubicBezTo>
                    <a:lnTo>
                      <a:pt x="29530" y="28713"/>
                    </a:lnTo>
                    <a:cubicBezTo>
                      <a:pt x="29528" y="28707"/>
                      <a:pt x="29526" y="28704"/>
                      <a:pt x="29523" y="28698"/>
                    </a:cubicBezTo>
                    <a:cubicBezTo>
                      <a:pt x="29520" y="28694"/>
                      <a:pt x="29519" y="28689"/>
                      <a:pt x="29517" y="28685"/>
                    </a:cubicBezTo>
                    <a:lnTo>
                      <a:pt x="29513" y="28678"/>
                    </a:lnTo>
                    <a:lnTo>
                      <a:pt x="29503" y="28656"/>
                    </a:lnTo>
                    <a:cubicBezTo>
                      <a:pt x="29501" y="28650"/>
                      <a:pt x="29497" y="28646"/>
                      <a:pt x="29494" y="28641"/>
                    </a:cubicBezTo>
                    <a:lnTo>
                      <a:pt x="29487" y="28628"/>
                    </a:lnTo>
                    <a:cubicBezTo>
                      <a:pt x="29482" y="28624"/>
                      <a:pt x="29479" y="28617"/>
                      <a:pt x="29475" y="28611"/>
                    </a:cubicBezTo>
                    <a:cubicBezTo>
                      <a:pt x="29472" y="28605"/>
                      <a:pt x="29469" y="28602"/>
                      <a:pt x="29466" y="28596"/>
                    </a:cubicBezTo>
                    <a:lnTo>
                      <a:pt x="29459" y="28583"/>
                    </a:lnTo>
                    <a:lnTo>
                      <a:pt x="29447" y="28567"/>
                    </a:lnTo>
                    <a:cubicBezTo>
                      <a:pt x="29440" y="28554"/>
                      <a:pt x="29431" y="28541"/>
                      <a:pt x="29424" y="28531"/>
                    </a:cubicBezTo>
                    <a:lnTo>
                      <a:pt x="29421" y="28526"/>
                    </a:lnTo>
                    <a:cubicBezTo>
                      <a:pt x="29411" y="28515"/>
                      <a:pt x="29402" y="28501"/>
                      <a:pt x="29395" y="28488"/>
                    </a:cubicBezTo>
                    <a:cubicBezTo>
                      <a:pt x="28845" y="27633"/>
                      <a:pt x="28416" y="26672"/>
                      <a:pt x="28185" y="25785"/>
                    </a:cubicBezTo>
                    <a:cubicBezTo>
                      <a:pt x="28172" y="25732"/>
                      <a:pt x="28160" y="25681"/>
                      <a:pt x="28147" y="25630"/>
                    </a:cubicBezTo>
                    <a:lnTo>
                      <a:pt x="28147" y="25629"/>
                    </a:lnTo>
                    <a:cubicBezTo>
                      <a:pt x="28136" y="25585"/>
                      <a:pt x="28127" y="25543"/>
                      <a:pt x="28118" y="25499"/>
                    </a:cubicBezTo>
                    <a:cubicBezTo>
                      <a:pt x="28095" y="25386"/>
                      <a:pt x="28073" y="25273"/>
                      <a:pt x="28056" y="25164"/>
                    </a:cubicBezTo>
                    <a:cubicBezTo>
                      <a:pt x="27967" y="24597"/>
                      <a:pt x="27967" y="24071"/>
                      <a:pt x="28058" y="23603"/>
                    </a:cubicBezTo>
                    <a:lnTo>
                      <a:pt x="28058" y="23597"/>
                    </a:lnTo>
                    <a:cubicBezTo>
                      <a:pt x="28061" y="23552"/>
                      <a:pt x="28083" y="23491"/>
                      <a:pt x="28109" y="23428"/>
                    </a:cubicBezTo>
                    <a:close/>
                    <a:moveTo>
                      <a:pt x="34551" y="29070"/>
                    </a:moveTo>
                    <a:cubicBezTo>
                      <a:pt x="34556" y="29084"/>
                      <a:pt x="34561" y="29098"/>
                      <a:pt x="34569" y="29112"/>
                    </a:cubicBezTo>
                    <a:cubicBezTo>
                      <a:pt x="34591" y="29160"/>
                      <a:pt x="34611" y="29211"/>
                      <a:pt x="34634" y="29261"/>
                    </a:cubicBezTo>
                    <a:cubicBezTo>
                      <a:pt x="34582" y="29236"/>
                      <a:pt x="34531" y="29214"/>
                      <a:pt x="34483" y="29192"/>
                    </a:cubicBezTo>
                    <a:cubicBezTo>
                      <a:pt x="34509" y="29151"/>
                      <a:pt x="34531" y="29112"/>
                      <a:pt x="34551" y="29070"/>
                    </a:cubicBezTo>
                    <a:close/>
                    <a:moveTo>
                      <a:pt x="20070" y="25196"/>
                    </a:moveTo>
                    <a:cubicBezTo>
                      <a:pt x="20785" y="25276"/>
                      <a:pt x="21461" y="25444"/>
                      <a:pt x="22031" y="25597"/>
                    </a:cubicBezTo>
                    <a:lnTo>
                      <a:pt x="22034" y="25597"/>
                    </a:lnTo>
                    <a:cubicBezTo>
                      <a:pt x="22051" y="25603"/>
                      <a:pt x="22071" y="25609"/>
                      <a:pt x="22089" y="25611"/>
                    </a:cubicBezTo>
                    <a:lnTo>
                      <a:pt x="22114" y="25619"/>
                    </a:lnTo>
                    <a:cubicBezTo>
                      <a:pt x="22211" y="25646"/>
                      <a:pt x="22308" y="25674"/>
                      <a:pt x="22407" y="25702"/>
                    </a:cubicBezTo>
                    <a:lnTo>
                      <a:pt x="22408" y="25702"/>
                    </a:lnTo>
                    <a:cubicBezTo>
                      <a:pt x="22482" y="25724"/>
                      <a:pt x="22555" y="25743"/>
                      <a:pt x="22631" y="25764"/>
                    </a:cubicBezTo>
                    <a:lnTo>
                      <a:pt x="22634" y="25764"/>
                    </a:lnTo>
                    <a:lnTo>
                      <a:pt x="23039" y="25880"/>
                    </a:lnTo>
                    <a:cubicBezTo>
                      <a:pt x="23093" y="25896"/>
                      <a:pt x="23150" y="25910"/>
                      <a:pt x="23205" y="25928"/>
                    </a:cubicBezTo>
                    <a:lnTo>
                      <a:pt x="23232" y="25935"/>
                    </a:lnTo>
                    <a:cubicBezTo>
                      <a:pt x="23281" y="25950"/>
                      <a:pt x="23331" y="25964"/>
                      <a:pt x="23380" y="25976"/>
                    </a:cubicBezTo>
                    <a:lnTo>
                      <a:pt x="23446" y="25995"/>
                    </a:lnTo>
                    <a:lnTo>
                      <a:pt x="23449" y="25996"/>
                    </a:lnTo>
                    <a:cubicBezTo>
                      <a:pt x="23482" y="26005"/>
                      <a:pt x="23514" y="26017"/>
                      <a:pt x="23549" y="26025"/>
                    </a:cubicBezTo>
                    <a:lnTo>
                      <a:pt x="23551" y="26025"/>
                    </a:lnTo>
                    <a:cubicBezTo>
                      <a:pt x="23645" y="26052"/>
                      <a:pt x="23723" y="26071"/>
                      <a:pt x="23796" y="26088"/>
                    </a:cubicBezTo>
                    <a:lnTo>
                      <a:pt x="23797" y="26088"/>
                    </a:lnTo>
                    <a:cubicBezTo>
                      <a:pt x="23785" y="26175"/>
                      <a:pt x="23788" y="26266"/>
                      <a:pt x="23803" y="26359"/>
                    </a:cubicBezTo>
                    <a:cubicBezTo>
                      <a:pt x="23817" y="26441"/>
                      <a:pt x="23841" y="26527"/>
                      <a:pt x="23876" y="26610"/>
                    </a:cubicBezTo>
                    <a:cubicBezTo>
                      <a:pt x="23876" y="26613"/>
                      <a:pt x="23877" y="26614"/>
                      <a:pt x="23879" y="26616"/>
                    </a:cubicBezTo>
                    <a:cubicBezTo>
                      <a:pt x="23899" y="26652"/>
                      <a:pt x="23921" y="26690"/>
                      <a:pt x="23946" y="26732"/>
                    </a:cubicBezTo>
                    <a:cubicBezTo>
                      <a:pt x="24001" y="26824"/>
                      <a:pt x="24061" y="26914"/>
                      <a:pt x="24123" y="27006"/>
                    </a:cubicBezTo>
                    <a:cubicBezTo>
                      <a:pt x="24830" y="28015"/>
                      <a:pt x="25903" y="28706"/>
                      <a:pt x="26941" y="29374"/>
                    </a:cubicBezTo>
                    <a:cubicBezTo>
                      <a:pt x="26960" y="29385"/>
                      <a:pt x="26977" y="29398"/>
                      <a:pt x="26995" y="29408"/>
                    </a:cubicBezTo>
                    <a:cubicBezTo>
                      <a:pt x="25354" y="28911"/>
                      <a:pt x="24032" y="28662"/>
                      <a:pt x="23039" y="28662"/>
                    </a:cubicBezTo>
                    <a:cubicBezTo>
                      <a:pt x="22238" y="28662"/>
                      <a:pt x="21650" y="28824"/>
                      <a:pt x="21280" y="29149"/>
                    </a:cubicBezTo>
                    <a:cubicBezTo>
                      <a:pt x="21181" y="29017"/>
                      <a:pt x="21006" y="28872"/>
                      <a:pt x="20873" y="28759"/>
                    </a:cubicBezTo>
                    <a:cubicBezTo>
                      <a:pt x="20809" y="28707"/>
                      <a:pt x="20754" y="28662"/>
                      <a:pt x="20732" y="28638"/>
                    </a:cubicBezTo>
                    <a:lnTo>
                      <a:pt x="20729" y="28634"/>
                    </a:lnTo>
                    <a:cubicBezTo>
                      <a:pt x="20534" y="28464"/>
                      <a:pt x="20336" y="28290"/>
                      <a:pt x="20142" y="28124"/>
                    </a:cubicBezTo>
                    <a:cubicBezTo>
                      <a:pt x="19840" y="27863"/>
                      <a:pt x="19527" y="27594"/>
                      <a:pt x="19228" y="27320"/>
                    </a:cubicBezTo>
                    <a:cubicBezTo>
                      <a:pt x="18945" y="27060"/>
                      <a:pt x="18711" y="26817"/>
                      <a:pt x="18526" y="26592"/>
                    </a:cubicBezTo>
                    <a:cubicBezTo>
                      <a:pt x="18528" y="26591"/>
                      <a:pt x="18530" y="26588"/>
                      <a:pt x="18530" y="26586"/>
                    </a:cubicBezTo>
                    <a:cubicBezTo>
                      <a:pt x="18606" y="26704"/>
                      <a:pt x="18706" y="26773"/>
                      <a:pt x="18832" y="26790"/>
                    </a:cubicBezTo>
                    <a:lnTo>
                      <a:pt x="18846" y="26790"/>
                    </a:lnTo>
                    <a:cubicBezTo>
                      <a:pt x="19049" y="26767"/>
                      <a:pt x="19202" y="26635"/>
                      <a:pt x="19295" y="26403"/>
                    </a:cubicBezTo>
                    <a:cubicBezTo>
                      <a:pt x="19368" y="26512"/>
                      <a:pt x="19463" y="26572"/>
                      <a:pt x="19581" y="26584"/>
                    </a:cubicBezTo>
                    <a:lnTo>
                      <a:pt x="19594" y="26584"/>
                    </a:lnTo>
                    <a:cubicBezTo>
                      <a:pt x="19754" y="26563"/>
                      <a:pt x="19881" y="26489"/>
                      <a:pt x="19973" y="26362"/>
                    </a:cubicBezTo>
                    <a:cubicBezTo>
                      <a:pt x="20177" y="26076"/>
                      <a:pt x="20143" y="25585"/>
                      <a:pt x="20070" y="25196"/>
                    </a:cubicBezTo>
                    <a:close/>
                    <a:moveTo>
                      <a:pt x="35668" y="25715"/>
                    </a:moveTo>
                    <a:cubicBezTo>
                      <a:pt x="35669" y="25721"/>
                      <a:pt x="35672" y="25725"/>
                      <a:pt x="35675" y="25729"/>
                    </a:cubicBezTo>
                    <a:cubicBezTo>
                      <a:pt x="35676" y="25734"/>
                      <a:pt x="35678" y="25737"/>
                      <a:pt x="35682" y="25741"/>
                    </a:cubicBezTo>
                    <a:cubicBezTo>
                      <a:pt x="35684" y="25743"/>
                      <a:pt x="35684" y="25747"/>
                      <a:pt x="35685" y="25748"/>
                    </a:cubicBezTo>
                    <a:cubicBezTo>
                      <a:pt x="35757" y="25885"/>
                      <a:pt x="35872" y="25998"/>
                      <a:pt x="36028" y="26089"/>
                    </a:cubicBezTo>
                    <a:cubicBezTo>
                      <a:pt x="36054" y="26104"/>
                      <a:pt x="36076" y="26116"/>
                      <a:pt x="36099" y="26127"/>
                    </a:cubicBezTo>
                    <a:lnTo>
                      <a:pt x="36100" y="26129"/>
                    </a:lnTo>
                    <a:cubicBezTo>
                      <a:pt x="36173" y="26165"/>
                      <a:pt x="36253" y="26196"/>
                      <a:pt x="36342" y="26224"/>
                    </a:cubicBezTo>
                    <a:lnTo>
                      <a:pt x="36345" y="26224"/>
                    </a:lnTo>
                    <a:cubicBezTo>
                      <a:pt x="36348" y="26225"/>
                      <a:pt x="36354" y="26225"/>
                      <a:pt x="36360" y="26225"/>
                    </a:cubicBezTo>
                    <a:cubicBezTo>
                      <a:pt x="36434" y="26247"/>
                      <a:pt x="36513" y="26266"/>
                      <a:pt x="36573" y="26279"/>
                    </a:cubicBezTo>
                    <a:cubicBezTo>
                      <a:pt x="36612" y="26294"/>
                      <a:pt x="36656" y="26305"/>
                      <a:pt x="36702" y="26320"/>
                    </a:cubicBezTo>
                    <a:cubicBezTo>
                      <a:pt x="36771" y="26342"/>
                      <a:pt x="36842" y="26366"/>
                      <a:pt x="36915" y="26391"/>
                    </a:cubicBezTo>
                    <a:lnTo>
                      <a:pt x="36917" y="26393"/>
                    </a:lnTo>
                    <a:lnTo>
                      <a:pt x="36918" y="26396"/>
                    </a:lnTo>
                    <a:cubicBezTo>
                      <a:pt x="37071" y="26449"/>
                      <a:pt x="37188" y="26502"/>
                      <a:pt x="37282" y="26560"/>
                    </a:cubicBezTo>
                    <a:lnTo>
                      <a:pt x="37287" y="26563"/>
                    </a:lnTo>
                    <a:cubicBezTo>
                      <a:pt x="37288" y="26565"/>
                      <a:pt x="37290" y="26565"/>
                      <a:pt x="37294" y="26566"/>
                    </a:cubicBezTo>
                    <a:cubicBezTo>
                      <a:pt x="37374" y="26617"/>
                      <a:pt x="37438" y="26672"/>
                      <a:pt x="37485" y="26731"/>
                    </a:cubicBezTo>
                    <a:cubicBezTo>
                      <a:pt x="37424" y="26753"/>
                      <a:pt x="37355" y="26761"/>
                      <a:pt x="37278" y="26761"/>
                    </a:cubicBezTo>
                    <a:lnTo>
                      <a:pt x="37268" y="26761"/>
                    </a:lnTo>
                    <a:cubicBezTo>
                      <a:pt x="37159" y="26760"/>
                      <a:pt x="37045" y="26739"/>
                      <a:pt x="36931" y="26719"/>
                    </a:cubicBezTo>
                    <a:lnTo>
                      <a:pt x="36909" y="26716"/>
                    </a:lnTo>
                    <a:cubicBezTo>
                      <a:pt x="36823" y="26702"/>
                      <a:pt x="36742" y="26687"/>
                      <a:pt x="36660" y="26680"/>
                    </a:cubicBezTo>
                    <a:lnTo>
                      <a:pt x="36640" y="26680"/>
                    </a:lnTo>
                    <a:cubicBezTo>
                      <a:pt x="36634" y="26680"/>
                      <a:pt x="36630" y="26680"/>
                      <a:pt x="36625" y="26681"/>
                    </a:cubicBezTo>
                    <a:cubicBezTo>
                      <a:pt x="36571" y="26640"/>
                      <a:pt x="36507" y="26597"/>
                      <a:pt x="36437" y="26557"/>
                    </a:cubicBezTo>
                    <a:cubicBezTo>
                      <a:pt x="36418" y="26544"/>
                      <a:pt x="36390" y="26531"/>
                      <a:pt x="36361" y="26522"/>
                    </a:cubicBezTo>
                    <a:cubicBezTo>
                      <a:pt x="36338" y="26514"/>
                      <a:pt x="36303" y="26506"/>
                      <a:pt x="36266" y="26506"/>
                    </a:cubicBezTo>
                    <a:cubicBezTo>
                      <a:pt x="36241" y="26506"/>
                      <a:pt x="36216" y="26510"/>
                      <a:pt x="36194" y="26519"/>
                    </a:cubicBezTo>
                    <a:lnTo>
                      <a:pt x="36188" y="26521"/>
                    </a:lnTo>
                    <a:lnTo>
                      <a:pt x="36186" y="26522"/>
                    </a:lnTo>
                    <a:lnTo>
                      <a:pt x="36179" y="26527"/>
                    </a:lnTo>
                    <a:lnTo>
                      <a:pt x="36175" y="26528"/>
                    </a:lnTo>
                    <a:cubicBezTo>
                      <a:pt x="36153" y="26543"/>
                      <a:pt x="36105" y="26585"/>
                      <a:pt x="36135" y="26677"/>
                    </a:cubicBezTo>
                    <a:lnTo>
                      <a:pt x="36137" y="26683"/>
                    </a:lnTo>
                    <a:cubicBezTo>
                      <a:pt x="36207" y="26840"/>
                      <a:pt x="36325" y="26964"/>
                      <a:pt x="36440" y="27082"/>
                    </a:cubicBezTo>
                    <a:cubicBezTo>
                      <a:pt x="36501" y="27146"/>
                      <a:pt x="36565" y="27213"/>
                      <a:pt x="36618" y="27280"/>
                    </a:cubicBezTo>
                    <a:lnTo>
                      <a:pt x="36673" y="27354"/>
                    </a:lnTo>
                    <a:cubicBezTo>
                      <a:pt x="36675" y="27357"/>
                      <a:pt x="36676" y="27360"/>
                      <a:pt x="36676" y="27362"/>
                    </a:cubicBezTo>
                    <a:lnTo>
                      <a:pt x="36676" y="27365"/>
                    </a:lnTo>
                    <a:cubicBezTo>
                      <a:pt x="36689" y="27381"/>
                      <a:pt x="36702" y="27398"/>
                      <a:pt x="36714" y="27416"/>
                    </a:cubicBezTo>
                    <a:cubicBezTo>
                      <a:pt x="36736" y="27446"/>
                      <a:pt x="36761" y="27477"/>
                      <a:pt x="36783" y="27508"/>
                    </a:cubicBezTo>
                    <a:cubicBezTo>
                      <a:pt x="36845" y="27598"/>
                      <a:pt x="36896" y="27674"/>
                      <a:pt x="36940" y="27747"/>
                    </a:cubicBezTo>
                    <a:lnTo>
                      <a:pt x="36943" y="27751"/>
                    </a:lnTo>
                    <a:cubicBezTo>
                      <a:pt x="36955" y="27770"/>
                      <a:pt x="36966" y="27789"/>
                      <a:pt x="36976" y="27809"/>
                    </a:cubicBezTo>
                    <a:lnTo>
                      <a:pt x="36979" y="27811"/>
                    </a:lnTo>
                    <a:cubicBezTo>
                      <a:pt x="36987" y="27821"/>
                      <a:pt x="36991" y="27833"/>
                      <a:pt x="36998" y="27846"/>
                    </a:cubicBezTo>
                    <a:cubicBezTo>
                      <a:pt x="37004" y="27854"/>
                      <a:pt x="37008" y="27863"/>
                      <a:pt x="37013" y="27870"/>
                    </a:cubicBezTo>
                    <a:lnTo>
                      <a:pt x="37023" y="27886"/>
                    </a:lnTo>
                    <a:cubicBezTo>
                      <a:pt x="37061" y="27958"/>
                      <a:pt x="37093" y="28029"/>
                      <a:pt x="37121" y="28096"/>
                    </a:cubicBezTo>
                    <a:cubicBezTo>
                      <a:pt x="37122" y="28098"/>
                      <a:pt x="37122" y="28102"/>
                      <a:pt x="37125" y="28104"/>
                    </a:cubicBezTo>
                    <a:cubicBezTo>
                      <a:pt x="37154" y="28178"/>
                      <a:pt x="37176" y="28255"/>
                      <a:pt x="37191" y="28328"/>
                    </a:cubicBezTo>
                    <a:cubicBezTo>
                      <a:pt x="37182" y="28423"/>
                      <a:pt x="37189" y="28497"/>
                      <a:pt x="37186" y="28570"/>
                    </a:cubicBezTo>
                    <a:cubicBezTo>
                      <a:pt x="37150" y="28525"/>
                      <a:pt x="37119" y="28471"/>
                      <a:pt x="37089" y="28413"/>
                    </a:cubicBezTo>
                    <a:cubicBezTo>
                      <a:pt x="37059" y="28359"/>
                      <a:pt x="37030" y="28306"/>
                      <a:pt x="36994" y="28254"/>
                    </a:cubicBezTo>
                    <a:cubicBezTo>
                      <a:pt x="36960" y="28206"/>
                      <a:pt x="36917" y="28144"/>
                      <a:pt x="36870" y="28080"/>
                    </a:cubicBezTo>
                    <a:cubicBezTo>
                      <a:pt x="36869" y="28074"/>
                      <a:pt x="36864" y="28067"/>
                      <a:pt x="36861" y="28063"/>
                    </a:cubicBezTo>
                    <a:lnTo>
                      <a:pt x="36858" y="28060"/>
                    </a:lnTo>
                    <a:cubicBezTo>
                      <a:pt x="36845" y="28044"/>
                      <a:pt x="36835" y="28028"/>
                      <a:pt x="36822" y="28013"/>
                    </a:cubicBezTo>
                    <a:cubicBezTo>
                      <a:pt x="36736" y="27904"/>
                      <a:pt x="36654" y="27815"/>
                      <a:pt x="36573" y="27744"/>
                    </a:cubicBezTo>
                    <a:lnTo>
                      <a:pt x="36571" y="27742"/>
                    </a:lnTo>
                    <a:lnTo>
                      <a:pt x="36567" y="27738"/>
                    </a:lnTo>
                    <a:cubicBezTo>
                      <a:pt x="36565" y="27736"/>
                      <a:pt x="36564" y="27735"/>
                      <a:pt x="36560" y="27735"/>
                    </a:cubicBezTo>
                    <a:lnTo>
                      <a:pt x="36557" y="27732"/>
                    </a:lnTo>
                    <a:cubicBezTo>
                      <a:pt x="36517" y="27700"/>
                      <a:pt x="36478" y="27669"/>
                      <a:pt x="36440" y="27643"/>
                    </a:cubicBezTo>
                    <a:lnTo>
                      <a:pt x="36436" y="27642"/>
                    </a:lnTo>
                    <a:cubicBezTo>
                      <a:pt x="36404" y="27624"/>
                      <a:pt x="36369" y="27615"/>
                      <a:pt x="36334" y="27615"/>
                    </a:cubicBezTo>
                    <a:cubicBezTo>
                      <a:pt x="36297" y="27615"/>
                      <a:pt x="36260" y="27625"/>
                      <a:pt x="36229" y="27645"/>
                    </a:cubicBezTo>
                    <a:cubicBezTo>
                      <a:pt x="36173" y="27679"/>
                      <a:pt x="36143" y="27736"/>
                      <a:pt x="36144" y="27798"/>
                    </a:cubicBezTo>
                    <a:lnTo>
                      <a:pt x="36144" y="27802"/>
                    </a:lnTo>
                    <a:lnTo>
                      <a:pt x="36144" y="27803"/>
                    </a:lnTo>
                    <a:cubicBezTo>
                      <a:pt x="36146" y="27825"/>
                      <a:pt x="36150" y="27846"/>
                      <a:pt x="36159" y="27866"/>
                    </a:cubicBezTo>
                    <a:lnTo>
                      <a:pt x="36160" y="27870"/>
                    </a:lnTo>
                    <a:cubicBezTo>
                      <a:pt x="36175" y="27898"/>
                      <a:pt x="36188" y="27927"/>
                      <a:pt x="36207" y="27965"/>
                    </a:cubicBezTo>
                    <a:cubicBezTo>
                      <a:pt x="36211" y="27980"/>
                      <a:pt x="36219" y="27993"/>
                      <a:pt x="36224" y="28007"/>
                    </a:cubicBezTo>
                    <a:cubicBezTo>
                      <a:pt x="36226" y="28012"/>
                      <a:pt x="36229" y="28016"/>
                      <a:pt x="36230" y="28021"/>
                    </a:cubicBezTo>
                    <a:lnTo>
                      <a:pt x="36246" y="28063"/>
                    </a:lnTo>
                    <a:cubicBezTo>
                      <a:pt x="36248" y="28070"/>
                      <a:pt x="36252" y="28074"/>
                      <a:pt x="36253" y="28082"/>
                    </a:cubicBezTo>
                    <a:cubicBezTo>
                      <a:pt x="36268" y="28121"/>
                      <a:pt x="36280" y="28159"/>
                      <a:pt x="36290" y="28191"/>
                    </a:cubicBezTo>
                    <a:lnTo>
                      <a:pt x="36302" y="28225"/>
                    </a:lnTo>
                    <a:cubicBezTo>
                      <a:pt x="36354" y="28432"/>
                      <a:pt x="36385" y="28636"/>
                      <a:pt x="36390" y="28816"/>
                    </a:cubicBezTo>
                    <a:lnTo>
                      <a:pt x="36390" y="28818"/>
                    </a:lnTo>
                    <a:lnTo>
                      <a:pt x="36390" y="28822"/>
                    </a:lnTo>
                    <a:lnTo>
                      <a:pt x="36390" y="28832"/>
                    </a:lnTo>
                    <a:lnTo>
                      <a:pt x="36390" y="28847"/>
                    </a:lnTo>
                    <a:lnTo>
                      <a:pt x="36390" y="28861"/>
                    </a:lnTo>
                    <a:lnTo>
                      <a:pt x="36390" y="28875"/>
                    </a:lnTo>
                    <a:lnTo>
                      <a:pt x="36390" y="28902"/>
                    </a:lnTo>
                    <a:lnTo>
                      <a:pt x="36390" y="28915"/>
                    </a:lnTo>
                    <a:lnTo>
                      <a:pt x="36390" y="28930"/>
                    </a:lnTo>
                    <a:lnTo>
                      <a:pt x="36390" y="28942"/>
                    </a:lnTo>
                    <a:cubicBezTo>
                      <a:pt x="36390" y="28949"/>
                      <a:pt x="36390" y="28959"/>
                      <a:pt x="36389" y="28966"/>
                    </a:cubicBezTo>
                    <a:lnTo>
                      <a:pt x="36386" y="28982"/>
                    </a:lnTo>
                    <a:cubicBezTo>
                      <a:pt x="36386" y="28991"/>
                      <a:pt x="36385" y="29000"/>
                      <a:pt x="36385" y="29010"/>
                    </a:cubicBezTo>
                    <a:cubicBezTo>
                      <a:pt x="36385" y="29019"/>
                      <a:pt x="36383" y="29029"/>
                      <a:pt x="36382" y="29039"/>
                    </a:cubicBezTo>
                    <a:lnTo>
                      <a:pt x="36379" y="29058"/>
                    </a:lnTo>
                    <a:cubicBezTo>
                      <a:pt x="36379" y="29064"/>
                      <a:pt x="36377" y="29070"/>
                      <a:pt x="36377" y="29073"/>
                    </a:cubicBezTo>
                    <a:lnTo>
                      <a:pt x="36377" y="29076"/>
                    </a:lnTo>
                    <a:lnTo>
                      <a:pt x="36377" y="29079"/>
                    </a:lnTo>
                    <a:cubicBezTo>
                      <a:pt x="36370" y="29134"/>
                      <a:pt x="36360" y="29186"/>
                      <a:pt x="36347" y="29233"/>
                    </a:cubicBezTo>
                    <a:cubicBezTo>
                      <a:pt x="36323" y="29211"/>
                      <a:pt x="36302" y="29185"/>
                      <a:pt x="36281" y="29153"/>
                    </a:cubicBezTo>
                    <a:lnTo>
                      <a:pt x="36280" y="29151"/>
                    </a:lnTo>
                    <a:cubicBezTo>
                      <a:pt x="36240" y="29098"/>
                      <a:pt x="36208" y="29035"/>
                      <a:pt x="36178" y="28977"/>
                    </a:cubicBezTo>
                    <a:cubicBezTo>
                      <a:pt x="36151" y="28927"/>
                      <a:pt x="36124" y="28876"/>
                      <a:pt x="36095" y="28831"/>
                    </a:cubicBezTo>
                    <a:cubicBezTo>
                      <a:pt x="36093" y="28828"/>
                      <a:pt x="36092" y="28824"/>
                      <a:pt x="36087" y="28821"/>
                    </a:cubicBezTo>
                    <a:lnTo>
                      <a:pt x="36086" y="28818"/>
                    </a:lnTo>
                    <a:cubicBezTo>
                      <a:pt x="36076" y="28799"/>
                      <a:pt x="36064" y="28780"/>
                      <a:pt x="36054" y="28762"/>
                    </a:cubicBezTo>
                    <a:lnTo>
                      <a:pt x="36054" y="28759"/>
                    </a:lnTo>
                    <a:cubicBezTo>
                      <a:pt x="35974" y="28624"/>
                      <a:pt x="35876" y="28480"/>
                      <a:pt x="35752" y="28306"/>
                    </a:cubicBezTo>
                    <a:lnTo>
                      <a:pt x="35708" y="28246"/>
                    </a:lnTo>
                    <a:cubicBezTo>
                      <a:pt x="35636" y="28125"/>
                      <a:pt x="35548" y="28012"/>
                      <a:pt x="35408" y="27990"/>
                    </a:cubicBezTo>
                    <a:lnTo>
                      <a:pt x="35366" y="27990"/>
                    </a:lnTo>
                    <a:cubicBezTo>
                      <a:pt x="35357" y="27991"/>
                      <a:pt x="35348" y="27993"/>
                      <a:pt x="35337" y="27997"/>
                    </a:cubicBezTo>
                    <a:lnTo>
                      <a:pt x="35334" y="27999"/>
                    </a:lnTo>
                    <a:cubicBezTo>
                      <a:pt x="35325" y="28002"/>
                      <a:pt x="35315" y="28006"/>
                      <a:pt x="35308" y="28012"/>
                    </a:cubicBezTo>
                    <a:cubicBezTo>
                      <a:pt x="35303" y="28015"/>
                      <a:pt x="35296" y="28021"/>
                      <a:pt x="35290" y="28026"/>
                    </a:cubicBezTo>
                    <a:lnTo>
                      <a:pt x="35284" y="28031"/>
                    </a:lnTo>
                    <a:cubicBezTo>
                      <a:pt x="35278" y="28037"/>
                      <a:pt x="35276" y="28042"/>
                      <a:pt x="35270" y="28050"/>
                    </a:cubicBezTo>
                    <a:lnTo>
                      <a:pt x="35267" y="28053"/>
                    </a:lnTo>
                    <a:lnTo>
                      <a:pt x="35264" y="28057"/>
                    </a:lnTo>
                    <a:cubicBezTo>
                      <a:pt x="35261" y="28063"/>
                      <a:pt x="35257" y="28070"/>
                      <a:pt x="35255" y="28077"/>
                    </a:cubicBezTo>
                    <a:lnTo>
                      <a:pt x="35254" y="28080"/>
                    </a:lnTo>
                    <a:lnTo>
                      <a:pt x="35254" y="28082"/>
                    </a:lnTo>
                    <a:lnTo>
                      <a:pt x="35254" y="28085"/>
                    </a:lnTo>
                    <a:lnTo>
                      <a:pt x="35254" y="28086"/>
                    </a:lnTo>
                    <a:lnTo>
                      <a:pt x="35254" y="28088"/>
                    </a:lnTo>
                    <a:lnTo>
                      <a:pt x="35254" y="28089"/>
                    </a:lnTo>
                    <a:cubicBezTo>
                      <a:pt x="35252" y="28095"/>
                      <a:pt x="35249" y="28101"/>
                      <a:pt x="35248" y="28108"/>
                    </a:cubicBezTo>
                    <a:lnTo>
                      <a:pt x="35246" y="28115"/>
                    </a:lnTo>
                    <a:cubicBezTo>
                      <a:pt x="35245" y="28123"/>
                      <a:pt x="35245" y="28130"/>
                      <a:pt x="35242" y="28137"/>
                    </a:cubicBezTo>
                    <a:lnTo>
                      <a:pt x="35242" y="28140"/>
                    </a:lnTo>
                    <a:lnTo>
                      <a:pt x="35242" y="28144"/>
                    </a:lnTo>
                    <a:lnTo>
                      <a:pt x="35242" y="28146"/>
                    </a:lnTo>
                    <a:lnTo>
                      <a:pt x="35242" y="28162"/>
                    </a:lnTo>
                    <a:lnTo>
                      <a:pt x="35242" y="28163"/>
                    </a:lnTo>
                    <a:lnTo>
                      <a:pt x="35242" y="28166"/>
                    </a:lnTo>
                    <a:lnTo>
                      <a:pt x="35242" y="28169"/>
                    </a:lnTo>
                    <a:lnTo>
                      <a:pt x="35242" y="28171"/>
                    </a:lnTo>
                    <a:cubicBezTo>
                      <a:pt x="35242" y="28182"/>
                      <a:pt x="35245" y="28193"/>
                      <a:pt x="35246" y="28204"/>
                    </a:cubicBezTo>
                    <a:cubicBezTo>
                      <a:pt x="35246" y="28207"/>
                      <a:pt x="35248" y="28210"/>
                      <a:pt x="35248" y="28213"/>
                    </a:cubicBezTo>
                    <a:cubicBezTo>
                      <a:pt x="35249" y="28226"/>
                      <a:pt x="35254" y="28239"/>
                      <a:pt x="35257" y="28249"/>
                    </a:cubicBezTo>
                    <a:lnTo>
                      <a:pt x="35260" y="28254"/>
                    </a:lnTo>
                    <a:lnTo>
                      <a:pt x="35261" y="28257"/>
                    </a:lnTo>
                    <a:cubicBezTo>
                      <a:pt x="35268" y="28273"/>
                      <a:pt x="35276" y="28290"/>
                      <a:pt x="35284" y="28309"/>
                    </a:cubicBezTo>
                    <a:lnTo>
                      <a:pt x="35290" y="28324"/>
                    </a:lnTo>
                    <a:cubicBezTo>
                      <a:pt x="35296" y="28338"/>
                      <a:pt x="35300" y="28351"/>
                      <a:pt x="35306" y="28366"/>
                    </a:cubicBezTo>
                    <a:lnTo>
                      <a:pt x="35315" y="28394"/>
                    </a:lnTo>
                    <a:cubicBezTo>
                      <a:pt x="35318" y="28397"/>
                      <a:pt x="35318" y="28402"/>
                      <a:pt x="35319" y="28407"/>
                    </a:cubicBezTo>
                    <a:cubicBezTo>
                      <a:pt x="35321" y="28410"/>
                      <a:pt x="35321" y="28414"/>
                      <a:pt x="35322" y="28417"/>
                    </a:cubicBezTo>
                    <a:lnTo>
                      <a:pt x="35325" y="28426"/>
                    </a:lnTo>
                    <a:lnTo>
                      <a:pt x="35327" y="28430"/>
                    </a:lnTo>
                    <a:lnTo>
                      <a:pt x="35328" y="28439"/>
                    </a:lnTo>
                    <a:lnTo>
                      <a:pt x="35328" y="28440"/>
                    </a:lnTo>
                    <a:lnTo>
                      <a:pt x="35329" y="28450"/>
                    </a:lnTo>
                    <a:cubicBezTo>
                      <a:pt x="35332" y="28458"/>
                      <a:pt x="35334" y="28462"/>
                      <a:pt x="35335" y="28469"/>
                    </a:cubicBezTo>
                    <a:lnTo>
                      <a:pt x="35337" y="28480"/>
                    </a:lnTo>
                    <a:lnTo>
                      <a:pt x="35340" y="28488"/>
                    </a:lnTo>
                    <a:cubicBezTo>
                      <a:pt x="35341" y="28491"/>
                      <a:pt x="35341" y="28496"/>
                      <a:pt x="35341" y="28501"/>
                    </a:cubicBezTo>
                    <a:cubicBezTo>
                      <a:pt x="35344" y="28516"/>
                      <a:pt x="35347" y="28531"/>
                      <a:pt x="35348" y="28545"/>
                    </a:cubicBezTo>
                    <a:lnTo>
                      <a:pt x="35351" y="28561"/>
                    </a:lnTo>
                    <a:cubicBezTo>
                      <a:pt x="35357" y="28601"/>
                      <a:pt x="35363" y="28643"/>
                      <a:pt x="35364" y="28685"/>
                    </a:cubicBezTo>
                    <a:lnTo>
                      <a:pt x="35364" y="28700"/>
                    </a:lnTo>
                    <a:cubicBezTo>
                      <a:pt x="35364" y="28716"/>
                      <a:pt x="35366" y="28730"/>
                      <a:pt x="35366" y="28746"/>
                    </a:cubicBezTo>
                    <a:lnTo>
                      <a:pt x="35366" y="28759"/>
                    </a:lnTo>
                    <a:lnTo>
                      <a:pt x="35366" y="28768"/>
                    </a:lnTo>
                    <a:lnTo>
                      <a:pt x="35366" y="28809"/>
                    </a:lnTo>
                    <a:lnTo>
                      <a:pt x="35366" y="28826"/>
                    </a:lnTo>
                    <a:lnTo>
                      <a:pt x="35366" y="28834"/>
                    </a:lnTo>
                    <a:cubicBezTo>
                      <a:pt x="35366" y="28847"/>
                      <a:pt x="35364" y="28860"/>
                      <a:pt x="35364" y="28873"/>
                    </a:cubicBezTo>
                    <a:cubicBezTo>
                      <a:pt x="35364" y="28880"/>
                      <a:pt x="35363" y="28888"/>
                      <a:pt x="35363" y="28896"/>
                    </a:cubicBezTo>
                    <a:lnTo>
                      <a:pt x="35363" y="28899"/>
                    </a:lnTo>
                    <a:cubicBezTo>
                      <a:pt x="35363" y="28912"/>
                      <a:pt x="35362" y="28924"/>
                      <a:pt x="35359" y="28936"/>
                    </a:cubicBezTo>
                    <a:cubicBezTo>
                      <a:pt x="35359" y="28946"/>
                      <a:pt x="35357" y="28955"/>
                      <a:pt x="35357" y="28963"/>
                    </a:cubicBezTo>
                    <a:cubicBezTo>
                      <a:pt x="35356" y="28977"/>
                      <a:pt x="35356" y="28987"/>
                      <a:pt x="35354" y="29000"/>
                    </a:cubicBezTo>
                    <a:cubicBezTo>
                      <a:pt x="35351" y="29009"/>
                      <a:pt x="35351" y="29019"/>
                      <a:pt x="35350" y="29028"/>
                    </a:cubicBezTo>
                    <a:cubicBezTo>
                      <a:pt x="35348" y="29041"/>
                      <a:pt x="35347" y="29051"/>
                      <a:pt x="35344" y="29064"/>
                    </a:cubicBezTo>
                    <a:cubicBezTo>
                      <a:pt x="35343" y="29073"/>
                      <a:pt x="35343" y="29082"/>
                      <a:pt x="35341" y="29092"/>
                    </a:cubicBezTo>
                    <a:cubicBezTo>
                      <a:pt x="35340" y="29103"/>
                      <a:pt x="35337" y="29115"/>
                      <a:pt x="35335" y="29128"/>
                    </a:cubicBezTo>
                    <a:lnTo>
                      <a:pt x="35332" y="29147"/>
                    </a:lnTo>
                    <a:lnTo>
                      <a:pt x="35329" y="29157"/>
                    </a:lnTo>
                    <a:cubicBezTo>
                      <a:pt x="35328" y="29169"/>
                      <a:pt x="35327" y="29181"/>
                      <a:pt x="35322" y="29194"/>
                    </a:cubicBezTo>
                    <a:lnTo>
                      <a:pt x="35318" y="29220"/>
                    </a:lnTo>
                    <a:cubicBezTo>
                      <a:pt x="35315" y="29232"/>
                      <a:pt x="35313" y="29242"/>
                      <a:pt x="35311" y="29253"/>
                    </a:cubicBezTo>
                    <a:lnTo>
                      <a:pt x="35306" y="29275"/>
                    </a:lnTo>
                    <a:lnTo>
                      <a:pt x="35305" y="29284"/>
                    </a:lnTo>
                    <a:cubicBezTo>
                      <a:pt x="35303" y="29296"/>
                      <a:pt x="35299" y="29306"/>
                      <a:pt x="35297" y="29318"/>
                    </a:cubicBezTo>
                    <a:lnTo>
                      <a:pt x="35296" y="29322"/>
                    </a:lnTo>
                    <a:lnTo>
                      <a:pt x="35292" y="29335"/>
                    </a:lnTo>
                    <a:lnTo>
                      <a:pt x="35290" y="29348"/>
                    </a:lnTo>
                    <a:cubicBezTo>
                      <a:pt x="35286" y="29361"/>
                      <a:pt x="35284" y="29373"/>
                      <a:pt x="35281" y="29386"/>
                    </a:cubicBezTo>
                    <a:lnTo>
                      <a:pt x="35278" y="29390"/>
                    </a:lnTo>
                    <a:lnTo>
                      <a:pt x="35276" y="29408"/>
                    </a:lnTo>
                    <a:cubicBezTo>
                      <a:pt x="35271" y="29417"/>
                      <a:pt x="35268" y="29424"/>
                      <a:pt x="35267" y="29431"/>
                    </a:cubicBezTo>
                    <a:lnTo>
                      <a:pt x="35267" y="29434"/>
                    </a:lnTo>
                    <a:cubicBezTo>
                      <a:pt x="35264" y="29436"/>
                      <a:pt x="35264" y="29439"/>
                      <a:pt x="35262" y="29441"/>
                    </a:cubicBezTo>
                    <a:lnTo>
                      <a:pt x="35261" y="29443"/>
                    </a:lnTo>
                    <a:lnTo>
                      <a:pt x="35257" y="29449"/>
                    </a:lnTo>
                    <a:lnTo>
                      <a:pt x="35255" y="29450"/>
                    </a:lnTo>
                    <a:lnTo>
                      <a:pt x="35254" y="29453"/>
                    </a:lnTo>
                    <a:lnTo>
                      <a:pt x="35254" y="29456"/>
                    </a:lnTo>
                    <a:lnTo>
                      <a:pt x="35252" y="29458"/>
                    </a:lnTo>
                    <a:lnTo>
                      <a:pt x="35249" y="29459"/>
                    </a:lnTo>
                    <a:cubicBezTo>
                      <a:pt x="35225" y="29452"/>
                      <a:pt x="35152" y="29388"/>
                      <a:pt x="34990" y="28961"/>
                    </a:cubicBezTo>
                    <a:cubicBezTo>
                      <a:pt x="34983" y="28940"/>
                      <a:pt x="34977" y="28924"/>
                      <a:pt x="34971" y="28914"/>
                    </a:cubicBezTo>
                    <a:lnTo>
                      <a:pt x="34911" y="28757"/>
                    </a:lnTo>
                    <a:cubicBezTo>
                      <a:pt x="34875" y="28659"/>
                      <a:pt x="34838" y="28560"/>
                      <a:pt x="34796" y="28459"/>
                    </a:cubicBezTo>
                    <a:lnTo>
                      <a:pt x="34795" y="28455"/>
                    </a:lnTo>
                    <a:cubicBezTo>
                      <a:pt x="34758" y="28372"/>
                      <a:pt x="34710" y="28265"/>
                      <a:pt x="34604" y="28232"/>
                    </a:cubicBezTo>
                    <a:lnTo>
                      <a:pt x="34599" y="28229"/>
                    </a:lnTo>
                    <a:cubicBezTo>
                      <a:pt x="34589" y="28226"/>
                      <a:pt x="34577" y="28225"/>
                      <a:pt x="34564" y="28222"/>
                    </a:cubicBezTo>
                    <a:cubicBezTo>
                      <a:pt x="34561" y="28222"/>
                      <a:pt x="34560" y="28222"/>
                      <a:pt x="34554" y="28220"/>
                    </a:cubicBezTo>
                    <a:cubicBezTo>
                      <a:pt x="34547" y="28220"/>
                      <a:pt x="34538" y="28219"/>
                      <a:pt x="34531" y="28219"/>
                    </a:cubicBezTo>
                    <a:cubicBezTo>
                      <a:pt x="34525" y="28219"/>
                      <a:pt x="34518" y="28219"/>
                      <a:pt x="34512" y="28220"/>
                    </a:cubicBezTo>
                    <a:lnTo>
                      <a:pt x="34506" y="28220"/>
                    </a:lnTo>
                    <a:cubicBezTo>
                      <a:pt x="34499" y="28222"/>
                      <a:pt x="34491" y="28222"/>
                      <a:pt x="34484" y="28225"/>
                    </a:cubicBezTo>
                    <a:lnTo>
                      <a:pt x="34480" y="28225"/>
                    </a:lnTo>
                    <a:lnTo>
                      <a:pt x="34475" y="28226"/>
                    </a:lnTo>
                    <a:lnTo>
                      <a:pt x="34474" y="28226"/>
                    </a:lnTo>
                    <a:cubicBezTo>
                      <a:pt x="34467" y="28227"/>
                      <a:pt x="34461" y="28229"/>
                      <a:pt x="34454" y="28233"/>
                    </a:cubicBezTo>
                    <a:lnTo>
                      <a:pt x="34448" y="28235"/>
                    </a:lnTo>
                    <a:cubicBezTo>
                      <a:pt x="34443" y="28236"/>
                      <a:pt x="34436" y="28241"/>
                      <a:pt x="34430" y="28244"/>
                    </a:cubicBezTo>
                    <a:lnTo>
                      <a:pt x="34429" y="28244"/>
                    </a:lnTo>
                    <a:lnTo>
                      <a:pt x="34423" y="28248"/>
                    </a:lnTo>
                    <a:lnTo>
                      <a:pt x="34422" y="28249"/>
                    </a:lnTo>
                    <a:cubicBezTo>
                      <a:pt x="34416" y="28254"/>
                      <a:pt x="34410" y="28257"/>
                      <a:pt x="34403" y="28262"/>
                    </a:cubicBezTo>
                    <a:lnTo>
                      <a:pt x="34397" y="28265"/>
                    </a:lnTo>
                    <a:cubicBezTo>
                      <a:pt x="34392" y="28270"/>
                      <a:pt x="34388" y="28273"/>
                      <a:pt x="34385" y="28278"/>
                    </a:cubicBezTo>
                    <a:lnTo>
                      <a:pt x="34382" y="28280"/>
                    </a:lnTo>
                    <a:lnTo>
                      <a:pt x="34378" y="28286"/>
                    </a:lnTo>
                    <a:lnTo>
                      <a:pt x="34375" y="28287"/>
                    </a:lnTo>
                    <a:lnTo>
                      <a:pt x="34372" y="28292"/>
                    </a:lnTo>
                    <a:cubicBezTo>
                      <a:pt x="34371" y="28293"/>
                      <a:pt x="34368" y="28295"/>
                      <a:pt x="34366" y="28299"/>
                    </a:cubicBezTo>
                    <a:lnTo>
                      <a:pt x="34365" y="28300"/>
                    </a:lnTo>
                    <a:lnTo>
                      <a:pt x="34360" y="28305"/>
                    </a:lnTo>
                    <a:cubicBezTo>
                      <a:pt x="34359" y="28308"/>
                      <a:pt x="34357" y="28309"/>
                      <a:pt x="34356" y="28313"/>
                    </a:cubicBezTo>
                    <a:lnTo>
                      <a:pt x="34353" y="28319"/>
                    </a:lnTo>
                    <a:lnTo>
                      <a:pt x="34353" y="28321"/>
                    </a:lnTo>
                    <a:lnTo>
                      <a:pt x="34349" y="28331"/>
                    </a:lnTo>
                    <a:lnTo>
                      <a:pt x="34346" y="28337"/>
                    </a:lnTo>
                    <a:lnTo>
                      <a:pt x="34346" y="28338"/>
                    </a:lnTo>
                    <a:cubicBezTo>
                      <a:pt x="34344" y="28343"/>
                      <a:pt x="34344" y="28344"/>
                      <a:pt x="34343" y="28348"/>
                    </a:cubicBezTo>
                    <a:lnTo>
                      <a:pt x="34341" y="28350"/>
                    </a:lnTo>
                    <a:lnTo>
                      <a:pt x="34338" y="28356"/>
                    </a:lnTo>
                    <a:lnTo>
                      <a:pt x="34338" y="28357"/>
                    </a:lnTo>
                    <a:lnTo>
                      <a:pt x="34338" y="28359"/>
                    </a:lnTo>
                    <a:lnTo>
                      <a:pt x="34338" y="28360"/>
                    </a:lnTo>
                    <a:cubicBezTo>
                      <a:pt x="34338" y="28364"/>
                      <a:pt x="34337" y="28366"/>
                      <a:pt x="34337" y="28370"/>
                    </a:cubicBezTo>
                    <a:lnTo>
                      <a:pt x="34336" y="28375"/>
                    </a:lnTo>
                    <a:lnTo>
                      <a:pt x="34336" y="28378"/>
                    </a:lnTo>
                    <a:cubicBezTo>
                      <a:pt x="34336" y="28381"/>
                      <a:pt x="34334" y="28386"/>
                      <a:pt x="34334" y="28389"/>
                    </a:cubicBezTo>
                    <a:lnTo>
                      <a:pt x="34334" y="28394"/>
                    </a:lnTo>
                    <a:cubicBezTo>
                      <a:pt x="34331" y="28399"/>
                      <a:pt x="34330" y="28407"/>
                      <a:pt x="34330" y="28411"/>
                    </a:cubicBezTo>
                    <a:lnTo>
                      <a:pt x="34330" y="28418"/>
                    </a:lnTo>
                    <a:cubicBezTo>
                      <a:pt x="34343" y="28561"/>
                      <a:pt x="34283" y="28692"/>
                      <a:pt x="34217" y="28831"/>
                    </a:cubicBezTo>
                    <a:lnTo>
                      <a:pt x="34212" y="28844"/>
                    </a:lnTo>
                    <a:lnTo>
                      <a:pt x="34207" y="28848"/>
                    </a:lnTo>
                    <a:lnTo>
                      <a:pt x="34206" y="28853"/>
                    </a:lnTo>
                    <a:lnTo>
                      <a:pt x="34204" y="28856"/>
                    </a:lnTo>
                    <a:cubicBezTo>
                      <a:pt x="34174" y="28934"/>
                      <a:pt x="34142" y="29000"/>
                      <a:pt x="34110" y="29048"/>
                    </a:cubicBezTo>
                    <a:cubicBezTo>
                      <a:pt x="34097" y="29065"/>
                      <a:pt x="34086" y="29080"/>
                      <a:pt x="34076" y="29092"/>
                    </a:cubicBezTo>
                    <a:cubicBezTo>
                      <a:pt x="34051" y="29121"/>
                      <a:pt x="34032" y="29131"/>
                      <a:pt x="34022" y="29135"/>
                    </a:cubicBezTo>
                    <a:cubicBezTo>
                      <a:pt x="34021" y="29135"/>
                      <a:pt x="34018" y="29137"/>
                      <a:pt x="34015" y="29137"/>
                    </a:cubicBezTo>
                    <a:lnTo>
                      <a:pt x="34009" y="29137"/>
                    </a:lnTo>
                    <a:cubicBezTo>
                      <a:pt x="33984" y="29135"/>
                      <a:pt x="33949" y="29096"/>
                      <a:pt x="33916" y="29033"/>
                    </a:cubicBezTo>
                    <a:cubicBezTo>
                      <a:pt x="33898" y="28990"/>
                      <a:pt x="33884" y="28943"/>
                      <a:pt x="33872" y="28895"/>
                    </a:cubicBezTo>
                    <a:lnTo>
                      <a:pt x="33872" y="28892"/>
                    </a:lnTo>
                    <a:cubicBezTo>
                      <a:pt x="33818" y="28672"/>
                      <a:pt x="33828" y="28433"/>
                      <a:pt x="33839" y="28203"/>
                    </a:cubicBezTo>
                    <a:cubicBezTo>
                      <a:pt x="33847" y="27974"/>
                      <a:pt x="33858" y="27739"/>
                      <a:pt x="33809" y="27515"/>
                    </a:cubicBezTo>
                    <a:cubicBezTo>
                      <a:pt x="33806" y="27505"/>
                      <a:pt x="33802" y="27496"/>
                      <a:pt x="33795" y="27489"/>
                    </a:cubicBezTo>
                    <a:cubicBezTo>
                      <a:pt x="33493" y="27185"/>
                      <a:pt x="33391" y="26767"/>
                      <a:pt x="33304" y="26326"/>
                    </a:cubicBezTo>
                    <a:cubicBezTo>
                      <a:pt x="33304" y="26323"/>
                      <a:pt x="33302" y="26320"/>
                      <a:pt x="33302" y="26317"/>
                    </a:cubicBezTo>
                    <a:cubicBezTo>
                      <a:pt x="33285" y="26269"/>
                      <a:pt x="33285" y="26194"/>
                      <a:pt x="33282" y="26122"/>
                    </a:cubicBezTo>
                    <a:lnTo>
                      <a:pt x="33282" y="26100"/>
                    </a:lnTo>
                    <a:cubicBezTo>
                      <a:pt x="33282" y="26084"/>
                      <a:pt x="33282" y="26068"/>
                      <a:pt x="33280" y="26053"/>
                    </a:cubicBezTo>
                    <a:lnTo>
                      <a:pt x="33280" y="26053"/>
                    </a:lnTo>
                    <a:cubicBezTo>
                      <a:pt x="33330" y="26060"/>
                      <a:pt x="33382" y="26065"/>
                      <a:pt x="33438" y="26071"/>
                    </a:cubicBezTo>
                    <a:cubicBezTo>
                      <a:pt x="33489" y="26075"/>
                      <a:pt x="33533" y="26078"/>
                      <a:pt x="33572" y="26079"/>
                    </a:cubicBezTo>
                    <a:cubicBezTo>
                      <a:pt x="33610" y="26082"/>
                      <a:pt x="33656" y="26084"/>
                      <a:pt x="33707" y="26084"/>
                    </a:cubicBezTo>
                    <a:cubicBezTo>
                      <a:pt x="33754" y="26084"/>
                      <a:pt x="33806" y="26082"/>
                      <a:pt x="33865" y="26079"/>
                    </a:cubicBezTo>
                    <a:lnTo>
                      <a:pt x="33878" y="26079"/>
                    </a:lnTo>
                    <a:cubicBezTo>
                      <a:pt x="33984" y="26076"/>
                      <a:pt x="34095" y="26068"/>
                      <a:pt x="34210" y="26056"/>
                    </a:cubicBezTo>
                    <a:cubicBezTo>
                      <a:pt x="34293" y="26049"/>
                      <a:pt x="34379" y="26038"/>
                      <a:pt x="34465" y="26027"/>
                    </a:cubicBezTo>
                    <a:cubicBezTo>
                      <a:pt x="34497" y="26024"/>
                      <a:pt x="34531" y="26018"/>
                      <a:pt x="34564" y="26012"/>
                    </a:cubicBezTo>
                    <a:lnTo>
                      <a:pt x="34569" y="26012"/>
                    </a:lnTo>
                    <a:cubicBezTo>
                      <a:pt x="34589" y="26009"/>
                      <a:pt x="34607" y="26006"/>
                      <a:pt x="34627" y="26003"/>
                    </a:cubicBezTo>
                    <a:cubicBezTo>
                      <a:pt x="34643" y="26002"/>
                      <a:pt x="34658" y="25998"/>
                      <a:pt x="34674" y="25996"/>
                    </a:cubicBezTo>
                    <a:lnTo>
                      <a:pt x="34679" y="25996"/>
                    </a:lnTo>
                    <a:cubicBezTo>
                      <a:pt x="35013" y="25941"/>
                      <a:pt x="35299" y="25866"/>
                      <a:pt x="35531" y="25776"/>
                    </a:cubicBezTo>
                    <a:cubicBezTo>
                      <a:pt x="35577" y="25756"/>
                      <a:pt x="35625" y="25735"/>
                      <a:pt x="35668" y="25715"/>
                    </a:cubicBezTo>
                    <a:close/>
                    <a:moveTo>
                      <a:pt x="25717" y="25624"/>
                    </a:moveTo>
                    <a:cubicBezTo>
                      <a:pt x="25738" y="25624"/>
                      <a:pt x="25760" y="25624"/>
                      <a:pt x="25782" y="25625"/>
                    </a:cubicBezTo>
                    <a:lnTo>
                      <a:pt x="25789" y="25625"/>
                    </a:lnTo>
                    <a:cubicBezTo>
                      <a:pt x="26448" y="25632"/>
                      <a:pt x="27158" y="25735"/>
                      <a:pt x="27524" y="25798"/>
                    </a:cubicBezTo>
                    <a:lnTo>
                      <a:pt x="27528" y="25798"/>
                    </a:lnTo>
                    <a:cubicBezTo>
                      <a:pt x="27564" y="25801"/>
                      <a:pt x="27601" y="25805"/>
                      <a:pt x="27637" y="25811"/>
                    </a:cubicBezTo>
                    <a:cubicBezTo>
                      <a:pt x="27833" y="26629"/>
                      <a:pt x="28182" y="27499"/>
                      <a:pt x="28679" y="28399"/>
                    </a:cubicBezTo>
                    <a:lnTo>
                      <a:pt x="28682" y="28405"/>
                    </a:lnTo>
                    <a:cubicBezTo>
                      <a:pt x="28736" y="28478"/>
                      <a:pt x="28780" y="28561"/>
                      <a:pt x="28827" y="28649"/>
                    </a:cubicBezTo>
                    <a:cubicBezTo>
                      <a:pt x="28929" y="28838"/>
                      <a:pt x="29032" y="29035"/>
                      <a:pt x="29229" y="29141"/>
                    </a:cubicBezTo>
                    <a:cubicBezTo>
                      <a:pt x="29261" y="29226"/>
                      <a:pt x="29306" y="29305"/>
                      <a:pt x="29363" y="29372"/>
                    </a:cubicBezTo>
                    <a:cubicBezTo>
                      <a:pt x="29272" y="29405"/>
                      <a:pt x="29191" y="29441"/>
                      <a:pt x="29117" y="29476"/>
                    </a:cubicBezTo>
                    <a:cubicBezTo>
                      <a:pt x="29035" y="29513"/>
                      <a:pt x="28962" y="29545"/>
                      <a:pt x="28911" y="29564"/>
                    </a:cubicBezTo>
                    <a:cubicBezTo>
                      <a:pt x="28891" y="29558"/>
                      <a:pt x="28872" y="29557"/>
                      <a:pt x="28856" y="29557"/>
                    </a:cubicBezTo>
                    <a:cubicBezTo>
                      <a:pt x="28629" y="29269"/>
                      <a:pt x="28240" y="29062"/>
                      <a:pt x="27863" y="29062"/>
                    </a:cubicBezTo>
                    <a:cubicBezTo>
                      <a:pt x="27715" y="29062"/>
                      <a:pt x="27568" y="29094"/>
                      <a:pt x="27435" y="29166"/>
                    </a:cubicBezTo>
                    <a:cubicBezTo>
                      <a:pt x="26544" y="28595"/>
                      <a:pt x="25534" y="27905"/>
                      <a:pt x="24753" y="26974"/>
                    </a:cubicBezTo>
                    <a:cubicBezTo>
                      <a:pt x="24620" y="26814"/>
                      <a:pt x="24518" y="26667"/>
                      <a:pt x="24450" y="26534"/>
                    </a:cubicBezTo>
                    <a:cubicBezTo>
                      <a:pt x="24448" y="26530"/>
                      <a:pt x="24448" y="26527"/>
                      <a:pt x="24447" y="26522"/>
                    </a:cubicBezTo>
                    <a:cubicBezTo>
                      <a:pt x="24397" y="26423"/>
                      <a:pt x="24367" y="26328"/>
                      <a:pt x="24355" y="26245"/>
                    </a:cubicBezTo>
                    <a:cubicBezTo>
                      <a:pt x="24344" y="26136"/>
                      <a:pt x="24362" y="26046"/>
                      <a:pt x="24419" y="25967"/>
                    </a:cubicBezTo>
                    <a:cubicBezTo>
                      <a:pt x="24446" y="25932"/>
                      <a:pt x="24476" y="25900"/>
                      <a:pt x="24514" y="25871"/>
                    </a:cubicBezTo>
                    <a:lnTo>
                      <a:pt x="24520" y="25865"/>
                    </a:lnTo>
                    <a:cubicBezTo>
                      <a:pt x="24572" y="25826"/>
                      <a:pt x="24639" y="25791"/>
                      <a:pt x="24718" y="25760"/>
                    </a:cubicBezTo>
                    <a:lnTo>
                      <a:pt x="24722" y="25757"/>
                    </a:lnTo>
                    <a:cubicBezTo>
                      <a:pt x="24826" y="25718"/>
                      <a:pt x="24950" y="25687"/>
                      <a:pt x="25096" y="25665"/>
                    </a:cubicBezTo>
                    <a:lnTo>
                      <a:pt x="25097" y="25665"/>
                    </a:lnTo>
                    <a:cubicBezTo>
                      <a:pt x="25275" y="25639"/>
                      <a:pt x="25483" y="25624"/>
                      <a:pt x="25717" y="25624"/>
                    </a:cubicBezTo>
                    <a:close/>
                    <a:moveTo>
                      <a:pt x="7635" y="26359"/>
                    </a:moveTo>
                    <a:cubicBezTo>
                      <a:pt x="7667" y="26359"/>
                      <a:pt x="7699" y="26360"/>
                      <a:pt x="7732" y="26362"/>
                    </a:cubicBezTo>
                    <a:cubicBezTo>
                      <a:pt x="7739" y="26362"/>
                      <a:pt x="7747" y="26365"/>
                      <a:pt x="7754" y="26365"/>
                    </a:cubicBezTo>
                    <a:cubicBezTo>
                      <a:pt x="7767" y="26366"/>
                      <a:pt x="7782" y="26366"/>
                      <a:pt x="7796" y="26368"/>
                    </a:cubicBezTo>
                    <a:lnTo>
                      <a:pt x="7798" y="26368"/>
                    </a:lnTo>
                    <a:cubicBezTo>
                      <a:pt x="7817" y="26369"/>
                      <a:pt x="7834" y="26374"/>
                      <a:pt x="7853" y="26375"/>
                    </a:cubicBezTo>
                    <a:lnTo>
                      <a:pt x="7866" y="26377"/>
                    </a:lnTo>
                    <a:cubicBezTo>
                      <a:pt x="7888" y="26381"/>
                      <a:pt x="7911" y="26384"/>
                      <a:pt x="7933" y="26388"/>
                    </a:cubicBezTo>
                    <a:cubicBezTo>
                      <a:pt x="8023" y="26416"/>
                      <a:pt x="8117" y="26448"/>
                      <a:pt x="8210" y="26484"/>
                    </a:cubicBezTo>
                    <a:cubicBezTo>
                      <a:pt x="8255" y="26503"/>
                      <a:pt x="8300" y="26521"/>
                      <a:pt x="8348" y="26541"/>
                    </a:cubicBezTo>
                    <a:cubicBezTo>
                      <a:pt x="8462" y="26591"/>
                      <a:pt x="8580" y="26646"/>
                      <a:pt x="8704" y="26710"/>
                    </a:cubicBezTo>
                    <a:cubicBezTo>
                      <a:pt x="8735" y="27086"/>
                      <a:pt x="8809" y="27618"/>
                      <a:pt x="8996" y="28079"/>
                    </a:cubicBezTo>
                    <a:cubicBezTo>
                      <a:pt x="9188" y="28563"/>
                      <a:pt x="9462" y="28867"/>
                      <a:pt x="9803" y="28988"/>
                    </a:cubicBezTo>
                    <a:lnTo>
                      <a:pt x="9809" y="28990"/>
                    </a:lnTo>
                    <a:lnTo>
                      <a:pt x="9813" y="28990"/>
                    </a:lnTo>
                    <a:cubicBezTo>
                      <a:pt x="9826" y="29108"/>
                      <a:pt x="9844" y="29230"/>
                      <a:pt x="9871" y="29356"/>
                    </a:cubicBezTo>
                    <a:cubicBezTo>
                      <a:pt x="10049" y="30150"/>
                      <a:pt x="10478" y="30844"/>
                      <a:pt x="10931" y="31488"/>
                    </a:cubicBezTo>
                    <a:cubicBezTo>
                      <a:pt x="10336" y="31109"/>
                      <a:pt x="9654" y="30753"/>
                      <a:pt x="8911" y="30749"/>
                    </a:cubicBezTo>
                    <a:lnTo>
                      <a:pt x="8825" y="30749"/>
                    </a:lnTo>
                    <a:cubicBezTo>
                      <a:pt x="8691" y="30762"/>
                      <a:pt x="8515" y="30810"/>
                      <a:pt x="8383" y="30908"/>
                    </a:cubicBezTo>
                    <a:lnTo>
                      <a:pt x="8381" y="30906"/>
                    </a:lnTo>
                    <a:cubicBezTo>
                      <a:pt x="7970" y="30275"/>
                      <a:pt x="7585" y="29612"/>
                      <a:pt x="7228" y="28931"/>
                    </a:cubicBezTo>
                    <a:lnTo>
                      <a:pt x="7228" y="28930"/>
                    </a:lnTo>
                    <a:cubicBezTo>
                      <a:pt x="7132" y="28679"/>
                      <a:pt x="6958" y="28187"/>
                      <a:pt x="6893" y="27678"/>
                    </a:cubicBezTo>
                    <a:cubicBezTo>
                      <a:pt x="6882" y="27596"/>
                      <a:pt x="6875" y="27519"/>
                      <a:pt x="6871" y="27445"/>
                    </a:cubicBezTo>
                    <a:lnTo>
                      <a:pt x="6871" y="27430"/>
                    </a:lnTo>
                    <a:cubicBezTo>
                      <a:pt x="6871" y="27414"/>
                      <a:pt x="6869" y="27395"/>
                      <a:pt x="6869" y="27379"/>
                    </a:cubicBezTo>
                    <a:lnTo>
                      <a:pt x="6869" y="27349"/>
                    </a:lnTo>
                    <a:lnTo>
                      <a:pt x="6869" y="27298"/>
                    </a:lnTo>
                    <a:lnTo>
                      <a:pt x="6869" y="27266"/>
                    </a:lnTo>
                    <a:cubicBezTo>
                      <a:pt x="6869" y="27250"/>
                      <a:pt x="6869" y="27234"/>
                      <a:pt x="6871" y="27217"/>
                    </a:cubicBezTo>
                    <a:cubicBezTo>
                      <a:pt x="6871" y="27207"/>
                      <a:pt x="6871" y="27199"/>
                      <a:pt x="6872" y="27190"/>
                    </a:cubicBezTo>
                    <a:cubicBezTo>
                      <a:pt x="6875" y="27171"/>
                      <a:pt x="6875" y="27152"/>
                      <a:pt x="6876" y="27133"/>
                    </a:cubicBezTo>
                    <a:cubicBezTo>
                      <a:pt x="6876" y="27127"/>
                      <a:pt x="6878" y="27120"/>
                      <a:pt x="6878" y="27115"/>
                    </a:cubicBezTo>
                    <a:cubicBezTo>
                      <a:pt x="6879" y="27089"/>
                      <a:pt x="6884" y="27066"/>
                      <a:pt x="6887" y="27043"/>
                    </a:cubicBezTo>
                    <a:cubicBezTo>
                      <a:pt x="6887" y="27037"/>
                      <a:pt x="6890" y="27031"/>
                      <a:pt x="6890" y="27025"/>
                    </a:cubicBezTo>
                    <a:cubicBezTo>
                      <a:pt x="6893" y="27008"/>
                      <a:pt x="6894" y="26989"/>
                      <a:pt x="6898" y="26971"/>
                    </a:cubicBezTo>
                    <a:cubicBezTo>
                      <a:pt x="6900" y="26964"/>
                      <a:pt x="6901" y="26955"/>
                      <a:pt x="6904" y="26948"/>
                    </a:cubicBezTo>
                    <a:lnTo>
                      <a:pt x="6914" y="26904"/>
                    </a:lnTo>
                    <a:cubicBezTo>
                      <a:pt x="6916" y="26894"/>
                      <a:pt x="6919" y="26887"/>
                      <a:pt x="6922" y="26878"/>
                    </a:cubicBezTo>
                    <a:cubicBezTo>
                      <a:pt x="6926" y="26865"/>
                      <a:pt x="6929" y="26850"/>
                      <a:pt x="6935" y="26839"/>
                    </a:cubicBezTo>
                    <a:cubicBezTo>
                      <a:pt x="6936" y="26831"/>
                      <a:pt x="6941" y="26821"/>
                      <a:pt x="6942" y="26814"/>
                    </a:cubicBezTo>
                    <a:cubicBezTo>
                      <a:pt x="6948" y="26802"/>
                      <a:pt x="6951" y="26789"/>
                      <a:pt x="6957" y="26776"/>
                    </a:cubicBezTo>
                    <a:cubicBezTo>
                      <a:pt x="6960" y="26769"/>
                      <a:pt x="6962" y="26761"/>
                      <a:pt x="6965" y="26754"/>
                    </a:cubicBezTo>
                    <a:cubicBezTo>
                      <a:pt x="6970" y="26747"/>
                      <a:pt x="6971" y="26741"/>
                      <a:pt x="6974" y="26734"/>
                    </a:cubicBezTo>
                    <a:cubicBezTo>
                      <a:pt x="6978" y="26725"/>
                      <a:pt x="6981" y="26718"/>
                      <a:pt x="6987" y="26710"/>
                    </a:cubicBezTo>
                    <a:cubicBezTo>
                      <a:pt x="6992" y="26702"/>
                      <a:pt x="6996" y="26694"/>
                      <a:pt x="7000" y="26686"/>
                    </a:cubicBezTo>
                    <a:cubicBezTo>
                      <a:pt x="7003" y="26680"/>
                      <a:pt x="7006" y="26674"/>
                      <a:pt x="7009" y="26671"/>
                    </a:cubicBezTo>
                    <a:cubicBezTo>
                      <a:pt x="7015" y="26661"/>
                      <a:pt x="7021" y="26651"/>
                      <a:pt x="7028" y="26642"/>
                    </a:cubicBezTo>
                    <a:lnTo>
                      <a:pt x="7028" y="26639"/>
                    </a:lnTo>
                    <a:cubicBezTo>
                      <a:pt x="7035" y="26629"/>
                      <a:pt x="7044" y="26616"/>
                      <a:pt x="7053" y="26605"/>
                    </a:cubicBezTo>
                    <a:cubicBezTo>
                      <a:pt x="7146" y="26484"/>
                      <a:pt x="7277" y="26407"/>
                      <a:pt x="7443" y="26375"/>
                    </a:cubicBezTo>
                    <a:cubicBezTo>
                      <a:pt x="7445" y="26375"/>
                      <a:pt x="7446" y="26374"/>
                      <a:pt x="7451" y="26374"/>
                    </a:cubicBezTo>
                    <a:cubicBezTo>
                      <a:pt x="7457" y="26372"/>
                      <a:pt x="7467" y="26372"/>
                      <a:pt x="7474" y="26369"/>
                    </a:cubicBezTo>
                    <a:cubicBezTo>
                      <a:pt x="7483" y="26368"/>
                      <a:pt x="7492" y="26366"/>
                      <a:pt x="7502" y="26366"/>
                    </a:cubicBezTo>
                    <a:lnTo>
                      <a:pt x="7508" y="26366"/>
                    </a:lnTo>
                    <a:cubicBezTo>
                      <a:pt x="7549" y="26361"/>
                      <a:pt x="7591" y="26359"/>
                      <a:pt x="7635" y="26359"/>
                    </a:cubicBezTo>
                    <a:close/>
                    <a:moveTo>
                      <a:pt x="33426" y="29450"/>
                    </a:moveTo>
                    <a:cubicBezTo>
                      <a:pt x="33429" y="29462"/>
                      <a:pt x="33430" y="29472"/>
                      <a:pt x="33432" y="29485"/>
                    </a:cubicBezTo>
                    <a:lnTo>
                      <a:pt x="33432" y="29487"/>
                    </a:lnTo>
                    <a:cubicBezTo>
                      <a:pt x="33438" y="29522"/>
                      <a:pt x="33444" y="29557"/>
                      <a:pt x="33448" y="29593"/>
                    </a:cubicBezTo>
                    <a:cubicBezTo>
                      <a:pt x="33464" y="29692"/>
                      <a:pt x="33481" y="29797"/>
                      <a:pt x="33493" y="29908"/>
                    </a:cubicBezTo>
                    <a:lnTo>
                      <a:pt x="33496" y="29914"/>
                    </a:lnTo>
                    <a:cubicBezTo>
                      <a:pt x="33516" y="30096"/>
                      <a:pt x="33518" y="30252"/>
                      <a:pt x="33500" y="30392"/>
                    </a:cubicBezTo>
                    <a:lnTo>
                      <a:pt x="33500" y="30398"/>
                    </a:lnTo>
                    <a:cubicBezTo>
                      <a:pt x="33499" y="30409"/>
                      <a:pt x="33498" y="30418"/>
                      <a:pt x="33496" y="30431"/>
                    </a:cubicBezTo>
                    <a:lnTo>
                      <a:pt x="33490" y="30462"/>
                    </a:lnTo>
                    <a:cubicBezTo>
                      <a:pt x="33476" y="30543"/>
                      <a:pt x="33454" y="30623"/>
                      <a:pt x="33426" y="30696"/>
                    </a:cubicBezTo>
                    <a:cubicBezTo>
                      <a:pt x="33425" y="30698"/>
                      <a:pt x="33425" y="30702"/>
                      <a:pt x="33425" y="30704"/>
                    </a:cubicBezTo>
                    <a:cubicBezTo>
                      <a:pt x="33279" y="31072"/>
                      <a:pt x="32955" y="31330"/>
                      <a:pt x="32435" y="31495"/>
                    </a:cubicBezTo>
                    <a:cubicBezTo>
                      <a:pt x="32206" y="31555"/>
                      <a:pt x="31966" y="31594"/>
                      <a:pt x="31721" y="31616"/>
                    </a:cubicBezTo>
                    <a:lnTo>
                      <a:pt x="31708" y="31619"/>
                    </a:lnTo>
                    <a:cubicBezTo>
                      <a:pt x="31596" y="31556"/>
                      <a:pt x="31479" y="31492"/>
                      <a:pt x="31371" y="31408"/>
                    </a:cubicBezTo>
                    <a:lnTo>
                      <a:pt x="31370" y="31405"/>
                    </a:lnTo>
                    <a:cubicBezTo>
                      <a:pt x="31224" y="31301"/>
                      <a:pt x="31099" y="31182"/>
                      <a:pt x="31000" y="31050"/>
                    </a:cubicBezTo>
                    <a:cubicBezTo>
                      <a:pt x="30838" y="30836"/>
                      <a:pt x="30750" y="30600"/>
                      <a:pt x="30743" y="30363"/>
                    </a:cubicBezTo>
                    <a:cubicBezTo>
                      <a:pt x="30739" y="30202"/>
                      <a:pt x="30772" y="30045"/>
                      <a:pt x="30844" y="29892"/>
                    </a:cubicBezTo>
                    <a:cubicBezTo>
                      <a:pt x="30861" y="29852"/>
                      <a:pt x="30880" y="29816"/>
                      <a:pt x="30902" y="29780"/>
                    </a:cubicBezTo>
                    <a:cubicBezTo>
                      <a:pt x="31142" y="29780"/>
                      <a:pt x="31373" y="29772"/>
                      <a:pt x="31590" y="29758"/>
                    </a:cubicBezTo>
                    <a:cubicBezTo>
                      <a:pt x="31594" y="29758"/>
                      <a:pt x="31596" y="29761"/>
                      <a:pt x="31599" y="29761"/>
                    </a:cubicBezTo>
                    <a:lnTo>
                      <a:pt x="31603" y="29761"/>
                    </a:lnTo>
                    <a:cubicBezTo>
                      <a:pt x="32125" y="29726"/>
                      <a:pt x="32617" y="29653"/>
                      <a:pt x="33073" y="29542"/>
                    </a:cubicBezTo>
                    <a:lnTo>
                      <a:pt x="33076" y="29539"/>
                    </a:lnTo>
                    <a:cubicBezTo>
                      <a:pt x="33108" y="29530"/>
                      <a:pt x="33142" y="29522"/>
                      <a:pt x="33174" y="29514"/>
                    </a:cubicBezTo>
                    <a:lnTo>
                      <a:pt x="33177" y="29514"/>
                    </a:lnTo>
                    <a:lnTo>
                      <a:pt x="33219" y="29506"/>
                    </a:lnTo>
                    <a:cubicBezTo>
                      <a:pt x="33286" y="29491"/>
                      <a:pt x="33359" y="29474"/>
                      <a:pt x="33426" y="29450"/>
                    </a:cubicBezTo>
                    <a:close/>
                    <a:moveTo>
                      <a:pt x="30007" y="29717"/>
                    </a:moveTo>
                    <a:cubicBezTo>
                      <a:pt x="30029" y="29720"/>
                      <a:pt x="30051" y="29726"/>
                      <a:pt x="30078" y="29729"/>
                    </a:cubicBezTo>
                    <a:cubicBezTo>
                      <a:pt x="30092" y="29732"/>
                      <a:pt x="30103" y="29733"/>
                      <a:pt x="30116" y="29736"/>
                    </a:cubicBezTo>
                    <a:lnTo>
                      <a:pt x="30138" y="29733"/>
                    </a:lnTo>
                    <a:lnTo>
                      <a:pt x="30170" y="29739"/>
                    </a:lnTo>
                    <a:cubicBezTo>
                      <a:pt x="30249" y="29749"/>
                      <a:pt x="30328" y="29756"/>
                      <a:pt x="30415" y="29764"/>
                    </a:cubicBezTo>
                    <a:cubicBezTo>
                      <a:pt x="30395" y="29799"/>
                      <a:pt x="30377" y="29836"/>
                      <a:pt x="30358" y="29874"/>
                    </a:cubicBezTo>
                    <a:lnTo>
                      <a:pt x="30357" y="29880"/>
                    </a:lnTo>
                    <a:lnTo>
                      <a:pt x="30355" y="29886"/>
                    </a:lnTo>
                    <a:cubicBezTo>
                      <a:pt x="30326" y="29950"/>
                      <a:pt x="30300" y="30017"/>
                      <a:pt x="30282" y="30077"/>
                    </a:cubicBezTo>
                    <a:lnTo>
                      <a:pt x="30282" y="30081"/>
                    </a:lnTo>
                    <a:cubicBezTo>
                      <a:pt x="30248" y="30207"/>
                      <a:pt x="30231" y="30333"/>
                      <a:pt x="30234" y="30462"/>
                    </a:cubicBezTo>
                    <a:cubicBezTo>
                      <a:pt x="30249" y="30893"/>
                      <a:pt x="30495" y="31314"/>
                      <a:pt x="30914" y="31633"/>
                    </a:cubicBezTo>
                    <a:cubicBezTo>
                      <a:pt x="30909" y="31633"/>
                      <a:pt x="30903" y="31633"/>
                      <a:pt x="30898" y="31631"/>
                    </a:cubicBezTo>
                    <a:lnTo>
                      <a:pt x="30855" y="31629"/>
                    </a:lnTo>
                    <a:cubicBezTo>
                      <a:pt x="30825" y="31628"/>
                      <a:pt x="30794" y="31626"/>
                      <a:pt x="30763" y="31622"/>
                    </a:cubicBezTo>
                    <a:lnTo>
                      <a:pt x="30742" y="31620"/>
                    </a:lnTo>
                    <a:cubicBezTo>
                      <a:pt x="30708" y="31619"/>
                      <a:pt x="30677" y="31614"/>
                      <a:pt x="30644" y="31612"/>
                    </a:cubicBezTo>
                    <a:cubicBezTo>
                      <a:pt x="30628" y="31609"/>
                      <a:pt x="30610" y="31607"/>
                      <a:pt x="30593" y="31606"/>
                    </a:cubicBezTo>
                    <a:cubicBezTo>
                      <a:pt x="30581" y="31604"/>
                      <a:pt x="30567" y="31601"/>
                      <a:pt x="30554" y="31601"/>
                    </a:cubicBezTo>
                    <a:cubicBezTo>
                      <a:pt x="30530" y="31600"/>
                      <a:pt x="30508" y="31597"/>
                      <a:pt x="30484" y="31594"/>
                    </a:cubicBezTo>
                    <a:lnTo>
                      <a:pt x="30482" y="31594"/>
                    </a:lnTo>
                    <a:cubicBezTo>
                      <a:pt x="30105" y="31549"/>
                      <a:pt x="29704" y="31469"/>
                      <a:pt x="29265" y="31354"/>
                    </a:cubicBezTo>
                    <a:cubicBezTo>
                      <a:pt x="29095" y="31310"/>
                      <a:pt x="28914" y="31259"/>
                      <a:pt x="28730" y="31203"/>
                    </a:cubicBezTo>
                    <a:cubicBezTo>
                      <a:pt x="28726" y="31201"/>
                      <a:pt x="28723" y="31201"/>
                      <a:pt x="28719" y="31199"/>
                    </a:cubicBezTo>
                    <a:lnTo>
                      <a:pt x="28708" y="31196"/>
                    </a:lnTo>
                    <a:cubicBezTo>
                      <a:pt x="28698" y="31192"/>
                      <a:pt x="28691" y="31186"/>
                      <a:pt x="28682" y="31182"/>
                    </a:cubicBezTo>
                    <a:lnTo>
                      <a:pt x="28681" y="31179"/>
                    </a:lnTo>
                    <a:lnTo>
                      <a:pt x="28675" y="31176"/>
                    </a:lnTo>
                    <a:lnTo>
                      <a:pt x="28653" y="31160"/>
                    </a:lnTo>
                    <a:cubicBezTo>
                      <a:pt x="28652" y="31157"/>
                      <a:pt x="28647" y="31155"/>
                      <a:pt x="28646" y="31154"/>
                    </a:cubicBezTo>
                    <a:lnTo>
                      <a:pt x="28643" y="31152"/>
                    </a:lnTo>
                    <a:cubicBezTo>
                      <a:pt x="28637" y="31147"/>
                      <a:pt x="28630" y="31141"/>
                      <a:pt x="28624" y="31135"/>
                    </a:cubicBezTo>
                    <a:lnTo>
                      <a:pt x="28622" y="31134"/>
                    </a:lnTo>
                    <a:lnTo>
                      <a:pt x="28618" y="31131"/>
                    </a:lnTo>
                    <a:lnTo>
                      <a:pt x="28614" y="31125"/>
                    </a:lnTo>
                    <a:lnTo>
                      <a:pt x="28606" y="31118"/>
                    </a:lnTo>
                    <a:lnTo>
                      <a:pt x="28599" y="31110"/>
                    </a:lnTo>
                    <a:lnTo>
                      <a:pt x="28595" y="31104"/>
                    </a:lnTo>
                    <a:cubicBezTo>
                      <a:pt x="28593" y="31101"/>
                      <a:pt x="28589" y="31099"/>
                      <a:pt x="28586" y="31096"/>
                    </a:cubicBezTo>
                    <a:lnTo>
                      <a:pt x="28579" y="31088"/>
                    </a:lnTo>
                    <a:cubicBezTo>
                      <a:pt x="28477" y="30964"/>
                      <a:pt x="28414" y="30775"/>
                      <a:pt x="28420" y="30599"/>
                    </a:cubicBezTo>
                    <a:cubicBezTo>
                      <a:pt x="28421" y="30594"/>
                      <a:pt x="28421" y="30591"/>
                      <a:pt x="28421" y="30587"/>
                    </a:cubicBezTo>
                    <a:cubicBezTo>
                      <a:pt x="28426" y="30526"/>
                      <a:pt x="28436" y="30469"/>
                      <a:pt x="28453" y="30419"/>
                    </a:cubicBezTo>
                    <a:lnTo>
                      <a:pt x="28455" y="30414"/>
                    </a:lnTo>
                    <a:lnTo>
                      <a:pt x="28456" y="30409"/>
                    </a:lnTo>
                    <a:cubicBezTo>
                      <a:pt x="28462" y="30395"/>
                      <a:pt x="28468" y="30382"/>
                      <a:pt x="28475" y="30368"/>
                    </a:cubicBezTo>
                    <a:lnTo>
                      <a:pt x="28477" y="30367"/>
                    </a:lnTo>
                    <a:cubicBezTo>
                      <a:pt x="28502" y="30316"/>
                      <a:pt x="28538" y="30275"/>
                      <a:pt x="28580" y="30245"/>
                    </a:cubicBezTo>
                    <a:lnTo>
                      <a:pt x="28585" y="30242"/>
                    </a:lnTo>
                    <a:cubicBezTo>
                      <a:pt x="28608" y="30224"/>
                      <a:pt x="28631" y="30212"/>
                      <a:pt x="28657" y="30202"/>
                    </a:cubicBezTo>
                    <a:cubicBezTo>
                      <a:pt x="28659" y="30201"/>
                      <a:pt x="28663" y="30201"/>
                      <a:pt x="28665" y="30199"/>
                    </a:cubicBezTo>
                    <a:cubicBezTo>
                      <a:pt x="28701" y="30179"/>
                      <a:pt x="28746" y="30164"/>
                      <a:pt x="28796" y="30148"/>
                    </a:cubicBezTo>
                    <a:lnTo>
                      <a:pt x="28812" y="30143"/>
                    </a:lnTo>
                    <a:cubicBezTo>
                      <a:pt x="28904" y="30113"/>
                      <a:pt x="28988" y="30081"/>
                      <a:pt x="29050" y="30010"/>
                    </a:cubicBezTo>
                    <a:cubicBezTo>
                      <a:pt x="29181" y="29966"/>
                      <a:pt x="29316" y="29928"/>
                      <a:pt x="29450" y="29892"/>
                    </a:cubicBezTo>
                    <a:cubicBezTo>
                      <a:pt x="29634" y="29841"/>
                      <a:pt x="29825" y="29787"/>
                      <a:pt x="30007" y="29717"/>
                    </a:cubicBezTo>
                    <a:close/>
                    <a:moveTo>
                      <a:pt x="11664" y="27574"/>
                    </a:moveTo>
                    <a:cubicBezTo>
                      <a:pt x="12192" y="27574"/>
                      <a:pt x="12948" y="27698"/>
                      <a:pt x="14145" y="28246"/>
                    </a:cubicBezTo>
                    <a:cubicBezTo>
                      <a:pt x="14252" y="28296"/>
                      <a:pt x="14360" y="28348"/>
                      <a:pt x="14464" y="28399"/>
                    </a:cubicBezTo>
                    <a:cubicBezTo>
                      <a:pt x="14509" y="28423"/>
                      <a:pt x="14557" y="28445"/>
                      <a:pt x="14602" y="28466"/>
                    </a:cubicBezTo>
                    <a:cubicBezTo>
                      <a:pt x="14433" y="28701"/>
                      <a:pt x="14347" y="28981"/>
                      <a:pt x="14349" y="29296"/>
                    </a:cubicBezTo>
                    <a:lnTo>
                      <a:pt x="14349" y="29297"/>
                    </a:lnTo>
                    <a:cubicBezTo>
                      <a:pt x="14350" y="29545"/>
                      <a:pt x="14407" y="29813"/>
                      <a:pt x="14515" y="30091"/>
                    </a:cubicBezTo>
                    <a:cubicBezTo>
                      <a:pt x="14633" y="30434"/>
                      <a:pt x="14882" y="30873"/>
                      <a:pt x="15236" y="31364"/>
                    </a:cubicBezTo>
                    <a:cubicBezTo>
                      <a:pt x="15338" y="31505"/>
                      <a:pt x="15448" y="31649"/>
                      <a:pt x="15563" y="31791"/>
                    </a:cubicBezTo>
                    <a:cubicBezTo>
                      <a:pt x="15564" y="31795"/>
                      <a:pt x="15567" y="31797"/>
                      <a:pt x="15571" y="31801"/>
                    </a:cubicBezTo>
                    <a:lnTo>
                      <a:pt x="15574" y="31802"/>
                    </a:lnTo>
                    <a:cubicBezTo>
                      <a:pt x="15652" y="31899"/>
                      <a:pt x="15733" y="31998"/>
                      <a:pt x="15815" y="32095"/>
                    </a:cubicBezTo>
                    <a:cubicBezTo>
                      <a:pt x="16089" y="32413"/>
                      <a:pt x="16369" y="32702"/>
                      <a:pt x="16637" y="32942"/>
                    </a:cubicBezTo>
                    <a:cubicBezTo>
                      <a:pt x="16105" y="32763"/>
                      <a:pt x="15609" y="32600"/>
                      <a:pt x="15102" y="32466"/>
                    </a:cubicBezTo>
                    <a:cubicBezTo>
                      <a:pt x="14381" y="32282"/>
                      <a:pt x="13783" y="32191"/>
                      <a:pt x="13308" y="32191"/>
                    </a:cubicBezTo>
                    <a:cubicBezTo>
                      <a:pt x="12854" y="32191"/>
                      <a:pt x="12514" y="32275"/>
                      <a:pt x="12289" y="32442"/>
                    </a:cubicBezTo>
                    <a:cubicBezTo>
                      <a:pt x="12241" y="32355"/>
                      <a:pt x="12171" y="32279"/>
                      <a:pt x="12103" y="32206"/>
                    </a:cubicBezTo>
                    <a:cubicBezTo>
                      <a:pt x="12065" y="32167"/>
                      <a:pt x="12030" y="32127"/>
                      <a:pt x="11999" y="32088"/>
                    </a:cubicBezTo>
                    <a:lnTo>
                      <a:pt x="11996" y="32085"/>
                    </a:lnTo>
                    <a:cubicBezTo>
                      <a:pt x="11795" y="31856"/>
                      <a:pt x="11598" y="31612"/>
                      <a:pt x="11412" y="31352"/>
                    </a:cubicBezTo>
                    <a:cubicBezTo>
                      <a:pt x="11268" y="31154"/>
                      <a:pt x="11132" y="30950"/>
                      <a:pt x="11008" y="30747"/>
                    </a:cubicBezTo>
                    <a:cubicBezTo>
                      <a:pt x="10728" y="30326"/>
                      <a:pt x="10389" y="29603"/>
                      <a:pt x="10331" y="28931"/>
                    </a:cubicBezTo>
                    <a:cubicBezTo>
                      <a:pt x="10634" y="28767"/>
                      <a:pt x="10849" y="28354"/>
                      <a:pt x="10982" y="27671"/>
                    </a:cubicBezTo>
                    <a:cubicBezTo>
                      <a:pt x="11064" y="27640"/>
                      <a:pt x="11151" y="27614"/>
                      <a:pt x="11246" y="27598"/>
                    </a:cubicBezTo>
                    <a:lnTo>
                      <a:pt x="11295" y="27592"/>
                    </a:lnTo>
                    <a:lnTo>
                      <a:pt x="11310" y="27592"/>
                    </a:lnTo>
                    <a:cubicBezTo>
                      <a:pt x="11416" y="27581"/>
                      <a:pt x="11533" y="27574"/>
                      <a:pt x="11664" y="27574"/>
                    </a:cubicBezTo>
                    <a:close/>
                    <a:moveTo>
                      <a:pt x="16253" y="28335"/>
                    </a:moveTo>
                    <a:cubicBezTo>
                      <a:pt x="16390" y="28335"/>
                      <a:pt x="16538" y="28342"/>
                      <a:pt x="16697" y="28357"/>
                    </a:cubicBezTo>
                    <a:cubicBezTo>
                      <a:pt x="17795" y="28459"/>
                      <a:pt x="18870" y="28825"/>
                      <a:pt x="19906" y="29181"/>
                    </a:cubicBezTo>
                    <a:lnTo>
                      <a:pt x="19920" y="29186"/>
                    </a:lnTo>
                    <a:cubicBezTo>
                      <a:pt x="20003" y="29217"/>
                      <a:pt x="20095" y="29252"/>
                      <a:pt x="20207" y="29296"/>
                    </a:cubicBezTo>
                    <a:lnTo>
                      <a:pt x="20209" y="29296"/>
                    </a:lnTo>
                    <a:cubicBezTo>
                      <a:pt x="20315" y="29338"/>
                      <a:pt x="20427" y="29382"/>
                      <a:pt x="20543" y="29427"/>
                    </a:cubicBezTo>
                    <a:cubicBezTo>
                      <a:pt x="20637" y="29465"/>
                      <a:pt x="20732" y="29503"/>
                      <a:pt x="20825" y="29542"/>
                    </a:cubicBezTo>
                    <a:lnTo>
                      <a:pt x="20828" y="29544"/>
                    </a:lnTo>
                    <a:cubicBezTo>
                      <a:pt x="20860" y="29554"/>
                      <a:pt x="20897" y="29571"/>
                      <a:pt x="20936" y="29587"/>
                    </a:cubicBezTo>
                    <a:cubicBezTo>
                      <a:pt x="20942" y="29590"/>
                      <a:pt x="20949" y="29593"/>
                      <a:pt x="20957" y="29596"/>
                    </a:cubicBezTo>
                    <a:cubicBezTo>
                      <a:pt x="20949" y="29612"/>
                      <a:pt x="20940" y="29630"/>
                      <a:pt x="20933" y="29647"/>
                    </a:cubicBezTo>
                    <a:cubicBezTo>
                      <a:pt x="20716" y="30214"/>
                      <a:pt x="20962" y="31007"/>
                      <a:pt x="21644" y="31937"/>
                    </a:cubicBezTo>
                    <a:cubicBezTo>
                      <a:pt x="22112" y="32573"/>
                      <a:pt x="22772" y="33258"/>
                      <a:pt x="23450" y="33812"/>
                    </a:cubicBezTo>
                    <a:lnTo>
                      <a:pt x="23446" y="33809"/>
                    </a:lnTo>
                    <a:cubicBezTo>
                      <a:pt x="22593" y="33540"/>
                      <a:pt x="21709" y="33261"/>
                      <a:pt x="20824" y="33040"/>
                    </a:cubicBezTo>
                    <a:cubicBezTo>
                      <a:pt x="20339" y="32925"/>
                      <a:pt x="19737" y="32782"/>
                      <a:pt x="19148" y="32760"/>
                    </a:cubicBezTo>
                    <a:cubicBezTo>
                      <a:pt x="19101" y="32758"/>
                      <a:pt x="19055" y="32758"/>
                      <a:pt x="19010" y="32758"/>
                    </a:cubicBezTo>
                    <a:cubicBezTo>
                      <a:pt x="18404" y="32758"/>
                      <a:pt x="17954" y="32903"/>
                      <a:pt x="17641" y="33200"/>
                    </a:cubicBezTo>
                    <a:cubicBezTo>
                      <a:pt x="17568" y="33116"/>
                      <a:pt x="17478" y="33033"/>
                      <a:pt x="17400" y="32964"/>
                    </a:cubicBezTo>
                    <a:cubicBezTo>
                      <a:pt x="17373" y="32941"/>
                      <a:pt x="17345" y="32917"/>
                      <a:pt x="17319" y="32896"/>
                    </a:cubicBezTo>
                    <a:cubicBezTo>
                      <a:pt x="17261" y="32846"/>
                      <a:pt x="17211" y="32802"/>
                      <a:pt x="17177" y="32770"/>
                    </a:cubicBezTo>
                    <a:cubicBezTo>
                      <a:pt x="17169" y="32760"/>
                      <a:pt x="17161" y="32751"/>
                      <a:pt x="17156" y="32744"/>
                    </a:cubicBezTo>
                    <a:lnTo>
                      <a:pt x="17148" y="32737"/>
                    </a:lnTo>
                    <a:cubicBezTo>
                      <a:pt x="17097" y="32690"/>
                      <a:pt x="17043" y="32636"/>
                      <a:pt x="16987" y="32584"/>
                    </a:cubicBezTo>
                    <a:cubicBezTo>
                      <a:pt x="16651" y="32262"/>
                      <a:pt x="16325" y="31907"/>
                      <a:pt x="16041" y="31561"/>
                    </a:cubicBezTo>
                    <a:cubicBezTo>
                      <a:pt x="15631" y="31087"/>
                      <a:pt x="15296" y="30571"/>
                      <a:pt x="15099" y="30112"/>
                    </a:cubicBezTo>
                    <a:cubicBezTo>
                      <a:pt x="14873" y="29586"/>
                      <a:pt x="14835" y="29150"/>
                      <a:pt x="14990" y="28851"/>
                    </a:cubicBezTo>
                    <a:cubicBezTo>
                      <a:pt x="15166" y="28509"/>
                      <a:pt x="15590" y="28335"/>
                      <a:pt x="16253" y="28335"/>
                    </a:cubicBezTo>
                    <a:close/>
                    <a:moveTo>
                      <a:pt x="22894" y="29204"/>
                    </a:moveTo>
                    <a:cubicBezTo>
                      <a:pt x="24239" y="29204"/>
                      <a:pt x="25569" y="29567"/>
                      <a:pt x="26855" y="29918"/>
                    </a:cubicBezTo>
                    <a:lnTo>
                      <a:pt x="26946" y="29943"/>
                    </a:lnTo>
                    <a:cubicBezTo>
                      <a:pt x="26891" y="30376"/>
                      <a:pt x="27057" y="30827"/>
                      <a:pt x="27203" y="31228"/>
                    </a:cubicBezTo>
                    <a:lnTo>
                      <a:pt x="27223" y="31285"/>
                    </a:lnTo>
                    <a:cubicBezTo>
                      <a:pt x="27215" y="31692"/>
                      <a:pt x="27232" y="32473"/>
                      <a:pt x="27452" y="33289"/>
                    </a:cubicBezTo>
                    <a:cubicBezTo>
                      <a:pt x="27254" y="33273"/>
                      <a:pt x="27063" y="33264"/>
                      <a:pt x="26877" y="33264"/>
                    </a:cubicBezTo>
                    <a:cubicBezTo>
                      <a:pt x="26229" y="33264"/>
                      <a:pt x="25655" y="33366"/>
                      <a:pt x="25138" y="33573"/>
                    </a:cubicBezTo>
                    <a:lnTo>
                      <a:pt x="25133" y="33575"/>
                    </a:lnTo>
                    <a:cubicBezTo>
                      <a:pt x="24875" y="33703"/>
                      <a:pt x="24658" y="33859"/>
                      <a:pt x="24486" y="34040"/>
                    </a:cubicBezTo>
                    <a:cubicBezTo>
                      <a:pt x="24467" y="34019"/>
                      <a:pt x="24448" y="34002"/>
                      <a:pt x="24428" y="33983"/>
                    </a:cubicBezTo>
                    <a:lnTo>
                      <a:pt x="24405" y="33961"/>
                    </a:lnTo>
                    <a:lnTo>
                      <a:pt x="24402" y="33959"/>
                    </a:lnTo>
                    <a:cubicBezTo>
                      <a:pt x="23893" y="33540"/>
                      <a:pt x="23357" y="33081"/>
                      <a:pt x="22886" y="32575"/>
                    </a:cubicBezTo>
                    <a:cubicBezTo>
                      <a:pt x="22405" y="32082"/>
                      <a:pt x="21984" y="31534"/>
                      <a:pt x="21729" y="31074"/>
                    </a:cubicBezTo>
                    <a:cubicBezTo>
                      <a:pt x="21385" y="30453"/>
                      <a:pt x="21321" y="29979"/>
                      <a:pt x="21538" y="29666"/>
                    </a:cubicBezTo>
                    <a:cubicBezTo>
                      <a:pt x="21738" y="29377"/>
                      <a:pt x="22181" y="29223"/>
                      <a:pt x="22854" y="29204"/>
                    </a:cubicBezTo>
                    <a:cubicBezTo>
                      <a:pt x="22867" y="29204"/>
                      <a:pt x="22881" y="29204"/>
                      <a:pt x="22894" y="29204"/>
                    </a:cubicBezTo>
                    <a:close/>
                    <a:moveTo>
                      <a:pt x="34050" y="29987"/>
                    </a:moveTo>
                    <a:cubicBezTo>
                      <a:pt x="34159" y="29994"/>
                      <a:pt x="34270" y="30003"/>
                      <a:pt x="34378" y="30011"/>
                    </a:cubicBezTo>
                    <a:cubicBezTo>
                      <a:pt x="34510" y="30023"/>
                      <a:pt x="34647" y="30033"/>
                      <a:pt x="34784" y="30042"/>
                    </a:cubicBezTo>
                    <a:cubicBezTo>
                      <a:pt x="34789" y="30043"/>
                      <a:pt x="34795" y="30046"/>
                      <a:pt x="34800" y="30046"/>
                    </a:cubicBezTo>
                    <a:cubicBezTo>
                      <a:pt x="34897" y="30054"/>
                      <a:pt x="34986" y="30057"/>
                      <a:pt x="35070" y="30061"/>
                    </a:cubicBezTo>
                    <a:cubicBezTo>
                      <a:pt x="34924" y="30258"/>
                      <a:pt x="34767" y="30462"/>
                      <a:pt x="34592" y="30680"/>
                    </a:cubicBezTo>
                    <a:cubicBezTo>
                      <a:pt x="34245" y="31116"/>
                      <a:pt x="33878" y="31549"/>
                      <a:pt x="33527" y="31966"/>
                    </a:cubicBezTo>
                    <a:cubicBezTo>
                      <a:pt x="33455" y="32052"/>
                      <a:pt x="33382" y="32136"/>
                      <a:pt x="33312" y="32221"/>
                    </a:cubicBezTo>
                    <a:cubicBezTo>
                      <a:pt x="32715" y="32916"/>
                      <a:pt x="32097" y="33634"/>
                      <a:pt x="31463" y="34319"/>
                    </a:cubicBezTo>
                    <a:cubicBezTo>
                      <a:pt x="31448" y="34303"/>
                      <a:pt x="31434" y="34289"/>
                      <a:pt x="31418" y="34276"/>
                    </a:cubicBezTo>
                    <a:cubicBezTo>
                      <a:pt x="31237" y="34112"/>
                      <a:pt x="31043" y="33958"/>
                      <a:pt x="30858" y="33806"/>
                    </a:cubicBezTo>
                    <a:cubicBezTo>
                      <a:pt x="30740" y="33712"/>
                      <a:pt x="30619" y="33613"/>
                      <a:pt x="30501" y="33512"/>
                    </a:cubicBezTo>
                    <a:cubicBezTo>
                      <a:pt x="30437" y="32963"/>
                      <a:pt x="30275" y="32436"/>
                      <a:pt x="30129" y="32094"/>
                    </a:cubicBezTo>
                    <a:lnTo>
                      <a:pt x="30129" y="32094"/>
                    </a:lnTo>
                    <a:cubicBezTo>
                      <a:pt x="30233" y="32109"/>
                      <a:pt x="30339" y="32123"/>
                      <a:pt x="30441" y="32138"/>
                    </a:cubicBezTo>
                    <a:cubicBezTo>
                      <a:pt x="30642" y="32161"/>
                      <a:pt x="30925" y="32184"/>
                      <a:pt x="31246" y="32184"/>
                    </a:cubicBezTo>
                    <a:cubicBezTo>
                      <a:pt x="31676" y="32184"/>
                      <a:pt x="32171" y="32141"/>
                      <a:pt x="32632" y="31999"/>
                    </a:cubicBezTo>
                    <a:cubicBezTo>
                      <a:pt x="33465" y="31740"/>
                      <a:pt x="33941" y="31233"/>
                      <a:pt x="34046" y="30491"/>
                    </a:cubicBezTo>
                    <a:lnTo>
                      <a:pt x="34046" y="30486"/>
                    </a:lnTo>
                    <a:cubicBezTo>
                      <a:pt x="34053" y="30376"/>
                      <a:pt x="34059" y="30189"/>
                      <a:pt x="34050" y="29987"/>
                    </a:cubicBezTo>
                    <a:close/>
                    <a:moveTo>
                      <a:pt x="27925" y="29578"/>
                    </a:moveTo>
                    <a:cubicBezTo>
                      <a:pt x="27961" y="29578"/>
                      <a:pt x="27997" y="29582"/>
                      <a:pt x="28034" y="29589"/>
                    </a:cubicBezTo>
                    <a:cubicBezTo>
                      <a:pt x="28140" y="29609"/>
                      <a:pt x="28249" y="29656"/>
                      <a:pt x="28348" y="29726"/>
                    </a:cubicBezTo>
                    <a:cubicBezTo>
                      <a:pt x="28347" y="29727"/>
                      <a:pt x="28344" y="29727"/>
                      <a:pt x="28343" y="29729"/>
                    </a:cubicBezTo>
                    <a:cubicBezTo>
                      <a:pt x="28325" y="29739"/>
                      <a:pt x="28309" y="29749"/>
                      <a:pt x="28296" y="29758"/>
                    </a:cubicBezTo>
                    <a:cubicBezTo>
                      <a:pt x="28146" y="29860"/>
                      <a:pt x="28034" y="30008"/>
                      <a:pt x="27975" y="30188"/>
                    </a:cubicBezTo>
                    <a:lnTo>
                      <a:pt x="27975" y="30192"/>
                    </a:lnTo>
                    <a:cubicBezTo>
                      <a:pt x="27972" y="30201"/>
                      <a:pt x="27971" y="30212"/>
                      <a:pt x="27967" y="30221"/>
                    </a:cubicBezTo>
                    <a:cubicBezTo>
                      <a:pt x="27965" y="30224"/>
                      <a:pt x="27965" y="30230"/>
                      <a:pt x="27965" y="30234"/>
                    </a:cubicBezTo>
                    <a:cubicBezTo>
                      <a:pt x="27962" y="30242"/>
                      <a:pt x="27961" y="30250"/>
                      <a:pt x="27958" y="30258"/>
                    </a:cubicBezTo>
                    <a:cubicBezTo>
                      <a:pt x="27938" y="30341"/>
                      <a:pt x="27926" y="30433"/>
                      <a:pt x="27926" y="30526"/>
                    </a:cubicBezTo>
                    <a:cubicBezTo>
                      <a:pt x="27926" y="30551"/>
                      <a:pt x="27929" y="30577"/>
                      <a:pt x="27930" y="30602"/>
                    </a:cubicBezTo>
                    <a:lnTo>
                      <a:pt x="27932" y="30613"/>
                    </a:lnTo>
                    <a:lnTo>
                      <a:pt x="27932" y="30615"/>
                    </a:lnTo>
                    <a:lnTo>
                      <a:pt x="27932" y="30625"/>
                    </a:lnTo>
                    <a:lnTo>
                      <a:pt x="27932" y="30626"/>
                    </a:lnTo>
                    <a:cubicBezTo>
                      <a:pt x="27932" y="30632"/>
                      <a:pt x="27935" y="30638"/>
                      <a:pt x="27935" y="30644"/>
                    </a:cubicBezTo>
                    <a:lnTo>
                      <a:pt x="27935" y="30647"/>
                    </a:lnTo>
                    <a:lnTo>
                      <a:pt x="27935" y="30648"/>
                    </a:lnTo>
                    <a:lnTo>
                      <a:pt x="27935" y="30653"/>
                    </a:lnTo>
                    <a:cubicBezTo>
                      <a:pt x="27936" y="30667"/>
                      <a:pt x="27938" y="30680"/>
                      <a:pt x="27939" y="30695"/>
                    </a:cubicBezTo>
                    <a:lnTo>
                      <a:pt x="27939" y="30699"/>
                    </a:lnTo>
                    <a:lnTo>
                      <a:pt x="27939" y="30702"/>
                    </a:lnTo>
                    <a:cubicBezTo>
                      <a:pt x="27972" y="30908"/>
                      <a:pt x="28056" y="31106"/>
                      <a:pt x="28177" y="31265"/>
                    </a:cubicBezTo>
                    <a:cubicBezTo>
                      <a:pt x="28178" y="31271"/>
                      <a:pt x="28179" y="31273"/>
                      <a:pt x="28184" y="31278"/>
                    </a:cubicBezTo>
                    <a:cubicBezTo>
                      <a:pt x="28209" y="31310"/>
                      <a:pt x="28236" y="31340"/>
                      <a:pt x="28264" y="31368"/>
                    </a:cubicBezTo>
                    <a:cubicBezTo>
                      <a:pt x="28407" y="31534"/>
                      <a:pt x="28579" y="31667"/>
                      <a:pt x="28790" y="31773"/>
                    </a:cubicBezTo>
                    <a:lnTo>
                      <a:pt x="28796" y="31775"/>
                    </a:lnTo>
                    <a:cubicBezTo>
                      <a:pt x="28800" y="31776"/>
                      <a:pt x="28805" y="31778"/>
                      <a:pt x="28810" y="31781"/>
                    </a:cubicBezTo>
                    <a:cubicBezTo>
                      <a:pt x="29032" y="31887"/>
                      <a:pt x="29287" y="31964"/>
                      <a:pt x="29634" y="32025"/>
                    </a:cubicBezTo>
                    <a:lnTo>
                      <a:pt x="29634" y="32028"/>
                    </a:lnTo>
                    <a:cubicBezTo>
                      <a:pt x="29635" y="32040"/>
                      <a:pt x="29637" y="32052"/>
                      <a:pt x="29638" y="32065"/>
                    </a:cubicBezTo>
                    <a:lnTo>
                      <a:pt x="29638" y="32068"/>
                    </a:lnTo>
                    <a:cubicBezTo>
                      <a:pt x="29638" y="32072"/>
                      <a:pt x="29641" y="32075"/>
                      <a:pt x="29641" y="32076"/>
                    </a:cubicBezTo>
                    <a:lnTo>
                      <a:pt x="29641" y="32079"/>
                    </a:lnTo>
                    <a:cubicBezTo>
                      <a:pt x="29500" y="32090"/>
                      <a:pt x="29358" y="32111"/>
                      <a:pt x="29221" y="32146"/>
                    </a:cubicBezTo>
                    <a:lnTo>
                      <a:pt x="29220" y="32146"/>
                    </a:lnTo>
                    <a:cubicBezTo>
                      <a:pt x="29204" y="32152"/>
                      <a:pt x="29169" y="32162"/>
                      <a:pt x="29127" y="32177"/>
                    </a:cubicBezTo>
                    <a:lnTo>
                      <a:pt x="29125" y="32178"/>
                    </a:lnTo>
                    <a:cubicBezTo>
                      <a:pt x="29031" y="32212"/>
                      <a:pt x="28856" y="32276"/>
                      <a:pt x="28759" y="32334"/>
                    </a:cubicBezTo>
                    <a:lnTo>
                      <a:pt x="28757" y="32336"/>
                    </a:lnTo>
                    <a:cubicBezTo>
                      <a:pt x="28719" y="32359"/>
                      <a:pt x="28676" y="32390"/>
                      <a:pt x="28668" y="32434"/>
                    </a:cubicBezTo>
                    <a:cubicBezTo>
                      <a:pt x="28666" y="32438"/>
                      <a:pt x="28666" y="32441"/>
                      <a:pt x="28666" y="32447"/>
                    </a:cubicBezTo>
                    <a:cubicBezTo>
                      <a:pt x="28665" y="32499"/>
                      <a:pt x="28708" y="32534"/>
                      <a:pt x="28797" y="32547"/>
                    </a:cubicBezTo>
                    <a:lnTo>
                      <a:pt x="28920" y="32547"/>
                    </a:lnTo>
                    <a:cubicBezTo>
                      <a:pt x="29045" y="32547"/>
                      <a:pt x="29179" y="32541"/>
                      <a:pt x="29340" y="32531"/>
                    </a:cubicBezTo>
                    <a:lnTo>
                      <a:pt x="29344" y="32531"/>
                    </a:lnTo>
                    <a:cubicBezTo>
                      <a:pt x="29347" y="32531"/>
                      <a:pt x="29350" y="32528"/>
                      <a:pt x="29353" y="32528"/>
                    </a:cubicBezTo>
                    <a:cubicBezTo>
                      <a:pt x="29471" y="32520"/>
                      <a:pt x="29592" y="32511"/>
                      <a:pt x="29708" y="32499"/>
                    </a:cubicBezTo>
                    <a:lnTo>
                      <a:pt x="29753" y="32496"/>
                    </a:lnTo>
                    <a:cubicBezTo>
                      <a:pt x="29777" y="32585"/>
                      <a:pt x="29806" y="32692"/>
                      <a:pt x="29835" y="32798"/>
                    </a:cubicBezTo>
                    <a:cubicBezTo>
                      <a:pt x="29799" y="32808"/>
                      <a:pt x="29758" y="32818"/>
                      <a:pt x="29710" y="32833"/>
                    </a:cubicBezTo>
                    <a:lnTo>
                      <a:pt x="29708" y="32833"/>
                    </a:lnTo>
                    <a:cubicBezTo>
                      <a:pt x="29570" y="32875"/>
                      <a:pt x="29424" y="32928"/>
                      <a:pt x="29321" y="32976"/>
                    </a:cubicBezTo>
                    <a:lnTo>
                      <a:pt x="29318" y="32976"/>
                    </a:lnTo>
                    <a:cubicBezTo>
                      <a:pt x="29172" y="33043"/>
                      <a:pt x="29111" y="33094"/>
                      <a:pt x="29109" y="33152"/>
                    </a:cubicBezTo>
                    <a:lnTo>
                      <a:pt x="29109" y="33159"/>
                    </a:lnTo>
                    <a:lnTo>
                      <a:pt x="29109" y="33170"/>
                    </a:lnTo>
                    <a:cubicBezTo>
                      <a:pt x="29109" y="33174"/>
                      <a:pt x="29111" y="33177"/>
                      <a:pt x="29112" y="33180"/>
                    </a:cubicBezTo>
                    <a:cubicBezTo>
                      <a:pt x="29112" y="33181"/>
                      <a:pt x="29114" y="33184"/>
                      <a:pt x="29114" y="33187"/>
                    </a:cubicBezTo>
                    <a:cubicBezTo>
                      <a:pt x="29117" y="33190"/>
                      <a:pt x="29118" y="33191"/>
                      <a:pt x="29119" y="33196"/>
                    </a:cubicBezTo>
                    <a:cubicBezTo>
                      <a:pt x="29121" y="33197"/>
                      <a:pt x="29121" y="33202"/>
                      <a:pt x="29124" y="33203"/>
                    </a:cubicBezTo>
                    <a:lnTo>
                      <a:pt x="29131" y="33210"/>
                    </a:lnTo>
                    <a:cubicBezTo>
                      <a:pt x="29133" y="33212"/>
                      <a:pt x="29134" y="33216"/>
                      <a:pt x="29138" y="33218"/>
                    </a:cubicBezTo>
                    <a:cubicBezTo>
                      <a:pt x="29141" y="33219"/>
                      <a:pt x="29143" y="33221"/>
                      <a:pt x="29147" y="33223"/>
                    </a:cubicBezTo>
                    <a:cubicBezTo>
                      <a:pt x="29150" y="33225"/>
                      <a:pt x="29153" y="33226"/>
                      <a:pt x="29156" y="33228"/>
                    </a:cubicBezTo>
                    <a:cubicBezTo>
                      <a:pt x="29160" y="33231"/>
                      <a:pt x="29165" y="33232"/>
                      <a:pt x="29169" y="33234"/>
                    </a:cubicBezTo>
                    <a:cubicBezTo>
                      <a:pt x="29173" y="33235"/>
                      <a:pt x="29175" y="33238"/>
                      <a:pt x="29178" y="33238"/>
                    </a:cubicBezTo>
                    <a:cubicBezTo>
                      <a:pt x="29194" y="33242"/>
                      <a:pt x="29214" y="33248"/>
                      <a:pt x="29236" y="33253"/>
                    </a:cubicBezTo>
                    <a:lnTo>
                      <a:pt x="29307" y="33253"/>
                    </a:lnTo>
                    <a:cubicBezTo>
                      <a:pt x="29373" y="33253"/>
                      <a:pt x="29440" y="33250"/>
                      <a:pt x="29509" y="33247"/>
                    </a:cubicBezTo>
                    <a:lnTo>
                      <a:pt x="29510" y="33247"/>
                    </a:lnTo>
                    <a:cubicBezTo>
                      <a:pt x="29649" y="33238"/>
                      <a:pt x="29788" y="33221"/>
                      <a:pt x="29928" y="33196"/>
                    </a:cubicBezTo>
                    <a:cubicBezTo>
                      <a:pt x="29965" y="33379"/>
                      <a:pt x="29990" y="33546"/>
                      <a:pt x="30000" y="33697"/>
                    </a:cubicBezTo>
                    <a:cubicBezTo>
                      <a:pt x="30000" y="33700"/>
                      <a:pt x="30000" y="33701"/>
                      <a:pt x="30001" y="33706"/>
                    </a:cubicBezTo>
                    <a:cubicBezTo>
                      <a:pt x="30006" y="33767"/>
                      <a:pt x="30007" y="33828"/>
                      <a:pt x="30007" y="33887"/>
                    </a:cubicBezTo>
                    <a:cubicBezTo>
                      <a:pt x="30007" y="33889"/>
                      <a:pt x="30006" y="33891"/>
                      <a:pt x="30006" y="33895"/>
                    </a:cubicBezTo>
                    <a:lnTo>
                      <a:pt x="30006" y="33898"/>
                    </a:lnTo>
                    <a:cubicBezTo>
                      <a:pt x="30004" y="34041"/>
                      <a:pt x="29990" y="34178"/>
                      <a:pt x="29962" y="34306"/>
                    </a:cubicBezTo>
                    <a:cubicBezTo>
                      <a:pt x="29962" y="34311"/>
                      <a:pt x="29960" y="34317"/>
                      <a:pt x="29960" y="34319"/>
                    </a:cubicBezTo>
                    <a:cubicBezTo>
                      <a:pt x="29943" y="34392"/>
                      <a:pt x="29925" y="34459"/>
                      <a:pt x="29904" y="34523"/>
                    </a:cubicBezTo>
                    <a:cubicBezTo>
                      <a:pt x="29787" y="34764"/>
                      <a:pt x="29640" y="34901"/>
                      <a:pt x="29462" y="34930"/>
                    </a:cubicBezTo>
                    <a:cubicBezTo>
                      <a:pt x="29438" y="34934"/>
                      <a:pt x="29414" y="34936"/>
                      <a:pt x="29389" y="34936"/>
                    </a:cubicBezTo>
                    <a:cubicBezTo>
                      <a:pt x="29180" y="34936"/>
                      <a:pt x="28933" y="34801"/>
                      <a:pt x="28687" y="34547"/>
                    </a:cubicBezTo>
                    <a:cubicBezTo>
                      <a:pt x="28494" y="34347"/>
                      <a:pt x="28316" y="34085"/>
                      <a:pt x="28214" y="33849"/>
                    </a:cubicBezTo>
                    <a:lnTo>
                      <a:pt x="28213" y="33844"/>
                    </a:lnTo>
                    <a:cubicBezTo>
                      <a:pt x="28201" y="33817"/>
                      <a:pt x="28191" y="33792"/>
                      <a:pt x="28181" y="33769"/>
                    </a:cubicBezTo>
                    <a:lnTo>
                      <a:pt x="28179" y="33764"/>
                    </a:lnTo>
                    <a:cubicBezTo>
                      <a:pt x="28127" y="33649"/>
                      <a:pt x="28079" y="33524"/>
                      <a:pt x="28035" y="33394"/>
                    </a:cubicBezTo>
                    <a:lnTo>
                      <a:pt x="28034" y="33391"/>
                    </a:lnTo>
                    <a:cubicBezTo>
                      <a:pt x="27831" y="32775"/>
                      <a:pt x="27771" y="32095"/>
                      <a:pt x="27741" y="31511"/>
                    </a:cubicBezTo>
                    <a:cubicBezTo>
                      <a:pt x="27741" y="31357"/>
                      <a:pt x="27655" y="31249"/>
                      <a:pt x="27572" y="31142"/>
                    </a:cubicBezTo>
                    <a:cubicBezTo>
                      <a:pt x="27522" y="31080"/>
                      <a:pt x="27474" y="31021"/>
                      <a:pt x="27448" y="30951"/>
                    </a:cubicBezTo>
                    <a:lnTo>
                      <a:pt x="27448" y="30950"/>
                    </a:lnTo>
                    <a:cubicBezTo>
                      <a:pt x="27356" y="30731"/>
                      <a:pt x="27315" y="30478"/>
                      <a:pt x="27334" y="30256"/>
                    </a:cubicBezTo>
                    <a:cubicBezTo>
                      <a:pt x="27336" y="30252"/>
                      <a:pt x="27336" y="30246"/>
                      <a:pt x="27339" y="30243"/>
                    </a:cubicBezTo>
                    <a:cubicBezTo>
                      <a:pt x="27346" y="30161"/>
                      <a:pt x="27362" y="30083"/>
                      <a:pt x="27388" y="30010"/>
                    </a:cubicBezTo>
                    <a:lnTo>
                      <a:pt x="27388" y="30008"/>
                    </a:lnTo>
                    <a:cubicBezTo>
                      <a:pt x="27436" y="29864"/>
                      <a:pt x="27516" y="29749"/>
                      <a:pt x="27624" y="29666"/>
                    </a:cubicBezTo>
                    <a:cubicBezTo>
                      <a:pt x="27626" y="29663"/>
                      <a:pt x="27630" y="29662"/>
                      <a:pt x="27631" y="29660"/>
                    </a:cubicBezTo>
                    <a:cubicBezTo>
                      <a:pt x="27709" y="29612"/>
                      <a:pt x="27792" y="29586"/>
                      <a:pt x="27881" y="29580"/>
                    </a:cubicBezTo>
                    <a:lnTo>
                      <a:pt x="27886" y="29580"/>
                    </a:lnTo>
                    <a:cubicBezTo>
                      <a:pt x="27899" y="29579"/>
                      <a:pt x="27912" y="29578"/>
                      <a:pt x="27925" y="29578"/>
                    </a:cubicBezTo>
                    <a:close/>
                    <a:moveTo>
                      <a:pt x="8896" y="31288"/>
                    </a:moveTo>
                    <a:cubicBezTo>
                      <a:pt x="9414" y="31310"/>
                      <a:pt x="9944" y="31498"/>
                      <a:pt x="10616" y="31896"/>
                    </a:cubicBezTo>
                    <a:cubicBezTo>
                      <a:pt x="10622" y="31899"/>
                      <a:pt x="10625" y="31900"/>
                      <a:pt x="10631" y="31903"/>
                    </a:cubicBezTo>
                    <a:cubicBezTo>
                      <a:pt x="10893" y="32059"/>
                      <a:pt x="11151" y="32231"/>
                      <a:pt x="11402" y="32396"/>
                    </a:cubicBezTo>
                    <a:lnTo>
                      <a:pt x="11508" y="32467"/>
                    </a:lnTo>
                    <a:cubicBezTo>
                      <a:pt x="11654" y="32563"/>
                      <a:pt x="11811" y="32668"/>
                      <a:pt x="11964" y="32760"/>
                    </a:cubicBezTo>
                    <a:cubicBezTo>
                      <a:pt x="11982" y="32772"/>
                      <a:pt x="12004" y="32780"/>
                      <a:pt x="12026" y="32786"/>
                    </a:cubicBezTo>
                    <a:cubicBezTo>
                      <a:pt x="11957" y="32961"/>
                      <a:pt x="11945" y="33175"/>
                      <a:pt x="11993" y="33422"/>
                    </a:cubicBezTo>
                    <a:lnTo>
                      <a:pt x="11995" y="33427"/>
                    </a:lnTo>
                    <a:cubicBezTo>
                      <a:pt x="12278" y="34349"/>
                      <a:pt x="12957" y="35052"/>
                      <a:pt x="13627" y="35726"/>
                    </a:cubicBezTo>
                    <a:cubicBezTo>
                      <a:pt x="13085" y="35446"/>
                      <a:pt x="12525" y="35171"/>
                      <a:pt x="11942" y="34975"/>
                    </a:cubicBezTo>
                    <a:lnTo>
                      <a:pt x="11938" y="34974"/>
                    </a:lnTo>
                    <a:cubicBezTo>
                      <a:pt x="11928" y="34972"/>
                      <a:pt x="11919" y="34968"/>
                      <a:pt x="11907" y="34965"/>
                    </a:cubicBezTo>
                    <a:lnTo>
                      <a:pt x="11893" y="34961"/>
                    </a:lnTo>
                    <a:cubicBezTo>
                      <a:pt x="11848" y="34949"/>
                      <a:pt x="11797" y="34932"/>
                      <a:pt x="11733" y="34910"/>
                    </a:cubicBezTo>
                    <a:lnTo>
                      <a:pt x="11728" y="34908"/>
                    </a:lnTo>
                    <a:cubicBezTo>
                      <a:pt x="11682" y="34894"/>
                      <a:pt x="11635" y="34878"/>
                      <a:pt x="11587" y="34863"/>
                    </a:cubicBezTo>
                    <a:cubicBezTo>
                      <a:pt x="11169" y="34443"/>
                      <a:pt x="10756" y="34006"/>
                      <a:pt x="10364" y="33566"/>
                    </a:cubicBezTo>
                    <a:cubicBezTo>
                      <a:pt x="9778" y="32887"/>
                      <a:pt x="9210" y="32141"/>
                      <a:pt x="8673" y="31349"/>
                    </a:cubicBezTo>
                    <a:cubicBezTo>
                      <a:pt x="8738" y="31314"/>
                      <a:pt x="8816" y="31292"/>
                      <a:pt x="8896" y="31288"/>
                    </a:cubicBezTo>
                    <a:close/>
                    <a:moveTo>
                      <a:pt x="13231" y="32709"/>
                    </a:moveTo>
                    <a:cubicBezTo>
                      <a:pt x="14280" y="32715"/>
                      <a:pt x="15303" y="33040"/>
                      <a:pt x="16294" y="33350"/>
                    </a:cubicBezTo>
                    <a:cubicBezTo>
                      <a:pt x="16401" y="33384"/>
                      <a:pt x="16506" y="33416"/>
                      <a:pt x="16611" y="33449"/>
                    </a:cubicBezTo>
                    <a:cubicBezTo>
                      <a:pt x="16797" y="33511"/>
                      <a:pt x="16988" y="33576"/>
                      <a:pt x="17175" y="33640"/>
                    </a:cubicBezTo>
                    <a:cubicBezTo>
                      <a:pt x="17207" y="33655"/>
                      <a:pt x="17252" y="33671"/>
                      <a:pt x="17298" y="33683"/>
                    </a:cubicBezTo>
                    <a:cubicBezTo>
                      <a:pt x="17297" y="33684"/>
                      <a:pt x="17297" y="33688"/>
                      <a:pt x="17294" y="33690"/>
                    </a:cubicBezTo>
                    <a:cubicBezTo>
                      <a:pt x="17188" y="34150"/>
                      <a:pt x="17269" y="34665"/>
                      <a:pt x="17535" y="35219"/>
                    </a:cubicBezTo>
                    <a:cubicBezTo>
                      <a:pt x="17836" y="35842"/>
                      <a:pt x="18377" y="36527"/>
                      <a:pt x="19145" y="37255"/>
                    </a:cubicBezTo>
                    <a:cubicBezTo>
                      <a:pt x="18360" y="36944"/>
                      <a:pt x="17580" y="36690"/>
                      <a:pt x="16776" y="36690"/>
                    </a:cubicBezTo>
                    <a:cubicBezTo>
                      <a:pt x="16600" y="36690"/>
                      <a:pt x="16422" y="36702"/>
                      <a:pt x="16243" y="36729"/>
                    </a:cubicBezTo>
                    <a:cubicBezTo>
                      <a:pt x="16032" y="36759"/>
                      <a:pt x="15806" y="36826"/>
                      <a:pt x="15609" y="36921"/>
                    </a:cubicBezTo>
                    <a:cubicBezTo>
                      <a:pt x="15446" y="36772"/>
                      <a:pt x="15274" y="36628"/>
                      <a:pt x="15106" y="36489"/>
                    </a:cubicBezTo>
                    <a:cubicBezTo>
                      <a:pt x="14881" y="36301"/>
                      <a:pt x="14646" y="36108"/>
                      <a:pt x="14433" y="35893"/>
                    </a:cubicBezTo>
                    <a:cubicBezTo>
                      <a:pt x="12947" y="34477"/>
                      <a:pt x="12232" y="33375"/>
                      <a:pt x="12522" y="32948"/>
                    </a:cubicBezTo>
                    <a:cubicBezTo>
                      <a:pt x="12627" y="32794"/>
                      <a:pt x="12866" y="32713"/>
                      <a:pt x="13231" y="32709"/>
                    </a:cubicBezTo>
                    <a:close/>
                    <a:moveTo>
                      <a:pt x="12429" y="35673"/>
                    </a:moveTo>
                    <a:lnTo>
                      <a:pt x="12429" y="35673"/>
                    </a:lnTo>
                    <a:cubicBezTo>
                      <a:pt x="13245" y="36064"/>
                      <a:pt x="14236" y="36571"/>
                      <a:pt x="15175" y="37198"/>
                    </a:cubicBezTo>
                    <a:cubicBezTo>
                      <a:pt x="15178" y="37202"/>
                      <a:pt x="15184" y="37205"/>
                      <a:pt x="15190" y="37209"/>
                    </a:cubicBezTo>
                    <a:cubicBezTo>
                      <a:pt x="15038" y="37355"/>
                      <a:pt x="14934" y="37526"/>
                      <a:pt x="14883" y="37711"/>
                    </a:cubicBezTo>
                    <a:cubicBezTo>
                      <a:pt x="14031" y="37078"/>
                      <a:pt x="13207" y="36393"/>
                      <a:pt x="12429" y="35673"/>
                    </a:cubicBezTo>
                    <a:close/>
                    <a:moveTo>
                      <a:pt x="19015" y="33302"/>
                    </a:moveTo>
                    <a:cubicBezTo>
                      <a:pt x="19235" y="33302"/>
                      <a:pt x="19484" y="33323"/>
                      <a:pt x="19763" y="33365"/>
                    </a:cubicBezTo>
                    <a:cubicBezTo>
                      <a:pt x="20785" y="33546"/>
                      <a:pt x="21795" y="33871"/>
                      <a:pt x="22770" y="34184"/>
                    </a:cubicBezTo>
                    <a:cubicBezTo>
                      <a:pt x="22998" y="34257"/>
                      <a:pt x="23236" y="34333"/>
                      <a:pt x="23469" y="34405"/>
                    </a:cubicBezTo>
                    <a:cubicBezTo>
                      <a:pt x="23615" y="34454"/>
                      <a:pt x="23763" y="34499"/>
                      <a:pt x="23908" y="34542"/>
                    </a:cubicBezTo>
                    <a:cubicBezTo>
                      <a:pt x="23969" y="34560"/>
                      <a:pt x="24033" y="34580"/>
                      <a:pt x="24096" y="34599"/>
                    </a:cubicBezTo>
                    <a:lnTo>
                      <a:pt x="24122" y="34609"/>
                    </a:lnTo>
                    <a:cubicBezTo>
                      <a:pt x="23972" y="35012"/>
                      <a:pt x="23969" y="35478"/>
                      <a:pt x="24122" y="35998"/>
                    </a:cubicBezTo>
                    <a:cubicBezTo>
                      <a:pt x="24258" y="36460"/>
                      <a:pt x="24514" y="36953"/>
                      <a:pt x="24862" y="37424"/>
                    </a:cubicBezTo>
                    <a:cubicBezTo>
                      <a:pt x="25031" y="37654"/>
                      <a:pt x="25221" y="37873"/>
                      <a:pt x="25418" y="38069"/>
                    </a:cubicBezTo>
                    <a:cubicBezTo>
                      <a:pt x="24842" y="37871"/>
                      <a:pt x="24059" y="37654"/>
                      <a:pt x="23240" y="37588"/>
                    </a:cubicBezTo>
                    <a:cubicBezTo>
                      <a:pt x="23072" y="37575"/>
                      <a:pt x="22908" y="37568"/>
                      <a:pt x="22748" y="37568"/>
                    </a:cubicBezTo>
                    <a:cubicBezTo>
                      <a:pt x="22009" y="37568"/>
                      <a:pt x="21372" y="37715"/>
                      <a:pt x="20853" y="38005"/>
                    </a:cubicBezTo>
                    <a:cubicBezTo>
                      <a:pt x="20789" y="37929"/>
                      <a:pt x="20707" y="37874"/>
                      <a:pt x="20624" y="37822"/>
                    </a:cubicBezTo>
                    <a:cubicBezTo>
                      <a:pt x="20578" y="37791"/>
                      <a:pt x="20532" y="37759"/>
                      <a:pt x="20490" y="37727"/>
                    </a:cubicBezTo>
                    <a:lnTo>
                      <a:pt x="20489" y="37725"/>
                    </a:lnTo>
                    <a:cubicBezTo>
                      <a:pt x="20008" y="37365"/>
                      <a:pt x="19534" y="36938"/>
                      <a:pt x="19078" y="36455"/>
                    </a:cubicBezTo>
                    <a:cubicBezTo>
                      <a:pt x="18201" y="35491"/>
                      <a:pt x="17510" y="34260"/>
                      <a:pt x="17940" y="33671"/>
                    </a:cubicBezTo>
                    <a:lnTo>
                      <a:pt x="17941" y="33668"/>
                    </a:lnTo>
                    <a:cubicBezTo>
                      <a:pt x="17947" y="33661"/>
                      <a:pt x="17951" y="33655"/>
                      <a:pt x="17956" y="33648"/>
                    </a:cubicBezTo>
                    <a:cubicBezTo>
                      <a:pt x="17979" y="33618"/>
                      <a:pt x="18005" y="33591"/>
                      <a:pt x="18034" y="33566"/>
                    </a:cubicBezTo>
                    <a:lnTo>
                      <a:pt x="18040" y="33562"/>
                    </a:lnTo>
                    <a:cubicBezTo>
                      <a:pt x="18241" y="33389"/>
                      <a:pt x="18567" y="33302"/>
                      <a:pt x="19015" y="33302"/>
                    </a:cubicBezTo>
                    <a:close/>
                    <a:moveTo>
                      <a:pt x="26862" y="33810"/>
                    </a:moveTo>
                    <a:cubicBezTo>
                      <a:pt x="27110" y="33810"/>
                      <a:pt x="27370" y="33824"/>
                      <a:pt x="27642" y="33853"/>
                    </a:cubicBezTo>
                    <a:cubicBezTo>
                      <a:pt x="27980" y="34685"/>
                      <a:pt x="28485" y="35220"/>
                      <a:pt x="29149" y="35436"/>
                    </a:cubicBezTo>
                    <a:cubicBezTo>
                      <a:pt x="29153" y="35439"/>
                      <a:pt x="29156" y="35439"/>
                      <a:pt x="29162" y="35439"/>
                    </a:cubicBezTo>
                    <a:cubicBezTo>
                      <a:pt x="29223" y="35443"/>
                      <a:pt x="29284" y="35447"/>
                      <a:pt x="29342" y="35447"/>
                    </a:cubicBezTo>
                    <a:cubicBezTo>
                      <a:pt x="29940" y="35447"/>
                      <a:pt x="30326" y="35130"/>
                      <a:pt x="30466" y="34523"/>
                    </a:cubicBezTo>
                    <a:cubicBezTo>
                      <a:pt x="30661" y="34591"/>
                      <a:pt x="30861" y="34662"/>
                      <a:pt x="31065" y="34739"/>
                    </a:cubicBezTo>
                    <a:cubicBezTo>
                      <a:pt x="30723" y="35098"/>
                      <a:pt x="30377" y="35442"/>
                      <a:pt x="30038" y="35759"/>
                    </a:cubicBezTo>
                    <a:lnTo>
                      <a:pt x="30036" y="35761"/>
                    </a:lnTo>
                    <a:lnTo>
                      <a:pt x="30027" y="35770"/>
                    </a:lnTo>
                    <a:cubicBezTo>
                      <a:pt x="29240" y="36500"/>
                      <a:pt x="28343" y="37247"/>
                      <a:pt x="27286" y="38052"/>
                    </a:cubicBezTo>
                    <a:lnTo>
                      <a:pt x="27054" y="38230"/>
                    </a:lnTo>
                    <a:lnTo>
                      <a:pt x="27050" y="38231"/>
                    </a:lnTo>
                    <a:cubicBezTo>
                      <a:pt x="26960" y="38301"/>
                      <a:pt x="26868" y="38368"/>
                      <a:pt x="26777" y="38435"/>
                    </a:cubicBezTo>
                    <a:lnTo>
                      <a:pt x="26728" y="38472"/>
                    </a:lnTo>
                    <a:lnTo>
                      <a:pt x="26726" y="38473"/>
                    </a:lnTo>
                    <a:lnTo>
                      <a:pt x="26661" y="38523"/>
                    </a:lnTo>
                    <a:cubicBezTo>
                      <a:pt x="26646" y="38533"/>
                      <a:pt x="26632" y="38544"/>
                      <a:pt x="26619" y="38553"/>
                    </a:cubicBezTo>
                    <a:cubicBezTo>
                      <a:pt x="26594" y="38528"/>
                      <a:pt x="26566" y="38504"/>
                      <a:pt x="26533" y="38485"/>
                    </a:cubicBezTo>
                    <a:cubicBezTo>
                      <a:pt x="26400" y="38372"/>
                      <a:pt x="26272" y="38260"/>
                      <a:pt x="26154" y="38149"/>
                    </a:cubicBezTo>
                    <a:cubicBezTo>
                      <a:pt x="25939" y="37948"/>
                      <a:pt x="25743" y="37746"/>
                      <a:pt x="25569" y="37546"/>
                    </a:cubicBezTo>
                    <a:cubicBezTo>
                      <a:pt x="25568" y="37542"/>
                      <a:pt x="25565" y="37539"/>
                      <a:pt x="25562" y="37537"/>
                    </a:cubicBezTo>
                    <a:cubicBezTo>
                      <a:pt x="25228" y="37154"/>
                      <a:pt x="24966" y="36762"/>
                      <a:pt x="24781" y="36373"/>
                    </a:cubicBezTo>
                    <a:cubicBezTo>
                      <a:pt x="24539" y="35861"/>
                      <a:pt x="24467" y="35351"/>
                      <a:pt x="24578" y="34937"/>
                    </a:cubicBezTo>
                    <a:cubicBezTo>
                      <a:pt x="24709" y="34451"/>
                      <a:pt x="25084" y="34110"/>
                      <a:pt x="25660" y="33948"/>
                    </a:cubicBezTo>
                    <a:cubicBezTo>
                      <a:pt x="26019" y="33855"/>
                      <a:pt x="26421" y="33810"/>
                      <a:pt x="26862" y="33810"/>
                    </a:cubicBezTo>
                    <a:close/>
                    <a:moveTo>
                      <a:pt x="22772" y="38125"/>
                    </a:moveTo>
                    <a:cubicBezTo>
                      <a:pt x="22880" y="38125"/>
                      <a:pt x="22988" y="38128"/>
                      <a:pt x="23096" y="38135"/>
                    </a:cubicBezTo>
                    <a:cubicBezTo>
                      <a:pt x="23935" y="38177"/>
                      <a:pt x="24715" y="38399"/>
                      <a:pt x="25628" y="38721"/>
                    </a:cubicBezTo>
                    <a:cubicBezTo>
                      <a:pt x="25714" y="38748"/>
                      <a:pt x="25801" y="38782"/>
                      <a:pt x="25887" y="38811"/>
                    </a:cubicBezTo>
                    <a:cubicBezTo>
                      <a:pt x="25971" y="38842"/>
                      <a:pt x="26057" y="38872"/>
                      <a:pt x="26146" y="38901"/>
                    </a:cubicBezTo>
                    <a:cubicBezTo>
                      <a:pt x="25983" y="39020"/>
                      <a:pt x="25817" y="39141"/>
                      <a:pt x="25651" y="39259"/>
                    </a:cubicBezTo>
                    <a:cubicBezTo>
                      <a:pt x="25534" y="39340"/>
                      <a:pt x="25418" y="39426"/>
                      <a:pt x="25305" y="39508"/>
                    </a:cubicBezTo>
                    <a:cubicBezTo>
                      <a:pt x="25192" y="39589"/>
                      <a:pt x="25077" y="39675"/>
                      <a:pt x="24960" y="39756"/>
                    </a:cubicBezTo>
                    <a:lnTo>
                      <a:pt x="24954" y="39763"/>
                    </a:lnTo>
                    <a:cubicBezTo>
                      <a:pt x="24926" y="39791"/>
                      <a:pt x="24858" y="39824"/>
                      <a:pt x="24813" y="39847"/>
                    </a:cubicBezTo>
                    <a:lnTo>
                      <a:pt x="24806" y="39847"/>
                    </a:lnTo>
                    <a:cubicBezTo>
                      <a:pt x="24635" y="39834"/>
                      <a:pt x="24460" y="39825"/>
                      <a:pt x="24288" y="39817"/>
                    </a:cubicBezTo>
                    <a:cubicBezTo>
                      <a:pt x="23894" y="39798"/>
                      <a:pt x="23495" y="39788"/>
                      <a:pt x="23094" y="39788"/>
                    </a:cubicBezTo>
                    <a:cubicBezTo>
                      <a:pt x="22270" y="39788"/>
                      <a:pt x="21433" y="39828"/>
                      <a:pt x="20591" y="39909"/>
                    </a:cubicBezTo>
                    <a:cubicBezTo>
                      <a:pt x="20585" y="39882"/>
                      <a:pt x="20578" y="39853"/>
                      <a:pt x="20570" y="39825"/>
                    </a:cubicBezTo>
                    <a:lnTo>
                      <a:pt x="20563" y="39792"/>
                    </a:lnTo>
                    <a:cubicBezTo>
                      <a:pt x="20550" y="39741"/>
                      <a:pt x="20538" y="39681"/>
                      <a:pt x="20538" y="39645"/>
                    </a:cubicBezTo>
                    <a:lnTo>
                      <a:pt x="20538" y="39636"/>
                    </a:lnTo>
                    <a:lnTo>
                      <a:pt x="20538" y="39635"/>
                    </a:lnTo>
                    <a:lnTo>
                      <a:pt x="20538" y="39632"/>
                    </a:lnTo>
                    <a:lnTo>
                      <a:pt x="20538" y="39630"/>
                    </a:lnTo>
                    <a:lnTo>
                      <a:pt x="20538" y="39621"/>
                    </a:lnTo>
                    <a:cubicBezTo>
                      <a:pt x="20531" y="39559"/>
                      <a:pt x="20527" y="39499"/>
                      <a:pt x="20527" y="39441"/>
                    </a:cubicBezTo>
                    <a:cubicBezTo>
                      <a:pt x="20528" y="39129"/>
                      <a:pt x="20642" y="38867"/>
                      <a:pt x="20862" y="38661"/>
                    </a:cubicBezTo>
                    <a:cubicBezTo>
                      <a:pt x="21096" y="38442"/>
                      <a:pt x="21449" y="38288"/>
                      <a:pt x="21907" y="38200"/>
                    </a:cubicBezTo>
                    <a:cubicBezTo>
                      <a:pt x="22172" y="38151"/>
                      <a:pt x="22470" y="38125"/>
                      <a:pt x="22772" y="38125"/>
                    </a:cubicBezTo>
                    <a:close/>
                    <a:moveTo>
                      <a:pt x="16764" y="37246"/>
                    </a:moveTo>
                    <a:cubicBezTo>
                      <a:pt x="17703" y="37246"/>
                      <a:pt x="18593" y="37614"/>
                      <a:pt x="19455" y="37973"/>
                    </a:cubicBezTo>
                    <a:cubicBezTo>
                      <a:pt x="19760" y="38098"/>
                      <a:pt x="20073" y="38228"/>
                      <a:pt x="20382" y="38340"/>
                    </a:cubicBezTo>
                    <a:cubicBezTo>
                      <a:pt x="20028" y="38731"/>
                      <a:pt x="19900" y="39327"/>
                      <a:pt x="20066" y="39856"/>
                    </a:cubicBezTo>
                    <a:lnTo>
                      <a:pt x="20067" y="39859"/>
                    </a:lnTo>
                    <a:lnTo>
                      <a:pt x="20075" y="39878"/>
                    </a:lnTo>
                    <a:cubicBezTo>
                      <a:pt x="20084" y="39903"/>
                      <a:pt x="20095" y="39929"/>
                      <a:pt x="20105" y="39957"/>
                    </a:cubicBezTo>
                    <a:cubicBezTo>
                      <a:pt x="19595" y="40015"/>
                      <a:pt x="19148" y="40076"/>
                      <a:pt x="18738" y="40146"/>
                    </a:cubicBezTo>
                    <a:cubicBezTo>
                      <a:pt x="18488" y="40015"/>
                      <a:pt x="18166" y="39842"/>
                      <a:pt x="17845" y="39658"/>
                    </a:cubicBezTo>
                    <a:cubicBezTo>
                      <a:pt x="16970" y="39151"/>
                      <a:pt x="16127" y="38609"/>
                      <a:pt x="15338" y="38045"/>
                    </a:cubicBezTo>
                    <a:cubicBezTo>
                      <a:pt x="15344" y="38002"/>
                      <a:pt x="15353" y="37961"/>
                      <a:pt x="15366" y="37922"/>
                    </a:cubicBezTo>
                    <a:cubicBezTo>
                      <a:pt x="15513" y="37473"/>
                      <a:pt x="16045" y="37285"/>
                      <a:pt x="16455" y="37259"/>
                    </a:cubicBezTo>
                    <a:lnTo>
                      <a:pt x="16457" y="37259"/>
                    </a:lnTo>
                    <a:cubicBezTo>
                      <a:pt x="16560" y="37250"/>
                      <a:pt x="16662" y="37246"/>
                      <a:pt x="16764" y="37246"/>
                    </a:cubicBezTo>
                    <a:close/>
                    <a:moveTo>
                      <a:pt x="22910" y="40324"/>
                    </a:moveTo>
                    <a:cubicBezTo>
                      <a:pt x="23560" y="40324"/>
                      <a:pt x="24562" y="40354"/>
                      <a:pt x="25502" y="40446"/>
                    </a:cubicBezTo>
                    <a:cubicBezTo>
                      <a:pt x="27101" y="40605"/>
                      <a:pt x="28040" y="40897"/>
                      <a:pt x="28142" y="41270"/>
                    </a:cubicBezTo>
                    <a:cubicBezTo>
                      <a:pt x="28213" y="41531"/>
                      <a:pt x="27869" y="41869"/>
                      <a:pt x="27146" y="42252"/>
                    </a:cubicBezTo>
                    <a:cubicBezTo>
                      <a:pt x="26165" y="42734"/>
                      <a:pt x="25065" y="43062"/>
                      <a:pt x="24003" y="43382"/>
                    </a:cubicBezTo>
                    <a:cubicBezTo>
                      <a:pt x="23893" y="43414"/>
                      <a:pt x="23785" y="43447"/>
                      <a:pt x="23679" y="43478"/>
                    </a:cubicBezTo>
                    <a:cubicBezTo>
                      <a:pt x="22911" y="43691"/>
                      <a:pt x="22108" y="43835"/>
                      <a:pt x="21333" y="43973"/>
                    </a:cubicBezTo>
                    <a:cubicBezTo>
                      <a:pt x="21102" y="44016"/>
                      <a:pt x="20866" y="44058"/>
                      <a:pt x="20630" y="44102"/>
                    </a:cubicBezTo>
                    <a:cubicBezTo>
                      <a:pt x="20540" y="44118"/>
                      <a:pt x="20446" y="44135"/>
                      <a:pt x="20356" y="44153"/>
                    </a:cubicBezTo>
                    <a:cubicBezTo>
                      <a:pt x="19448" y="44323"/>
                      <a:pt x="18511" y="44498"/>
                      <a:pt x="17577" y="44564"/>
                    </a:cubicBezTo>
                    <a:cubicBezTo>
                      <a:pt x="17543" y="44565"/>
                      <a:pt x="17497" y="44565"/>
                      <a:pt x="17443" y="44569"/>
                    </a:cubicBezTo>
                    <a:cubicBezTo>
                      <a:pt x="17284" y="44575"/>
                      <a:pt x="17048" y="44584"/>
                      <a:pt x="16796" y="44584"/>
                    </a:cubicBezTo>
                    <a:lnTo>
                      <a:pt x="16752" y="44584"/>
                    </a:lnTo>
                    <a:cubicBezTo>
                      <a:pt x="15911" y="44580"/>
                      <a:pt x="15687" y="44470"/>
                      <a:pt x="15631" y="44396"/>
                    </a:cubicBezTo>
                    <a:cubicBezTo>
                      <a:pt x="15649" y="44339"/>
                      <a:pt x="15681" y="44278"/>
                      <a:pt x="15732" y="44214"/>
                    </a:cubicBezTo>
                    <a:cubicBezTo>
                      <a:pt x="16211" y="43606"/>
                      <a:pt x="18004" y="42952"/>
                      <a:pt x="18593" y="42736"/>
                    </a:cubicBezTo>
                    <a:lnTo>
                      <a:pt x="18597" y="42734"/>
                    </a:lnTo>
                    <a:cubicBezTo>
                      <a:pt x="18630" y="42721"/>
                      <a:pt x="18661" y="42704"/>
                      <a:pt x="18689" y="42676"/>
                    </a:cubicBezTo>
                    <a:lnTo>
                      <a:pt x="18690" y="42675"/>
                    </a:lnTo>
                    <a:cubicBezTo>
                      <a:pt x="18763" y="42596"/>
                      <a:pt x="18786" y="42474"/>
                      <a:pt x="18743" y="42377"/>
                    </a:cubicBezTo>
                    <a:cubicBezTo>
                      <a:pt x="18689" y="42256"/>
                      <a:pt x="18599" y="42219"/>
                      <a:pt x="18503" y="42219"/>
                    </a:cubicBezTo>
                    <a:cubicBezTo>
                      <a:pt x="18411" y="42219"/>
                      <a:pt x="18314" y="42253"/>
                      <a:pt x="18236" y="42280"/>
                    </a:cubicBezTo>
                    <a:cubicBezTo>
                      <a:pt x="18214" y="42287"/>
                      <a:pt x="18193" y="42294"/>
                      <a:pt x="18173" y="42299"/>
                    </a:cubicBezTo>
                    <a:cubicBezTo>
                      <a:pt x="18017" y="42261"/>
                      <a:pt x="17860" y="42233"/>
                      <a:pt x="17711" y="42207"/>
                    </a:cubicBezTo>
                    <a:cubicBezTo>
                      <a:pt x="17444" y="42159"/>
                      <a:pt x="17195" y="42114"/>
                      <a:pt x="16927" y="42020"/>
                    </a:cubicBezTo>
                    <a:cubicBezTo>
                      <a:pt x="16694" y="41939"/>
                      <a:pt x="16513" y="41851"/>
                      <a:pt x="16304" y="41720"/>
                    </a:cubicBezTo>
                    <a:lnTo>
                      <a:pt x="16300" y="41719"/>
                    </a:lnTo>
                    <a:cubicBezTo>
                      <a:pt x="16232" y="41679"/>
                      <a:pt x="16189" y="41639"/>
                      <a:pt x="16183" y="41602"/>
                    </a:cubicBezTo>
                    <a:cubicBezTo>
                      <a:pt x="16179" y="41573"/>
                      <a:pt x="16198" y="41538"/>
                      <a:pt x="16239" y="41497"/>
                    </a:cubicBezTo>
                    <a:cubicBezTo>
                      <a:pt x="16246" y="41490"/>
                      <a:pt x="16255" y="41483"/>
                      <a:pt x="16264" y="41474"/>
                    </a:cubicBezTo>
                    <a:cubicBezTo>
                      <a:pt x="16663" y="41131"/>
                      <a:pt x="17196" y="41021"/>
                      <a:pt x="17712" y="40911"/>
                    </a:cubicBezTo>
                    <a:cubicBezTo>
                      <a:pt x="17858" y="40881"/>
                      <a:pt x="18007" y="40849"/>
                      <a:pt x="18151" y="40812"/>
                    </a:cubicBezTo>
                    <a:cubicBezTo>
                      <a:pt x="19544" y="40528"/>
                      <a:pt x="20962" y="40368"/>
                      <a:pt x="22364" y="40334"/>
                    </a:cubicBezTo>
                    <a:cubicBezTo>
                      <a:pt x="22487" y="40328"/>
                      <a:pt x="22676" y="40324"/>
                      <a:pt x="22910" y="40324"/>
                    </a:cubicBezTo>
                    <a:close/>
                    <a:moveTo>
                      <a:pt x="39385" y="38010"/>
                    </a:moveTo>
                    <a:lnTo>
                      <a:pt x="39385" y="38010"/>
                    </a:lnTo>
                    <a:cubicBezTo>
                      <a:pt x="39662" y="38699"/>
                      <a:pt x="39420" y="39632"/>
                      <a:pt x="39063" y="40228"/>
                    </a:cubicBezTo>
                    <a:cubicBezTo>
                      <a:pt x="38986" y="40343"/>
                      <a:pt x="38896" y="40461"/>
                      <a:pt x="38789" y="40589"/>
                    </a:cubicBezTo>
                    <a:cubicBezTo>
                      <a:pt x="38785" y="40594"/>
                      <a:pt x="38782" y="40601"/>
                      <a:pt x="38781" y="40607"/>
                    </a:cubicBezTo>
                    <a:cubicBezTo>
                      <a:pt x="38647" y="40767"/>
                      <a:pt x="38502" y="40921"/>
                      <a:pt x="38364" y="41073"/>
                    </a:cubicBezTo>
                    <a:cubicBezTo>
                      <a:pt x="38250" y="41191"/>
                      <a:pt x="38126" y="41332"/>
                      <a:pt x="38096" y="41510"/>
                    </a:cubicBezTo>
                    <a:lnTo>
                      <a:pt x="38096" y="41515"/>
                    </a:lnTo>
                    <a:cubicBezTo>
                      <a:pt x="38084" y="41612"/>
                      <a:pt x="38112" y="41704"/>
                      <a:pt x="38138" y="41789"/>
                    </a:cubicBezTo>
                    <a:cubicBezTo>
                      <a:pt x="38157" y="41856"/>
                      <a:pt x="38177" y="41918"/>
                      <a:pt x="38177" y="41982"/>
                    </a:cubicBezTo>
                    <a:cubicBezTo>
                      <a:pt x="38177" y="42000"/>
                      <a:pt x="38176" y="42019"/>
                      <a:pt x="38176" y="42038"/>
                    </a:cubicBezTo>
                    <a:cubicBezTo>
                      <a:pt x="38157" y="42423"/>
                      <a:pt x="37992" y="43124"/>
                      <a:pt x="37160" y="43862"/>
                    </a:cubicBezTo>
                    <a:cubicBezTo>
                      <a:pt x="36622" y="44307"/>
                      <a:pt x="35969" y="44676"/>
                      <a:pt x="35166" y="44988"/>
                    </a:cubicBezTo>
                    <a:cubicBezTo>
                      <a:pt x="35012" y="45034"/>
                      <a:pt x="34866" y="45098"/>
                      <a:pt x="34723" y="45163"/>
                    </a:cubicBezTo>
                    <a:lnTo>
                      <a:pt x="34701" y="45171"/>
                    </a:lnTo>
                    <a:cubicBezTo>
                      <a:pt x="34610" y="45161"/>
                      <a:pt x="34516" y="45151"/>
                      <a:pt x="34424" y="45138"/>
                    </a:cubicBezTo>
                    <a:lnTo>
                      <a:pt x="34305" y="45123"/>
                    </a:lnTo>
                    <a:cubicBezTo>
                      <a:pt x="32980" y="44956"/>
                      <a:pt x="31683" y="44737"/>
                      <a:pt x="30450" y="44470"/>
                    </a:cubicBezTo>
                    <a:cubicBezTo>
                      <a:pt x="29870" y="44346"/>
                      <a:pt x="29299" y="44209"/>
                      <a:pt x="28742" y="44064"/>
                    </a:cubicBezTo>
                    <a:cubicBezTo>
                      <a:pt x="29360" y="43989"/>
                      <a:pt x="30004" y="43862"/>
                      <a:pt x="30693" y="43674"/>
                    </a:cubicBezTo>
                    <a:cubicBezTo>
                      <a:pt x="32935" y="43055"/>
                      <a:pt x="34977" y="42074"/>
                      <a:pt x="36762" y="40761"/>
                    </a:cubicBezTo>
                    <a:cubicBezTo>
                      <a:pt x="37673" y="40082"/>
                      <a:pt x="38533" y="39183"/>
                      <a:pt x="39385" y="38010"/>
                    </a:cubicBezTo>
                    <a:close/>
                    <a:moveTo>
                      <a:pt x="44745" y="25850"/>
                    </a:moveTo>
                    <a:cubicBezTo>
                      <a:pt x="45164" y="25850"/>
                      <a:pt x="45593" y="25856"/>
                      <a:pt x="46052" y="25866"/>
                    </a:cubicBezTo>
                    <a:cubicBezTo>
                      <a:pt x="46174" y="25871"/>
                      <a:pt x="46295" y="25872"/>
                      <a:pt x="46416" y="25877"/>
                    </a:cubicBezTo>
                    <a:cubicBezTo>
                      <a:pt x="46521" y="25880"/>
                      <a:pt x="46629" y="25881"/>
                      <a:pt x="46735" y="25885"/>
                    </a:cubicBezTo>
                    <a:cubicBezTo>
                      <a:pt x="46926" y="25893"/>
                      <a:pt x="47124" y="25900"/>
                      <a:pt x="47327" y="25907"/>
                    </a:cubicBezTo>
                    <a:cubicBezTo>
                      <a:pt x="47618" y="26044"/>
                      <a:pt x="47785" y="26250"/>
                      <a:pt x="47833" y="26535"/>
                    </a:cubicBezTo>
                    <a:cubicBezTo>
                      <a:pt x="47933" y="27118"/>
                      <a:pt x="47524" y="28038"/>
                      <a:pt x="46649" y="29201"/>
                    </a:cubicBezTo>
                    <a:cubicBezTo>
                      <a:pt x="45851" y="30259"/>
                      <a:pt x="44918" y="31186"/>
                      <a:pt x="44740" y="31361"/>
                    </a:cubicBezTo>
                    <a:lnTo>
                      <a:pt x="44739" y="31364"/>
                    </a:lnTo>
                    <a:cubicBezTo>
                      <a:pt x="44720" y="31383"/>
                      <a:pt x="44699" y="31402"/>
                      <a:pt x="44682" y="31422"/>
                    </a:cubicBezTo>
                    <a:lnTo>
                      <a:pt x="44653" y="31451"/>
                    </a:lnTo>
                    <a:cubicBezTo>
                      <a:pt x="44246" y="31868"/>
                      <a:pt x="43812" y="32272"/>
                      <a:pt x="43392" y="32664"/>
                    </a:cubicBezTo>
                    <a:cubicBezTo>
                      <a:pt x="42901" y="33120"/>
                      <a:pt x="42395" y="33591"/>
                      <a:pt x="41929" y="34089"/>
                    </a:cubicBezTo>
                    <a:lnTo>
                      <a:pt x="41923" y="34094"/>
                    </a:lnTo>
                    <a:lnTo>
                      <a:pt x="41920" y="34098"/>
                    </a:lnTo>
                    <a:cubicBezTo>
                      <a:pt x="41819" y="34228"/>
                      <a:pt x="41821" y="34338"/>
                      <a:pt x="41840" y="34410"/>
                    </a:cubicBezTo>
                    <a:cubicBezTo>
                      <a:pt x="41872" y="34534"/>
                      <a:pt x="41987" y="34644"/>
                      <a:pt x="42155" y="34711"/>
                    </a:cubicBezTo>
                    <a:lnTo>
                      <a:pt x="42156" y="34711"/>
                    </a:lnTo>
                    <a:cubicBezTo>
                      <a:pt x="42230" y="34748"/>
                      <a:pt x="42309" y="34783"/>
                      <a:pt x="42383" y="34815"/>
                    </a:cubicBezTo>
                    <a:cubicBezTo>
                      <a:pt x="42592" y="34908"/>
                      <a:pt x="42807" y="35007"/>
                      <a:pt x="42998" y="35133"/>
                    </a:cubicBezTo>
                    <a:cubicBezTo>
                      <a:pt x="43522" y="35525"/>
                      <a:pt x="43796" y="36057"/>
                      <a:pt x="43815" y="36710"/>
                    </a:cubicBezTo>
                    <a:lnTo>
                      <a:pt x="43815" y="36712"/>
                    </a:lnTo>
                    <a:cubicBezTo>
                      <a:pt x="43839" y="37616"/>
                      <a:pt x="43392" y="38750"/>
                      <a:pt x="42482" y="40088"/>
                    </a:cubicBezTo>
                    <a:cubicBezTo>
                      <a:pt x="42329" y="40308"/>
                      <a:pt x="42190" y="40509"/>
                      <a:pt x="42053" y="40696"/>
                    </a:cubicBezTo>
                    <a:cubicBezTo>
                      <a:pt x="42025" y="40735"/>
                      <a:pt x="41997" y="40771"/>
                      <a:pt x="41971" y="40809"/>
                    </a:cubicBezTo>
                    <a:lnTo>
                      <a:pt x="41946" y="40841"/>
                    </a:lnTo>
                    <a:cubicBezTo>
                      <a:pt x="41317" y="41706"/>
                      <a:pt x="40758" y="42369"/>
                      <a:pt x="40187" y="42930"/>
                    </a:cubicBezTo>
                    <a:cubicBezTo>
                      <a:pt x="39655" y="43440"/>
                      <a:pt x="39087" y="43905"/>
                      <a:pt x="38504" y="44374"/>
                    </a:cubicBezTo>
                    <a:lnTo>
                      <a:pt x="38495" y="44381"/>
                    </a:lnTo>
                    <a:lnTo>
                      <a:pt x="38447" y="44418"/>
                    </a:lnTo>
                    <a:cubicBezTo>
                      <a:pt x="38001" y="44775"/>
                      <a:pt x="37537" y="45144"/>
                      <a:pt x="37027" y="45413"/>
                    </a:cubicBezTo>
                    <a:cubicBezTo>
                      <a:pt x="36654" y="45378"/>
                      <a:pt x="36274" y="45342"/>
                      <a:pt x="35905" y="45305"/>
                    </a:cubicBezTo>
                    <a:cubicBezTo>
                      <a:pt x="35876" y="45304"/>
                      <a:pt x="35847" y="45299"/>
                      <a:pt x="35821" y="45297"/>
                    </a:cubicBezTo>
                    <a:cubicBezTo>
                      <a:pt x="36277" y="45109"/>
                      <a:pt x="36689" y="44884"/>
                      <a:pt x="37045" y="44628"/>
                    </a:cubicBezTo>
                    <a:cubicBezTo>
                      <a:pt x="37275" y="44480"/>
                      <a:pt x="37489" y="44308"/>
                      <a:pt x="37679" y="44116"/>
                    </a:cubicBezTo>
                    <a:cubicBezTo>
                      <a:pt x="38233" y="43548"/>
                      <a:pt x="38539" y="42831"/>
                      <a:pt x="38540" y="42102"/>
                    </a:cubicBezTo>
                    <a:cubicBezTo>
                      <a:pt x="38540" y="41964"/>
                      <a:pt x="38529" y="41822"/>
                      <a:pt x="38510" y="41684"/>
                    </a:cubicBezTo>
                    <a:cubicBezTo>
                      <a:pt x="38883" y="41372"/>
                      <a:pt x="39195" y="41028"/>
                      <a:pt x="39436" y="40659"/>
                    </a:cubicBezTo>
                    <a:cubicBezTo>
                      <a:pt x="39438" y="40658"/>
                      <a:pt x="39442" y="40655"/>
                      <a:pt x="39444" y="40650"/>
                    </a:cubicBezTo>
                    <a:cubicBezTo>
                      <a:pt x="39735" y="40206"/>
                      <a:pt x="39917" y="39747"/>
                      <a:pt x="39983" y="39286"/>
                    </a:cubicBezTo>
                    <a:cubicBezTo>
                      <a:pt x="40056" y="38775"/>
                      <a:pt x="39984" y="38269"/>
                      <a:pt x="39772" y="37791"/>
                    </a:cubicBezTo>
                    <a:cubicBezTo>
                      <a:pt x="39702" y="37618"/>
                      <a:pt x="39610" y="37492"/>
                      <a:pt x="39501" y="37430"/>
                    </a:cubicBezTo>
                    <a:lnTo>
                      <a:pt x="39498" y="37430"/>
                    </a:lnTo>
                    <a:cubicBezTo>
                      <a:pt x="39443" y="37399"/>
                      <a:pt x="39391" y="37386"/>
                      <a:pt x="39341" y="37386"/>
                    </a:cubicBezTo>
                    <a:cubicBezTo>
                      <a:pt x="39161" y="37386"/>
                      <a:pt x="39017" y="37554"/>
                      <a:pt x="38954" y="37641"/>
                    </a:cubicBezTo>
                    <a:cubicBezTo>
                      <a:pt x="38087" y="38842"/>
                      <a:pt x="37275" y="39703"/>
                      <a:pt x="36404" y="40352"/>
                    </a:cubicBezTo>
                    <a:cubicBezTo>
                      <a:pt x="36399" y="40356"/>
                      <a:pt x="36396" y="40357"/>
                      <a:pt x="36392" y="40360"/>
                    </a:cubicBezTo>
                    <a:cubicBezTo>
                      <a:pt x="36389" y="40363"/>
                      <a:pt x="36385" y="40366"/>
                      <a:pt x="36382" y="40371"/>
                    </a:cubicBezTo>
                    <a:lnTo>
                      <a:pt x="36267" y="40452"/>
                    </a:lnTo>
                    <a:lnTo>
                      <a:pt x="36233" y="40475"/>
                    </a:lnTo>
                    <a:cubicBezTo>
                      <a:pt x="36178" y="40516"/>
                      <a:pt x="36119" y="40557"/>
                      <a:pt x="36061" y="40598"/>
                    </a:cubicBezTo>
                    <a:cubicBezTo>
                      <a:pt x="36035" y="40614"/>
                      <a:pt x="36012" y="40633"/>
                      <a:pt x="35985" y="40649"/>
                    </a:cubicBezTo>
                    <a:lnTo>
                      <a:pt x="35832" y="40752"/>
                    </a:lnTo>
                    <a:cubicBezTo>
                      <a:pt x="35802" y="40773"/>
                      <a:pt x="35771" y="40795"/>
                      <a:pt x="35740" y="40815"/>
                    </a:cubicBezTo>
                    <a:cubicBezTo>
                      <a:pt x="35694" y="40846"/>
                      <a:pt x="35647" y="40876"/>
                      <a:pt x="35602" y="40905"/>
                    </a:cubicBezTo>
                    <a:cubicBezTo>
                      <a:pt x="35566" y="40929"/>
                      <a:pt x="35529" y="40954"/>
                      <a:pt x="35493" y="40975"/>
                    </a:cubicBezTo>
                    <a:cubicBezTo>
                      <a:pt x="35449" y="41002"/>
                      <a:pt x="35407" y="41029"/>
                      <a:pt x="35363" y="41057"/>
                    </a:cubicBezTo>
                    <a:cubicBezTo>
                      <a:pt x="35322" y="41082"/>
                      <a:pt x="35283" y="41107"/>
                      <a:pt x="35242" y="41131"/>
                    </a:cubicBezTo>
                    <a:cubicBezTo>
                      <a:pt x="35201" y="41158"/>
                      <a:pt x="35160" y="41182"/>
                      <a:pt x="35118" y="41206"/>
                    </a:cubicBezTo>
                    <a:cubicBezTo>
                      <a:pt x="35077" y="41232"/>
                      <a:pt x="35035" y="41257"/>
                      <a:pt x="34993" y="41281"/>
                    </a:cubicBezTo>
                    <a:lnTo>
                      <a:pt x="34873" y="41351"/>
                    </a:lnTo>
                    <a:cubicBezTo>
                      <a:pt x="34831" y="41378"/>
                      <a:pt x="34787" y="41401"/>
                      <a:pt x="34745" y="41427"/>
                    </a:cubicBezTo>
                    <a:cubicBezTo>
                      <a:pt x="34706" y="41450"/>
                      <a:pt x="34663" y="41474"/>
                      <a:pt x="34623" y="41496"/>
                    </a:cubicBezTo>
                    <a:cubicBezTo>
                      <a:pt x="34582" y="41519"/>
                      <a:pt x="34540" y="41544"/>
                      <a:pt x="34496" y="41567"/>
                    </a:cubicBezTo>
                    <a:cubicBezTo>
                      <a:pt x="34454" y="41590"/>
                      <a:pt x="34410" y="41614"/>
                      <a:pt x="34368" y="41636"/>
                    </a:cubicBezTo>
                    <a:cubicBezTo>
                      <a:pt x="34328" y="41657"/>
                      <a:pt x="34286" y="41679"/>
                      <a:pt x="34247" y="41701"/>
                    </a:cubicBezTo>
                    <a:cubicBezTo>
                      <a:pt x="34200" y="41726"/>
                      <a:pt x="34156" y="41749"/>
                      <a:pt x="34111" y="41773"/>
                    </a:cubicBezTo>
                    <a:cubicBezTo>
                      <a:pt x="34073" y="41793"/>
                      <a:pt x="34035" y="41813"/>
                      <a:pt x="33996" y="41831"/>
                    </a:cubicBezTo>
                    <a:cubicBezTo>
                      <a:pt x="33948" y="41857"/>
                      <a:pt x="33900" y="41880"/>
                      <a:pt x="33850" y="41905"/>
                    </a:cubicBezTo>
                    <a:cubicBezTo>
                      <a:pt x="33821" y="41920"/>
                      <a:pt x="33790" y="41934"/>
                      <a:pt x="33761" y="41949"/>
                    </a:cubicBezTo>
                    <a:lnTo>
                      <a:pt x="33747" y="41956"/>
                    </a:lnTo>
                    <a:cubicBezTo>
                      <a:pt x="33694" y="41982"/>
                      <a:pt x="33642" y="42010"/>
                      <a:pt x="33586" y="42035"/>
                    </a:cubicBezTo>
                    <a:cubicBezTo>
                      <a:pt x="33565" y="42047"/>
                      <a:pt x="33543" y="42055"/>
                      <a:pt x="33521" y="42066"/>
                    </a:cubicBezTo>
                    <a:lnTo>
                      <a:pt x="33498" y="42077"/>
                    </a:lnTo>
                    <a:lnTo>
                      <a:pt x="33323" y="42159"/>
                    </a:lnTo>
                    <a:cubicBezTo>
                      <a:pt x="33307" y="42166"/>
                      <a:pt x="33289" y="42173"/>
                      <a:pt x="33272" y="42182"/>
                    </a:cubicBezTo>
                    <a:lnTo>
                      <a:pt x="33248" y="42194"/>
                    </a:lnTo>
                    <a:cubicBezTo>
                      <a:pt x="33184" y="42223"/>
                      <a:pt x="33119" y="42252"/>
                      <a:pt x="33054" y="42281"/>
                    </a:cubicBezTo>
                    <a:lnTo>
                      <a:pt x="32998" y="42305"/>
                    </a:lnTo>
                    <a:cubicBezTo>
                      <a:pt x="32928" y="42335"/>
                      <a:pt x="32856" y="42367"/>
                      <a:pt x="32785" y="42396"/>
                    </a:cubicBezTo>
                    <a:lnTo>
                      <a:pt x="32748" y="42411"/>
                    </a:lnTo>
                    <a:cubicBezTo>
                      <a:pt x="32665" y="42444"/>
                      <a:pt x="32588" y="42478"/>
                      <a:pt x="32514" y="42507"/>
                    </a:cubicBezTo>
                    <a:lnTo>
                      <a:pt x="32499" y="42513"/>
                    </a:lnTo>
                    <a:lnTo>
                      <a:pt x="32495" y="42514"/>
                    </a:lnTo>
                    <a:cubicBezTo>
                      <a:pt x="32463" y="42528"/>
                      <a:pt x="32428" y="42542"/>
                      <a:pt x="32396" y="42554"/>
                    </a:cubicBezTo>
                    <a:lnTo>
                      <a:pt x="32310" y="42589"/>
                    </a:lnTo>
                    <a:cubicBezTo>
                      <a:pt x="32288" y="42597"/>
                      <a:pt x="32265" y="42608"/>
                      <a:pt x="32243" y="42615"/>
                    </a:cubicBezTo>
                    <a:lnTo>
                      <a:pt x="32238" y="42616"/>
                    </a:lnTo>
                    <a:cubicBezTo>
                      <a:pt x="32231" y="42619"/>
                      <a:pt x="32222" y="42622"/>
                      <a:pt x="32215" y="42625"/>
                    </a:cubicBezTo>
                    <a:lnTo>
                      <a:pt x="32193" y="42632"/>
                    </a:lnTo>
                    <a:cubicBezTo>
                      <a:pt x="32123" y="42660"/>
                      <a:pt x="32053" y="42685"/>
                      <a:pt x="31983" y="42711"/>
                    </a:cubicBezTo>
                    <a:cubicBezTo>
                      <a:pt x="31966" y="42718"/>
                      <a:pt x="31945" y="42726"/>
                      <a:pt x="31926" y="42732"/>
                    </a:cubicBezTo>
                    <a:lnTo>
                      <a:pt x="31893" y="42743"/>
                    </a:lnTo>
                    <a:cubicBezTo>
                      <a:pt x="31838" y="42764"/>
                      <a:pt x="31784" y="42783"/>
                      <a:pt x="31728" y="42802"/>
                    </a:cubicBezTo>
                    <a:cubicBezTo>
                      <a:pt x="31701" y="42812"/>
                      <a:pt x="31674" y="42820"/>
                      <a:pt x="31645" y="42831"/>
                    </a:cubicBezTo>
                    <a:lnTo>
                      <a:pt x="31610" y="42842"/>
                    </a:lnTo>
                    <a:cubicBezTo>
                      <a:pt x="31565" y="42858"/>
                      <a:pt x="31518" y="42873"/>
                      <a:pt x="31472" y="42887"/>
                    </a:cubicBezTo>
                    <a:lnTo>
                      <a:pt x="31351" y="42925"/>
                    </a:lnTo>
                    <a:lnTo>
                      <a:pt x="31343" y="42928"/>
                    </a:lnTo>
                    <a:cubicBezTo>
                      <a:pt x="31303" y="42940"/>
                      <a:pt x="31260" y="42955"/>
                      <a:pt x="31218" y="42968"/>
                    </a:cubicBezTo>
                    <a:cubicBezTo>
                      <a:pt x="31172" y="42982"/>
                      <a:pt x="31123" y="42997"/>
                      <a:pt x="31074" y="43011"/>
                    </a:cubicBezTo>
                    <a:lnTo>
                      <a:pt x="30965" y="43045"/>
                    </a:lnTo>
                    <a:cubicBezTo>
                      <a:pt x="30912" y="43061"/>
                      <a:pt x="30860" y="43076"/>
                      <a:pt x="30804" y="43090"/>
                    </a:cubicBezTo>
                    <a:cubicBezTo>
                      <a:pt x="30775" y="43099"/>
                      <a:pt x="30746" y="43106"/>
                      <a:pt x="30715" y="43115"/>
                    </a:cubicBezTo>
                    <a:cubicBezTo>
                      <a:pt x="30656" y="43132"/>
                      <a:pt x="30597" y="43148"/>
                      <a:pt x="30538" y="43164"/>
                    </a:cubicBezTo>
                    <a:lnTo>
                      <a:pt x="30475" y="43180"/>
                    </a:lnTo>
                    <a:cubicBezTo>
                      <a:pt x="30406" y="43199"/>
                      <a:pt x="30338" y="43217"/>
                      <a:pt x="30269" y="43234"/>
                    </a:cubicBezTo>
                    <a:lnTo>
                      <a:pt x="30250" y="43237"/>
                    </a:lnTo>
                    <a:cubicBezTo>
                      <a:pt x="29535" y="43417"/>
                      <a:pt x="28808" y="43549"/>
                      <a:pt x="28091" y="43631"/>
                    </a:cubicBezTo>
                    <a:lnTo>
                      <a:pt x="28089" y="43631"/>
                    </a:lnTo>
                    <a:cubicBezTo>
                      <a:pt x="28077" y="43632"/>
                      <a:pt x="28064" y="43632"/>
                      <a:pt x="28054" y="43635"/>
                    </a:cubicBezTo>
                    <a:cubicBezTo>
                      <a:pt x="28042" y="43637"/>
                      <a:pt x="28034" y="43637"/>
                      <a:pt x="28023" y="43638"/>
                    </a:cubicBezTo>
                    <a:cubicBezTo>
                      <a:pt x="28010" y="43640"/>
                      <a:pt x="27999" y="43640"/>
                      <a:pt x="27987" y="43642"/>
                    </a:cubicBezTo>
                    <a:lnTo>
                      <a:pt x="27929" y="43647"/>
                    </a:lnTo>
                    <a:cubicBezTo>
                      <a:pt x="27901" y="43651"/>
                      <a:pt x="27873" y="43653"/>
                      <a:pt x="27849" y="43657"/>
                    </a:cubicBezTo>
                    <a:lnTo>
                      <a:pt x="27802" y="43660"/>
                    </a:lnTo>
                    <a:cubicBezTo>
                      <a:pt x="27792" y="43661"/>
                      <a:pt x="27779" y="43661"/>
                      <a:pt x="27768" y="43664"/>
                    </a:cubicBezTo>
                    <a:lnTo>
                      <a:pt x="27757" y="43666"/>
                    </a:lnTo>
                    <a:lnTo>
                      <a:pt x="27697" y="43672"/>
                    </a:lnTo>
                    <a:cubicBezTo>
                      <a:pt x="27640" y="43676"/>
                      <a:pt x="27586" y="43680"/>
                      <a:pt x="27529" y="43686"/>
                    </a:cubicBezTo>
                    <a:lnTo>
                      <a:pt x="27436" y="43693"/>
                    </a:lnTo>
                    <a:lnTo>
                      <a:pt x="27423" y="43693"/>
                    </a:lnTo>
                    <a:cubicBezTo>
                      <a:pt x="27325" y="43664"/>
                      <a:pt x="27226" y="43632"/>
                      <a:pt x="27130" y="43603"/>
                    </a:cubicBezTo>
                    <a:cubicBezTo>
                      <a:pt x="26802" y="43501"/>
                      <a:pt x="26468" y="43395"/>
                      <a:pt x="26136" y="43281"/>
                    </a:cubicBezTo>
                    <a:cubicBezTo>
                      <a:pt x="26792" y="43045"/>
                      <a:pt x="27353" y="42783"/>
                      <a:pt x="27852" y="42485"/>
                    </a:cubicBezTo>
                    <a:cubicBezTo>
                      <a:pt x="28367" y="42197"/>
                      <a:pt x="28703" y="41735"/>
                      <a:pt x="28704" y="41305"/>
                    </a:cubicBezTo>
                    <a:cubicBezTo>
                      <a:pt x="28704" y="41289"/>
                      <a:pt x="28704" y="41270"/>
                      <a:pt x="28703" y="41248"/>
                    </a:cubicBezTo>
                    <a:cubicBezTo>
                      <a:pt x="28703" y="41242"/>
                      <a:pt x="28701" y="41235"/>
                      <a:pt x="28701" y="41230"/>
                    </a:cubicBezTo>
                    <a:cubicBezTo>
                      <a:pt x="28698" y="41217"/>
                      <a:pt x="28698" y="41206"/>
                      <a:pt x="28697" y="41194"/>
                    </a:cubicBezTo>
                    <a:cubicBezTo>
                      <a:pt x="28695" y="41182"/>
                      <a:pt x="28694" y="41169"/>
                      <a:pt x="28691" y="41159"/>
                    </a:cubicBezTo>
                    <a:cubicBezTo>
                      <a:pt x="28690" y="41153"/>
                      <a:pt x="28690" y="41147"/>
                      <a:pt x="28688" y="41143"/>
                    </a:cubicBezTo>
                    <a:cubicBezTo>
                      <a:pt x="28630" y="40854"/>
                      <a:pt x="28410" y="40612"/>
                      <a:pt x="28053" y="40443"/>
                    </a:cubicBezTo>
                    <a:cubicBezTo>
                      <a:pt x="27261" y="40091"/>
                      <a:pt x="26398" y="39995"/>
                      <a:pt x="25560" y="39913"/>
                    </a:cubicBezTo>
                    <a:cubicBezTo>
                      <a:pt x="26184" y="39540"/>
                      <a:pt x="26996" y="38945"/>
                      <a:pt x="27594" y="38491"/>
                    </a:cubicBezTo>
                    <a:cubicBezTo>
                      <a:pt x="27601" y="38488"/>
                      <a:pt x="27607" y="38485"/>
                      <a:pt x="27614" y="38480"/>
                    </a:cubicBezTo>
                    <a:cubicBezTo>
                      <a:pt x="28458" y="37838"/>
                      <a:pt x="29200" y="37230"/>
                      <a:pt x="29392" y="37062"/>
                    </a:cubicBezTo>
                    <a:cubicBezTo>
                      <a:pt x="31011" y="35729"/>
                      <a:pt x="32368" y="34136"/>
                      <a:pt x="33680" y="32597"/>
                    </a:cubicBezTo>
                    <a:cubicBezTo>
                      <a:pt x="33802" y="32451"/>
                      <a:pt x="33923" y="32305"/>
                      <a:pt x="34048" y="32160"/>
                    </a:cubicBezTo>
                    <a:cubicBezTo>
                      <a:pt x="34293" y="31868"/>
                      <a:pt x="34547" y="31568"/>
                      <a:pt x="34793" y="31266"/>
                    </a:cubicBezTo>
                    <a:cubicBezTo>
                      <a:pt x="34884" y="31155"/>
                      <a:pt x="34971" y="31046"/>
                      <a:pt x="35055" y="30941"/>
                    </a:cubicBezTo>
                    <a:lnTo>
                      <a:pt x="35055" y="30938"/>
                    </a:lnTo>
                    <a:cubicBezTo>
                      <a:pt x="35315" y="30613"/>
                      <a:pt x="35539" y="30316"/>
                      <a:pt x="35742" y="30032"/>
                    </a:cubicBezTo>
                    <a:lnTo>
                      <a:pt x="35751" y="30019"/>
                    </a:lnTo>
                    <a:cubicBezTo>
                      <a:pt x="35799" y="29952"/>
                      <a:pt x="35850" y="29880"/>
                      <a:pt x="35904" y="29799"/>
                    </a:cubicBezTo>
                    <a:lnTo>
                      <a:pt x="35918" y="29778"/>
                    </a:lnTo>
                    <a:lnTo>
                      <a:pt x="35933" y="29758"/>
                    </a:lnTo>
                    <a:cubicBezTo>
                      <a:pt x="35947" y="29739"/>
                      <a:pt x="35962" y="29717"/>
                      <a:pt x="35975" y="29697"/>
                    </a:cubicBezTo>
                    <a:cubicBezTo>
                      <a:pt x="36007" y="29648"/>
                      <a:pt x="36041" y="29597"/>
                      <a:pt x="36077" y="29544"/>
                    </a:cubicBezTo>
                    <a:cubicBezTo>
                      <a:pt x="36127" y="29580"/>
                      <a:pt x="36178" y="29608"/>
                      <a:pt x="36226" y="29625"/>
                    </a:cubicBezTo>
                    <a:cubicBezTo>
                      <a:pt x="36272" y="29641"/>
                      <a:pt x="36318" y="29651"/>
                      <a:pt x="36361" y="29651"/>
                    </a:cubicBezTo>
                    <a:cubicBezTo>
                      <a:pt x="36396" y="29651"/>
                      <a:pt x="36428" y="29646"/>
                      <a:pt x="36462" y="29634"/>
                    </a:cubicBezTo>
                    <a:cubicBezTo>
                      <a:pt x="36514" y="29618"/>
                      <a:pt x="36561" y="29587"/>
                      <a:pt x="36603" y="29544"/>
                    </a:cubicBezTo>
                    <a:lnTo>
                      <a:pt x="36605" y="29542"/>
                    </a:lnTo>
                    <a:cubicBezTo>
                      <a:pt x="36676" y="29469"/>
                      <a:pt x="36729" y="29363"/>
                      <a:pt x="36762" y="29229"/>
                    </a:cubicBezTo>
                    <a:lnTo>
                      <a:pt x="36764" y="29224"/>
                    </a:lnTo>
                    <a:lnTo>
                      <a:pt x="36764" y="29221"/>
                    </a:lnTo>
                    <a:cubicBezTo>
                      <a:pt x="36799" y="29076"/>
                      <a:pt x="36809" y="28901"/>
                      <a:pt x="36797" y="28708"/>
                    </a:cubicBezTo>
                    <a:lnTo>
                      <a:pt x="36797" y="28708"/>
                    </a:lnTo>
                    <a:lnTo>
                      <a:pt x="36800" y="28713"/>
                    </a:lnTo>
                    <a:cubicBezTo>
                      <a:pt x="36886" y="28825"/>
                      <a:pt x="36973" y="28942"/>
                      <a:pt x="37118" y="29000"/>
                    </a:cubicBezTo>
                    <a:lnTo>
                      <a:pt x="37121" y="29003"/>
                    </a:lnTo>
                    <a:cubicBezTo>
                      <a:pt x="37156" y="29014"/>
                      <a:pt x="37191" y="29019"/>
                      <a:pt x="37225" y="29019"/>
                    </a:cubicBezTo>
                    <a:cubicBezTo>
                      <a:pt x="37340" y="29019"/>
                      <a:pt x="37440" y="28957"/>
                      <a:pt x="37511" y="28838"/>
                    </a:cubicBezTo>
                    <a:cubicBezTo>
                      <a:pt x="37574" y="28733"/>
                      <a:pt x="37609" y="28589"/>
                      <a:pt x="37602" y="28461"/>
                    </a:cubicBezTo>
                    <a:cubicBezTo>
                      <a:pt x="37578" y="28073"/>
                      <a:pt x="37428" y="27665"/>
                      <a:pt x="37180" y="27309"/>
                    </a:cubicBezTo>
                    <a:cubicBezTo>
                      <a:pt x="37188" y="27286"/>
                      <a:pt x="37195" y="27261"/>
                      <a:pt x="37202" y="27236"/>
                    </a:cubicBezTo>
                    <a:cubicBezTo>
                      <a:pt x="37243" y="27242"/>
                      <a:pt x="37280" y="27247"/>
                      <a:pt x="37317" y="27250"/>
                    </a:cubicBezTo>
                    <a:cubicBezTo>
                      <a:pt x="37354" y="27255"/>
                      <a:pt x="37384" y="27255"/>
                      <a:pt x="37417" y="27255"/>
                    </a:cubicBezTo>
                    <a:cubicBezTo>
                      <a:pt x="37669" y="27255"/>
                      <a:pt x="37873" y="27137"/>
                      <a:pt x="37948" y="26949"/>
                    </a:cubicBezTo>
                    <a:cubicBezTo>
                      <a:pt x="37982" y="26862"/>
                      <a:pt x="38036" y="26630"/>
                      <a:pt x="37768" y="26379"/>
                    </a:cubicBezTo>
                    <a:cubicBezTo>
                      <a:pt x="37693" y="26314"/>
                      <a:pt x="37609" y="26259"/>
                      <a:pt x="37508" y="26212"/>
                    </a:cubicBezTo>
                    <a:cubicBezTo>
                      <a:pt x="37782" y="26200"/>
                      <a:pt x="38067" y="26186"/>
                      <a:pt x="38374" y="26170"/>
                    </a:cubicBezTo>
                    <a:lnTo>
                      <a:pt x="38378" y="26170"/>
                    </a:lnTo>
                    <a:cubicBezTo>
                      <a:pt x="38540" y="26161"/>
                      <a:pt x="38702" y="26154"/>
                      <a:pt x="38865" y="26142"/>
                    </a:cubicBezTo>
                    <a:cubicBezTo>
                      <a:pt x="39684" y="26095"/>
                      <a:pt x="40516" y="26040"/>
                      <a:pt x="41322" y="25986"/>
                    </a:cubicBezTo>
                    <a:cubicBezTo>
                      <a:pt x="41502" y="25973"/>
                      <a:pt x="41682" y="25961"/>
                      <a:pt x="41863" y="25950"/>
                    </a:cubicBezTo>
                    <a:cubicBezTo>
                      <a:pt x="41907" y="25945"/>
                      <a:pt x="41951" y="25944"/>
                      <a:pt x="41994" y="25939"/>
                    </a:cubicBezTo>
                    <a:cubicBezTo>
                      <a:pt x="42155" y="25929"/>
                      <a:pt x="42315" y="25917"/>
                      <a:pt x="42475" y="25909"/>
                    </a:cubicBezTo>
                    <a:cubicBezTo>
                      <a:pt x="43157" y="25872"/>
                      <a:pt x="43852" y="25852"/>
                      <a:pt x="44604" y="25850"/>
                    </a:cubicBezTo>
                    <a:cubicBezTo>
                      <a:pt x="44651" y="25850"/>
                      <a:pt x="44698" y="25850"/>
                      <a:pt x="44745" y="25850"/>
                    </a:cubicBezTo>
                    <a:close/>
                    <a:moveTo>
                      <a:pt x="48174" y="25963"/>
                    </a:moveTo>
                    <a:lnTo>
                      <a:pt x="48174" y="25963"/>
                    </a:lnTo>
                    <a:cubicBezTo>
                      <a:pt x="49201" y="26053"/>
                      <a:pt x="50204" y="26157"/>
                      <a:pt x="51161" y="26391"/>
                    </a:cubicBezTo>
                    <a:lnTo>
                      <a:pt x="51167" y="26393"/>
                    </a:lnTo>
                    <a:cubicBezTo>
                      <a:pt x="51451" y="26457"/>
                      <a:pt x="51728" y="26565"/>
                      <a:pt x="51996" y="26668"/>
                    </a:cubicBezTo>
                    <a:cubicBezTo>
                      <a:pt x="52122" y="26718"/>
                      <a:pt x="52251" y="26767"/>
                      <a:pt x="52380" y="26812"/>
                    </a:cubicBezTo>
                    <a:cubicBezTo>
                      <a:pt x="52386" y="26820"/>
                      <a:pt x="52393" y="26828"/>
                      <a:pt x="52399" y="26836"/>
                    </a:cubicBezTo>
                    <a:cubicBezTo>
                      <a:pt x="52400" y="26840"/>
                      <a:pt x="52402" y="26841"/>
                      <a:pt x="52406" y="26844"/>
                    </a:cubicBezTo>
                    <a:cubicBezTo>
                      <a:pt x="52413" y="26855"/>
                      <a:pt x="52421" y="26865"/>
                      <a:pt x="52426" y="26874"/>
                    </a:cubicBezTo>
                    <a:cubicBezTo>
                      <a:pt x="52429" y="26879"/>
                      <a:pt x="52431" y="26884"/>
                      <a:pt x="52435" y="26888"/>
                    </a:cubicBezTo>
                    <a:cubicBezTo>
                      <a:pt x="52441" y="26898"/>
                      <a:pt x="52445" y="26906"/>
                      <a:pt x="52451" y="26914"/>
                    </a:cubicBezTo>
                    <a:cubicBezTo>
                      <a:pt x="52456" y="26920"/>
                      <a:pt x="52458" y="26925"/>
                      <a:pt x="52460" y="26930"/>
                    </a:cubicBezTo>
                    <a:cubicBezTo>
                      <a:pt x="52466" y="26938"/>
                      <a:pt x="52470" y="26946"/>
                      <a:pt x="52474" y="26957"/>
                    </a:cubicBezTo>
                    <a:cubicBezTo>
                      <a:pt x="52479" y="26961"/>
                      <a:pt x="52480" y="26967"/>
                      <a:pt x="52485" y="26974"/>
                    </a:cubicBezTo>
                    <a:cubicBezTo>
                      <a:pt x="52488" y="26981"/>
                      <a:pt x="52493" y="26990"/>
                      <a:pt x="52496" y="27000"/>
                    </a:cubicBezTo>
                    <a:cubicBezTo>
                      <a:pt x="52501" y="27005"/>
                      <a:pt x="52502" y="27012"/>
                      <a:pt x="52507" y="27018"/>
                    </a:cubicBezTo>
                    <a:cubicBezTo>
                      <a:pt x="52509" y="27027"/>
                      <a:pt x="52514" y="27034"/>
                      <a:pt x="52517" y="27044"/>
                    </a:cubicBezTo>
                    <a:cubicBezTo>
                      <a:pt x="52518" y="27048"/>
                      <a:pt x="52523" y="27056"/>
                      <a:pt x="52524" y="27062"/>
                    </a:cubicBezTo>
                    <a:cubicBezTo>
                      <a:pt x="52528" y="27070"/>
                      <a:pt x="52531" y="27081"/>
                      <a:pt x="52536" y="27088"/>
                    </a:cubicBezTo>
                    <a:cubicBezTo>
                      <a:pt x="52537" y="27092"/>
                      <a:pt x="52540" y="27099"/>
                      <a:pt x="52543" y="27105"/>
                    </a:cubicBezTo>
                    <a:cubicBezTo>
                      <a:pt x="52546" y="27114"/>
                      <a:pt x="52550" y="27124"/>
                      <a:pt x="52552" y="27133"/>
                    </a:cubicBezTo>
                    <a:lnTo>
                      <a:pt x="52558" y="27149"/>
                    </a:lnTo>
                    <a:cubicBezTo>
                      <a:pt x="52560" y="27161"/>
                      <a:pt x="52565" y="27169"/>
                      <a:pt x="52566" y="27180"/>
                    </a:cubicBezTo>
                    <a:cubicBezTo>
                      <a:pt x="52568" y="27185"/>
                      <a:pt x="52569" y="27190"/>
                      <a:pt x="52572" y="27194"/>
                    </a:cubicBezTo>
                    <a:lnTo>
                      <a:pt x="52582" y="27238"/>
                    </a:lnTo>
                    <a:lnTo>
                      <a:pt x="52584" y="27242"/>
                    </a:lnTo>
                    <a:cubicBezTo>
                      <a:pt x="52588" y="27258"/>
                      <a:pt x="52591" y="27273"/>
                      <a:pt x="52595" y="27289"/>
                    </a:cubicBezTo>
                    <a:cubicBezTo>
                      <a:pt x="52597" y="27295"/>
                      <a:pt x="52597" y="27299"/>
                      <a:pt x="52598" y="27303"/>
                    </a:cubicBezTo>
                    <a:cubicBezTo>
                      <a:pt x="52601" y="27315"/>
                      <a:pt x="52604" y="27325"/>
                      <a:pt x="52606" y="27337"/>
                    </a:cubicBezTo>
                    <a:cubicBezTo>
                      <a:pt x="52609" y="27343"/>
                      <a:pt x="52609" y="27350"/>
                      <a:pt x="52610" y="27354"/>
                    </a:cubicBezTo>
                    <a:cubicBezTo>
                      <a:pt x="52611" y="27365"/>
                      <a:pt x="52613" y="27375"/>
                      <a:pt x="52616" y="27384"/>
                    </a:cubicBezTo>
                    <a:cubicBezTo>
                      <a:pt x="52617" y="27391"/>
                      <a:pt x="52617" y="27400"/>
                      <a:pt x="52619" y="27404"/>
                    </a:cubicBezTo>
                    <a:cubicBezTo>
                      <a:pt x="52620" y="27413"/>
                      <a:pt x="52623" y="27423"/>
                      <a:pt x="52623" y="27432"/>
                    </a:cubicBezTo>
                    <a:cubicBezTo>
                      <a:pt x="52625" y="27439"/>
                      <a:pt x="52625" y="27446"/>
                      <a:pt x="52626" y="27454"/>
                    </a:cubicBezTo>
                    <a:cubicBezTo>
                      <a:pt x="52627" y="27462"/>
                      <a:pt x="52627" y="27471"/>
                      <a:pt x="52630" y="27481"/>
                    </a:cubicBezTo>
                    <a:cubicBezTo>
                      <a:pt x="52630" y="27489"/>
                      <a:pt x="52632" y="27496"/>
                      <a:pt x="52632" y="27503"/>
                    </a:cubicBezTo>
                    <a:cubicBezTo>
                      <a:pt x="52632" y="27512"/>
                      <a:pt x="52633" y="27521"/>
                      <a:pt x="52633" y="27529"/>
                    </a:cubicBezTo>
                    <a:cubicBezTo>
                      <a:pt x="52633" y="27537"/>
                      <a:pt x="52635" y="27544"/>
                      <a:pt x="52635" y="27554"/>
                    </a:cubicBezTo>
                    <a:cubicBezTo>
                      <a:pt x="52635" y="27563"/>
                      <a:pt x="52638" y="27572"/>
                      <a:pt x="52638" y="27580"/>
                    </a:cubicBezTo>
                    <a:cubicBezTo>
                      <a:pt x="52638" y="27588"/>
                      <a:pt x="52638" y="27595"/>
                      <a:pt x="52639" y="27601"/>
                    </a:cubicBezTo>
                    <a:cubicBezTo>
                      <a:pt x="52641" y="27627"/>
                      <a:pt x="52641" y="27652"/>
                      <a:pt x="52642" y="27678"/>
                    </a:cubicBezTo>
                    <a:lnTo>
                      <a:pt x="52642" y="27681"/>
                    </a:lnTo>
                    <a:cubicBezTo>
                      <a:pt x="52646" y="27875"/>
                      <a:pt x="52632" y="28069"/>
                      <a:pt x="52613" y="28255"/>
                    </a:cubicBezTo>
                    <a:lnTo>
                      <a:pt x="52609" y="28305"/>
                    </a:lnTo>
                    <a:cubicBezTo>
                      <a:pt x="52386" y="29647"/>
                      <a:pt x="51983" y="30954"/>
                      <a:pt x="51619" y="32058"/>
                    </a:cubicBezTo>
                    <a:cubicBezTo>
                      <a:pt x="51619" y="32059"/>
                      <a:pt x="51618" y="32060"/>
                      <a:pt x="51618" y="32065"/>
                    </a:cubicBezTo>
                    <a:lnTo>
                      <a:pt x="51613" y="32079"/>
                    </a:lnTo>
                    <a:lnTo>
                      <a:pt x="51613" y="32081"/>
                    </a:lnTo>
                    <a:cubicBezTo>
                      <a:pt x="51489" y="32455"/>
                      <a:pt x="51360" y="32834"/>
                      <a:pt x="51234" y="33203"/>
                    </a:cubicBezTo>
                    <a:cubicBezTo>
                      <a:pt x="51075" y="33668"/>
                      <a:pt x="50912" y="34146"/>
                      <a:pt x="50759" y="34618"/>
                    </a:cubicBezTo>
                    <a:cubicBezTo>
                      <a:pt x="49657" y="37690"/>
                      <a:pt x="48376" y="40942"/>
                      <a:pt x="46473" y="43924"/>
                    </a:cubicBezTo>
                    <a:cubicBezTo>
                      <a:pt x="46409" y="44013"/>
                      <a:pt x="46345" y="44106"/>
                      <a:pt x="46283" y="44195"/>
                    </a:cubicBezTo>
                    <a:cubicBezTo>
                      <a:pt x="46025" y="44561"/>
                      <a:pt x="45765" y="44940"/>
                      <a:pt x="45397" y="45187"/>
                    </a:cubicBezTo>
                    <a:cubicBezTo>
                      <a:pt x="45383" y="45195"/>
                      <a:pt x="45367" y="45203"/>
                      <a:pt x="45351" y="45212"/>
                    </a:cubicBezTo>
                    <a:lnTo>
                      <a:pt x="45346" y="45212"/>
                    </a:lnTo>
                    <a:cubicBezTo>
                      <a:pt x="43889" y="45517"/>
                      <a:pt x="42418" y="45620"/>
                      <a:pt x="41010" y="45620"/>
                    </a:cubicBezTo>
                    <a:cubicBezTo>
                      <a:pt x="39919" y="45620"/>
                      <a:pt x="38865" y="45558"/>
                      <a:pt x="37883" y="45480"/>
                    </a:cubicBezTo>
                    <a:cubicBezTo>
                      <a:pt x="38365" y="45197"/>
                      <a:pt x="38845" y="44848"/>
                      <a:pt x="39378" y="44389"/>
                    </a:cubicBezTo>
                    <a:cubicBezTo>
                      <a:pt x="39916" y="43935"/>
                      <a:pt x="40439" y="43484"/>
                      <a:pt x="40910" y="42988"/>
                    </a:cubicBezTo>
                    <a:lnTo>
                      <a:pt x="40914" y="42984"/>
                    </a:lnTo>
                    <a:cubicBezTo>
                      <a:pt x="40949" y="42947"/>
                      <a:pt x="40983" y="42911"/>
                      <a:pt x="41016" y="42874"/>
                    </a:cubicBezTo>
                    <a:cubicBezTo>
                      <a:pt x="41019" y="42871"/>
                      <a:pt x="41022" y="42867"/>
                      <a:pt x="41025" y="42866"/>
                    </a:cubicBezTo>
                    <a:cubicBezTo>
                      <a:pt x="41059" y="42831"/>
                      <a:pt x="41089" y="42794"/>
                      <a:pt x="41121" y="42759"/>
                    </a:cubicBezTo>
                    <a:cubicBezTo>
                      <a:pt x="41127" y="42755"/>
                      <a:pt x="41131" y="42749"/>
                      <a:pt x="41136" y="42745"/>
                    </a:cubicBezTo>
                    <a:cubicBezTo>
                      <a:pt x="41172" y="42705"/>
                      <a:pt x="41207" y="42663"/>
                      <a:pt x="41244" y="42624"/>
                    </a:cubicBezTo>
                    <a:lnTo>
                      <a:pt x="41261" y="42602"/>
                    </a:lnTo>
                    <a:lnTo>
                      <a:pt x="41267" y="42596"/>
                    </a:lnTo>
                    <a:cubicBezTo>
                      <a:pt x="41419" y="42414"/>
                      <a:pt x="41582" y="42217"/>
                      <a:pt x="41752" y="42006"/>
                    </a:cubicBezTo>
                    <a:lnTo>
                      <a:pt x="41754" y="42004"/>
                    </a:lnTo>
                    <a:cubicBezTo>
                      <a:pt x="41789" y="41961"/>
                      <a:pt x="41825" y="41917"/>
                      <a:pt x="41862" y="41870"/>
                    </a:cubicBezTo>
                    <a:cubicBezTo>
                      <a:pt x="41883" y="41845"/>
                      <a:pt x="41902" y="41818"/>
                      <a:pt x="41924" y="41790"/>
                    </a:cubicBezTo>
                    <a:lnTo>
                      <a:pt x="41956" y="41751"/>
                    </a:lnTo>
                    <a:cubicBezTo>
                      <a:pt x="41994" y="41703"/>
                      <a:pt x="42032" y="41655"/>
                      <a:pt x="42070" y="41606"/>
                    </a:cubicBezTo>
                    <a:lnTo>
                      <a:pt x="42074" y="41601"/>
                    </a:lnTo>
                    <a:cubicBezTo>
                      <a:pt x="42090" y="41579"/>
                      <a:pt x="42106" y="41560"/>
                      <a:pt x="42124" y="41539"/>
                    </a:cubicBezTo>
                    <a:cubicBezTo>
                      <a:pt x="42134" y="41525"/>
                      <a:pt x="42146" y="41510"/>
                      <a:pt x="42156" y="41497"/>
                    </a:cubicBezTo>
                    <a:cubicBezTo>
                      <a:pt x="42176" y="41472"/>
                      <a:pt x="42197" y="41446"/>
                      <a:pt x="42216" y="41418"/>
                    </a:cubicBezTo>
                    <a:cubicBezTo>
                      <a:pt x="42223" y="41410"/>
                      <a:pt x="42230" y="41399"/>
                      <a:pt x="42241" y="41389"/>
                    </a:cubicBezTo>
                    <a:cubicBezTo>
                      <a:pt x="42258" y="41366"/>
                      <a:pt x="42274" y="41344"/>
                      <a:pt x="42293" y="41322"/>
                    </a:cubicBezTo>
                    <a:cubicBezTo>
                      <a:pt x="42303" y="41308"/>
                      <a:pt x="42315" y="41295"/>
                      <a:pt x="42324" y="41280"/>
                    </a:cubicBezTo>
                    <a:cubicBezTo>
                      <a:pt x="42338" y="41262"/>
                      <a:pt x="42353" y="41242"/>
                      <a:pt x="42366" y="41225"/>
                    </a:cubicBezTo>
                    <a:cubicBezTo>
                      <a:pt x="42380" y="41206"/>
                      <a:pt x="42394" y="41188"/>
                      <a:pt x="42408" y="41168"/>
                    </a:cubicBezTo>
                    <a:lnTo>
                      <a:pt x="42424" y="41146"/>
                    </a:lnTo>
                    <a:cubicBezTo>
                      <a:pt x="42427" y="41140"/>
                      <a:pt x="42433" y="41133"/>
                      <a:pt x="42437" y="41127"/>
                    </a:cubicBezTo>
                    <a:cubicBezTo>
                      <a:pt x="42464" y="41091"/>
                      <a:pt x="42491" y="41053"/>
                      <a:pt x="42519" y="41016"/>
                    </a:cubicBezTo>
                    <a:cubicBezTo>
                      <a:pt x="42522" y="41010"/>
                      <a:pt x="42528" y="41003"/>
                      <a:pt x="42533" y="40999"/>
                    </a:cubicBezTo>
                    <a:cubicBezTo>
                      <a:pt x="42564" y="40956"/>
                      <a:pt x="42593" y="40914"/>
                      <a:pt x="42624" y="40875"/>
                    </a:cubicBezTo>
                    <a:cubicBezTo>
                      <a:pt x="42631" y="40863"/>
                      <a:pt x="42638" y="40853"/>
                      <a:pt x="42649" y="40841"/>
                    </a:cubicBezTo>
                    <a:cubicBezTo>
                      <a:pt x="42672" y="40809"/>
                      <a:pt x="42695" y="40774"/>
                      <a:pt x="42719" y="40741"/>
                    </a:cubicBezTo>
                    <a:cubicBezTo>
                      <a:pt x="42726" y="40732"/>
                      <a:pt x="42732" y="40723"/>
                      <a:pt x="42739" y="40715"/>
                    </a:cubicBezTo>
                    <a:cubicBezTo>
                      <a:pt x="42768" y="40674"/>
                      <a:pt x="42796" y="40634"/>
                      <a:pt x="42823" y="40594"/>
                    </a:cubicBezTo>
                    <a:cubicBezTo>
                      <a:pt x="42831" y="40585"/>
                      <a:pt x="42835" y="40576"/>
                      <a:pt x="42842" y="40566"/>
                    </a:cubicBezTo>
                    <a:cubicBezTo>
                      <a:pt x="42864" y="40534"/>
                      <a:pt x="42886" y="40503"/>
                      <a:pt x="42908" y="40470"/>
                    </a:cubicBezTo>
                    <a:cubicBezTo>
                      <a:pt x="42915" y="40459"/>
                      <a:pt x="42923" y="40449"/>
                      <a:pt x="42930" y="40439"/>
                    </a:cubicBezTo>
                    <a:cubicBezTo>
                      <a:pt x="42958" y="40401"/>
                      <a:pt x="42984" y="40360"/>
                      <a:pt x="43009" y="40322"/>
                    </a:cubicBezTo>
                    <a:cubicBezTo>
                      <a:pt x="43013" y="40317"/>
                      <a:pt x="43016" y="40309"/>
                      <a:pt x="43022" y="40304"/>
                    </a:cubicBezTo>
                    <a:cubicBezTo>
                      <a:pt x="43044" y="40271"/>
                      <a:pt x="43065" y="40236"/>
                      <a:pt x="43087" y="40204"/>
                    </a:cubicBezTo>
                    <a:cubicBezTo>
                      <a:pt x="43095" y="40193"/>
                      <a:pt x="43102" y="40183"/>
                      <a:pt x="43108" y="40172"/>
                    </a:cubicBezTo>
                    <a:cubicBezTo>
                      <a:pt x="43132" y="40134"/>
                      <a:pt x="43156" y="40097"/>
                      <a:pt x="43182" y="40059"/>
                    </a:cubicBezTo>
                    <a:cubicBezTo>
                      <a:pt x="43207" y="40019"/>
                      <a:pt x="43232" y="39980"/>
                      <a:pt x="43255" y="39942"/>
                    </a:cubicBezTo>
                    <a:cubicBezTo>
                      <a:pt x="43262" y="39930"/>
                      <a:pt x="43269" y="39920"/>
                      <a:pt x="43275" y="39909"/>
                    </a:cubicBezTo>
                    <a:lnTo>
                      <a:pt x="43302" y="39865"/>
                    </a:lnTo>
                    <a:cubicBezTo>
                      <a:pt x="43312" y="39850"/>
                      <a:pt x="43320" y="39834"/>
                      <a:pt x="43329" y="39820"/>
                    </a:cubicBezTo>
                    <a:cubicBezTo>
                      <a:pt x="43335" y="39811"/>
                      <a:pt x="43341" y="39799"/>
                      <a:pt x="43348" y="39791"/>
                    </a:cubicBezTo>
                    <a:cubicBezTo>
                      <a:pt x="43446" y="39624"/>
                      <a:pt x="43539" y="39464"/>
                      <a:pt x="43622" y="39305"/>
                    </a:cubicBezTo>
                    <a:lnTo>
                      <a:pt x="43628" y="39295"/>
                    </a:lnTo>
                    <a:lnTo>
                      <a:pt x="43683" y="39192"/>
                    </a:lnTo>
                    <a:cubicBezTo>
                      <a:pt x="43686" y="39186"/>
                      <a:pt x="43688" y="39180"/>
                      <a:pt x="43692" y="39174"/>
                    </a:cubicBezTo>
                    <a:cubicBezTo>
                      <a:pt x="43713" y="39136"/>
                      <a:pt x="43731" y="39098"/>
                      <a:pt x="43750" y="39060"/>
                    </a:cubicBezTo>
                    <a:lnTo>
                      <a:pt x="43752" y="39057"/>
                    </a:lnTo>
                    <a:lnTo>
                      <a:pt x="43796" y="38970"/>
                    </a:lnTo>
                    <a:lnTo>
                      <a:pt x="43797" y="38966"/>
                    </a:lnTo>
                    <a:cubicBezTo>
                      <a:pt x="43810" y="38941"/>
                      <a:pt x="43822" y="38916"/>
                      <a:pt x="43832" y="38893"/>
                    </a:cubicBezTo>
                    <a:lnTo>
                      <a:pt x="43836" y="38885"/>
                    </a:lnTo>
                    <a:cubicBezTo>
                      <a:pt x="43850" y="38858"/>
                      <a:pt x="43861" y="38830"/>
                      <a:pt x="43873" y="38805"/>
                    </a:cubicBezTo>
                    <a:lnTo>
                      <a:pt x="43874" y="38802"/>
                    </a:lnTo>
                    <a:lnTo>
                      <a:pt x="43876" y="38799"/>
                    </a:lnTo>
                    <a:cubicBezTo>
                      <a:pt x="43889" y="38773"/>
                      <a:pt x="43901" y="38748"/>
                      <a:pt x="43911" y="38722"/>
                    </a:cubicBezTo>
                    <a:lnTo>
                      <a:pt x="43911" y="38721"/>
                    </a:lnTo>
                    <a:lnTo>
                      <a:pt x="43912" y="38715"/>
                    </a:lnTo>
                    <a:cubicBezTo>
                      <a:pt x="43927" y="38683"/>
                      <a:pt x="43941" y="38648"/>
                      <a:pt x="43956" y="38616"/>
                    </a:cubicBezTo>
                    <a:lnTo>
                      <a:pt x="43969" y="38587"/>
                    </a:lnTo>
                    <a:cubicBezTo>
                      <a:pt x="43981" y="38560"/>
                      <a:pt x="43991" y="38536"/>
                      <a:pt x="44000" y="38509"/>
                    </a:cubicBezTo>
                    <a:cubicBezTo>
                      <a:pt x="44005" y="38495"/>
                      <a:pt x="44011" y="38482"/>
                      <a:pt x="44017" y="38467"/>
                    </a:cubicBezTo>
                    <a:cubicBezTo>
                      <a:pt x="44026" y="38445"/>
                      <a:pt x="44033" y="38426"/>
                      <a:pt x="44042" y="38405"/>
                    </a:cubicBezTo>
                    <a:cubicBezTo>
                      <a:pt x="44049" y="38387"/>
                      <a:pt x="44055" y="38370"/>
                      <a:pt x="44062" y="38354"/>
                    </a:cubicBezTo>
                    <a:cubicBezTo>
                      <a:pt x="44070" y="38335"/>
                      <a:pt x="44077" y="38317"/>
                      <a:pt x="44083" y="38298"/>
                    </a:cubicBezTo>
                    <a:cubicBezTo>
                      <a:pt x="44090" y="38278"/>
                      <a:pt x="44097" y="38260"/>
                      <a:pt x="44102" y="38240"/>
                    </a:cubicBezTo>
                    <a:cubicBezTo>
                      <a:pt x="44107" y="38224"/>
                      <a:pt x="44113" y="38208"/>
                      <a:pt x="44119" y="38193"/>
                    </a:cubicBezTo>
                    <a:cubicBezTo>
                      <a:pt x="44126" y="38171"/>
                      <a:pt x="44134" y="38151"/>
                      <a:pt x="44141" y="38131"/>
                    </a:cubicBezTo>
                    <a:cubicBezTo>
                      <a:pt x="44144" y="38120"/>
                      <a:pt x="44148" y="38107"/>
                      <a:pt x="44151" y="38096"/>
                    </a:cubicBezTo>
                    <a:lnTo>
                      <a:pt x="44153" y="38088"/>
                    </a:lnTo>
                    <a:cubicBezTo>
                      <a:pt x="44160" y="38066"/>
                      <a:pt x="44167" y="38043"/>
                      <a:pt x="44175" y="38021"/>
                    </a:cubicBezTo>
                    <a:lnTo>
                      <a:pt x="44186" y="37986"/>
                    </a:lnTo>
                    <a:cubicBezTo>
                      <a:pt x="44193" y="37961"/>
                      <a:pt x="44201" y="37938"/>
                      <a:pt x="44208" y="37912"/>
                    </a:cubicBezTo>
                    <a:lnTo>
                      <a:pt x="44214" y="37890"/>
                    </a:lnTo>
                    <a:cubicBezTo>
                      <a:pt x="44250" y="37763"/>
                      <a:pt x="44281" y="37636"/>
                      <a:pt x="44304" y="37513"/>
                    </a:cubicBezTo>
                    <a:lnTo>
                      <a:pt x="44310" y="37489"/>
                    </a:lnTo>
                    <a:cubicBezTo>
                      <a:pt x="44313" y="37466"/>
                      <a:pt x="44319" y="37443"/>
                      <a:pt x="44323" y="37418"/>
                    </a:cubicBezTo>
                    <a:lnTo>
                      <a:pt x="44325" y="37408"/>
                    </a:lnTo>
                    <a:cubicBezTo>
                      <a:pt x="44326" y="37399"/>
                      <a:pt x="44328" y="37392"/>
                      <a:pt x="44328" y="37381"/>
                    </a:cubicBezTo>
                    <a:lnTo>
                      <a:pt x="44339" y="37316"/>
                    </a:lnTo>
                    <a:lnTo>
                      <a:pt x="44339" y="37311"/>
                    </a:lnTo>
                    <a:lnTo>
                      <a:pt x="44345" y="37272"/>
                    </a:lnTo>
                    <a:cubicBezTo>
                      <a:pt x="44348" y="37253"/>
                      <a:pt x="44349" y="37231"/>
                      <a:pt x="44352" y="37211"/>
                    </a:cubicBezTo>
                    <a:cubicBezTo>
                      <a:pt x="44354" y="37195"/>
                      <a:pt x="44355" y="37180"/>
                      <a:pt x="44357" y="37163"/>
                    </a:cubicBezTo>
                    <a:cubicBezTo>
                      <a:pt x="44360" y="37144"/>
                      <a:pt x="44361" y="37125"/>
                      <a:pt x="44363" y="37105"/>
                    </a:cubicBezTo>
                    <a:cubicBezTo>
                      <a:pt x="44364" y="37088"/>
                      <a:pt x="44367" y="37072"/>
                      <a:pt x="44367" y="37054"/>
                    </a:cubicBezTo>
                    <a:cubicBezTo>
                      <a:pt x="44368" y="37036"/>
                      <a:pt x="44370" y="37017"/>
                      <a:pt x="44370" y="37000"/>
                    </a:cubicBezTo>
                    <a:cubicBezTo>
                      <a:pt x="44371" y="36981"/>
                      <a:pt x="44371" y="36963"/>
                      <a:pt x="44374" y="36947"/>
                    </a:cubicBezTo>
                    <a:cubicBezTo>
                      <a:pt x="44374" y="36930"/>
                      <a:pt x="44376" y="36912"/>
                      <a:pt x="44376" y="36896"/>
                    </a:cubicBezTo>
                    <a:cubicBezTo>
                      <a:pt x="44376" y="36876"/>
                      <a:pt x="44377" y="36857"/>
                      <a:pt x="44377" y="36838"/>
                    </a:cubicBezTo>
                    <a:lnTo>
                      <a:pt x="44377" y="36828"/>
                    </a:lnTo>
                    <a:lnTo>
                      <a:pt x="44377" y="36790"/>
                    </a:lnTo>
                    <a:lnTo>
                      <a:pt x="44377" y="36729"/>
                    </a:lnTo>
                    <a:lnTo>
                      <a:pt x="44377" y="36715"/>
                    </a:lnTo>
                    <a:lnTo>
                      <a:pt x="44377" y="36686"/>
                    </a:lnTo>
                    <a:cubicBezTo>
                      <a:pt x="44377" y="36663"/>
                      <a:pt x="44376" y="36638"/>
                      <a:pt x="44374" y="36615"/>
                    </a:cubicBezTo>
                    <a:lnTo>
                      <a:pt x="44374" y="36602"/>
                    </a:lnTo>
                    <a:cubicBezTo>
                      <a:pt x="44374" y="36594"/>
                      <a:pt x="44374" y="36587"/>
                      <a:pt x="44371" y="36580"/>
                    </a:cubicBezTo>
                    <a:cubicBezTo>
                      <a:pt x="44370" y="36543"/>
                      <a:pt x="44367" y="36510"/>
                      <a:pt x="44363" y="36475"/>
                    </a:cubicBezTo>
                    <a:cubicBezTo>
                      <a:pt x="44240" y="35344"/>
                      <a:pt x="43603" y="34640"/>
                      <a:pt x="42417" y="34325"/>
                    </a:cubicBezTo>
                    <a:lnTo>
                      <a:pt x="42429" y="34317"/>
                    </a:lnTo>
                    <a:lnTo>
                      <a:pt x="42673" y="34092"/>
                    </a:lnTo>
                    <a:cubicBezTo>
                      <a:pt x="43334" y="33493"/>
                      <a:pt x="44083" y="32812"/>
                      <a:pt x="44813" y="32090"/>
                    </a:cubicBezTo>
                    <a:cubicBezTo>
                      <a:pt x="46630" y="30291"/>
                      <a:pt x="47719" y="28840"/>
                      <a:pt x="48233" y="27519"/>
                    </a:cubicBezTo>
                    <a:lnTo>
                      <a:pt x="48236" y="27515"/>
                    </a:lnTo>
                    <a:cubicBezTo>
                      <a:pt x="48325" y="27226"/>
                      <a:pt x="48369" y="26954"/>
                      <a:pt x="48369" y="26709"/>
                    </a:cubicBezTo>
                    <a:cubicBezTo>
                      <a:pt x="48367" y="26419"/>
                      <a:pt x="48302" y="26167"/>
                      <a:pt x="48174" y="25963"/>
                    </a:cubicBezTo>
                    <a:close/>
                    <a:moveTo>
                      <a:pt x="20469" y="1"/>
                    </a:moveTo>
                    <a:cubicBezTo>
                      <a:pt x="20052" y="1"/>
                      <a:pt x="19647" y="69"/>
                      <a:pt x="19273" y="258"/>
                    </a:cubicBezTo>
                    <a:cubicBezTo>
                      <a:pt x="19133" y="142"/>
                      <a:pt x="18935" y="105"/>
                      <a:pt x="18756" y="75"/>
                    </a:cubicBezTo>
                    <a:cubicBezTo>
                      <a:pt x="18731" y="69"/>
                      <a:pt x="18705" y="66"/>
                      <a:pt x="18681" y="60"/>
                    </a:cubicBezTo>
                    <a:lnTo>
                      <a:pt x="18676" y="60"/>
                    </a:lnTo>
                    <a:cubicBezTo>
                      <a:pt x="18560" y="49"/>
                      <a:pt x="18442" y="44"/>
                      <a:pt x="18324" y="44"/>
                    </a:cubicBezTo>
                    <a:cubicBezTo>
                      <a:pt x="17714" y="44"/>
                      <a:pt x="17077" y="189"/>
                      <a:pt x="16428" y="476"/>
                    </a:cubicBezTo>
                    <a:cubicBezTo>
                      <a:pt x="15791" y="755"/>
                      <a:pt x="15140" y="1175"/>
                      <a:pt x="14487" y="1720"/>
                    </a:cubicBezTo>
                    <a:cubicBezTo>
                      <a:pt x="14206" y="1969"/>
                      <a:pt x="13980" y="2191"/>
                      <a:pt x="13773" y="2415"/>
                    </a:cubicBezTo>
                    <a:cubicBezTo>
                      <a:pt x="13372" y="2864"/>
                      <a:pt x="12989" y="3354"/>
                      <a:pt x="12604" y="3917"/>
                    </a:cubicBezTo>
                    <a:cubicBezTo>
                      <a:pt x="12537" y="4013"/>
                      <a:pt x="12471" y="4113"/>
                      <a:pt x="12407" y="4214"/>
                    </a:cubicBezTo>
                    <a:cubicBezTo>
                      <a:pt x="12243" y="4470"/>
                      <a:pt x="12074" y="4733"/>
                      <a:pt x="11840" y="4916"/>
                    </a:cubicBezTo>
                    <a:cubicBezTo>
                      <a:pt x="11842" y="4913"/>
                      <a:pt x="11842" y="4908"/>
                      <a:pt x="11845" y="4905"/>
                    </a:cubicBezTo>
                    <a:cubicBezTo>
                      <a:pt x="11845" y="4902"/>
                      <a:pt x="11846" y="4899"/>
                      <a:pt x="11846" y="4897"/>
                    </a:cubicBezTo>
                    <a:cubicBezTo>
                      <a:pt x="11856" y="4836"/>
                      <a:pt x="11889" y="4763"/>
                      <a:pt x="11922" y="4686"/>
                    </a:cubicBezTo>
                    <a:cubicBezTo>
                      <a:pt x="12007" y="4497"/>
                      <a:pt x="12122" y="4237"/>
                      <a:pt x="11859" y="4103"/>
                    </a:cubicBezTo>
                    <a:cubicBezTo>
                      <a:pt x="11856" y="4100"/>
                      <a:pt x="11854" y="4100"/>
                      <a:pt x="11852" y="4099"/>
                    </a:cubicBezTo>
                    <a:cubicBezTo>
                      <a:pt x="11821" y="4088"/>
                      <a:pt x="11786" y="4081"/>
                      <a:pt x="11749" y="4081"/>
                    </a:cubicBezTo>
                    <a:cubicBezTo>
                      <a:pt x="11673" y="4081"/>
                      <a:pt x="11588" y="4113"/>
                      <a:pt x="11514" y="4223"/>
                    </a:cubicBezTo>
                    <a:lnTo>
                      <a:pt x="11510" y="4227"/>
                    </a:lnTo>
                    <a:cubicBezTo>
                      <a:pt x="11454" y="4253"/>
                      <a:pt x="11402" y="4285"/>
                      <a:pt x="11357" y="4314"/>
                    </a:cubicBezTo>
                    <a:lnTo>
                      <a:pt x="11346" y="4319"/>
                    </a:lnTo>
                    <a:cubicBezTo>
                      <a:pt x="10927" y="4585"/>
                      <a:pt x="10508" y="4909"/>
                      <a:pt x="10110" y="5284"/>
                    </a:cubicBezTo>
                    <a:cubicBezTo>
                      <a:pt x="10092" y="5300"/>
                      <a:pt x="10074" y="5317"/>
                      <a:pt x="10057" y="5335"/>
                    </a:cubicBezTo>
                    <a:cubicBezTo>
                      <a:pt x="10052" y="5339"/>
                      <a:pt x="10046" y="5343"/>
                      <a:pt x="10042" y="5349"/>
                    </a:cubicBezTo>
                    <a:cubicBezTo>
                      <a:pt x="10031" y="5349"/>
                      <a:pt x="10019" y="5349"/>
                      <a:pt x="10008" y="5349"/>
                    </a:cubicBezTo>
                    <a:cubicBezTo>
                      <a:pt x="9767" y="5349"/>
                      <a:pt x="9508" y="5335"/>
                      <a:pt x="9223" y="5305"/>
                    </a:cubicBezTo>
                    <a:cubicBezTo>
                      <a:pt x="9124" y="5295"/>
                      <a:pt x="9022" y="5284"/>
                      <a:pt x="8912" y="5269"/>
                    </a:cubicBezTo>
                    <a:cubicBezTo>
                      <a:pt x="8711" y="5243"/>
                      <a:pt x="8504" y="5215"/>
                      <a:pt x="8301" y="5215"/>
                    </a:cubicBezTo>
                    <a:cubicBezTo>
                      <a:pt x="8178" y="5215"/>
                      <a:pt x="8057" y="5225"/>
                      <a:pt x="7939" y="5252"/>
                    </a:cubicBezTo>
                    <a:lnTo>
                      <a:pt x="7933" y="5254"/>
                    </a:lnTo>
                    <a:cubicBezTo>
                      <a:pt x="7649" y="5351"/>
                      <a:pt x="7475" y="5507"/>
                      <a:pt x="7422" y="5724"/>
                    </a:cubicBezTo>
                    <a:cubicBezTo>
                      <a:pt x="7356" y="5983"/>
                      <a:pt x="7474" y="6320"/>
                      <a:pt x="7744" y="6639"/>
                    </a:cubicBezTo>
                    <a:cubicBezTo>
                      <a:pt x="7235" y="6809"/>
                      <a:pt x="6897" y="7136"/>
                      <a:pt x="6850" y="7500"/>
                    </a:cubicBezTo>
                    <a:cubicBezTo>
                      <a:pt x="6809" y="7831"/>
                      <a:pt x="7008" y="8150"/>
                      <a:pt x="7407" y="8405"/>
                    </a:cubicBezTo>
                    <a:cubicBezTo>
                      <a:pt x="6948" y="8854"/>
                      <a:pt x="6774" y="9354"/>
                      <a:pt x="6907" y="9860"/>
                    </a:cubicBezTo>
                    <a:cubicBezTo>
                      <a:pt x="6476" y="10797"/>
                      <a:pt x="6103" y="11824"/>
                      <a:pt x="5794" y="12910"/>
                    </a:cubicBezTo>
                    <a:cubicBezTo>
                      <a:pt x="5464" y="14040"/>
                      <a:pt x="5116" y="15369"/>
                      <a:pt x="5028" y="16704"/>
                    </a:cubicBezTo>
                    <a:cubicBezTo>
                      <a:pt x="4699" y="16208"/>
                      <a:pt x="4362" y="15698"/>
                      <a:pt x="4055" y="15181"/>
                    </a:cubicBezTo>
                    <a:cubicBezTo>
                      <a:pt x="3166" y="13744"/>
                      <a:pt x="2446" y="12273"/>
                      <a:pt x="1915" y="10814"/>
                    </a:cubicBezTo>
                    <a:cubicBezTo>
                      <a:pt x="1870" y="10693"/>
                      <a:pt x="1822" y="10574"/>
                      <a:pt x="1776" y="10453"/>
                    </a:cubicBezTo>
                    <a:cubicBezTo>
                      <a:pt x="1682" y="10218"/>
                      <a:pt x="1588" y="9974"/>
                      <a:pt x="1500" y="9733"/>
                    </a:cubicBezTo>
                    <a:lnTo>
                      <a:pt x="1499" y="9730"/>
                    </a:lnTo>
                    <a:cubicBezTo>
                      <a:pt x="1472" y="9673"/>
                      <a:pt x="1453" y="9614"/>
                      <a:pt x="1433" y="9551"/>
                    </a:cubicBezTo>
                    <a:cubicBezTo>
                      <a:pt x="1389" y="9418"/>
                      <a:pt x="1344" y="9281"/>
                      <a:pt x="1244" y="9178"/>
                    </a:cubicBezTo>
                    <a:cubicBezTo>
                      <a:pt x="1239" y="9172"/>
                      <a:pt x="1235" y="9169"/>
                      <a:pt x="1229" y="9168"/>
                    </a:cubicBezTo>
                    <a:cubicBezTo>
                      <a:pt x="1165" y="9135"/>
                      <a:pt x="1105" y="9119"/>
                      <a:pt x="1048" y="9119"/>
                    </a:cubicBezTo>
                    <a:cubicBezTo>
                      <a:pt x="1004" y="9119"/>
                      <a:pt x="962" y="9129"/>
                      <a:pt x="923" y="9149"/>
                    </a:cubicBezTo>
                    <a:cubicBezTo>
                      <a:pt x="691" y="9270"/>
                      <a:pt x="626" y="9710"/>
                      <a:pt x="575" y="10064"/>
                    </a:cubicBezTo>
                    <a:cubicBezTo>
                      <a:pt x="557" y="10182"/>
                      <a:pt x="543" y="10284"/>
                      <a:pt x="524" y="10350"/>
                    </a:cubicBezTo>
                    <a:lnTo>
                      <a:pt x="522" y="10355"/>
                    </a:lnTo>
                    <a:cubicBezTo>
                      <a:pt x="0" y="13388"/>
                      <a:pt x="739" y="16457"/>
                      <a:pt x="1528" y="19063"/>
                    </a:cubicBezTo>
                    <a:cubicBezTo>
                      <a:pt x="2061" y="20766"/>
                      <a:pt x="2657" y="22299"/>
                      <a:pt x="3301" y="23613"/>
                    </a:cubicBezTo>
                    <a:cubicBezTo>
                      <a:pt x="4137" y="25319"/>
                      <a:pt x="5055" y="26664"/>
                      <a:pt x="6027" y="27614"/>
                    </a:cubicBezTo>
                    <a:cubicBezTo>
                      <a:pt x="6034" y="27621"/>
                      <a:pt x="6044" y="27628"/>
                      <a:pt x="6053" y="27636"/>
                    </a:cubicBezTo>
                    <a:cubicBezTo>
                      <a:pt x="6049" y="27674"/>
                      <a:pt x="6054" y="27714"/>
                      <a:pt x="6068" y="27751"/>
                    </a:cubicBezTo>
                    <a:lnTo>
                      <a:pt x="6069" y="27754"/>
                    </a:lnTo>
                    <a:cubicBezTo>
                      <a:pt x="7181" y="30387"/>
                      <a:pt x="8831" y="32840"/>
                      <a:pt x="10975" y="35051"/>
                    </a:cubicBezTo>
                    <a:cubicBezTo>
                      <a:pt x="12935" y="37070"/>
                      <a:pt x="15258" y="38836"/>
                      <a:pt x="17880" y="40302"/>
                    </a:cubicBezTo>
                    <a:cubicBezTo>
                      <a:pt x="17820" y="40315"/>
                      <a:pt x="17759" y="40328"/>
                      <a:pt x="17701" y="40341"/>
                    </a:cubicBezTo>
                    <a:cubicBezTo>
                      <a:pt x="17129" y="40461"/>
                      <a:pt x="16539" y="40585"/>
                      <a:pt x="16046" y="40924"/>
                    </a:cubicBezTo>
                    <a:lnTo>
                      <a:pt x="16045" y="40926"/>
                    </a:lnTo>
                    <a:cubicBezTo>
                      <a:pt x="15708" y="41182"/>
                      <a:pt x="15570" y="41446"/>
                      <a:pt x="15637" y="41708"/>
                    </a:cubicBezTo>
                    <a:cubicBezTo>
                      <a:pt x="15717" y="42019"/>
                      <a:pt x="16068" y="42248"/>
                      <a:pt x="16350" y="42386"/>
                    </a:cubicBezTo>
                    <a:cubicBezTo>
                      <a:pt x="16637" y="42528"/>
                      <a:pt x="16946" y="42622"/>
                      <a:pt x="17188" y="42675"/>
                    </a:cubicBezTo>
                    <a:cubicBezTo>
                      <a:pt x="17167" y="42683"/>
                      <a:pt x="17145" y="42692"/>
                      <a:pt x="17125" y="42702"/>
                    </a:cubicBezTo>
                    <a:cubicBezTo>
                      <a:pt x="16447" y="43006"/>
                      <a:pt x="15520" y="43421"/>
                      <a:pt x="15226" y="44109"/>
                    </a:cubicBezTo>
                    <a:cubicBezTo>
                      <a:pt x="15223" y="44112"/>
                      <a:pt x="15223" y="44113"/>
                      <a:pt x="15222" y="44118"/>
                    </a:cubicBezTo>
                    <a:cubicBezTo>
                      <a:pt x="15171" y="44324"/>
                      <a:pt x="15201" y="44505"/>
                      <a:pt x="15313" y="44655"/>
                    </a:cubicBezTo>
                    <a:cubicBezTo>
                      <a:pt x="15459" y="44846"/>
                      <a:pt x="15819" y="45082"/>
                      <a:pt x="16710" y="45111"/>
                    </a:cubicBezTo>
                    <a:cubicBezTo>
                      <a:pt x="16801" y="45116"/>
                      <a:pt x="16892" y="45117"/>
                      <a:pt x="16985" y="45117"/>
                    </a:cubicBezTo>
                    <a:cubicBezTo>
                      <a:pt x="17741" y="45117"/>
                      <a:pt x="18493" y="44988"/>
                      <a:pt x="19224" y="44861"/>
                    </a:cubicBezTo>
                    <a:cubicBezTo>
                      <a:pt x="19420" y="44826"/>
                      <a:pt x="19624" y="44791"/>
                      <a:pt x="19826" y="44759"/>
                    </a:cubicBezTo>
                    <a:cubicBezTo>
                      <a:pt x="19993" y="44728"/>
                      <a:pt x="20161" y="44699"/>
                      <a:pt x="20330" y="44667"/>
                    </a:cubicBezTo>
                    <a:cubicBezTo>
                      <a:pt x="21523" y="44451"/>
                      <a:pt x="22758" y="44228"/>
                      <a:pt x="23957" y="43931"/>
                    </a:cubicBezTo>
                    <a:cubicBezTo>
                      <a:pt x="24357" y="43826"/>
                      <a:pt x="24826" y="43698"/>
                      <a:pt x="25284" y="43559"/>
                    </a:cubicBezTo>
                    <a:cubicBezTo>
                      <a:pt x="26747" y="44087"/>
                      <a:pt x="28104" y="44499"/>
                      <a:pt x="29436" y="44823"/>
                    </a:cubicBezTo>
                    <a:cubicBezTo>
                      <a:pt x="32212" y="45469"/>
                      <a:pt x="35290" y="45881"/>
                      <a:pt x="39123" y="46117"/>
                    </a:cubicBezTo>
                    <a:cubicBezTo>
                      <a:pt x="39834" y="46158"/>
                      <a:pt x="40476" y="46178"/>
                      <a:pt x="41080" y="46178"/>
                    </a:cubicBezTo>
                    <a:cubicBezTo>
                      <a:pt x="42141" y="46178"/>
                      <a:pt x="43102" y="46120"/>
                      <a:pt x="44013" y="45998"/>
                    </a:cubicBezTo>
                    <a:lnTo>
                      <a:pt x="44014" y="45998"/>
                    </a:lnTo>
                    <a:cubicBezTo>
                      <a:pt x="44109" y="45982"/>
                      <a:pt x="44209" y="45964"/>
                      <a:pt x="44304" y="45948"/>
                    </a:cubicBezTo>
                    <a:cubicBezTo>
                      <a:pt x="44565" y="45906"/>
                      <a:pt x="44833" y="45862"/>
                      <a:pt x="45090" y="45788"/>
                    </a:cubicBezTo>
                    <a:cubicBezTo>
                      <a:pt x="45103" y="45789"/>
                      <a:pt x="45115" y="45794"/>
                      <a:pt x="45132" y="45794"/>
                    </a:cubicBezTo>
                    <a:lnTo>
                      <a:pt x="45135" y="45794"/>
                    </a:lnTo>
                    <a:cubicBezTo>
                      <a:pt x="45533" y="45766"/>
                      <a:pt x="45817" y="45493"/>
                      <a:pt x="46091" y="45228"/>
                    </a:cubicBezTo>
                    <a:cubicBezTo>
                      <a:pt x="46154" y="45170"/>
                      <a:pt x="46212" y="45114"/>
                      <a:pt x="46272" y="45059"/>
                    </a:cubicBezTo>
                    <a:cubicBezTo>
                      <a:pt x="46578" y="44766"/>
                      <a:pt x="46812" y="44410"/>
                      <a:pt x="46983" y="44135"/>
                    </a:cubicBezTo>
                    <a:cubicBezTo>
                      <a:pt x="47442" y="43403"/>
                      <a:pt x="47828" y="42734"/>
                      <a:pt x="48165" y="42090"/>
                    </a:cubicBezTo>
                    <a:cubicBezTo>
                      <a:pt x="49487" y="39547"/>
                      <a:pt x="50659" y="36672"/>
                      <a:pt x="51852" y="33040"/>
                    </a:cubicBezTo>
                    <a:cubicBezTo>
                      <a:pt x="51954" y="32751"/>
                      <a:pt x="52050" y="32457"/>
                      <a:pt x="52144" y="32173"/>
                    </a:cubicBezTo>
                    <a:cubicBezTo>
                      <a:pt x="52546" y="30938"/>
                      <a:pt x="52963" y="29666"/>
                      <a:pt x="53152" y="28359"/>
                    </a:cubicBezTo>
                    <a:cubicBezTo>
                      <a:pt x="53253" y="27607"/>
                      <a:pt x="53171" y="27022"/>
                      <a:pt x="52901" y="26570"/>
                    </a:cubicBezTo>
                    <a:cubicBezTo>
                      <a:pt x="52817" y="26425"/>
                      <a:pt x="52654" y="26251"/>
                      <a:pt x="52460" y="26235"/>
                    </a:cubicBezTo>
                    <a:cubicBezTo>
                      <a:pt x="51766" y="25874"/>
                      <a:pt x="50420" y="25646"/>
                      <a:pt x="50003" y="25594"/>
                    </a:cubicBezTo>
                    <a:cubicBezTo>
                      <a:pt x="48429" y="25365"/>
                      <a:pt x="46839" y="25283"/>
                      <a:pt x="45252" y="25283"/>
                    </a:cubicBezTo>
                    <a:cubicBezTo>
                      <a:pt x="43256" y="25283"/>
                      <a:pt x="41264" y="25412"/>
                      <a:pt x="39310" y="25539"/>
                    </a:cubicBezTo>
                    <a:cubicBezTo>
                      <a:pt x="39085" y="25553"/>
                      <a:pt x="38862" y="25568"/>
                      <a:pt x="38639" y="25582"/>
                    </a:cubicBezTo>
                    <a:cubicBezTo>
                      <a:pt x="38542" y="25435"/>
                      <a:pt x="38371" y="25184"/>
                      <a:pt x="38196" y="24967"/>
                    </a:cubicBezTo>
                    <a:cubicBezTo>
                      <a:pt x="38167" y="24924"/>
                      <a:pt x="38141" y="24887"/>
                      <a:pt x="38118" y="24854"/>
                    </a:cubicBezTo>
                    <a:lnTo>
                      <a:pt x="38115" y="24851"/>
                    </a:lnTo>
                    <a:cubicBezTo>
                      <a:pt x="38093" y="24824"/>
                      <a:pt x="38065" y="24784"/>
                      <a:pt x="38034" y="24740"/>
                    </a:cubicBezTo>
                    <a:cubicBezTo>
                      <a:pt x="38015" y="24712"/>
                      <a:pt x="37995" y="24683"/>
                      <a:pt x="37973" y="24652"/>
                    </a:cubicBezTo>
                    <a:cubicBezTo>
                      <a:pt x="38116" y="24530"/>
                      <a:pt x="38192" y="24397"/>
                      <a:pt x="38196" y="24259"/>
                    </a:cubicBezTo>
                    <a:cubicBezTo>
                      <a:pt x="38202" y="24106"/>
                      <a:pt x="38119" y="23949"/>
                      <a:pt x="37951" y="23794"/>
                    </a:cubicBezTo>
                    <a:cubicBezTo>
                      <a:pt x="38265" y="22783"/>
                      <a:pt x="38706" y="21470"/>
                      <a:pt x="39353" y="20212"/>
                    </a:cubicBezTo>
                    <a:cubicBezTo>
                      <a:pt x="39543" y="19836"/>
                      <a:pt x="39757" y="19464"/>
                      <a:pt x="39967" y="19104"/>
                    </a:cubicBezTo>
                    <a:cubicBezTo>
                      <a:pt x="40003" y="19043"/>
                      <a:pt x="40040" y="18980"/>
                      <a:pt x="40076" y="18918"/>
                    </a:cubicBezTo>
                    <a:lnTo>
                      <a:pt x="40078" y="18913"/>
                    </a:lnTo>
                    <a:cubicBezTo>
                      <a:pt x="40097" y="18877"/>
                      <a:pt x="40119" y="18839"/>
                      <a:pt x="40142" y="18798"/>
                    </a:cubicBezTo>
                    <a:cubicBezTo>
                      <a:pt x="40152" y="18779"/>
                      <a:pt x="40165" y="18759"/>
                      <a:pt x="40177" y="18738"/>
                    </a:cubicBezTo>
                    <a:lnTo>
                      <a:pt x="40187" y="18728"/>
                    </a:lnTo>
                    <a:lnTo>
                      <a:pt x="40200" y="18716"/>
                    </a:lnTo>
                    <a:cubicBezTo>
                      <a:pt x="40266" y="18660"/>
                      <a:pt x="40331" y="18601"/>
                      <a:pt x="40391" y="18533"/>
                    </a:cubicBezTo>
                    <a:cubicBezTo>
                      <a:pt x="40626" y="18259"/>
                      <a:pt x="40879" y="17975"/>
                      <a:pt x="41168" y="17661"/>
                    </a:cubicBezTo>
                    <a:cubicBezTo>
                      <a:pt x="42214" y="16476"/>
                      <a:pt x="43354" y="15334"/>
                      <a:pt x="44454" y="14229"/>
                    </a:cubicBezTo>
                    <a:cubicBezTo>
                      <a:pt x="44603" y="14080"/>
                      <a:pt x="44753" y="13930"/>
                      <a:pt x="44902" y="13780"/>
                    </a:cubicBezTo>
                    <a:cubicBezTo>
                      <a:pt x="45792" y="12871"/>
                      <a:pt x="46592" y="12085"/>
                      <a:pt x="47347" y="11377"/>
                    </a:cubicBezTo>
                    <a:lnTo>
                      <a:pt x="47349" y="11376"/>
                    </a:lnTo>
                    <a:cubicBezTo>
                      <a:pt x="47502" y="11215"/>
                      <a:pt x="47682" y="11080"/>
                      <a:pt x="47857" y="10950"/>
                    </a:cubicBezTo>
                    <a:cubicBezTo>
                      <a:pt x="48042" y="10812"/>
                      <a:pt x="48236" y="10670"/>
                      <a:pt x="48400" y="10491"/>
                    </a:cubicBezTo>
                    <a:cubicBezTo>
                      <a:pt x="48846" y="10087"/>
                      <a:pt x="48948" y="9342"/>
                      <a:pt x="48637" y="8752"/>
                    </a:cubicBezTo>
                    <a:cubicBezTo>
                      <a:pt x="48624" y="8719"/>
                      <a:pt x="48604" y="8687"/>
                      <a:pt x="48579" y="8655"/>
                    </a:cubicBezTo>
                    <a:cubicBezTo>
                      <a:pt x="48589" y="8640"/>
                      <a:pt x="48601" y="8628"/>
                      <a:pt x="48609" y="8618"/>
                    </a:cubicBezTo>
                    <a:cubicBezTo>
                      <a:pt x="48619" y="8619"/>
                      <a:pt x="48629" y="8619"/>
                      <a:pt x="48639" y="8619"/>
                    </a:cubicBezTo>
                    <a:cubicBezTo>
                      <a:pt x="48796" y="8619"/>
                      <a:pt x="48947" y="8567"/>
                      <a:pt x="49092" y="8515"/>
                    </a:cubicBezTo>
                    <a:cubicBezTo>
                      <a:pt x="49163" y="8490"/>
                      <a:pt x="49229" y="8465"/>
                      <a:pt x="49294" y="8449"/>
                    </a:cubicBezTo>
                    <a:lnTo>
                      <a:pt x="49296" y="8449"/>
                    </a:lnTo>
                    <a:cubicBezTo>
                      <a:pt x="49662" y="8332"/>
                      <a:pt x="49941" y="8155"/>
                      <a:pt x="50125" y="7919"/>
                    </a:cubicBezTo>
                    <a:lnTo>
                      <a:pt x="50127" y="7917"/>
                    </a:lnTo>
                    <a:cubicBezTo>
                      <a:pt x="50307" y="7664"/>
                      <a:pt x="50395" y="7451"/>
                      <a:pt x="50393" y="7269"/>
                    </a:cubicBezTo>
                    <a:cubicBezTo>
                      <a:pt x="50784" y="7072"/>
                      <a:pt x="51008" y="6578"/>
                      <a:pt x="50883" y="6170"/>
                    </a:cubicBezTo>
                    <a:cubicBezTo>
                      <a:pt x="50857" y="6090"/>
                      <a:pt x="50813" y="5985"/>
                      <a:pt x="50739" y="5904"/>
                    </a:cubicBezTo>
                    <a:cubicBezTo>
                      <a:pt x="50779" y="5801"/>
                      <a:pt x="50801" y="5687"/>
                      <a:pt x="50801" y="5577"/>
                    </a:cubicBezTo>
                    <a:cubicBezTo>
                      <a:pt x="50816" y="5434"/>
                      <a:pt x="50688" y="5113"/>
                      <a:pt x="50522" y="4988"/>
                    </a:cubicBezTo>
                    <a:cubicBezTo>
                      <a:pt x="50517" y="4887"/>
                      <a:pt x="50497" y="4791"/>
                      <a:pt x="50460" y="4702"/>
                    </a:cubicBezTo>
                    <a:cubicBezTo>
                      <a:pt x="50345" y="4441"/>
                      <a:pt x="50111" y="4258"/>
                      <a:pt x="49858" y="4231"/>
                    </a:cubicBezTo>
                    <a:cubicBezTo>
                      <a:pt x="49752" y="3968"/>
                      <a:pt x="49563" y="3800"/>
                      <a:pt x="49310" y="3746"/>
                    </a:cubicBezTo>
                    <a:cubicBezTo>
                      <a:pt x="49251" y="3733"/>
                      <a:pt x="49189" y="3727"/>
                      <a:pt x="49124" y="3727"/>
                    </a:cubicBezTo>
                    <a:cubicBezTo>
                      <a:pt x="48766" y="3727"/>
                      <a:pt x="48343" y="3923"/>
                      <a:pt x="48018" y="4252"/>
                    </a:cubicBezTo>
                    <a:cubicBezTo>
                      <a:pt x="47524" y="4734"/>
                      <a:pt x="47118" y="5365"/>
                      <a:pt x="46817" y="6125"/>
                    </a:cubicBezTo>
                    <a:cubicBezTo>
                      <a:pt x="46748" y="6094"/>
                      <a:pt x="46673" y="6079"/>
                      <a:pt x="46598" y="6079"/>
                    </a:cubicBezTo>
                    <a:cubicBezTo>
                      <a:pt x="46475" y="6079"/>
                      <a:pt x="46350" y="6120"/>
                      <a:pt x="46251" y="6199"/>
                    </a:cubicBezTo>
                    <a:cubicBezTo>
                      <a:pt x="45942" y="6428"/>
                      <a:pt x="45848" y="6817"/>
                      <a:pt x="45766" y="7159"/>
                    </a:cubicBezTo>
                    <a:cubicBezTo>
                      <a:pt x="45754" y="7207"/>
                      <a:pt x="45744" y="7253"/>
                      <a:pt x="45731" y="7298"/>
                    </a:cubicBezTo>
                    <a:cubicBezTo>
                      <a:pt x="45652" y="7433"/>
                      <a:pt x="45542" y="7551"/>
                      <a:pt x="45435" y="7668"/>
                    </a:cubicBezTo>
                    <a:cubicBezTo>
                      <a:pt x="45418" y="7688"/>
                      <a:pt x="45399" y="7706"/>
                      <a:pt x="45381" y="7726"/>
                    </a:cubicBezTo>
                    <a:lnTo>
                      <a:pt x="45132" y="7975"/>
                    </a:lnTo>
                    <a:cubicBezTo>
                      <a:pt x="44676" y="8432"/>
                      <a:pt x="44207" y="8901"/>
                      <a:pt x="43781" y="9388"/>
                    </a:cubicBezTo>
                    <a:cubicBezTo>
                      <a:pt x="43648" y="9535"/>
                      <a:pt x="43519" y="9685"/>
                      <a:pt x="43393" y="9832"/>
                    </a:cubicBezTo>
                    <a:cubicBezTo>
                      <a:pt x="43337" y="9781"/>
                      <a:pt x="43275" y="9733"/>
                      <a:pt x="43211" y="9689"/>
                    </a:cubicBezTo>
                    <a:cubicBezTo>
                      <a:pt x="43350" y="9532"/>
                      <a:pt x="43436" y="9337"/>
                      <a:pt x="43517" y="9147"/>
                    </a:cubicBezTo>
                    <a:cubicBezTo>
                      <a:pt x="43558" y="9052"/>
                      <a:pt x="43602" y="8956"/>
                      <a:pt x="43648" y="8866"/>
                    </a:cubicBezTo>
                    <a:lnTo>
                      <a:pt x="43650" y="8864"/>
                    </a:lnTo>
                    <a:cubicBezTo>
                      <a:pt x="44379" y="7327"/>
                      <a:pt x="44195" y="6238"/>
                      <a:pt x="43912" y="5594"/>
                    </a:cubicBezTo>
                    <a:cubicBezTo>
                      <a:pt x="43806" y="5351"/>
                      <a:pt x="43627" y="5026"/>
                      <a:pt x="43363" y="4791"/>
                    </a:cubicBezTo>
                    <a:cubicBezTo>
                      <a:pt x="44182" y="4615"/>
                      <a:pt x="44549" y="4141"/>
                      <a:pt x="44485" y="3743"/>
                    </a:cubicBezTo>
                    <a:cubicBezTo>
                      <a:pt x="44421" y="3359"/>
                      <a:pt x="43967" y="3033"/>
                      <a:pt x="43090" y="3033"/>
                    </a:cubicBezTo>
                    <a:cubicBezTo>
                      <a:pt x="42912" y="3033"/>
                      <a:pt x="42715" y="3046"/>
                      <a:pt x="42501" y="3076"/>
                    </a:cubicBezTo>
                    <a:cubicBezTo>
                      <a:pt x="42870" y="2376"/>
                      <a:pt x="42912" y="1707"/>
                      <a:pt x="42590" y="1491"/>
                    </a:cubicBezTo>
                    <a:cubicBezTo>
                      <a:pt x="42526" y="1449"/>
                      <a:pt x="42452" y="1428"/>
                      <a:pt x="42373" y="1428"/>
                    </a:cubicBezTo>
                    <a:cubicBezTo>
                      <a:pt x="42079" y="1428"/>
                      <a:pt x="41695" y="1711"/>
                      <a:pt x="41295" y="2233"/>
                    </a:cubicBezTo>
                    <a:lnTo>
                      <a:pt x="41293" y="2238"/>
                    </a:lnTo>
                    <a:cubicBezTo>
                      <a:pt x="41264" y="2281"/>
                      <a:pt x="41231" y="2327"/>
                      <a:pt x="41197" y="2373"/>
                    </a:cubicBezTo>
                    <a:cubicBezTo>
                      <a:pt x="41140" y="2452"/>
                      <a:pt x="41082" y="2532"/>
                      <a:pt x="41032" y="2617"/>
                    </a:cubicBezTo>
                    <a:cubicBezTo>
                      <a:pt x="40815" y="2281"/>
                      <a:pt x="40390" y="1924"/>
                      <a:pt x="40199" y="1765"/>
                    </a:cubicBezTo>
                    <a:lnTo>
                      <a:pt x="40181" y="1752"/>
                    </a:lnTo>
                    <a:cubicBezTo>
                      <a:pt x="39202" y="952"/>
                      <a:pt x="37903" y="471"/>
                      <a:pt x="36526" y="395"/>
                    </a:cubicBezTo>
                    <a:cubicBezTo>
                      <a:pt x="36506" y="394"/>
                      <a:pt x="36487" y="393"/>
                      <a:pt x="36467" y="393"/>
                    </a:cubicBezTo>
                    <a:cubicBezTo>
                      <a:pt x="36242" y="393"/>
                      <a:pt x="36015" y="506"/>
                      <a:pt x="35886" y="683"/>
                    </a:cubicBezTo>
                    <a:cubicBezTo>
                      <a:pt x="35773" y="840"/>
                      <a:pt x="35751" y="1022"/>
                      <a:pt x="35828" y="1200"/>
                    </a:cubicBezTo>
                    <a:cubicBezTo>
                      <a:pt x="35921" y="1403"/>
                      <a:pt x="36084" y="1553"/>
                      <a:pt x="36243" y="1695"/>
                    </a:cubicBezTo>
                    <a:cubicBezTo>
                      <a:pt x="36256" y="1707"/>
                      <a:pt x="36267" y="1717"/>
                      <a:pt x="36280" y="1729"/>
                    </a:cubicBezTo>
                    <a:cubicBezTo>
                      <a:pt x="36013" y="1771"/>
                      <a:pt x="35739" y="1797"/>
                      <a:pt x="35472" y="1824"/>
                    </a:cubicBezTo>
                    <a:cubicBezTo>
                      <a:pt x="34997" y="1870"/>
                      <a:pt x="34505" y="1918"/>
                      <a:pt x="34037" y="2050"/>
                    </a:cubicBezTo>
                    <a:cubicBezTo>
                      <a:pt x="32600" y="2456"/>
                      <a:pt x="31507" y="3568"/>
                      <a:pt x="30510" y="4674"/>
                    </a:cubicBezTo>
                    <a:cubicBezTo>
                      <a:pt x="29710" y="5613"/>
                      <a:pt x="28732" y="6888"/>
                      <a:pt x="28257" y="8421"/>
                    </a:cubicBezTo>
                    <a:cubicBezTo>
                      <a:pt x="28257" y="8424"/>
                      <a:pt x="28255" y="8427"/>
                      <a:pt x="28255" y="8429"/>
                    </a:cubicBezTo>
                    <a:cubicBezTo>
                      <a:pt x="28245" y="8478"/>
                      <a:pt x="28226" y="8548"/>
                      <a:pt x="28204" y="8628"/>
                    </a:cubicBezTo>
                    <a:cubicBezTo>
                      <a:pt x="28128" y="8888"/>
                      <a:pt x="28034" y="9214"/>
                      <a:pt x="28146" y="9401"/>
                    </a:cubicBezTo>
                    <a:cubicBezTo>
                      <a:pt x="28184" y="9463"/>
                      <a:pt x="28242" y="9506"/>
                      <a:pt x="28321" y="9525"/>
                    </a:cubicBezTo>
                    <a:cubicBezTo>
                      <a:pt x="28324" y="9526"/>
                      <a:pt x="28330" y="9526"/>
                      <a:pt x="28332" y="9526"/>
                    </a:cubicBezTo>
                    <a:cubicBezTo>
                      <a:pt x="28369" y="9526"/>
                      <a:pt x="28404" y="9519"/>
                      <a:pt x="28433" y="9506"/>
                    </a:cubicBezTo>
                    <a:cubicBezTo>
                      <a:pt x="28452" y="9509"/>
                      <a:pt x="28471" y="9510"/>
                      <a:pt x="28490" y="9510"/>
                    </a:cubicBezTo>
                    <a:cubicBezTo>
                      <a:pt x="28646" y="9510"/>
                      <a:pt x="28806" y="9419"/>
                      <a:pt x="28950" y="9332"/>
                    </a:cubicBezTo>
                    <a:lnTo>
                      <a:pt x="28950" y="9332"/>
                    </a:lnTo>
                    <a:cubicBezTo>
                      <a:pt x="28628" y="9981"/>
                      <a:pt x="28701" y="10807"/>
                      <a:pt x="29152" y="11408"/>
                    </a:cubicBezTo>
                    <a:lnTo>
                      <a:pt x="29166" y="11428"/>
                    </a:lnTo>
                    <a:cubicBezTo>
                      <a:pt x="29210" y="11482"/>
                      <a:pt x="29256" y="11545"/>
                      <a:pt x="29316" y="11591"/>
                    </a:cubicBezTo>
                    <a:cubicBezTo>
                      <a:pt x="29293" y="12265"/>
                      <a:pt x="29548" y="12958"/>
                      <a:pt x="29987" y="13412"/>
                    </a:cubicBezTo>
                    <a:cubicBezTo>
                      <a:pt x="30327" y="13760"/>
                      <a:pt x="30754" y="13944"/>
                      <a:pt x="31225" y="13944"/>
                    </a:cubicBezTo>
                    <a:cubicBezTo>
                      <a:pt x="31235" y="13944"/>
                      <a:pt x="31246" y="13944"/>
                      <a:pt x="31257" y="13943"/>
                    </a:cubicBezTo>
                    <a:cubicBezTo>
                      <a:pt x="31281" y="13945"/>
                      <a:pt x="31306" y="13945"/>
                      <a:pt x="31330" y="13945"/>
                    </a:cubicBezTo>
                    <a:cubicBezTo>
                      <a:pt x="31612" y="13945"/>
                      <a:pt x="31906" y="13878"/>
                      <a:pt x="32186" y="13751"/>
                    </a:cubicBezTo>
                    <a:cubicBezTo>
                      <a:pt x="32251" y="13853"/>
                      <a:pt x="32330" y="13955"/>
                      <a:pt x="32425" y="14067"/>
                    </a:cubicBezTo>
                    <a:cubicBezTo>
                      <a:pt x="32409" y="14076"/>
                      <a:pt x="32391" y="14083"/>
                      <a:pt x="32377" y="14094"/>
                    </a:cubicBezTo>
                    <a:cubicBezTo>
                      <a:pt x="32358" y="14104"/>
                      <a:pt x="32337" y="14115"/>
                      <a:pt x="32317" y="14124"/>
                    </a:cubicBezTo>
                    <a:lnTo>
                      <a:pt x="32314" y="14126"/>
                    </a:lnTo>
                    <a:cubicBezTo>
                      <a:pt x="31588" y="14553"/>
                      <a:pt x="31007" y="15153"/>
                      <a:pt x="30358" y="15927"/>
                    </a:cubicBezTo>
                    <a:cubicBezTo>
                      <a:pt x="30150" y="16185"/>
                      <a:pt x="29956" y="16463"/>
                      <a:pt x="29793" y="16704"/>
                    </a:cubicBezTo>
                    <a:cubicBezTo>
                      <a:pt x="29396" y="17304"/>
                      <a:pt x="28889" y="18301"/>
                      <a:pt x="28499" y="19243"/>
                    </a:cubicBezTo>
                    <a:cubicBezTo>
                      <a:pt x="28229" y="19897"/>
                      <a:pt x="27779" y="21104"/>
                      <a:pt x="27768" y="21899"/>
                    </a:cubicBezTo>
                    <a:cubicBezTo>
                      <a:pt x="27588" y="22025"/>
                      <a:pt x="27483" y="22176"/>
                      <a:pt x="27458" y="22347"/>
                    </a:cubicBezTo>
                    <a:cubicBezTo>
                      <a:pt x="27427" y="22554"/>
                      <a:pt x="27513" y="22784"/>
                      <a:pt x="27712" y="23035"/>
                    </a:cubicBezTo>
                    <a:cubicBezTo>
                      <a:pt x="27553" y="23253"/>
                      <a:pt x="27492" y="23648"/>
                      <a:pt x="27464" y="23823"/>
                    </a:cubicBezTo>
                    <a:lnTo>
                      <a:pt x="27464" y="23826"/>
                    </a:lnTo>
                    <a:cubicBezTo>
                      <a:pt x="27433" y="24217"/>
                      <a:pt x="27443" y="24623"/>
                      <a:pt x="27494" y="25039"/>
                    </a:cubicBezTo>
                    <a:cubicBezTo>
                      <a:pt x="26983" y="24960"/>
                      <a:pt x="26464" y="24873"/>
                      <a:pt x="25950" y="24779"/>
                    </a:cubicBezTo>
                    <a:cubicBezTo>
                      <a:pt x="25549" y="24701"/>
                      <a:pt x="25138" y="24616"/>
                      <a:pt x="24724" y="24521"/>
                    </a:cubicBezTo>
                    <a:cubicBezTo>
                      <a:pt x="24667" y="24422"/>
                      <a:pt x="24609" y="24335"/>
                      <a:pt x="24549" y="24268"/>
                    </a:cubicBezTo>
                    <a:cubicBezTo>
                      <a:pt x="24462" y="24132"/>
                      <a:pt x="24368" y="23992"/>
                      <a:pt x="24293" y="23845"/>
                    </a:cubicBezTo>
                    <a:cubicBezTo>
                      <a:pt x="24265" y="23753"/>
                      <a:pt x="24247" y="23657"/>
                      <a:pt x="24228" y="23564"/>
                    </a:cubicBezTo>
                    <a:cubicBezTo>
                      <a:pt x="24211" y="23468"/>
                      <a:pt x="24191" y="23367"/>
                      <a:pt x="24161" y="23269"/>
                    </a:cubicBezTo>
                    <a:cubicBezTo>
                      <a:pt x="23814" y="21825"/>
                      <a:pt x="23676" y="20317"/>
                      <a:pt x="23542" y="18856"/>
                    </a:cubicBezTo>
                    <a:cubicBezTo>
                      <a:pt x="23527" y="18706"/>
                      <a:pt x="23514" y="18556"/>
                      <a:pt x="23500" y="18405"/>
                    </a:cubicBezTo>
                    <a:lnTo>
                      <a:pt x="23500" y="18402"/>
                    </a:lnTo>
                    <a:cubicBezTo>
                      <a:pt x="23497" y="18378"/>
                      <a:pt x="23492" y="18339"/>
                      <a:pt x="23489" y="18294"/>
                    </a:cubicBezTo>
                    <a:cubicBezTo>
                      <a:pt x="23475" y="18145"/>
                      <a:pt x="23453" y="17902"/>
                      <a:pt x="23392" y="17733"/>
                    </a:cubicBezTo>
                    <a:cubicBezTo>
                      <a:pt x="23522" y="17635"/>
                      <a:pt x="23637" y="17537"/>
                      <a:pt x="23739" y="17435"/>
                    </a:cubicBezTo>
                    <a:cubicBezTo>
                      <a:pt x="23745" y="17431"/>
                      <a:pt x="23749" y="17424"/>
                      <a:pt x="23752" y="17414"/>
                    </a:cubicBezTo>
                    <a:cubicBezTo>
                      <a:pt x="23871" y="17075"/>
                      <a:pt x="23909" y="16699"/>
                      <a:pt x="23866" y="16299"/>
                    </a:cubicBezTo>
                    <a:cubicBezTo>
                      <a:pt x="23917" y="16280"/>
                      <a:pt x="23968" y="16253"/>
                      <a:pt x="24016" y="16224"/>
                    </a:cubicBezTo>
                    <a:cubicBezTo>
                      <a:pt x="24017" y="16223"/>
                      <a:pt x="24021" y="16223"/>
                      <a:pt x="24023" y="16221"/>
                    </a:cubicBezTo>
                    <a:lnTo>
                      <a:pt x="24026" y="16217"/>
                    </a:lnTo>
                    <a:cubicBezTo>
                      <a:pt x="24123" y="16182"/>
                      <a:pt x="24215" y="16114"/>
                      <a:pt x="24306" y="16044"/>
                    </a:cubicBezTo>
                    <a:cubicBezTo>
                      <a:pt x="24364" y="16000"/>
                      <a:pt x="24418" y="15959"/>
                      <a:pt x="24466" y="15933"/>
                    </a:cubicBezTo>
                    <a:cubicBezTo>
                      <a:pt x="24467" y="15931"/>
                      <a:pt x="24469" y="15931"/>
                      <a:pt x="24470" y="15930"/>
                    </a:cubicBezTo>
                    <a:cubicBezTo>
                      <a:pt x="25053" y="15529"/>
                      <a:pt x="25512" y="14961"/>
                      <a:pt x="25804" y="14277"/>
                    </a:cubicBezTo>
                    <a:cubicBezTo>
                      <a:pt x="25955" y="14459"/>
                      <a:pt x="26124" y="14557"/>
                      <a:pt x="26298" y="14563"/>
                    </a:cubicBezTo>
                    <a:cubicBezTo>
                      <a:pt x="26303" y="14563"/>
                      <a:pt x="26309" y="14563"/>
                      <a:pt x="26314" y="14563"/>
                    </a:cubicBezTo>
                    <a:cubicBezTo>
                      <a:pt x="26482" y="14563"/>
                      <a:pt x="26639" y="14476"/>
                      <a:pt x="26780" y="14301"/>
                    </a:cubicBezTo>
                    <a:lnTo>
                      <a:pt x="26783" y="14298"/>
                    </a:lnTo>
                    <a:cubicBezTo>
                      <a:pt x="27060" y="13914"/>
                      <a:pt x="27126" y="13413"/>
                      <a:pt x="27155" y="13019"/>
                    </a:cubicBezTo>
                    <a:lnTo>
                      <a:pt x="27155" y="13017"/>
                    </a:lnTo>
                    <a:cubicBezTo>
                      <a:pt x="27164" y="12308"/>
                      <a:pt x="26936" y="11686"/>
                      <a:pt x="26531" y="11311"/>
                    </a:cubicBezTo>
                    <a:lnTo>
                      <a:pt x="26525" y="11307"/>
                    </a:lnTo>
                    <a:lnTo>
                      <a:pt x="26515" y="11300"/>
                    </a:lnTo>
                    <a:cubicBezTo>
                      <a:pt x="26509" y="11297"/>
                      <a:pt x="26502" y="11291"/>
                      <a:pt x="26496" y="11288"/>
                    </a:cubicBezTo>
                    <a:cubicBezTo>
                      <a:pt x="26713" y="10593"/>
                      <a:pt x="26616" y="10022"/>
                      <a:pt x="26209" y="9627"/>
                    </a:cubicBezTo>
                    <a:cubicBezTo>
                      <a:pt x="26231" y="9606"/>
                      <a:pt x="26251" y="9586"/>
                      <a:pt x="26270" y="9565"/>
                    </a:cubicBezTo>
                    <a:cubicBezTo>
                      <a:pt x="26333" y="9506"/>
                      <a:pt x="26391" y="9449"/>
                      <a:pt x="26442" y="9418"/>
                    </a:cubicBezTo>
                    <a:cubicBezTo>
                      <a:pt x="26444" y="9417"/>
                      <a:pt x="26448" y="9415"/>
                      <a:pt x="26449" y="9412"/>
                    </a:cubicBezTo>
                    <a:cubicBezTo>
                      <a:pt x="26699" y="9205"/>
                      <a:pt x="26911" y="9015"/>
                      <a:pt x="27097" y="8829"/>
                    </a:cubicBezTo>
                    <a:cubicBezTo>
                      <a:pt x="27493" y="8443"/>
                      <a:pt x="28029" y="7844"/>
                      <a:pt x="28325" y="7174"/>
                    </a:cubicBezTo>
                    <a:cubicBezTo>
                      <a:pt x="28637" y="6471"/>
                      <a:pt x="28636" y="5824"/>
                      <a:pt x="28316" y="5254"/>
                    </a:cubicBezTo>
                    <a:cubicBezTo>
                      <a:pt x="28493" y="5199"/>
                      <a:pt x="28673" y="5141"/>
                      <a:pt x="28838" y="5046"/>
                    </a:cubicBezTo>
                    <a:lnTo>
                      <a:pt x="28843" y="5043"/>
                    </a:lnTo>
                    <a:cubicBezTo>
                      <a:pt x="29122" y="4832"/>
                      <a:pt x="29137" y="4585"/>
                      <a:pt x="29101" y="4418"/>
                    </a:cubicBezTo>
                    <a:cubicBezTo>
                      <a:pt x="29017" y="4048"/>
                      <a:pt x="28614" y="3705"/>
                      <a:pt x="28252" y="3578"/>
                    </a:cubicBezTo>
                    <a:cubicBezTo>
                      <a:pt x="28733" y="3232"/>
                      <a:pt x="29316" y="2802"/>
                      <a:pt x="29373" y="2150"/>
                    </a:cubicBezTo>
                    <a:cubicBezTo>
                      <a:pt x="29401" y="1809"/>
                      <a:pt x="29130" y="1556"/>
                      <a:pt x="28848" y="1483"/>
                    </a:cubicBezTo>
                    <a:cubicBezTo>
                      <a:pt x="28714" y="1445"/>
                      <a:pt x="28579" y="1430"/>
                      <a:pt x="28443" y="1430"/>
                    </a:cubicBezTo>
                    <a:cubicBezTo>
                      <a:pt x="28214" y="1430"/>
                      <a:pt x="27984" y="1472"/>
                      <a:pt x="27760" y="1512"/>
                    </a:cubicBezTo>
                    <a:cubicBezTo>
                      <a:pt x="27696" y="1523"/>
                      <a:pt x="27633" y="1534"/>
                      <a:pt x="27567" y="1545"/>
                    </a:cubicBezTo>
                    <a:cubicBezTo>
                      <a:pt x="27214" y="1613"/>
                      <a:pt x="26902" y="1647"/>
                      <a:pt x="26613" y="1647"/>
                    </a:cubicBezTo>
                    <a:cubicBezTo>
                      <a:pt x="26430" y="1647"/>
                      <a:pt x="26257" y="1634"/>
                      <a:pt x="26088" y="1607"/>
                    </a:cubicBezTo>
                    <a:cubicBezTo>
                      <a:pt x="25483" y="1516"/>
                      <a:pt x="24908" y="1270"/>
                      <a:pt x="24352" y="1031"/>
                    </a:cubicBezTo>
                    <a:lnTo>
                      <a:pt x="24314" y="1015"/>
                    </a:lnTo>
                    <a:cubicBezTo>
                      <a:pt x="23417" y="620"/>
                      <a:pt x="22668" y="362"/>
                      <a:pt x="21959" y="202"/>
                    </a:cubicBezTo>
                    <a:cubicBezTo>
                      <a:pt x="21465" y="95"/>
                      <a:pt x="20958" y="1"/>
                      <a:pt x="20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5"/>
              <p:cNvSpPr/>
              <p:nvPr/>
            </p:nvSpPr>
            <p:spPr>
              <a:xfrm>
                <a:off x="4211950" y="2470075"/>
                <a:ext cx="213100" cy="19325"/>
              </a:xfrm>
              <a:custGeom>
                <a:avLst/>
                <a:gdLst/>
                <a:ahLst/>
                <a:cxnLst/>
                <a:rect l="l" t="t" r="r" b="b"/>
                <a:pathLst>
                  <a:path w="8524" h="773" extrusionOk="0">
                    <a:moveTo>
                      <a:pt x="7183" y="1"/>
                    </a:moveTo>
                    <a:cubicBezTo>
                      <a:pt x="7103" y="1"/>
                      <a:pt x="7022" y="1"/>
                      <a:pt x="6943" y="2"/>
                    </a:cubicBezTo>
                    <a:cubicBezTo>
                      <a:pt x="6873" y="3"/>
                      <a:pt x="6803" y="4"/>
                      <a:pt x="6732" y="4"/>
                    </a:cubicBezTo>
                    <a:cubicBezTo>
                      <a:pt x="6661" y="4"/>
                      <a:pt x="6591" y="3"/>
                      <a:pt x="6521" y="2"/>
                    </a:cubicBezTo>
                    <a:cubicBezTo>
                      <a:pt x="4577" y="15"/>
                      <a:pt x="2621" y="263"/>
                      <a:pt x="730" y="503"/>
                    </a:cubicBezTo>
                    <a:lnTo>
                      <a:pt x="85" y="585"/>
                    </a:lnTo>
                    <a:cubicBezTo>
                      <a:pt x="52" y="591"/>
                      <a:pt x="27" y="610"/>
                      <a:pt x="14" y="639"/>
                    </a:cubicBezTo>
                    <a:cubicBezTo>
                      <a:pt x="1" y="668"/>
                      <a:pt x="4" y="704"/>
                      <a:pt x="21" y="731"/>
                    </a:cubicBezTo>
                    <a:cubicBezTo>
                      <a:pt x="37" y="758"/>
                      <a:pt x="66" y="773"/>
                      <a:pt x="99" y="773"/>
                    </a:cubicBezTo>
                    <a:cubicBezTo>
                      <a:pt x="101" y="773"/>
                      <a:pt x="107" y="773"/>
                      <a:pt x="110" y="771"/>
                    </a:cubicBezTo>
                    <a:cubicBezTo>
                      <a:pt x="871" y="678"/>
                      <a:pt x="1499" y="617"/>
                      <a:pt x="2091" y="578"/>
                    </a:cubicBezTo>
                    <a:cubicBezTo>
                      <a:pt x="2773" y="537"/>
                      <a:pt x="3464" y="526"/>
                      <a:pt x="4148" y="526"/>
                    </a:cubicBezTo>
                    <a:cubicBezTo>
                      <a:pt x="4516" y="526"/>
                      <a:pt x="4883" y="529"/>
                      <a:pt x="5245" y="532"/>
                    </a:cubicBezTo>
                    <a:cubicBezTo>
                      <a:pt x="5617" y="534"/>
                      <a:pt x="5998" y="538"/>
                      <a:pt x="6379" y="538"/>
                    </a:cubicBezTo>
                    <a:cubicBezTo>
                      <a:pt x="6550" y="538"/>
                      <a:pt x="6721" y="537"/>
                      <a:pt x="6890" y="535"/>
                    </a:cubicBezTo>
                    <a:lnTo>
                      <a:pt x="6902" y="535"/>
                    </a:lnTo>
                    <a:cubicBezTo>
                      <a:pt x="7846" y="535"/>
                      <a:pt x="8381" y="471"/>
                      <a:pt x="8493" y="337"/>
                    </a:cubicBezTo>
                    <a:cubicBezTo>
                      <a:pt x="8524" y="301"/>
                      <a:pt x="8524" y="266"/>
                      <a:pt x="8519" y="242"/>
                    </a:cubicBezTo>
                    <a:cubicBezTo>
                      <a:pt x="8517" y="226"/>
                      <a:pt x="8511" y="210"/>
                      <a:pt x="8502" y="194"/>
                    </a:cubicBezTo>
                    <a:cubicBezTo>
                      <a:pt x="8495" y="183"/>
                      <a:pt x="8486" y="174"/>
                      <a:pt x="8473" y="169"/>
                    </a:cubicBezTo>
                    <a:cubicBezTo>
                      <a:pt x="8062" y="21"/>
                      <a:pt x="7620" y="1"/>
                      <a:pt x="7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5"/>
              <p:cNvSpPr/>
              <p:nvPr/>
            </p:nvSpPr>
            <p:spPr>
              <a:xfrm>
                <a:off x="4219550" y="2495725"/>
                <a:ext cx="187425" cy="49150"/>
              </a:xfrm>
              <a:custGeom>
                <a:avLst/>
                <a:gdLst/>
                <a:ahLst/>
                <a:cxnLst/>
                <a:rect l="l" t="t" r="r" b="b"/>
                <a:pathLst>
                  <a:path w="7497" h="1966" extrusionOk="0">
                    <a:moveTo>
                      <a:pt x="7238" y="0"/>
                    </a:moveTo>
                    <a:cubicBezTo>
                      <a:pt x="7107" y="0"/>
                      <a:pt x="6952" y="42"/>
                      <a:pt x="6828" y="76"/>
                    </a:cubicBezTo>
                    <a:cubicBezTo>
                      <a:pt x="6777" y="91"/>
                      <a:pt x="6733" y="102"/>
                      <a:pt x="6703" y="110"/>
                    </a:cubicBezTo>
                    <a:lnTo>
                      <a:pt x="6697" y="111"/>
                    </a:lnTo>
                    <a:cubicBezTo>
                      <a:pt x="4372" y="789"/>
                      <a:pt x="2272" y="1384"/>
                      <a:pt x="80" y="1787"/>
                    </a:cubicBezTo>
                    <a:cubicBezTo>
                      <a:pt x="61" y="1790"/>
                      <a:pt x="45" y="1797"/>
                      <a:pt x="35" y="1811"/>
                    </a:cubicBezTo>
                    <a:lnTo>
                      <a:pt x="31" y="1815"/>
                    </a:lnTo>
                    <a:lnTo>
                      <a:pt x="29" y="1816"/>
                    </a:lnTo>
                    <a:cubicBezTo>
                      <a:pt x="7" y="1841"/>
                      <a:pt x="0" y="1878"/>
                      <a:pt x="13" y="1911"/>
                    </a:cubicBezTo>
                    <a:cubicBezTo>
                      <a:pt x="25" y="1946"/>
                      <a:pt x="57" y="1965"/>
                      <a:pt x="93" y="1965"/>
                    </a:cubicBezTo>
                    <a:lnTo>
                      <a:pt x="101" y="1965"/>
                    </a:lnTo>
                    <a:cubicBezTo>
                      <a:pt x="169" y="1956"/>
                      <a:pt x="239" y="1946"/>
                      <a:pt x="306" y="1934"/>
                    </a:cubicBezTo>
                    <a:cubicBezTo>
                      <a:pt x="373" y="1924"/>
                      <a:pt x="442" y="1914"/>
                      <a:pt x="507" y="1905"/>
                    </a:cubicBezTo>
                    <a:cubicBezTo>
                      <a:pt x="2014" y="1774"/>
                      <a:pt x="3323" y="1560"/>
                      <a:pt x="4506" y="1249"/>
                    </a:cubicBezTo>
                    <a:cubicBezTo>
                      <a:pt x="4725" y="1191"/>
                      <a:pt x="4951" y="1137"/>
                      <a:pt x="5169" y="1082"/>
                    </a:cubicBezTo>
                    <a:cubicBezTo>
                      <a:pt x="5903" y="904"/>
                      <a:pt x="6659" y="717"/>
                      <a:pt x="7342" y="384"/>
                    </a:cubicBezTo>
                    <a:cubicBezTo>
                      <a:pt x="7345" y="382"/>
                      <a:pt x="7348" y="381"/>
                      <a:pt x="7351" y="379"/>
                    </a:cubicBezTo>
                    <a:cubicBezTo>
                      <a:pt x="7357" y="374"/>
                      <a:pt x="7367" y="368"/>
                      <a:pt x="7375" y="363"/>
                    </a:cubicBezTo>
                    <a:cubicBezTo>
                      <a:pt x="7404" y="341"/>
                      <a:pt x="7497" y="273"/>
                      <a:pt x="7497" y="170"/>
                    </a:cubicBezTo>
                    <a:cubicBezTo>
                      <a:pt x="7497" y="164"/>
                      <a:pt x="7497" y="161"/>
                      <a:pt x="7494" y="155"/>
                    </a:cubicBezTo>
                    <a:cubicBezTo>
                      <a:pt x="7481" y="104"/>
                      <a:pt x="7450" y="62"/>
                      <a:pt x="7407" y="37"/>
                    </a:cubicBezTo>
                    <a:cubicBezTo>
                      <a:pt x="7361" y="10"/>
                      <a:pt x="7302" y="0"/>
                      <a:pt x="7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5"/>
              <p:cNvSpPr/>
              <p:nvPr/>
            </p:nvSpPr>
            <p:spPr>
              <a:xfrm>
                <a:off x="4678050" y="2135025"/>
                <a:ext cx="173700" cy="168350"/>
              </a:xfrm>
              <a:custGeom>
                <a:avLst/>
                <a:gdLst/>
                <a:ahLst/>
                <a:cxnLst/>
                <a:rect l="l" t="t" r="r" b="b"/>
                <a:pathLst>
                  <a:path w="6948" h="6734" extrusionOk="0">
                    <a:moveTo>
                      <a:pt x="4708" y="548"/>
                    </a:moveTo>
                    <a:cubicBezTo>
                      <a:pt x="5197" y="557"/>
                      <a:pt x="5671" y="793"/>
                      <a:pt x="6008" y="1194"/>
                    </a:cubicBezTo>
                    <a:cubicBezTo>
                      <a:pt x="6145" y="1364"/>
                      <a:pt x="6226" y="1552"/>
                      <a:pt x="6251" y="1762"/>
                    </a:cubicBezTo>
                    <a:cubicBezTo>
                      <a:pt x="6099" y="1573"/>
                      <a:pt x="5783" y="1322"/>
                      <a:pt x="5172" y="1286"/>
                    </a:cubicBezTo>
                    <a:lnTo>
                      <a:pt x="5148" y="1286"/>
                    </a:lnTo>
                    <a:cubicBezTo>
                      <a:pt x="4622" y="1289"/>
                      <a:pt x="4091" y="1450"/>
                      <a:pt x="3569" y="1767"/>
                    </a:cubicBezTo>
                    <a:cubicBezTo>
                      <a:pt x="3448" y="1842"/>
                      <a:pt x="3327" y="1924"/>
                      <a:pt x="3208" y="2014"/>
                    </a:cubicBezTo>
                    <a:cubicBezTo>
                      <a:pt x="3125" y="2077"/>
                      <a:pt x="3042" y="2144"/>
                      <a:pt x="2963" y="2214"/>
                    </a:cubicBezTo>
                    <a:cubicBezTo>
                      <a:pt x="2938" y="2236"/>
                      <a:pt x="2912" y="2258"/>
                      <a:pt x="2889" y="2280"/>
                    </a:cubicBezTo>
                    <a:lnTo>
                      <a:pt x="2884" y="2282"/>
                    </a:lnTo>
                    <a:cubicBezTo>
                      <a:pt x="2634" y="2508"/>
                      <a:pt x="2395" y="2769"/>
                      <a:pt x="2175" y="3053"/>
                    </a:cubicBezTo>
                    <a:lnTo>
                      <a:pt x="2163" y="3067"/>
                    </a:lnTo>
                    <a:cubicBezTo>
                      <a:pt x="2154" y="3078"/>
                      <a:pt x="2144" y="3091"/>
                      <a:pt x="2134" y="3103"/>
                    </a:cubicBezTo>
                    <a:cubicBezTo>
                      <a:pt x="2119" y="3120"/>
                      <a:pt x="2105" y="3139"/>
                      <a:pt x="2093" y="3157"/>
                    </a:cubicBezTo>
                    <a:cubicBezTo>
                      <a:pt x="1947" y="3351"/>
                      <a:pt x="1826" y="3559"/>
                      <a:pt x="1733" y="3782"/>
                    </a:cubicBezTo>
                    <a:cubicBezTo>
                      <a:pt x="1475" y="4403"/>
                      <a:pt x="1478" y="5021"/>
                      <a:pt x="1743" y="5436"/>
                    </a:cubicBezTo>
                    <a:cubicBezTo>
                      <a:pt x="1957" y="5771"/>
                      <a:pt x="2333" y="5971"/>
                      <a:pt x="2833" y="6018"/>
                    </a:cubicBezTo>
                    <a:cubicBezTo>
                      <a:pt x="2606" y="6101"/>
                      <a:pt x="2377" y="6156"/>
                      <a:pt x="2148" y="6185"/>
                    </a:cubicBezTo>
                    <a:lnTo>
                      <a:pt x="2145" y="6185"/>
                    </a:lnTo>
                    <a:cubicBezTo>
                      <a:pt x="2126" y="6187"/>
                      <a:pt x="2107" y="6188"/>
                      <a:pt x="2089" y="6193"/>
                    </a:cubicBezTo>
                    <a:cubicBezTo>
                      <a:pt x="2075" y="6194"/>
                      <a:pt x="2064" y="6194"/>
                      <a:pt x="2051" y="6196"/>
                    </a:cubicBezTo>
                    <a:cubicBezTo>
                      <a:pt x="2038" y="6197"/>
                      <a:pt x="2024" y="6197"/>
                      <a:pt x="2013" y="6200"/>
                    </a:cubicBezTo>
                    <a:cubicBezTo>
                      <a:pt x="1981" y="6201"/>
                      <a:pt x="1952" y="6201"/>
                      <a:pt x="1922" y="6201"/>
                    </a:cubicBezTo>
                    <a:cubicBezTo>
                      <a:pt x="1911" y="6202"/>
                      <a:pt x="1899" y="6202"/>
                      <a:pt x="1888" y="6202"/>
                    </a:cubicBezTo>
                    <a:cubicBezTo>
                      <a:pt x="1172" y="6202"/>
                      <a:pt x="716" y="5886"/>
                      <a:pt x="566" y="5291"/>
                    </a:cubicBezTo>
                    <a:cubicBezTo>
                      <a:pt x="566" y="5285"/>
                      <a:pt x="566" y="5279"/>
                      <a:pt x="564" y="5276"/>
                    </a:cubicBezTo>
                    <a:cubicBezTo>
                      <a:pt x="504" y="5022"/>
                      <a:pt x="499" y="4732"/>
                      <a:pt x="550" y="4412"/>
                    </a:cubicBezTo>
                    <a:cubicBezTo>
                      <a:pt x="550" y="4406"/>
                      <a:pt x="551" y="4403"/>
                      <a:pt x="550" y="4397"/>
                    </a:cubicBezTo>
                    <a:cubicBezTo>
                      <a:pt x="570" y="4273"/>
                      <a:pt x="599" y="4148"/>
                      <a:pt x="636" y="4020"/>
                    </a:cubicBezTo>
                    <a:cubicBezTo>
                      <a:pt x="637" y="4017"/>
                      <a:pt x="638" y="4012"/>
                      <a:pt x="640" y="4008"/>
                    </a:cubicBezTo>
                    <a:cubicBezTo>
                      <a:pt x="684" y="3856"/>
                      <a:pt x="740" y="3708"/>
                      <a:pt x="805" y="3562"/>
                    </a:cubicBezTo>
                    <a:cubicBezTo>
                      <a:pt x="806" y="3558"/>
                      <a:pt x="807" y="3553"/>
                      <a:pt x="807" y="3549"/>
                    </a:cubicBezTo>
                    <a:cubicBezTo>
                      <a:pt x="840" y="3479"/>
                      <a:pt x="872" y="3412"/>
                      <a:pt x="907" y="3346"/>
                    </a:cubicBezTo>
                    <a:cubicBezTo>
                      <a:pt x="908" y="3343"/>
                      <a:pt x="912" y="3341"/>
                      <a:pt x="914" y="3338"/>
                    </a:cubicBezTo>
                    <a:cubicBezTo>
                      <a:pt x="959" y="3252"/>
                      <a:pt x="1007" y="3170"/>
                      <a:pt x="1055" y="3091"/>
                    </a:cubicBezTo>
                    <a:cubicBezTo>
                      <a:pt x="1073" y="3064"/>
                      <a:pt x="1090" y="3034"/>
                      <a:pt x="1109" y="3008"/>
                    </a:cubicBezTo>
                    <a:lnTo>
                      <a:pt x="1114" y="2997"/>
                    </a:lnTo>
                    <a:cubicBezTo>
                      <a:pt x="1214" y="2838"/>
                      <a:pt x="1322" y="2682"/>
                      <a:pt x="1431" y="2535"/>
                    </a:cubicBezTo>
                    <a:cubicBezTo>
                      <a:pt x="1460" y="2494"/>
                      <a:pt x="1491" y="2456"/>
                      <a:pt x="1520" y="2415"/>
                    </a:cubicBezTo>
                    <a:cubicBezTo>
                      <a:pt x="1525" y="2412"/>
                      <a:pt x="1527" y="2411"/>
                      <a:pt x="1529" y="2406"/>
                    </a:cubicBezTo>
                    <a:lnTo>
                      <a:pt x="1532" y="2403"/>
                    </a:lnTo>
                    <a:cubicBezTo>
                      <a:pt x="1648" y="2253"/>
                      <a:pt x="1768" y="2112"/>
                      <a:pt x="1890" y="1978"/>
                    </a:cubicBezTo>
                    <a:lnTo>
                      <a:pt x="1892" y="1976"/>
                    </a:lnTo>
                    <a:lnTo>
                      <a:pt x="1896" y="1975"/>
                    </a:lnTo>
                    <a:cubicBezTo>
                      <a:pt x="2214" y="1628"/>
                      <a:pt x="2553" y="1340"/>
                      <a:pt x="2903" y="1115"/>
                    </a:cubicBezTo>
                    <a:lnTo>
                      <a:pt x="2906" y="1114"/>
                    </a:lnTo>
                    <a:cubicBezTo>
                      <a:pt x="3030" y="1033"/>
                      <a:pt x="3158" y="962"/>
                      <a:pt x="3284" y="898"/>
                    </a:cubicBezTo>
                    <a:cubicBezTo>
                      <a:pt x="3288" y="896"/>
                      <a:pt x="3289" y="895"/>
                      <a:pt x="3291" y="892"/>
                    </a:cubicBezTo>
                    <a:cubicBezTo>
                      <a:pt x="3750" y="666"/>
                      <a:pt x="4229" y="548"/>
                      <a:pt x="4708" y="548"/>
                    </a:cubicBezTo>
                    <a:close/>
                    <a:moveTo>
                      <a:pt x="4632" y="0"/>
                    </a:moveTo>
                    <a:cubicBezTo>
                      <a:pt x="4212" y="0"/>
                      <a:pt x="3769" y="99"/>
                      <a:pt x="3319" y="293"/>
                    </a:cubicBezTo>
                    <a:cubicBezTo>
                      <a:pt x="3236" y="330"/>
                      <a:pt x="3151" y="367"/>
                      <a:pt x="3069" y="410"/>
                    </a:cubicBezTo>
                    <a:lnTo>
                      <a:pt x="3061" y="416"/>
                    </a:lnTo>
                    <a:cubicBezTo>
                      <a:pt x="3007" y="443"/>
                      <a:pt x="2956" y="469"/>
                      <a:pt x="2909" y="496"/>
                    </a:cubicBezTo>
                    <a:cubicBezTo>
                      <a:pt x="2857" y="525"/>
                      <a:pt x="2806" y="555"/>
                      <a:pt x="2755" y="586"/>
                    </a:cubicBezTo>
                    <a:lnTo>
                      <a:pt x="2752" y="586"/>
                    </a:lnTo>
                    <a:cubicBezTo>
                      <a:pt x="2749" y="589"/>
                      <a:pt x="2744" y="590"/>
                      <a:pt x="2741" y="593"/>
                    </a:cubicBezTo>
                    <a:lnTo>
                      <a:pt x="2692" y="627"/>
                    </a:lnTo>
                    <a:lnTo>
                      <a:pt x="2680" y="634"/>
                    </a:lnTo>
                    <a:lnTo>
                      <a:pt x="2677" y="636"/>
                    </a:lnTo>
                    <a:cubicBezTo>
                      <a:pt x="2160" y="982"/>
                      <a:pt x="1692" y="1402"/>
                      <a:pt x="1287" y="1887"/>
                    </a:cubicBezTo>
                    <a:lnTo>
                      <a:pt x="1286" y="1889"/>
                    </a:lnTo>
                    <a:lnTo>
                      <a:pt x="1284" y="1890"/>
                    </a:lnTo>
                    <a:cubicBezTo>
                      <a:pt x="1172" y="2024"/>
                      <a:pt x="1065" y="2163"/>
                      <a:pt x="966" y="2304"/>
                    </a:cubicBezTo>
                    <a:lnTo>
                      <a:pt x="965" y="2309"/>
                    </a:lnTo>
                    <a:cubicBezTo>
                      <a:pt x="917" y="2376"/>
                      <a:pt x="870" y="2444"/>
                      <a:pt x="825" y="2514"/>
                    </a:cubicBezTo>
                    <a:lnTo>
                      <a:pt x="822" y="2517"/>
                    </a:lnTo>
                    <a:cubicBezTo>
                      <a:pt x="755" y="2619"/>
                      <a:pt x="691" y="2726"/>
                      <a:pt x="631" y="2829"/>
                    </a:cubicBezTo>
                    <a:lnTo>
                      <a:pt x="630" y="2833"/>
                    </a:lnTo>
                    <a:cubicBezTo>
                      <a:pt x="501" y="3056"/>
                      <a:pt x="385" y="3290"/>
                      <a:pt x="287" y="3526"/>
                    </a:cubicBezTo>
                    <a:cubicBezTo>
                      <a:pt x="257" y="3600"/>
                      <a:pt x="229" y="3668"/>
                      <a:pt x="203" y="3737"/>
                    </a:cubicBezTo>
                    <a:lnTo>
                      <a:pt x="198" y="3754"/>
                    </a:lnTo>
                    <a:lnTo>
                      <a:pt x="198" y="3756"/>
                    </a:lnTo>
                    <a:cubicBezTo>
                      <a:pt x="172" y="3829"/>
                      <a:pt x="149" y="3902"/>
                      <a:pt x="128" y="3977"/>
                    </a:cubicBezTo>
                    <a:cubicBezTo>
                      <a:pt x="83" y="4139"/>
                      <a:pt x="51" y="4301"/>
                      <a:pt x="31" y="4461"/>
                    </a:cubicBezTo>
                    <a:cubicBezTo>
                      <a:pt x="20" y="4533"/>
                      <a:pt x="16" y="4607"/>
                      <a:pt x="12" y="4680"/>
                    </a:cubicBezTo>
                    <a:cubicBezTo>
                      <a:pt x="10" y="4706"/>
                      <a:pt x="10" y="4731"/>
                      <a:pt x="10" y="4754"/>
                    </a:cubicBezTo>
                    <a:lnTo>
                      <a:pt x="10" y="4757"/>
                    </a:lnTo>
                    <a:cubicBezTo>
                      <a:pt x="0" y="4804"/>
                      <a:pt x="0" y="4845"/>
                      <a:pt x="2" y="4884"/>
                    </a:cubicBezTo>
                    <a:cubicBezTo>
                      <a:pt x="2" y="4900"/>
                      <a:pt x="2" y="4913"/>
                      <a:pt x="3" y="4928"/>
                    </a:cubicBezTo>
                    <a:cubicBezTo>
                      <a:pt x="7" y="5008"/>
                      <a:pt x="15" y="5086"/>
                      <a:pt x="25" y="5162"/>
                    </a:cubicBezTo>
                    <a:cubicBezTo>
                      <a:pt x="39" y="5269"/>
                      <a:pt x="61" y="5372"/>
                      <a:pt x="90" y="5468"/>
                    </a:cubicBezTo>
                    <a:cubicBezTo>
                      <a:pt x="105" y="5522"/>
                      <a:pt x="124" y="5573"/>
                      <a:pt x="143" y="5624"/>
                    </a:cubicBezTo>
                    <a:cubicBezTo>
                      <a:pt x="149" y="5639"/>
                      <a:pt x="155" y="5653"/>
                      <a:pt x="160" y="5665"/>
                    </a:cubicBezTo>
                    <a:cubicBezTo>
                      <a:pt x="249" y="5881"/>
                      <a:pt x="375" y="6069"/>
                      <a:pt x="532" y="6225"/>
                    </a:cubicBezTo>
                    <a:cubicBezTo>
                      <a:pt x="856" y="6544"/>
                      <a:pt x="1299" y="6713"/>
                      <a:pt x="1851" y="6733"/>
                    </a:cubicBezTo>
                    <a:lnTo>
                      <a:pt x="1902" y="6733"/>
                    </a:lnTo>
                    <a:cubicBezTo>
                      <a:pt x="2663" y="6733"/>
                      <a:pt x="3435" y="6451"/>
                      <a:pt x="4197" y="5895"/>
                    </a:cubicBezTo>
                    <a:cubicBezTo>
                      <a:pt x="4996" y="5311"/>
                      <a:pt x="5585" y="4568"/>
                      <a:pt x="5939" y="4047"/>
                    </a:cubicBezTo>
                    <a:cubicBezTo>
                      <a:pt x="5955" y="4024"/>
                      <a:pt x="5971" y="3999"/>
                      <a:pt x="5987" y="3974"/>
                    </a:cubicBezTo>
                    <a:lnTo>
                      <a:pt x="5990" y="3972"/>
                    </a:lnTo>
                    <a:cubicBezTo>
                      <a:pt x="6029" y="3897"/>
                      <a:pt x="6073" y="3820"/>
                      <a:pt x="6115" y="3741"/>
                    </a:cubicBezTo>
                    <a:cubicBezTo>
                      <a:pt x="6504" y="3037"/>
                      <a:pt x="6948" y="2239"/>
                      <a:pt x="6733" y="1409"/>
                    </a:cubicBezTo>
                    <a:lnTo>
                      <a:pt x="6733" y="1408"/>
                    </a:lnTo>
                    <a:cubicBezTo>
                      <a:pt x="6580" y="902"/>
                      <a:pt x="6140" y="445"/>
                      <a:pt x="5560" y="185"/>
                    </a:cubicBezTo>
                    <a:cubicBezTo>
                      <a:pt x="5531" y="174"/>
                      <a:pt x="5502" y="162"/>
                      <a:pt x="5473" y="149"/>
                    </a:cubicBezTo>
                    <a:cubicBezTo>
                      <a:pt x="5219" y="53"/>
                      <a:pt x="4945" y="2"/>
                      <a:pt x="4659" y="0"/>
                    </a:cubicBezTo>
                    <a:cubicBezTo>
                      <a:pt x="4650" y="0"/>
                      <a:pt x="4641" y="0"/>
                      <a:pt x="4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5"/>
              <p:cNvSpPr/>
              <p:nvPr/>
            </p:nvSpPr>
            <p:spPr>
              <a:xfrm>
                <a:off x="3808575" y="1870750"/>
                <a:ext cx="104450" cy="181725"/>
              </a:xfrm>
              <a:custGeom>
                <a:avLst/>
                <a:gdLst/>
                <a:ahLst/>
                <a:cxnLst/>
                <a:rect l="l" t="t" r="r" b="b"/>
                <a:pathLst>
                  <a:path w="4178" h="7269" extrusionOk="0">
                    <a:moveTo>
                      <a:pt x="127" y="1"/>
                    </a:moveTo>
                    <a:cubicBezTo>
                      <a:pt x="92" y="1"/>
                      <a:pt x="43" y="20"/>
                      <a:pt x="7" y="101"/>
                    </a:cubicBezTo>
                    <a:cubicBezTo>
                      <a:pt x="2" y="110"/>
                      <a:pt x="1" y="122"/>
                      <a:pt x="1" y="132"/>
                    </a:cubicBezTo>
                    <a:cubicBezTo>
                      <a:pt x="139" y="1219"/>
                      <a:pt x="651" y="2675"/>
                      <a:pt x="1374" y="4025"/>
                    </a:cubicBezTo>
                    <a:cubicBezTo>
                      <a:pt x="2153" y="5485"/>
                      <a:pt x="3056" y="6625"/>
                      <a:pt x="3913" y="7235"/>
                    </a:cubicBezTo>
                    <a:cubicBezTo>
                      <a:pt x="3916" y="7237"/>
                      <a:pt x="3920" y="7241"/>
                      <a:pt x="3921" y="7242"/>
                    </a:cubicBezTo>
                    <a:lnTo>
                      <a:pt x="3923" y="7244"/>
                    </a:lnTo>
                    <a:cubicBezTo>
                      <a:pt x="3927" y="7245"/>
                      <a:pt x="3930" y="7248"/>
                      <a:pt x="3933" y="7250"/>
                    </a:cubicBezTo>
                    <a:cubicBezTo>
                      <a:pt x="3936" y="7251"/>
                      <a:pt x="3939" y="7253"/>
                      <a:pt x="3945" y="7256"/>
                    </a:cubicBezTo>
                    <a:lnTo>
                      <a:pt x="3956" y="7260"/>
                    </a:lnTo>
                    <a:cubicBezTo>
                      <a:pt x="3959" y="7263"/>
                      <a:pt x="3964" y="7263"/>
                      <a:pt x="3971" y="7264"/>
                    </a:cubicBezTo>
                    <a:cubicBezTo>
                      <a:pt x="3978" y="7266"/>
                      <a:pt x="3981" y="7266"/>
                      <a:pt x="3985" y="7266"/>
                    </a:cubicBezTo>
                    <a:cubicBezTo>
                      <a:pt x="3991" y="7269"/>
                      <a:pt x="3996" y="7269"/>
                      <a:pt x="4003" y="7269"/>
                    </a:cubicBezTo>
                    <a:lnTo>
                      <a:pt x="4009" y="7269"/>
                    </a:lnTo>
                    <a:cubicBezTo>
                      <a:pt x="4051" y="7269"/>
                      <a:pt x="4095" y="7248"/>
                      <a:pt x="4125" y="7215"/>
                    </a:cubicBezTo>
                    <a:cubicBezTo>
                      <a:pt x="4159" y="7181"/>
                      <a:pt x="4178" y="7135"/>
                      <a:pt x="4176" y="7089"/>
                    </a:cubicBezTo>
                    <a:cubicBezTo>
                      <a:pt x="4175" y="7053"/>
                      <a:pt x="4160" y="7018"/>
                      <a:pt x="4134" y="6992"/>
                    </a:cubicBezTo>
                    <a:cubicBezTo>
                      <a:pt x="4009" y="6826"/>
                      <a:pt x="3876" y="6667"/>
                      <a:pt x="3774" y="6549"/>
                    </a:cubicBezTo>
                    <a:cubicBezTo>
                      <a:pt x="3725" y="6490"/>
                      <a:pt x="3675" y="6434"/>
                      <a:pt x="3627" y="6377"/>
                    </a:cubicBezTo>
                    <a:cubicBezTo>
                      <a:pt x="3510" y="6240"/>
                      <a:pt x="3388" y="6100"/>
                      <a:pt x="3273" y="5958"/>
                    </a:cubicBezTo>
                    <a:cubicBezTo>
                      <a:pt x="3187" y="5854"/>
                      <a:pt x="3114" y="5762"/>
                      <a:pt x="3048" y="5674"/>
                    </a:cubicBezTo>
                    <a:cubicBezTo>
                      <a:pt x="2362" y="4765"/>
                      <a:pt x="1515" y="3437"/>
                      <a:pt x="440" y="476"/>
                    </a:cubicBezTo>
                    <a:lnTo>
                      <a:pt x="438" y="471"/>
                    </a:lnTo>
                    <a:cubicBezTo>
                      <a:pt x="432" y="460"/>
                      <a:pt x="424" y="436"/>
                      <a:pt x="413" y="407"/>
                    </a:cubicBezTo>
                    <a:cubicBezTo>
                      <a:pt x="329" y="194"/>
                      <a:pt x="243" y="2"/>
                      <a:pt x="131" y="1"/>
                    </a:cubicBezTo>
                    <a:cubicBezTo>
                      <a:pt x="129" y="1"/>
                      <a:pt x="128"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5"/>
              <p:cNvSpPr/>
              <p:nvPr/>
            </p:nvSpPr>
            <p:spPr>
              <a:xfrm>
                <a:off x="3880100" y="1964750"/>
                <a:ext cx="59350" cy="57600"/>
              </a:xfrm>
              <a:custGeom>
                <a:avLst/>
                <a:gdLst/>
                <a:ahLst/>
                <a:cxnLst/>
                <a:rect l="l" t="t" r="r" b="b"/>
                <a:pathLst>
                  <a:path w="2374" h="2304" extrusionOk="0">
                    <a:moveTo>
                      <a:pt x="115" y="1"/>
                    </a:moveTo>
                    <a:cubicBezTo>
                      <a:pt x="64" y="1"/>
                      <a:pt x="9" y="31"/>
                      <a:pt x="1" y="116"/>
                    </a:cubicBezTo>
                    <a:lnTo>
                      <a:pt x="1" y="132"/>
                    </a:lnTo>
                    <a:cubicBezTo>
                      <a:pt x="42" y="377"/>
                      <a:pt x="199" y="568"/>
                      <a:pt x="352" y="754"/>
                    </a:cubicBezTo>
                    <a:cubicBezTo>
                      <a:pt x="381" y="791"/>
                      <a:pt x="412" y="827"/>
                      <a:pt x="439" y="863"/>
                    </a:cubicBezTo>
                    <a:lnTo>
                      <a:pt x="441" y="865"/>
                    </a:lnTo>
                    <a:cubicBezTo>
                      <a:pt x="904" y="1406"/>
                      <a:pt x="1463" y="1844"/>
                      <a:pt x="1997" y="2249"/>
                    </a:cubicBezTo>
                    <a:cubicBezTo>
                      <a:pt x="2041" y="2286"/>
                      <a:pt x="2092" y="2303"/>
                      <a:pt x="2143" y="2303"/>
                    </a:cubicBezTo>
                    <a:cubicBezTo>
                      <a:pt x="2191" y="2303"/>
                      <a:pt x="2242" y="2286"/>
                      <a:pt x="2286" y="2249"/>
                    </a:cubicBezTo>
                    <a:cubicBezTo>
                      <a:pt x="2341" y="2204"/>
                      <a:pt x="2372" y="2139"/>
                      <a:pt x="2373" y="2070"/>
                    </a:cubicBezTo>
                    <a:cubicBezTo>
                      <a:pt x="2373" y="2009"/>
                      <a:pt x="2347" y="1952"/>
                      <a:pt x="2298" y="1908"/>
                    </a:cubicBezTo>
                    <a:cubicBezTo>
                      <a:pt x="1980" y="1624"/>
                      <a:pt x="1662" y="1328"/>
                      <a:pt x="1352" y="1044"/>
                    </a:cubicBezTo>
                    <a:cubicBezTo>
                      <a:pt x="1181" y="888"/>
                      <a:pt x="1006" y="724"/>
                      <a:pt x="832" y="566"/>
                    </a:cubicBezTo>
                    <a:cubicBezTo>
                      <a:pt x="827" y="563"/>
                      <a:pt x="826" y="560"/>
                      <a:pt x="821" y="559"/>
                    </a:cubicBezTo>
                    <a:cubicBezTo>
                      <a:pt x="818" y="556"/>
                      <a:pt x="814" y="555"/>
                      <a:pt x="811" y="552"/>
                    </a:cubicBezTo>
                    <a:cubicBezTo>
                      <a:pt x="782" y="527"/>
                      <a:pt x="729" y="476"/>
                      <a:pt x="667" y="415"/>
                    </a:cubicBezTo>
                    <a:cubicBezTo>
                      <a:pt x="508" y="260"/>
                      <a:pt x="311" y="66"/>
                      <a:pt x="180" y="15"/>
                    </a:cubicBezTo>
                    <a:cubicBezTo>
                      <a:pt x="171" y="12"/>
                      <a:pt x="161" y="8"/>
                      <a:pt x="151" y="7"/>
                    </a:cubicBezTo>
                    <a:cubicBezTo>
                      <a:pt x="141" y="5"/>
                      <a:pt x="131" y="2"/>
                      <a:pt x="122" y="1"/>
                    </a:cubicBezTo>
                    <a:cubicBezTo>
                      <a:pt x="119" y="1"/>
                      <a:pt x="11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5"/>
              <p:cNvSpPr/>
              <p:nvPr/>
            </p:nvSpPr>
            <p:spPr>
              <a:xfrm>
                <a:off x="4048500" y="1894025"/>
                <a:ext cx="86575" cy="81875"/>
              </a:xfrm>
              <a:custGeom>
                <a:avLst/>
                <a:gdLst/>
                <a:ahLst/>
                <a:cxnLst/>
                <a:rect l="l" t="t" r="r" b="b"/>
                <a:pathLst>
                  <a:path w="3463" h="3275" extrusionOk="0">
                    <a:moveTo>
                      <a:pt x="247" y="1"/>
                    </a:moveTo>
                    <a:cubicBezTo>
                      <a:pt x="233" y="1"/>
                      <a:pt x="218" y="1"/>
                      <a:pt x="205" y="5"/>
                    </a:cubicBezTo>
                    <a:lnTo>
                      <a:pt x="202" y="5"/>
                    </a:lnTo>
                    <a:cubicBezTo>
                      <a:pt x="153" y="15"/>
                      <a:pt x="115" y="49"/>
                      <a:pt x="90" y="97"/>
                    </a:cubicBezTo>
                    <a:cubicBezTo>
                      <a:pt x="88" y="101"/>
                      <a:pt x="87" y="104"/>
                      <a:pt x="87" y="109"/>
                    </a:cubicBezTo>
                    <a:cubicBezTo>
                      <a:pt x="1" y="438"/>
                      <a:pt x="467" y="979"/>
                      <a:pt x="775" y="1336"/>
                    </a:cubicBezTo>
                    <a:cubicBezTo>
                      <a:pt x="837" y="1409"/>
                      <a:pt x="894" y="1474"/>
                      <a:pt x="935" y="1525"/>
                    </a:cubicBezTo>
                    <a:lnTo>
                      <a:pt x="940" y="1530"/>
                    </a:lnTo>
                    <a:cubicBezTo>
                      <a:pt x="1270" y="1888"/>
                      <a:pt x="1667" y="2228"/>
                      <a:pt x="2145" y="2564"/>
                    </a:cubicBezTo>
                    <a:cubicBezTo>
                      <a:pt x="2149" y="2567"/>
                      <a:pt x="2152" y="2572"/>
                      <a:pt x="2158" y="2575"/>
                    </a:cubicBezTo>
                    <a:cubicBezTo>
                      <a:pt x="2360" y="2715"/>
                      <a:pt x="2575" y="2857"/>
                      <a:pt x="2818" y="3005"/>
                    </a:cubicBezTo>
                    <a:lnTo>
                      <a:pt x="2822" y="3009"/>
                    </a:lnTo>
                    <a:lnTo>
                      <a:pt x="2828" y="3012"/>
                    </a:lnTo>
                    <a:lnTo>
                      <a:pt x="2852" y="3026"/>
                    </a:lnTo>
                    <a:cubicBezTo>
                      <a:pt x="2942" y="3082"/>
                      <a:pt x="3032" y="3134"/>
                      <a:pt x="3133" y="3193"/>
                    </a:cubicBezTo>
                    <a:lnTo>
                      <a:pt x="3146" y="3200"/>
                    </a:lnTo>
                    <a:lnTo>
                      <a:pt x="3156" y="3207"/>
                    </a:lnTo>
                    <a:cubicBezTo>
                      <a:pt x="3184" y="3223"/>
                      <a:pt x="3212" y="3241"/>
                      <a:pt x="3241" y="3257"/>
                    </a:cubicBezTo>
                    <a:lnTo>
                      <a:pt x="3245" y="3258"/>
                    </a:lnTo>
                    <a:cubicBezTo>
                      <a:pt x="3250" y="3260"/>
                      <a:pt x="3255" y="3261"/>
                      <a:pt x="3258" y="3264"/>
                    </a:cubicBezTo>
                    <a:lnTo>
                      <a:pt x="3264" y="3265"/>
                    </a:lnTo>
                    <a:lnTo>
                      <a:pt x="3267" y="3267"/>
                    </a:lnTo>
                    <a:lnTo>
                      <a:pt x="3271" y="3267"/>
                    </a:lnTo>
                    <a:cubicBezTo>
                      <a:pt x="3286" y="3271"/>
                      <a:pt x="3301" y="3274"/>
                      <a:pt x="3317" y="3274"/>
                    </a:cubicBezTo>
                    <a:cubicBezTo>
                      <a:pt x="3331" y="3274"/>
                      <a:pt x="3346" y="3273"/>
                      <a:pt x="3359" y="3267"/>
                    </a:cubicBezTo>
                    <a:lnTo>
                      <a:pt x="3365" y="3265"/>
                    </a:lnTo>
                    <a:lnTo>
                      <a:pt x="3368" y="3264"/>
                    </a:lnTo>
                    <a:lnTo>
                      <a:pt x="3369" y="3261"/>
                    </a:lnTo>
                    <a:lnTo>
                      <a:pt x="3372" y="3261"/>
                    </a:lnTo>
                    <a:lnTo>
                      <a:pt x="3373" y="3260"/>
                    </a:lnTo>
                    <a:lnTo>
                      <a:pt x="3376" y="3258"/>
                    </a:lnTo>
                    <a:cubicBezTo>
                      <a:pt x="3401" y="3248"/>
                      <a:pt x="3420" y="3229"/>
                      <a:pt x="3435" y="3206"/>
                    </a:cubicBezTo>
                    <a:cubicBezTo>
                      <a:pt x="3462" y="3161"/>
                      <a:pt x="3462" y="3102"/>
                      <a:pt x="3433" y="3056"/>
                    </a:cubicBezTo>
                    <a:lnTo>
                      <a:pt x="3423" y="3040"/>
                    </a:lnTo>
                    <a:lnTo>
                      <a:pt x="3420" y="3038"/>
                    </a:lnTo>
                    <a:lnTo>
                      <a:pt x="3419" y="3037"/>
                    </a:lnTo>
                    <a:cubicBezTo>
                      <a:pt x="3411" y="3029"/>
                      <a:pt x="3404" y="3022"/>
                      <a:pt x="3397" y="3016"/>
                    </a:cubicBezTo>
                    <a:cubicBezTo>
                      <a:pt x="3338" y="2974"/>
                      <a:pt x="3280" y="2936"/>
                      <a:pt x="3226" y="2898"/>
                    </a:cubicBezTo>
                    <a:cubicBezTo>
                      <a:pt x="3164" y="2856"/>
                      <a:pt x="3102" y="2812"/>
                      <a:pt x="3037" y="2767"/>
                    </a:cubicBezTo>
                    <a:cubicBezTo>
                      <a:pt x="2971" y="2723"/>
                      <a:pt x="2906" y="2677"/>
                      <a:pt x="2833" y="2624"/>
                    </a:cubicBezTo>
                    <a:cubicBezTo>
                      <a:pt x="2806" y="2607"/>
                      <a:pt x="2782" y="2586"/>
                      <a:pt x="2754" y="2567"/>
                    </a:cubicBezTo>
                    <a:lnTo>
                      <a:pt x="2750" y="2566"/>
                    </a:lnTo>
                    <a:cubicBezTo>
                      <a:pt x="2588" y="2444"/>
                      <a:pt x="2422" y="2311"/>
                      <a:pt x="2261" y="2170"/>
                    </a:cubicBezTo>
                    <a:lnTo>
                      <a:pt x="2260" y="2167"/>
                    </a:lnTo>
                    <a:lnTo>
                      <a:pt x="2258" y="2165"/>
                    </a:lnTo>
                    <a:lnTo>
                      <a:pt x="2257" y="2164"/>
                    </a:lnTo>
                    <a:cubicBezTo>
                      <a:pt x="1531" y="1521"/>
                      <a:pt x="934" y="763"/>
                      <a:pt x="445" y="107"/>
                    </a:cubicBezTo>
                    <a:cubicBezTo>
                      <a:pt x="424" y="81"/>
                      <a:pt x="396" y="56"/>
                      <a:pt x="365" y="37"/>
                    </a:cubicBezTo>
                    <a:lnTo>
                      <a:pt x="364" y="37"/>
                    </a:lnTo>
                    <a:cubicBezTo>
                      <a:pt x="326" y="15"/>
                      <a:pt x="285" y="2"/>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p:cNvSpPr/>
              <p:nvPr/>
            </p:nvSpPr>
            <p:spPr>
              <a:xfrm>
                <a:off x="4220600" y="1645650"/>
                <a:ext cx="41625" cy="25600"/>
              </a:xfrm>
              <a:custGeom>
                <a:avLst/>
                <a:gdLst/>
                <a:ahLst/>
                <a:cxnLst/>
                <a:rect l="l" t="t" r="r" b="b"/>
                <a:pathLst>
                  <a:path w="1665" h="1024" extrusionOk="0">
                    <a:moveTo>
                      <a:pt x="654" y="0"/>
                    </a:moveTo>
                    <a:cubicBezTo>
                      <a:pt x="586" y="0"/>
                      <a:pt x="518" y="8"/>
                      <a:pt x="452" y="26"/>
                    </a:cubicBezTo>
                    <a:cubicBezTo>
                      <a:pt x="257" y="75"/>
                      <a:pt x="104" y="192"/>
                      <a:pt x="18" y="358"/>
                    </a:cubicBezTo>
                    <a:cubicBezTo>
                      <a:pt x="16" y="359"/>
                      <a:pt x="16" y="362"/>
                      <a:pt x="15" y="365"/>
                    </a:cubicBezTo>
                    <a:cubicBezTo>
                      <a:pt x="0" y="409"/>
                      <a:pt x="15" y="439"/>
                      <a:pt x="24" y="454"/>
                    </a:cubicBezTo>
                    <a:cubicBezTo>
                      <a:pt x="56" y="498"/>
                      <a:pt x="120" y="498"/>
                      <a:pt x="165" y="498"/>
                    </a:cubicBezTo>
                    <a:lnTo>
                      <a:pt x="171" y="498"/>
                    </a:lnTo>
                    <a:cubicBezTo>
                      <a:pt x="174" y="498"/>
                      <a:pt x="178" y="498"/>
                      <a:pt x="181" y="496"/>
                    </a:cubicBezTo>
                    <a:cubicBezTo>
                      <a:pt x="281" y="478"/>
                      <a:pt x="369" y="469"/>
                      <a:pt x="449" y="469"/>
                    </a:cubicBezTo>
                    <a:cubicBezTo>
                      <a:pt x="783" y="469"/>
                      <a:pt x="970" y="627"/>
                      <a:pt x="1201" y="929"/>
                    </a:cubicBezTo>
                    <a:cubicBezTo>
                      <a:pt x="1236" y="974"/>
                      <a:pt x="1292" y="1008"/>
                      <a:pt x="1350" y="1018"/>
                    </a:cubicBezTo>
                    <a:cubicBezTo>
                      <a:pt x="1366" y="1022"/>
                      <a:pt x="1382" y="1024"/>
                      <a:pt x="1399" y="1024"/>
                    </a:cubicBezTo>
                    <a:cubicBezTo>
                      <a:pt x="1481" y="1024"/>
                      <a:pt x="1558" y="980"/>
                      <a:pt x="1606" y="906"/>
                    </a:cubicBezTo>
                    <a:cubicBezTo>
                      <a:pt x="1665" y="814"/>
                      <a:pt x="1663" y="705"/>
                      <a:pt x="1601" y="623"/>
                    </a:cubicBezTo>
                    <a:cubicBezTo>
                      <a:pt x="1461" y="447"/>
                      <a:pt x="1305" y="266"/>
                      <a:pt x="1111" y="139"/>
                    </a:cubicBezTo>
                    <a:cubicBezTo>
                      <a:pt x="980" y="49"/>
                      <a:pt x="818"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p:cNvSpPr/>
              <p:nvPr/>
            </p:nvSpPr>
            <p:spPr>
              <a:xfrm>
                <a:off x="4344325" y="1660650"/>
                <a:ext cx="40350" cy="22425"/>
              </a:xfrm>
              <a:custGeom>
                <a:avLst/>
                <a:gdLst/>
                <a:ahLst/>
                <a:cxnLst/>
                <a:rect l="l" t="t" r="r" b="b"/>
                <a:pathLst>
                  <a:path w="1614" h="897" extrusionOk="0">
                    <a:moveTo>
                      <a:pt x="972" y="1"/>
                    </a:moveTo>
                    <a:cubicBezTo>
                      <a:pt x="732" y="1"/>
                      <a:pt x="510" y="134"/>
                      <a:pt x="321" y="271"/>
                    </a:cubicBezTo>
                    <a:lnTo>
                      <a:pt x="313" y="278"/>
                    </a:lnTo>
                    <a:cubicBezTo>
                      <a:pt x="193" y="364"/>
                      <a:pt x="17" y="494"/>
                      <a:pt x="6" y="648"/>
                    </a:cubicBezTo>
                    <a:cubicBezTo>
                      <a:pt x="1" y="717"/>
                      <a:pt x="28" y="781"/>
                      <a:pt x="88" y="838"/>
                    </a:cubicBezTo>
                    <a:lnTo>
                      <a:pt x="87" y="838"/>
                    </a:lnTo>
                    <a:cubicBezTo>
                      <a:pt x="130" y="876"/>
                      <a:pt x="186" y="896"/>
                      <a:pt x="243" y="896"/>
                    </a:cubicBezTo>
                    <a:cubicBezTo>
                      <a:pt x="301" y="896"/>
                      <a:pt x="358" y="876"/>
                      <a:pt x="404" y="836"/>
                    </a:cubicBezTo>
                    <a:cubicBezTo>
                      <a:pt x="578" y="685"/>
                      <a:pt x="718" y="589"/>
                      <a:pt x="863" y="520"/>
                    </a:cubicBezTo>
                    <a:cubicBezTo>
                      <a:pt x="901" y="501"/>
                      <a:pt x="939" y="494"/>
                      <a:pt x="978" y="494"/>
                    </a:cubicBezTo>
                    <a:cubicBezTo>
                      <a:pt x="1067" y="494"/>
                      <a:pt x="1158" y="534"/>
                      <a:pt x="1253" y="577"/>
                    </a:cubicBezTo>
                    <a:cubicBezTo>
                      <a:pt x="1314" y="605"/>
                      <a:pt x="1376" y="634"/>
                      <a:pt x="1439" y="650"/>
                    </a:cubicBezTo>
                    <a:cubicBezTo>
                      <a:pt x="1444" y="651"/>
                      <a:pt x="1449" y="651"/>
                      <a:pt x="1454" y="651"/>
                    </a:cubicBezTo>
                    <a:cubicBezTo>
                      <a:pt x="1459" y="651"/>
                      <a:pt x="1464" y="651"/>
                      <a:pt x="1468" y="650"/>
                    </a:cubicBezTo>
                    <a:cubicBezTo>
                      <a:pt x="1564" y="625"/>
                      <a:pt x="1614" y="557"/>
                      <a:pt x="1599" y="466"/>
                    </a:cubicBezTo>
                    <a:cubicBezTo>
                      <a:pt x="1569" y="287"/>
                      <a:pt x="1261" y="13"/>
                      <a:pt x="1097" y="13"/>
                    </a:cubicBezTo>
                    <a:lnTo>
                      <a:pt x="1095" y="13"/>
                    </a:lnTo>
                    <a:cubicBezTo>
                      <a:pt x="1054" y="5"/>
                      <a:pt x="1013"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p:cNvSpPr/>
              <p:nvPr/>
            </p:nvSpPr>
            <p:spPr>
              <a:xfrm>
                <a:off x="4191375" y="1650650"/>
                <a:ext cx="19600" cy="12700"/>
              </a:xfrm>
              <a:custGeom>
                <a:avLst/>
                <a:gdLst/>
                <a:ahLst/>
                <a:cxnLst/>
                <a:rect l="l" t="t" r="r" b="b"/>
                <a:pathLst>
                  <a:path w="784" h="508" extrusionOk="0">
                    <a:moveTo>
                      <a:pt x="121" y="1"/>
                    </a:moveTo>
                    <a:cubicBezTo>
                      <a:pt x="81" y="1"/>
                      <a:pt x="44" y="23"/>
                      <a:pt x="25" y="60"/>
                    </a:cubicBezTo>
                    <a:cubicBezTo>
                      <a:pt x="0" y="108"/>
                      <a:pt x="19" y="172"/>
                      <a:pt x="66" y="197"/>
                    </a:cubicBezTo>
                    <a:lnTo>
                      <a:pt x="69" y="199"/>
                    </a:lnTo>
                    <a:cubicBezTo>
                      <a:pt x="248" y="289"/>
                      <a:pt x="423" y="390"/>
                      <a:pt x="594" y="490"/>
                    </a:cubicBezTo>
                    <a:cubicBezTo>
                      <a:pt x="611" y="502"/>
                      <a:pt x="632" y="508"/>
                      <a:pt x="649" y="508"/>
                    </a:cubicBezTo>
                    <a:cubicBezTo>
                      <a:pt x="683" y="508"/>
                      <a:pt x="713" y="490"/>
                      <a:pt x="735" y="460"/>
                    </a:cubicBezTo>
                    <a:lnTo>
                      <a:pt x="736" y="457"/>
                    </a:lnTo>
                    <a:cubicBezTo>
                      <a:pt x="783" y="378"/>
                      <a:pt x="710" y="318"/>
                      <a:pt x="678" y="292"/>
                    </a:cubicBezTo>
                    <a:cubicBezTo>
                      <a:pt x="674" y="289"/>
                      <a:pt x="668" y="283"/>
                      <a:pt x="664" y="279"/>
                    </a:cubicBezTo>
                    <a:cubicBezTo>
                      <a:pt x="662" y="277"/>
                      <a:pt x="659" y="276"/>
                      <a:pt x="656" y="274"/>
                    </a:cubicBezTo>
                    <a:cubicBezTo>
                      <a:pt x="496" y="167"/>
                      <a:pt x="320" y="82"/>
                      <a:pt x="167" y="12"/>
                    </a:cubicBezTo>
                    <a:lnTo>
                      <a:pt x="164" y="9"/>
                    </a:lnTo>
                    <a:cubicBezTo>
                      <a:pt x="150" y="3"/>
                      <a:pt x="13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p:cNvSpPr/>
              <p:nvPr/>
            </p:nvSpPr>
            <p:spPr>
              <a:xfrm>
                <a:off x="4180925" y="1652550"/>
                <a:ext cx="16200" cy="10625"/>
              </a:xfrm>
              <a:custGeom>
                <a:avLst/>
                <a:gdLst/>
                <a:ahLst/>
                <a:cxnLst/>
                <a:rect l="l" t="t" r="r" b="b"/>
                <a:pathLst>
                  <a:path w="648" h="425" extrusionOk="0">
                    <a:moveTo>
                      <a:pt x="130" y="0"/>
                    </a:moveTo>
                    <a:cubicBezTo>
                      <a:pt x="87" y="0"/>
                      <a:pt x="46" y="23"/>
                      <a:pt x="25" y="63"/>
                    </a:cubicBezTo>
                    <a:lnTo>
                      <a:pt x="23" y="67"/>
                    </a:lnTo>
                    <a:cubicBezTo>
                      <a:pt x="0" y="120"/>
                      <a:pt x="18" y="184"/>
                      <a:pt x="66" y="213"/>
                    </a:cubicBezTo>
                    <a:lnTo>
                      <a:pt x="67" y="214"/>
                    </a:lnTo>
                    <a:cubicBezTo>
                      <a:pt x="83" y="223"/>
                      <a:pt x="102" y="235"/>
                      <a:pt x="126" y="245"/>
                    </a:cubicBezTo>
                    <a:cubicBezTo>
                      <a:pt x="169" y="267"/>
                      <a:pt x="214" y="286"/>
                      <a:pt x="258" y="303"/>
                    </a:cubicBezTo>
                    <a:cubicBezTo>
                      <a:pt x="324" y="331"/>
                      <a:pt x="386" y="356"/>
                      <a:pt x="443" y="389"/>
                    </a:cubicBezTo>
                    <a:cubicBezTo>
                      <a:pt x="467" y="411"/>
                      <a:pt x="496" y="424"/>
                      <a:pt x="526" y="424"/>
                    </a:cubicBezTo>
                    <a:cubicBezTo>
                      <a:pt x="538" y="424"/>
                      <a:pt x="554" y="421"/>
                      <a:pt x="567" y="414"/>
                    </a:cubicBezTo>
                    <a:cubicBezTo>
                      <a:pt x="614" y="395"/>
                      <a:pt x="647" y="344"/>
                      <a:pt x="647" y="293"/>
                    </a:cubicBezTo>
                    <a:cubicBezTo>
                      <a:pt x="644" y="245"/>
                      <a:pt x="615" y="206"/>
                      <a:pt x="569" y="187"/>
                    </a:cubicBezTo>
                    <a:cubicBezTo>
                      <a:pt x="451" y="128"/>
                      <a:pt x="316" y="63"/>
                      <a:pt x="182" y="12"/>
                    </a:cubicBezTo>
                    <a:lnTo>
                      <a:pt x="177" y="10"/>
                    </a:lnTo>
                    <a:cubicBezTo>
                      <a:pt x="174" y="9"/>
                      <a:pt x="171" y="9"/>
                      <a:pt x="166" y="6"/>
                    </a:cubicBezTo>
                    <a:cubicBezTo>
                      <a:pt x="154" y="2"/>
                      <a:pt x="142"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p:cNvSpPr/>
              <p:nvPr/>
            </p:nvSpPr>
            <p:spPr>
              <a:xfrm>
                <a:off x="4224925" y="1597800"/>
                <a:ext cx="42400" cy="20675"/>
              </a:xfrm>
              <a:custGeom>
                <a:avLst/>
                <a:gdLst/>
                <a:ahLst/>
                <a:cxnLst/>
                <a:rect l="l" t="t" r="r" b="b"/>
                <a:pathLst>
                  <a:path w="1696" h="827" extrusionOk="0">
                    <a:moveTo>
                      <a:pt x="1438" y="0"/>
                    </a:moveTo>
                    <a:cubicBezTo>
                      <a:pt x="1430" y="0"/>
                      <a:pt x="1421" y="1"/>
                      <a:pt x="1413" y="1"/>
                    </a:cubicBezTo>
                    <a:cubicBezTo>
                      <a:pt x="700" y="65"/>
                      <a:pt x="299" y="341"/>
                      <a:pt x="91" y="559"/>
                    </a:cubicBezTo>
                    <a:cubicBezTo>
                      <a:pt x="58" y="591"/>
                      <a:pt x="1" y="672"/>
                      <a:pt x="20" y="744"/>
                    </a:cubicBezTo>
                    <a:cubicBezTo>
                      <a:pt x="28" y="782"/>
                      <a:pt x="56" y="812"/>
                      <a:pt x="98" y="825"/>
                    </a:cubicBezTo>
                    <a:cubicBezTo>
                      <a:pt x="104" y="826"/>
                      <a:pt x="109" y="826"/>
                      <a:pt x="116" y="826"/>
                    </a:cubicBezTo>
                    <a:lnTo>
                      <a:pt x="119" y="826"/>
                    </a:lnTo>
                    <a:cubicBezTo>
                      <a:pt x="211" y="825"/>
                      <a:pt x="298" y="794"/>
                      <a:pt x="383" y="765"/>
                    </a:cubicBezTo>
                    <a:cubicBezTo>
                      <a:pt x="432" y="746"/>
                      <a:pt x="479" y="730"/>
                      <a:pt x="524" y="718"/>
                    </a:cubicBezTo>
                    <a:lnTo>
                      <a:pt x="528" y="717"/>
                    </a:lnTo>
                    <a:cubicBezTo>
                      <a:pt x="710" y="661"/>
                      <a:pt x="915" y="618"/>
                      <a:pt x="1111" y="577"/>
                    </a:cubicBezTo>
                    <a:cubicBezTo>
                      <a:pt x="1238" y="549"/>
                      <a:pt x="1369" y="523"/>
                      <a:pt x="1492" y="491"/>
                    </a:cubicBezTo>
                    <a:cubicBezTo>
                      <a:pt x="1645" y="456"/>
                      <a:pt x="1696" y="322"/>
                      <a:pt x="1680" y="213"/>
                    </a:cubicBezTo>
                    <a:cubicBezTo>
                      <a:pt x="1664" y="108"/>
                      <a:pt x="15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p:cNvSpPr/>
              <p:nvPr/>
            </p:nvSpPr>
            <p:spPr>
              <a:xfrm>
                <a:off x="4354425" y="1603375"/>
                <a:ext cx="40500" cy="28925"/>
              </a:xfrm>
              <a:custGeom>
                <a:avLst/>
                <a:gdLst/>
                <a:ahLst/>
                <a:cxnLst/>
                <a:rect l="l" t="t" r="r" b="b"/>
                <a:pathLst>
                  <a:path w="1620" h="1157" extrusionOk="0">
                    <a:moveTo>
                      <a:pt x="283" y="1"/>
                    </a:moveTo>
                    <a:cubicBezTo>
                      <a:pt x="186" y="1"/>
                      <a:pt x="96" y="58"/>
                      <a:pt x="51" y="156"/>
                    </a:cubicBezTo>
                    <a:cubicBezTo>
                      <a:pt x="0" y="265"/>
                      <a:pt x="28" y="387"/>
                      <a:pt x="120" y="460"/>
                    </a:cubicBezTo>
                    <a:cubicBezTo>
                      <a:pt x="121" y="462"/>
                      <a:pt x="124" y="463"/>
                      <a:pt x="127" y="465"/>
                    </a:cubicBezTo>
                    <a:cubicBezTo>
                      <a:pt x="270" y="545"/>
                      <a:pt x="423" y="613"/>
                      <a:pt x="572" y="676"/>
                    </a:cubicBezTo>
                    <a:cubicBezTo>
                      <a:pt x="803" y="778"/>
                      <a:pt x="1045" y="884"/>
                      <a:pt x="1254" y="1045"/>
                    </a:cubicBezTo>
                    <a:cubicBezTo>
                      <a:pt x="1302" y="1090"/>
                      <a:pt x="1386" y="1157"/>
                      <a:pt x="1469" y="1157"/>
                    </a:cubicBezTo>
                    <a:cubicBezTo>
                      <a:pt x="1480" y="1157"/>
                      <a:pt x="1491" y="1155"/>
                      <a:pt x="1501" y="1154"/>
                    </a:cubicBezTo>
                    <a:cubicBezTo>
                      <a:pt x="1535" y="1145"/>
                      <a:pt x="1579" y="1120"/>
                      <a:pt x="1601" y="1051"/>
                    </a:cubicBezTo>
                    <a:lnTo>
                      <a:pt x="1602" y="1045"/>
                    </a:lnTo>
                    <a:cubicBezTo>
                      <a:pt x="1620" y="963"/>
                      <a:pt x="1571" y="897"/>
                      <a:pt x="1535" y="849"/>
                    </a:cubicBezTo>
                    <a:cubicBezTo>
                      <a:pt x="1531" y="844"/>
                      <a:pt x="1528" y="841"/>
                      <a:pt x="1523" y="836"/>
                    </a:cubicBezTo>
                    <a:cubicBezTo>
                      <a:pt x="1340" y="564"/>
                      <a:pt x="1069" y="336"/>
                      <a:pt x="736" y="179"/>
                    </a:cubicBezTo>
                    <a:lnTo>
                      <a:pt x="634" y="128"/>
                    </a:lnTo>
                    <a:cubicBezTo>
                      <a:pt x="540" y="78"/>
                      <a:pt x="442" y="26"/>
                      <a:pt x="333" y="6"/>
                    </a:cubicBezTo>
                    <a:cubicBezTo>
                      <a:pt x="316" y="2"/>
                      <a:pt x="300"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p:cNvSpPr/>
              <p:nvPr/>
            </p:nvSpPr>
            <p:spPr>
              <a:xfrm>
                <a:off x="4306175" y="1678450"/>
                <a:ext cx="20000" cy="11350"/>
              </a:xfrm>
              <a:custGeom>
                <a:avLst/>
                <a:gdLst/>
                <a:ahLst/>
                <a:cxnLst/>
                <a:rect l="l" t="t" r="r" b="b"/>
                <a:pathLst>
                  <a:path w="800" h="454" extrusionOk="0">
                    <a:moveTo>
                      <a:pt x="553" y="1"/>
                    </a:moveTo>
                    <a:cubicBezTo>
                      <a:pt x="452" y="1"/>
                      <a:pt x="339" y="41"/>
                      <a:pt x="244" y="75"/>
                    </a:cubicBezTo>
                    <a:cubicBezTo>
                      <a:pt x="211" y="85"/>
                      <a:pt x="181" y="97"/>
                      <a:pt x="157" y="104"/>
                    </a:cubicBezTo>
                    <a:lnTo>
                      <a:pt x="154" y="104"/>
                    </a:lnTo>
                    <a:cubicBezTo>
                      <a:pt x="21" y="149"/>
                      <a:pt x="1" y="215"/>
                      <a:pt x="8" y="264"/>
                    </a:cubicBezTo>
                    <a:cubicBezTo>
                      <a:pt x="24" y="381"/>
                      <a:pt x="211" y="448"/>
                      <a:pt x="308" y="454"/>
                    </a:cubicBezTo>
                    <a:lnTo>
                      <a:pt x="391" y="454"/>
                    </a:lnTo>
                    <a:cubicBezTo>
                      <a:pt x="515" y="454"/>
                      <a:pt x="668" y="442"/>
                      <a:pt x="745" y="352"/>
                    </a:cubicBezTo>
                    <a:cubicBezTo>
                      <a:pt x="785" y="304"/>
                      <a:pt x="799" y="244"/>
                      <a:pt x="789" y="172"/>
                    </a:cubicBezTo>
                    <a:cubicBezTo>
                      <a:pt x="789" y="170"/>
                      <a:pt x="786" y="168"/>
                      <a:pt x="786" y="164"/>
                    </a:cubicBezTo>
                    <a:cubicBezTo>
                      <a:pt x="766" y="100"/>
                      <a:pt x="728" y="54"/>
                      <a:pt x="676" y="27"/>
                    </a:cubicBezTo>
                    <a:cubicBezTo>
                      <a:pt x="638" y="8"/>
                      <a:pt x="597"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p:cNvSpPr/>
              <p:nvPr/>
            </p:nvSpPr>
            <p:spPr>
              <a:xfrm>
                <a:off x="4192025" y="1680025"/>
                <a:ext cx="202425" cy="107100"/>
              </a:xfrm>
              <a:custGeom>
                <a:avLst/>
                <a:gdLst/>
                <a:ahLst/>
                <a:cxnLst/>
                <a:rect l="l" t="t" r="r" b="b"/>
                <a:pathLst>
                  <a:path w="8097" h="4284" extrusionOk="0">
                    <a:moveTo>
                      <a:pt x="1330" y="484"/>
                    </a:moveTo>
                    <a:lnTo>
                      <a:pt x="1330" y="484"/>
                    </a:lnTo>
                    <a:cubicBezTo>
                      <a:pt x="1627" y="536"/>
                      <a:pt x="1917" y="637"/>
                      <a:pt x="2197" y="735"/>
                    </a:cubicBezTo>
                    <a:cubicBezTo>
                      <a:pt x="2445" y="822"/>
                      <a:pt x="2703" y="911"/>
                      <a:pt x="2965" y="969"/>
                    </a:cubicBezTo>
                    <a:cubicBezTo>
                      <a:pt x="3633" y="1152"/>
                      <a:pt x="4327" y="1244"/>
                      <a:pt x="5040" y="1244"/>
                    </a:cubicBezTo>
                    <a:cubicBezTo>
                      <a:pt x="5543" y="1244"/>
                      <a:pt x="6055" y="1199"/>
                      <a:pt x="6575" y="1106"/>
                    </a:cubicBezTo>
                    <a:lnTo>
                      <a:pt x="6575" y="1106"/>
                    </a:lnTo>
                    <a:cubicBezTo>
                      <a:pt x="6268" y="1529"/>
                      <a:pt x="5658" y="1587"/>
                      <a:pt x="5221" y="1593"/>
                    </a:cubicBezTo>
                    <a:cubicBezTo>
                      <a:pt x="5159" y="1594"/>
                      <a:pt x="5097" y="1595"/>
                      <a:pt x="5036" y="1595"/>
                    </a:cubicBezTo>
                    <a:cubicBezTo>
                      <a:pt x="4183" y="1595"/>
                      <a:pt x="3373" y="1463"/>
                      <a:pt x="2630" y="1202"/>
                    </a:cubicBezTo>
                    <a:cubicBezTo>
                      <a:pt x="2586" y="1188"/>
                      <a:pt x="2542" y="1172"/>
                      <a:pt x="2499" y="1157"/>
                    </a:cubicBezTo>
                    <a:cubicBezTo>
                      <a:pt x="2048" y="1003"/>
                      <a:pt x="1621" y="856"/>
                      <a:pt x="1330" y="484"/>
                    </a:cubicBezTo>
                    <a:close/>
                    <a:moveTo>
                      <a:pt x="906" y="503"/>
                    </a:moveTo>
                    <a:cubicBezTo>
                      <a:pt x="931" y="544"/>
                      <a:pt x="963" y="576"/>
                      <a:pt x="987" y="601"/>
                    </a:cubicBezTo>
                    <a:cubicBezTo>
                      <a:pt x="1299" y="997"/>
                      <a:pt x="1620" y="1407"/>
                      <a:pt x="2131" y="1552"/>
                    </a:cubicBezTo>
                    <a:cubicBezTo>
                      <a:pt x="2846" y="1797"/>
                      <a:pt x="3608" y="1863"/>
                      <a:pt x="4345" y="1927"/>
                    </a:cubicBezTo>
                    <a:cubicBezTo>
                      <a:pt x="4492" y="1938"/>
                      <a:pt x="4644" y="1952"/>
                      <a:pt x="4793" y="1966"/>
                    </a:cubicBezTo>
                    <a:lnTo>
                      <a:pt x="4796" y="1966"/>
                    </a:lnTo>
                    <a:cubicBezTo>
                      <a:pt x="4938" y="1973"/>
                      <a:pt x="5088" y="1978"/>
                      <a:pt x="5249" y="1978"/>
                    </a:cubicBezTo>
                    <a:lnTo>
                      <a:pt x="5376" y="1978"/>
                    </a:lnTo>
                    <a:cubicBezTo>
                      <a:pt x="5440" y="1978"/>
                      <a:pt x="5504" y="1975"/>
                      <a:pt x="5569" y="1973"/>
                    </a:cubicBezTo>
                    <a:lnTo>
                      <a:pt x="5650" y="1973"/>
                    </a:lnTo>
                    <a:cubicBezTo>
                      <a:pt x="5934" y="1973"/>
                      <a:pt x="6246" y="1953"/>
                      <a:pt x="6508" y="1819"/>
                    </a:cubicBezTo>
                    <a:cubicBezTo>
                      <a:pt x="6646" y="1748"/>
                      <a:pt x="6759" y="1650"/>
                      <a:pt x="6848" y="1523"/>
                    </a:cubicBezTo>
                    <a:cubicBezTo>
                      <a:pt x="6865" y="1501"/>
                      <a:pt x="6883" y="1479"/>
                      <a:pt x="6902" y="1456"/>
                    </a:cubicBezTo>
                    <a:cubicBezTo>
                      <a:pt x="7004" y="1326"/>
                      <a:pt x="7129" y="1169"/>
                      <a:pt x="7142" y="996"/>
                    </a:cubicBezTo>
                    <a:cubicBezTo>
                      <a:pt x="7187" y="984"/>
                      <a:pt x="7234" y="975"/>
                      <a:pt x="7280" y="974"/>
                    </a:cubicBezTo>
                    <a:cubicBezTo>
                      <a:pt x="7375" y="998"/>
                      <a:pt x="7495" y="1068"/>
                      <a:pt x="7531" y="1185"/>
                    </a:cubicBezTo>
                    <a:cubicBezTo>
                      <a:pt x="7563" y="1536"/>
                      <a:pt x="7451" y="1908"/>
                      <a:pt x="7203" y="2293"/>
                    </a:cubicBezTo>
                    <a:lnTo>
                      <a:pt x="7190" y="2312"/>
                    </a:lnTo>
                    <a:cubicBezTo>
                      <a:pt x="7189" y="2314"/>
                      <a:pt x="7187" y="2316"/>
                      <a:pt x="7187" y="2317"/>
                    </a:cubicBezTo>
                    <a:cubicBezTo>
                      <a:pt x="7092" y="2460"/>
                      <a:pt x="6979" y="2602"/>
                      <a:pt x="6855" y="2736"/>
                    </a:cubicBezTo>
                    <a:cubicBezTo>
                      <a:pt x="6839" y="2752"/>
                      <a:pt x="6821" y="2768"/>
                      <a:pt x="6804" y="2784"/>
                    </a:cubicBezTo>
                    <a:lnTo>
                      <a:pt x="6782" y="2806"/>
                    </a:lnTo>
                    <a:cubicBezTo>
                      <a:pt x="6767" y="2820"/>
                      <a:pt x="6751" y="2833"/>
                      <a:pt x="6737" y="2846"/>
                    </a:cubicBezTo>
                    <a:cubicBezTo>
                      <a:pt x="6727" y="2855"/>
                      <a:pt x="6715" y="2867"/>
                      <a:pt x="6705" y="2876"/>
                    </a:cubicBezTo>
                    <a:cubicBezTo>
                      <a:pt x="6690" y="2889"/>
                      <a:pt x="6676" y="2900"/>
                      <a:pt x="6658" y="2913"/>
                    </a:cubicBezTo>
                    <a:cubicBezTo>
                      <a:pt x="6648" y="2922"/>
                      <a:pt x="6635" y="2934"/>
                      <a:pt x="6625" y="2943"/>
                    </a:cubicBezTo>
                    <a:cubicBezTo>
                      <a:pt x="6610" y="2956"/>
                      <a:pt x="6593" y="2966"/>
                      <a:pt x="6578" y="2979"/>
                    </a:cubicBezTo>
                    <a:cubicBezTo>
                      <a:pt x="6566" y="2988"/>
                      <a:pt x="6555" y="2997"/>
                      <a:pt x="6542" y="3008"/>
                    </a:cubicBezTo>
                    <a:cubicBezTo>
                      <a:pt x="6527" y="3018"/>
                      <a:pt x="6511" y="3030"/>
                      <a:pt x="6496" y="3043"/>
                    </a:cubicBezTo>
                    <a:lnTo>
                      <a:pt x="6458" y="3069"/>
                    </a:lnTo>
                    <a:cubicBezTo>
                      <a:pt x="6444" y="3081"/>
                      <a:pt x="6428" y="3091"/>
                      <a:pt x="6410" y="3103"/>
                    </a:cubicBezTo>
                    <a:cubicBezTo>
                      <a:pt x="6399" y="3112"/>
                      <a:pt x="6384" y="3120"/>
                      <a:pt x="6371" y="3131"/>
                    </a:cubicBezTo>
                    <a:cubicBezTo>
                      <a:pt x="6355" y="3141"/>
                      <a:pt x="6340" y="3150"/>
                      <a:pt x="6323" y="3160"/>
                    </a:cubicBezTo>
                    <a:lnTo>
                      <a:pt x="6279" y="3186"/>
                    </a:lnTo>
                    <a:cubicBezTo>
                      <a:pt x="6263" y="3196"/>
                      <a:pt x="6249" y="3205"/>
                      <a:pt x="6233" y="3214"/>
                    </a:cubicBezTo>
                    <a:cubicBezTo>
                      <a:pt x="6218" y="3222"/>
                      <a:pt x="6203" y="3233"/>
                      <a:pt x="6187" y="3241"/>
                    </a:cubicBezTo>
                    <a:cubicBezTo>
                      <a:pt x="6170" y="3250"/>
                      <a:pt x="6155" y="3259"/>
                      <a:pt x="6139" y="3266"/>
                    </a:cubicBezTo>
                    <a:cubicBezTo>
                      <a:pt x="6123" y="3276"/>
                      <a:pt x="6109" y="3285"/>
                      <a:pt x="6093" y="3292"/>
                    </a:cubicBezTo>
                    <a:cubicBezTo>
                      <a:pt x="6075" y="3301"/>
                      <a:pt x="6059" y="3308"/>
                      <a:pt x="6043" y="3319"/>
                    </a:cubicBezTo>
                    <a:cubicBezTo>
                      <a:pt x="6027" y="3327"/>
                      <a:pt x="6010" y="3335"/>
                      <a:pt x="5994" y="3343"/>
                    </a:cubicBezTo>
                    <a:cubicBezTo>
                      <a:pt x="5978" y="3351"/>
                      <a:pt x="5961" y="3359"/>
                      <a:pt x="5944" y="3367"/>
                    </a:cubicBezTo>
                    <a:cubicBezTo>
                      <a:pt x="5928" y="3374"/>
                      <a:pt x="5910" y="3384"/>
                      <a:pt x="5893" y="3391"/>
                    </a:cubicBezTo>
                    <a:lnTo>
                      <a:pt x="5845" y="3413"/>
                    </a:lnTo>
                    <a:cubicBezTo>
                      <a:pt x="5826" y="3421"/>
                      <a:pt x="5810" y="3429"/>
                      <a:pt x="5791" y="3437"/>
                    </a:cubicBezTo>
                    <a:cubicBezTo>
                      <a:pt x="5775" y="3444"/>
                      <a:pt x="5759" y="3450"/>
                      <a:pt x="5743" y="3456"/>
                    </a:cubicBezTo>
                    <a:lnTo>
                      <a:pt x="5687" y="3477"/>
                    </a:lnTo>
                    <a:cubicBezTo>
                      <a:pt x="5671" y="3486"/>
                      <a:pt x="5655" y="3491"/>
                      <a:pt x="5636" y="3496"/>
                    </a:cubicBezTo>
                    <a:cubicBezTo>
                      <a:pt x="5619" y="3504"/>
                      <a:pt x="5599" y="3511"/>
                      <a:pt x="5580" y="3518"/>
                    </a:cubicBezTo>
                    <a:cubicBezTo>
                      <a:pt x="5564" y="3524"/>
                      <a:pt x="5546" y="3528"/>
                      <a:pt x="5529" y="3537"/>
                    </a:cubicBezTo>
                    <a:cubicBezTo>
                      <a:pt x="5510" y="3545"/>
                      <a:pt x="5491" y="3549"/>
                      <a:pt x="5470" y="3556"/>
                    </a:cubicBezTo>
                    <a:cubicBezTo>
                      <a:pt x="5454" y="3562"/>
                      <a:pt x="5437" y="3568"/>
                      <a:pt x="5419" y="3574"/>
                    </a:cubicBezTo>
                    <a:cubicBezTo>
                      <a:pt x="5397" y="3581"/>
                      <a:pt x="5376" y="3587"/>
                      <a:pt x="5354" y="3593"/>
                    </a:cubicBezTo>
                    <a:cubicBezTo>
                      <a:pt x="5339" y="3597"/>
                      <a:pt x="5325" y="3601"/>
                      <a:pt x="5310" y="3606"/>
                    </a:cubicBezTo>
                    <a:cubicBezTo>
                      <a:pt x="5285" y="3450"/>
                      <a:pt x="5119" y="3259"/>
                      <a:pt x="4804" y="3027"/>
                    </a:cubicBezTo>
                    <a:cubicBezTo>
                      <a:pt x="4724" y="2966"/>
                      <a:pt x="4650" y="2918"/>
                      <a:pt x="4594" y="2881"/>
                    </a:cubicBezTo>
                    <a:lnTo>
                      <a:pt x="4578" y="2870"/>
                    </a:lnTo>
                    <a:lnTo>
                      <a:pt x="4548" y="2849"/>
                    </a:lnTo>
                    <a:lnTo>
                      <a:pt x="4543" y="2848"/>
                    </a:lnTo>
                    <a:cubicBezTo>
                      <a:pt x="4519" y="2833"/>
                      <a:pt x="4492" y="2820"/>
                      <a:pt x="4465" y="2806"/>
                    </a:cubicBezTo>
                    <a:cubicBezTo>
                      <a:pt x="3714" y="2410"/>
                      <a:pt x="2663" y="2103"/>
                      <a:pt x="1757" y="2103"/>
                    </a:cubicBezTo>
                    <a:cubicBezTo>
                      <a:pt x="1463" y="2103"/>
                      <a:pt x="1183" y="2136"/>
                      <a:pt x="935" y="2208"/>
                    </a:cubicBezTo>
                    <a:cubicBezTo>
                      <a:pt x="820" y="2052"/>
                      <a:pt x="718" y="1890"/>
                      <a:pt x="630" y="1723"/>
                    </a:cubicBezTo>
                    <a:cubicBezTo>
                      <a:pt x="522" y="1498"/>
                      <a:pt x="477" y="1256"/>
                      <a:pt x="503" y="1041"/>
                    </a:cubicBezTo>
                    <a:cubicBezTo>
                      <a:pt x="521" y="879"/>
                      <a:pt x="600" y="601"/>
                      <a:pt x="906" y="503"/>
                    </a:cubicBezTo>
                    <a:close/>
                    <a:moveTo>
                      <a:pt x="1395" y="2563"/>
                    </a:moveTo>
                    <a:cubicBezTo>
                      <a:pt x="1879" y="2563"/>
                      <a:pt x="2512" y="2607"/>
                      <a:pt x="3156" y="2781"/>
                    </a:cubicBezTo>
                    <a:cubicBezTo>
                      <a:pt x="3876" y="2976"/>
                      <a:pt x="4447" y="3287"/>
                      <a:pt x="4860" y="3708"/>
                    </a:cubicBezTo>
                    <a:cubicBezTo>
                      <a:pt x="4536" y="3769"/>
                      <a:pt x="4201" y="3800"/>
                      <a:pt x="3858" y="3800"/>
                    </a:cubicBezTo>
                    <a:cubicBezTo>
                      <a:pt x="3850" y="3800"/>
                      <a:pt x="3842" y="3800"/>
                      <a:pt x="3834" y="3800"/>
                    </a:cubicBezTo>
                    <a:cubicBezTo>
                      <a:pt x="2894" y="3781"/>
                      <a:pt x="1927" y="3322"/>
                      <a:pt x="1231" y="2565"/>
                    </a:cubicBezTo>
                    <a:cubicBezTo>
                      <a:pt x="1283" y="2564"/>
                      <a:pt x="1338" y="2563"/>
                      <a:pt x="1395" y="2563"/>
                    </a:cubicBezTo>
                    <a:close/>
                    <a:moveTo>
                      <a:pt x="1146" y="0"/>
                    </a:moveTo>
                    <a:cubicBezTo>
                      <a:pt x="1083" y="0"/>
                      <a:pt x="1019" y="3"/>
                      <a:pt x="955" y="10"/>
                    </a:cubicBezTo>
                    <a:lnTo>
                      <a:pt x="952" y="10"/>
                    </a:lnTo>
                    <a:cubicBezTo>
                      <a:pt x="638" y="57"/>
                      <a:pt x="388" y="222"/>
                      <a:pt x="231" y="487"/>
                    </a:cubicBezTo>
                    <a:cubicBezTo>
                      <a:pt x="27" y="831"/>
                      <a:pt x="1" y="1312"/>
                      <a:pt x="158" y="1742"/>
                    </a:cubicBezTo>
                    <a:cubicBezTo>
                      <a:pt x="417" y="2459"/>
                      <a:pt x="935" y="3085"/>
                      <a:pt x="1655" y="3553"/>
                    </a:cubicBezTo>
                    <a:cubicBezTo>
                      <a:pt x="2330" y="3993"/>
                      <a:pt x="3128" y="4253"/>
                      <a:pt x="3904" y="4282"/>
                    </a:cubicBezTo>
                    <a:cubicBezTo>
                      <a:pt x="3946" y="4283"/>
                      <a:pt x="3987" y="4283"/>
                      <a:pt x="4026" y="4283"/>
                    </a:cubicBezTo>
                    <a:cubicBezTo>
                      <a:pt x="5402" y="4283"/>
                      <a:pt x="6668" y="3741"/>
                      <a:pt x="7431" y="2817"/>
                    </a:cubicBezTo>
                    <a:cubicBezTo>
                      <a:pt x="7779" y="2367"/>
                      <a:pt x="8097" y="1657"/>
                      <a:pt x="7970" y="1162"/>
                    </a:cubicBezTo>
                    <a:cubicBezTo>
                      <a:pt x="7909" y="917"/>
                      <a:pt x="7753" y="740"/>
                      <a:pt x="7505" y="633"/>
                    </a:cubicBezTo>
                    <a:cubicBezTo>
                      <a:pt x="7502" y="631"/>
                      <a:pt x="7499" y="631"/>
                      <a:pt x="7498" y="631"/>
                    </a:cubicBezTo>
                    <a:cubicBezTo>
                      <a:pt x="7446" y="617"/>
                      <a:pt x="7394" y="611"/>
                      <a:pt x="7342" y="611"/>
                    </a:cubicBezTo>
                    <a:cubicBezTo>
                      <a:pt x="7204" y="611"/>
                      <a:pt x="7069" y="653"/>
                      <a:pt x="6948" y="697"/>
                    </a:cubicBezTo>
                    <a:cubicBezTo>
                      <a:pt x="6897" y="703"/>
                      <a:pt x="6845" y="707"/>
                      <a:pt x="6794" y="713"/>
                    </a:cubicBezTo>
                    <a:cubicBezTo>
                      <a:pt x="6689" y="724"/>
                      <a:pt x="6579" y="735"/>
                      <a:pt x="6472" y="743"/>
                    </a:cubicBezTo>
                    <a:cubicBezTo>
                      <a:pt x="6072" y="773"/>
                      <a:pt x="5702" y="788"/>
                      <a:pt x="5354" y="788"/>
                    </a:cubicBezTo>
                    <a:cubicBezTo>
                      <a:pt x="4530" y="788"/>
                      <a:pt x="3833" y="704"/>
                      <a:pt x="3175" y="532"/>
                    </a:cubicBezTo>
                    <a:lnTo>
                      <a:pt x="3172" y="532"/>
                    </a:lnTo>
                    <a:cubicBezTo>
                      <a:pt x="2910" y="480"/>
                      <a:pt x="2643" y="385"/>
                      <a:pt x="2388" y="292"/>
                    </a:cubicBezTo>
                    <a:cubicBezTo>
                      <a:pt x="1988" y="149"/>
                      <a:pt x="1576"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p:cNvSpPr/>
              <p:nvPr/>
            </p:nvSpPr>
            <p:spPr>
              <a:xfrm>
                <a:off x="4670800" y="1886475"/>
                <a:ext cx="31050" cy="30000"/>
              </a:xfrm>
              <a:custGeom>
                <a:avLst/>
                <a:gdLst/>
                <a:ahLst/>
                <a:cxnLst/>
                <a:rect l="l" t="t" r="r" b="b"/>
                <a:pathLst>
                  <a:path w="1242" h="1200" extrusionOk="0">
                    <a:moveTo>
                      <a:pt x="573" y="380"/>
                    </a:moveTo>
                    <a:cubicBezTo>
                      <a:pt x="629" y="380"/>
                      <a:pt x="676" y="397"/>
                      <a:pt x="713" y="428"/>
                    </a:cubicBezTo>
                    <a:cubicBezTo>
                      <a:pt x="752" y="465"/>
                      <a:pt x="775" y="519"/>
                      <a:pt x="778" y="573"/>
                    </a:cubicBezTo>
                    <a:cubicBezTo>
                      <a:pt x="780" y="654"/>
                      <a:pt x="727" y="749"/>
                      <a:pt x="577" y="756"/>
                    </a:cubicBezTo>
                    <a:cubicBezTo>
                      <a:pt x="445" y="740"/>
                      <a:pt x="437" y="618"/>
                      <a:pt x="437" y="580"/>
                    </a:cubicBezTo>
                    <a:cubicBezTo>
                      <a:pt x="439" y="497"/>
                      <a:pt x="482" y="419"/>
                      <a:pt x="547" y="382"/>
                    </a:cubicBezTo>
                    <a:cubicBezTo>
                      <a:pt x="556" y="381"/>
                      <a:pt x="564" y="380"/>
                      <a:pt x="573" y="380"/>
                    </a:cubicBezTo>
                    <a:close/>
                    <a:moveTo>
                      <a:pt x="639" y="0"/>
                    </a:moveTo>
                    <a:cubicBezTo>
                      <a:pt x="604" y="0"/>
                      <a:pt x="570" y="4"/>
                      <a:pt x="538" y="11"/>
                    </a:cubicBezTo>
                    <a:cubicBezTo>
                      <a:pt x="474" y="26"/>
                      <a:pt x="418" y="55"/>
                      <a:pt x="375" y="97"/>
                    </a:cubicBezTo>
                    <a:cubicBezTo>
                      <a:pt x="178" y="163"/>
                      <a:pt x="39" y="352"/>
                      <a:pt x="20" y="583"/>
                    </a:cubicBezTo>
                    <a:cubicBezTo>
                      <a:pt x="0" y="819"/>
                      <a:pt x="105" y="1029"/>
                      <a:pt x="297" y="1125"/>
                    </a:cubicBezTo>
                    <a:cubicBezTo>
                      <a:pt x="373" y="1167"/>
                      <a:pt x="455" y="1190"/>
                      <a:pt x="538" y="1198"/>
                    </a:cubicBezTo>
                    <a:lnTo>
                      <a:pt x="542" y="1198"/>
                    </a:lnTo>
                    <a:cubicBezTo>
                      <a:pt x="555" y="1198"/>
                      <a:pt x="566" y="1199"/>
                      <a:pt x="579" y="1199"/>
                    </a:cubicBezTo>
                    <a:cubicBezTo>
                      <a:pt x="800" y="1199"/>
                      <a:pt x="1009" y="1068"/>
                      <a:pt x="1124" y="857"/>
                    </a:cubicBezTo>
                    <a:cubicBezTo>
                      <a:pt x="1242" y="637"/>
                      <a:pt x="1224" y="386"/>
                      <a:pt x="1073" y="194"/>
                    </a:cubicBezTo>
                    <a:lnTo>
                      <a:pt x="1071" y="192"/>
                    </a:lnTo>
                    <a:cubicBezTo>
                      <a:pt x="969" y="74"/>
                      <a:pt x="796" y="0"/>
                      <a:pt x="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p:cNvSpPr/>
              <p:nvPr/>
            </p:nvSpPr>
            <p:spPr>
              <a:xfrm>
                <a:off x="4509925" y="1725900"/>
                <a:ext cx="53650" cy="45925"/>
              </a:xfrm>
              <a:custGeom>
                <a:avLst/>
                <a:gdLst/>
                <a:ahLst/>
                <a:cxnLst/>
                <a:rect l="l" t="t" r="r" b="b"/>
                <a:pathLst>
                  <a:path w="2146" h="1837" extrusionOk="0">
                    <a:moveTo>
                      <a:pt x="519" y="0"/>
                    </a:moveTo>
                    <a:cubicBezTo>
                      <a:pt x="473" y="0"/>
                      <a:pt x="427" y="5"/>
                      <a:pt x="380" y="15"/>
                    </a:cubicBezTo>
                    <a:cubicBezTo>
                      <a:pt x="256" y="42"/>
                      <a:pt x="92" y="106"/>
                      <a:pt x="18" y="252"/>
                    </a:cubicBezTo>
                    <a:cubicBezTo>
                      <a:pt x="1" y="299"/>
                      <a:pt x="14" y="351"/>
                      <a:pt x="52" y="383"/>
                    </a:cubicBezTo>
                    <a:cubicBezTo>
                      <a:pt x="70" y="399"/>
                      <a:pt x="94" y="407"/>
                      <a:pt x="117" y="407"/>
                    </a:cubicBezTo>
                    <a:cubicBezTo>
                      <a:pt x="134" y="407"/>
                      <a:pt x="150" y="403"/>
                      <a:pt x="165" y="395"/>
                    </a:cubicBezTo>
                    <a:cubicBezTo>
                      <a:pt x="185" y="393"/>
                      <a:pt x="206" y="393"/>
                      <a:pt x="226" y="393"/>
                    </a:cubicBezTo>
                    <a:cubicBezTo>
                      <a:pt x="498" y="393"/>
                      <a:pt x="760" y="535"/>
                      <a:pt x="1013" y="672"/>
                    </a:cubicBezTo>
                    <a:cubicBezTo>
                      <a:pt x="1050" y="692"/>
                      <a:pt x="1083" y="711"/>
                      <a:pt x="1118" y="729"/>
                    </a:cubicBezTo>
                    <a:cubicBezTo>
                      <a:pt x="1185" y="1268"/>
                      <a:pt x="1400" y="1631"/>
                      <a:pt x="1752" y="1806"/>
                    </a:cubicBezTo>
                    <a:cubicBezTo>
                      <a:pt x="1793" y="1825"/>
                      <a:pt x="1833" y="1836"/>
                      <a:pt x="1870" y="1836"/>
                    </a:cubicBezTo>
                    <a:cubicBezTo>
                      <a:pt x="1968" y="1836"/>
                      <a:pt x="2048" y="1775"/>
                      <a:pt x="2089" y="1695"/>
                    </a:cubicBezTo>
                    <a:cubicBezTo>
                      <a:pt x="2146" y="1586"/>
                      <a:pt x="2130" y="1434"/>
                      <a:pt x="1987" y="1361"/>
                    </a:cubicBezTo>
                    <a:cubicBezTo>
                      <a:pt x="1933" y="1326"/>
                      <a:pt x="1870" y="1297"/>
                      <a:pt x="1803" y="1266"/>
                    </a:cubicBezTo>
                    <a:cubicBezTo>
                      <a:pt x="1556" y="1150"/>
                      <a:pt x="1400" y="1058"/>
                      <a:pt x="1459" y="851"/>
                    </a:cubicBezTo>
                    <a:cubicBezTo>
                      <a:pt x="1467" y="828"/>
                      <a:pt x="1475" y="802"/>
                      <a:pt x="1484" y="777"/>
                    </a:cubicBezTo>
                    <a:cubicBezTo>
                      <a:pt x="1509" y="713"/>
                      <a:pt x="1532" y="646"/>
                      <a:pt x="1531" y="573"/>
                    </a:cubicBezTo>
                    <a:cubicBezTo>
                      <a:pt x="1534" y="335"/>
                      <a:pt x="1283" y="239"/>
                      <a:pt x="1175" y="198"/>
                    </a:cubicBezTo>
                    <a:cubicBezTo>
                      <a:pt x="1137" y="184"/>
                      <a:pt x="1101" y="168"/>
                      <a:pt x="1062" y="152"/>
                    </a:cubicBezTo>
                    <a:cubicBezTo>
                      <a:pt x="889" y="76"/>
                      <a:pt x="710"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p:cNvSpPr/>
              <p:nvPr/>
            </p:nvSpPr>
            <p:spPr>
              <a:xfrm>
                <a:off x="4656275" y="1691275"/>
                <a:ext cx="22850" cy="25350"/>
              </a:xfrm>
              <a:custGeom>
                <a:avLst/>
                <a:gdLst/>
                <a:ahLst/>
                <a:cxnLst/>
                <a:rect l="l" t="t" r="r" b="b"/>
                <a:pathLst>
                  <a:path w="914" h="1014" extrusionOk="0">
                    <a:moveTo>
                      <a:pt x="412" y="1"/>
                    </a:moveTo>
                    <a:cubicBezTo>
                      <a:pt x="336" y="1"/>
                      <a:pt x="264" y="30"/>
                      <a:pt x="204" y="86"/>
                    </a:cubicBezTo>
                    <a:cubicBezTo>
                      <a:pt x="56" y="228"/>
                      <a:pt x="1" y="527"/>
                      <a:pt x="81" y="752"/>
                    </a:cubicBezTo>
                    <a:cubicBezTo>
                      <a:pt x="137" y="908"/>
                      <a:pt x="247" y="999"/>
                      <a:pt x="389" y="1012"/>
                    </a:cubicBezTo>
                    <a:cubicBezTo>
                      <a:pt x="402" y="1013"/>
                      <a:pt x="413" y="1013"/>
                      <a:pt x="425" y="1013"/>
                    </a:cubicBezTo>
                    <a:cubicBezTo>
                      <a:pt x="555" y="1013"/>
                      <a:pt x="671" y="946"/>
                      <a:pt x="759" y="821"/>
                    </a:cubicBezTo>
                    <a:cubicBezTo>
                      <a:pt x="884" y="639"/>
                      <a:pt x="913" y="385"/>
                      <a:pt x="830" y="216"/>
                    </a:cubicBezTo>
                    <a:cubicBezTo>
                      <a:pt x="773" y="101"/>
                      <a:pt x="668" y="34"/>
                      <a:pt x="533" y="24"/>
                    </a:cubicBezTo>
                    <a:cubicBezTo>
                      <a:pt x="492" y="8"/>
                      <a:pt x="451"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5"/>
              <p:cNvSpPr/>
              <p:nvPr/>
            </p:nvSpPr>
            <p:spPr>
              <a:xfrm>
                <a:off x="4782675" y="1676100"/>
                <a:ext cx="23200" cy="25325"/>
              </a:xfrm>
              <a:custGeom>
                <a:avLst/>
                <a:gdLst/>
                <a:ahLst/>
                <a:cxnLst/>
                <a:rect l="l" t="t" r="r" b="b"/>
                <a:pathLst>
                  <a:path w="928" h="1013" extrusionOk="0">
                    <a:moveTo>
                      <a:pt x="495" y="1"/>
                    </a:moveTo>
                    <a:cubicBezTo>
                      <a:pt x="365" y="1"/>
                      <a:pt x="232" y="62"/>
                      <a:pt x="148" y="150"/>
                    </a:cubicBezTo>
                    <a:lnTo>
                      <a:pt x="145" y="154"/>
                    </a:lnTo>
                    <a:cubicBezTo>
                      <a:pt x="40" y="281"/>
                      <a:pt x="1" y="470"/>
                      <a:pt x="39" y="644"/>
                    </a:cubicBezTo>
                    <a:cubicBezTo>
                      <a:pt x="72" y="795"/>
                      <a:pt x="158" y="912"/>
                      <a:pt x="281" y="973"/>
                    </a:cubicBezTo>
                    <a:lnTo>
                      <a:pt x="285" y="976"/>
                    </a:lnTo>
                    <a:cubicBezTo>
                      <a:pt x="342" y="999"/>
                      <a:pt x="399" y="1013"/>
                      <a:pt x="453" y="1013"/>
                    </a:cubicBezTo>
                    <a:cubicBezTo>
                      <a:pt x="595" y="1013"/>
                      <a:pt x="722" y="932"/>
                      <a:pt x="807" y="781"/>
                    </a:cubicBezTo>
                    <a:cubicBezTo>
                      <a:pt x="928" y="556"/>
                      <a:pt x="923" y="220"/>
                      <a:pt x="697" y="61"/>
                    </a:cubicBezTo>
                    <a:cubicBezTo>
                      <a:pt x="636" y="19"/>
                      <a:pt x="566"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5"/>
              <p:cNvSpPr/>
              <p:nvPr/>
            </p:nvSpPr>
            <p:spPr>
              <a:xfrm>
                <a:off x="4745450" y="1698600"/>
                <a:ext cx="25150" cy="24500"/>
              </a:xfrm>
              <a:custGeom>
                <a:avLst/>
                <a:gdLst/>
                <a:ahLst/>
                <a:cxnLst/>
                <a:rect l="l" t="t" r="r" b="b"/>
                <a:pathLst>
                  <a:path w="1006" h="980" extrusionOk="0">
                    <a:moveTo>
                      <a:pt x="438" y="0"/>
                    </a:moveTo>
                    <a:cubicBezTo>
                      <a:pt x="360" y="0"/>
                      <a:pt x="283" y="18"/>
                      <a:pt x="215" y="57"/>
                    </a:cubicBezTo>
                    <a:cubicBezTo>
                      <a:pt x="111" y="116"/>
                      <a:pt x="0" y="212"/>
                      <a:pt x="53" y="328"/>
                    </a:cubicBezTo>
                    <a:cubicBezTo>
                      <a:pt x="53" y="333"/>
                      <a:pt x="54" y="336"/>
                      <a:pt x="57" y="339"/>
                    </a:cubicBezTo>
                    <a:cubicBezTo>
                      <a:pt x="78" y="367"/>
                      <a:pt x="107" y="382"/>
                      <a:pt x="144" y="382"/>
                    </a:cubicBezTo>
                    <a:cubicBezTo>
                      <a:pt x="167" y="382"/>
                      <a:pt x="193" y="376"/>
                      <a:pt x="222" y="365"/>
                    </a:cubicBezTo>
                    <a:lnTo>
                      <a:pt x="223" y="365"/>
                    </a:lnTo>
                    <a:cubicBezTo>
                      <a:pt x="304" y="331"/>
                      <a:pt x="393" y="298"/>
                      <a:pt x="480" y="298"/>
                    </a:cubicBezTo>
                    <a:cubicBezTo>
                      <a:pt x="508" y="298"/>
                      <a:pt x="536" y="302"/>
                      <a:pt x="563" y="309"/>
                    </a:cubicBezTo>
                    <a:cubicBezTo>
                      <a:pt x="580" y="320"/>
                      <a:pt x="592" y="331"/>
                      <a:pt x="592" y="339"/>
                    </a:cubicBezTo>
                    <a:cubicBezTo>
                      <a:pt x="593" y="375"/>
                      <a:pt x="522" y="436"/>
                      <a:pt x="381" y="528"/>
                    </a:cubicBezTo>
                    <a:cubicBezTo>
                      <a:pt x="369" y="535"/>
                      <a:pt x="360" y="540"/>
                      <a:pt x="353" y="545"/>
                    </a:cubicBezTo>
                    <a:cubicBezTo>
                      <a:pt x="270" y="594"/>
                      <a:pt x="219" y="691"/>
                      <a:pt x="229" y="787"/>
                    </a:cubicBezTo>
                    <a:cubicBezTo>
                      <a:pt x="238" y="875"/>
                      <a:pt x="293" y="943"/>
                      <a:pt x="376" y="968"/>
                    </a:cubicBezTo>
                    <a:cubicBezTo>
                      <a:pt x="401" y="975"/>
                      <a:pt x="426" y="980"/>
                      <a:pt x="452" y="980"/>
                    </a:cubicBezTo>
                    <a:cubicBezTo>
                      <a:pt x="512" y="980"/>
                      <a:pt x="572" y="958"/>
                      <a:pt x="628" y="914"/>
                    </a:cubicBezTo>
                    <a:cubicBezTo>
                      <a:pt x="716" y="853"/>
                      <a:pt x="840" y="758"/>
                      <a:pt x="920" y="623"/>
                    </a:cubicBezTo>
                    <a:cubicBezTo>
                      <a:pt x="1006" y="467"/>
                      <a:pt x="978" y="296"/>
                      <a:pt x="847" y="167"/>
                    </a:cubicBezTo>
                    <a:cubicBezTo>
                      <a:pt x="747" y="69"/>
                      <a:pt x="591"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5"/>
              <p:cNvSpPr/>
              <p:nvPr/>
            </p:nvSpPr>
            <p:spPr>
              <a:xfrm>
                <a:off x="4642375" y="1651025"/>
                <a:ext cx="29250" cy="25725"/>
              </a:xfrm>
              <a:custGeom>
                <a:avLst/>
                <a:gdLst/>
                <a:ahLst/>
                <a:cxnLst/>
                <a:rect l="l" t="t" r="r" b="b"/>
                <a:pathLst>
                  <a:path w="1170" h="1029" extrusionOk="0">
                    <a:moveTo>
                      <a:pt x="802" y="0"/>
                    </a:moveTo>
                    <a:cubicBezTo>
                      <a:pt x="579" y="0"/>
                      <a:pt x="338" y="238"/>
                      <a:pt x="231" y="379"/>
                    </a:cubicBezTo>
                    <a:lnTo>
                      <a:pt x="228" y="383"/>
                    </a:lnTo>
                    <a:cubicBezTo>
                      <a:pt x="127" y="547"/>
                      <a:pt x="0" y="861"/>
                      <a:pt x="166" y="1011"/>
                    </a:cubicBezTo>
                    <a:lnTo>
                      <a:pt x="182" y="1022"/>
                    </a:lnTo>
                    <a:cubicBezTo>
                      <a:pt x="196" y="1027"/>
                      <a:pt x="209" y="1029"/>
                      <a:pt x="223" y="1029"/>
                    </a:cubicBezTo>
                    <a:cubicBezTo>
                      <a:pt x="238" y="1029"/>
                      <a:pt x="252" y="1027"/>
                      <a:pt x="266" y="1022"/>
                    </a:cubicBezTo>
                    <a:cubicBezTo>
                      <a:pt x="271" y="1020"/>
                      <a:pt x="277" y="1017"/>
                      <a:pt x="280" y="1013"/>
                    </a:cubicBezTo>
                    <a:cubicBezTo>
                      <a:pt x="325" y="975"/>
                      <a:pt x="372" y="934"/>
                      <a:pt x="413" y="896"/>
                    </a:cubicBezTo>
                    <a:cubicBezTo>
                      <a:pt x="490" y="826"/>
                      <a:pt x="570" y="756"/>
                      <a:pt x="656" y="700"/>
                    </a:cubicBezTo>
                    <a:lnTo>
                      <a:pt x="659" y="695"/>
                    </a:lnTo>
                    <a:cubicBezTo>
                      <a:pt x="694" y="666"/>
                      <a:pt x="741" y="641"/>
                      <a:pt x="792" y="612"/>
                    </a:cubicBezTo>
                    <a:cubicBezTo>
                      <a:pt x="950" y="519"/>
                      <a:pt x="1169" y="394"/>
                      <a:pt x="1053" y="146"/>
                    </a:cubicBezTo>
                    <a:cubicBezTo>
                      <a:pt x="1051" y="144"/>
                      <a:pt x="1051" y="140"/>
                      <a:pt x="1050" y="138"/>
                    </a:cubicBezTo>
                    <a:cubicBezTo>
                      <a:pt x="988" y="50"/>
                      <a:pt x="907" y="1"/>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5"/>
              <p:cNvSpPr/>
              <p:nvPr/>
            </p:nvSpPr>
            <p:spPr>
              <a:xfrm>
                <a:off x="4769900" y="1625450"/>
                <a:ext cx="35800" cy="17425"/>
              </a:xfrm>
              <a:custGeom>
                <a:avLst/>
                <a:gdLst/>
                <a:ahLst/>
                <a:cxnLst/>
                <a:rect l="l" t="t" r="r" b="b"/>
                <a:pathLst>
                  <a:path w="1432" h="697" extrusionOk="0">
                    <a:moveTo>
                      <a:pt x="484" y="0"/>
                    </a:moveTo>
                    <a:cubicBezTo>
                      <a:pt x="457" y="0"/>
                      <a:pt x="431" y="1"/>
                      <a:pt x="404" y="3"/>
                    </a:cubicBezTo>
                    <a:cubicBezTo>
                      <a:pt x="331" y="4"/>
                      <a:pt x="255" y="10"/>
                      <a:pt x="179" y="38"/>
                    </a:cubicBezTo>
                    <a:cubicBezTo>
                      <a:pt x="67" y="76"/>
                      <a:pt x="0" y="185"/>
                      <a:pt x="10" y="310"/>
                    </a:cubicBezTo>
                    <a:cubicBezTo>
                      <a:pt x="21" y="437"/>
                      <a:pt x="108" y="533"/>
                      <a:pt x="226" y="551"/>
                    </a:cubicBezTo>
                    <a:cubicBezTo>
                      <a:pt x="274" y="559"/>
                      <a:pt x="321" y="561"/>
                      <a:pt x="368" y="561"/>
                    </a:cubicBezTo>
                    <a:cubicBezTo>
                      <a:pt x="408" y="561"/>
                      <a:pt x="448" y="559"/>
                      <a:pt x="487" y="557"/>
                    </a:cubicBezTo>
                    <a:cubicBezTo>
                      <a:pt x="531" y="555"/>
                      <a:pt x="574" y="552"/>
                      <a:pt x="616" y="552"/>
                    </a:cubicBezTo>
                    <a:cubicBezTo>
                      <a:pt x="648" y="552"/>
                      <a:pt x="679" y="554"/>
                      <a:pt x="710" y="558"/>
                    </a:cubicBezTo>
                    <a:cubicBezTo>
                      <a:pt x="835" y="573"/>
                      <a:pt x="955" y="613"/>
                      <a:pt x="1082" y="656"/>
                    </a:cubicBezTo>
                    <a:cubicBezTo>
                      <a:pt x="1105" y="663"/>
                      <a:pt x="1131" y="672"/>
                      <a:pt x="1153" y="679"/>
                    </a:cubicBezTo>
                    <a:cubicBezTo>
                      <a:pt x="1185" y="692"/>
                      <a:pt x="1219" y="697"/>
                      <a:pt x="1248" y="697"/>
                    </a:cubicBezTo>
                    <a:cubicBezTo>
                      <a:pt x="1306" y="697"/>
                      <a:pt x="1356" y="673"/>
                      <a:pt x="1385" y="628"/>
                    </a:cubicBezTo>
                    <a:cubicBezTo>
                      <a:pt x="1431" y="555"/>
                      <a:pt x="1411" y="446"/>
                      <a:pt x="1335" y="364"/>
                    </a:cubicBezTo>
                    <a:cubicBezTo>
                      <a:pt x="1128" y="132"/>
                      <a:pt x="81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5"/>
              <p:cNvSpPr/>
              <p:nvPr/>
            </p:nvSpPr>
            <p:spPr>
              <a:xfrm>
                <a:off x="4617300" y="1711500"/>
                <a:ext cx="22175" cy="8400"/>
              </a:xfrm>
              <a:custGeom>
                <a:avLst/>
                <a:gdLst/>
                <a:ahLst/>
                <a:cxnLst/>
                <a:rect l="l" t="t" r="r" b="b"/>
                <a:pathLst>
                  <a:path w="887" h="336" extrusionOk="0">
                    <a:moveTo>
                      <a:pt x="107" y="0"/>
                    </a:moveTo>
                    <a:cubicBezTo>
                      <a:pt x="49" y="0"/>
                      <a:pt x="3" y="44"/>
                      <a:pt x="1" y="99"/>
                    </a:cubicBezTo>
                    <a:cubicBezTo>
                      <a:pt x="1" y="150"/>
                      <a:pt x="36" y="194"/>
                      <a:pt x="87" y="204"/>
                    </a:cubicBezTo>
                    <a:lnTo>
                      <a:pt x="91" y="204"/>
                    </a:lnTo>
                    <a:cubicBezTo>
                      <a:pt x="334" y="238"/>
                      <a:pt x="566" y="286"/>
                      <a:pt x="779" y="334"/>
                    </a:cubicBezTo>
                    <a:cubicBezTo>
                      <a:pt x="783" y="334"/>
                      <a:pt x="788" y="336"/>
                      <a:pt x="792" y="336"/>
                    </a:cubicBezTo>
                    <a:cubicBezTo>
                      <a:pt x="801" y="336"/>
                      <a:pt x="809" y="334"/>
                      <a:pt x="817" y="330"/>
                    </a:cubicBezTo>
                    <a:cubicBezTo>
                      <a:pt x="879" y="299"/>
                      <a:pt x="887" y="258"/>
                      <a:pt x="882" y="232"/>
                    </a:cubicBezTo>
                    <a:cubicBezTo>
                      <a:pt x="872" y="152"/>
                      <a:pt x="751" y="111"/>
                      <a:pt x="503" y="59"/>
                    </a:cubicBezTo>
                    <a:cubicBezTo>
                      <a:pt x="484" y="54"/>
                      <a:pt x="464" y="50"/>
                      <a:pt x="457" y="47"/>
                    </a:cubicBezTo>
                    <a:lnTo>
                      <a:pt x="451" y="45"/>
                    </a:lnTo>
                    <a:cubicBezTo>
                      <a:pt x="346" y="27"/>
                      <a:pt x="234" y="11"/>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5"/>
              <p:cNvSpPr/>
              <p:nvPr/>
            </p:nvSpPr>
            <p:spPr>
              <a:xfrm>
                <a:off x="4608700" y="1716775"/>
                <a:ext cx="16325" cy="6975"/>
              </a:xfrm>
              <a:custGeom>
                <a:avLst/>
                <a:gdLst/>
                <a:ahLst/>
                <a:cxnLst/>
                <a:rect l="l" t="t" r="r" b="b"/>
                <a:pathLst>
                  <a:path w="653" h="279" extrusionOk="0">
                    <a:moveTo>
                      <a:pt x="117" y="0"/>
                    </a:moveTo>
                    <a:cubicBezTo>
                      <a:pt x="59" y="0"/>
                      <a:pt x="15" y="41"/>
                      <a:pt x="8" y="101"/>
                    </a:cubicBezTo>
                    <a:cubicBezTo>
                      <a:pt x="1" y="161"/>
                      <a:pt x="41" y="216"/>
                      <a:pt x="101" y="227"/>
                    </a:cubicBezTo>
                    <a:lnTo>
                      <a:pt x="104" y="227"/>
                    </a:lnTo>
                    <a:cubicBezTo>
                      <a:pt x="213" y="238"/>
                      <a:pt x="326" y="253"/>
                      <a:pt x="435" y="267"/>
                    </a:cubicBezTo>
                    <a:cubicBezTo>
                      <a:pt x="467" y="270"/>
                      <a:pt x="502" y="276"/>
                      <a:pt x="534" y="279"/>
                    </a:cubicBezTo>
                    <a:lnTo>
                      <a:pt x="541" y="279"/>
                    </a:lnTo>
                    <a:cubicBezTo>
                      <a:pt x="549" y="279"/>
                      <a:pt x="559" y="278"/>
                      <a:pt x="566" y="275"/>
                    </a:cubicBezTo>
                    <a:cubicBezTo>
                      <a:pt x="643" y="240"/>
                      <a:pt x="652" y="194"/>
                      <a:pt x="645" y="162"/>
                    </a:cubicBezTo>
                    <a:cubicBezTo>
                      <a:pt x="635" y="114"/>
                      <a:pt x="584" y="74"/>
                      <a:pt x="378" y="34"/>
                    </a:cubicBezTo>
                    <a:cubicBezTo>
                      <a:pt x="278" y="14"/>
                      <a:pt x="159" y="1"/>
                      <a:pt x="123" y="1"/>
                    </a:cubicBezTo>
                    <a:cubicBezTo>
                      <a:pt x="121" y="1"/>
                      <a:pt x="119"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5"/>
              <p:cNvSpPr/>
              <p:nvPr/>
            </p:nvSpPr>
            <p:spPr>
              <a:xfrm>
                <a:off x="4621675" y="1715575"/>
                <a:ext cx="199700" cy="104350"/>
              </a:xfrm>
              <a:custGeom>
                <a:avLst/>
                <a:gdLst/>
                <a:ahLst/>
                <a:cxnLst/>
                <a:rect l="l" t="t" r="r" b="b"/>
                <a:pathLst>
                  <a:path w="7988" h="4174" extrusionOk="0">
                    <a:moveTo>
                      <a:pt x="6945" y="607"/>
                    </a:moveTo>
                    <a:cubicBezTo>
                      <a:pt x="6916" y="683"/>
                      <a:pt x="6877" y="763"/>
                      <a:pt x="6821" y="830"/>
                    </a:cubicBezTo>
                    <a:cubicBezTo>
                      <a:pt x="6244" y="1454"/>
                      <a:pt x="5234" y="1550"/>
                      <a:pt x="4344" y="1636"/>
                    </a:cubicBezTo>
                    <a:cubicBezTo>
                      <a:pt x="4201" y="1650"/>
                      <a:pt x="4064" y="1663"/>
                      <a:pt x="3933" y="1678"/>
                    </a:cubicBezTo>
                    <a:lnTo>
                      <a:pt x="3873" y="1681"/>
                    </a:lnTo>
                    <a:cubicBezTo>
                      <a:pt x="3573" y="1701"/>
                      <a:pt x="3270" y="1721"/>
                      <a:pt x="2968" y="1721"/>
                    </a:cubicBezTo>
                    <a:cubicBezTo>
                      <a:pt x="2514" y="1721"/>
                      <a:pt x="2064" y="1675"/>
                      <a:pt x="1639" y="1515"/>
                    </a:cubicBezTo>
                    <a:lnTo>
                      <a:pt x="1634" y="1513"/>
                    </a:lnTo>
                    <a:lnTo>
                      <a:pt x="1630" y="1512"/>
                    </a:lnTo>
                    <a:lnTo>
                      <a:pt x="1590" y="1496"/>
                    </a:lnTo>
                    <a:cubicBezTo>
                      <a:pt x="1583" y="1491"/>
                      <a:pt x="1579" y="1489"/>
                      <a:pt x="1572" y="1486"/>
                    </a:cubicBezTo>
                    <a:cubicBezTo>
                      <a:pt x="1564" y="1483"/>
                      <a:pt x="1554" y="1478"/>
                      <a:pt x="1547" y="1474"/>
                    </a:cubicBezTo>
                    <a:cubicBezTo>
                      <a:pt x="1541" y="1470"/>
                      <a:pt x="1535" y="1467"/>
                      <a:pt x="1528" y="1462"/>
                    </a:cubicBezTo>
                    <a:cubicBezTo>
                      <a:pt x="1521" y="1459"/>
                      <a:pt x="1513" y="1454"/>
                      <a:pt x="1506" y="1449"/>
                    </a:cubicBezTo>
                    <a:cubicBezTo>
                      <a:pt x="1499" y="1446"/>
                      <a:pt x="1493" y="1442"/>
                      <a:pt x="1486" y="1438"/>
                    </a:cubicBezTo>
                    <a:cubicBezTo>
                      <a:pt x="1478" y="1433"/>
                      <a:pt x="1471" y="1427"/>
                      <a:pt x="1464" y="1424"/>
                    </a:cubicBezTo>
                    <a:cubicBezTo>
                      <a:pt x="1456" y="1420"/>
                      <a:pt x="1451" y="1416"/>
                      <a:pt x="1443" y="1411"/>
                    </a:cubicBezTo>
                    <a:cubicBezTo>
                      <a:pt x="1436" y="1405"/>
                      <a:pt x="1429" y="1403"/>
                      <a:pt x="1421" y="1397"/>
                    </a:cubicBezTo>
                    <a:cubicBezTo>
                      <a:pt x="1416" y="1394"/>
                      <a:pt x="1408" y="1388"/>
                      <a:pt x="1404" y="1384"/>
                    </a:cubicBezTo>
                    <a:cubicBezTo>
                      <a:pt x="1397" y="1379"/>
                      <a:pt x="1389" y="1375"/>
                      <a:pt x="1384" y="1369"/>
                    </a:cubicBezTo>
                    <a:cubicBezTo>
                      <a:pt x="1378" y="1365"/>
                      <a:pt x="1370" y="1360"/>
                      <a:pt x="1365" y="1354"/>
                    </a:cubicBezTo>
                    <a:cubicBezTo>
                      <a:pt x="1357" y="1350"/>
                      <a:pt x="1353" y="1344"/>
                      <a:pt x="1346" y="1338"/>
                    </a:cubicBezTo>
                    <a:cubicBezTo>
                      <a:pt x="1340" y="1333"/>
                      <a:pt x="1333" y="1330"/>
                      <a:pt x="1327" y="1324"/>
                    </a:cubicBezTo>
                    <a:cubicBezTo>
                      <a:pt x="1319" y="1318"/>
                      <a:pt x="1314" y="1314"/>
                      <a:pt x="1306" y="1308"/>
                    </a:cubicBezTo>
                    <a:cubicBezTo>
                      <a:pt x="1302" y="1302"/>
                      <a:pt x="1296" y="1296"/>
                      <a:pt x="1290" y="1293"/>
                    </a:cubicBezTo>
                    <a:cubicBezTo>
                      <a:pt x="1284" y="1287"/>
                      <a:pt x="1280" y="1285"/>
                      <a:pt x="1274" y="1279"/>
                    </a:cubicBezTo>
                    <a:cubicBezTo>
                      <a:pt x="1209" y="1219"/>
                      <a:pt x="1146" y="1155"/>
                      <a:pt x="1088" y="1089"/>
                    </a:cubicBezTo>
                    <a:cubicBezTo>
                      <a:pt x="1106" y="1088"/>
                      <a:pt x="1124" y="1088"/>
                      <a:pt x="1143" y="1088"/>
                    </a:cubicBezTo>
                    <a:cubicBezTo>
                      <a:pt x="1209" y="1088"/>
                      <a:pt x="1279" y="1094"/>
                      <a:pt x="1353" y="1105"/>
                    </a:cubicBezTo>
                    <a:lnTo>
                      <a:pt x="1356" y="1105"/>
                    </a:lnTo>
                    <a:cubicBezTo>
                      <a:pt x="1554" y="1124"/>
                      <a:pt x="1751" y="1169"/>
                      <a:pt x="1943" y="1215"/>
                    </a:cubicBezTo>
                    <a:cubicBezTo>
                      <a:pt x="2057" y="1242"/>
                      <a:pt x="2176" y="1270"/>
                      <a:pt x="2296" y="1292"/>
                    </a:cubicBezTo>
                    <a:cubicBezTo>
                      <a:pt x="2610" y="1339"/>
                      <a:pt x="2927" y="1358"/>
                      <a:pt x="3234" y="1358"/>
                    </a:cubicBezTo>
                    <a:cubicBezTo>
                      <a:pt x="3745" y="1358"/>
                      <a:pt x="4231" y="1307"/>
                      <a:pt x="4639" y="1255"/>
                    </a:cubicBezTo>
                    <a:cubicBezTo>
                      <a:pt x="5378" y="1134"/>
                      <a:pt x="6218" y="976"/>
                      <a:pt x="6945" y="607"/>
                    </a:cubicBezTo>
                    <a:close/>
                    <a:moveTo>
                      <a:pt x="7473" y="327"/>
                    </a:moveTo>
                    <a:lnTo>
                      <a:pt x="7476" y="331"/>
                    </a:lnTo>
                    <a:cubicBezTo>
                      <a:pt x="7505" y="372"/>
                      <a:pt x="7516" y="429"/>
                      <a:pt x="7527" y="486"/>
                    </a:cubicBezTo>
                    <a:cubicBezTo>
                      <a:pt x="7528" y="499"/>
                      <a:pt x="7532" y="512"/>
                      <a:pt x="7534" y="524"/>
                    </a:cubicBezTo>
                    <a:cubicBezTo>
                      <a:pt x="7620" y="968"/>
                      <a:pt x="7563" y="1440"/>
                      <a:pt x="7365" y="1929"/>
                    </a:cubicBezTo>
                    <a:cubicBezTo>
                      <a:pt x="7085" y="2603"/>
                      <a:pt x="6460" y="3149"/>
                      <a:pt x="5604" y="3468"/>
                    </a:cubicBezTo>
                    <a:cubicBezTo>
                      <a:pt x="5560" y="3420"/>
                      <a:pt x="5505" y="3383"/>
                      <a:pt x="5450" y="3348"/>
                    </a:cubicBezTo>
                    <a:cubicBezTo>
                      <a:pt x="5426" y="3334"/>
                      <a:pt x="5405" y="3319"/>
                      <a:pt x="5384" y="3304"/>
                    </a:cubicBezTo>
                    <a:lnTo>
                      <a:pt x="5380" y="3303"/>
                    </a:lnTo>
                    <a:cubicBezTo>
                      <a:pt x="5157" y="3160"/>
                      <a:pt x="4887" y="3000"/>
                      <a:pt x="4591" y="2875"/>
                    </a:cubicBezTo>
                    <a:cubicBezTo>
                      <a:pt x="4217" y="2732"/>
                      <a:pt x="3810" y="2661"/>
                      <a:pt x="3397" y="2661"/>
                    </a:cubicBezTo>
                    <a:cubicBezTo>
                      <a:pt x="2812" y="2661"/>
                      <a:pt x="2218" y="2803"/>
                      <a:pt x="1698" y="3079"/>
                    </a:cubicBezTo>
                    <a:cubicBezTo>
                      <a:pt x="1602" y="3022"/>
                      <a:pt x="1507" y="2959"/>
                      <a:pt x="1417" y="2896"/>
                    </a:cubicBezTo>
                    <a:cubicBezTo>
                      <a:pt x="790" y="2424"/>
                      <a:pt x="484" y="1968"/>
                      <a:pt x="484" y="1506"/>
                    </a:cubicBezTo>
                    <a:cubicBezTo>
                      <a:pt x="506" y="1382"/>
                      <a:pt x="562" y="1287"/>
                      <a:pt x="656" y="1217"/>
                    </a:cubicBezTo>
                    <a:lnTo>
                      <a:pt x="659" y="1220"/>
                    </a:lnTo>
                    <a:lnTo>
                      <a:pt x="662" y="1225"/>
                    </a:lnTo>
                    <a:cubicBezTo>
                      <a:pt x="747" y="1319"/>
                      <a:pt x="836" y="1410"/>
                      <a:pt x="923" y="1490"/>
                    </a:cubicBezTo>
                    <a:cubicBezTo>
                      <a:pt x="1120" y="1669"/>
                      <a:pt x="1325" y="1814"/>
                      <a:pt x="1534" y="1920"/>
                    </a:cubicBezTo>
                    <a:cubicBezTo>
                      <a:pt x="1704" y="2007"/>
                      <a:pt x="1879" y="2067"/>
                      <a:pt x="2052" y="2102"/>
                    </a:cubicBezTo>
                    <a:cubicBezTo>
                      <a:pt x="2379" y="2171"/>
                      <a:pt x="2707" y="2200"/>
                      <a:pt x="3032" y="2200"/>
                    </a:cubicBezTo>
                    <a:cubicBezTo>
                      <a:pt x="3758" y="2200"/>
                      <a:pt x="4472" y="2060"/>
                      <a:pt x="5116" y="1917"/>
                    </a:cubicBezTo>
                    <a:lnTo>
                      <a:pt x="5120" y="1916"/>
                    </a:lnTo>
                    <a:cubicBezTo>
                      <a:pt x="5234" y="1884"/>
                      <a:pt x="5361" y="1850"/>
                      <a:pt x="5495" y="1815"/>
                    </a:cubicBezTo>
                    <a:cubicBezTo>
                      <a:pt x="6193" y="1636"/>
                      <a:pt x="7062" y="1411"/>
                      <a:pt x="7390" y="809"/>
                    </a:cubicBezTo>
                    <a:lnTo>
                      <a:pt x="7394" y="805"/>
                    </a:lnTo>
                    <a:cubicBezTo>
                      <a:pt x="7446" y="674"/>
                      <a:pt x="7509" y="489"/>
                      <a:pt x="7473" y="327"/>
                    </a:cubicBezTo>
                    <a:close/>
                    <a:moveTo>
                      <a:pt x="3362" y="3142"/>
                    </a:moveTo>
                    <a:cubicBezTo>
                      <a:pt x="3972" y="3142"/>
                      <a:pt x="4531" y="3307"/>
                      <a:pt x="5031" y="3635"/>
                    </a:cubicBezTo>
                    <a:cubicBezTo>
                      <a:pt x="4776" y="3692"/>
                      <a:pt x="4521" y="3721"/>
                      <a:pt x="4275" y="3726"/>
                    </a:cubicBezTo>
                    <a:lnTo>
                      <a:pt x="4271" y="3726"/>
                    </a:lnTo>
                    <a:cubicBezTo>
                      <a:pt x="4221" y="3727"/>
                      <a:pt x="4171" y="3728"/>
                      <a:pt x="4121" y="3728"/>
                    </a:cubicBezTo>
                    <a:cubicBezTo>
                      <a:pt x="3443" y="3728"/>
                      <a:pt x="2778" y="3590"/>
                      <a:pt x="2185" y="3328"/>
                    </a:cubicBezTo>
                    <a:cubicBezTo>
                      <a:pt x="2596" y="3204"/>
                      <a:pt x="2989" y="3142"/>
                      <a:pt x="3362" y="3142"/>
                    </a:cubicBezTo>
                    <a:close/>
                    <a:moveTo>
                      <a:pt x="7590" y="0"/>
                    </a:moveTo>
                    <a:cubicBezTo>
                      <a:pt x="7562" y="0"/>
                      <a:pt x="7531" y="6"/>
                      <a:pt x="7497" y="19"/>
                    </a:cubicBezTo>
                    <a:cubicBezTo>
                      <a:pt x="7483" y="13"/>
                      <a:pt x="7468" y="9"/>
                      <a:pt x="7453" y="9"/>
                    </a:cubicBezTo>
                    <a:cubicBezTo>
                      <a:pt x="7438" y="9"/>
                      <a:pt x="7423" y="12"/>
                      <a:pt x="7408" y="18"/>
                    </a:cubicBezTo>
                    <a:lnTo>
                      <a:pt x="7406" y="19"/>
                    </a:lnTo>
                    <a:cubicBezTo>
                      <a:pt x="7352" y="43"/>
                      <a:pt x="7299" y="72"/>
                      <a:pt x="7248" y="100"/>
                    </a:cubicBezTo>
                    <a:cubicBezTo>
                      <a:pt x="7212" y="105"/>
                      <a:pt x="7177" y="123"/>
                      <a:pt x="7153" y="148"/>
                    </a:cubicBezTo>
                    <a:cubicBezTo>
                      <a:pt x="7143" y="151"/>
                      <a:pt x="7134" y="156"/>
                      <a:pt x="7121" y="159"/>
                    </a:cubicBezTo>
                    <a:lnTo>
                      <a:pt x="7118" y="162"/>
                    </a:lnTo>
                    <a:cubicBezTo>
                      <a:pt x="5912" y="689"/>
                      <a:pt x="4654" y="961"/>
                      <a:pt x="3443" y="961"/>
                    </a:cubicBezTo>
                    <a:cubicBezTo>
                      <a:pt x="3213" y="961"/>
                      <a:pt x="2985" y="952"/>
                      <a:pt x="2759" y="932"/>
                    </a:cubicBezTo>
                    <a:cubicBezTo>
                      <a:pt x="2528" y="913"/>
                      <a:pt x="2287" y="866"/>
                      <a:pt x="2054" y="821"/>
                    </a:cubicBezTo>
                    <a:cubicBezTo>
                      <a:pt x="1734" y="759"/>
                      <a:pt x="1405" y="696"/>
                      <a:pt x="1075" y="696"/>
                    </a:cubicBezTo>
                    <a:cubicBezTo>
                      <a:pt x="969" y="696"/>
                      <a:pt x="863" y="702"/>
                      <a:pt x="757" y="718"/>
                    </a:cubicBezTo>
                    <a:cubicBezTo>
                      <a:pt x="755" y="718"/>
                      <a:pt x="752" y="718"/>
                      <a:pt x="751" y="719"/>
                    </a:cubicBezTo>
                    <a:cubicBezTo>
                      <a:pt x="490" y="792"/>
                      <a:pt x="161" y="954"/>
                      <a:pt x="72" y="1337"/>
                    </a:cubicBezTo>
                    <a:cubicBezTo>
                      <a:pt x="0" y="1642"/>
                      <a:pt x="108" y="1962"/>
                      <a:pt x="210" y="2175"/>
                    </a:cubicBezTo>
                    <a:cubicBezTo>
                      <a:pt x="340" y="2445"/>
                      <a:pt x="537" y="2705"/>
                      <a:pt x="752" y="2891"/>
                    </a:cubicBezTo>
                    <a:cubicBezTo>
                      <a:pt x="1586" y="3675"/>
                      <a:pt x="2796" y="4141"/>
                      <a:pt x="4074" y="4173"/>
                    </a:cubicBezTo>
                    <a:lnTo>
                      <a:pt x="4158" y="4173"/>
                    </a:lnTo>
                    <a:cubicBezTo>
                      <a:pt x="4415" y="4173"/>
                      <a:pt x="4664" y="4153"/>
                      <a:pt x="4905" y="4115"/>
                    </a:cubicBezTo>
                    <a:cubicBezTo>
                      <a:pt x="4909" y="4116"/>
                      <a:pt x="4913" y="4116"/>
                      <a:pt x="4918" y="4116"/>
                    </a:cubicBezTo>
                    <a:lnTo>
                      <a:pt x="4924" y="4116"/>
                    </a:lnTo>
                    <a:cubicBezTo>
                      <a:pt x="4935" y="4116"/>
                      <a:pt x="4947" y="4113"/>
                      <a:pt x="4956" y="4106"/>
                    </a:cubicBezTo>
                    <a:cubicBezTo>
                      <a:pt x="6433" y="3838"/>
                      <a:pt x="7987" y="2672"/>
                      <a:pt x="7978" y="1029"/>
                    </a:cubicBezTo>
                    <a:cubicBezTo>
                      <a:pt x="7978" y="1019"/>
                      <a:pt x="7978" y="202"/>
                      <a:pt x="7701" y="33"/>
                    </a:cubicBezTo>
                    <a:cubicBezTo>
                      <a:pt x="7674" y="15"/>
                      <a:pt x="7637" y="0"/>
                      <a:pt x="7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1" name="Google Shape;5621;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25"/>
        <p:cNvGrpSpPr/>
        <p:nvPr/>
      </p:nvGrpSpPr>
      <p:grpSpPr>
        <a:xfrm>
          <a:off x="0" y="0"/>
          <a:ext cx="0" cy="0"/>
          <a:chOff x="0" y="0"/>
          <a:chExt cx="0" cy="0"/>
        </a:xfrm>
      </p:grpSpPr>
      <p:sp>
        <p:nvSpPr>
          <p:cNvPr id="5630" name="Google Shape;5630;p36"/>
          <p:cNvSpPr txBox="1"/>
          <p:nvPr/>
        </p:nvSpPr>
        <p:spPr>
          <a:xfrm>
            <a:off x="2008592" y="367490"/>
            <a:ext cx="6161213" cy="20562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1600" b="1" dirty="0">
                <a:latin typeface="Times New Roman" panose="02020603050405020304" pitchFamily="18" charset="0"/>
                <a:cs typeface="Times New Roman" panose="02020603050405020304" pitchFamily="18" charset="0"/>
              </a:rPr>
              <a:t>Escuela Normal de Educación Preescolar del Estado de Coahuila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Licenciatura en Educación Preescolar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 Ciclo escolar 2022-2023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Tercer semestre    Sección: "B"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Curso: Estudio del Mundo Social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Docente: Carlos Armando Balderas Valdés</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Alumnas:</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 Valeria Berenice Cardona Sosa #4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Kenia Marily Monsiváis Rodríguez #15</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Andrea Mayalen Muñiz Limón #16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Noemi Monserrath Rodríguez Cavazos #24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Saltillo, Coahuila de Zaragoza                                                     Octubre/2022</a:t>
            </a:r>
            <a:endParaRPr b="1" dirty="0">
              <a:solidFill>
                <a:schemeClr val="dk1"/>
              </a:solidFill>
              <a:latin typeface="Times New Roman" panose="02020603050405020304" pitchFamily="18" charset="0"/>
              <a:ea typeface="Baloo 2"/>
              <a:cs typeface="Times New Roman" panose="02020603050405020304" pitchFamily="18" charset="0"/>
              <a:sym typeface="Baloo 2"/>
            </a:endParaRPr>
          </a:p>
        </p:txBody>
      </p:sp>
      <p:grpSp>
        <p:nvGrpSpPr>
          <p:cNvPr id="5632" name="Google Shape;5632;p36"/>
          <p:cNvGrpSpPr/>
          <p:nvPr/>
        </p:nvGrpSpPr>
        <p:grpSpPr>
          <a:xfrm>
            <a:off x="7712924" y="2954534"/>
            <a:ext cx="775709" cy="583223"/>
            <a:chOff x="7815601" y="365758"/>
            <a:chExt cx="775709" cy="583223"/>
          </a:xfrm>
        </p:grpSpPr>
        <p:sp>
          <p:nvSpPr>
            <p:cNvPr id="5633" name="Google Shape;5633;p36"/>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ESCUELA NORMAL DE EDUCACIÓN PREESCOLAR DE COAHUILA INVITA A ...">
            <a:extLst>
              <a:ext uri="{FF2B5EF4-FFF2-40B4-BE49-F238E27FC236}">
                <a16:creationId xmlns:a16="http://schemas.microsoft.com/office/drawing/2014/main" id="{30F2B6EA-E4AA-F835-8C30-23EC896EB0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0" b="95333" l="10000" r="90000">
                        <a14:foregroundMark x1="22000" y1="8333" x2="76000" y2="7333"/>
                        <a14:foregroundMark x1="76000" y1="7333" x2="87000" y2="31000"/>
                        <a14:foregroundMark x1="87000" y1="31000" x2="78333" y2="72667"/>
                        <a14:foregroundMark x1="78333" y1="72667" x2="45333" y2="89667"/>
                        <a14:foregroundMark x1="45333" y1="89667" x2="21333" y2="64333"/>
                        <a14:foregroundMark x1="21333" y1="64333" x2="45667" y2="49000"/>
                        <a14:foregroundMark x1="45667" y1="49000" x2="69333" y2="54667"/>
                        <a14:foregroundMark x1="69333" y1="54667" x2="71000" y2="56000"/>
                        <a14:foregroundMark x1="36000" y1="22667" x2="37333" y2="44667"/>
                        <a14:foregroundMark x1="37333" y1="44667" x2="55000" y2="19667"/>
                        <a14:foregroundMark x1="55000" y1="19667" x2="63667" y2="37667"/>
                        <a14:foregroundMark x1="63667" y1="37667" x2="63667" y2="37667"/>
                        <a14:foregroundMark x1="60667" y1="21667" x2="69333" y2="25333"/>
                        <a14:foregroundMark x1="20000" y1="5667" x2="50333" y2="6333"/>
                        <a14:foregroundMark x1="50333" y1="6333" x2="76000" y2="5000"/>
                        <a14:foregroundMark x1="76000" y1="5000" x2="87333" y2="7000"/>
                        <a14:foregroundMark x1="37333" y1="92000" x2="57333" y2="95333"/>
                        <a14:foregroundMark x1="57333" y1="95333" x2="71667" y2="71333"/>
                        <a14:foregroundMark x1="71667" y1="71333" x2="71667" y2="68333"/>
                        <a14:foregroundMark x1="69667" y1="24333" x2="76333" y2="43000"/>
                      </a14:backgroundRemoval>
                    </a14:imgEffect>
                  </a14:imgLayer>
                </a14:imgProps>
              </a:ext>
              <a:ext uri="{28A0092B-C50C-407E-A947-70E740481C1C}">
                <a14:useLocalDpi xmlns:a14="http://schemas.microsoft.com/office/drawing/2010/main" val="0"/>
              </a:ext>
            </a:extLst>
          </a:blip>
          <a:srcRect/>
          <a:stretch>
            <a:fillRect/>
          </a:stretch>
        </p:blipFill>
        <p:spPr bwMode="auto">
          <a:xfrm>
            <a:off x="219297" y="228600"/>
            <a:ext cx="1670266" cy="16702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oogle Shape;5632;p36">
            <a:extLst>
              <a:ext uri="{FF2B5EF4-FFF2-40B4-BE49-F238E27FC236}">
                <a16:creationId xmlns:a16="http://schemas.microsoft.com/office/drawing/2014/main" id="{348CD4B5-F04A-D05B-C652-F8443330E4D9}"/>
              </a:ext>
            </a:extLst>
          </p:cNvPr>
          <p:cNvGrpSpPr/>
          <p:nvPr/>
        </p:nvGrpSpPr>
        <p:grpSpPr>
          <a:xfrm>
            <a:off x="8100763" y="1139299"/>
            <a:ext cx="775709" cy="583223"/>
            <a:chOff x="7815601" y="365758"/>
            <a:chExt cx="775709" cy="583223"/>
          </a:xfrm>
        </p:grpSpPr>
        <p:sp>
          <p:nvSpPr>
            <p:cNvPr id="5" name="Google Shape;5633;p36">
              <a:extLst>
                <a:ext uri="{FF2B5EF4-FFF2-40B4-BE49-F238E27FC236}">
                  <a16:creationId xmlns:a16="http://schemas.microsoft.com/office/drawing/2014/main" id="{16565358-9E28-F784-1D47-FEAB79AC6B53}"/>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634;p36">
              <a:extLst>
                <a:ext uri="{FF2B5EF4-FFF2-40B4-BE49-F238E27FC236}">
                  <a16:creationId xmlns:a16="http://schemas.microsoft.com/office/drawing/2014/main" id="{2E91E011-810F-38A8-B1B8-3FD938E59BC5}"/>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632;p36">
            <a:extLst>
              <a:ext uri="{FF2B5EF4-FFF2-40B4-BE49-F238E27FC236}">
                <a16:creationId xmlns:a16="http://schemas.microsoft.com/office/drawing/2014/main" id="{CFE55134-06B8-AEB8-E525-6078276CA150}"/>
              </a:ext>
            </a:extLst>
          </p:cNvPr>
          <p:cNvGrpSpPr/>
          <p:nvPr/>
        </p:nvGrpSpPr>
        <p:grpSpPr>
          <a:xfrm>
            <a:off x="597884" y="3436021"/>
            <a:ext cx="775709" cy="583223"/>
            <a:chOff x="7815601" y="365758"/>
            <a:chExt cx="775709" cy="583223"/>
          </a:xfrm>
        </p:grpSpPr>
        <p:sp>
          <p:nvSpPr>
            <p:cNvPr id="8" name="Google Shape;5633;p36">
              <a:extLst>
                <a:ext uri="{FF2B5EF4-FFF2-40B4-BE49-F238E27FC236}">
                  <a16:creationId xmlns:a16="http://schemas.microsoft.com/office/drawing/2014/main" id="{A8DED032-AAFD-01F9-3C00-7C2CF40F8A56}"/>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34;p36">
              <a:extLst>
                <a:ext uri="{FF2B5EF4-FFF2-40B4-BE49-F238E27FC236}">
                  <a16:creationId xmlns:a16="http://schemas.microsoft.com/office/drawing/2014/main" id="{F36EEBD3-50BE-E706-EF54-77FFBDAFA203}"/>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5632;p36">
            <a:extLst>
              <a:ext uri="{FF2B5EF4-FFF2-40B4-BE49-F238E27FC236}">
                <a16:creationId xmlns:a16="http://schemas.microsoft.com/office/drawing/2014/main" id="{034FA780-9C03-1DFB-4C62-49A2ADD114BA}"/>
              </a:ext>
            </a:extLst>
          </p:cNvPr>
          <p:cNvGrpSpPr/>
          <p:nvPr/>
        </p:nvGrpSpPr>
        <p:grpSpPr>
          <a:xfrm>
            <a:off x="2274819" y="1315643"/>
            <a:ext cx="775709" cy="583223"/>
            <a:chOff x="7815601" y="365758"/>
            <a:chExt cx="775709" cy="583223"/>
          </a:xfrm>
        </p:grpSpPr>
        <p:sp>
          <p:nvSpPr>
            <p:cNvPr id="11" name="Google Shape;5633;p36">
              <a:extLst>
                <a:ext uri="{FF2B5EF4-FFF2-40B4-BE49-F238E27FC236}">
                  <a16:creationId xmlns:a16="http://schemas.microsoft.com/office/drawing/2014/main" id="{D0592C04-961B-FDFD-8F84-CCD51A686592}"/>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34;p36">
              <a:extLst>
                <a:ext uri="{FF2B5EF4-FFF2-40B4-BE49-F238E27FC236}">
                  <a16:creationId xmlns:a16="http://schemas.microsoft.com/office/drawing/2014/main" id="{3C9D4AFC-18C3-6B2D-D0F6-09297F5219B7}"/>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74"/>
        <p:cNvGrpSpPr/>
        <p:nvPr/>
      </p:nvGrpSpPr>
      <p:grpSpPr>
        <a:xfrm>
          <a:off x="0" y="0"/>
          <a:ext cx="0" cy="0"/>
          <a:chOff x="0" y="0"/>
          <a:chExt cx="0" cy="0"/>
        </a:xfrm>
      </p:grpSpPr>
      <p:sp>
        <p:nvSpPr>
          <p:cNvPr id="5675" name="Google Shape;5675;p38"/>
          <p:cNvSpPr/>
          <p:nvPr/>
        </p:nvSpPr>
        <p:spPr>
          <a:xfrm flipH="1">
            <a:off x="499128" y="1688228"/>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8"/>
          <p:cNvSpPr/>
          <p:nvPr/>
        </p:nvSpPr>
        <p:spPr>
          <a:xfrm flipH="1">
            <a:off x="7511712" y="1233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8"/>
          <p:cNvSpPr/>
          <p:nvPr/>
        </p:nvSpPr>
        <p:spPr>
          <a:xfrm flipH="1">
            <a:off x="3205226" y="96872"/>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8"/>
          <p:cNvSpPr txBox="1">
            <a:spLocks noGrp="1"/>
          </p:cNvSpPr>
          <p:nvPr>
            <p:ph type="title"/>
          </p:nvPr>
        </p:nvSpPr>
        <p:spPr>
          <a:xfrm>
            <a:off x="906233" y="566240"/>
            <a:ext cx="6985993" cy="12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b="1" dirty="0">
                <a:solidFill>
                  <a:schemeClr val="tx1"/>
                </a:solidFill>
              </a:rPr>
              <a:t>a) “El conocimiento de sí mismo y de los otros como individuos”</a:t>
            </a:r>
            <a:endParaRPr sz="2800" b="1" dirty="0">
              <a:solidFill>
                <a:schemeClr val="tx1"/>
              </a:solidFill>
            </a:endParaRPr>
          </a:p>
        </p:txBody>
      </p:sp>
      <p:sp>
        <p:nvSpPr>
          <p:cNvPr id="5679" name="Google Shape;5679;p38"/>
          <p:cNvSpPr txBox="1">
            <a:spLocks noGrp="1"/>
          </p:cNvSpPr>
          <p:nvPr>
            <p:ph type="subTitle" idx="1"/>
          </p:nvPr>
        </p:nvSpPr>
        <p:spPr>
          <a:xfrm>
            <a:off x="1701822" y="2081161"/>
            <a:ext cx="4814796" cy="7745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400" dirty="0"/>
              <a:t>El sujeto va elaborando un conocimiento de las otras personas y de las relaciones con ellas, y a través de él se va conociendo a sí mismo. Desde el punto de vista del sujeto se trata más bien de un conocimiento de tipo psicológico, ya que se tienen en cuenta los estados mentales de los otros y se anticipa corno se van a comportar entre ellos o en relación con el sujeto. </a:t>
            </a:r>
            <a:endParaRPr sz="1400" dirty="0"/>
          </a:p>
        </p:txBody>
      </p:sp>
      <p:grpSp>
        <p:nvGrpSpPr>
          <p:cNvPr id="5680" name="Google Shape;5680;p38"/>
          <p:cNvGrpSpPr/>
          <p:nvPr/>
        </p:nvGrpSpPr>
        <p:grpSpPr>
          <a:xfrm>
            <a:off x="6816453" y="2400357"/>
            <a:ext cx="2194584" cy="2743143"/>
            <a:chOff x="2955362" y="1548025"/>
            <a:chExt cx="1193163" cy="1470775"/>
          </a:xfrm>
        </p:grpSpPr>
        <p:sp>
          <p:nvSpPr>
            <p:cNvPr id="5681" name="Google Shape;5681;p38"/>
            <p:cNvSpPr/>
            <p:nvPr/>
          </p:nvSpPr>
          <p:spPr>
            <a:xfrm>
              <a:off x="3151225" y="1731675"/>
              <a:ext cx="48300" cy="171900"/>
            </a:xfrm>
            <a:custGeom>
              <a:avLst/>
              <a:gdLst/>
              <a:ahLst/>
              <a:cxnLst/>
              <a:rect l="l" t="t" r="r" b="b"/>
              <a:pathLst>
                <a:path w="1932" h="6876" extrusionOk="0">
                  <a:moveTo>
                    <a:pt x="170" y="0"/>
                  </a:moveTo>
                  <a:cubicBezTo>
                    <a:pt x="159" y="0"/>
                    <a:pt x="146" y="1"/>
                    <a:pt x="134" y="2"/>
                  </a:cubicBezTo>
                  <a:cubicBezTo>
                    <a:pt x="0" y="146"/>
                    <a:pt x="48" y="388"/>
                    <a:pt x="29" y="570"/>
                  </a:cubicBezTo>
                  <a:cubicBezTo>
                    <a:pt x="27" y="958"/>
                    <a:pt x="82" y="1341"/>
                    <a:pt x="126" y="1726"/>
                  </a:cubicBezTo>
                  <a:cubicBezTo>
                    <a:pt x="260" y="2733"/>
                    <a:pt x="835" y="6508"/>
                    <a:pt x="1758" y="6875"/>
                  </a:cubicBezTo>
                  <a:cubicBezTo>
                    <a:pt x="1931" y="6209"/>
                    <a:pt x="1787" y="5495"/>
                    <a:pt x="1749" y="4814"/>
                  </a:cubicBezTo>
                  <a:cubicBezTo>
                    <a:pt x="1636" y="3659"/>
                    <a:pt x="1426" y="2509"/>
                    <a:pt x="1101" y="1391"/>
                  </a:cubicBezTo>
                  <a:cubicBezTo>
                    <a:pt x="963" y="1004"/>
                    <a:pt x="659" y="0"/>
                    <a:pt x="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8"/>
            <p:cNvSpPr/>
            <p:nvPr/>
          </p:nvSpPr>
          <p:spPr>
            <a:xfrm>
              <a:off x="3515425" y="1829100"/>
              <a:ext cx="56025" cy="19150"/>
            </a:xfrm>
            <a:custGeom>
              <a:avLst/>
              <a:gdLst/>
              <a:ahLst/>
              <a:cxnLst/>
              <a:rect l="l" t="t" r="r" b="b"/>
              <a:pathLst>
                <a:path w="2241" h="766" extrusionOk="0">
                  <a:moveTo>
                    <a:pt x="745" y="1"/>
                  </a:moveTo>
                  <a:cubicBezTo>
                    <a:pt x="678" y="18"/>
                    <a:pt x="611" y="34"/>
                    <a:pt x="541" y="49"/>
                  </a:cubicBezTo>
                  <a:cubicBezTo>
                    <a:pt x="496" y="163"/>
                    <a:pt x="423" y="281"/>
                    <a:pt x="323" y="402"/>
                  </a:cubicBezTo>
                  <a:cubicBezTo>
                    <a:pt x="263" y="458"/>
                    <a:pt x="133" y="588"/>
                    <a:pt x="1" y="686"/>
                  </a:cubicBezTo>
                  <a:cubicBezTo>
                    <a:pt x="162" y="702"/>
                    <a:pt x="327" y="718"/>
                    <a:pt x="490" y="729"/>
                  </a:cubicBezTo>
                  <a:cubicBezTo>
                    <a:pt x="833" y="753"/>
                    <a:pt x="1175" y="766"/>
                    <a:pt x="1517" y="766"/>
                  </a:cubicBezTo>
                  <a:cubicBezTo>
                    <a:pt x="1758" y="766"/>
                    <a:pt x="1999" y="760"/>
                    <a:pt x="2241" y="747"/>
                  </a:cubicBezTo>
                  <a:lnTo>
                    <a:pt x="2236" y="741"/>
                  </a:lnTo>
                  <a:cubicBezTo>
                    <a:pt x="1862" y="304"/>
                    <a:pt x="1299" y="85"/>
                    <a:pt x="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8"/>
            <p:cNvSpPr/>
            <p:nvPr/>
          </p:nvSpPr>
          <p:spPr>
            <a:xfrm>
              <a:off x="3548025" y="1798400"/>
              <a:ext cx="73525" cy="48575"/>
            </a:xfrm>
            <a:custGeom>
              <a:avLst/>
              <a:gdLst/>
              <a:ahLst/>
              <a:cxnLst/>
              <a:rect l="l" t="t" r="r" b="b"/>
              <a:pathLst>
                <a:path w="2941" h="1943" extrusionOk="0">
                  <a:moveTo>
                    <a:pt x="1053" y="0"/>
                  </a:moveTo>
                  <a:cubicBezTo>
                    <a:pt x="1030" y="188"/>
                    <a:pt x="938" y="376"/>
                    <a:pt x="785" y="545"/>
                  </a:cubicBezTo>
                  <a:cubicBezTo>
                    <a:pt x="613" y="738"/>
                    <a:pt x="361" y="908"/>
                    <a:pt x="45" y="1020"/>
                  </a:cubicBezTo>
                  <a:cubicBezTo>
                    <a:pt x="27" y="1028"/>
                    <a:pt x="16" y="1032"/>
                    <a:pt x="1" y="1036"/>
                  </a:cubicBezTo>
                  <a:cubicBezTo>
                    <a:pt x="307" y="1099"/>
                    <a:pt x="596" y="1229"/>
                    <a:pt x="854" y="1398"/>
                  </a:cubicBezTo>
                  <a:cubicBezTo>
                    <a:pt x="1009" y="1493"/>
                    <a:pt x="1132" y="1631"/>
                    <a:pt x="1250" y="1769"/>
                  </a:cubicBezTo>
                  <a:cubicBezTo>
                    <a:pt x="1294" y="1822"/>
                    <a:pt x="1342" y="1874"/>
                    <a:pt x="1352" y="1943"/>
                  </a:cubicBezTo>
                  <a:cubicBezTo>
                    <a:pt x="1435" y="1937"/>
                    <a:pt x="1512" y="1930"/>
                    <a:pt x="1592" y="1922"/>
                  </a:cubicBezTo>
                  <a:cubicBezTo>
                    <a:pt x="1625" y="1885"/>
                    <a:pt x="1670" y="1857"/>
                    <a:pt x="1713" y="1838"/>
                  </a:cubicBezTo>
                  <a:cubicBezTo>
                    <a:pt x="1799" y="1791"/>
                    <a:pt x="1912" y="1718"/>
                    <a:pt x="1982" y="1673"/>
                  </a:cubicBezTo>
                  <a:cubicBezTo>
                    <a:pt x="2720" y="1170"/>
                    <a:pt x="2941" y="697"/>
                    <a:pt x="2468" y="369"/>
                  </a:cubicBezTo>
                  <a:cubicBezTo>
                    <a:pt x="2312" y="260"/>
                    <a:pt x="2082" y="169"/>
                    <a:pt x="1772" y="101"/>
                  </a:cubicBezTo>
                  <a:cubicBezTo>
                    <a:pt x="1543" y="44"/>
                    <a:pt x="1292" y="80"/>
                    <a:pt x="1069" y="12"/>
                  </a:cubicBezTo>
                  <a:cubicBezTo>
                    <a:pt x="1062" y="9"/>
                    <a:pt x="1059" y="6"/>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8"/>
            <p:cNvSpPr/>
            <p:nvPr/>
          </p:nvSpPr>
          <p:spPr>
            <a:xfrm>
              <a:off x="3404300" y="1818575"/>
              <a:ext cx="45975" cy="19325"/>
            </a:xfrm>
            <a:custGeom>
              <a:avLst/>
              <a:gdLst/>
              <a:ahLst/>
              <a:cxnLst/>
              <a:rect l="l" t="t" r="r" b="b"/>
              <a:pathLst>
                <a:path w="1839" h="773" extrusionOk="0">
                  <a:moveTo>
                    <a:pt x="576" y="1"/>
                  </a:moveTo>
                  <a:cubicBezTo>
                    <a:pt x="547" y="132"/>
                    <a:pt x="480" y="266"/>
                    <a:pt x="368" y="397"/>
                  </a:cubicBezTo>
                  <a:cubicBezTo>
                    <a:pt x="264" y="518"/>
                    <a:pt x="139" y="651"/>
                    <a:pt x="0" y="753"/>
                  </a:cubicBezTo>
                  <a:cubicBezTo>
                    <a:pt x="187" y="746"/>
                    <a:pt x="373" y="741"/>
                    <a:pt x="560" y="741"/>
                  </a:cubicBezTo>
                  <a:cubicBezTo>
                    <a:pt x="644" y="741"/>
                    <a:pt x="727" y="742"/>
                    <a:pt x="811" y="744"/>
                  </a:cubicBezTo>
                  <a:cubicBezTo>
                    <a:pt x="1050" y="745"/>
                    <a:pt x="1284" y="758"/>
                    <a:pt x="1519" y="773"/>
                  </a:cubicBezTo>
                  <a:cubicBezTo>
                    <a:pt x="1537" y="757"/>
                    <a:pt x="1560" y="737"/>
                    <a:pt x="1588" y="728"/>
                  </a:cubicBezTo>
                  <a:cubicBezTo>
                    <a:pt x="1838" y="272"/>
                    <a:pt x="1165" y="9"/>
                    <a:pt x="802" y="9"/>
                  </a:cubicBezTo>
                  <a:cubicBezTo>
                    <a:pt x="783" y="7"/>
                    <a:pt x="763" y="6"/>
                    <a:pt x="743" y="6"/>
                  </a:cubicBezTo>
                  <a:cubicBezTo>
                    <a:pt x="716" y="6"/>
                    <a:pt x="689" y="7"/>
                    <a:pt x="662" y="7"/>
                  </a:cubicBezTo>
                  <a:cubicBezTo>
                    <a:pt x="633" y="7"/>
                    <a:pt x="604" y="6"/>
                    <a:pt x="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8"/>
            <p:cNvSpPr/>
            <p:nvPr/>
          </p:nvSpPr>
          <p:spPr>
            <a:xfrm>
              <a:off x="3607575" y="1818750"/>
              <a:ext cx="48850" cy="25250"/>
            </a:xfrm>
            <a:custGeom>
              <a:avLst/>
              <a:gdLst/>
              <a:ahLst/>
              <a:cxnLst/>
              <a:rect l="l" t="t" r="r" b="b"/>
              <a:pathLst>
                <a:path w="1954" h="1010" extrusionOk="0">
                  <a:moveTo>
                    <a:pt x="731" y="1"/>
                  </a:moveTo>
                  <a:cubicBezTo>
                    <a:pt x="719" y="300"/>
                    <a:pt x="515" y="636"/>
                    <a:pt x="67" y="966"/>
                  </a:cubicBezTo>
                  <a:cubicBezTo>
                    <a:pt x="47" y="982"/>
                    <a:pt x="24" y="995"/>
                    <a:pt x="0" y="1009"/>
                  </a:cubicBezTo>
                  <a:cubicBezTo>
                    <a:pt x="663" y="926"/>
                    <a:pt x="1312" y="776"/>
                    <a:pt x="1953" y="607"/>
                  </a:cubicBezTo>
                  <a:cubicBezTo>
                    <a:pt x="1936" y="512"/>
                    <a:pt x="1918" y="413"/>
                    <a:pt x="1844" y="346"/>
                  </a:cubicBezTo>
                  <a:cubicBezTo>
                    <a:pt x="1548" y="117"/>
                    <a:pt x="1155" y="18"/>
                    <a:pt x="790" y="2"/>
                  </a:cubicBezTo>
                  <a:cubicBezTo>
                    <a:pt x="773" y="1"/>
                    <a:pt x="751" y="1"/>
                    <a:pt x="7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8"/>
            <p:cNvSpPr/>
            <p:nvPr/>
          </p:nvSpPr>
          <p:spPr>
            <a:xfrm>
              <a:off x="3451550" y="1830625"/>
              <a:ext cx="29500" cy="11525"/>
            </a:xfrm>
            <a:custGeom>
              <a:avLst/>
              <a:gdLst/>
              <a:ahLst/>
              <a:cxnLst/>
              <a:rect l="l" t="t" r="r" b="b"/>
              <a:pathLst>
                <a:path w="1180" h="461" extrusionOk="0">
                  <a:moveTo>
                    <a:pt x="88" y="1"/>
                  </a:moveTo>
                  <a:cubicBezTo>
                    <a:pt x="88" y="94"/>
                    <a:pt x="69" y="192"/>
                    <a:pt x="18" y="292"/>
                  </a:cubicBezTo>
                  <a:cubicBezTo>
                    <a:pt x="12" y="301"/>
                    <a:pt x="7" y="313"/>
                    <a:pt x="1" y="326"/>
                  </a:cubicBezTo>
                  <a:cubicBezTo>
                    <a:pt x="394" y="362"/>
                    <a:pt x="786" y="409"/>
                    <a:pt x="1180" y="460"/>
                  </a:cubicBezTo>
                  <a:cubicBezTo>
                    <a:pt x="1033" y="341"/>
                    <a:pt x="897" y="192"/>
                    <a:pt x="705" y="144"/>
                  </a:cubicBezTo>
                  <a:cubicBezTo>
                    <a:pt x="506" y="65"/>
                    <a:pt x="291" y="37"/>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8"/>
            <p:cNvSpPr/>
            <p:nvPr/>
          </p:nvSpPr>
          <p:spPr>
            <a:xfrm>
              <a:off x="3468425" y="1805650"/>
              <a:ext cx="54500" cy="39250"/>
            </a:xfrm>
            <a:custGeom>
              <a:avLst/>
              <a:gdLst/>
              <a:ahLst/>
              <a:cxnLst/>
              <a:rect l="l" t="t" r="r" b="b"/>
              <a:pathLst>
                <a:path w="2180" h="1570" extrusionOk="0">
                  <a:moveTo>
                    <a:pt x="1121" y="0"/>
                  </a:moveTo>
                  <a:cubicBezTo>
                    <a:pt x="1104" y="80"/>
                    <a:pt x="1067" y="166"/>
                    <a:pt x="1009" y="252"/>
                  </a:cubicBezTo>
                  <a:cubicBezTo>
                    <a:pt x="770" y="580"/>
                    <a:pt x="369" y="733"/>
                    <a:pt x="1" y="866"/>
                  </a:cubicBezTo>
                  <a:cubicBezTo>
                    <a:pt x="191" y="934"/>
                    <a:pt x="365" y="1041"/>
                    <a:pt x="541" y="1140"/>
                  </a:cubicBezTo>
                  <a:cubicBezTo>
                    <a:pt x="652" y="1210"/>
                    <a:pt x="790" y="1275"/>
                    <a:pt x="837" y="1407"/>
                  </a:cubicBezTo>
                  <a:cubicBezTo>
                    <a:pt x="847" y="1436"/>
                    <a:pt x="843" y="1466"/>
                    <a:pt x="830" y="1493"/>
                  </a:cubicBezTo>
                  <a:cubicBezTo>
                    <a:pt x="1044" y="1519"/>
                    <a:pt x="1261" y="1545"/>
                    <a:pt x="1475" y="1570"/>
                  </a:cubicBezTo>
                  <a:cubicBezTo>
                    <a:pt x="1496" y="1501"/>
                    <a:pt x="1575" y="1433"/>
                    <a:pt x="1631" y="1388"/>
                  </a:cubicBezTo>
                  <a:cubicBezTo>
                    <a:pt x="1730" y="1303"/>
                    <a:pt x="1824" y="1210"/>
                    <a:pt x="1916" y="1112"/>
                  </a:cubicBezTo>
                  <a:cubicBezTo>
                    <a:pt x="2044" y="958"/>
                    <a:pt x="2179" y="739"/>
                    <a:pt x="2128" y="532"/>
                  </a:cubicBezTo>
                  <a:cubicBezTo>
                    <a:pt x="1955" y="204"/>
                    <a:pt x="1540" y="83"/>
                    <a:pt x="1197" y="34"/>
                  </a:cubicBezTo>
                  <a:cubicBezTo>
                    <a:pt x="1168" y="32"/>
                    <a:pt x="1143" y="18"/>
                    <a:pt x="1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8"/>
            <p:cNvSpPr/>
            <p:nvPr/>
          </p:nvSpPr>
          <p:spPr>
            <a:xfrm>
              <a:off x="3224775" y="2930025"/>
              <a:ext cx="543750" cy="78400"/>
            </a:xfrm>
            <a:custGeom>
              <a:avLst/>
              <a:gdLst/>
              <a:ahLst/>
              <a:cxnLst/>
              <a:rect l="l" t="t" r="r" b="b"/>
              <a:pathLst>
                <a:path w="21750" h="3136" extrusionOk="0">
                  <a:moveTo>
                    <a:pt x="17055" y="1388"/>
                  </a:moveTo>
                  <a:cubicBezTo>
                    <a:pt x="17124" y="1391"/>
                    <a:pt x="17185" y="1446"/>
                    <a:pt x="17192" y="1518"/>
                  </a:cubicBezTo>
                  <a:cubicBezTo>
                    <a:pt x="17197" y="1757"/>
                    <a:pt x="16760" y="1687"/>
                    <a:pt x="16596" y="1722"/>
                  </a:cubicBezTo>
                  <a:cubicBezTo>
                    <a:pt x="16563" y="1721"/>
                    <a:pt x="16531" y="1721"/>
                    <a:pt x="16498" y="1721"/>
                  </a:cubicBezTo>
                  <a:cubicBezTo>
                    <a:pt x="15916" y="1721"/>
                    <a:pt x="15349" y="1840"/>
                    <a:pt x="14785" y="1967"/>
                  </a:cubicBezTo>
                  <a:cubicBezTo>
                    <a:pt x="14783" y="1967"/>
                    <a:pt x="14781" y="1967"/>
                    <a:pt x="14779" y="1967"/>
                  </a:cubicBezTo>
                  <a:cubicBezTo>
                    <a:pt x="14750" y="1967"/>
                    <a:pt x="14728" y="1929"/>
                    <a:pt x="14753" y="1905"/>
                  </a:cubicBezTo>
                  <a:cubicBezTo>
                    <a:pt x="14952" y="1766"/>
                    <a:pt x="15212" y="1741"/>
                    <a:pt x="15444" y="1671"/>
                  </a:cubicBezTo>
                  <a:cubicBezTo>
                    <a:pt x="15971" y="1547"/>
                    <a:pt x="16506" y="1388"/>
                    <a:pt x="17055" y="1388"/>
                  </a:cubicBezTo>
                  <a:close/>
                  <a:moveTo>
                    <a:pt x="18465" y="1758"/>
                  </a:moveTo>
                  <a:cubicBezTo>
                    <a:pt x="18629" y="1758"/>
                    <a:pt x="18756" y="1795"/>
                    <a:pt x="18749" y="1911"/>
                  </a:cubicBezTo>
                  <a:cubicBezTo>
                    <a:pt x="18737" y="2021"/>
                    <a:pt x="18642" y="2048"/>
                    <a:pt x="18529" y="2048"/>
                  </a:cubicBezTo>
                  <a:cubicBezTo>
                    <a:pt x="18413" y="2048"/>
                    <a:pt x="18278" y="2019"/>
                    <a:pt x="18195" y="2019"/>
                  </a:cubicBezTo>
                  <a:cubicBezTo>
                    <a:pt x="18192" y="2019"/>
                    <a:pt x="18189" y="2019"/>
                    <a:pt x="18186" y="2019"/>
                  </a:cubicBezTo>
                  <a:cubicBezTo>
                    <a:pt x="18057" y="2003"/>
                    <a:pt x="17926" y="1967"/>
                    <a:pt x="17797" y="1948"/>
                  </a:cubicBezTo>
                  <a:cubicBezTo>
                    <a:pt x="17754" y="1948"/>
                    <a:pt x="17761" y="1888"/>
                    <a:pt x="17799" y="1888"/>
                  </a:cubicBezTo>
                  <a:cubicBezTo>
                    <a:pt x="17835" y="1869"/>
                    <a:pt x="17918" y="1843"/>
                    <a:pt x="18020" y="1817"/>
                  </a:cubicBezTo>
                  <a:cubicBezTo>
                    <a:pt x="18143" y="1789"/>
                    <a:pt x="18296" y="1763"/>
                    <a:pt x="18427" y="1758"/>
                  </a:cubicBezTo>
                  <a:cubicBezTo>
                    <a:pt x="18440" y="1758"/>
                    <a:pt x="18452" y="1758"/>
                    <a:pt x="18465" y="1758"/>
                  </a:cubicBezTo>
                  <a:close/>
                  <a:moveTo>
                    <a:pt x="5234" y="1299"/>
                  </a:moveTo>
                  <a:cubicBezTo>
                    <a:pt x="5240" y="1299"/>
                    <a:pt x="5246" y="1299"/>
                    <a:pt x="5252" y="1301"/>
                  </a:cubicBezTo>
                  <a:cubicBezTo>
                    <a:pt x="5744" y="1376"/>
                    <a:pt x="6212" y="1430"/>
                    <a:pt x="6684" y="1595"/>
                  </a:cubicBezTo>
                  <a:cubicBezTo>
                    <a:pt x="6977" y="1706"/>
                    <a:pt x="7313" y="1793"/>
                    <a:pt x="7556" y="1997"/>
                  </a:cubicBezTo>
                  <a:cubicBezTo>
                    <a:pt x="7576" y="2013"/>
                    <a:pt x="7597" y="2029"/>
                    <a:pt x="7614" y="2048"/>
                  </a:cubicBezTo>
                  <a:cubicBezTo>
                    <a:pt x="7669" y="2124"/>
                    <a:pt x="7604" y="2199"/>
                    <a:pt x="7524" y="2199"/>
                  </a:cubicBezTo>
                  <a:cubicBezTo>
                    <a:pt x="7511" y="2199"/>
                    <a:pt x="7497" y="2197"/>
                    <a:pt x="7483" y="2193"/>
                  </a:cubicBezTo>
                  <a:cubicBezTo>
                    <a:pt x="7349" y="2143"/>
                    <a:pt x="7216" y="2098"/>
                    <a:pt x="7079" y="2051"/>
                  </a:cubicBezTo>
                  <a:cubicBezTo>
                    <a:pt x="6722" y="1932"/>
                    <a:pt x="6361" y="1821"/>
                    <a:pt x="5986" y="1742"/>
                  </a:cubicBezTo>
                  <a:cubicBezTo>
                    <a:pt x="5733" y="1699"/>
                    <a:pt x="5497" y="1560"/>
                    <a:pt x="5243" y="1515"/>
                  </a:cubicBezTo>
                  <a:cubicBezTo>
                    <a:pt x="5208" y="1508"/>
                    <a:pt x="5172" y="1497"/>
                    <a:pt x="5150" y="1465"/>
                  </a:cubicBezTo>
                  <a:cubicBezTo>
                    <a:pt x="5101" y="1400"/>
                    <a:pt x="5156" y="1299"/>
                    <a:pt x="5234" y="1299"/>
                  </a:cubicBezTo>
                  <a:close/>
                  <a:moveTo>
                    <a:pt x="15030" y="1367"/>
                  </a:moveTo>
                  <a:cubicBezTo>
                    <a:pt x="15139" y="1367"/>
                    <a:pt x="15170" y="1535"/>
                    <a:pt x="15049" y="1567"/>
                  </a:cubicBezTo>
                  <a:cubicBezTo>
                    <a:pt x="14694" y="1653"/>
                    <a:pt x="14339" y="1784"/>
                    <a:pt x="14008" y="1938"/>
                  </a:cubicBezTo>
                  <a:cubicBezTo>
                    <a:pt x="13950" y="1956"/>
                    <a:pt x="13893" y="1989"/>
                    <a:pt x="13832" y="2021"/>
                  </a:cubicBezTo>
                  <a:cubicBezTo>
                    <a:pt x="13677" y="2104"/>
                    <a:pt x="13519" y="2205"/>
                    <a:pt x="13356" y="2205"/>
                  </a:cubicBezTo>
                  <a:cubicBezTo>
                    <a:pt x="13338" y="2205"/>
                    <a:pt x="13321" y="2204"/>
                    <a:pt x="13304" y="2201"/>
                  </a:cubicBezTo>
                  <a:cubicBezTo>
                    <a:pt x="13246" y="2156"/>
                    <a:pt x="13244" y="2101"/>
                    <a:pt x="13276" y="2048"/>
                  </a:cubicBezTo>
                  <a:cubicBezTo>
                    <a:pt x="13399" y="1843"/>
                    <a:pt x="14053" y="1618"/>
                    <a:pt x="14177" y="1562"/>
                  </a:cubicBezTo>
                  <a:cubicBezTo>
                    <a:pt x="14445" y="1461"/>
                    <a:pt x="14724" y="1408"/>
                    <a:pt x="15006" y="1369"/>
                  </a:cubicBezTo>
                  <a:cubicBezTo>
                    <a:pt x="15015" y="1367"/>
                    <a:pt x="15022" y="1367"/>
                    <a:pt x="15030" y="1367"/>
                  </a:cubicBezTo>
                  <a:close/>
                  <a:moveTo>
                    <a:pt x="4000" y="1691"/>
                  </a:moveTo>
                  <a:cubicBezTo>
                    <a:pt x="4005" y="1691"/>
                    <a:pt x="4010" y="1692"/>
                    <a:pt x="4015" y="1693"/>
                  </a:cubicBezTo>
                  <a:cubicBezTo>
                    <a:pt x="4200" y="1728"/>
                    <a:pt x="4385" y="1763"/>
                    <a:pt x="4558" y="1780"/>
                  </a:cubicBezTo>
                  <a:cubicBezTo>
                    <a:pt x="4797" y="1787"/>
                    <a:pt x="5026" y="1844"/>
                    <a:pt x="5249" y="1933"/>
                  </a:cubicBezTo>
                  <a:cubicBezTo>
                    <a:pt x="5447" y="2007"/>
                    <a:pt x="5644" y="2091"/>
                    <a:pt x="5835" y="2182"/>
                  </a:cubicBezTo>
                  <a:cubicBezTo>
                    <a:pt x="5844" y="2188"/>
                    <a:pt x="5854" y="2191"/>
                    <a:pt x="5863" y="2197"/>
                  </a:cubicBezTo>
                  <a:cubicBezTo>
                    <a:pt x="5914" y="2220"/>
                    <a:pt x="5891" y="2299"/>
                    <a:pt x="5839" y="2299"/>
                  </a:cubicBezTo>
                  <a:cubicBezTo>
                    <a:pt x="5833" y="2299"/>
                    <a:pt x="5827" y="2298"/>
                    <a:pt x="5820" y="2296"/>
                  </a:cubicBezTo>
                  <a:cubicBezTo>
                    <a:pt x="5720" y="2261"/>
                    <a:pt x="5621" y="2236"/>
                    <a:pt x="5516" y="2212"/>
                  </a:cubicBezTo>
                  <a:cubicBezTo>
                    <a:pt x="5259" y="2153"/>
                    <a:pt x="4998" y="2124"/>
                    <a:pt x="4746" y="2064"/>
                  </a:cubicBezTo>
                  <a:cubicBezTo>
                    <a:pt x="4494" y="1980"/>
                    <a:pt x="4245" y="1905"/>
                    <a:pt x="3985" y="1863"/>
                  </a:cubicBezTo>
                  <a:cubicBezTo>
                    <a:pt x="3940" y="1857"/>
                    <a:pt x="3905" y="1812"/>
                    <a:pt x="3915" y="1764"/>
                  </a:cubicBezTo>
                  <a:cubicBezTo>
                    <a:pt x="3922" y="1722"/>
                    <a:pt x="3959" y="1691"/>
                    <a:pt x="4000" y="1691"/>
                  </a:cubicBezTo>
                  <a:close/>
                  <a:moveTo>
                    <a:pt x="3283" y="2255"/>
                  </a:moveTo>
                  <a:cubicBezTo>
                    <a:pt x="3285" y="2255"/>
                    <a:pt x="3288" y="2255"/>
                    <a:pt x="3290" y="2255"/>
                  </a:cubicBezTo>
                  <a:cubicBezTo>
                    <a:pt x="3402" y="2265"/>
                    <a:pt x="3519" y="2276"/>
                    <a:pt x="3634" y="2280"/>
                  </a:cubicBezTo>
                  <a:cubicBezTo>
                    <a:pt x="3703" y="2280"/>
                    <a:pt x="3926" y="2290"/>
                    <a:pt x="4111" y="2328"/>
                  </a:cubicBezTo>
                  <a:cubicBezTo>
                    <a:pt x="4277" y="2357"/>
                    <a:pt x="4420" y="2413"/>
                    <a:pt x="4405" y="2493"/>
                  </a:cubicBezTo>
                  <a:cubicBezTo>
                    <a:pt x="4397" y="2519"/>
                    <a:pt x="4369" y="2537"/>
                    <a:pt x="4339" y="2537"/>
                  </a:cubicBezTo>
                  <a:cubicBezTo>
                    <a:pt x="4338" y="2537"/>
                    <a:pt x="4336" y="2537"/>
                    <a:pt x="4335" y="2537"/>
                  </a:cubicBezTo>
                  <a:lnTo>
                    <a:pt x="4334" y="2537"/>
                  </a:lnTo>
                  <a:cubicBezTo>
                    <a:pt x="3972" y="2525"/>
                    <a:pt x="3624" y="2451"/>
                    <a:pt x="3265" y="2400"/>
                  </a:cubicBezTo>
                  <a:cubicBezTo>
                    <a:pt x="3251" y="2398"/>
                    <a:pt x="3241" y="2392"/>
                    <a:pt x="3229" y="2383"/>
                  </a:cubicBezTo>
                  <a:cubicBezTo>
                    <a:pt x="3211" y="2367"/>
                    <a:pt x="3203" y="2341"/>
                    <a:pt x="3206" y="2316"/>
                  </a:cubicBezTo>
                  <a:cubicBezTo>
                    <a:pt x="3213" y="2277"/>
                    <a:pt x="3245" y="2255"/>
                    <a:pt x="3283" y="2255"/>
                  </a:cubicBezTo>
                  <a:close/>
                  <a:moveTo>
                    <a:pt x="13760" y="1"/>
                  </a:moveTo>
                  <a:lnTo>
                    <a:pt x="13760" y="1"/>
                  </a:lnTo>
                  <a:cubicBezTo>
                    <a:pt x="13397" y="41"/>
                    <a:pt x="13027" y="52"/>
                    <a:pt x="12674" y="148"/>
                  </a:cubicBezTo>
                  <a:cubicBezTo>
                    <a:pt x="12313" y="244"/>
                    <a:pt x="12013" y="448"/>
                    <a:pt x="11679" y="591"/>
                  </a:cubicBezTo>
                  <a:cubicBezTo>
                    <a:pt x="11649" y="593"/>
                    <a:pt x="11619" y="593"/>
                    <a:pt x="11589" y="593"/>
                  </a:cubicBezTo>
                  <a:cubicBezTo>
                    <a:pt x="11249" y="593"/>
                    <a:pt x="10909" y="495"/>
                    <a:pt x="10567" y="476"/>
                  </a:cubicBezTo>
                  <a:cubicBezTo>
                    <a:pt x="10382" y="447"/>
                    <a:pt x="10194" y="432"/>
                    <a:pt x="10006" y="432"/>
                  </a:cubicBezTo>
                  <a:cubicBezTo>
                    <a:pt x="9483" y="432"/>
                    <a:pt x="8960" y="546"/>
                    <a:pt x="8495" y="786"/>
                  </a:cubicBezTo>
                  <a:cubicBezTo>
                    <a:pt x="8430" y="836"/>
                    <a:pt x="8354" y="874"/>
                    <a:pt x="8271" y="874"/>
                  </a:cubicBezTo>
                  <a:cubicBezTo>
                    <a:pt x="8254" y="874"/>
                    <a:pt x="8238" y="872"/>
                    <a:pt x="8221" y="869"/>
                  </a:cubicBezTo>
                  <a:cubicBezTo>
                    <a:pt x="7977" y="852"/>
                    <a:pt x="7729" y="837"/>
                    <a:pt x="7482" y="824"/>
                  </a:cubicBezTo>
                  <a:cubicBezTo>
                    <a:pt x="7171" y="796"/>
                    <a:pt x="6861" y="783"/>
                    <a:pt x="6552" y="783"/>
                  </a:cubicBezTo>
                  <a:cubicBezTo>
                    <a:pt x="5590" y="783"/>
                    <a:pt x="4634" y="909"/>
                    <a:pt x="3688" y="1100"/>
                  </a:cubicBezTo>
                  <a:cubicBezTo>
                    <a:pt x="3613" y="1106"/>
                    <a:pt x="3534" y="1109"/>
                    <a:pt x="3458" y="1109"/>
                  </a:cubicBezTo>
                  <a:cubicBezTo>
                    <a:pt x="3437" y="1109"/>
                    <a:pt x="3416" y="1109"/>
                    <a:pt x="3395" y="1108"/>
                  </a:cubicBezTo>
                  <a:cubicBezTo>
                    <a:pt x="3258" y="1094"/>
                    <a:pt x="3144" y="968"/>
                    <a:pt x="3025" y="914"/>
                  </a:cubicBezTo>
                  <a:cubicBezTo>
                    <a:pt x="2789" y="814"/>
                    <a:pt x="2575" y="567"/>
                    <a:pt x="2309" y="567"/>
                  </a:cubicBezTo>
                  <a:cubicBezTo>
                    <a:pt x="2296" y="567"/>
                    <a:pt x="2283" y="568"/>
                    <a:pt x="2270" y="569"/>
                  </a:cubicBezTo>
                  <a:cubicBezTo>
                    <a:pt x="2406" y="767"/>
                    <a:pt x="2817" y="1181"/>
                    <a:pt x="2404" y="1308"/>
                  </a:cubicBezTo>
                  <a:cubicBezTo>
                    <a:pt x="2392" y="1308"/>
                    <a:pt x="2380" y="1308"/>
                    <a:pt x="2368" y="1308"/>
                  </a:cubicBezTo>
                  <a:cubicBezTo>
                    <a:pt x="2047" y="1308"/>
                    <a:pt x="1728" y="1182"/>
                    <a:pt x="1404" y="1182"/>
                  </a:cubicBezTo>
                  <a:cubicBezTo>
                    <a:pt x="1363" y="1182"/>
                    <a:pt x="1322" y="1184"/>
                    <a:pt x="1280" y="1188"/>
                  </a:cubicBezTo>
                  <a:cubicBezTo>
                    <a:pt x="1356" y="1232"/>
                    <a:pt x="1429" y="1282"/>
                    <a:pt x="1506" y="1327"/>
                  </a:cubicBezTo>
                  <a:cubicBezTo>
                    <a:pt x="1619" y="1394"/>
                    <a:pt x="1789" y="1474"/>
                    <a:pt x="1779" y="1629"/>
                  </a:cubicBezTo>
                  <a:cubicBezTo>
                    <a:pt x="1742" y="1932"/>
                    <a:pt x="1302" y="1942"/>
                    <a:pt x="1087" y="2025"/>
                  </a:cubicBezTo>
                  <a:cubicBezTo>
                    <a:pt x="969" y="2066"/>
                    <a:pt x="836" y="2099"/>
                    <a:pt x="700" y="2136"/>
                  </a:cubicBezTo>
                  <a:cubicBezTo>
                    <a:pt x="428" y="2207"/>
                    <a:pt x="157" y="2295"/>
                    <a:pt x="1" y="2515"/>
                  </a:cubicBezTo>
                  <a:cubicBezTo>
                    <a:pt x="320" y="2698"/>
                    <a:pt x="762" y="2692"/>
                    <a:pt x="1113" y="2765"/>
                  </a:cubicBezTo>
                  <a:cubicBezTo>
                    <a:pt x="2041" y="2887"/>
                    <a:pt x="2977" y="2921"/>
                    <a:pt x="3911" y="2921"/>
                  </a:cubicBezTo>
                  <a:cubicBezTo>
                    <a:pt x="3930" y="2921"/>
                    <a:pt x="3950" y="2921"/>
                    <a:pt x="3969" y="2921"/>
                  </a:cubicBezTo>
                  <a:cubicBezTo>
                    <a:pt x="3992" y="2921"/>
                    <a:pt x="4015" y="2921"/>
                    <a:pt x="4038" y="2921"/>
                  </a:cubicBezTo>
                  <a:cubicBezTo>
                    <a:pt x="5013" y="2921"/>
                    <a:pt x="5987" y="2891"/>
                    <a:pt x="6963" y="2837"/>
                  </a:cubicBezTo>
                  <a:cubicBezTo>
                    <a:pt x="7307" y="2837"/>
                    <a:pt x="7662" y="2778"/>
                    <a:pt x="8010" y="2778"/>
                  </a:cubicBezTo>
                  <a:cubicBezTo>
                    <a:pt x="8026" y="2778"/>
                    <a:pt x="8042" y="2778"/>
                    <a:pt x="8057" y="2778"/>
                  </a:cubicBezTo>
                  <a:cubicBezTo>
                    <a:pt x="8085" y="2749"/>
                    <a:pt x="8127" y="2732"/>
                    <a:pt x="8169" y="2732"/>
                  </a:cubicBezTo>
                  <a:cubicBezTo>
                    <a:pt x="8176" y="2732"/>
                    <a:pt x="8184" y="2732"/>
                    <a:pt x="8191" y="2733"/>
                  </a:cubicBezTo>
                  <a:cubicBezTo>
                    <a:pt x="8296" y="2733"/>
                    <a:pt x="8398" y="2714"/>
                    <a:pt x="8502" y="2707"/>
                  </a:cubicBezTo>
                  <a:cubicBezTo>
                    <a:pt x="8996" y="2757"/>
                    <a:pt x="9487" y="2857"/>
                    <a:pt x="9980" y="2923"/>
                  </a:cubicBezTo>
                  <a:cubicBezTo>
                    <a:pt x="10808" y="3045"/>
                    <a:pt x="11637" y="3128"/>
                    <a:pt x="12473" y="3136"/>
                  </a:cubicBezTo>
                  <a:cubicBezTo>
                    <a:pt x="13049" y="3127"/>
                    <a:pt x="13647" y="3112"/>
                    <a:pt x="14189" y="2896"/>
                  </a:cubicBezTo>
                  <a:cubicBezTo>
                    <a:pt x="14388" y="2822"/>
                    <a:pt x="14550" y="2684"/>
                    <a:pt x="14713" y="2554"/>
                  </a:cubicBezTo>
                  <a:cubicBezTo>
                    <a:pt x="14866" y="2445"/>
                    <a:pt x="15059" y="2420"/>
                    <a:pt x="15244" y="2420"/>
                  </a:cubicBezTo>
                  <a:cubicBezTo>
                    <a:pt x="15249" y="2420"/>
                    <a:pt x="15255" y="2420"/>
                    <a:pt x="15260" y="2420"/>
                  </a:cubicBezTo>
                  <a:cubicBezTo>
                    <a:pt x="16934" y="2500"/>
                    <a:pt x="18610" y="2601"/>
                    <a:pt x="20285" y="2624"/>
                  </a:cubicBezTo>
                  <a:cubicBezTo>
                    <a:pt x="20526" y="2624"/>
                    <a:pt x="20767" y="2617"/>
                    <a:pt x="21008" y="2598"/>
                  </a:cubicBezTo>
                  <a:cubicBezTo>
                    <a:pt x="21031" y="2590"/>
                    <a:pt x="21057" y="2582"/>
                    <a:pt x="21082" y="2574"/>
                  </a:cubicBezTo>
                  <a:cubicBezTo>
                    <a:pt x="21305" y="2510"/>
                    <a:pt x="21582" y="2516"/>
                    <a:pt x="21750" y="2340"/>
                  </a:cubicBezTo>
                  <a:cubicBezTo>
                    <a:pt x="21285" y="1887"/>
                    <a:pt x="20578" y="1766"/>
                    <a:pt x="19978" y="1570"/>
                  </a:cubicBezTo>
                  <a:cubicBezTo>
                    <a:pt x="19759" y="1512"/>
                    <a:pt x="19536" y="1461"/>
                    <a:pt x="19313" y="1423"/>
                  </a:cubicBezTo>
                  <a:cubicBezTo>
                    <a:pt x="19097" y="1387"/>
                    <a:pt x="18880" y="1359"/>
                    <a:pt x="18667" y="1344"/>
                  </a:cubicBezTo>
                  <a:cubicBezTo>
                    <a:pt x="18380" y="1320"/>
                    <a:pt x="18081" y="1352"/>
                    <a:pt x="17797" y="1299"/>
                  </a:cubicBezTo>
                  <a:cubicBezTo>
                    <a:pt x="17434" y="1142"/>
                    <a:pt x="17109" y="897"/>
                    <a:pt x="16726" y="788"/>
                  </a:cubicBezTo>
                  <a:cubicBezTo>
                    <a:pt x="16557" y="744"/>
                    <a:pt x="16384" y="725"/>
                    <a:pt x="16211" y="725"/>
                  </a:cubicBezTo>
                  <a:cubicBezTo>
                    <a:pt x="15875" y="725"/>
                    <a:pt x="15538" y="798"/>
                    <a:pt x="15225" y="909"/>
                  </a:cubicBezTo>
                  <a:cubicBezTo>
                    <a:pt x="15176" y="953"/>
                    <a:pt x="15119" y="988"/>
                    <a:pt x="15057" y="988"/>
                  </a:cubicBezTo>
                  <a:cubicBezTo>
                    <a:pt x="15033" y="988"/>
                    <a:pt x="15007" y="982"/>
                    <a:pt x="14982" y="970"/>
                  </a:cubicBezTo>
                  <a:cubicBezTo>
                    <a:pt x="14776" y="855"/>
                    <a:pt x="14971" y="630"/>
                    <a:pt x="15040" y="489"/>
                  </a:cubicBezTo>
                  <a:cubicBezTo>
                    <a:pt x="14979" y="485"/>
                    <a:pt x="14918" y="484"/>
                    <a:pt x="14857" y="484"/>
                  </a:cubicBezTo>
                  <a:cubicBezTo>
                    <a:pt x="14412" y="484"/>
                    <a:pt x="13965" y="572"/>
                    <a:pt x="13534" y="671"/>
                  </a:cubicBezTo>
                  <a:cubicBezTo>
                    <a:pt x="13490" y="709"/>
                    <a:pt x="13439" y="738"/>
                    <a:pt x="13377" y="738"/>
                  </a:cubicBezTo>
                  <a:cubicBezTo>
                    <a:pt x="13374" y="738"/>
                    <a:pt x="13371" y="738"/>
                    <a:pt x="13368" y="738"/>
                  </a:cubicBezTo>
                  <a:lnTo>
                    <a:pt x="13368" y="737"/>
                  </a:lnTo>
                  <a:cubicBezTo>
                    <a:pt x="13244" y="737"/>
                    <a:pt x="13170" y="579"/>
                    <a:pt x="13228" y="471"/>
                  </a:cubicBezTo>
                  <a:cubicBezTo>
                    <a:pt x="13364" y="279"/>
                    <a:pt x="13585" y="158"/>
                    <a:pt x="13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8"/>
            <p:cNvSpPr/>
            <p:nvPr/>
          </p:nvSpPr>
          <p:spPr>
            <a:xfrm>
              <a:off x="3486725" y="2975825"/>
              <a:ext cx="1725" cy="1600"/>
            </a:xfrm>
            <a:custGeom>
              <a:avLst/>
              <a:gdLst/>
              <a:ahLst/>
              <a:cxnLst/>
              <a:rect l="l" t="t" r="r" b="b"/>
              <a:pathLst>
                <a:path w="69" h="64" extrusionOk="0">
                  <a:moveTo>
                    <a:pt x="0" y="1"/>
                  </a:moveTo>
                  <a:lnTo>
                    <a:pt x="0" y="1"/>
                  </a:lnTo>
                  <a:cubicBezTo>
                    <a:pt x="22" y="22"/>
                    <a:pt x="44" y="44"/>
                    <a:pt x="69" y="63"/>
                  </a:cubicBezTo>
                  <a:cubicBezTo>
                    <a:pt x="51" y="37"/>
                    <a:pt x="29" y="15"/>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8"/>
            <p:cNvSpPr/>
            <p:nvPr/>
          </p:nvSpPr>
          <p:spPr>
            <a:xfrm>
              <a:off x="3225050" y="2965550"/>
              <a:ext cx="543700" cy="42625"/>
            </a:xfrm>
            <a:custGeom>
              <a:avLst/>
              <a:gdLst/>
              <a:ahLst/>
              <a:cxnLst/>
              <a:rect l="l" t="t" r="r" b="b"/>
              <a:pathLst>
                <a:path w="21748" h="1705" extrusionOk="0">
                  <a:moveTo>
                    <a:pt x="19312" y="1"/>
                  </a:moveTo>
                  <a:cubicBezTo>
                    <a:pt x="19266" y="31"/>
                    <a:pt x="19217" y="62"/>
                    <a:pt x="19168" y="90"/>
                  </a:cubicBezTo>
                  <a:cubicBezTo>
                    <a:pt x="18939" y="215"/>
                    <a:pt x="18685" y="288"/>
                    <a:pt x="18428" y="333"/>
                  </a:cubicBezTo>
                  <a:cubicBezTo>
                    <a:pt x="18434" y="333"/>
                    <a:pt x="18441" y="333"/>
                    <a:pt x="18448" y="333"/>
                  </a:cubicBezTo>
                  <a:cubicBezTo>
                    <a:pt x="18621" y="333"/>
                    <a:pt x="18757" y="369"/>
                    <a:pt x="18750" y="486"/>
                  </a:cubicBezTo>
                  <a:cubicBezTo>
                    <a:pt x="18735" y="597"/>
                    <a:pt x="18638" y="626"/>
                    <a:pt x="18523" y="626"/>
                  </a:cubicBezTo>
                  <a:cubicBezTo>
                    <a:pt x="18404" y="626"/>
                    <a:pt x="18267" y="595"/>
                    <a:pt x="18186" y="595"/>
                  </a:cubicBezTo>
                  <a:cubicBezTo>
                    <a:pt x="18185" y="595"/>
                    <a:pt x="18184" y="595"/>
                    <a:pt x="18183" y="595"/>
                  </a:cubicBezTo>
                  <a:cubicBezTo>
                    <a:pt x="18051" y="578"/>
                    <a:pt x="17922" y="541"/>
                    <a:pt x="17794" y="525"/>
                  </a:cubicBezTo>
                  <a:cubicBezTo>
                    <a:pt x="17745" y="525"/>
                    <a:pt x="17754" y="464"/>
                    <a:pt x="17795" y="464"/>
                  </a:cubicBezTo>
                  <a:cubicBezTo>
                    <a:pt x="17834" y="445"/>
                    <a:pt x="17917" y="419"/>
                    <a:pt x="18017" y="394"/>
                  </a:cubicBezTo>
                  <a:lnTo>
                    <a:pt x="18017" y="394"/>
                  </a:lnTo>
                  <a:cubicBezTo>
                    <a:pt x="17964" y="401"/>
                    <a:pt x="17913" y="406"/>
                    <a:pt x="17862" y="412"/>
                  </a:cubicBezTo>
                  <a:cubicBezTo>
                    <a:pt x="16856" y="525"/>
                    <a:pt x="15846" y="636"/>
                    <a:pt x="14838" y="636"/>
                  </a:cubicBezTo>
                  <a:cubicBezTo>
                    <a:pt x="14560" y="636"/>
                    <a:pt x="14282" y="628"/>
                    <a:pt x="14004" y="608"/>
                  </a:cubicBezTo>
                  <a:cubicBezTo>
                    <a:pt x="13943" y="605"/>
                    <a:pt x="13888" y="600"/>
                    <a:pt x="13829" y="598"/>
                  </a:cubicBezTo>
                  <a:cubicBezTo>
                    <a:pt x="13673" y="682"/>
                    <a:pt x="13513" y="783"/>
                    <a:pt x="13349" y="783"/>
                  </a:cubicBezTo>
                  <a:cubicBezTo>
                    <a:pt x="13333" y="783"/>
                    <a:pt x="13317" y="782"/>
                    <a:pt x="13300" y="780"/>
                  </a:cubicBezTo>
                  <a:cubicBezTo>
                    <a:pt x="13246" y="732"/>
                    <a:pt x="13241" y="680"/>
                    <a:pt x="13273" y="627"/>
                  </a:cubicBezTo>
                  <a:lnTo>
                    <a:pt x="13273" y="627"/>
                  </a:lnTo>
                  <a:cubicBezTo>
                    <a:pt x="13131" y="658"/>
                    <a:pt x="12996" y="702"/>
                    <a:pt x="12853" y="719"/>
                  </a:cubicBezTo>
                  <a:cubicBezTo>
                    <a:pt x="12806" y="725"/>
                    <a:pt x="12759" y="728"/>
                    <a:pt x="12712" y="728"/>
                  </a:cubicBezTo>
                  <a:cubicBezTo>
                    <a:pt x="12394" y="728"/>
                    <a:pt x="12075" y="590"/>
                    <a:pt x="11863" y="355"/>
                  </a:cubicBezTo>
                  <a:cubicBezTo>
                    <a:pt x="11689" y="569"/>
                    <a:pt x="11414" y="678"/>
                    <a:pt x="11139" y="678"/>
                  </a:cubicBezTo>
                  <a:cubicBezTo>
                    <a:pt x="10922" y="678"/>
                    <a:pt x="10706" y="610"/>
                    <a:pt x="10540" y="474"/>
                  </a:cubicBezTo>
                  <a:lnTo>
                    <a:pt x="10540" y="474"/>
                  </a:lnTo>
                  <a:cubicBezTo>
                    <a:pt x="10617" y="588"/>
                    <a:pt x="10576" y="779"/>
                    <a:pt x="10464" y="868"/>
                  </a:cubicBezTo>
                  <a:cubicBezTo>
                    <a:pt x="10351" y="960"/>
                    <a:pt x="10199" y="981"/>
                    <a:pt x="10051" y="981"/>
                  </a:cubicBezTo>
                  <a:cubicBezTo>
                    <a:pt x="10018" y="981"/>
                    <a:pt x="9985" y="980"/>
                    <a:pt x="9953" y="979"/>
                  </a:cubicBezTo>
                  <a:cubicBezTo>
                    <a:pt x="9409" y="948"/>
                    <a:pt x="8852" y="812"/>
                    <a:pt x="8437" y="461"/>
                  </a:cubicBezTo>
                  <a:cubicBezTo>
                    <a:pt x="8143" y="499"/>
                    <a:pt x="7848" y="540"/>
                    <a:pt x="7555" y="575"/>
                  </a:cubicBezTo>
                  <a:cubicBezTo>
                    <a:pt x="7577" y="591"/>
                    <a:pt x="7595" y="607"/>
                    <a:pt x="7614" y="626"/>
                  </a:cubicBezTo>
                  <a:cubicBezTo>
                    <a:pt x="7661" y="703"/>
                    <a:pt x="7597" y="778"/>
                    <a:pt x="7519" y="778"/>
                  </a:cubicBezTo>
                  <a:cubicBezTo>
                    <a:pt x="7505" y="778"/>
                    <a:pt x="7492" y="776"/>
                    <a:pt x="7478" y="772"/>
                  </a:cubicBezTo>
                  <a:cubicBezTo>
                    <a:pt x="7341" y="723"/>
                    <a:pt x="7208" y="677"/>
                    <a:pt x="7074" y="630"/>
                  </a:cubicBezTo>
                  <a:cubicBezTo>
                    <a:pt x="6659" y="678"/>
                    <a:pt x="6241" y="722"/>
                    <a:pt x="5824" y="761"/>
                  </a:cubicBezTo>
                  <a:cubicBezTo>
                    <a:pt x="5833" y="767"/>
                    <a:pt x="5843" y="772"/>
                    <a:pt x="5852" y="776"/>
                  </a:cubicBezTo>
                  <a:cubicBezTo>
                    <a:pt x="5906" y="800"/>
                    <a:pt x="5882" y="879"/>
                    <a:pt x="5832" y="879"/>
                  </a:cubicBezTo>
                  <a:cubicBezTo>
                    <a:pt x="5827" y="879"/>
                    <a:pt x="5821" y="878"/>
                    <a:pt x="5815" y="877"/>
                  </a:cubicBezTo>
                  <a:cubicBezTo>
                    <a:pt x="5715" y="842"/>
                    <a:pt x="5613" y="812"/>
                    <a:pt x="5510" y="793"/>
                  </a:cubicBezTo>
                  <a:cubicBezTo>
                    <a:pt x="5044" y="837"/>
                    <a:pt x="4575" y="874"/>
                    <a:pt x="4106" y="906"/>
                  </a:cubicBezTo>
                  <a:cubicBezTo>
                    <a:pt x="4272" y="939"/>
                    <a:pt x="4415" y="990"/>
                    <a:pt x="4400" y="1070"/>
                  </a:cubicBezTo>
                  <a:cubicBezTo>
                    <a:pt x="4390" y="1096"/>
                    <a:pt x="4361" y="1114"/>
                    <a:pt x="4333" y="1114"/>
                  </a:cubicBezTo>
                  <a:cubicBezTo>
                    <a:pt x="4332" y="1114"/>
                    <a:pt x="4331" y="1114"/>
                    <a:pt x="4330" y="1114"/>
                  </a:cubicBezTo>
                  <a:lnTo>
                    <a:pt x="4329" y="1114"/>
                  </a:lnTo>
                  <a:cubicBezTo>
                    <a:pt x="3967" y="1098"/>
                    <a:pt x="3616" y="1025"/>
                    <a:pt x="3260" y="977"/>
                  </a:cubicBezTo>
                  <a:cubicBezTo>
                    <a:pt x="3249" y="976"/>
                    <a:pt x="3233" y="970"/>
                    <a:pt x="3224" y="961"/>
                  </a:cubicBezTo>
                  <a:cubicBezTo>
                    <a:pt x="3056" y="971"/>
                    <a:pt x="2887" y="980"/>
                    <a:pt x="2721" y="987"/>
                  </a:cubicBezTo>
                  <a:cubicBezTo>
                    <a:pt x="2567" y="995"/>
                    <a:pt x="2408" y="1001"/>
                    <a:pt x="2248" y="1001"/>
                  </a:cubicBezTo>
                  <a:cubicBezTo>
                    <a:pt x="1704" y="1001"/>
                    <a:pt x="1145" y="938"/>
                    <a:pt x="700" y="703"/>
                  </a:cubicBezTo>
                  <a:cubicBezTo>
                    <a:pt x="427" y="774"/>
                    <a:pt x="153" y="863"/>
                    <a:pt x="0" y="1082"/>
                  </a:cubicBezTo>
                  <a:cubicBezTo>
                    <a:pt x="318" y="1267"/>
                    <a:pt x="762" y="1263"/>
                    <a:pt x="1111" y="1334"/>
                  </a:cubicBezTo>
                  <a:cubicBezTo>
                    <a:pt x="2036" y="1458"/>
                    <a:pt x="2968" y="1489"/>
                    <a:pt x="3901" y="1489"/>
                  </a:cubicBezTo>
                  <a:cubicBezTo>
                    <a:pt x="3923" y="1489"/>
                    <a:pt x="3945" y="1489"/>
                    <a:pt x="3967" y="1489"/>
                  </a:cubicBezTo>
                  <a:cubicBezTo>
                    <a:pt x="3988" y="1489"/>
                    <a:pt x="4009" y="1489"/>
                    <a:pt x="4030" y="1489"/>
                  </a:cubicBezTo>
                  <a:cubicBezTo>
                    <a:pt x="5007" y="1489"/>
                    <a:pt x="5983" y="1455"/>
                    <a:pt x="6961" y="1406"/>
                  </a:cubicBezTo>
                  <a:cubicBezTo>
                    <a:pt x="7303" y="1406"/>
                    <a:pt x="7655" y="1347"/>
                    <a:pt x="7998" y="1347"/>
                  </a:cubicBezTo>
                  <a:cubicBezTo>
                    <a:pt x="8017" y="1347"/>
                    <a:pt x="8036" y="1347"/>
                    <a:pt x="8055" y="1347"/>
                  </a:cubicBezTo>
                  <a:cubicBezTo>
                    <a:pt x="8084" y="1317"/>
                    <a:pt x="8125" y="1299"/>
                    <a:pt x="8169" y="1299"/>
                  </a:cubicBezTo>
                  <a:cubicBezTo>
                    <a:pt x="8176" y="1299"/>
                    <a:pt x="8183" y="1300"/>
                    <a:pt x="8191" y="1301"/>
                  </a:cubicBezTo>
                  <a:cubicBezTo>
                    <a:pt x="8294" y="1301"/>
                    <a:pt x="8398" y="1283"/>
                    <a:pt x="8500" y="1276"/>
                  </a:cubicBezTo>
                  <a:cubicBezTo>
                    <a:pt x="8994" y="1325"/>
                    <a:pt x="9486" y="1427"/>
                    <a:pt x="9977" y="1490"/>
                  </a:cubicBezTo>
                  <a:cubicBezTo>
                    <a:pt x="10805" y="1614"/>
                    <a:pt x="11636" y="1697"/>
                    <a:pt x="12471" y="1704"/>
                  </a:cubicBezTo>
                  <a:cubicBezTo>
                    <a:pt x="13047" y="1694"/>
                    <a:pt x="13644" y="1680"/>
                    <a:pt x="14188" y="1465"/>
                  </a:cubicBezTo>
                  <a:cubicBezTo>
                    <a:pt x="14386" y="1390"/>
                    <a:pt x="14548" y="1253"/>
                    <a:pt x="14713" y="1123"/>
                  </a:cubicBezTo>
                  <a:cubicBezTo>
                    <a:pt x="14864" y="1010"/>
                    <a:pt x="15057" y="987"/>
                    <a:pt x="15241" y="987"/>
                  </a:cubicBezTo>
                  <a:cubicBezTo>
                    <a:pt x="15247" y="987"/>
                    <a:pt x="15253" y="987"/>
                    <a:pt x="15259" y="987"/>
                  </a:cubicBezTo>
                  <a:cubicBezTo>
                    <a:pt x="16934" y="1070"/>
                    <a:pt x="18607" y="1171"/>
                    <a:pt x="20283" y="1191"/>
                  </a:cubicBezTo>
                  <a:cubicBezTo>
                    <a:pt x="20526" y="1191"/>
                    <a:pt x="20767" y="1184"/>
                    <a:pt x="21007" y="1167"/>
                  </a:cubicBezTo>
                  <a:cubicBezTo>
                    <a:pt x="21030" y="1159"/>
                    <a:pt x="21055" y="1150"/>
                    <a:pt x="21081" y="1143"/>
                  </a:cubicBezTo>
                  <a:cubicBezTo>
                    <a:pt x="21302" y="1078"/>
                    <a:pt x="21578" y="1086"/>
                    <a:pt x="21747" y="907"/>
                  </a:cubicBezTo>
                  <a:cubicBezTo>
                    <a:pt x="21274" y="466"/>
                    <a:pt x="20567" y="345"/>
                    <a:pt x="19977" y="148"/>
                  </a:cubicBezTo>
                  <a:cubicBezTo>
                    <a:pt x="19758" y="90"/>
                    <a:pt x="19537" y="40"/>
                    <a:pt x="1931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8"/>
            <p:cNvSpPr/>
            <p:nvPr/>
          </p:nvSpPr>
          <p:spPr>
            <a:xfrm>
              <a:off x="3367750" y="2897800"/>
              <a:ext cx="152775" cy="78025"/>
            </a:xfrm>
            <a:custGeom>
              <a:avLst/>
              <a:gdLst/>
              <a:ahLst/>
              <a:cxnLst/>
              <a:rect l="l" t="t" r="r" b="b"/>
              <a:pathLst>
                <a:path w="6111" h="3121" extrusionOk="0">
                  <a:moveTo>
                    <a:pt x="1043" y="1"/>
                  </a:moveTo>
                  <a:cubicBezTo>
                    <a:pt x="818" y="1"/>
                    <a:pt x="594" y="27"/>
                    <a:pt x="375" y="89"/>
                  </a:cubicBezTo>
                  <a:cubicBezTo>
                    <a:pt x="88" y="198"/>
                    <a:pt x="1" y="422"/>
                    <a:pt x="63" y="692"/>
                  </a:cubicBezTo>
                  <a:cubicBezTo>
                    <a:pt x="194" y="417"/>
                    <a:pt x="489" y="323"/>
                    <a:pt x="821" y="323"/>
                  </a:cubicBezTo>
                  <a:cubicBezTo>
                    <a:pt x="1229" y="323"/>
                    <a:pt x="1693" y="464"/>
                    <a:pt x="1981" y="589"/>
                  </a:cubicBezTo>
                  <a:cubicBezTo>
                    <a:pt x="2439" y="807"/>
                    <a:pt x="2863" y="1089"/>
                    <a:pt x="3251" y="1416"/>
                  </a:cubicBezTo>
                  <a:cubicBezTo>
                    <a:pt x="3421" y="1568"/>
                    <a:pt x="3640" y="1686"/>
                    <a:pt x="3764" y="1880"/>
                  </a:cubicBezTo>
                  <a:cubicBezTo>
                    <a:pt x="3835" y="1884"/>
                    <a:pt x="3908" y="1886"/>
                    <a:pt x="3980" y="1886"/>
                  </a:cubicBezTo>
                  <a:cubicBezTo>
                    <a:pt x="4072" y="1886"/>
                    <a:pt x="4165" y="1884"/>
                    <a:pt x="4257" y="1884"/>
                  </a:cubicBezTo>
                  <a:cubicBezTo>
                    <a:pt x="4369" y="1884"/>
                    <a:pt x="4480" y="1887"/>
                    <a:pt x="4589" y="1900"/>
                  </a:cubicBezTo>
                  <a:cubicBezTo>
                    <a:pt x="4766" y="1918"/>
                    <a:pt x="4940" y="1963"/>
                    <a:pt x="5105" y="2065"/>
                  </a:cubicBezTo>
                  <a:cubicBezTo>
                    <a:pt x="5392" y="2221"/>
                    <a:pt x="5845" y="2716"/>
                    <a:pt x="5903" y="3120"/>
                  </a:cubicBezTo>
                  <a:cubicBezTo>
                    <a:pt x="5982" y="3069"/>
                    <a:pt x="6052" y="3008"/>
                    <a:pt x="6110" y="2929"/>
                  </a:cubicBezTo>
                  <a:cubicBezTo>
                    <a:pt x="5947" y="2375"/>
                    <a:pt x="5699" y="1657"/>
                    <a:pt x="5049" y="1549"/>
                  </a:cubicBezTo>
                  <a:cubicBezTo>
                    <a:pt x="4968" y="1518"/>
                    <a:pt x="4895" y="1482"/>
                    <a:pt x="4828" y="1440"/>
                  </a:cubicBezTo>
                  <a:cubicBezTo>
                    <a:pt x="4698" y="1365"/>
                    <a:pt x="4584" y="1278"/>
                    <a:pt x="4449" y="1199"/>
                  </a:cubicBezTo>
                  <a:cubicBezTo>
                    <a:pt x="4118" y="988"/>
                    <a:pt x="3768" y="804"/>
                    <a:pt x="3411" y="643"/>
                  </a:cubicBezTo>
                  <a:cubicBezTo>
                    <a:pt x="3345" y="615"/>
                    <a:pt x="3278" y="587"/>
                    <a:pt x="3214" y="562"/>
                  </a:cubicBezTo>
                  <a:lnTo>
                    <a:pt x="3214" y="562"/>
                  </a:lnTo>
                  <a:cubicBezTo>
                    <a:pt x="3241" y="637"/>
                    <a:pt x="3264" y="711"/>
                    <a:pt x="3284" y="772"/>
                  </a:cubicBezTo>
                  <a:cubicBezTo>
                    <a:pt x="3315" y="860"/>
                    <a:pt x="3234" y="931"/>
                    <a:pt x="3157" y="931"/>
                  </a:cubicBezTo>
                  <a:cubicBezTo>
                    <a:pt x="3120" y="931"/>
                    <a:pt x="3083" y="914"/>
                    <a:pt x="3060" y="874"/>
                  </a:cubicBezTo>
                  <a:cubicBezTo>
                    <a:pt x="3016" y="775"/>
                    <a:pt x="2870" y="573"/>
                    <a:pt x="2792" y="393"/>
                  </a:cubicBezTo>
                  <a:cubicBezTo>
                    <a:pt x="2697" y="357"/>
                    <a:pt x="2601" y="322"/>
                    <a:pt x="2505" y="287"/>
                  </a:cubicBezTo>
                  <a:lnTo>
                    <a:pt x="2505" y="287"/>
                  </a:lnTo>
                  <a:cubicBezTo>
                    <a:pt x="2522" y="363"/>
                    <a:pt x="2511" y="419"/>
                    <a:pt x="2445" y="419"/>
                  </a:cubicBezTo>
                  <a:cubicBezTo>
                    <a:pt x="2430" y="419"/>
                    <a:pt x="2411" y="416"/>
                    <a:pt x="2389" y="409"/>
                  </a:cubicBezTo>
                  <a:cubicBezTo>
                    <a:pt x="2331" y="373"/>
                    <a:pt x="2201" y="271"/>
                    <a:pt x="2098" y="160"/>
                  </a:cubicBezTo>
                  <a:cubicBezTo>
                    <a:pt x="1749" y="64"/>
                    <a:pt x="1394" y="1"/>
                    <a:pt x="1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8"/>
            <p:cNvSpPr/>
            <p:nvPr/>
          </p:nvSpPr>
          <p:spPr>
            <a:xfrm>
              <a:off x="3375325" y="2912700"/>
              <a:ext cx="130800" cy="67825"/>
            </a:xfrm>
            <a:custGeom>
              <a:avLst/>
              <a:gdLst/>
              <a:ahLst/>
              <a:cxnLst/>
              <a:rect l="l" t="t" r="r" b="b"/>
              <a:pathLst>
                <a:path w="5232" h="2713" extrusionOk="0">
                  <a:moveTo>
                    <a:pt x="595" y="0"/>
                  </a:moveTo>
                  <a:cubicBezTo>
                    <a:pt x="424" y="0"/>
                    <a:pt x="260" y="41"/>
                    <a:pt x="119" y="146"/>
                  </a:cubicBezTo>
                  <a:cubicBezTo>
                    <a:pt x="7" y="270"/>
                    <a:pt x="30" y="447"/>
                    <a:pt x="1" y="602"/>
                  </a:cubicBezTo>
                  <a:cubicBezTo>
                    <a:pt x="205" y="870"/>
                    <a:pt x="492" y="1083"/>
                    <a:pt x="766" y="1269"/>
                  </a:cubicBezTo>
                  <a:cubicBezTo>
                    <a:pt x="1522" y="1763"/>
                    <a:pt x="2394" y="1911"/>
                    <a:pt x="3249" y="2081"/>
                  </a:cubicBezTo>
                  <a:cubicBezTo>
                    <a:pt x="3735" y="2368"/>
                    <a:pt x="4238" y="2703"/>
                    <a:pt x="4820" y="2712"/>
                  </a:cubicBezTo>
                  <a:cubicBezTo>
                    <a:pt x="4956" y="2706"/>
                    <a:pt x="5094" y="2698"/>
                    <a:pt x="5229" y="2670"/>
                  </a:cubicBezTo>
                  <a:cubicBezTo>
                    <a:pt x="5229" y="2668"/>
                    <a:pt x="5231" y="2664"/>
                    <a:pt x="5231" y="2661"/>
                  </a:cubicBezTo>
                  <a:cubicBezTo>
                    <a:pt x="5063" y="1921"/>
                    <a:pt x="4325" y="1457"/>
                    <a:pt x="3593" y="1457"/>
                  </a:cubicBezTo>
                  <a:cubicBezTo>
                    <a:pt x="3579" y="1457"/>
                    <a:pt x="3564" y="1457"/>
                    <a:pt x="3550" y="1457"/>
                  </a:cubicBezTo>
                  <a:cubicBezTo>
                    <a:pt x="3474" y="1458"/>
                    <a:pt x="3397" y="1487"/>
                    <a:pt x="3322" y="1487"/>
                  </a:cubicBezTo>
                  <a:cubicBezTo>
                    <a:pt x="3287" y="1487"/>
                    <a:pt x="3253" y="1481"/>
                    <a:pt x="3220" y="1463"/>
                  </a:cubicBezTo>
                  <a:cubicBezTo>
                    <a:pt x="2666" y="1102"/>
                    <a:pt x="2210" y="595"/>
                    <a:pt x="1610" y="300"/>
                  </a:cubicBezTo>
                  <a:cubicBezTo>
                    <a:pt x="1322" y="167"/>
                    <a:pt x="943" y="0"/>
                    <a:pt x="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8"/>
            <p:cNvSpPr/>
            <p:nvPr/>
          </p:nvSpPr>
          <p:spPr>
            <a:xfrm>
              <a:off x="3398725" y="2632900"/>
              <a:ext cx="322725" cy="196800"/>
            </a:xfrm>
            <a:custGeom>
              <a:avLst/>
              <a:gdLst/>
              <a:ahLst/>
              <a:cxnLst/>
              <a:rect l="l" t="t" r="r" b="b"/>
              <a:pathLst>
                <a:path w="12909" h="7872" extrusionOk="0">
                  <a:moveTo>
                    <a:pt x="0" y="1"/>
                  </a:moveTo>
                  <a:lnTo>
                    <a:pt x="0" y="1"/>
                  </a:lnTo>
                  <a:cubicBezTo>
                    <a:pt x="8" y="75"/>
                    <a:pt x="14" y="148"/>
                    <a:pt x="15" y="187"/>
                  </a:cubicBezTo>
                  <a:cubicBezTo>
                    <a:pt x="30" y="1612"/>
                    <a:pt x="117" y="3033"/>
                    <a:pt x="256" y="4449"/>
                  </a:cubicBezTo>
                  <a:cubicBezTo>
                    <a:pt x="314" y="5167"/>
                    <a:pt x="377" y="5884"/>
                    <a:pt x="471" y="6598"/>
                  </a:cubicBezTo>
                  <a:cubicBezTo>
                    <a:pt x="509" y="6745"/>
                    <a:pt x="496" y="6909"/>
                    <a:pt x="521" y="7047"/>
                  </a:cubicBezTo>
                  <a:cubicBezTo>
                    <a:pt x="707" y="7008"/>
                    <a:pt x="896" y="6995"/>
                    <a:pt x="1086" y="6995"/>
                  </a:cubicBezTo>
                  <a:cubicBezTo>
                    <a:pt x="1332" y="6995"/>
                    <a:pt x="1578" y="7016"/>
                    <a:pt x="1821" y="7027"/>
                  </a:cubicBezTo>
                  <a:cubicBezTo>
                    <a:pt x="2315" y="7062"/>
                    <a:pt x="2812" y="7116"/>
                    <a:pt x="3297" y="7231"/>
                  </a:cubicBezTo>
                  <a:cubicBezTo>
                    <a:pt x="3322" y="7234"/>
                    <a:pt x="3348" y="7241"/>
                    <a:pt x="3373" y="7248"/>
                  </a:cubicBezTo>
                  <a:cubicBezTo>
                    <a:pt x="3943" y="7390"/>
                    <a:pt x="4524" y="7573"/>
                    <a:pt x="5036" y="7872"/>
                  </a:cubicBezTo>
                  <a:cubicBezTo>
                    <a:pt x="5065" y="6847"/>
                    <a:pt x="5087" y="5826"/>
                    <a:pt x="5145" y="4803"/>
                  </a:cubicBezTo>
                  <a:cubicBezTo>
                    <a:pt x="5171" y="4224"/>
                    <a:pt x="5287" y="3645"/>
                    <a:pt x="5259" y="3068"/>
                  </a:cubicBezTo>
                  <a:cubicBezTo>
                    <a:pt x="5167" y="2774"/>
                    <a:pt x="5747" y="2580"/>
                    <a:pt x="5945" y="2442"/>
                  </a:cubicBezTo>
                  <a:cubicBezTo>
                    <a:pt x="6355" y="2213"/>
                    <a:pt x="6777" y="1993"/>
                    <a:pt x="7241" y="1891"/>
                  </a:cubicBezTo>
                  <a:cubicBezTo>
                    <a:pt x="7357" y="1870"/>
                    <a:pt x="7485" y="1827"/>
                    <a:pt x="7606" y="1827"/>
                  </a:cubicBezTo>
                  <a:cubicBezTo>
                    <a:pt x="7666" y="1827"/>
                    <a:pt x="7724" y="1838"/>
                    <a:pt x="7779" y="1866"/>
                  </a:cubicBezTo>
                  <a:cubicBezTo>
                    <a:pt x="7913" y="1983"/>
                    <a:pt x="7707" y="2109"/>
                    <a:pt x="7604" y="2152"/>
                  </a:cubicBezTo>
                  <a:cubicBezTo>
                    <a:pt x="7461" y="2208"/>
                    <a:pt x="7323" y="2262"/>
                    <a:pt x="7186" y="2321"/>
                  </a:cubicBezTo>
                  <a:cubicBezTo>
                    <a:pt x="7454" y="2362"/>
                    <a:pt x="7713" y="2437"/>
                    <a:pt x="7946" y="2587"/>
                  </a:cubicBezTo>
                  <a:cubicBezTo>
                    <a:pt x="8249" y="2720"/>
                    <a:pt x="8037" y="3943"/>
                    <a:pt x="8057" y="4281"/>
                  </a:cubicBezTo>
                  <a:cubicBezTo>
                    <a:pt x="8016" y="4482"/>
                    <a:pt x="8123" y="5362"/>
                    <a:pt x="7888" y="5367"/>
                  </a:cubicBezTo>
                  <a:cubicBezTo>
                    <a:pt x="7582" y="5186"/>
                    <a:pt x="7652" y="4103"/>
                    <a:pt x="7671" y="3385"/>
                  </a:cubicBezTo>
                  <a:lnTo>
                    <a:pt x="7671" y="3385"/>
                  </a:lnTo>
                  <a:cubicBezTo>
                    <a:pt x="7589" y="3425"/>
                    <a:pt x="7505" y="3468"/>
                    <a:pt x="7461" y="3526"/>
                  </a:cubicBezTo>
                  <a:cubicBezTo>
                    <a:pt x="7390" y="3844"/>
                    <a:pt x="7350" y="4211"/>
                    <a:pt x="7350" y="4584"/>
                  </a:cubicBezTo>
                  <a:cubicBezTo>
                    <a:pt x="7350" y="5527"/>
                    <a:pt x="7608" y="6538"/>
                    <a:pt x="8314" y="7075"/>
                  </a:cubicBezTo>
                  <a:cubicBezTo>
                    <a:pt x="8144" y="6807"/>
                    <a:pt x="8026" y="6499"/>
                    <a:pt x="7962" y="6205"/>
                  </a:cubicBezTo>
                  <a:cubicBezTo>
                    <a:pt x="7961" y="6158"/>
                    <a:pt x="8004" y="6123"/>
                    <a:pt x="8047" y="6123"/>
                  </a:cubicBezTo>
                  <a:cubicBezTo>
                    <a:pt x="8066" y="6123"/>
                    <a:pt x="8084" y="6129"/>
                    <a:pt x="8099" y="6145"/>
                  </a:cubicBezTo>
                  <a:cubicBezTo>
                    <a:pt x="8121" y="6170"/>
                    <a:pt x="8144" y="6194"/>
                    <a:pt x="8162" y="6222"/>
                  </a:cubicBezTo>
                  <a:cubicBezTo>
                    <a:pt x="8479" y="6798"/>
                    <a:pt x="8939" y="7440"/>
                    <a:pt x="9563" y="7440"/>
                  </a:cubicBezTo>
                  <a:cubicBezTo>
                    <a:pt x="9739" y="7440"/>
                    <a:pt x="9927" y="7389"/>
                    <a:pt x="10129" y="7271"/>
                  </a:cubicBezTo>
                  <a:cubicBezTo>
                    <a:pt x="10156" y="7250"/>
                    <a:pt x="10181" y="7225"/>
                    <a:pt x="10205" y="7200"/>
                  </a:cubicBezTo>
                  <a:cubicBezTo>
                    <a:pt x="10868" y="6553"/>
                    <a:pt x="11205" y="5635"/>
                    <a:pt x="11578" y="4804"/>
                  </a:cubicBezTo>
                  <a:cubicBezTo>
                    <a:pt x="12198" y="3354"/>
                    <a:pt x="12642" y="1857"/>
                    <a:pt x="12909" y="312"/>
                  </a:cubicBezTo>
                  <a:lnTo>
                    <a:pt x="12909" y="312"/>
                  </a:lnTo>
                  <a:cubicBezTo>
                    <a:pt x="12241" y="519"/>
                    <a:pt x="11568" y="627"/>
                    <a:pt x="10870" y="696"/>
                  </a:cubicBezTo>
                  <a:cubicBezTo>
                    <a:pt x="9792" y="836"/>
                    <a:pt x="8703" y="910"/>
                    <a:pt x="7615" y="910"/>
                  </a:cubicBezTo>
                  <a:cubicBezTo>
                    <a:pt x="7458" y="910"/>
                    <a:pt x="7301" y="909"/>
                    <a:pt x="7145" y="906"/>
                  </a:cubicBezTo>
                  <a:cubicBezTo>
                    <a:pt x="6301" y="897"/>
                    <a:pt x="1677" y="7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8"/>
            <p:cNvSpPr/>
            <p:nvPr/>
          </p:nvSpPr>
          <p:spPr>
            <a:xfrm>
              <a:off x="3587425" y="2806725"/>
              <a:ext cx="44875" cy="79825"/>
            </a:xfrm>
            <a:custGeom>
              <a:avLst/>
              <a:gdLst/>
              <a:ahLst/>
              <a:cxnLst/>
              <a:rect l="l" t="t" r="r" b="b"/>
              <a:pathLst>
                <a:path w="1795" h="3193" extrusionOk="0">
                  <a:moveTo>
                    <a:pt x="1412" y="1228"/>
                  </a:moveTo>
                  <a:cubicBezTo>
                    <a:pt x="1460" y="1228"/>
                    <a:pt x="1506" y="1236"/>
                    <a:pt x="1547" y="1261"/>
                  </a:cubicBezTo>
                  <a:cubicBezTo>
                    <a:pt x="1668" y="1340"/>
                    <a:pt x="1620" y="1547"/>
                    <a:pt x="1474" y="1566"/>
                  </a:cubicBezTo>
                  <a:cubicBezTo>
                    <a:pt x="1226" y="1586"/>
                    <a:pt x="976" y="1599"/>
                    <a:pt x="728" y="1599"/>
                  </a:cubicBezTo>
                  <a:cubicBezTo>
                    <a:pt x="691" y="1599"/>
                    <a:pt x="655" y="1599"/>
                    <a:pt x="618" y="1598"/>
                  </a:cubicBezTo>
                  <a:cubicBezTo>
                    <a:pt x="518" y="1594"/>
                    <a:pt x="524" y="1506"/>
                    <a:pt x="592" y="1458"/>
                  </a:cubicBezTo>
                  <a:cubicBezTo>
                    <a:pt x="757" y="1321"/>
                    <a:pt x="978" y="1283"/>
                    <a:pt x="1185" y="1251"/>
                  </a:cubicBezTo>
                  <a:cubicBezTo>
                    <a:pt x="1257" y="1248"/>
                    <a:pt x="1337" y="1228"/>
                    <a:pt x="1412" y="1228"/>
                  </a:cubicBezTo>
                  <a:close/>
                  <a:moveTo>
                    <a:pt x="79" y="1"/>
                  </a:moveTo>
                  <a:cubicBezTo>
                    <a:pt x="56" y="218"/>
                    <a:pt x="8" y="431"/>
                    <a:pt x="0" y="649"/>
                  </a:cubicBezTo>
                  <a:cubicBezTo>
                    <a:pt x="19" y="1514"/>
                    <a:pt x="277" y="2468"/>
                    <a:pt x="897" y="3085"/>
                  </a:cubicBezTo>
                  <a:cubicBezTo>
                    <a:pt x="969" y="3159"/>
                    <a:pt x="1055" y="3193"/>
                    <a:pt x="1142" y="3193"/>
                  </a:cubicBezTo>
                  <a:cubicBezTo>
                    <a:pt x="1246" y="3193"/>
                    <a:pt x="1352" y="3144"/>
                    <a:pt x="1435" y="3061"/>
                  </a:cubicBezTo>
                  <a:cubicBezTo>
                    <a:pt x="1717" y="2779"/>
                    <a:pt x="1771" y="2360"/>
                    <a:pt x="1787" y="1977"/>
                  </a:cubicBezTo>
                  <a:cubicBezTo>
                    <a:pt x="1794" y="1683"/>
                    <a:pt x="1764" y="1390"/>
                    <a:pt x="1733" y="1095"/>
                  </a:cubicBezTo>
                  <a:cubicBezTo>
                    <a:pt x="1722" y="1052"/>
                    <a:pt x="1714" y="999"/>
                    <a:pt x="1714" y="947"/>
                  </a:cubicBezTo>
                  <a:cubicBezTo>
                    <a:pt x="1700" y="948"/>
                    <a:pt x="1685" y="948"/>
                    <a:pt x="1670" y="948"/>
                  </a:cubicBezTo>
                  <a:cubicBezTo>
                    <a:pt x="1608" y="948"/>
                    <a:pt x="1540" y="942"/>
                    <a:pt x="1482" y="942"/>
                  </a:cubicBezTo>
                  <a:cubicBezTo>
                    <a:pt x="1460" y="942"/>
                    <a:pt x="1439" y="943"/>
                    <a:pt x="1420" y="945"/>
                  </a:cubicBezTo>
                  <a:cubicBezTo>
                    <a:pt x="1050" y="961"/>
                    <a:pt x="677" y="939"/>
                    <a:pt x="308" y="970"/>
                  </a:cubicBezTo>
                  <a:cubicBezTo>
                    <a:pt x="305" y="971"/>
                    <a:pt x="302" y="971"/>
                    <a:pt x="299" y="971"/>
                  </a:cubicBezTo>
                  <a:cubicBezTo>
                    <a:pt x="269" y="971"/>
                    <a:pt x="257" y="920"/>
                    <a:pt x="293" y="916"/>
                  </a:cubicBezTo>
                  <a:cubicBezTo>
                    <a:pt x="528" y="797"/>
                    <a:pt x="779" y="712"/>
                    <a:pt x="1034" y="662"/>
                  </a:cubicBezTo>
                  <a:cubicBezTo>
                    <a:pt x="640" y="553"/>
                    <a:pt x="325" y="316"/>
                    <a:pt x="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8"/>
            <p:cNvSpPr/>
            <p:nvPr/>
          </p:nvSpPr>
          <p:spPr>
            <a:xfrm>
              <a:off x="3750100" y="2440050"/>
              <a:ext cx="65975" cy="47825"/>
            </a:xfrm>
            <a:custGeom>
              <a:avLst/>
              <a:gdLst/>
              <a:ahLst/>
              <a:cxnLst/>
              <a:rect l="l" t="t" r="r" b="b"/>
              <a:pathLst>
                <a:path w="2639" h="1913" extrusionOk="0">
                  <a:moveTo>
                    <a:pt x="2610" y="0"/>
                  </a:moveTo>
                  <a:cubicBezTo>
                    <a:pt x="2577" y="59"/>
                    <a:pt x="2544" y="120"/>
                    <a:pt x="2507" y="174"/>
                  </a:cubicBezTo>
                  <a:cubicBezTo>
                    <a:pt x="2188" y="674"/>
                    <a:pt x="1551" y="1216"/>
                    <a:pt x="875" y="1556"/>
                  </a:cubicBezTo>
                  <a:cubicBezTo>
                    <a:pt x="585" y="1703"/>
                    <a:pt x="285" y="1811"/>
                    <a:pt x="1" y="1859"/>
                  </a:cubicBezTo>
                  <a:cubicBezTo>
                    <a:pt x="71" y="1907"/>
                    <a:pt x="165" y="1910"/>
                    <a:pt x="249" y="1913"/>
                  </a:cubicBezTo>
                  <a:cubicBezTo>
                    <a:pt x="473" y="1907"/>
                    <a:pt x="753" y="1834"/>
                    <a:pt x="1040" y="1713"/>
                  </a:cubicBezTo>
                  <a:cubicBezTo>
                    <a:pt x="1697" y="1440"/>
                    <a:pt x="2403" y="923"/>
                    <a:pt x="2592" y="438"/>
                  </a:cubicBezTo>
                  <a:cubicBezTo>
                    <a:pt x="2630" y="296"/>
                    <a:pt x="2639" y="143"/>
                    <a:pt x="2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8"/>
            <p:cNvSpPr/>
            <p:nvPr/>
          </p:nvSpPr>
          <p:spPr>
            <a:xfrm>
              <a:off x="3458175" y="2881000"/>
              <a:ext cx="59725" cy="62575"/>
            </a:xfrm>
            <a:custGeom>
              <a:avLst/>
              <a:gdLst/>
              <a:ahLst/>
              <a:cxnLst/>
              <a:rect l="l" t="t" r="r" b="b"/>
              <a:pathLst>
                <a:path w="2389" h="2503" extrusionOk="0">
                  <a:moveTo>
                    <a:pt x="133" y="1"/>
                  </a:moveTo>
                  <a:cubicBezTo>
                    <a:pt x="84" y="1"/>
                    <a:pt x="39" y="32"/>
                    <a:pt x="1" y="114"/>
                  </a:cubicBezTo>
                  <a:cubicBezTo>
                    <a:pt x="119" y="436"/>
                    <a:pt x="249" y="764"/>
                    <a:pt x="310" y="1097"/>
                  </a:cubicBezTo>
                  <a:cubicBezTo>
                    <a:pt x="654" y="1271"/>
                    <a:pt x="986" y="1465"/>
                    <a:pt x="1300" y="1686"/>
                  </a:cubicBezTo>
                  <a:cubicBezTo>
                    <a:pt x="1345" y="1720"/>
                    <a:pt x="1390" y="1750"/>
                    <a:pt x="1434" y="1782"/>
                  </a:cubicBezTo>
                  <a:cubicBezTo>
                    <a:pt x="1553" y="1854"/>
                    <a:pt x="1629" y="1966"/>
                    <a:pt x="1725" y="2059"/>
                  </a:cubicBezTo>
                  <a:cubicBezTo>
                    <a:pt x="1932" y="2233"/>
                    <a:pt x="2191" y="2322"/>
                    <a:pt x="2388" y="2502"/>
                  </a:cubicBezTo>
                  <a:cubicBezTo>
                    <a:pt x="2260" y="1814"/>
                    <a:pt x="2126" y="1125"/>
                    <a:pt x="1992" y="442"/>
                  </a:cubicBezTo>
                  <a:cubicBezTo>
                    <a:pt x="1935" y="428"/>
                    <a:pt x="1881" y="412"/>
                    <a:pt x="1830" y="412"/>
                  </a:cubicBezTo>
                  <a:cubicBezTo>
                    <a:pt x="1769" y="412"/>
                    <a:pt x="1712" y="434"/>
                    <a:pt x="1657" y="504"/>
                  </a:cubicBezTo>
                  <a:cubicBezTo>
                    <a:pt x="1645" y="525"/>
                    <a:pt x="1643" y="549"/>
                    <a:pt x="1638" y="573"/>
                  </a:cubicBezTo>
                  <a:cubicBezTo>
                    <a:pt x="1625" y="622"/>
                    <a:pt x="1577" y="654"/>
                    <a:pt x="1528" y="654"/>
                  </a:cubicBezTo>
                  <a:cubicBezTo>
                    <a:pt x="1522" y="654"/>
                    <a:pt x="1517" y="654"/>
                    <a:pt x="1511" y="653"/>
                  </a:cubicBezTo>
                  <a:cubicBezTo>
                    <a:pt x="1412" y="638"/>
                    <a:pt x="1330" y="536"/>
                    <a:pt x="1250" y="440"/>
                  </a:cubicBezTo>
                  <a:cubicBezTo>
                    <a:pt x="1168" y="342"/>
                    <a:pt x="1089" y="247"/>
                    <a:pt x="995" y="247"/>
                  </a:cubicBezTo>
                  <a:cubicBezTo>
                    <a:pt x="962" y="247"/>
                    <a:pt x="927" y="259"/>
                    <a:pt x="890" y="287"/>
                  </a:cubicBezTo>
                  <a:cubicBezTo>
                    <a:pt x="841" y="368"/>
                    <a:pt x="798" y="425"/>
                    <a:pt x="730" y="425"/>
                  </a:cubicBezTo>
                  <a:cubicBezTo>
                    <a:pt x="700" y="425"/>
                    <a:pt x="665" y="413"/>
                    <a:pt x="622" y="388"/>
                  </a:cubicBezTo>
                  <a:cubicBezTo>
                    <a:pt x="479" y="310"/>
                    <a:pt x="286" y="1"/>
                    <a:pt x="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8"/>
            <p:cNvSpPr/>
            <p:nvPr/>
          </p:nvSpPr>
          <p:spPr>
            <a:xfrm>
              <a:off x="3434000" y="2816025"/>
              <a:ext cx="72600" cy="73075"/>
            </a:xfrm>
            <a:custGeom>
              <a:avLst/>
              <a:gdLst/>
              <a:ahLst/>
              <a:cxnLst/>
              <a:rect l="l" t="t" r="r" b="b"/>
              <a:pathLst>
                <a:path w="2904" h="2923" extrusionOk="0">
                  <a:moveTo>
                    <a:pt x="0" y="0"/>
                  </a:moveTo>
                  <a:cubicBezTo>
                    <a:pt x="2" y="6"/>
                    <a:pt x="6" y="14"/>
                    <a:pt x="8" y="21"/>
                  </a:cubicBezTo>
                  <a:cubicBezTo>
                    <a:pt x="280" y="833"/>
                    <a:pt x="569" y="1644"/>
                    <a:pt x="873" y="2447"/>
                  </a:cubicBezTo>
                  <a:cubicBezTo>
                    <a:pt x="899" y="2418"/>
                    <a:pt x="932" y="2395"/>
                    <a:pt x="961" y="2377"/>
                  </a:cubicBezTo>
                  <a:cubicBezTo>
                    <a:pt x="1020" y="2347"/>
                    <a:pt x="1079" y="2334"/>
                    <a:pt x="1136" y="2334"/>
                  </a:cubicBezTo>
                  <a:cubicBezTo>
                    <a:pt x="1386" y="2334"/>
                    <a:pt x="1611" y="2584"/>
                    <a:pt x="1759" y="2768"/>
                  </a:cubicBezTo>
                  <a:cubicBezTo>
                    <a:pt x="1850" y="2667"/>
                    <a:pt x="1946" y="2627"/>
                    <a:pt x="2040" y="2627"/>
                  </a:cubicBezTo>
                  <a:cubicBezTo>
                    <a:pt x="2089" y="2627"/>
                    <a:pt x="2137" y="2638"/>
                    <a:pt x="2185" y="2657"/>
                  </a:cubicBezTo>
                  <a:cubicBezTo>
                    <a:pt x="2306" y="2708"/>
                    <a:pt x="2421" y="2812"/>
                    <a:pt x="2514" y="2923"/>
                  </a:cubicBezTo>
                  <a:cubicBezTo>
                    <a:pt x="2589" y="2799"/>
                    <a:pt x="2732" y="2729"/>
                    <a:pt x="2872" y="2729"/>
                  </a:cubicBezTo>
                  <a:cubicBezTo>
                    <a:pt x="2882" y="2729"/>
                    <a:pt x="2893" y="2729"/>
                    <a:pt x="2903" y="2730"/>
                  </a:cubicBezTo>
                  <a:cubicBezTo>
                    <a:pt x="2858" y="2485"/>
                    <a:pt x="2809" y="2239"/>
                    <a:pt x="2765" y="1997"/>
                  </a:cubicBezTo>
                  <a:cubicBezTo>
                    <a:pt x="2682" y="1582"/>
                    <a:pt x="2618" y="1165"/>
                    <a:pt x="2559" y="744"/>
                  </a:cubicBezTo>
                  <a:cubicBezTo>
                    <a:pt x="2549" y="655"/>
                    <a:pt x="2527" y="566"/>
                    <a:pt x="2520" y="476"/>
                  </a:cubicBezTo>
                  <a:cubicBezTo>
                    <a:pt x="2342" y="414"/>
                    <a:pt x="2166" y="359"/>
                    <a:pt x="1988" y="311"/>
                  </a:cubicBezTo>
                  <a:cubicBezTo>
                    <a:pt x="1340" y="130"/>
                    <a:pt x="672" y="24"/>
                    <a:pt x="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8"/>
            <p:cNvSpPr/>
            <p:nvPr/>
          </p:nvSpPr>
          <p:spPr>
            <a:xfrm>
              <a:off x="3364625" y="2329100"/>
              <a:ext cx="447400" cy="185125"/>
            </a:xfrm>
            <a:custGeom>
              <a:avLst/>
              <a:gdLst/>
              <a:ahLst/>
              <a:cxnLst/>
              <a:rect l="l" t="t" r="r" b="b"/>
              <a:pathLst>
                <a:path w="17896" h="7405" extrusionOk="0">
                  <a:moveTo>
                    <a:pt x="8770" y="3069"/>
                  </a:moveTo>
                  <a:cubicBezTo>
                    <a:pt x="8867" y="3069"/>
                    <a:pt x="8973" y="3092"/>
                    <a:pt x="9036" y="3105"/>
                  </a:cubicBezTo>
                  <a:cubicBezTo>
                    <a:pt x="9661" y="3369"/>
                    <a:pt x="9391" y="4216"/>
                    <a:pt x="8784" y="4216"/>
                  </a:cubicBezTo>
                  <a:cubicBezTo>
                    <a:pt x="8761" y="4216"/>
                    <a:pt x="8737" y="4215"/>
                    <a:pt x="8713" y="4213"/>
                  </a:cubicBezTo>
                  <a:cubicBezTo>
                    <a:pt x="8090" y="4188"/>
                    <a:pt x="8015" y="3408"/>
                    <a:pt x="8555" y="3181"/>
                  </a:cubicBezTo>
                  <a:cubicBezTo>
                    <a:pt x="8578" y="3094"/>
                    <a:pt x="8669" y="3069"/>
                    <a:pt x="8770" y="3069"/>
                  </a:cubicBezTo>
                  <a:close/>
                  <a:moveTo>
                    <a:pt x="8725" y="4467"/>
                  </a:moveTo>
                  <a:cubicBezTo>
                    <a:pt x="8745" y="4467"/>
                    <a:pt x="8766" y="4468"/>
                    <a:pt x="8787" y="4471"/>
                  </a:cubicBezTo>
                  <a:cubicBezTo>
                    <a:pt x="9124" y="4507"/>
                    <a:pt x="9342" y="4867"/>
                    <a:pt x="9249" y="5186"/>
                  </a:cubicBezTo>
                  <a:cubicBezTo>
                    <a:pt x="9175" y="5447"/>
                    <a:pt x="8886" y="5590"/>
                    <a:pt x="8621" y="5590"/>
                  </a:cubicBezTo>
                  <a:cubicBezTo>
                    <a:pt x="8567" y="5590"/>
                    <a:pt x="8515" y="5584"/>
                    <a:pt x="8465" y="5572"/>
                  </a:cubicBezTo>
                  <a:cubicBezTo>
                    <a:pt x="7833" y="5388"/>
                    <a:pt x="8172" y="4467"/>
                    <a:pt x="8725" y="4467"/>
                  </a:cubicBezTo>
                  <a:close/>
                  <a:moveTo>
                    <a:pt x="3366" y="1"/>
                  </a:moveTo>
                  <a:cubicBezTo>
                    <a:pt x="3354" y="15"/>
                    <a:pt x="3345" y="27"/>
                    <a:pt x="3331" y="36"/>
                  </a:cubicBezTo>
                  <a:cubicBezTo>
                    <a:pt x="3106" y="193"/>
                    <a:pt x="2869" y="329"/>
                    <a:pt x="2632" y="466"/>
                  </a:cubicBezTo>
                  <a:cubicBezTo>
                    <a:pt x="2184" y="726"/>
                    <a:pt x="1689" y="973"/>
                    <a:pt x="1175" y="1101"/>
                  </a:cubicBezTo>
                  <a:cubicBezTo>
                    <a:pt x="1028" y="1137"/>
                    <a:pt x="875" y="1165"/>
                    <a:pt x="723" y="1181"/>
                  </a:cubicBezTo>
                  <a:lnTo>
                    <a:pt x="723" y="1193"/>
                  </a:lnTo>
                  <a:cubicBezTo>
                    <a:pt x="599" y="1427"/>
                    <a:pt x="308" y="1855"/>
                    <a:pt x="0" y="1892"/>
                  </a:cubicBezTo>
                  <a:cubicBezTo>
                    <a:pt x="586" y="2634"/>
                    <a:pt x="2232" y="2714"/>
                    <a:pt x="3070" y="2831"/>
                  </a:cubicBezTo>
                  <a:cubicBezTo>
                    <a:pt x="3105" y="2767"/>
                    <a:pt x="3150" y="2711"/>
                    <a:pt x="3224" y="2694"/>
                  </a:cubicBezTo>
                  <a:cubicBezTo>
                    <a:pt x="3235" y="2692"/>
                    <a:pt x="3245" y="2691"/>
                    <a:pt x="3254" y="2691"/>
                  </a:cubicBezTo>
                  <a:cubicBezTo>
                    <a:pt x="3357" y="2691"/>
                    <a:pt x="3414" y="2798"/>
                    <a:pt x="3390" y="2898"/>
                  </a:cubicBezTo>
                  <a:cubicBezTo>
                    <a:pt x="3374" y="2948"/>
                    <a:pt x="3357" y="2999"/>
                    <a:pt x="3339" y="3047"/>
                  </a:cubicBezTo>
                  <a:cubicBezTo>
                    <a:pt x="3022" y="3982"/>
                    <a:pt x="2724" y="4925"/>
                    <a:pt x="2449" y="5874"/>
                  </a:cubicBezTo>
                  <a:cubicBezTo>
                    <a:pt x="2450" y="5886"/>
                    <a:pt x="2455" y="5900"/>
                    <a:pt x="2456" y="5909"/>
                  </a:cubicBezTo>
                  <a:cubicBezTo>
                    <a:pt x="2517" y="6157"/>
                    <a:pt x="2618" y="6426"/>
                    <a:pt x="2839" y="6574"/>
                  </a:cubicBezTo>
                  <a:cubicBezTo>
                    <a:pt x="2875" y="6583"/>
                    <a:pt x="2911" y="6587"/>
                    <a:pt x="2946" y="6587"/>
                  </a:cubicBezTo>
                  <a:cubicBezTo>
                    <a:pt x="3124" y="6587"/>
                    <a:pt x="3299" y="6485"/>
                    <a:pt x="3460" y="6421"/>
                  </a:cubicBezTo>
                  <a:cubicBezTo>
                    <a:pt x="3512" y="6396"/>
                    <a:pt x="3573" y="6373"/>
                    <a:pt x="3633" y="6373"/>
                  </a:cubicBezTo>
                  <a:cubicBezTo>
                    <a:pt x="3668" y="6373"/>
                    <a:pt x="3703" y="6381"/>
                    <a:pt x="3736" y="6402"/>
                  </a:cubicBezTo>
                  <a:cubicBezTo>
                    <a:pt x="4043" y="6696"/>
                    <a:pt x="4278" y="6820"/>
                    <a:pt x="4552" y="6820"/>
                  </a:cubicBezTo>
                  <a:cubicBezTo>
                    <a:pt x="4746" y="6820"/>
                    <a:pt x="4959" y="6758"/>
                    <a:pt x="5231" y="6651"/>
                  </a:cubicBezTo>
                  <a:cubicBezTo>
                    <a:pt x="5260" y="6639"/>
                    <a:pt x="5289" y="6634"/>
                    <a:pt x="5317" y="6634"/>
                  </a:cubicBezTo>
                  <a:cubicBezTo>
                    <a:pt x="5417" y="6634"/>
                    <a:pt x="5507" y="6701"/>
                    <a:pt x="5550" y="6797"/>
                  </a:cubicBezTo>
                  <a:cubicBezTo>
                    <a:pt x="5712" y="7111"/>
                    <a:pt x="6029" y="7238"/>
                    <a:pt x="6356" y="7238"/>
                  </a:cubicBezTo>
                  <a:cubicBezTo>
                    <a:pt x="6476" y="7238"/>
                    <a:pt x="6597" y="7221"/>
                    <a:pt x="6713" y="7190"/>
                  </a:cubicBezTo>
                  <a:cubicBezTo>
                    <a:pt x="7047" y="7103"/>
                    <a:pt x="7401" y="7028"/>
                    <a:pt x="7709" y="6880"/>
                  </a:cubicBezTo>
                  <a:cubicBezTo>
                    <a:pt x="7744" y="6860"/>
                    <a:pt x="7785" y="6850"/>
                    <a:pt x="7825" y="6850"/>
                  </a:cubicBezTo>
                  <a:cubicBezTo>
                    <a:pt x="7865" y="6850"/>
                    <a:pt x="7905" y="6860"/>
                    <a:pt x="7940" y="6880"/>
                  </a:cubicBezTo>
                  <a:cubicBezTo>
                    <a:pt x="8159" y="7076"/>
                    <a:pt x="8426" y="7225"/>
                    <a:pt x="8730" y="7228"/>
                  </a:cubicBezTo>
                  <a:cubicBezTo>
                    <a:pt x="8745" y="7229"/>
                    <a:pt x="8760" y="7230"/>
                    <a:pt x="8774" y="7230"/>
                  </a:cubicBezTo>
                  <a:cubicBezTo>
                    <a:pt x="9080" y="7230"/>
                    <a:pt x="9336" y="6985"/>
                    <a:pt x="9636" y="6985"/>
                  </a:cubicBezTo>
                  <a:cubicBezTo>
                    <a:pt x="9644" y="6985"/>
                    <a:pt x="9652" y="6986"/>
                    <a:pt x="9660" y="6986"/>
                  </a:cubicBezTo>
                  <a:cubicBezTo>
                    <a:pt x="9898" y="7075"/>
                    <a:pt x="10093" y="7273"/>
                    <a:pt x="10348" y="7343"/>
                  </a:cubicBezTo>
                  <a:cubicBezTo>
                    <a:pt x="10461" y="7386"/>
                    <a:pt x="10573" y="7404"/>
                    <a:pt x="10683" y="7404"/>
                  </a:cubicBezTo>
                  <a:cubicBezTo>
                    <a:pt x="11064" y="7404"/>
                    <a:pt x="11426" y="7184"/>
                    <a:pt x="11753" y="6987"/>
                  </a:cubicBezTo>
                  <a:cubicBezTo>
                    <a:pt x="11822" y="6939"/>
                    <a:pt x="11903" y="6899"/>
                    <a:pt x="11987" y="6899"/>
                  </a:cubicBezTo>
                  <a:cubicBezTo>
                    <a:pt x="12005" y="6899"/>
                    <a:pt x="12022" y="6901"/>
                    <a:pt x="12040" y="6904"/>
                  </a:cubicBezTo>
                  <a:cubicBezTo>
                    <a:pt x="12215" y="6985"/>
                    <a:pt x="12323" y="7177"/>
                    <a:pt x="12509" y="7248"/>
                  </a:cubicBezTo>
                  <a:cubicBezTo>
                    <a:pt x="12639" y="7296"/>
                    <a:pt x="12771" y="7316"/>
                    <a:pt x="12904" y="7316"/>
                  </a:cubicBezTo>
                  <a:cubicBezTo>
                    <a:pt x="13330" y="7316"/>
                    <a:pt x="13760" y="7108"/>
                    <a:pt x="14146" y="6938"/>
                  </a:cubicBezTo>
                  <a:cubicBezTo>
                    <a:pt x="14142" y="6361"/>
                    <a:pt x="14136" y="5784"/>
                    <a:pt x="14128" y="5205"/>
                  </a:cubicBezTo>
                  <a:cubicBezTo>
                    <a:pt x="14127" y="4933"/>
                    <a:pt x="14120" y="4661"/>
                    <a:pt x="14127" y="4392"/>
                  </a:cubicBezTo>
                  <a:cubicBezTo>
                    <a:pt x="14134" y="4283"/>
                    <a:pt x="14121" y="4160"/>
                    <a:pt x="14194" y="4073"/>
                  </a:cubicBezTo>
                  <a:cubicBezTo>
                    <a:pt x="14223" y="4045"/>
                    <a:pt x="14254" y="4033"/>
                    <a:pt x="14282" y="4033"/>
                  </a:cubicBezTo>
                  <a:cubicBezTo>
                    <a:pt x="14299" y="4033"/>
                    <a:pt x="14318" y="4038"/>
                    <a:pt x="14335" y="4048"/>
                  </a:cubicBezTo>
                  <a:cubicBezTo>
                    <a:pt x="14360" y="4062"/>
                    <a:pt x="14379" y="4081"/>
                    <a:pt x="14398" y="4109"/>
                  </a:cubicBezTo>
                  <a:cubicBezTo>
                    <a:pt x="14443" y="4179"/>
                    <a:pt x="14472" y="4284"/>
                    <a:pt x="14477" y="4352"/>
                  </a:cubicBezTo>
                  <a:cubicBezTo>
                    <a:pt x="14516" y="4803"/>
                    <a:pt x="14535" y="5258"/>
                    <a:pt x="14544" y="5706"/>
                  </a:cubicBezTo>
                  <a:cubicBezTo>
                    <a:pt x="14572" y="5725"/>
                    <a:pt x="14598" y="5749"/>
                    <a:pt x="14631" y="5776"/>
                  </a:cubicBezTo>
                  <a:cubicBezTo>
                    <a:pt x="14781" y="5878"/>
                    <a:pt x="14949" y="5920"/>
                    <a:pt x="15127" y="5920"/>
                  </a:cubicBezTo>
                  <a:cubicBezTo>
                    <a:pt x="15401" y="5920"/>
                    <a:pt x="15697" y="5820"/>
                    <a:pt x="15979" y="5682"/>
                  </a:cubicBezTo>
                  <a:cubicBezTo>
                    <a:pt x="16347" y="5499"/>
                    <a:pt x="16694" y="5252"/>
                    <a:pt x="16940" y="5075"/>
                  </a:cubicBezTo>
                  <a:cubicBezTo>
                    <a:pt x="17377" y="4721"/>
                    <a:pt x="17778" y="4249"/>
                    <a:pt x="17843" y="3673"/>
                  </a:cubicBezTo>
                  <a:cubicBezTo>
                    <a:pt x="17896" y="2945"/>
                    <a:pt x="17610" y="2200"/>
                    <a:pt x="17081" y="1694"/>
                  </a:cubicBezTo>
                  <a:cubicBezTo>
                    <a:pt x="16814" y="1426"/>
                    <a:pt x="16503" y="1207"/>
                    <a:pt x="16147" y="1072"/>
                  </a:cubicBezTo>
                  <a:cubicBezTo>
                    <a:pt x="16071" y="1028"/>
                    <a:pt x="15962" y="1012"/>
                    <a:pt x="15867" y="983"/>
                  </a:cubicBezTo>
                  <a:cubicBezTo>
                    <a:pt x="15337" y="1610"/>
                    <a:pt x="14709" y="2149"/>
                    <a:pt x="14015" y="2598"/>
                  </a:cubicBezTo>
                  <a:cubicBezTo>
                    <a:pt x="13430" y="2953"/>
                    <a:pt x="12805" y="3421"/>
                    <a:pt x="12101" y="3421"/>
                  </a:cubicBezTo>
                  <a:cubicBezTo>
                    <a:pt x="12039" y="3421"/>
                    <a:pt x="11977" y="3417"/>
                    <a:pt x="11913" y="3410"/>
                  </a:cubicBezTo>
                  <a:cubicBezTo>
                    <a:pt x="11877" y="3408"/>
                    <a:pt x="11836" y="3392"/>
                    <a:pt x="11798" y="3367"/>
                  </a:cubicBezTo>
                  <a:cubicBezTo>
                    <a:pt x="11480" y="3649"/>
                    <a:pt x="11063" y="3970"/>
                    <a:pt x="10776" y="3970"/>
                  </a:cubicBezTo>
                  <a:cubicBezTo>
                    <a:pt x="10681" y="3970"/>
                    <a:pt x="10600" y="3935"/>
                    <a:pt x="10542" y="3853"/>
                  </a:cubicBezTo>
                  <a:cubicBezTo>
                    <a:pt x="10473" y="3749"/>
                    <a:pt x="10488" y="3625"/>
                    <a:pt x="10501" y="3506"/>
                  </a:cubicBezTo>
                  <a:cubicBezTo>
                    <a:pt x="10507" y="3461"/>
                    <a:pt x="10513" y="3411"/>
                    <a:pt x="10520" y="3366"/>
                  </a:cubicBezTo>
                  <a:lnTo>
                    <a:pt x="10476" y="3366"/>
                  </a:lnTo>
                  <a:cubicBezTo>
                    <a:pt x="9944" y="3350"/>
                    <a:pt x="9417" y="3131"/>
                    <a:pt x="9099" y="2694"/>
                  </a:cubicBezTo>
                  <a:cubicBezTo>
                    <a:pt x="9044" y="2617"/>
                    <a:pt x="8975" y="2532"/>
                    <a:pt x="8924" y="2442"/>
                  </a:cubicBezTo>
                  <a:cubicBezTo>
                    <a:pt x="8905" y="2468"/>
                    <a:pt x="8883" y="2493"/>
                    <a:pt x="8866" y="2518"/>
                  </a:cubicBezTo>
                  <a:cubicBezTo>
                    <a:pt x="8476" y="2887"/>
                    <a:pt x="7920" y="3098"/>
                    <a:pt x="7375" y="3098"/>
                  </a:cubicBezTo>
                  <a:cubicBezTo>
                    <a:pt x="7157" y="3098"/>
                    <a:pt x="6941" y="3064"/>
                    <a:pt x="6738" y="2994"/>
                  </a:cubicBezTo>
                  <a:cubicBezTo>
                    <a:pt x="5954" y="2694"/>
                    <a:pt x="5674" y="1694"/>
                    <a:pt x="5982" y="958"/>
                  </a:cubicBezTo>
                  <a:cubicBezTo>
                    <a:pt x="5866" y="929"/>
                    <a:pt x="5748" y="896"/>
                    <a:pt x="5633" y="858"/>
                  </a:cubicBezTo>
                  <a:cubicBezTo>
                    <a:pt x="4855" y="657"/>
                    <a:pt x="4055" y="383"/>
                    <a:pt x="3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8"/>
            <p:cNvSpPr/>
            <p:nvPr/>
          </p:nvSpPr>
          <p:spPr>
            <a:xfrm>
              <a:off x="3573700" y="2413200"/>
              <a:ext cx="21375" cy="14200"/>
            </a:xfrm>
            <a:custGeom>
              <a:avLst/>
              <a:gdLst/>
              <a:ahLst/>
              <a:cxnLst/>
              <a:rect l="l" t="t" r="r" b="b"/>
              <a:pathLst>
                <a:path w="855" h="568" extrusionOk="0">
                  <a:moveTo>
                    <a:pt x="451" y="0"/>
                  </a:moveTo>
                  <a:cubicBezTo>
                    <a:pt x="449" y="0"/>
                    <a:pt x="447" y="0"/>
                    <a:pt x="444" y="0"/>
                  </a:cubicBezTo>
                  <a:cubicBezTo>
                    <a:pt x="103" y="0"/>
                    <a:pt x="0" y="568"/>
                    <a:pt x="390" y="568"/>
                  </a:cubicBezTo>
                  <a:cubicBezTo>
                    <a:pt x="397" y="568"/>
                    <a:pt x="403" y="568"/>
                    <a:pt x="410" y="567"/>
                  </a:cubicBezTo>
                  <a:cubicBezTo>
                    <a:pt x="778" y="563"/>
                    <a:pt x="855"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8"/>
            <p:cNvSpPr/>
            <p:nvPr/>
          </p:nvSpPr>
          <p:spPr>
            <a:xfrm>
              <a:off x="3333150" y="1899100"/>
              <a:ext cx="531350" cy="519400"/>
            </a:xfrm>
            <a:custGeom>
              <a:avLst/>
              <a:gdLst/>
              <a:ahLst/>
              <a:cxnLst/>
              <a:rect l="l" t="t" r="r" b="b"/>
              <a:pathLst>
                <a:path w="21254" h="20776" extrusionOk="0">
                  <a:moveTo>
                    <a:pt x="14070" y="0"/>
                  </a:moveTo>
                  <a:lnTo>
                    <a:pt x="14070" y="2"/>
                  </a:lnTo>
                  <a:cubicBezTo>
                    <a:pt x="14012" y="271"/>
                    <a:pt x="14197" y="567"/>
                    <a:pt x="14284" y="796"/>
                  </a:cubicBezTo>
                  <a:cubicBezTo>
                    <a:pt x="14465" y="1203"/>
                    <a:pt x="14720" y="1576"/>
                    <a:pt x="14889" y="1988"/>
                  </a:cubicBezTo>
                  <a:cubicBezTo>
                    <a:pt x="14953" y="2238"/>
                    <a:pt x="14811" y="2308"/>
                    <a:pt x="14629" y="2308"/>
                  </a:cubicBezTo>
                  <a:cubicBezTo>
                    <a:pt x="14483" y="2308"/>
                    <a:pt x="14312" y="2263"/>
                    <a:pt x="14201" y="2230"/>
                  </a:cubicBezTo>
                  <a:cubicBezTo>
                    <a:pt x="13882" y="2150"/>
                    <a:pt x="13566" y="2058"/>
                    <a:pt x="13252" y="1969"/>
                  </a:cubicBezTo>
                  <a:cubicBezTo>
                    <a:pt x="12547" y="1765"/>
                    <a:pt x="11833" y="1567"/>
                    <a:pt x="11100" y="1496"/>
                  </a:cubicBezTo>
                  <a:cubicBezTo>
                    <a:pt x="10813" y="1465"/>
                    <a:pt x="10526" y="1451"/>
                    <a:pt x="10238" y="1451"/>
                  </a:cubicBezTo>
                  <a:cubicBezTo>
                    <a:pt x="7871" y="1451"/>
                    <a:pt x="5516" y="2461"/>
                    <a:pt x="3899" y="4198"/>
                  </a:cubicBezTo>
                  <a:cubicBezTo>
                    <a:pt x="3291" y="4870"/>
                    <a:pt x="2249" y="6063"/>
                    <a:pt x="2163" y="6967"/>
                  </a:cubicBezTo>
                  <a:cubicBezTo>
                    <a:pt x="2450" y="6965"/>
                    <a:pt x="2673" y="6732"/>
                    <a:pt x="2937" y="6648"/>
                  </a:cubicBezTo>
                  <a:cubicBezTo>
                    <a:pt x="3051" y="6407"/>
                    <a:pt x="3186" y="6226"/>
                    <a:pt x="3352" y="6151"/>
                  </a:cubicBezTo>
                  <a:cubicBezTo>
                    <a:pt x="3360" y="6150"/>
                    <a:pt x="3368" y="6149"/>
                    <a:pt x="3375" y="6149"/>
                  </a:cubicBezTo>
                  <a:cubicBezTo>
                    <a:pt x="3544" y="6149"/>
                    <a:pt x="3350" y="6446"/>
                    <a:pt x="3335" y="6531"/>
                  </a:cubicBezTo>
                  <a:cubicBezTo>
                    <a:pt x="3059" y="7235"/>
                    <a:pt x="2927" y="8010"/>
                    <a:pt x="2851" y="8746"/>
                  </a:cubicBezTo>
                  <a:cubicBezTo>
                    <a:pt x="2798" y="9338"/>
                    <a:pt x="2766" y="9928"/>
                    <a:pt x="2782" y="10514"/>
                  </a:cubicBezTo>
                  <a:cubicBezTo>
                    <a:pt x="2784" y="10948"/>
                    <a:pt x="2928" y="11437"/>
                    <a:pt x="2609" y="11801"/>
                  </a:cubicBezTo>
                  <a:cubicBezTo>
                    <a:pt x="2303" y="12224"/>
                    <a:pt x="1950" y="12610"/>
                    <a:pt x="1640" y="13033"/>
                  </a:cubicBezTo>
                  <a:cubicBezTo>
                    <a:pt x="1170" y="13688"/>
                    <a:pt x="781" y="14405"/>
                    <a:pt x="481" y="15153"/>
                  </a:cubicBezTo>
                  <a:cubicBezTo>
                    <a:pt x="398" y="15383"/>
                    <a:pt x="321" y="15622"/>
                    <a:pt x="260" y="15864"/>
                  </a:cubicBezTo>
                  <a:cubicBezTo>
                    <a:pt x="82" y="16542"/>
                    <a:pt x="0" y="17258"/>
                    <a:pt x="146" y="17937"/>
                  </a:cubicBezTo>
                  <a:cubicBezTo>
                    <a:pt x="205" y="18074"/>
                    <a:pt x="310" y="18128"/>
                    <a:pt x="441" y="18128"/>
                  </a:cubicBezTo>
                  <a:cubicBezTo>
                    <a:pt x="876" y="18128"/>
                    <a:pt x="1599" y="17528"/>
                    <a:pt x="1870" y="17393"/>
                  </a:cubicBezTo>
                  <a:cubicBezTo>
                    <a:pt x="1975" y="17345"/>
                    <a:pt x="2066" y="17243"/>
                    <a:pt x="2184" y="17243"/>
                  </a:cubicBezTo>
                  <a:cubicBezTo>
                    <a:pt x="2191" y="17243"/>
                    <a:pt x="2199" y="17244"/>
                    <a:pt x="2207" y="17244"/>
                  </a:cubicBezTo>
                  <a:cubicBezTo>
                    <a:pt x="2309" y="17258"/>
                    <a:pt x="2380" y="17361"/>
                    <a:pt x="2361" y="17462"/>
                  </a:cubicBezTo>
                  <a:cubicBezTo>
                    <a:pt x="2352" y="17511"/>
                    <a:pt x="2325" y="17553"/>
                    <a:pt x="2285" y="17583"/>
                  </a:cubicBezTo>
                  <a:cubicBezTo>
                    <a:pt x="2081" y="17752"/>
                    <a:pt x="1857" y="17890"/>
                    <a:pt x="1634" y="18034"/>
                  </a:cubicBezTo>
                  <a:cubicBezTo>
                    <a:pt x="2143" y="18027"/>
                    <a:pt x="2651" y="17846"/>
                    <a:pt x="3110" y="17645"/>
                  </a:cubicBezTo>
                  <a:cubicBezTo>
                    <a:pt x="3511" y="17454"/>
                    <a:pt x="3896" y="17221"/>
                    <a:pt x="4278" y="16989"/>
                  </a:cubicBezTo>
                  <a:cubicBezTo>
                    <a:pt x="3119" y="16245"/>
                    <a:pt x="2389" y="15159"/>
                    <a:pt x="2832" y="13582"/>
                  </a:cubicBezTo>
                  <a:cubicBezTo>
                    <a:pt x="2905" y="13301"/>
                    <a:pt x="3281" y="12614"/>
                    <a:pt x="3644" y="12474"/>
                  </a:cubicBezTo>
                  <a:cubicBezTo>
                    <a:pt x="3531" y="9975"/>
                    <a:pt x="4138" y="6992"/>
                    <a:pt x="5958" y="5173"/>
                  </a:cubicBezTo>
                  <a:cubicBezTo>
                    <a:pt x="6027" y="5117"/>
                    <a:pt x="6108" y="5058"/>
                    <a:pt x="6196" y="5042"/>
                  </a:cubicBezTo>
                  <a:cubicBezTo>
                    <a:pt x="6216" y="4872"/>
                    <a:pt x="6266" y="4744"/>
                    <a:pt x="6370" y="4744"/>
                  </a:cubicBezTo>
                  <a:cubicBezTo>
                    <a:pt x="6393" y="4744"/>
                    <a:pt x="6420" y="4750"/>
                    <a:pt x="6449" y="4765"/>
                  </a:cubicBezTo>
                  <a:cubicBezTo>
                    <a:pt x="6595" y="4970"/>
                    <a:pt x="6524" y="5257"/>
                    <a:pt x="6560" y="5496"/>
                  </a:cubicBezTo>
                  <a:cubicBezTo>
                    <a:pt x="6612" y="6123"/>
                    <a:pt x="6661" y="6792"/>
                    <a:pt x="6870" y="7381"/>
                  </a:cubicBezTo>
                  <a:cubicBezTo>
                    <a:pt x="6953" y="6824"/>
                    <a:pt x="7031" y="6263"/>
                    <a:pt x="7092" y="5705"/>
                  </a:cubicBezTo>
                  <a:cubicBezTo>
                    <a:pt x="7111" y="5658"/>
                    <a:pt x="7155" y="5634"/>
                    <a:pt x="7200" y="5634"/>
                  </a:cubicBezTo>
                  <a:cubicBezTo>
                    <a:pt x="7236" y="5634"/>
                    <a:pt x="7272" y="5649"/>
                    <a:pt x="7296" y="5678"/>
                  </a:cubicBezTo>
                  <a:cubicBezTo>
                    <a:pt x="7340" y="5738"/>
                    <a:pt x="7343" y="5817"/>
                    <a:pt x="7360" y="5887"/>
                  </a:cubicBezTo>
                  <a:cubicBezTo>
                    <a:pt x="7455" y="6353"/>
                    <a:pt x="7525" y="6824"/>
                    <a:pt x="7605" y="7293"/>
                  </a:cubicBezTo>
                  <a:cubicBezTo>
                    <a:pt x="7775" y="8296"/>
                    <a:pt x="8096" y="9401"/>
                    <a:pt x="8819" y="10145"/>
                  </a:cubicBezTo>
                  <a:cubicBezTo>
                    <a:pt x="8956" y="9997"/>
                    <a:pt x="8971" y="9781"/>
                    <a:pt x="8991" y="9592"/>
                  </a:cubicBezTo>
                  <a:cubicBezTo>
                    <a:pt x="9023" y="9051"/>
                    <a:pt x="8979" y="8512"/>
                    <a:pt x="8963" y="7971"/>
                  </a:cubicBezTo>
                  <a:cubicBezTo>
                    <a:pt x="8943" y="7592"/>
                    <a:pt x="8989" y="7213"/>
                    <a:pt x="8971" y="6834"/>
                  </a:cubicBezTo>
                  <a:cubicBezTo>
                    <a:pt x="8971" y="6776"/>
                    <a:pt x="8971" y="6690"/>
                    <a:pt x="9023" y="6655"/>
                  </a:cubicBezTo>
                  <a:cubicBezTo>
                    <a:pt x="9046" y="6639"/>
                    <a:pt x="9067" y="6633"/>
                    <a:pt x="9086" y="6633"/>
                  </a:cubicBezTo>
                  <a:cubicBezTo>
                    <a:pt x="9167" y="6633"/>
                    <a:pt x="9212" y="6754"/>
                    <a:pt x="9211" y="6837"/>
                  </a:cubicBezTo>
                  <a:cubicBezTo>
                    <a:pt x="9434" y="7696"/>
                    <a:pt x="9555" y="8636"/>
                    <a:pt x="10040" y="9393"/>
                  </a:cubicBezTo>
                  <a:cubicBezTo>
                    <a:pt x="10202" y="9235"/>
                    <a:pt x="10265" y="9022"/>
                    <a:pt x="10342" y="8818"/>
                  </a:cubicBezTo>
                  <a:cubicBezTo>
                    <a:pt x="10692" y="7808"/>
                    <a:pt x="10859" y="6754"/>
                    <a:pt x="11066" y="5712"/>
                  </a:cubicBezTo>
                  <a:cubicBezTo>
                    <a:pt x="11093" y="5638"/>
                    <a:pt x="11169" y="5596"/>
                    <a:pt x="11245" y="5596"/>
                  </a:cubicBezTo>
                  <a:cubicBezTo>
                    <a:pt x="11294" y="5596"/>
                    <a:pt x="11342" y="5614"/>
                    <a:pt x="11377" y="5651"/>
                  </a:cubicBezTo>
                  <a:cubicBezTo>
                    <a:pt x="11409" y="5680"/>
                    <a:pt x="11420" y="5715"/>
                    <a:pt x="11428" y="5751"/>
                  </a:cubicBezTo>
                  <a:cubicBezTo>
                    <a:pt x="11445" y="5778"/>
                    <a:pt x="11460" y="5807"/>
                    <a:pt x="11470" y="5826"/>
                  </a:cubicBezTo>
                  <a:cubicBezTo>
                    <a:pt x="12051" y="6989"/>
                    <a:pt x="12618" y="8153"/>
                    <a:pt x="13604" y="9009"/>
                  </a:cubicBezTo>
                  <a:cubicBezTo>
                    <a:pt x="13752" y="9156"/>
                    <a:pt x="13933" y="9271"/>
                    <a:pt x="14105" y="9392"/>
                  </a:cubicBezTo>
                  <a:cubicBezTo>
                    <a:pt x="14058" y="9000"/>
                    <a:pt x="14077" y="8602"/>
                    <a:pt x="14189" y="8209"/>
                  </a:cubicBezTo>
                  <a:cubicBezTo>
                    <a:pt x="14198" y="8187"/>
                    <a:pt x="14218" y="8177"/>
                    <a:pt x="14237" y="8177"/>
                  </a:cubicBezTo>
                  <a:cubicBezTo>
                    <a:pt x="14261" y="8177"/>
                    <a:pt x="14284" y="8192"/>
                    <a:pt x="14287" y="8220"/>
                  </a:cubicBezTo>
                  <a:cubicBezTo>
                    <a:pt x="14434" y="8940"/>
                    <a:pt x="14528" y="9688"/>
                    <a:pt x="14777" y="10379"/>
                  </a:cubicBezTo>
                  <a:cubicBezTo>
                    <a:pt x="14959" y="10886"/>
                    <a:pt x="15179" y="11375"/>
                    <a:pt x="15405" y="11862"/>
                  </a:cubicBezTo>
                  <a:cubicBezTo>
                    <a:pt x="15441" y="11921"/>
                    <a:pt x="15450" y="11989"/>
                    <a:pt x="15434" y="12049"/>
                  </a:cubicBezTo>
                  <a:cubicBezTo>
                    <a:pt x="15427" y="12171"/>
                    <a:pt x="15316" y="12264"/>
                    <a:pt x="15252" y="12359"/>
                  </a:cubicBezTo>
                  <a:cubicBezTo>
                    <a:pt x="14204" y="13742"/>
                    <a:pt x="13531" y="15367"/>
                    <a:pt x="12977" y="17002"/>
                  </a:cubicBezTo>
                  <a:cubicBezTo>
                    <a:pt x="12563" y="18228"/>
                    <a:pt x="12286" y="19487"/>
                    <a:pt x="12190" y="20776"/>
                  </a:cubicBezTo>
                  <a:cubicBezTo>
                    <a:pt x="13086" y="20220"/>
                    <a:pt x="13659" y="19299"/>
                    <a:pt x="14296" y="18488"/>
                  </a:cubicBezTo>
                  <a:cubicBezTo>
                    <a:pt x="14340" y="18438"/>
                    <a:pt x="14393" y="18418"/>
                    <a:pt x="14445" y="18418"/>
                  </a:cubicBezTo>
                  <a:cubicBezTo>
                    <a:pt x="14594" y="18418"/>
                    <a:pt x="14733" y="18589"/>
                    <a:pt x="14625" y="18748"/>
                  </a:cubicBezTo>
                  <a:cubicBezTo>
                    <a:pt x="14264" y="19251"/>
                    <a:pt x="13881" y="19748"/>
                    <a:pt x="13452" y="20200"/>
                  </a:cubicBezTo>
                  <a:cubicBezTo>
                    <a:pt x="13436" y="20215"/>
                    <a:pt x="13419" y="20231"/>
                    <a:pt x="13400" y="20250"/>
                  </a:cubicBezTo>
                  <a:cubicBezTo>
                    <a:pt x="13618" y="20209"/>
                    <a:pt x="13831" y="20150"/>
                    <a:pt x="14035" y="20062"/>
                  </a:cubicBezTo>
                  <a:cubicBezTo>
                    <a:pt x="15014" y="19601"/>
                    <a:pt x="15883" y="18961"/>
                    <a:pt x="16610" y="18170"/>
                  </a:cubicBezTo>
                  <a:cubicBezTo>
                    <a:pt x="17100" y="17663"/>
                    <a:pt x="17407" y="17008"/>
                    <a:pt x="17875" y="16489"/>
                  </a:cubicBezTo>
                  <a:cubicBezTo>
                    <a:pt x="17900" y="16467"/>
                    <a:pt x="17934" y="16456"/>
                    <a:pt x="17969" y="16456"/>
                  </a:cubicBezTo>
                  <a:cubicBezTo>
                    <a:pt x="17992" y="16456"/>
                    <a:pt x="18014" y="16461"/>
                    <a:pt x="18034" y="16471"/>
                  </a:cubicBezTo>
                  <a:cubicBezTo>
                    <a:pt x="18232" y="16596"/>
                    <a:pt x="17995" y="16902"/>
                    <a:pt x="17923" y="17052"/>
                  </a:cubicBezTo>
                  <a:cubicBezTo>
                    <a:pt x="17759" y="17339"/>
                    <a:pt x="17575" y="17613"/>
                    <a:pt x="17377" y="17874"/>
                  </a:cubicBezTo>
                  <a:cubicBezTo>
                    <a:pt x="17693" y="17973"/>
                    <a:pt x="17998" y="18114"/>
                    <a:pt x="18275" y="18294"/>
                  </a:cubicBezTo>
                  <a:cubicBezTo>
                    <a:pt x="18337" y="18336"/>
                    <a:pt x="18397" y="18384"/>
                    <a:pt x="18455" y="18429"/>
                  </a:cubicBezTo>
                  <a:cubicBezTo>
                    <a:pt x="18709" y="17915"/>
                    <a:pt x="18946" y="17395"/>
                    <a:pt x="19185" y="16873"/>
                  </a:cubicBezTo>
                  <a:cubicBezTo>
                    <a:pt x="19585" y="16010"/>
                    <a:pt x="19943" y="15136"/>
                    <a:pt x="20255" y="14248"/>
                  </a:cubicBezTo>
                  <a:cubicBezTo>
                    <a:pt x="20656" y="13120"/>
                    <a:pt x="20971" y="11867"/>
                    <a:pt x="21077" y="10609"/>
                  </a:cubicBezTo>
                  <a:cubicBezTo>
                    <a:pt x="21254" y="8535"/>
                    <a:pt x="20866" y="6451"/>
                    <a:pt x="19390" y="4922"/>
                  </a:cubicBezTo>
                  <a:cubicBezTo>
                    <a:pt x="18976" y="4521"/>
                    <a:pt x="18471" y="4233"/>
                    <a:pt x="17950" y="4001"/>
                  </a:cubicBezTo>
                  <a:cubicBezTo>
                    <a:pt x="17845" y="3935"/>
                    <a:pt x="17585" y="3886"/>
                    <a:pt x="17476" y="3782"/>
                  </a:cubicBezTo>
                  <a:cubicBezTo>
                    <a:pt x="17454" y="3778"/>
                    <a:pt x="17429" y="3769"/>
                    <a:pt x="17402" y="3755"/>
                  </a:cubicBezTo>
                  <a:cubicBezTo>
                    <a:pt x="17298" y="3666"/>
                    <a:pt x="17276" y="3516"/>
                    <a:pt x="17214" y="3398"/>
                  </a:cubicBezTo>
                  <a:cubicBezTo>
                    <a:pt x="16816" y="2593"/>
                    <a:pt x="16317" y="1828"/>
                    <a:pt x="15672" y="1213"/>
                  </a:cubicBezTo>
                  <a:cubicBezTo>
                    <a:pt x="15173" y="761"/>
                    <a:pt x="14619" y="368"/>
                    <a:pt x="14070"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8"/>
            <p:cNvSpPr/>
            <p:nvPr/>
          </p:nvSpPr>
          <p:spPr>
            <a:xfrm>
              <a:off x="3143700" y="2157275"/>
              <a:ext cx="193075" cy="174575"/>
            </a:xfrm>
            <a:custGeom>
              <a:avLst/>
              <a:gdLst/>
              <a:ahLst/>
              <a:cxnLst/>
              <a:rect l="l" t="t" r="r" b="b"/>
              <a:pathLst>
                <a:path w="7723" h="6983" extrusionOk="0">
                  <a:moveTo>
                    <a:pt x="968" y="0"/>
                  </a:moveTo>
                  <a:cubicBezTo>
                    <a:pt x="472" y="0"/>
                    <a:pt x="1" y="238"/>
                    <a:pt x="14" y="772"/>
                  </a:cubicBezTo>
                  <a:cubicBezTo>
                    <a:pt x="14" y="820"/>
                    <a:pt x="20" y="875"/>
                    <a:pt x="30" y="929"/>
                  </a:cubicBezTo>
                  <a:cubicBezTo>
                    <a:pt x="123" y="1260"/>
                    <a:pt x="281" y="1579"/>
                    <a:pt x="575" y="1761"/>
                  </a:cubicBezTo>
                  <a:cubicBezTo>
                    <a:pt x="774" y="1854"/>
                    <a:pt x="995" y="1894"/>
                    <a:pt x="1217" y="1894"/>
                  </a:cubicBezTo>
                  <a:cubicBezTo>
                    <a:pt x="1387" y="1894"/>
                    <a:pt x="1558" y="1871"/>
                    <a:pt x="1719" y="1830"/>
                  </a:cubicBezTo>
                  <a:cubicBezTo>
                    <a:pt x="1798" y="1812"/>
                    <a:pt x="1872" y="1770"/>
                    <a:pt x="1952" y="1770"/>
                  </a:cubicBezTo>
                  <a:cubicBezTo>
                    <a:pt x="1969" y="1770"/>
                    <a:pt x="1986" y="1771"/>
                    <a:pt x="2004" y="1776"/>
                  </a:cubicBezTo>
                  <a:cubicBezTo>
                    <a:pt x="2176" y="1827"/>
                    <a:pt x="2292" y="1988"/>
                    <a:pt x="2406" y="2112"/>
                  </a:cubicBezTo>
                  <a:cubicBezTo>
                    <a:pt x="2729" y="2506"/>
                    <a:pt x="3030" y="2921"/>
                    <a:pt x="3374" y="3300"/>
                  </a:cubicBezTo>
                  <a:cubicBezTo>
                    <a:pt x="4267" y="4261"/>
                    <a:pt x="5173" y="5166"/>
                    <a:pt x="6154" y="6034"/>
                  </a:cubicBezTo>
                  <a:cubicBezTo>
                    <a:pt x="6511" y="6353"/>
                    <a:pt x="6877" y="6667"/>
                    <a:pt x="7234" y="6983"/>
                  </a:cubicBezTo>
                  <a:cubicBezTo>
                    <a:pt x="7240" y="6855"/>
                    <a:pt x="7246" y="6726"/>
                    <a:pt x="7250" y="6614"/>
                  </a:cubicBezTo>
                  <a:cubicBezTo>
                    <a:pt x="7256" y="6509"/>
                    <a:pt x="7265" y="6404"/>
                    <a:pt x="7279" y="6301"/>
                  </a:cubicBezTo>
                  <a:cubicBezTo>
                    <a:pt x="7349" y="5725"/>
                    <a:pt x="7505" y="5169"/>
                    <a:pt x="7722" y="4637"/>
                  </a:cubicBezTo>
                  <a:cubicBezTo>
                    <a:pt x="7671" y="4621"/>
                    <a:pt x="7626" y="4596"/>
                    <a:pt x="7588" y="4574"/>
                  </a:cubicBezTo>
                  <a:cubicBezTo>
                    <a:pt x="7319" y="4421"/>
                    <a:pt x="7059" y="4247"/>
                    <a:pt x="6801" y="4075"/>
                  </a:cubicBezTo>
                  <a:cubicBezTo>
                    <a:pt x="5724" y="3354"/>
                    <a:pt x="4714" y="2538"/>
                    <a:pt x="3738" y="1684"/>
                  </a:cubicBezTo>
                  <a:cubicBezTo>
                    <a:pt x="3315" y="1357"/>
                    <a:pt x="2986" y="941"/>
                    <a:pt x="2608" y="570"/>
                  </a:cubicBezTo>
                  <a:cubicBezTo>
                    <a:pt x="2213" y="289"/>
                    <a:pt x="1741" y="95"/>
                    <a:pt x="1265" y="28"/>
                  </a:cubicBezTo>
                  <a:cubicBezTo>
                    <a:pt x="1167" y="10"/>
                    <a:pt x="1067" y="0"/>
                    <a:pt x="96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8"/>
            <p:cNvSpPr/>
            <p:nvPr/>
          </p:nvSpPr>
          <p:spPr>
            <a:xfrm>
              <a:off x="3571575" y="2448300"/>
              <a:ext cx="17625" cy="12900"/>
            </a:xfrm>
            <a:custGeom>
              <a:avLst/>
              <a:gdLst/>
              <a:ahLst/>
              <a:cxnLst/>
              <a:rect l="l" t="t" r="r" b="b"/>
              <a:pathLst>
                <a:path w="705" h="516" extrusionOk="0">
                  <a:moveTo>
                    <a:pt x="423" y="1"/>
                  </a:moveTo>
                  <a:cubicBezTo>
                    <a:pt x="418" y="1"/>
                    <a:pt x="413" y="1"/>
                    <a:pt x="407" y="1"/>
                  </a:cubicBezTo>
                  <a:cubicBezTo>
                    <a:pt x="152" y="75"/>
                    <a:pt x="1" y="516"/>
                    <a:pt x="366" y="516"/>
                  </a:cubicBezTo>
                  <a:cubicBezTo>
                    <a:pt x="369" y="516"/>
                    <a:pt x="371" y="516"/>
                    <a:pt x="374" y="516"/>
                  </a:cubicBezTo>
                  <a:cubicBezTo>
                    <a:pt x="486" y="507"/>
                    <a:pt x="617" y="463"/>
                    <a:pt x="665" y="354"/>
                  </a:cubicBezTo>
                  <a:cubicBezTo>
                    <a:pt x="705" y="199"/>
                    <a:pt x="595"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8"/>
            <p:cNvSpPr/>
            <p:nvPr/>
          </p:nvSpPr>
          <p:spPr>
            <a:xfrm>
              <a:off x="3394000" y="2529450"/>
              <a:ext cx="329925" cy="115975"/>
            </a:xfrm>
            <a:custGeom>
              <a:avLst/>
              <a:gdLst/>
              <a:ahLst/>
              <a:cxnLst/>
              <a:rect l="l" t="t" r="r" b="b"/>
              <a:pathLst>
                <a:path w="13197" h="4639" extrusionOk="0">
                  <a:moveTo>
                    <a:pt x="8456" y="1378"/>
                  </a:moveTo>
                  <a:cubicBezTo>
                    <a:pt x="8461" y="1378"/>
                    <a:pt x="8466" y="1379"/>
                    <a:pt x="8471" y="1379"/>
                  </a:cubicBezTo>
                  <a:lnTo>
                    <a:pt x="8471" y="1379"/>
                  </a:lnTo>
                  <a:cubicBezTo>
                    <a:pt x="8466" y="1378"/>
                    <a:pt x="8460" y="1378"/>
                    <a:pt x="8456" y="1378"/>
                  </a:cubicBezTo>
                  <a:close/>
                  <a:moveTo>
                    <a:pt x="692" y="1"/>
                  </a:moveTo>
                  <a:cubicBezTo>
                    <a:pt x="685" y="34"/>
                    <a:pt x="676" y="64"/>
                    <a:pt x="669" y="96"/>
                  </a:cubicBezTo>
                  <a:cubicBezTo>
                    <a:pt x="478" y="861"/>
                    <a:pt x="305" y="1623"/>
                    <a:pt x="171" y="2398"/>
                  </a:cubicBezTo>
                  <a:cubicBezTo>
                    <a:pt x="106" y="2782"/>
                    <a:pt x="48" y="3166"/>
                    <a:pt x="0" y="3553"/>
                  </a:cubicBezTo>
                  <a:cubicBezTo>
                    <a:pt x="20" y="3621"/>
                    <a:pt x="115" y="3650"/>
                    <a:pt x="172" y="3693"/>
                  </a:cubicBezTo>
                  <a:cubicBezTo>
                    <a:pt x="997" y="4080"/>
                    <a:pt x="1930" y="4168"/>
                    <a:pt x="2820" y="4308"/>
                  </a:cubicBezTo>
                  <a:cubicBezTo>
                    <a:pt x="3816" y="4437"/>
                    <a:pt x="4818" y="4525"/>
                    <a:pt x="5821" y="4584"/>
                  </a:cubicBezTo>
                  <a:cubicBezTo>
                    <a:pt x="6434" y="4619"/>
                    <a:pt x="7048" y="4639"/>
                    <a:pt x="7661" y="4639"/>
                  </a:cubicBezTo>
                  <a:cubicBezTo>
                    <a:pt x="8852" y="4639"/>
                    <a:pt x="10043" y="4566"/>
                    <a:pt x="11221" y="4391"/>
                  </a:cubicBezTo>
                  <a:cubicBezTo>
                    <a:pt x="11885" y="4299"/>
                    <a:pt x="12563" y="4207"/>
                    <a:pt x="13197" y="3988"/>
                  </a:cubicBezTo>
                  <a:cubicBezTo>
                    <a:pt x="13114" y="3040"/>
                    <a:pt x="13051" y="2085"/>
                    <a:pt x="13015" y="1132"/>
                  </a:cubicBezTo>
                  <a:cubicBezTo>
                    <a:pt x="11925" y="1333"/>
                    <a:pt x="10813" y="1405"/>
                    <a:pt x="9702" y="1405"/>
                  </a:cubicBezTo>
                  <a:cubicBezTo>
                    <a:pt x="9291" y="1405"/>
                    <a:pt x="8880" y="1395"/>
                    <a:pt x="8471" y="1379"/>
                  </a:cubicBezTo>
                  <a:lnTo>
                    <a:pt x="8471" y="1379"/>
                  </a:lnTo>
                  <a:cubicBezTo>
                    <a:pt x="8472" y="1379"/>
                    <a:pt x="8474" y="1379"/>
                    <a:pt x="8475" y="1380"/>
                  </a:cubicBezTo>
                  <a:lnTo>
                    <a:pt x="8449" y="1378"/>
                  </a:lnTo>
                  <a:lnTo>
                    <a:pt x="8456" y="1378"/>
                  </a:lnTo>
                  <a:cubicBezTo>
                    <a:pt x="6158" y="1263"/>
                    <a:pt x="3855" y="996"/>
                    <a:pt x="1637" y="362"/>
                  </a:cubicBezTo>
                  <a:cubicBezTo>
                    <a:pt x="1325" y="253"/>
                    <a:pt x="972" y="183"/>
                    <a:pt x="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8"/>
            <p:cNvSpPr/>
            <p:nvPr/>
          </p:nvSpPr>
          <p:spPr>
            <a:xfrm>
              <a:off x="3358475" y="2356150"/>
              <a:ext cx="16125" cy="13075"/>
            </a:xfrm>
            <a:custGeom>
              <a:avLst/>
              <a:gdLst/>
              <a:ahLst/>
              <a:cxnLst/>
              <a:rect l="l" t="t" r="r" b="b"/>
              <a:pathLst>
                <a:path w="645" h="523" extrusionOk="0">
                  <a:moveTo>
                    <a:pt x="190" y="0"/>
                  </a:moveTo>
                  <a:cubicBezTo>
                    <a:pt x="128" y="34"/>
                    <a:pt x="66" y="69"/>
                    <a:pt x="0" y="99"/>
                  </a:cubicBezTo>
                  <a:cubicBezTo>
                    <a:pt x="15" y="152"/>
                    <a:pt x="25" y="206"/>
                    <a:pt x="28" y="245"/>
                  </a:cubicBezTo>
                  <a:cubicBezTo>
                    <a:pt x="34" y="340"/>
                    <a:pt x="51" y="427"/>
                    <a:pt x="79" y="512"/>
                  </a:cubicBezTo>
                  <a:cubicBezTo>
                    <a:pt x="85" y="512"/>
                    <a:pt x="90" y="511"/>
                    <a:pt x="96" y="511"/>
                  </a:cubicBezTo>
                  <a:cubicBezTo>
                    <a:pt x="99" y="511"/>
                    <a:pt x="102" y="511"/>
                    <a:pt x="105" y="512"/>
                  </a:cubicBezTo>
                  <a:cubicBezTo>
                    <a:pt x="132" y="519"/>
                    <a:pt x="158" y="522"/>
                    <a:pt x="183" y="522"/>
                  </a:cubicBezTo>
                  <a:cubicBezTo>
                    <a:pt x="392" y="522"/>
                    <a:pt x="524" y="285"/>
                    <a:pt x="637" y="128"/>
                  </a:cubicBezTo>
                  <a:cubicBezTo>
                    <a:pt x="638" y="124"/>
                    <a:pt x="641" y="120"/>
                    <a:pt x="644" y="118"/>
                  </a:cubicBezTo>
                  <a:cubicBezTo>
                    <a:pt x="576" y="118"/>
                    <a:pt x="507" y="115"/>
                    <a:pt x="440" y="109"/>
                  </a:cubicBezTo>
                  <a:cubicBezTo>
                    <a:pt x="353" y="95"/>
                    <a:pt x="255" y="63"/>
                    <a:pt x="19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8"/>
            <p:cNvSpPr/>
            <p:nvPr/>
          </p:nvSpPr>
          <p:spPr>
            <a:xfrm>
              <a:off x="3413125" y="2488875"/>
              <a:ext cx="306000" cy="65475"/>
            </a:xfrm>
            <a:custGeom>
              <a:avLst/>
              <a:gdLst/>
              <a:ahLst/>
              <a:cxnLst/>
              <a:rect l="l" t="t" r="r" b="b"/>
              <a:pathLst>
                <a:path w="12240" h="2619" extrusionOk="0">
                  <a:moveTo>
                    <a:pt x="357" y="0"/>
                  </a:moveTo>
                  <a:cubicBezTo>
                    <a:pt x="233" y="442"/>
                    <a:pt x="115" y="886"/>
                    <a:pt x="0" y="1330"/>
                  </a:cubicBezTo>
                  <a:cubicBezTo>
                    <a:pt x="248" y="1356"/>
                    <a:pt x="484" y="1478"/>
                    <a:pt x="726" y="1537"/>
                  </a:cubicBezTo>
                  <a:cubicBezTo>
                    <a:pt x="3300" y="2248"/>
                    <a:pt x="5981" y="2618"/>
                    <a:pt x="8657" y="2618"/>
                  </a:cubicBezTo>
                  <a:cubicBezTo>
                    <a:pt x="9382" y="2618"/>
                    <a:pt x="10106" y="2591"/>
                    <a:pt x="10827" y="2536"/>
                  </a:cubicBezTo>
                  <a:cubicBezTo>
                    <a:pt x="11301" y="2494"/>
                    <a:pt x="11772" y="2427"/>
                    <a:pt x="12239" y="2347"/>
                  </a:cubicBezTo>
                  <a:cubicBezTo>
                    <a:pt x="12225" y="1898"/>
                    <a:pt x="12216" y="1449"/>
                    <a:pt x="12212" y="999"/>
                  </a:cubicBezTo>
                  <a:cubicBezTo>
                    <a:pt x="11842" y="1159"/>
                    <a:pt x="11412" y="1310"/>
                    <a:pt x="11014" y="1310"/>
                  </a:cubicBezTo>
                  <a:cubicBezTo>
                    <a:pt x="10675" y="1310"/>
                    <a:pt x="10359" y="1200"/>
                    <a:pt x="10120" y="892"/>
                  </a:cubicBezTo>
                  <a:cubicBezTo>
                    <a:pt x="9754" y="1138"/>
                    <a:pt x="9325" y="1383"/>
                    <a:pt x="8874" y="1383"/>
                  </a:cubicBezTo>
                  <a:cubicBezTo>
                    <a:pt x="8813" y="1383"/>
                    <a:pt x="8752" y="1378"/>
                    <a:pt x="8691" y="1369"/>
                  </a:cubicBezTo>
                  <a:cubicBezTo>
                    <a:pt x="8334" y="1334"/>
                    <a:pt x="8004" y="1128"/>
                    <a:pt x="7717" y="940"/>
                  </a:cubicBezTo>
                  <a:cubicBezTo>
                    <a:pt x="7470" y="1126"/>
                    <a:pt x="7167" y="1220"/>
                    <a:pt x="6865" y="1220"/>
                  </a:cubicBezTo>
                  <a:cubicBezTo>
                    <a:pt x="6530" y="1220"/>
                    <a:pt x="6197" y="1104"/>
                    <a:pt x="5946" y="865"/>
                  </a:cubicBezTo>
                  <a:cubicBezTo>
                    <a:pt x="5541" y="1054"/>
                    <a:pt x="5085" y="1156"/>
                    <a:pt x="4642" y="1207"/>
                  </a:cubicBezTo>
                  <a:cubicBezTo>
                    <a:pt x="4587" y="1214"/>
                    <a:pt x="4533" y="1217"/>
                    <a:pt x="4479" y="1217"/>
                  </a:cubicBezTo>
                  <a:cubicBezTo>
                    <a:pt x="4051" y="1217"/>
                    <a:pt x="3664" y="1012"/>
                    <a:pt x="3440" y="627"/>
                  </a:cubicBezTo>
                  <a:cubicBezTo>
                    <a:pt x="3190" y="739"/>
                    <a:pt x="2937" y="805"/>
                    <a:pt x="2696" y="805"/>
                  </a:cubicBezTo>
                  <a:cubicBezTo>
                    <a:pt x="2344" y="805"/>
                    <a:pt x="2016" y="665"/>
                    <a:pt x="1752" y="327"/>
                  </a:cubicBezTo>
                  <a:cubicBezTo>
                    <a:pt x="1546" y="445"/>
                    <a:pt x="1269" y="560"/>
                    <a:pt x="1017" y="560"/>
                  </a:cubicBezTo>
                  <a:cubicBezTo>
                    <a:pt x="816" y="560"/>
                    <a:pt x="632" y="488"/>
                    <a:pt x="510" y="288"/>
                  </a:cubicBezTo>
                  <a:cubicBezTo>
                    <a:pt x="459" y="209"/>
                    <a:pt x="405" y="108"/>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8"/>
            <p:cNvSpPr/>
            <p:nvPr/>
          </p:nvSpPr>
          <p:spPr>
            <a:xfrm>
              <a:off x="3517075" y="2355150"/>
              <a:ext cx="64475" cy="42025"/>
            </a:xfrm>
            <a:custGeom>
              <a:avLst/>
              <a:gdLst/>
              <a:ahLst/>
              <a:cxnLst/>
              <a:rect l="l" t="t" r="r" b="b"/>
              <a:pathLst>
                <a:path w="2579" h="1681" extrusionOk="0">
                  <a:moveTo>
                    <a:pt x="254" y="1"/>
                  </a:moveTo>
                  <a:cubicBezTo>
                    <a:pt x="0" y="655"/>
                    <a:pt x="207" y="1639"/>
                    <a:pt x="1036" y="1675"/>
                  </a:cubicBezTo>
                  <a:cubicBezTo>
                    <a:pt x="1087" y="1678"/>
                    <a:pt x="1138" y="1680"/>
                    <a:pt x="1189" y="1680"/>
                  </a:cubicBezTo>
                  <a:cubicBezTo>
                    <a:pt x="1698" y="1680"/>
                    <a:pt x="2226" y="1519"/>
                    <a:pt x="2578" y="1140"/>
                  </a:cubicBezTo>
                  <a:cubicBezTo>
                    <a:pt x="2447" y="1116"/>
                    <a:pt x="2317" y="1085"/>
                    <a:pt x="2192" y="1038"/>
                  </a:cubicBezTo>
                  <a:cubicBezTo>
                    <a:pt x="1708" y="871"/>
                    <a:pt x="956" y="576"/>
                    <a:pt x="736" y="88"/>
                  </a:cubicBezTo>
                  <a:cubicBezTo>
                    <a:pt x="574" y="63"/>
                    <a:pt x="414" y="36"/>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8"/>
            <p:cNvSpPr/>
            <p:nvPr/>
          </p:nvSpPr>
          <p:spPr>
            <a:xfrm>
              <a:off x="3392375" y="2036100"/>
              <a:ext cx="317325" cy="338225"/>
            </a:xfrm>
            <a:custGeom>
              <a:avLst/>
              <a:gdLst/>
              <a:ahLst/>
              <a:cxnLst/>
              <a:rect l="l" t="t" r="r" b="b"/>
              <a:pathLst>
                <a:path w="12693" h="13529" extrusionOk="0">
                  <a:moveTo>
                    <a:pt x="3808" y="0"/>
                  </a:moveTo>
                  <a:cubicBezTo>
                    <a:pt x="2608" y="1255"/>
                    <a:pt x="2002" y="3004"/>
                    <a:pt x="1772" y="4695"/>
                  </a:cubicBezTo>
                  <a:cubicBezTo>
                    <a:pt x="1687" y="5327"/>
                    <a:pt x="1654" y="5977"/>
                    <a:pt x="1668" y="6610"/>
                  </a:cubicBezTo>
                  <a:cubicBezTo>
                    <a:pt x="1657" y="6793"/>
                    <a:pt x="1741" y="7102"/>
                    <a:pt x="1537" y="7181"/>
                  </a:cubicBezTo>
                  <a:cubicBezTo>
                    <a:pt x="1489" y="7274"/>
                    <a:pt x="1375" y="7365"/>
                    <a:pt x="1313" y="7429"/>
                  </a:cubicBezTo>
                  <a:cubicBezTo>
                    <a:pt x="1126" y="7620"/>
                    <a:pt x="985" y="7851"/>
                    <a:pt x="886" y="8100"/>
                  </a:cubicBezTo>
                  <a:cubicBezTo>
                    <a:pt x="1" y="10867"/>
                    <a:pt x="3196" y="11897"/>
                    <a:pt x="5575" y="12382"/>
                  </a:cubicBezTo>
                  <a:cubicBezTo>
                    <a:pt x="5953" y="12457"/>
                    <a:pt x="6309" y="12522"/>
                    <a:pt x="6626" y="12575"/>
                  </a:cubicBezTo>
                  <a:cubicBezTo>
                    <a:pt x="7125" y="12601"/>
                    <a:pt x="7620" y="12607"/>
                    <a:pt x="8126" y="12659"/>
                  </a:cubicBezTo>
                  <a:cubicBezTo>
                    <a:pt x="8127" y="12659"/>
                    <a:pt x="8128" y="12659"/>
                    <a:pt x="8130" y="12659"/>
                  </a:cubicBezTo>
                  <a:cubicBezTo>
                    <a:pt x="8213" y="12659"/>
                    <a:pt x="8265" y="12756"/>
                    <a:pt x="8173" y="12796"/>
                  </a:cubicBezTo>
                  <a:cubicBezTo>
                    <a:pt x="7863" y="12907"/>
                    <a:pt x="7533" y="12962"/>
                    <a:pt x="7202" y="12962"/>
                  </a:cubicBezTo>
                  <a:cubicBezTo>
                    <a:pt x="7197" y="12962"/>
                    <a:pt x="7193" y="12962"/>
                    <a:pt x="7189" y="12962"/>
                  </a:cubicBezTo>
                  <a:cubicBezTo>
                    <a:pt x="6951" y="12959"/>
                    <a:pt x="6717" y="12949"/>
                    <a:pt x="6483" y="12933"/>
                  </a:cubicBezTo>
                  <a:cubicBezTo>
                    <a:pt x="6418" y="12930"/>
                    <a:pt x="6351" y="12929"/>
                    <a:pt x="6284" y="12923"/>
                  </a:cubicBezTo>
                  <a:cubicBezTo>
                    <a:pt x="6247" y="12919"/>
                    <a:pt x="6208" y="12913"/>
                    <a:pt x="6169" y="12907"/>
                  </a:cubicBezTo>
                  <a:lnTo>
                    <a:pt x="6169" y="12907"/>
                  </a:lnTo>
                  <a:cubicBezTo>
                    <a:pt x="6701" y="13236"/>
                    <a:pt x="7271" y="13529"/>
                    <a:pt x="7899" y="13529"/>
                  </a:cubicBezTo>
                  <a:cubicBezTo>
                    <a:pt x="7932" y="13529"/>
                    <a:pt x="7965" y="13528"/>
                    <a:pt x="7999" y="13526"/>
                  </a:cubicBezTo>
                  <a:cubicBezTo>
                    <a:pt x="8531" y="13496"/>
                    <a:pt x="9078" y="13279"/>
                    <a:pt x="9480" y="12933"/>
                  </a:cubicBezTo>
                  <a:cubicBezTo>
                    <a:pt x="9631" y="12802"/>
                    <a:pt x="9764" y="12672"/>
                    <a:pt x="9884" y="12528"/>
                  </a:cubicBezTo>
                  <a:cubicBezTo>
                    <a:pt x="9884" y="12527"/>
                    <a:pt x="9887" y="12522"/>
                    <a:pt x="9888" y="12521"/>
                  </a:cubicBezTo>
                  <a:cubicBezTo>
                    <a:pt x="9895" y="12496"/>
                    <a:pt x="9900" y="12470"/>
                    <a:pt x="9907" y="12446"/>
                  </a:cubicBezTo>
                  <a:cubicBezTo>
                    <a:pt x="10331" y="10922"/>
                    <a:pt x="11491" y="7697"/>
                    <a:pt x="12692" y="6573"/>
                  </a:cubicBezTo>
                  <a:cubicBezTo>
                    <a:pt x="12653" y="6508"/>
                    <a:pt x="12626" y="6430"/>
                    <a:pt x="12590" y="6385"/>
                  </a:cubicBezTo>
                  <a:cubicBezTo>
                    <a:pt x="12304" y="5782"/>
                    <a:pt x="11994" y="5126"/>
                    <a:pt x="11828" y="4454"/>
                  </a:cubicBezTo>
                  <a:cubicBezTo>
                    <a:pt x="10453" y="3749"/>
                    <a:pt x="9564" y="2284"/>
                    <a:pt x="8989" y="892"/>
                  </a:cubicBezTo>
                  <a:cubicBezTo>
                    <a:pt x="8986" y="885"/>
                    <a:pt x="8983" y="876"/>
                    <a:pt x="8981" y="869"/>
                  </a:cubicBezTo>
                  <a:cubicBezTo>
                    <a:pt x="8967" y="950"/>
                    <a:pt x="8954" y="1034"/>
                    <a:pt x="8938" y="1112"/>
                  </a:cubicBezTo>
                  <a:cubicBezTo>
                    <a:pt x="8834" y="1641"/>
                    <a:pt x="8699" y="2164"/>
                    <a:pt x="8563" y="2683"/>
                  </a:cubicBezTo>
                  <a:cubicBezTo>
                    <a:pt x="8538" y="2771"/>
                    <a:pt x="8515" y="2864"/>
                    <a:pt x="8489" y="2953"/>
                  </a:cubicBezTo>
                  <a:cubicBezTo>
                    <a:pt x="8372" y="3390"/>
                    <a:pt x="8256" y="3838"/>
                    <a:pt x="7964" y="4186"/>
                  </a:cubicBezTo>
                  <a:cubicBezTo>
                    <a:pt x="7848" y="4296"/>
                    <a:pt x="7741" y="4342"/>
                    <a:pt x="7644" y="4342"/>
                  </a:cubicBezTo>
                  <a:cubicBezTo>
                    <a:pt x="7278" y="4342"/>
                    <a:pt x="7052" y="3687"/>
                    <a:pt x="6957" y="3348"/>
                  </a:cubicBezTo>
                  <a:lnTo>
                    <a:pt x="6957" y="3348"/>
                  </a:lnTo>
                  <a:cubicBezTo>
                    <a:pt x="6960" y="3771"/>
                    <a:pt x="7019" y="5021"/>
                    <a:pt x="6447" y="5021"/>
                  </a:cubicBezTo>
                  <a:cubicBezTo>
                    <a:pt x="6373" y="5021"/>
                    <a:pt x="6289" y="5000"/>
                    <a:pt x="6192" y="4954"/>
                  </a:cubicBezTo>
                  <a:cubicBezTo>
                    <a:pt x="5790" y="4662"/>
                    <a:pt x="5609" y="4152"/>
                    <a:pt x="5386" y="3721"/>
                  </a:cubicBezTo>
                  <a:cubicBezTo>
                    <a:pt x="5097" y="3087"/>
                    <a:pt x="4952" y="2408"/>
                    <a:pt x="4874" y="1721"/>
                  </a:cubicBezTo>
                  <a:cubicBezTo>
                    <a:pt x="4857" y="1874"/>
                    <a:pt x="4825" y="2027"/>
                    <a:pt x="4771" y="2173"/>
                  </a:cubicBezTo>
                  <a:cubicBezTo>
                    <a:pt x="4730" y="2321"/>
                    <a:pt x="4606" y="2425"/>
                    <a:pt x="4480" y="2425"/>
                  </a:cubicBezTo>
                  <a:cubicBezTo>
                    <a:pt x="4405" y="2425"/>
                    <a:pt x="4330" y="2387"/>
                    <a:pt x="4271" y="2300"/>
                  </a:cubicBezTo>
                  <a:cubicBezTo>
                    <a:pt x="3955" y="1686"/>
                    <a:pt x="3895" y="977"/>
                    <a:pt x="3825" y="300"/>
                  </a:cubicBezTo>
                  <a:cubicBezTo>
                    <a:pt x="3824" y="248"/>
                    <a:pt x="3815" y="134"/>
                    <a:pt x="380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8"/>
            <p:cNvSpPr/>
            <p:nvPr/>
          </p:nvSpPr>
          <p:spPr>
            <a:xfrm>
              <a:off x="3768350" y="2468475"/>
              <a:ext cx="197250" cy="142025"/>
            </a:xfrm>
            <a:custGeom>
              <a:avLst/>
              <a:gdLst/>
              <a:ahLst/>
              <a:cxnLst/>
              <a:rect l="l" t="t" r="r" b="b"/>
              <a:pathLst>
                <a:path w="7890" h="5681" extrusionOk="0">
                  <a:moveTo>
                    <a:pt x="1896" y="0"/>
                  </a:moveTo>
                  <a:cubicBezTo>
                    <a:pt x="1754" y="158"/>
                    <a:pt x="1578" y="302"/>
                    <a:pt x="1384" y="430"/>
                  </a:cubicBezTo>
                  <a:cubicBezTo>
                    <a:pt x="1139" y="595"/>
                    <a:pt x="878" y="749"/>
                    <a:pt x="604" y="872"/>
                  </a:cubicBezTo>
                  <a:cubicBezTo>
                    <a:pt x="408" y="959"/>
                    <a:pt x="208" y="1031"/>
                    <a:pt x="1" y="1079"/>
                  </a:cubicBezTo>
                  <a:cubicBezTo>
                    <a:pt x="1321" y="2265"/>
                    <a:pt x="2442" y="3663"/>
                    <a:pt x="3805" y="4802"/>
                  </a:cubicBezTo>
                  <a:cubicBezTo>
                    <a:pt x="3917" y="4899"/>
                    <a:pt x="4042" y="4985"/>
                    <a:pt x="4139" y="5095"/>
                  </a:cubicBezTo>
                  <a:cubicBezTo>
                    <a:pt x="4262" y="5296"/>
                    <a:pt x="4450" y="5445"/>
                    <a:pt x="4660" y="5549"/>
                  </a:cubicBezTo>
                  <a:cubicBezTo>
                    <a:pt x="4859" y="5634"/>
                    <a:pt x="5084" y="5681"/>
                    <a:pt x="5308" y="5681"/>
                  </a:cubicBezTo>
                  <a:cubicBezTo>
                    <a:pt x="5597" y="5681"/>
                    <a:pt x="5887" y="5603"/>
                    <a:pt x="6119" y="5435"/>
                  </a:cubicBezTo>
                  <a:cubicBezTo>
                    <a:pt x="6188" y="5363"/>
                    <a:pt x="6236" y="5279"/>
                    <a:pt x="6278" y="5192"/>
                  </a:cubicBezTo>
                  <a:lnTo>
                    <a:pt x="6278" y="5192"/>
                  </a:lnTo>
                  <a:cubicBezTo>
                    <a:pt x="6026" y="5281"/>
                    <a:pt x="5802" y="5333"/>
                    <a:pt x="5645" y="5333"/>
                  </a:cubicBezTo>
                  <a:cubicBezTo>
                    <a:pt x="5589" y="5333"/>
                    <a:pt x="5541" y="5327"/>
                    <a:pt x="5503" y="5312"/>
                  </a:cubicBezTo>
                  <a:cubicBezTo>
                    <a:pt x="5049" y="5130"/>
                    <a:pt x="5870" y="4947"/>
                    <a:pt x="6017" y="4894"/>
                  </a:cubicBezTo>
                  <a:cubicBezTo>
                    <a:pt x="6708" y="4619"/>
                    <a:pt x="7473" y="4275"/>
                    <a:pt x="7890" y="3644"/>
                  </a:cubicBezTo>
                  <a:cubicBezTo>
                    <a:pt x="7787" y="3582"/>
                    <a:pt x="7672" y="3559"/>
                    <a:pt x="7553" y="3559"/>
                  </a:cubicBezTo>
                  <a:cubicBezTo>
                    <a:pt x="7481" y="3559"/>
                    <a:pt x="7408" y="3568"/>
                    <a:pt x="7336" y="3581"/>
                  </a:cubicBezTo>
                  <a:cubicBezTo>
                    <a:pt x="7206" y="3601"/>
                    <a:pt x="7081" y="3642"/>
                    <a:pt x="6966" y="3670"/>
                  </a:cubicBezTo>
                  <a:cubicBezTo>
                    <a:pt x="6882" y="3681"/>
                    <a:pt x="6764" y="3750"/>
                    <a:pt x="6670" y="3750"/>
                  </a:cubicBezTo>
                  <a:cubicBezTo>
                    <a:pt x="6624" y="3750"/>
                    <a:pt x="6584" y="3734"/>
                    <a:pt x="6555" y="3686"/>
                  </a:cubicBezTo>
                  <a:cubicBezTo>
                    <a:pt x="6500" y="3526"/>
                    <a:pt x="6740" y="3498"/>
                    <a:pt x="6836" y="3454"/>
                  </a:cubicBezTo>
                  <a:cubicBezTo>
                    <a:pt x="7045" y="3387"/>
                    <a:pt x="7273" y="3294"/>
                    <a:pt x="7504" y="3258"/>
                  </a:cubicBezTo>
                  <a:cubicBezTo>
                    <a:pt x="7528" y="3255"/>
                    <a:pt x="7556" y="3249"/>
                    <a:pt x="7582" y="3247"/>
                  </a:cubicBezTo>
                  <a:cubicBezTo>
                    <a:pt x="7562" y="3230"/>
                    <a:pt x="7542" y="3218"/>
                    <a:pt x="7518" y="3207"/>
                  </a:cubicBezTo>
                  <a:cubicBezTo>
                    <a:pt x="7492" y="3192"/>
                    <a:pt x="7466" y="3182"/>
                    <a:pt x="7438" y="3172"/>
                  </a:cubicBezTo>
                  <a:cubicBezTo>
                    <a:pt x="7340" y="3137"/>
                    <a:pt x="7242" y="3123"/>
                    <a:pt x="7146" y="3123"/>
                  </a:cubicBezTo>
                  <a:cubicBezTo>
                    <a:pt x="6803" y="3123"/>
                    <a:pt x="6470" y="3303"/>
                    <a:pt x="6154" y="3424"/>
                  </a:cubicBezTo>
                  <a:cubicBezTo>
                    <a:pt x="6120" y="3436"/>
                    <a:pt x="6079" y="3446"/>
                    <a:pt x="6040" y="3446"/>
                  </a:cubicBezTo>
                  <a:cubicBezTo>
                    <a:pt x="5992" y="3446"/>
                    <a:pt x="5947" y="3431"/>
                    <a:pt x="5922" y="3387"/>
                  </a:cubicBezTo>
                  <a:cubicBezTo>
                    <a:pt x="5807" y="3185"/>
                    <a:pt x="6309" y="3037"/>
                    <a:pt x="6543" y="2953"/>
                  </a:cubicBezTo>
                  <a:cubicBezTo>
                    <a:pt x="6505" y="2951"/>
                    <a:pt x="6467" y="2950"/>
                    <a:pt x="6430" y="2950"/>
                  </a:cubicBezTo>
                  <a:cubicBezTo>
                    <a:pt x="6292" y="2950"/>
                    <a:pt x="6155" y="2962"/>
                    <a:pt x="6019" y="2997"/>
                  </a:cubicBezTo>
                  <a:cubicBezTo>
                    <a:pt x="5564" y="3096"/>
                    <a:pt x="5144" y="3314"/>
                    <a:pt x="4723" y="3507"/>
                  </a:cubicBezTo>
                  <a:cubicBezTo>
                    <a:pt x="4752" y="3558"/>
                    <a:pt x="4778" y="3612"/>
                    <a:pt x="4794" y="3670"/>
                  </a:cubicBezTo>
                  <a:cubicBezTo>
                    <a:pt x="4811" y="3764"/>
                    <a:pt x="4730" y="3847"/>
                    <a:pt x="4641" y="3847"/>
                  </a:cubicBezTo>
                  <a:cubicBezTo>
                    <a:pt x="4622" y="3847"/>
                    <a:pt x="4603" y="3843"/>
                    <a:pt x="4584" y="3835"/>
                  </a:cubicBezTo>
                  <a:cubicBezTo>
                    <a:pt x="4482" y="3784"/>
                    <a:pt x="4423" y="3679"/>
                    <a:pt x="4351" y="3594"/>
                  </a:cubicBezTo>
                  <a:cubicBezTo>
                    <a:pt x="4136" y="3303"/>
                    <a:pt x="3904" y="3023"/>
                    <a:pt x="3698" y="2723"/>
                  </a:cubicBezTo>
                  <a:cubicBezTo>
                    <a:pt x="3258" y="2097"/>
                    <a:pt x="2836" y="1468"/>
                    <a:pt x="2420" y="828"/>
                  </a:cubicBezTo>
                  <a:cubicBezTo>
                    <a:pt x="2267" y="596"/>
                    <a:pt x="2110" y="370"/>
                    <a:pt x="1966" y="137"/>
                  </a:cubicBezTo>
                  <a:cubicBezTo>
                    <a:pt x="1942" y="94"/>
                    <a:pt x="1914" y="47"/>
                    <a:pt x="1896"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8"/>
            <p:cNvSpPr/>
            <p:nvPr/>
          </p:nvSpPr>
          <p:spPr>
            <a:xfrm>
              <a:off x="3594275" y="2365575"/>
              <a:ext cx="41075" cy="38900"/>
            </a:xfrm>
            <a:custGeom>
              <a:avLst/>
              <a:gdLst/>
              <a:ahLst/>
              <a:cxnLst/>
              <a:rect l="l" t="t" r="r" b="b"/>
              <a:pathLst>
                <a:path w="1643" h="1556" extrusionOk="0">
                  <a:moveTo>
                    <a:pt x="1643" y="1"/>
                  </a:moveTo>
                  <a:cubicBezTo>
                    <a:pt x="1214" y="449"/>
                    <a:pt x="614" y="721"/>
                    <a:pt x="0" y="753"/>
                  </a:cubicBezTo>
                  <a:cubicBezTo>
                    <a:pt x="15" y="772"/>
                    <a:pt x="27" y="792"/>
                    <a:pt x="37" y="811"/>
                  </a:cubicBezTo>
                  <a:cubicBezTo>
                    <a:pt x="164" y="990"/>
                    <a:pt x="306" y="1164"/>
                    <a:pt x="489" y="1290"/>
                  </a:cubicBezTo>
                  <a:cubicBezTo>
                    <a:pt x="752" y="1462"/>
                    <a:pt x="1075" y="1506"/>
                    <a:pt x="1375" y="1556"/>
                  </a:cubicBezTo>
                  <a:cubicBezTo>
                    <a:pt x="1394" y="1411"/>
                    <a:pt x="1416" y="1268"/>
                    <a:pt x="1433" y="1126"/>
                  </a:cubicBezTo>
                  <a:cubicBezTo>
                    <a:pt x="1484" y="747"/>
                    <a:pt x="1557" y="372"/>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8"/>
            <p:cNvSpPr/>
            <p:nvPr/>
          </p:nvSpPr>
          <p:spPr>
            <a:xfrm>
              <a:off x="3621425" y="2000800"/>
              <a:ext cx="1775" cy="2350"/>
            </a:xfrm>
            <a:custGeom>
              <a:avLst/>
              <a:gdLst/>
              <a:ahLst/>
              <a:cxnLst/>
              <a:rect l="l" t="t" r="r" b="b"/>
              <a:pathLst>
                <a:path w="71" h="94" extrusionOk="0">
                  <a:moveTo>
                    <a:pt x="0" y="0"/>
                  </a:moveTo>
                  <a:cubicBezTo>
                    <a:pt x="22" y="34"/>
                    <a:pt x="45" y="63"/>
                    <a:pt x="70" y="93"/>
                  </a:cubicBezTo>
                  <a:cubicBezTo>
                    <a:pt x="53" y="58"/>
                    <a:pt x="29" y="2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8"/>
            <p:cNvSpPr/>
            <p:nvPr/>
          </p:nvSpPr>
          <p:spPr>
            <a:xfrm>
              <a:off x="3333150" y="1968875"/>
              <a:ext cx="526950" cy="449625"/>
            </a:xfrm>
            <a:custGeom>
              <a:avLst/>
              <a:gdLst/>
              <a:ahLst/>
              <a:cxnLst/>
              <a:rect l="l" t="t" r="r" b="b"/>
              <a:pathLst>
                <a:path w="21078" h="17985" extrusionOk="0">
                  <a:moveTo>
                    <a:pt x="6952" y="0"/>
                  </a:moveTo>
                  <a:cubicBezTo>
                    <a:pt x="5569" y="863"/>
                    <a:pt x="4668" y="2347"/>
                    <a:pt x="4158" y="3893"/>
                  </a:cubicBezTo>
                  <a:cubicBezTo>
                    <a:pt x="3648" y="5439"/>
                    <a:pt x="3482" y="7077"/>
                    <a:pt x="3259" y="8692"/>
                  </a:cubicBezTo>
                  <a:cubicBezTo>
                    <a:pt x="3234" y="8874"/>
                    <a:pt x="3208" y="9057"/>
                    <a:pt x="3138" y="9226"/>
                  </a:cubicBezTo>
                  <a:cubicBezTo>
                    <a:pt x="3067" y="9396"/>
                    <a:pt x="2948" y="9542"/>
                    <a:pt x="2833" y="9688"/>
                  </a:cubicBezTo>
                  <a:cubicBezTo>
                    <a:pt x="2336" y="10310"/>
                    <a:pt x="1838" y="10932"/>
                    <a:pt x="1341" y="11553"/>
                  </a:cubicBezTo>
                  <a:cubicBezTo>
                    <a:pt x="1004" y="11976"/>
                    <a:pt x="665" y="12403"/>
                    <a:pt x="381" y="12865"/>
                  </a:cubicBezTo>
                  <a:cubicBezTo>
                    <a:pt x="340" y="12935"/>
                    <a:pt x="299" y="13003"/>
                    <a:pt x="260" y="13073"/>
                  </a:cubicBezTo>
                  <a:cubicBezTo>
                    <a:pt x="82" y="13751"/>
                    <a:pt x="0" y="14467"/>
                    <a:pt x="146" y="15146"/>
                  </a:cubicBezTo>
                  <a:cubicBezTo>
                    <a:pt x="205" y="15283"/>
                    <a:pt x="310" y="15337"/>
                    <a:pt x="441" y="15337"/>
                  </a:cubicBezTo>
                  <a:cubicBezTo>
                    <a:pt x="876" y="15337"/>
                    <a:pt x="1599" y="14737"/>
                    <a:pt x="1870" y="14602"/>
                  </a:cubicBezTo>
                  <a:cubicBezTo>
                    <a:pt x="1975" y="14554"/>
                    <a:pt x="2066" y="14452"/>
                    <a:pt x="2184" y="14452"/>
                  </a:cubicBezTo>
                  <a:cubicBezTo>
                    <a:pt x="2191" y="14452"/>
                    <a:pt x="2199" y="14453"/>
                    <a:pt x="2207" y="14453"/>
                  </a:cubicBezTo>
                  <a:cubicBezTo>
                    <a:pt x="2309" y="14467"/>
                    <a:pt x="2380" y="14570"/>
                    <a:pt x="2361" y="14671"/>
                  </a:cubicBezTo>
                  <a:cubicBezTo>
                    <a:pt x="2352" y="14720"/>
                    <a:pt x="2325" y="14762"/>
                    <a:pt x="2285" y="14792"/>
                  </a:cubicBezTo>
                  <a:cubicBezTo>
                    <a:pt x="2081" y="14961"/>
                    <a:pt x="1857" y="15099"/>
                    <a:pt x="1634" y="15243"/>
                  </a:cubicBezTo>
                  <a:cubicBezTo>
                    <a:pt x="2143" y="15236"/>
                    <a:pt x="2651" y="15055"/>
                    <a:pt x="3110" y="14854"/>
                  </a:cubicBezTo>
                  <a:cubicBezTo>
                    <a:pt x="3511" y="14663"/>
                    <a:pt x="3896" y="14430"/>
                    <a:pt x="4278" y="14198"/>
                  </a:cubicBezTo>
                  <a:cubicBezTo>
                    <a:pt x="3119" y="13454"/>
                    <a:pt x="2389" y="12368"/>
                    <a:pt x="2832" y="10791"/>
                  </a:cubicBezTo>
                  <a:cubicBezTo>
                    <a:pt x="2905" y="10510"/>
                    <a:pt x="3281" y="9823"/>
                    <a:pt x="3644" y="9683"/>
                  </a:cubicBezTo>
                  <a:cubicBezTo>
                    <a:pt x="3531" y="7184"/>
                    <a:pt x="4138" y="4201"/>
                    <a:pt x="5958" y="2382"/>
                  </a:cubicBezTo>
                  <a:cubicBezTo>
                    <a:pt x="6027" y="2326"/>
                    <a:pt x="6108" y="2267"/>
                    <a:pt x="6196" y="2251"/>
                  </a:cubicBezTo>
                  <a:cubicBezTo>
                    <a:pt x="6216" y="2081"/>
                    <a:pt x="6266" y="1953"/>
                    <a:pt x="6370" y="1953"/>
                  </a:cubicBezTo>
                  <a:cubicBezTo>
                    <a:pt x="6393" y="1953"/>
                    <a:pt x="6420" y="1959"/>
                    <a:pt x="6449" y="1974"/>
                  </a:cubicBezTo>
                  <a:cubicBezTo>
                    <a:pt x="6595" y="2179"/>
                    <a:pt x="6524" y="2466"/>
                    <a:pt x="6560" y="2705"/>
                  </a:cubicBezTo>
                  <a:cubicBezTo>
                    <a:pt x="6612" y="3332"/>
                    <a:pt x="6661" y="4001"/>
                    <a:pt x="6870" y="4590"/>
                  </a:cubicBezTo>
                  <a:cubicBezTo>
                    <a:pt x="6953" y="4033"/>
                    <a:pt x="7031" y="3472"/>
                    <a:pt x="7092" y="2914"/>
                  </a:cubicBezTo>
                  <a:cubicBezTo>
                    <a:pt x="7111" y="2867"/>
                    <a:pt x="7155" y="2843"/>
                    <a:pt x="7200" y="2843"/>
                  </a:cubicBezTo>
                  <a:cubicBezTo>
                    <a:pt x="7236" y="2843"/>
                    <a:pt x="7272" y="2858"/>
                    <a:pt x="7296" y="2887"/>
                  </a:cubicBezTo>
                  <a:cubicBezTo>
                    <a:pt x="7340" y="2947"/>
                    <a:pt x="7343" y="3026"/>
                    <a:pt x="7360" y="3096"/>
                  </a:cubicBezTo>
                  <a:cubicBezTo>
                    <a:pt x="7455" y="3562"/>
                    <a:pt x="7525" y="4033"/>
                    <a:pt x="7605" y="4502"/>
                  </a:cubicBezTo>
                  <a:cubicBezTo>
                    <a:pt x="7775" y="5505"/>
                    <a:pt x="8096" y="6610"/>
                    <a:pt x="8819" y="7354"/>
                  </a:cubicBezTo>
                  <a:cubicBezTo>
                    <a:pt x="8956" y="7206"/>
                    <a:pt x="8971" y="6990"/>
                    <a:pt x="8991" y="6801"/>
                  </a:cubicBezTo>
                  <a:cubicBezTo>
                    <a:pt x="9023" y="6260"/>
                    <a:pt x="8979" y="5721"/>
                    <a:pt x="8963" y="5180"/>
                  </a:cubicBezTo>
                  <a:cubicBezTo>
                    <a:pt x="8943" y="4801"/>
                    <a:pt x="8989" y="4422"/>
                    <a:pt x="8971" y="4043"/>
                  </a:cubicBezTo>
                  <a:cubicBezTo>
                    <a:pt x="8971" y="3985"/>
                    <a:pt x="8971" y="3899"/>
                    <a:pt x="9023" y="3864"/>
                  </a:cubicBezTo>
                  <a:cubicBezTo>
                    <a:pt x="9046" y="3848"/>
                    <a:pt x="9067" y="3842"/>
                    <a:pt x="9086" y="3842"/>
                  </a:cubicBezTo>
                  <a:cubicBezTo>
                    <a:pt x="9167" y="3842"/>
                    <a:pt x="9212" y="3963"/>
                    <a:pt x="9211" y="4046"/>
                  </a:cubicBezTo>
                  <a:cubicBezTo>
                    <a:pt x="9434" y="4905"/>
                    <a:pt x="9555" y="5845"/>
                    <a:pt x="10040" y="6602"/>
                  </a:cubicBezTo>
                  <a:cubicBezTo>
                    <a:pt x="10202" y="6444"/>
                    <a:pt x="10265" y="6231"/>
                    <a:pt x="10342" y="6027"/>
                  </a:cubicBezTo>
                  <a:cubicBezTo>
                    <a:pt x="10692" y="5017"/>
                    <a:pt x="10859" y="3963"/>
                    <a:pt x="11066" y="2921"/>
                  </a:cubicBezTo>
                  <a:cubicBezTo>
                    <a:pt x="11093" y="2847"/>
                    <a:pt x="11169" y="2805"/>
                    <a:pt x="11245" y="2805"/>
                  </a:cubicBezTo>
                  <a:cubicBezTo>
                    <a:pt x="11294" y="2805"/>
                    <a:pt x="11342" y="2823"/>
                    <a:pt x="11377" y="2860"/>
                  </a:cubicBezTo>
                  <a:cubicBezTo>
                    <a:pt x="11409" y="2889"/>
                    <a:pt x="11420" y="2924"/>
                    <a:pt x="11428" y="2960"/>
                  </a:cubicBezTo>
                  <a:cubicBezTo>
                    <a:pt x="11445" y="2987"/>
                    <a:pt x="11460" y="3016"/>
                    <a:pt x="11470" y="3035"/>
                  </a:cubicBezTo>
                  <a:cubicBezTo>
                    <a:pt x="12051" y="4198"/>
                    <a:pt x="12618" y="5362"/>
                    <a:pt x="13604" y="6218"/>
                  </a:cubicBezTo>
                  <a:cubicBezTo>
                    <a:pt x="13752" y="6365"/>
                    <a:pt x="13933" y="6480"/>
                    <a:pt x="14105" y="6601"/>
                  </a:cubicBezTo>
                  <a:cubicBezTo>
                    <a:pt x="14058" y="6209"/>
                    <a:pt x="14077" y="5811"/>
                    <a:pt x="14189" y="5418"/>
                  </a:cubicBezTo>
                  <a:cubicBezTo>
                    <a:pt x="14198" y="5396"/>
                    <a:pt x="14218" y="5386"/>
                    <a:pt x="14237" y="5386"/>
                  </a:cubicBezTo>
                  <a:cubicBezTo>
                    <a:pt x="14261" y="5386"/>
                    <a:pt x="14284" y="5401"/>
                    <a:pt x="14287" y="5429"/>
                  </a:cubicBezTo>
                  <a:cubicBezTo>
                    <a:pt x="14434" y="6149"/>
                    <a:pt x="14528" y="6897"/>
                    <a:pt x="14777" y="7588"/>
                  </a:cubicBezTo>
                  <a:cubicBezTo>
                    <a:pt x="14959" y="8095"/>
                    <a:pt x="15179" y="8584"/>
                    <a:pt x="15405" y="9071"/>
                  </a:cubicBezTo>
                  <a:cubicBezTo>
                    <a:pt x="15441" y="9130"/>
                    <a:pt x="15450" y="9198"/>
                    <a:pt x="15434" y="9258"/>
                  </a:cubicBezTo>
                  <a:cubicBezTo>
                    <a:pt x="15427" y="9380"/>
                    <a:pt x="15316" y="9473"/>
                    <a:pt x="15252" y="9568"/>
                  </a:cubicBezTo>
                  <a:cubicBezTo>
                    <a:pt x="14204" y="10951"/>
                    <a:pt x="13531" y="12576"/>
                    <a:pt x="12977" y="14211"/>
                  </a:cubicBezTo>
                  <a:cubicBezTo>
                    <a:pt x="12563" y="15437"/>
                    <a:pt x="12286" y="16696"/>
                    <a:pt x="12190" y="17985"/>
                  </a:cubicBezTo>
                  <a:cubicBezTo>
                    <a:pt x="13086" y="17429"/>
                    <a:pt x="13659" y="16508"/>
                    <a:pt x="14296" y="15697"/>
                  </a:cubicBezTo>
                  <a:cubicBezTo>
                    <a:pt x="14340" y="15647"/>
                    <a:pt x="14393" y="15627"/>
                    <a:pt x="14445" y="15627"/>
                  </a:cubicBezTo>
                  <a:cubicBezTo>
                    <a:pt x="14594" y="15627"/>
                    <a:pt x="14733" y="15798"/>
                    <a:pt x="14625" y="15957"/>
                  </a:cubicBezTo>
                  <a:cubicBezTo>
                    <a:pt x="14264" y="16460"/>
                    <a:pt x="13881" y="16957"/>
                    <a:pt x="13452" y="17409"/>
                  </a:cubicBezTo>
                  <a:cubicBezTo>
                    <a:pt x="13436" y="17424"/>
                    <a:pt x="13419" y="17440"/>
                    <a:pt x="13400" y="17459"/>
                  </a:cubicBezTo>
                  <a:cubicBezTo>
                    <a:pt x="13618" y="17418"/>
                    <a:pt x="13831" y="17359"/>
                    <a:pt x="14035" y="17271"/>
                  </a:cubicBezTo>
                  <a:cubicBezTo>
                    <a:pt x="15014" y="16810"/>
                    <a:pt x="15883" y="16170"/>
                    <a:pt x="16610" y="15379"/>
                  </a:cubicBezTo>
                  <a:cubicBezTo>
                    <a:pt x="17100" y="14872"/>
                    <a:pt x="17407" y="14217"/>
                    <a:pt x="17875" y="13698"/>
                  </a:cubicBezTo>
                  <a:cubicBezTo>
                    <a:pt x="17900" y="13676"/>
                    <a:pt x="17934" y="13665"/>
                    <a:pt x="17969" y="13665"/>
                  </a:cubicBezTo>
                  <a:cubicBezTo>
                    <a:pt x="17992" y="13665"/>
                    <a:pt x="18014" y="13670"/>
                    <a:pt x="18034" y="13680"/>
                  </a:cubicBezTo>
                  <a:cubicBezTo>
                    <a:pt x="18232" y="13805"/>
                    <a:pt x="17995" y="14111"/>
                    <a:pt x="17923" y="14261"/>
                  </a:cubicBezTo>
                  <a:cubicBezTo>
                    <a:pt x="17759" y="14548"/>
                    <a:pt x="17575" y="14822"/>
                    <a:pt x="17377" y="15083"/>
                  </a:cubicBezTo>
                  <a:cubicBezTo>
                    <a:pt x="17693" y="15182"/>
                    <a:pt x="17998" y="15323"/>
                    <a:pt x="18275" y="15503"/>
                  </a:cubicBezTo>
                  <a:cubicBezTo>
                    <a:pt x="18337" y="15545"/>
                    <a:pt x="18397" y="15593"/>
                    <a:pt x="18455" y="15638"/>
                  </a:cubicBezTo>
                  <a:cubicBezTo>
                    <a:pt x="18709" y="15124"/>
                    <a:pt x="18946" y="14604"/>
                    <a:pt x="19185" y="14082"/>
                  </a:cubicBezTo>
                  <a:cubicBezTo>
                    <a:pt x="19585" y="13219"/>
                    <a:pt x="19943" y="12345"/>
                    <a:pt x="20255" y="11457"/>
                  </a:cubicBezTo>
                  <a:cubicBezTo>
                    <a:pt x="20656" y="10329"/>
                    <a:pt x="20971" y="9076"/>
                    <a:pt x="21077" y="7818"/>
                  </a:cubicBezTo>
                  <a:cubicBezTo>
                    <a:pt x="20802" y="5868"/>
                    <a:pt x="19927" y="3994"/>
                    <a:pt x="18415" y="2750"/>
                  </a:cubicBezTo>
                  <a:lnTo>
                    <a:pt x="18415" y="2750"/>
                  </a:lnTo>
                  <a:cubicBezTo>
                    <a:pt x="18466" y="3140"/>
                    <a:pt x="18503" y="3578"/>
                    <a:pt x="18256" y="3880"/>
                  </a:cubicBezTo>
                  <a:cubicBezTo>
                    <a:pt x="18077" y="4098"/>
                    <a:pt x="17794" y="4184"/>
                    <a:pt x="17506" y="4184"/>
                  </a:cubicBezTo>
                  <a:cubicBezTo>
                    <a:pt x="17371" y="4184"/>
                    <a:pt x="17236" y="4165"/>
                    <a:pt x="17109" y="4132"/>
                  </a:cubicBezTo>
                  <a:cubicBezTo>
                    <a:pt x="16176" y="3892"/>
                    <a:pt x="15498" y="3090"/>
                    <a:pt x="14997" y="2268"/>
                  </a:cubicBezTo>
                  <a:lnTo>
                    <a:pt x="14997" y="2268"/>
                  </a:lnTo>
                  <a:cubicBezTo>
                    <a:pt x="15035" y="2596"/>
                    <a:pt x="15054" y="2930"/>
                    <a:pt x="15060" y="3259"/>
                  </a:cubicBezTo>
                  <a:cubicBezTo>
                    <a:pt x="15061" y="3414"/>
                    <a:pt x="15054" y="3587"/>
                    <a:pt x="14947" y="3701"/>
                  </a:cubicBezTo>
                  <a:cubicBezTo>
                    <a:pt x="14860" y="3797"/>
                    <a:pt x="14723" y="3827"/>
                    <a:pt x="14591" y="3827"/>
                  </a:cubicBezTo>
                  <a:cubicBezTo>
                    <a:pt x="14570" y="3827"/>
                    <a:pt x="14549" y="3826"/>
                    <a:pt x="14528" y="3825"/>
                  </a:cubicBezTo>
                  <a:cubicBezTo>
                    <a:pt x="14069" y="3790"/>
                    <a:pt x="13675" y="3492"/>
                    <a:pt x="13328" y="3192"/>
                  </a:cubicBezTo>
                  <a:cubicBezTo>
                    <a:pt x="12700" y="2641"/>
                    <a:pt x="12124" y="2032"/>
                    <a:pt x="11614" y="1373"/>
                  </a:cubicBezTo>
                  <a:lnTo>
                    <a:pt x="11614" y="1373"/>
                  </a:lnTo>
                  <a:cubicBezTo>
                    <a:pt x="11791" y="1675"/>
                    <a:pt x="11563" y="2143"/>
                    <a:pt x="11209" y="2255"/>
                  </a:cubicBezTo>
                  <a:cubicBezTo>
                    <a:pt x="11122" y="2284"/>
                    <a:pt x="11033" y="2296"/>
                    <a:pt x="10944" y="2296"/>
                  </a:cubicBezTo>
                  <a:cubicBezTo>
                    <a:pt x="10633" y="2296"/>
                    <a:pt x="10318" y="2140"/>
                    <a:pt x="10061" y="1946"/>
                  </a:cubicBezTo>
                  <a:cubicBezTo>
                    <a:pt x="9728" y="1697"/>
                    <a:pt x="9470" y="1483"/>
                    <a:pt x="9106" y="1292"/>
                  </a:cubicBezTo>
                  <a:lnTo>
                    <a:pt x="9106" y="1292"/>
                  </a:lnTo>
                  <a:cubicBezTo>
                    <a:pt x="9179" y="1663"/>
                    <a:pt x="9027" y="2076"/>
                    <a:pt x="8729" y="2309"/>
                  </a:cubicBezTo>
                  <a:cubicBezTo>
                    <a:pt x="8641" y="2376"/>
                    <a:pt x="8539" y="2434"/>
                    <a:pt x="8428" y="2443"/>
                  </a:cubicBezTo>
                  <a:cubicBezTo>
                    <a:pt x="8414" y="2444"/>
                    <a:pt x="8400" y="2445"/>
                    <a:pt x="8385" y="2445"/>
                  </a:cubicBezTo>
                  <a:cubicBezTo>
                    <a:pt x="8235" y="2445"/>
                    <a:pt x="8091" y="2370"/>
                    <a:pt x="7971" y="2280"/>
                  </a:cubicBezTo>
                  <a:cubicBezTo>
                    <a:pt x="7280" y="1770"/>
                    <a:pt x="7063" y="847"/>
                    <a:pt x="695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8"/>
            <p:cNvSpPr/>
            <p:nvPr/>
          </p:nvSpPr>
          <p:spPr>
            <a:xfrm>
              <a:off x="3531750" y="2057625"/>
              <a:ext cx="177950" cy="316700"/>
            </a:xfrm>
            <a:custGeom>
              <a:avLst/>
              <a:gdLst/>
              <a:ahLst/>
              <a:cxnLst/>
              <a:rect l="l" t="t" r="r" b="b"/>
              <a:pathLst>
                <a:path w="7118" h="12668" extrusionOk="0">
                  <a:moveTo>
                    <a:pt x="3409" y="1"/>
                  </a:moveTo>
                  <a:cubicBezTo>
                    <a:pt x="3395" y="82"/>
                    <a:pt x="3383" y="164"/>
                    <a:pt x="3366" y="244"/>
                  </a:cubicBezTo>
                  <a:cubicBezTo>
                    <a:pt x="3262" y="773"/>
                    <a:pt x="3128" y="1296"/>
                    <a:pt x="2993" y="1815"/>
                  </a:cubicBezTo>
                  <a:cubicBezTo>
                    <a:pt x="2968" y="1902"/>
                    <a:pt x="2943" y="1996"/>
                    <a:pt x="2918" y="2085"/>
                  </a:cubicBezTo>
                  <a:cubicBezTo>
                    <a:pt x="3092" y="1876"/>
                    <a:pt x="3249" y="1658"/>
                    <a:pt x="3395" y="1429"/>
                  </a:cubicBezTo>
                  <a:cubicBezTo>
                    <a:pt x="4373" y="2714"/>
                    <a:pt x="4677" y="4396"/>
                    <a:pt x="4696" y="6012"/>
                  </a:cubicBezTo>
                  <a:cubicBezTo>
                    <a:pt x="4708" y="7092"/>
                    <a:pt x="4596" y="8206"/>
                    <a:pt x="4080" y="9155"/>
                  </a:cubicBezTo>
                  <a:cubicBezTo>
                    <a:pt x="3441" y="10334"/>
                    <a:pt x="2219" y="11138"/>
                    <a:pt x="907" y="11412"/>
                  </a:cubicBezTo>
                  <a:cubicBezTo>
                    <a:pt x="605" y="11476"/>
                    <a:pt x="304" y="11510"/>
                    <a:pt x="0" y="11521"/>
                  </a:cubicBezTo>
                  <a:cubicBezTo>
                    <a:pt x="378" y="11596"/>
                    <a:pt x="734" y="11661"/>
                    <a:pt x="1051" y="11714"/>
                  </a:cubicBezTo>
                  <a:cubicBezTo>
                    <a:pt x="1550" y="11740"/>
                    <a:pt x="2045" y="11746"/>
                    <a:pt x="2551" y="11798"/>
                  </a:cubicBezTo>
                  <a:cubicBezTo>
                    <a:pt x="2552" y="11798"/>
                    <a:pt x="2553" y="11798"/>
                    <a:pt x="2555" y="11798"/>
                  </a:cubicBezTo>
                  <a:cubicBezTo>
                    <a:pt x="2638" y="11798"/>
                    <a:pt x="2690" y="11895"/>
                    <a:pt x="2598" y="11935"/>
                  </a:cubicBezTo>
                  <a:cubicBezTo>
                    <a:pt x="2288" y="12046"/>
                    <a:pt x="1958" y="12101"/>
                    <a:pt x="1627" y="12101"/>
                  </a:cubicBezTo>
                  <a:cubicBezTo>
                    <a:pt x="1622" y="12101"/>
                    <a:pt x="1618" y="12101"/>
                    <a:pt x="1614" y="12101"/>
                  </a:cubicBezTo>
                  <a:cubicBezTo>
                    <a:pt x="1376" y="12098"/>
                    <a:pt x="1142" y="12088"/>
                    <a:pt x="908" y="12072"/>
                  </a:cubicBezTo>
                  <a:cubicBezTo>
                    <a:pt x="843" y="12069"/>
                    <a:pt x="776" y="12068"/>
                    <a:pt x="709" y="12062"/>
                  </a:cubicBezTo>
                  <a:cubicBezTo>
                    <a:pt x="672" y="12058"/>
                    <a:pt x="633" y="12052"/>
                    <a:pt x="594" y="12046"/>
                  </a:cubicBezTo>
                  <a:lnTo>
                    <a:pt x="594" y="12046"/>
                  </a:lnTo>
                  <a:cubicBezTo>
                    <a:pt x="1126" y="12375"/>
                    <a:pt x="1696" y="12668"/>
                    <a:pt x="2324" y="12668"/>
                  </a:cubicBezTo>
                  <a:cubicBezTo>
                    <a:pt x="2357" y="12668"/>
                    <a:pt x="2390" y="12667"/>
                    <a:pt x="2424" y="12665"/>
                  </a:cubicBezTo>
                  <a:cubicBezTo>
                    <a:pt x="2956" y="12635"/>
                    <a:pt x="3503" y="12418"/>
                    <a:pt x="3905" y="12072"/>
                  </a:cubicBezTo>
                  <a:cubicBezTo>
                    <a:pt x="4056" y="11941"/>
                    <a:pt x="4189" y="11811"/>
                    <a:pt x="4309" y="11667"/>
                  </a:cubicBezTo>
                  <a:cubicBezTo>
                    <a:pt x="4309" y="11666"/>
                    <a:pt x="4312" y="11661"/>
                    <a:pt x="4313" y="11660"/>
                  </a:cubicBezTo>
                  <a:cubicBezTo>
                    <a:pt x="4320" y="11635"/>
                    <a:pt x="4325" y="11609"/>
                    <a:pt x="4332" y="11585"/>
                  </a:cubicBezTo>
                  <a:cubicBezTo>
                    <a:pt x="4756" y="10061"/>
                    <a:pt x="5916" y="6836"/>
                    <a:pt x="7117" y="5712"/>
                  </a:cubicBezTo>
                  <a:cubicBezTo>
                    <a:pt x="7078" y="5647"/>
                    <a:pt x="7051" y="5569"/>
                    <a:pt x="7018" y="5517"/>
                  </a:cubicBezTo>
                  <a:cubicBezTo>
                    <a:pt x="6732" y="4913"/>
                    <a:pt x="6423" y="4258"/>
                    <a:pt x="6257" y="3586"/>
                  </a:cubicBezTo>
                  <a:cubicBezTo>
                    <a:pt x="4881" y="2880"/>
                    <a:pt x="3992" y="1416"/>
                    <a:pt x="3417" y="24"/>
                  </a:cubicBezTo>
                  <a:cubicBezTo>
                    <a:pt x="3415" y="17"/>
                    <a:pt x="3412" y="8"/>
                    <a:pt x="340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8"/>
            <p:cNvSpPr/>
            <p:nvPr/>
          </p:nvSpPr>
          <p:spPr>
            <a:xfrm>
              <a:off x="3483625" y="2823700"/>
              <a:ext cx="22925" cy="65400"/>
            </a:xfrm>
            <a:custGeom>
              <a:avLst/>
              <a:gdLst/>
              <a:ahLst/>
              <a:cxnLst/>
              <a:rect l="l" t="t" r="r" b="b"/>
              <a:pathLst>
                <a:path w="917" h="2616" extrusionOk="0">
                  <a:moveTo>
                    <a:pt x="0" y="1"/>
                  </a:moveTo>
                  <a:lnTo>
                    <a:pt x="0" y="1"/>
                  </a:lnTo>
                  <a:cubicBezTo>
                    <a:pt x="57" y="785"/>
                    <a:pt x="123" y="1566"/>
                    <a:pt x="197" y="2350"/>
                  </a:cubicBezTo>
                  <a:cubicBezTo>
                    <a:pt x="319" y="2401"/>
                    <a:pt x="435" y="2505"/>
                    <a:pt x="528" y="2616"/>
                  </a:cubicBezTo>
                  <a:cubicBezTo>
                    <a:pt x="602" y="2492"/>
                    <a:pt x="746" y="2422"/>
                    <a:pt x="885" y="2422"/>
                  </a:cubicBezTo>
                  <a:cubicBezTo>
                    <a:pt x="896" y="2422"/>
                    <a:pt x="906" y="2422"/>
                    <a:pt x="917" y="2423"/>
                  </a:cubicBezTo>
                  <a:cubicBezTo>
                    <a:pt x="872" y="2178"/>
                    <a:pt x="824" y="1932"/>
                    <a:pt x="779" y="1689"/>
                  </a:cubicBezTo>
                  <a:cubicBezTo>
                    <a:pt x="695" y="1273"/>
                    <a:pt x="631" y="854"/>
                    <a:pt x="573" y="435"/>
                  </a:cubicBezTo>
                  <a:cubicBezTo>
                    <a:pt x="561" y="346"/>
                    <a:pt x="539" y="256"/>
                    <a:pt x="532" y="167"/>
                  </a:cubicBezTo>
                  <a:cubicBezTo>
                    <a:pt x="356" y="106"/>
                    <a:pt x="180" y="50"/>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8"/>
            <p:cNvSpPr/>
            <p:nvPr/>
          </p:nvSpPr>
          <p:spPr>
            <a:xfrm>
              <a:off x="3489525" y="2891300"/>
              <a:ext cx="28375" cy="52375"/>
            </a:xfrm>
            <a:custGeom>
              <a:avLst/>
              <a:gdLst/>
              <a:ahLst/>
              <a:cxnLst/>
              <a:rect l="l" t="t" r="r" b="b"/>
              <a:pathLst>
                <a:path w="1135" h="2095" extrusionOk="0">
                  <a:moveTo>
                    <a:pt x="579" y="0"/>
                  </a:moveTo>
                  <a:cubicBezTo>
                    <a:pt x="518" y="0"/>
                    <a:pt x="461" y="22"/>
                    <a:pt x="406" y="92"/>
                  </a:cubicBezTo>
                  <a:cubicBezTo>
                    <a:pt x="395" y="113"/>
                    <a:pt x="394" y="137"/>
                    <a:pt x="388" y="161"/>
                  </a:cubicBezTo>
                  <a:cubicBezTo>
                    <a:pt x="375" y="210"/>
                    <a:pt x="328" y="243"/>
                    <a:pt x="279" y="243"/>
                  </a:cubicBezTo>
                  <a:cubicBezTo>
                    <a:pt x="273" y="243"/>
                    <a:pt x="266" y="242"/>
                    <a:pt x="260" y="241"/>
                  </a:cubicBezTo>
                  <a:cubicBezTo>
                    <a:pt x="162" y="226"/>
                    <a:pt x="81" y="124"/>
                    <a:pt x="0" y="28"/>
                  </a:cubicBezTo>
                  <a:lnTo>
                    <a:pt x="0" y="28"/>
                  </a:lnTo>
                  <a:cubicBezTo>
                    <a:pt x="5" y="76"/>
                    <a:pt x="9" y="123"/>
                    <a:pt x="15" y="168"/>
                  </a:cubicBezTo>
                  <a:cubicBezTo>
                    <a:pt x="48" y="532"/>
                    <a:pt x="83" y="911"/>
                    <a:pt x="47" y="1273"/>
                  </a:cubicBezTo>
                  <a:cubicBezTo>
                    <a:pt x="91" y="1305"/>
                    <a:pt x="136" y="1338"/>
                    <a:pt x="180" y="1375"/>
                  </a:cubicBezTo>
                  <a:cubicBezTo>
                    <a:pt x="299" y="1446"/>
                    <a:pt x="375" y="1558"/>
                    <a:pt x="471" y="1652"/>
                  </a:cubicBezTo>
                  <a:cubicBezTo>
                    <a:pt x="678" y="1825"/>
                    <a:pt x="937" y="1914"/>
                    <a:pt x="1134" y="2095"/>
                  </a:cubicBezTo>
                  <a:cubicBezTo>
                    <a:pt x="1006" y="1407"/>
                    <a:pt x="872" y="719"/>
                    <a:pt x="741" y="30"/>
                  </a:cubicBezTo>
                  <a:cubicBezTo>
                    <a:pt x="683" y="16"/>
                    <a:pt x="630" y="0"/>
                    <a:pt x="5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8"/>
            <p:cNvSpPr/>
            <p:nvPr/>
          </p:nvSpPr>
          <p:spPr>
            <a:xfrm>
              <a:off x="3482450" y="2933750"/>
              <a:ext cx="38075" cy="42075"/>
            </a:xfrm>
            <a:custGeom>
              <a:avLst/>
              <a:gdLst/>
              <a:ahLst/>
              <a:cxnLst/>
              <a:rect l="l" t="t" r="r" b="b"/>
              <a:pathLst>
                <a:path w="1523" h="1683" extrusionOk="0">
                  <a:moveTo>
                    <a:pt x="241" y="0"/>
                  </a:moveTo>
                  <a:cubicBezTo>
                    <a:pt x="218" y="75"/>
                    <a:pt x="190" y="145"/>
                    <a:pt x="157" y="215"/>
                  </a:cubicBezTo>
                  <a:cubicBezTo>
                    <a:pt x="116" y="303"/>
                    <a:pt x="62" y="385"/>
                    <a:pt x="1" y="462"/>
                  </a:cubicBezTo>
                  <a:cubicBezTo>
                    <a:pt x="178" y="480"/>
                    <a:pt x="352" y="525"/>
                    <a:pt x="517" y="627"/>
                  </a:cubicBezTo>
                  <a:cubicBezTo>
                    <a:pt x="804" y="783"/>
                    <a:pt x="1257" y="1278"/>
                    <a:pt x="1315" y="1682"/>
                  </a:cubicBezTo>
                  <a:cubicBezTo>
                    <a:pt x="1394" y="1631"/>
                    <a:pt x="1464" y="1570"/>
                    <a:pt x="1522" y="1491"/>
                  </a:cubicBezTo>
                  <a:cubicBezTo>
                    <a:pt x="1359" y="937"/>
                    <a:pt x="1111" y="219"/>
                    <a:pt x="463" y="110"/>
                  </a:cubicBezTo>
                  <a:cubicBezTo>
                    <a:pt x="381" y="79"/>
                    <a:pt x="308" y="43"/>
                    <a:pt x="2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8"/>
            <p:cNvSpPr/>
            <p:nvPr/>
          </p:nvSpPr>
          <p:spPr>
            <a:xfrm>
              <a:off x="3480425" y="2663325"/>
              <a:ext cx="173450" cy="166275"/>
            </a:xfrm>
            <a:custGeom>
              <a:avLst/>
              <a:gdLst/>
              <a:ahLst/>
              <a:cxnLst/>
              <a:rect l="l" t="t" r="r" b="b"/>
              <a:pathLst>
                <a:path w="6938" h="6651" extrusionOk="0">
                  <a:moveTo>
                    <a:pt x="4407" y="0"/>
                  </a:moveTo>
                  <a:cubicBezTo>
                    <a:pt x="3521" y="0"/>
                    <a:pt x="2623" y="351"/>
                    <a:pt x="1787" y="700"/>
                  </a:cubicBezTo>
                  <a:cubicBezTo>
                    <a:pt x="1089" y="987"/>
                    <a:pt x="310" y="1359"/>
                    <a:pt x="80" y="2082"/>
                  </a:cubicBezTo>
                  <a:cubicBezTo>
                    <a:pt x="1" y="2332"/>
                    <a:pt x="0" y="2599"/>
                    <a:pt x="0" y="2860"/>
                  </a:cubicBezTo>
                  <a:cubicBezTo>
                    <a:pt x="0" y="3915"/>
                    <a:pt x="38" y="4973"/>
                    <a:pt x="105" y="6028"/>
                  </a:cubicBezTo>
                  <a:cubicBezTo>
                    <a:pt x="675" y="6168"/>
                    <a:pt x="1256" y="6352"/>
                    <a:pt x="1768" y="6651"/>
                  </a:cubicBezTo>
                  <a:cubicBezTo>
                    <a:pt x="1797" y="5627"/>
                    <a:pt x="1819" y="4606"/>
                    <a:pt x="1877" y="3581"/>
                  </a:cubicBezTo>
                  <a:cubicBezTo>
                    <a:pt x="1903" y="3004"/>
                    <a:pt x="2019" y="2424"/>
                    <a:pt x="1991" y="1847"/>
                  </a:cubicBezTo>
                  <a:cubicBezTo>
                    <a:pt x="1899" y="1554"/>
                    <a:pt x="2479" y="1359"/>
                    <a:pt x="2677" y="1220"/>
                  </a:cubicBezTo>
                  <a:cubicBezTo>
                    <a:pt x="3087" y="993"/>
                    <a:pt x="3509" y="773"/>
                    <a:pt x="3973" y="671"/>
                  </a:cubicBezTo>
                  <a:cubicBezTo>
                    <a:pt x="4089" y="649"/>
                    <a:pt x="4217" y="607"/>
                    <a:pt x="4339" y="607"/>
                  </a:cubicBezTo>
                  <a:cubicBezTo>
                    <a:pt x="4398" y="607"/>
                    <a:pt x="4456" y="617"/>
                    <a:pt x="4511" y="645"/>
                  </a:cubicBezTo>
                  <a:cubicBezTo>
                    <a:pt x="4645" y="761"/>
                    <a:pt x="4439" y="889"/>
                    <a:pt x="4336" y="930"/>
                  </a:cubicBezTo>
                  <a:cubicBezTo>
                    <a:pt x="4193" y="987"/>
                    <a:pt x="4055" y="1042"/>
                    <a:pt x="3918" y="1101"/>
                  </a:cubicBezTo>
                  <a:cubicBezTo>
                    <a:pt x="4186" y="1140"/>
                    <a:pt x="4445" y="1217"/>
                    <a:pt x="4678" y="1366"/>
                  </a:cubicBezTo>
                  <a:cubicBezTo>
                    <a:pt x="4981" y="1500"/>
                    <a:pt x="4769" y="2721"/>
                    <a:pt x="4789" y="3061"/>
                  </a:cubicBezTo>
                  <a:cubicBezTo>
                    <a:pt x="4748" y="3261"/>
                    <a:pt x="4855" y="4141"/>
                    <a:pt x="4620" y="4147"/>
                  </a:cubicBezTo>
                  <a:cubicBezTo>
                    <a:pt x="4314" y="3966"/>
                    <a:pt x="4384" y="2882"/>
                    <a:pt x="4403" y="2165"/>
                  </a:cubicBezTo>
                  <a:lnTo>
                    <a:pt x="4403" y="2165"/>
                  </a:lnTo>
                  <a:cubicBezTo>
                    <a:pt x="4321" y="2204"/>
                    <a:pt x="4237" y="2246"/>
                    <a:pt x="4193" y="2305"/>
                  </a:cubicBezTo>
                  <a:cubicBezTo>
                    <a:pt x="4122" y="2624"/>
                    <a:pt x="4082" y="2990"/>
                    <a:pt x="4082" y="3363"/>
                  </a:cubicBezTo>
                  <a:cubicBezTo>
                    <a:pt x="4082" y="4307"/>
                    <a:pt x="4340" y="5319"/>
                    <a:pt x="5046" y="5853"/>
                  </a:cubicBezTo>
                  <a:cubicBezTo>
                    <a:pt x="4876" y="5585"/>
                    <a:pt x="4758" y="5278"/>
                    <a:pt x="4694" y="4985"/>
                  </a:cubicBezTo>
                  <a:cubicBezTo>
                    <a:pt x="4693" y="4938"/>
                    <a:pt x="4736" y="4903"/>
                    <a:pt x="4779" y="4903"/>
                  </a:cubicBezTo>
                  <a:cubicBezTo>
                    <a:pt x="4798" y="4903"/>
                    <a:pt x="4816" y="4909"/>
                    <a:pt x="4831" y="4925"/>
                  </a:cubicBezTo>
                  <a:cubicBezTo>
                    <a:pt x="4853" y="4950"/>
                    <a:pt x="4876" y="4973"/>
                    <a:pt x="4894" y="5001"/>
                  </a:cubicBezTo>
                  <a:cubicBezTo>
                    <a:pt x="5211" y="5576"/>
                    <a:pt x="5670" y="6219"/>
                    <a:pt x="6294" y="6219"/>
                  </a:cubicBezTo>
                  <a:cubicBezTo>
                    <a:pt x="6470" y="6219"/>
                    <a:pt x="6659" y="6168"/>
                    <a:pt x="6861" y="6050"/>
                  </a:cubicBezTo>
                  <a:cubicBezTo>
                    <a:pt x="6888" y="6028"/>
                    <a:pt x="6913" y="6005"/>
                    <a:pt x="6937" y="5979"/>
                  </a:cubicBezTo>
                  <a:cubicBezTo>
                    <a:pt x="6515" y="5836"/>
                    <a:pt x="6140" y="5541"/>
                    <a:pt x="5924" y="5151"/>
                  </a:cubicBezTo>
                  <a:cubicBezTo>
                    <a:pt x="5623" y="4613"/>
                    <a:pt x="5627" y="3963"/>
                    <a:pt x="5637" y="3347"/>
                  </a:cubicBezTo>
                  <a:cubicBezTo>
                    <a:pt x="5655" y="2472"/>
                    <a:pt x="5669" y="1598"/>
                    <a:pt x="5684" y="723"/>
                  </a:cubicBezTo>
                  <a:cubicBezTo>
                    <a:pt x="5685" y="607"/>
                    <a:pt x="5687" y="484"/>
                    <a:pt x="5634" y="381"/>
                  </a:cubicBezTo>
                  <a:cubicBezTo>
                    <a:pt x="5556" y="232"/>
                    <a:pt x="5385" y="156"/>
                    <a:pt x="5222" y="111"/>
                  </a:cubicBezTo>
                  <a:cubicBezTo>
                    <a:pt x="4953" y="34"/>
                    <a:pt x="4681" y="0"/>
                    <a:pt x="440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8"/>
            <p:cNvSpPr/>
            <p:nvPr/>
          </p:nvSpPr>
          <p:spPr>
            <a:xfrm>
              <a:off x="3721675" y="2428925"/>
              <a:ext cx="1425" cy="1375"/>
            </a:xfrm>
            <a:custGeom>
              <a:avLst/>
              <a:gdLst/>
              <a:ahLst/>
              <a:cxnLst/>
              <a:rect l="l" t="t" r="r" b="b"/>
              <a:pathLst>
                <a:path w="57" h="55" extrusionOk="0">
                  <a:moveTo>
                    <a:pt x="1" y="1"/>
                  </a:moveTo>
                  <a:lnTo>
                    <a:pt x="1" y="40"/>
                  </a:lnTo>
                  <a:cubicBezTo>
                    <a:pt x="21" y="40"/>
                    <a:pt x="39" y="45"/>
                    <a:pt x="56" y="55"/>
                  </a:cubicBezTo>
                  <a:lnTo>
                    <a:pt x="1"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8"/>
            <p:cNvSpPr/>
            <p:nvPr/>
          </p:nvSpPr>
          <p:spPr>
            <a:xfrm>
              <a:off x="3724600" y="2431825"/>
              <a:ext cx="39550" cy="45300"/>
            </a:xfrm>
            <a:custGeom>
              <a:avLst/>
              <a:gdLst/>
              <a:ahLst/>
              <a:cxnLst/>
              <a:rect l="l" t="t" r="r" b="b"/>
              <a:pathLst>
                <a:path w="1582" h="1812" extrusionOk="0">
                  <a:moveTo>
                    <a:pt x="1" y="0"/>
                  </a:moveTo>
                  <a:lnTo>
                    <a:pt x="1" y="0"/>
                  </a:lnTo>
                  <a:cubicBezTo>
                    <a:pt x="46" y="70"/>
                    <a:pt x="75" y="175"/>
                    <a:pt x="79" y="243"/>
                  </a:cubicBezTo>
                  <a:cubicBezTo>
                    <a:pt x="119" y="694"/>
                    <a:pt x="138" y="1149"/>
                    <a:pt x="146" y="1597"/>
                  </a:cubicBezTo>
                  <a:cubicBezTo>
                    <a:pt x="174" y="1616"/>
                    <a:pt x="202" y="1640"/>
                    <a:pt x="234" y="1667"/>
                  </a:cubicBezTo>
                  <a:cubicBezTo>
                    <a:pt x="383" y="1769"/>
                    <a:pt x="552" y="1811"/>
                    <a:pt x="730" y="1811"/>
                  </a:cubicBezTo>
                  <a:cubicBezTo>
                    <a:pt x="1003" y="1811"/>
                    <a:pt x="1299" y="1711"/>
                    <a:pt x="1582" y="1573"/>
                  </a:cubicBezTo>
                  <a:lnTo>
                    <a:pt x="1573" y="1564"/>
                  </a:lnTo>
                  <a:cubicBezTo>
                    <a:pt x="898" y="1392"/>
                    <a:pt x="387" y="854"/>
                    <a:pt x="190" y="188"/>
                  </a:cubicBezTo>
                  <a:lnTo>
                    <a:pt x="1"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8"/>
            <p:cNvSpPr/>
            <p:nvPr/>
          </p:nvSpPr>
          <p:spPr>
            <a:xfrm>
              <a:off x="3750075" y="2478825"/>
              <a:ext cx="25950" cy="8950"/>
            </a:xfrm>
            <a:custGeom>
              <a:avLst/>
              <a:gdLst/>
              <a:ahLst/>
              <a:cxnLst/>
              <a:rect l="l" t="t" r="r" b="b"/>
              <a:pathLst>
                <a:path w="1038" h="358" extrusionOk="0">
                  <a:moveTo>
                    <a:pt x="875" y="0"/>
                  </a:moveTo>
                  <a:cubicBezTo>
                    <a:pt x="583" y="146"/>
                    <a:pt x="283" y="254"/>
                    <a:pt x="0" y="305"/>
                  </a:cubicBezTo>
                  <a:cubicBezTo>
                    <a:pt x="69" y="354"/>
                    <a:pt x="164" y="356"/>
                    <a:pt x="248" y="357"/>
                  </a:cubicBezTo>
                  <a:cubicBezTo>
                    <a:pt x="472" y="351"/>
                    <a:pt x="749" y="279"/>
                    <a:pt x="1038" y="159"/>
                  </a:cubicBezTo>
                  <a:cubicBezTo>
                    <a:pt x="956" y="144"/>
                    <a:pt x="907" y="85"/>
                    <a:pt x="889" y="15"/>
                  </a:cubicBezTo>
                  <a:lnTo>
                    <a:pt x="875"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8"/>
            <p:cNvSpPr/>
            <p:nvPr/>
          </p:nvSpPr>
          <p:spPr>
            <a:xfrm>
              <a:off x="3955975" y="2548450"/>
              <a:ext cx="1975" cy="1300"/>
            </a:xfrm>
            <a:custGeom>
              <a:avLst/>
              <a:gdLst/>
              <a:ahLst/>
              <a:cxnLst/>
              <a:rect l="l" t="t" r="r" b="b"/>
              <a:pathLst>
                <a:path w="79" h="52" extrusionOk="0">
                  <a:moveTo>
                    <a:pt x="15" y="0"/>
                  </a:moveTo>
                  <a:cubicBezTo>
                    <a:pt x="9" y="19"/>
                    <a:pt x="6" y="35"/>
                    <a:pt x="0" y="51"/>
                  </a:cubicBezTo>
                  <a:cubicBezTo>
                    <a:pt x="26" y="48"/>
                    <a:pt x="53" y="43"/>
                    <a:pt x="79" y="41"/>
                  </a:cubicBezTo>
                  <a:cubicBezTo>
                    <a:pt x="58" y="25"/>
                    <a:pt x="37" y="12"/>
                    <a:pt x="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38"/>
            <p:cNvSpPr/>
            <p:nvPr/>
          </p:nvSpPr>
          <p:spPr>
            <a:xfrm>
              <a:off x="3768350" y="2490250"/>
              <a:ext cx="197250" cy="120250"/>
            </a:xfrm>
            <a:custGeom>
              <a:avLst/>
              <a:gdLst/>
              <a:ahLst/>
              <a:cxnLst/>
              <a:rect l="l" t="t" r="r" b="b"/>
              <a:pathLst>
                <a:path w="7890" h="4810" extrusionOk="0">
                  <a:moveTo>
                    <a:pt x="604" y="1"/>
                  </a:moveTo>
                  <a:cubicBezTo>
                    <a:pt x="408" y="88"/>
                    <a:pt x="208" y="160"/>
                    <a:pt x="1" y="208"/>
                  </a:cubicBezTo>
                  <a:cubicBezTo>
                    <a:pt x="1321" y="1394"/>
                    <a:pt x="2442" y="2792"/>
                    <a:pt x="3805" y="3931"/>
                  </a:cubicBezTo>
                  <a:cubicBezTo>
                    <a:pt x="3917" y="4028"/>
                    <a:pt x="4042" y="4114"/>
                    <a:pt x="4139" y="4224"/>
                  </a:cubicBezTo>
                  <a:cubicBezTo>
                    <a:pt x="4262" y="4425"/>
                    <a:pt x="4450" y="4574"/>
                    <a:pt x="4660" y="4678"/>
                  </a:cubicBezTo>
                  <a:cubicBezTo>
                    <a:pt x="4859" y="4763"/>
                    <a:pt x="5084" y="4810"/>
                    <a:pt x="5308" y="4810"/>
                  </a:cubicBezTo>
                  <a:cubicBezTo>
                    <a:pt x="5597" y="4810"/>
                    <a:pt x="5887" y="4732"/>
                    <a:pt x="6119" y="4564"/>
                  </a:cubicBezTo>
                  <a:cubicBezTo>
                    <a:pt x="6188" y="4492"/>
                    <a:pt x="6236" y="4408"/>
                    <a:pt x="6278" y="4321"/>
                  </a:cubicBezTo>
                  <a:lnTo>
                    <a:pt x="6278" y="4321"/>
                  </a:lnTo>
                  <a:cubicBezTo>
                    <a:pt x="6026" y="4410"/>
                    <a:pt x="5802" y="4462"/>
                    <a:pt x="5645" y="4462"/>
                  </a:cubicBezTo>
                  <a:cubicBezTo>
                    <a:pt x="5589" y="4462"/>
                    <a:pt x="5541" y="4456"/>
                    <a:pt x="5503" y="4441"/>
                  </a:cubicBezTo>
                  <a:cubicBezTo>
                    <a:pt x="5049" y="4259"/>
                    <a:pt x="5870" y="4076"/>
                    <a:pt x="6017" y="4012"/>
                  </a:cubicBezTo>
                  <a:cubicBezTo>
                    <a:pt x="6708" y="3736"/>
                    <a:pt x="7473" y="3392"/>
                    <a:pt x="7890" y="2763"/>
                  </a:cubicBezTo>
                  <a:cubicBezTo>
                    <a:pt x="7786" y="2700"/>
                    <a:pt x="7671" y="2677"/>
                    <a:pt x="7552" y="2677"/>
                  </a:cubicBezTo>
                  <a:cubicBezTo>
                    <a:pt x="7481" y="2677"/>
                    <a:pt x="7408" y="2685"/>
                    <a:pt x="7336" y="2698"/>
                  </a:cubicBezTo>
                  <a:cubicBezTo>
                    <a:pt x="6610" y="3650"/>
                    <a:pt x="4340" y="3703"/>
                    <a:pt x="4340" y="3703"/>
                  </a:cubicBezTo>
                  <a:lnTo>
                    <a:pt x="604"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8"/>
            <p:cNvSpPr/>
            <p:nvPr/>
          </p:nvSpPr>
          <p:spPr>
            <a:xfrm>
              <a:off x="3143975" y="2176550"/>
              <a:ext cx="181650" cy="155300"/>
            </a:xfrm>
            <a:custGeom>
              <a:avLst/>
              <a:gdLst/>
              <a:ahLst/>
              <a:cxnLst/>
              <a:rect l="l" t="t" r="r" b="b"/>
              <a:pathLst>
                <a:path w="7266" h="6212" extrusionOk="0">
                  <a:moveTo>
                    <a:pt x="0" y="1"/>
                  </a:moveTo>
                  <a:cubicBezTo>
                    <a:pt x="0" y="49"/>
                    <a:pt x="5" y="104"/>
                    <a:pt x="16" y="158"/>
                  </a:cubicBezTo>
                  <a:cubicBezTo>
                    <a:pt x="110" y="489"/>
                    <a:pt x="266" y="808"/>
                    <a:pt x="561" y="990"/>
                  </a:cubicBezTo>
                  <a:cubicBezTo>
                    <a:pt x="760" y="1083"/>
                    <a:pt x="981" y="1123"/>
                    <a:pt x="1203" y="1123"/>
                  </a:cubicBezTo>
                  <a:cubicBezTo>
                    <a:pt x="1373" y="1123"/>
                    <a:pt x="1544" y="1100"/>
                    <a:pt x="1705" y="1059"/>
                  </a:cubicBezTo>
                  <a:cubicBezTo>
                    <a:pt x="1784" y="1041"/>
                    <a:pt x="1858" y="999"/>
                    <a:pt x="1938" y="999"/>
                  </a:cubicBezTo>
                  <a:cubicBezTo>
                    <a:pt x="1955" y="999"/>
                    <a:pt x="1972" y="1000"/>
                    <a:pt x="1990" y="1005"/>
                  </a:cubicBezTo>
                  <a:cubicBezTo>
                    <a:pt x="2160" y="1056"/>
                    <a:pt x="2277" y="1217"/>
                    <a:pt x="2392" y="1341"/>
                  </a:cubicBezTo>
                  <a:cubicBezTo>
                    <a:pt x="2714" y="1735"/>
                    <a:pt x="3016" y="2150"/>
                    <a:pt x="3360" y="2529"/>
                  </a:cubicBezTo>
                  <a:cubicBezTo>
                    <a:pt x="4252" y="3490"/>
                    <a:pt x="5160" y="4395"/>
                    <a:pt x="6139" y="5263"/>
                  </a:cubicBezTo>
                  <a:cubicBezTo>
                    <a:pt x="6496" y="5582"/>
                    <a:pt x="6863" y="5896"/>
                    <a:pt x="7220" y="6212"/>
                  </a:cubicBezTo>
                  <a:cubicBezTo>
                    <a:pt x="7225" y="6084"/>
                    <a:pt x="7230" y="5955"/>
                    <a:pt x="7236" y="5843"/>
                  </a:cubicBezTo>
                  <a:cubicBezTo>
                    <a:pt x="7242" y="5738"/>
                    <a:pt x="7251" y="5633"/>
                    <a:pt x="7265" y="5530"/>
                  </a:cubicBezTo>
                  <a:cubicBezTo>
                    <a:pt x="5320" y="3938"/>
                    <a:pt x="3137" y="1618"/>
                    <a:pt x="2694" y="1075"/>
                  </a:cubicBezTo>
                  <a:cubicBezTo>
                    <a:pt x="2324" y="623"/>
                    <a:pt x="2087" y="473"/>
                    <a:pt x="1797" y="473"/>
                  </a:cubicBezTo>
                  <a:cubicBezTo>
                    <a:pt x="1603" y="473"/>
                    <a:pt x="1385" y="540"/>
                    <a:pt x="1088" y="629"/>
                  </a:cubicBezTo>
                  <a:cubicBezTo>
                    <a:pt x="1041" y="643"/>
                    <a:pt x="993" y="649"/>
                    <a:pt x="946" y="649"/>
                  </a:cubicBezTo>
                  <a:cubicBezTo>
                    <a:pt x="614" y="649"/>
                    <a:pt x="270" y="333"/>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8"/>
            <p:cNvSpPr/>
            <p:nvPr/>
          </p:nvSpPr>
          <p:spPr>
            <a:xfrm>
              <a:off x="3364575" y="2356625"/>
              <a:ext cx="95175" cy="48725"/>
            </a:xfrm>
            <a:custGeom>
              <a:avLst/>
              <a:gdLst/>
              <a:ahLst/>
              <a:cxnLst/>
              <a:rect l="l" t="t" r="r" b="b"/>
              <a:pathLst>
                <a:path w="3807" h="1949" extrusionOk="0">
                  <a:moveTo>
                    <a:pt x="1176" y="0"/>
                  </a:moveTo>
                  <a:cubicBezTo>
                    <a:pt x="1027" y="36"/>
                    <a:pt x="877" y="64"/>
                    <a:pt x="724" y="80"/>
                  </a:cubicBezTo>
                  <a:lnTo>
                    <a:pt x="724" y="92"/>
                  </a:lnTo>
                  <a:cubicBezTo>
                    <a:pt x="597" y="326"/>
                    <a:pt x="308" y="755"/>
                    <a:pt x="1" y="791"/>
                  </a:cubicBezTo>
                  <a:cubicBezTo>
                    <a:pt x="587" y="1533"/>
                    <a:pt x="2232" y="1616"/>
                    <a:pt x="3070" y="1730"/>
                  </a:cubicBezTo>
                  <a:cubicBezTo>
                    <a:pt x="3105" y="1664"/>
                    <a:pt x="3150" y="1610"/>
                    <a:pt x="3225" y="1593"/>
                  </a:cubicBezTo>
                  <a:cubicBezTo>
                    <a:pt x="3234" y="1591"/>
                    <a:pt x="3244" y="1590"/>
                    <a:pt x="3253" y="1590"/>
                  </a:cubicBezTo>
                  <a:cubicBezTo>
                    <a:pt x="3357" y="1590"/>
                    <a:pt x="3415" y="1699"/>
                    <a:pt x="3391" y="1797"/>
                  </a:cubicBezTo>
                  <a:cubicBezTo>
                    <a:pt x="3373" y="1844"/>
                    <a:pt x="3356" y="1895"/>
                    <a:pt x="3341" y="1949"/>
                  </a:cubicBezTo>
                  <a:cubicBezTo>
                    <a:pt x="3806" y="1147"/>
                    <a:pt x="2744" y="681"/>
                    <a:pt x="117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8"/>
            <p:cNvSpPr/>
            <p:nvPr/>
          </p:nvSpPr>
          <p:spPr>
            <a:xfrm>
              <a:off x="3522750" y="2278300"/>
              <a:ext cx="51700" cy="19850"/>
            </a:xfrm>
            <a:custGeom>
              <a:avLst/>
              <a:gdLst/>
              <a:ahLst/>
              <a:cxnLst/>
              <a:rect l="l" t="t" r="r" b="b"/>
              <a:pathLst>
                <a:path w="2068" h="794" extrusionOk="0">
                  <a:moveTo>
                    <a:pt x="1193" y="1"/>
                  </a:moveTo>
                  <a:cubicBezTo>
                    <a:pt x="772" y="1"/>
                    <a:pt x="370" y="149"/>
                    <a:pt x="1" y="469"/>
                  </a:cubicBezTo>
                  <a:cubicBezTo>
                    <a:pt x="250" y="669"/>
                    <a:pt x="546" y="794"/>
                    <a:pt x="895" y="794"/>
                  </a:cubicBezTo>
                  <a:cubicBezTo>
                    <a:pt x="1298" y="746"/>
                    <a:pt x="1700" y="513"/>
                    <a:pt x="2067" y="196"/>
                  </a:cubicBezTo>
                  <a:cubicBezTo>
                    <a:pt x="1770" y="68"/>
                    <a:pt x="1477" y="1"/>
                    <a:pt x="1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8"/>
            <p:cNvSpPr/>
            <p:nvPr/>
          </p:nvSpPr>
          <p:spPr>
            <a:xfrm>
              <a:off x="3513100" y="2236825"/>
              <a:ext cx="74825" cy="14700"/>
            </a:xfrm>
            <a:custGeom>
              <a:avLst/>
              <a:gdLst/>
              <a:ahLst/>
              <a:cxnLst/>
              <a:rect l="l" t="t" r="r" b="b"/>
              <a:pathLst>
                <a:path w="2993" h="588" extrusionOk="0">
                  <a:moveTo>
                    <a:pt x="2992" y="0"/>
                  </a:moveTo>
                  <a:lnTo>
                    <a:pt x="2992" y="0"/>
                  </a:lnTo>
                  <a:cubicBezTo>
                    <a:pt x="2698" y="60"/>
                    <a:pt x="2399" y="88"/>
                    <a:pt x="2103" y="112"/>
                  </a:cubicBezTo>
                  <a:cubicBezTo>
                    <a:pt x="1854" y="124"/>
                    <a:pt x="1602" y="132"/>
                    <a:pt x="1351" y="132"/>
                  </a:cubicBezTo>
                  <a:cubicBezTo>
                    <a:pt x="898" y="132"/>
                    <a:pt x="444" y="107"/>
                    <a:pt x="0" y="34"/>
                  </a:cubicBezTo>
                  <a:lnTo>
                    <a:pt x="0" y="34"/>
                  </a:lnTo>
                  <a:cubicBezTo>
                    <a:pt x="238" y="292"/>
                    <a:pt x="475" y="541"/>
                    <a:pt x="850" y="576"/>
                  </a:cubicBezTo>
                  <a:cubicBezTo>
                    <a:pt x="927" y="584"/>
                    <a:pt x="1003" y="587"/>
                    <a:pt x="1079" y="587"/>
                  </a:cubicBezTo>
                  <a:cubicBezTo>
                    <a:pt x="1749" y="587"/>
                    <a:pt x="2400" y="298"/>
                    <a:pt x="2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8"/>
            <p:cNvSpPr/>
            <p:nvPr/>
          </p:nvSpPr>
          <p:spPr>
            <a:xfrm>
              <a:off x="3491425" y="2232375"/>
              <a:ext cx="116025" cy="53500"/>
            </a:xfrm>
            <a:custGeom>
              <a:avLst/>
              <a:gdLst/>
              <a:ahLst/>
              <a:cxnLst/>
              <a:rect l="l" t="t" r="r" b="b"/>
              <a:pathLst>
                <a:path w="4641" h="2140" extrusionOk="0">
                  <a:moveTo>
                    <a:pt x="0" y="0"/>
                  </a:moveTo>
                  <a:lnTo>
                    <a:pt x="0" y="0"/>
                  </a:lnTo>
                  <a:cubicBezTo>
                    <a:pt x="219" y="649"/>
                    <a:pt x="529" y="1577"/>
                    <a:pt x="1071" y="2140"/>
                  </a:cubicBezTo>
                  <a:cubicBezTo>
                    <a:pt x="1115" y="2060"/>
                    <a:pt x="1189" y="1987"/>
                    <a:pt x="1254" y="1927"/>
                  </a:cubicBezTo>
                  <a:cubicBezTo>
                    <a:pt x="1587" y="1613"/>
                    <a:pt x="2039" y="1455"/>
                    <a:pt x="2493" y="1455"/>
                  </a:cubicBezTo>
                  <a:cubicBezTo>
                    <a:pt x="2689" y="1455"/>
                    <a:pt x="2885" y="1485"/>
                    <a:pt x="3072" y="1544"/>
                  </a:cubicBezTo>
                  <a:cubicBezTo>
                    <a:pt x="3201" y="1608"/>
                    <a:pt x="3475" y="1647"/>
                    <a:pt x="3600" y="1762"/>
                  </a:cubicBezTo>
                  <a:cubicBezTo>
                    <a:pt x="4008" y="1338"/>
                    <a:pt x="4345" y="831"/>
                    <a:pt x="4533" y="411"/>
                  </a:cubicBezTo>
                  <a:cubicBezTo>
                    <a:pt x="4641" y="139"/>
                    <a:pt x="4578" y="50"/>
                    <a:pt x="4445" y="44"/>
                  </a:cubicBezTo>
                  <a:cubicBezTo>
                    <a:pt x="4362" y="145"/>
                    <a:pt x="4214" y="236"/>
                    <a:pt x="4154" y="284"/>
                  </a:cubicBezTo>
                  <a:cubicBezTo>
                    <a:pt x="3541" y="760"/>
                    <a:pt x="2766" y="1019"/>
                    <a:pt x="1995" y="1019"/>
                  </a:cubicBezTo>
                  <a:cubicBezTo>
                    <a:pt x="1986" y="1019"/>
                    <a:pt x="1978" y="1019"/>
                    <a:pt x="1969" y="1019"/>
                  </a:cubicBezTo>
                  <a:cubicBezTo>
                    <a:pt x="1418" y="1004"/>
                    <a:pt x="692" y="662"/>
                    <a:pt x="401" y="182"/>
                  </a:cubicBezTo>
                  <a:cubicBezTo>
                    <a:pt x="386" y="158"/>
                    <a:pt x="381" y="134"/>
                    <a:pt x="378" y="113"/>
                  </a:cubicBezTo>
                  <a:cubicBezTo>
                    <a:pt x="249" y="79"/>
                    <a:pt x="125" y="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8"/>
            <p:cNvSpPr/>
            <p:nvPr/>
          </p:nvSpPr>
          <p:spPr>
            <a:xfrm>
              <a:off x="3363125" y="1977500"/>
              <a:ext cx="535800" cy="145950"/>
            </a:xfrm>
            <a:custGeom>
              <a:avLst/>
              <a:gdLst/>
              <a:ahLst/>
              <a:cxnLst/>
              <a:rect l="l" t="t" r="r" b="b"/>
              <a:pathLst>
                <a:path w="21432" h="5838" extrusionOk="0">
                  <a:moveTo>
                    <a:pt x="7779" y="1"/>
                  </a:moveTo>
                  <a:cubicBezTo>
                    <a:pt x="7761" y="11"/>
                    <a:pt x="7741" y="20"/>
                    <a:pt x="7715" y="21"/>
                  </a:cubicBezTo>
                  <a:cubicBezTo>
                    <a:pt x="6165" y="196"/>
                    <a:pt x="4635" y="479"/>
                    <a:pt x="3128" y="846"/>
                  </a:cubicBezTo>
                  <a:cubicBezTo>
                    <a:pt x="2220" y="1078"/>
                    <a:pt x="1279" y="1352"/>
                    <a:pt x="398" y="1639"/>
                  </a:cubicBezTo>
                  <a:cubicBezTo>
                    <a:pt x="267" y="1669"/>
                    <a:pt x="135" y="1745"/>
                    <a:pt x="1" y="1785"/>
                  </a:cubicBezTo>
                  <a:cubicBezTo>
                    <a:pt x="27" y="2155"/>
                    <a:pt x="88" y="2519"/>
                    <a:pt x="158" y="2882"/>
                  </a:cubicBezTo>
                  <a:cubicBezTo>
                    <a:pt x="173" y="2926"/>
                    <a:pt x="186" y="2984"/>
                    <a:pt x="193" y="3044"/>
                  </a:cubicBezTo>
                  <a:lnTo>
                    <a:pt x="199" y="3044"/>
                  </a:lnTo>
                  <a:cubicBezTo>
                    <a:pt x="725" y="2898"/>
                    <a:pt x="1269" y="2821"/>
                    <a:pt x="1805" y="2732"/>
                  </a:cubicBezTo>
                  <a:cubicBezTo>
                    <a:pt x="3020" y="2548"/>
                    <a:pt x="4239" y="2394"/>
                    <a:pt x="5462" y="2282"/>
                  </a:cubicBezTo>
                  <a:cubicBezTo>
                    <a:pt x="6138" y="2219"/>
                    <a:pt x="6814" y="2127"/>
                    <a:pt x="7489" y="2066"/>
                  </a:cubicBezTo>
                  <a:cubicBezTo>
                    <a:pt x="7499" y="2066"/>
                    <a:pt x="7508" y="2066"/>
                    <a:pt x="7518" y="2067"/>
                  </a:cubicBezTo>
                  <a:cubicBezTo>
                    <a:pt x="7563" y="2070"/>
                    <a:pt x="7604" y="2092"/>
                    <a:pt x="7633" y="2120"/>
                  </a:cubicBezTo>
                  <a:cubicBezTo>
                    <a:pt x="7651" y="2117"/>
                    <a:pt x="7671" y="2116"/>
                    <a:pt x="7691" y="2116"/>
                  </a:cubicBezTo>
                  <a:cubicBezTo>
                    <a:pt x="7721" y="2116"/>
                    <a:pt x="7754" y="2119"/>
                    <a:pt x="7790" y="2126"/>
                  </a:cubicBezTo>
                  <a:cubicBezTo>
                    <a:pt x="11246" y="2781"/>
                    <a:pt x="14599" y="3844"/>
                    <a:pt x="17950" y="4898"/>
                  </a:cubicBezTo>
                  <a:cubicBezTo>
                    <a:pt x="18731" y="5150"/>
                    <a:pt x="19508" y="5411"/>
                    <a:pt x="20285" y="5667"/>
                  </a:cubicBezTo>
                  <a:cubicBezTo>
                    <a:pt x="20448" y="5718"/>
                    <a:pt x="20610" y="5775"/>
                    <a:pt x="20769" y="5833"/>
                  </a:cubicBezTo>
                  <a:cubicBezTo>
                    <a:pt x="20773" y="5833"/>
                    <a:pt x="20777" y="5836"/>
                    <a:pt x="20783" y="5838"/>
                  </a:cubicBezTo>
                  <a:cubicBezTo>
                    <a:pt x="20871" y="5623"/>
                    <a:pt x="21025" y="5384"/>
                    <a:pt x="21053" y="5272"/>
                  </a:cubicBezTo>
                  <a:cubicBezTo>
                    <a:pt x="21184" y="4978"/>
                    <a:pt x="21302" y="4683"/>
                    <a:pt x="21432" y="4392"/>
                  </a:cubicBezTo>
                  <a:cubicBezTo>
                    <a:pt x="17554" y="2521"/>
                    <a:pt x="13327" y="1522"/>
                    <a:pt x="9191" y="371"/>
                  </a:cubicBezTo>
                  <a:cubicBezTo>
                    <a:pt x="9089" y="343"/>
                    <a:pt x="8986" y="313"/>
                    <a:pt x="8884" y="285"/>
                  </a:cubicBezTo>
                  <a:cubicBezTo>
                    <a:pt x="8550" y="196"/>
                    <a:pt x="8217" y="103"/>
                    <a:pt x="7882" y="26"/>
                  </a:cubicBezTo>
                  <a:cubicBezTo>
                    <a:pt x="7849" y="18"/>
                    <a:pt x="7814" y="1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8"/>
            <p:cNvSpPr/>
            <p:nvPr/>
          </p:nvSpPr>
          <p:spPr>
            <a:xfrm>
              <a:off x="3481425" y="1916575"/>
              <a:ext cx="215850" cy="88275"/>
            </a:xfrm>
            <a:custGeom>
              <a:avLst/>
              <a:gdLst/>
              <a:ahLst/>
              <a:cxnLst/>
              <a:rect l="l" t="t" r="r" b="b"/>
              <a:pathLst>
                <a:path w="8634" h="3531" extrusionOk="0">
                  <a:moveTo>
                    <a:pt x="6" y="2494"/>
                  </a:moveTo>
                  <a:lnTo>
                    <a:pt x="6" y="2494"/>
                  </a:lnTo>
                  <a:cubicBezTo>
                    <a:pt x="4" y="2494"/>
                    <a:pt x="2" y="2494"/>
                    <a:pt x="1" y="2495"/>
                  </a:cubicBezTo>
                  <a:cubicBezTo>
                    <a:pt x="1" y="2495"/>
                    <a:pt x="3" y="2495"/>
                    <a:pt x="6" y="2494"/>
                  </a:cubicBezTo>
                  <a:close/>
                  <a:moveTo>
                    <a:pt x="5092" y="1"/>
                  </a:moveTo>
                  <a:cubicBezTo>
                    <a:pt x="5086" y="10"/>
                    <a:pt x="5081" y="21"/>
                    <a:pt x="5074" y="29"/>
                  </a:cubicBezTo>
                  <a:cubicBezTo>
                    <a:pt x="5052" y="51"/>
                    <a:pt x="5035" y="72"/>
                    <a:pt x="5016" y="91"/>
                  </a:cubicBezTo>
                  <a:cubicBezTo>
                    <a:pt x="4990" y="125"/>
                    <a:pt x="4957" y="154"/>
                    <a:pt x="4931" y="186"/>
                  </a:cubicBezTo>
                  <a:cubicBezTo>
                    <a:pt x="4491" y="673"/>
                    <a:pt x="4054" y="1163"/>
                    <a:pt x="3646" y="1673"/>
                  </a:cubicBezTo>
                  <a:cubicBezTo>
                    <a:pt x="3601" y="1737"/>
                    <a:pt x="3555" y="1796"/>
                    <a:pt x="3506" y="1852"/>
                  </a:cubicBezTo>
                  <a:cubicBezTo>
                    <a:pt x="3500" y="1861"/>
                    <a:pt x="3491" y="1865"/>
                    <a:pt x="3482" y="1865"/>
                  </a:cubicBezTo>
                  <a:cubicBezTo>
                    <a:pt x="3476" y="1865"/>
                    <a:pt x="3471" y="1863"/>
                    <a:pt x="3467" y="1859"/>
                  </a:cubicBezTo>
                  <a:cubicBezTo>
                    <a:pt x="3453" y="1847"/>
                    <a:pt x="3452" y="1833"/>
                    <a:pt x="3459" y="1818"/>
                  </a:cubicBezTo>
                  <a:cubicBezTo>
                    <a:pt x="3519" y="1713"/>
                    <a:pt x="3596" y="1620"/>
                    <a:pt x="3663" y="1520"/>
                  </a:cubicBezTo>
                  <a:cubicBezTo>
                    <a:pt x="3965" y="1088"/>
                    <a:pt x="4268" y="657"/>
                    <a:pt x="4596" y="244"/>
                  </a:cubicBezTo>
                  <a:cubicBezTo>
                    <a:pt x="4628" y="215"/>
                    <a:pt x="4670" y="157"/>
                    <a:pt x="4716" y="96"/>
                  </a:cubicBezTo>
                  <a:lnTo>
                    <a:pt x="4716" y="96"/>
                  </a:lnTo>
                  <a:cubicBezTo>
                    <a:pt x="4632" y="131"/>
                    <a:pt x="4546" y="169"/>
                    <a:pt x="4463" y="192"/>
                  </a:cubicBezTo>
                  <a:cubicBezTo>
                    <a:pt x="3411" y="562"/>
                    <a:pt x="2435" y="1093"/>
                    <a:pt x="1463" y="1629"/>
                  </a:cubicBezTo>
                  <a:cubicBezTo>
                    <a:pt x="967" y="1901"/>
                    <a:pt x="482" y="2190"/>
                    <a:pt x="7" y="2493"/>
                  </a:cubicBezTo>
                  <a:cubicBezTo>
                    <a:pt x="6" y="2493"/>
                    <a:pt x="6" y="2493"/>
                    <a:pt x="6" y="2494"/>
                  </a:cubicBezTo>
                  <a:lnTo>
                    <a:pt x="6" y="2494"/>
                  </a:lnTo>
                  <a:cubicBezTo>
                    <a:pt x="979" y="2290"/>
                    <a:pt x="1960" y="2124"/>
                    <a:pt x="2951" y="2063"/>
                  </a:cubicBezTo>
                  <a:cubicBezTo>
                    <a:pt x="2988" y="2045"/>
                    <a:pt x="3032" y="2035"/>
                    <a:pt x="3078" y="2035"/>
                  </a:cubicBezTo>
                  <a:cubicBezTo>
                    <a:pt x="3102" y="2035"/>
                    <a:pt x="3127" y="2038"/>
                    <a:pt x="3152" y="2044"/>
                  </a:cubicBezTo>
                  <a:cubicBezTo>
                    <a:pt x="3448" y="2117"/>
                    <a:pt x="3743" y="2194"/>
                    <a:pt x="4036" y="2270"/>
                  </a:cubicBezTo>
                  <a:cubicBezTo>
                    <a:pt x="4227" y="2320"/>
                    <a:pt x="4423" y="2369"/>
                    <a:pt x="4614" y="2420"/>
                  </a:cubicBezTo>
                  <a:cubicBezTo>
                    <a:pt x="5959" y="2773"/>
                    <a:pt x="7298" y="3145"/>
                    <a:pt x="8633" y="3531"/>
                  </a:cubicBezTo>
                  <a:cubicBezTo>
                    <a:pt x="7587" y="2299"/>
                    <a:pt x="6701" y="871"/>
                    <a:pt x="5288" y="55"/>
                  </a:cubicBezTo>
                  <a:cubicBezTo>
                    <a:pt x="5223" y="18"/>
                    <a:pt x="5154" y="2"/>
                    <a:pt x="5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8"/>
            <p:cNvSpPr/>
            <p:nvPr/>
          </p:nvSpPr>
          <p:spPr>
            <a:xfrm>
              <a:off x="3396675" y="1965075"/>
              <a:ext cx="62625" cy="35000"/>
            </a:xfrm>
            <a:custGeom>
              <a:avLst/>
              <a:gdLst/>
              <a:ahLst/>
              <a:cxnLst/>
              <a:rect l="l" t="t" r="r" b="b"/>
              <a:pathLst>
                <a:path w="2505" h="1400" extrusionOk="0">
                  <a:moveTo>
                    <a:pt x="1961" y="1"/>
                  </a:moveTo>
                  <a:cubicBezTo>
                    <a:pt x="1348" y="400"/>
                    <a:pt x="753" y="830"/>
                    <a:pt x="173" y="1276"/>
                  </a:cubicBezTo>
                  <a:cubicBezTo>
                    <a:pt x="115" y="1317"/>
                    <a:pt x="59" y="1356"/>
                    <a:pt x="1" y="1400"/>
                  </a:cubicBezTo>
                  <a:cubicBezTo>
                    <a:pt x="498" y="1253"/>
                    <a:pt x="993" y="1113"/>
                    <a:pt x="1495" y="983"/>
                  </a:cubicBezTo>
                  <a:cubicBezTo>
                    <a:pt x="1830" y="904"/>
                    <a:pt x="2167" y="826"/>
                    <a:pt x="2505" y="750"/>
                  </a:cubicBezTo>
                  <a:cubicBezTo>
                    <a:pt x="2436" y="683"/>
                    <a:pt x="2392" y="588"/>
                    <a:pt x="2334" y="517"/>
                  </a:cubicBezTo>
                  <a:cubicBezTo>
                    <a:pt x="2215" y="342"/>
                    <a:pt x="2091" y="168"/>
                    <a:pt x="1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8"/>
            <p:cNvSpPr/>
            <p:nvPr/>
          </p:nvSpPr>
          <p:spPr>
            <a:xfrm>
              <a:off x="3502500" y="1855475"/>
              <a:ext cx="247675" cy="99650"/>
            </a:xfrm>
            <a:custGeom>
              <a:avLst/>
              <a:gdLst/>
              <a:ahLst/>
              <a:cxnLst/>
              <a:rect l="l" t="t" r="r" b="b"/>
              <a:pathLst>
                <a:path w="9907" h="3986" extrusionOk="0">
                  <a:moveTo>
                    <a:pt x="7545" y="1"/>
                  </a:moveTo>
                  <a:cubicBezTo>
                    <a:pt x="7519" y="21"/>
                    <a:pt x="7487" y="43"/>
                    <a:pt x="7461" y="62"/>
                  </a:cubicBezTo>
                  <a:cubicBezTo>
                    <a:pt x="6943" y="431"/>
                    <a:pt x="6389" y="762"/>
                    <a:pt x="5898" y="1165"/>
                  </a:cubicBezTo>
                  <a:cubicBezTo>
                    <a:pt x="5670" y="1362"/>
                    <a:pt x="5429" y="1553"/>
                    <a:pt x="5197" y="1753"/>
                  </a:cubicBezTo>
                  <a:cubicBezTo>
                    <a:pt x="5190" y="1759"/>
                    <a:pt x="5180" y="1762"/>
                    <a:pt x="5170" y="1762"/>
                  </a:cubicBezTo>
                  <a:cubicBezTo>
                    <a:pt x="5157" y="1762"/>
                    <a:pt x="5143" y="1757"/>
                    <a:pt x="5133" y="1747"/>
                  </a:cubicBezTo>
                  <a:cubicBezTo>
                    <a:pt x="5119" y="1728"/>
                    <a:pt x="5122" y="1699"/>
                    <a:pt x="5139" y="1683"/>
                  </a:cubicBezTo>
                  <a:cubicBezTo>
                    <a:pt x="5240" y="1597"/>
                    <a:pt x="5342" y="1509"/>
                    <a:pt x="5438" y="1425"/>
                  </a:cubicBezTo>
                  <a:cubicBezTo>
                    <a:pt x="5964" y="955"/>
                    <a:pt x="6515" y="515"/>
                    <a:pt x="7111" y="138"/>
                  </a:cubicBezTo>
                  <a:lnTo>
                    <a:pt x="7111" y="138"/>
                  </a:lnTo>
                  <a:cubicBezTo>
                    <a:pt x="5716" y="575"/>
                    <a:pt x="4316" y="1062"/>
                    <a:pt x="2988" y="1639"/>
                  </a:cubicBezTo>
                  <a:cubicBezTo>
                    <a:pt x="2144" y="2000"/>
                    <a:pt x="1337" y="2435"/>
                    <a:pt x="512" y="2838"/>
                  </a:cubicBezTo>
                  <a:cubicBezTo>
                    <a:pt x="338" y="2904"/>
                    <a:pt x="174" y="3016"/>
                    <a:pt x="0" y="3086"/>
                  </a:cubicBezTo>
                  <a:cubicBezTo>
                    <a:pt x="117" y="3305"/>
                    <a:pt x="222" y="3526"/>
                    <a:pt x="316" y="3751"/>
                  </a:cubicBezTo>
                  <a:cubicBezTo>
                    <a:pt x="1085" y="3319"/>
                    <a:pt x="1864" y="2908"/>
                    <a:pt x="2666" y="2544"/>
                  </a:cubicBezTo>
                  <a:cubicBezTo>
                    <a:pt x="2935" y="2426"/>
                    <a:pt x="3252" y="2307"/>
                    <a:pt x="3511" y="2209"/>
                  </a:cubicBezTo>
                  <a:cubicBezTo>
                    <a:pt x="3726" y="2126"/>
                    <a:pt x="3939" y="2015"/>
                    <a:pt x="4170" y="2015"/>
                  </a:cubicBezTo>
                  <a:cubicBezTo>
                    <a:pt x="4217" y="2015"/>
                    <a:pt x="4264" y="2019"/>
                    <a:pt x="4313" y="2030"/>
                  </a:cubicBezTo>
                  <a:cubicBezTo>
                    <a:pt x="4903" y="2175"/>
                    <a:pt x="5516" y="2690"/>
                    <a:pt x="6078" y="3279"/>
                  </a:cubicBezTo>
                  <a:cubicBezTo>
                    <a:pt x="6298" y="3510"/>
                    <a:pt x="6509" y="3751"/>
                    <a:pt x="6706" y="3985"/>
                  </a:cubicBezTo>
                  <a:cubicBezTo>
                    <a:pt x="6878" y="3822"/>
                    <a:pt x="7063" y="3678"/>
                    <a:pt x="7251" y="3534"/>
                  </a:cubicBezTo>
                  <a:cubicBezTo>
                    <a:pt x="7915" y="3050"/>
                    <a:pt x="8699" y="2680"/>
                    <a:pt x="9457" y="2387"/>
                  </a:cubicBezTo>
                  <a:cubicBezTo>
                    <a:pt x="9578" y="2341"/>
                    <a:pt x="9734" y="2286"/>
                    <a:pt x="9906" y="2228"/>
                  </a:cubicBezTo>
                  <a:cubicBezTo>
                    <a:pt x="9788" y="2124"/>
                    <a:pt x="9685" y="1999"/>
                    <a:pt x="9559" y="1900"/>
                  </a:cubicBezTo>
                  <a:cubicBezTo>
                    <a:pt x="8876" y="1254"/>
                    <a:pt x="8229" y="632"/>
                    <a:pt x="7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8"/>
            <p:cNvSpPr/>
            <p:nvPr/>
          </p:nvSpPr>
          <p:spPr>
            <a:xfrm>
              <a:off x="3390300" y="1881650"/>
              <a:ext cx="111200" cy="96200"/>
            </a:xfrm>
            <a:custGeom>
              <a:avLst/>
              <a:gdLst/>
              <a:ahLst/>
              <a:cxnLst/>
              <a:rect l="l" t="t" r="r" b="b"/>
              <a:pathLst>
                <a:path w="4448" h="3848" extrusionOk="0">
                  <a:moveTo>
                    <a:pt x="1863" y="0"/>
                  </a:moveTo>
                  <a:cubicBezTo>
                    <a:pt x="1630" y="0"/>
                    <a:pt x="1387" y="73"/>
                    <a:pt x="1159" y="88"/>
                  </a:cubicBezTo>
                  <a:cubicBezTo>
                    <a:pt x="765" y="148"/>
                    <a:pt x="372" y="238"/>
                    <a:pt x="1" y="387"/>
                  </a:cubicBezTo>
                  <a:cubicBezTo>
                    <a:pt x="270" y="604"/>
                    <a:pt x="2717" y="2985"/>
                    <a:pt x="3005" y="3848"/>
                  </a:cubicBezTo>
                  <a:cubicBezTo>
                    <a:pt x="3334" y="3562"/>
                    <a:pt x="3870" y="3262"/>
                    <a:pt x="4025" y="3153"/>
                  </a:cubicBezTo>
                  <a:cubicBezTo>
                    <a:pt x="4166" y="3070"/>
                    <a:pt x="4306" y="2989"/>
                    <a:pt x="4447" y="2909"/>
                  </a:cubicBezTo>
                  <a:cubicBezTo>
                    <a:pt x="4433" y="2892"/>
                    <a:pt x="4423" y="2873"/>
                    <a:pt x="4415" y="2850"/>
                  </a:cubicBezTo>
                  <a:cubicBezTo>
                    <a:pt x="4356" y="2688"/>
                    <a:pt x="4242" y="2490"/>
                    <a:pt x="4168" y="2348"/>
                  </a:cubicBezTo>
                  <a:cubicBezTo>
                    <a:pt x="3690" y="1464"/>
                    <a:pt x="3080" y="556"/>
                    <a:pt x="2180" y="60"/>
                  </a:cubicBezTo>
                  <a:cubicBezTo>
                    <a:pt x="2078" y="16"/>
                    <a:pt x="1971" y="0"/>
                    <a:pt x="1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8"/>
            <p:cNvSpPr/>
            <p:nvPr/>
          </p:nvSpPr>
          <p:spPr>
            <a:xfrm>
              <a:off x="3676425" y="1904725"/>
              <a:ext cx="220475" cy="103200"/>
            </a:xfrm>
            <a:custGeom>
              <a:avLst/>
              <a:gdLst/>
              <a:ahLst/>
              <a:cxnLst/>
              <a:rect l="l" t="t" r="r" b="b"/>
              <a:pathLst>
                <a:path w="8819" h="4128" extrusionOk="0">
                  <a:moveTo>
                    <a:pt x="5692" y="0"/>
                  </a:moveTo>
                  <a:cubicBezTo>
                    <a:pt x="5664" y="0"/>
                    <a:pt x="5636" y="3"/>
                    <a:pt x="5606" y="10"/>
                  </a:cubicBezTo>
                  <a:cubicBezTo>
                    <a:pt x="5361" y="39"/>
                    <a:pt x="5121" y="86"/>
                    <a:pt x="4880" y="132"/>
                  </a:cubicBezTo>
                  <a:cubicBezTo>
                    <a:pt x="4118" y="283"/>
                    <a:pt x="3372" y="491"/>
                    <a:pt x="2658" y="759"/>
                  </a:cubicBezTo>
                  <a:cubicBezTo>
                    <a:pt x="1694" y="1132"/>
                    <a:pt x="770" y="1631"/>
                    <a:pt x="1" y="2321"/>
                  </a:cubicBezTo>
                  <a:cubicBezTo>
                    <a:pt x="193" y="2559"/>
                    <a:pt x="371" y="2782"/>
                    <a:pt x="528" y="2972"/>
                  </a:cubicBezTo>
                  <a:cubicBezTo>
                    <a:pt x="578" y="3033"/>
                    <a:pt x="626" y="3088"/>
                    <a:pt x="673" y="3146"/>
                  </a:cubicBezTo>
                  <a:cubicBezTo>
                    <a:pt x="938" y="3477"/>
                    <a:pt x="1206" y="3799"/>
                    <a:pt x="1471" y="4127"/>
                  </a:cubicBezTo>
                  <a:cubicBezTo>
                    <a:pt x="1562" y="4060"/>
                    <a:pt x="1673" y="4008"/>
                    <a:pt x="1737" y="3974"/>
                  </a:cubicBezTo>
                  <a:cubicBezTo>
                    <a:pt x="2140" y="3763"/>
                    <a:pt x="2562" y="3581"/>
                    <a:pt x="2986" y="3412"/>
                  </a:cubicBezTo>
                  <a:cubicBezTo>
                    <a:pt x="4655" y="2789"/>
                    <a:pt x="6412" y="2249"/>
                    <a:pt x="8204" y="2249"/>
                  </a:cubicBezTo>
                  <a:cubicBezTo>
                    <a:pt x="8407" y="2249"/>
                    <a:pt x="8611" y="2256"/>
                    <a:pt x="8815" y="2270"/>
                  </a:cubicBezTo>
                  <a:lnTo>
                    <a:pt x="8818" y="2270"/>
                  </a:lnTo>
                  <a:cubicBezTo>
                    <a:pt x="7989" y="1386"/>
                    <a:pt x="6976" y="721"/>
                    <a:pt x="5950" y="99"/>
                  </a:cubicBezTo>
                  <a:cubicBezTo>
                    <a:pt x="5870" y="37"/>
                    <a:pt x="5787" y="0"/>
                    <a:pt x="5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8"/>
            <p:cNvSpPr/>
            <p:nvPr/>
          </p:nvSpPr>
          <p:spPr>
            <a:xfrm>
              <a:off x="3723325" y="1980975"/>
              <a:ext cx="157250" cy="85775"/>
            </a:xfrm>
            <a:custGeom>
              <a:avLst/>
              <a:gdLst/>
              <a:ahLst/>
              <a:cxnLst/>
              <a:rect l="l" t="t" r="r" b="b"/>
              <a:pathLst>
                <a:path w="6290" h="3431" extrusionOk="0">
                  <a:moveTo>
                    <a:pt x="3520" y="0"/>
                  </a:moveTo>
                  <a:cubicBezTo>
                    <a:pt x="2961" y="142"/>
                    <a:pt x="2407" y="314"/>
                    <a:pt x="1865" y="503"/>
                  </a:cubicBezTo>
                  <a:cubicBezTo>
                    <a:pt x="1365" y="684"/>
                    <a:pt x="920" y="859"/>
                    <a:pt x="442" y="1070"/>
                  </a:cubicBezTo>
                  <a:cubicBezTo>
                    <a:pt x="293" y="1134"/>
                    <a:pt x="148" y="1200"/>
                    <a:pt x="1" y="1264"/>
                  </a:cubicBezTo>
                  <a:cubicBezTo>
                    <a:pt x="648" y="1455"/>
                    <a:pt x="1295" y="1650"/>
                    <a:pt x="1939" y="1848"/>
                  </a:cubicBezTo>
                  <a:cubicBezTo>
                    <a:pt x="3408" y="2320"/>
                    <a:pt x="4883" y="2798"/>
                    <a:pt x="6289" y="3431"/>
                  </a:cubicBezTo>
                  <a:cubicBezTo>
                    <a:pt x="5861" y="2922"/>
                    <a:pt x="5470" y="2380"/>
                    <a:pt x="5040" y="1877"/>
                  </a:cubicBezTo>
                  <a:cubicBezTo>
                    <a:pt x="4644" y="1380"/>
                    <a:pt x="4221" y="882"/>
                    <a:pt x="3831" y="391"/>
                  </a:cubicBezTo>
                  <a:cubicBezTo>
                    <a:pt x="3746" y="255"/>
                    <a:pt x="3595" y="142"/>
                    <a:pt x="352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8"/>
            <p:cNvSpPr/>
            <p:nvPr/>
          </p:nvSpPr>
          <p:spPr>
            <a:xfrm>
              <a:off x="3654425" y="1855550"/>
              <a:ext cx="95675" cy="99650"/>
            </a:xfrm>
            <a:custGeom>
              <a:avLst/>
              <a:gdLst/>
              <a:ahLst/>
              <a:cxnLst/>
              <a:rect l="l" t="t" r="r" b="b"/>
              <a:pathLst>
                <a:path w="3827" h="3986" extrusionOk="0">
                  <a:moveTo>
                    <a:pt x="1474" y="1"/>
                  </a:moveTo>
                  <a:cubicBezTo>
                    <a:pt x="1446" y="20"/>
                    <a:pt x="1416" y="42"/>
                    <a:pt x="1388" y="61"/>
                  </a:cubicBezTo>
                  <a:lnTo>
                    <a:pt x="1" y="3279"/>
                  </a:lnTo>
                  <a:cubicBezTo>
                    <a:pt x="221" y="3509"/>
                    <a:pt x="432" y="3749"/>
                    <a:pt x="629" y="3985"/>
                  </a:cubicBezTo>
                  <a:cubicBezTo>
                    <a:pt x="798" y="3821"/>
                    <a:pt x="986" y="3673"/>
                    <a:pt x="1169" y="3531"/>
                  </a:cubicBezTo>
                  <a:cubicBezTo>
                    <a:pt x="1835" y="3047"/>
                    <a:pt x="2618" y="2677"/>
                    <a:pt x="3376" y="2384"/>
                  </a:cubicBezTo>
                  <a:cubicBezTo>
                    <a:pt x="3498" y="2337"/>
                    <a:pt x="3653" y="2283"/>
                    <a:pt x="3826" y="2225"/>
                  </a:cubicBezTo>
                  <a:cubicBezTo>
                    <a:pt x="3710" y="2121"/>
                    <a:pt x="3606" y="1993"/>
                    <a:pt x="3487" y="1898"/>
                  </a:cubicBezTo>
                  <a:cubicBezTo>
                    <a:pt x="2805" y="1254"/>
                    <a:pt x="2158" y="630"/>
                    <a:pt x="14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8"/>
            <p:cNvSpPr/>
            <p:nvPr/>
          </p:nvSpPr>
          <p:spPr>
            <a:xfrm>
              <a:off x="3551050" y="1986875"/>
              <a:ext cx="347875" cy="136575"/>
            </a:xfrm>
            <a:custGeom>
              <a:avLst/>
              <a:gdLst/>
              <a:ahLst/>
              <a:cxnLst/>
              <a:rect l="l" t="t" r="r" b="b"/>
              <a:pathLst>
                <a:path w="13915" h="5463" extrusionOk="0">
                  <a:moveTo>
                    <a:pt x="1673" y="0"/>
                  </a:moveTo>
                  <a:lnTo>
                    <a:pt x="1" y="1692"/>
                  </a:lnTo>
                  <a:cubicBezTo>
                    <a:pt x="46" y="1695"/>
                    <a:pt x="87" y="1717"/>
                    <a:pt x="116" y="1745"/>
                  </a:cubicBezTo>
                  <a:cubicBezTo>
                    <a:pt x="134" y="1742"/>
                    <a:pt x="154" y="1741"/>
                    <a:pt x="174" y="1741"/>
                  </a:cubicBezTo>
                  <a:cubicBezTo>
                    <a:pt x="204" y="1741"/>
                    <a:pt x="237" y="1744"/>
                    <a:pt x="273" y="1751"/>
                  </a:cubicBezTo>
                  <a:cubicBezTo>
                    <a:pt x="3729" y="2406"/>
                    <a:pt x="7082" y="3469"/>
                    <a:pt x="10433" y="4523"/>
                  </a:cubicBezTo>
                  <a:cubicBezTo>
                    <a:pt x="11214" y="4775"/>
                    <a:pt x="11991" y="5036"/>
                    <a:pt x="12768" y="5292"/>
                  </a:cubicBezTo>
                  <a:cubicBezTo>
                    <a:pt x="12931" y="5343"/>
                    <a:pt x="13093" y="5400"/>
                    <a:pt x="13252" y="5458"/>
                  </a:cubicBezTo>
                  <a:cubicBezTo>
                    <a:pt x="13256" y="5458"/>
                    <a:pt x="13260" y="5461"/>
                    <a:pt x="13266" y="5463"/>
                  </a:cubicBezTo>
                  <a:cubicBezTo>
                    <a:pt x="13354" y="5248"/>
                    <a:pt x="13508" y="5009"/>
                    <a:pt x="13536" y="4897"/>
                  </a:cubicBezTo>
                  <a:cubicBezTo>
                    <a:pt x="13667" y="4603"/>
                    <a:pt x="13785" y="4308"/>
                    <a:pt x="13915" y="4017"/>
                  </a:cubicBezTo>
                  <a:cubicBezTo>
                    <a:pt x="10037" y="2146"/>
                    <a:pt x="5810" y="1147"/>
                    <a:pt x="167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8"/>
            <p:cNvSpPr/>
            <p:nvPr/>
          </p:nvSpPr>
          <p:spPr>
            <a:xfrm>
              <a:off x="3693200" y="1938350"/>
              <a:ext cx="203575" cy="69575"/>
            </a:xfrm>
            <a:custGeom>
              <a:avLst/>
              <a:gdLst/>
              <a:ahLst/>
              <a:cxnLst/>
              <a:rect l="l" t="t" r="r" b="b"/>
              <a:pathLst>
                <a:path w="8143" h="2783" extrusionOk="0">
                  <a:moveTo>
                    <a:pt x="5258" y="0"/>
                  </a:moveTo>
                  <a:cubicBezTo>
                    <a:pt x="3918" y="0"/>
                    <a:pt x="1282" y="1184"/>
                    <a:pt x="0" y="1801"/>
                  </a:cubicBezTo>
                  <a:cubicBezTo>
                    <a:pt x="266" y="2132"/>
                    <a:pt x="534" y="2454"/>
                    <a:pt x="799" y="2782"/>
                  </a:cubicBezTo>
                  <a:cubicBezTo>
                    <a:pt x="888" y="2715"/>
                    <a:pt x="1000" y="2663"/>
                    <a:pt x="1064" y="2629"/>
                  </a:cubicBezTo>
                  <a:cubicBezTo>
                    <a:pt x="1468" y="2418"/>
                    <a:pt x="1889" y="2236"/>
                    <a:pt x="2313" y="2067"/>
                  </a:cubicBezTo>
                  <a:cubicBezTo>
                    <a:pt x="3982" y="1444"/>
                    <a:pt x="5739" y="904"/>
                    <a:pt x="7532" y="904"/>
                  </a:cubicBezTo>
                  <a:cubicBezTo>
                    <a:pt x="7735" y="904"/>
                    <a:pt x="7939" y="911"/>
                    <a:pt x="8143" y="925"/>
                  </a:cubicBezTo>
                  <a:cubicBezTo>
                    <a:pt x="7404" y="560"/>
                    <a:pt x="6388" y="136"/>
                    <a:pt x="5495" y="15"/>
                  </a:cubicBezTo>
                  <a:cubicBezTo>
                    <a:pt x="5421" y="5"/>
                    <a:pt x="5342" y="0"/>
                    <a:pt x="525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8"/>
            <p:cNvSpPr/>
            <p:nvPr/>
          </p:nvSpPr>
          <p:spPr>
            <a:xfrm>
              <a:off x="3582325" y="1916550"/>
              <a:ext cx="114950" cy="88300"/>
            </a:xfrm>
            <a:custGeom>
              <a:avLst/>
              <a:gdLst/>
              <a:ahLst/>
              <a:cxnLst/>
              <a:rect l="l" t="t" r="r" b="b"/>
              <a:pathLst>
                <a:path w="4598" h="3532" extrusionOk="0">
                  <a:moveTo>
                    <a:pt x="1056" y="1"/>
                  </a:moveTo>
                  <a:cubicBezTo>
                    <a:pt x="1050" y="9"/>
                    <a:pt x="1047" y="19"/>
                    <a:pt x="1040" y="27"/>
                  </a:cubicBezTo>
                  <a:cubicBezTo>
                    <a:pt x="1018" y="49"/>
                    <a:pt x="999" y="70"/>
                    <a:pt x="981" y="91"/>
                  </a:cubicBezTo>
                  <a:cubicBezTo>
                    <a:pt x="954" y="124"/>
                    <a:pt x="923" y="154"/>
                    <a:pt x="895" y="186"/>
                  </a:cubicBezTo>
                  <a:lnTo>
                    <a:pt x="0" y="2271"/>
                  </a:lnTo>
                  <a:cubicBezTo>
                    <a:pt x="191" y="2321"/>
                    <a:pt x="387" y="2370"/>
                    <a:pt x="578" y="2421"/>
                  </a:cubicBezTo>
                  <a:cubicBezTo>
                    <a:pt x="1923" y="2774"/>
                    <a:pt x="3262" y="3146"/>
                    <a:pt x="4597" y="3532"/>
                  </a:cubicBezTo>
                  <a:cubicBezTo>
                    <a:pt x="3551" y="2300"/>
                    <a:pt x="2665" y="872"/>
                    <a:pt x="1252" y="54"/>
                  </a:cubicBezTo>
                  <a:cubicBezTo>
                    <a:pt x="1187" y="18"/>
                    <a:pt x="1120" y="2"/>
                    <a:pt x="105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8"/>
            <p:cNvSpPr/>
            <p:nvPr/>
          </p:nvSpPr>
          <p:spPr>
            <a:xfrm>
              <a:off x="3265200" y="1718150"/>
              <a:ext cx="36000" cy="48775"/>
            </a:xfrm>
            <a:custGeom>
              <a:avLst/>
              <a:gdLst/>
              <a:ahLst/>
              <a:cxnLst/>
              <a:rect l="l" t="t" r="r" b="b"/>
              <a:pathLst>
                <a:path w="1440" h="1951" extrusionOk="0">
                  <a:moveTo>
                    <a:pt x="0" y="1"/>
                  </a:moveTo>
                  <a:lnTo>
                    <a:pt x="0" y="1"/>
                  </a:lnTo>
                  <a:cubicBezTo>
                    <a:pt x="930" y="222"/>
                    <a:pt x="1026" y="1521"/>
                    <a:pt x="442" y="1951"/>
                  </a:cubicBezTo>
                  <a:cubicBezTo>
                    <a:pt x="459" y="1951"/>
                    <a:pt x="478" y="1949"/>
                    <a:pt x="500" y="1947"/>
                  </a:cubicBezTo>
                  <a:cubicBezTo>
                    <a:pt x="1044" y="1929"/>
                    <a:pt x="1440" y="1375"/>
                    <a:pt x="1315" y="854"/>
                  </a:cubicBezTo>
                  <a:cubicBezTo>
                    <a:pt x="1162" y="300"/>
                    <a:pt x="550" y="1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8"/>
            <p:cNvSpPr/>
            <p:nvPr/>
          </p:nvSpPr>
          <p:spPr>
            <a:xfrm>
              <a:off x="3165650" y="1716550"/>
              <a:ext cx="133825" cy="189850"/>
            </a:xfrm>
            <a:custGeom>
              <a:avLst/>
              <a:gdLst/>
              <a:ahLst/>
              <a:cxnLst/>
              <a:rect l="l" t="t" r="r" b="b"/>
              <a:pathLst>
                <a:path w="5353" h="7594" extrusionOk="0">
                  <a:moveTo>
                    <a:pt x="760" y="1"/>
                  </a:moveTo>
                  <a:cubicBezTo>
                    <a:pt x="559" y="78"/>
                    <a:pt x="360" y="161"/>
                    <a:pt x="164" y="250"/>
                  </a:cubicBezTo>
                  <a:cubicBezTo>
                    <a:pt x="113" y="268"/>
                    <a:pt x="59" y="295"/>
                    <a:pt x="0" y="329"/>
                  </a:cubicBezTo>
                  <a:cubicBezTo>
                    <a:pt x="172" y="434"/>
                    <a:pt x="325" y="598"/>
                    <a:pt x="411" y="767"/>
                  </a:cubicBezTo>
                  <a:cubicBezTo>
                    <a:pt x="646" y="1148"/>
                    <a:pt x="783" y="1584"/>
                    <a:pt x="879" y="2018"/>
                  </a:cubicBezTo>
                  <a:cubicBezTo>
                    <a:pt x="1096" y="2712"/>
                    <a:pt x="1264" y="3418"/>
                    <a:pt x="1392" y="4133"/>
                  </a:cubicBezTo>
                  <a:cubicBezTo>
                    <a:pt x="1402" y="4229"/>
                    <a:pt x="1430" y="4401"/>
                    <a:pt x="1462" y="4616"/>
                  </a:cubicBezTo>
                  <a:cubicBezTo>
                    <a:pt x="1596" y="5457"/>
                    <a:pt x="1829" y="6992"/>
                    <a:pt x="1538" y="7594"/>
                  </a:cubicBezTo>
                  <a:cubicBezTo>
                    <a:pt x="1832" y="7514"/>
                    <a:pt x="2121" y="7377"/>
                    <a:pt x="2399" y="7265"/>
                  </a:cubicBezTo>
                  <a:cubicBezTo>
                    <a:pt x="3204" y="6929"/>
                    <a:pt x="3969" y="6529"/>
                    <a:pt x="4746" y="6150"/>
                  </a:cubicBezTo>
                  <a:cubicBezTo>
                    <a:pt x="4868" y="5972"/>
                    <a:pt x="4999" y="5807"/>
                    <a:pt x="5094" y="5615"/>
                  </a:cubicBezTo>
                  <a:cubicBezTo>
                    <a:pt x="5300" y="5210"/>
                    <a:pt x="5352" y="4593"/>
                    <a:pt x="5077" y="4207"/>
                  </a:cubicBezTo>
                  <a:cubicBezTo>
                    <a:pt x="5007" y="4106"/>
                    <a:pt x="4913" y="4020"/>
                    <a:pt x="4792" y="3959"/>
                  </a:cubicBezTo>
                  <a:cubicBezTo>
                    <a:pt x="4725" y="4082"/>
                    <a:pt x="4657" y="4201"/>
                    <a:pt x="4585" y="4321"/>
                  </a:cubicBezTo>
                  <a:cubicBezTo>
                    <a:pt x="4360" y="4689"/>
                    <a:pt x="4100" y="5042"/>
                    <a:pt x="3790" y="5345"/>
                  </a:cubicBezTo>
                  <a:cubicBezTo>
                    <a:pt x="3624" y="5489"/>
                    <a:pt x="3206" y="5954"/>
                    <a:pt x="2920" y="5954"/>
                  </a:cubicBezTo>
                  <a:cubicBezTo>
                    <a:pt x="2859" y="5954"/>
                    <a:pt x="2805" y="5933"/>
                    <a:pt x="2759" y="5883"/>
                  </a:cubicBezTo>
                  <a:cubicBezTo>
                    <a:pt x="2686" y="5771"/>
                    <a:pt x="2720" y="5625"/>
                    <a:pt x="2727" y="5495"/>
                  </a:cubicBezTo>
                  <a:cubicBezTo>
                    <a:pt x="2756" y="5236"/>
                    <a:pt x="2784" y="4979"/>
                    <a:pt x="2791" y="4721"/>
                  </a:cubicBezTo>
                  <a:cubicBezTo>
                    <a:pt x="2793" y="4596"/>
                    <a:pt x="2793" y="4471"/>
                    <a:pt x="2784" y="4347"/>
                  </a:cubicBezTo>
                  <a:cubicBezTo>
                    <a:pt x="2627" y="2783"/>
                    <a:pt x="2023" y="1011"/>
                    <a:pt x="766" y="2"/>
                  </a:cubicBezTo>
                  <a:cubicBezTo>
                    <a:pt x="766" y="2"/>
                    <a:pt x="761" y="1"/>
                    <a:pt x="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8"/>
            <p:cNvSpPr/>
            <p:nvPr/>
          </p:nvSpPr>
          <p:spPr>
            <a:xfrm>
              <a:off x="3193125" y="1692500"/>
              <a:ext cx="169850" cy="171250"/>
            </a:xfrm>
            <a:custGeom>
              <a:avLst/>
              <a:gdLst/>
              <a:ahLst/>
              <a:cxnLst/>
              <a:rect l="l" t="t" r="r" b="b"/>
              <a:pathLst>
                <a:path w="6794" h="6850" extrusionOk="0">
                  <a:moveTo>
                    <a:pt x="2960" y="662"/>
                  </a:moveTo>
                  <a:cubicBezTo>
                    <a:pt x="3633" y="662"/>
                    <a:pt x="4331" y="1050"/>
                    <a:pt x="4566" y="1686"/>
                  </a:cubicBezTo>
                  <a:cubicBezTo>
                    <a:pt x="4847" y="2607"/>
                    <a:pt x="4149" y="3385"/>
                    <a:pt x="3295" y="3385"/>
                  </a:cubicBezTo>
                  <a:cubicBezTo>
                    <a:pt x="3130" y="3385"/>
                    <a:pt x="2959" y="3356"/>
                    <a:pt x="2788" y="3293"/>
                  </a:cubicBezTo>
                  <a:cubicBezTo>
                    <a:pt x="1914" y="3040"/>
                    <a:pt x="1210" y="1947"/>
                    <a:pt x="1859" y="1141"/>
                  </a:cubicBezTo>
                  <a:cubicBezTo>
                    <a:pt x="2138" y="811"/>
                    <a:pt x="2544" y="662"/>
                    <a:pt x="2960" y="662"/>
                  </a:cubicBezTo>
                  <a:close/>
                  <a:moveTo>
                    <a:pt x="5060" y="1"/>
                  </a:moveTo>
                  <a:cubicBezTo>
                    <a:pt x="3341" y="46"/>
                    <a:pt x="1615" y="259"/>
                    <a:pt x="0" y="830"/>
                  </a:cubicBezTo>
                  <a:cubicBezTo>
                    <a:pt x="127" y="925"/>
                    <a:pt x="244" y="1044"/>
                    <a:pt x="354" y="1138"/>
                  </a:cubicBezTo>
                  <a:cubicBezTo>
                    <a:pt x="993" y="1767"/>
                    <a:pt x="1388" y="2597"/>
                    <a:pt x="1684" y="3433"/>
                  </a:cubicBezTo>
                  <a:cubicBezTo>
                    <a:pt x="1940" y="4139"/>
                    <a:pt x="2089" y="4885"/>
                    <a:pt x="2071" y="5634"/>
                  </a:cubicBezTo>
                  <a:cubicBezTo>
                    <a:pt x="2064" y="5943"/>
                    <a:pt x="2028" y="6253"/>
                    <a:pt x="1958" y="6558"/>
                  </a:cubicBezTo>
                  <a:cubicBezTo>
                    <a:pt x="2366" y="6253"/>
                    <a:pt x="2664" y="5848"/>
                    <a:pt x="2931" y="5424"/>
                  </a:cubicBezTo>
                  <a:cubicBezTo>
                    <a:pt x="3097" y="5159"/>
                    <a:pt x="3252" y="4883"/>
                    <a:pt x="3415" y="4621"/>
                  </a:cubicBezTo>
                  <a:cubicBezTo>
                    <a:pt x="3485" y="4548"/>
                    <a:pt x="3581" y="4515"/>
                    <a:pt x="3679" y="4515"/>
                  </a:cubicBezTo>
                  <a:cubicBezTo>
                    <a:pt x="3730" y="4515"/>
                    <a:pt x="3782" y="4525"/>
                    <a:pt x="3830" y="4542"/>
                  </a:cubicBezTo>
                  <a:cubicBezTo>
                    <a:pt x="4088" y="4637"/>
                    <a:pt x="4281" y="4842"/>
                    <a:pt x="4406" y="5087"/>
                  </a:cubicBezTo>
                  <a:cubicBezTo>
                    <a:pt x="4515" y="5302"/>
                    <a:pt x="4571" y="5549"/>
                    <a:pt x="4565" y="5780"/>
                  </a:cubicBezTo>
                  <a:cubicBezTo>
                    <a:pt x="4558" y="6161"/>
                    <a:pt x="4412" y="6530"/>
                    <a:pt x="4198" y="6849"/>
                  </a:cubicBezTo>
                  <a:cubicBezTo>
                    <a:pt x="4552" y="6685"/>
                    <a:pt x="4913" y="6527"/>
                    <a:pt x="5283" y="6386"/>
                  </a:cubicBezTo>
                  <a:cubicBezTo>
                    <a:pt x="5403" y="6346"/>
                    <a:pt x="5524" y="6310"/>
                    <a:pt x="5645" y="6274"/>
                  </a:cubicBezTo>
                  <a:cubicBezTo>
                    <a:pt x="5673" y="6218"/>
                    <a:pt x="5724" y="6167"/>
                    <a:pt x="5759" y="6129"/>
                  </a:cubicBezTo>
                  <a:cubicBezTo>
                    <a:pt x="5859" y="6016"/>
                    <a:pt x="5958" y="5903"/>
                    <a:pt x="6044" y="5778"/>
                  </a:cubicBezTo>
                  <a:cubicBezTo>
                    <a:pt x="6210" y="5501"/>
                    <a:pt x="6449" y="5097"/>
                    <a:pt x="6349" y="4767"/>
                  </a:cubicBezTo>
                  <a:cubicBezTo>
                    <a:pt x="6336" y="4697"/>
                    <a:pt x="6305" y="4631"/>
                    <a:pt x="6254" y="4571"/>
                  </a:cubicBezTo>
                  <a:cubicBezTo>
                    <a:pt x="6151" y="4475"/>
                    <a:pt x="5993" y="4482"/>
                    <a:pt x="5881" y="4401"/>
                  </a:cubicBezTo>
                  <a:cubicBezTo>
                    <a:pt x="5702" y="4243"/>
                    <a:pt x="5861" y="3993"/>
                    <a:pt x="5948" y="3828"/>
                  </a:cubicBezTo>
                  <a:cubicBezTo>
                    <a:pt x="6774" y="2397"/>
                    <a:pt x="6793" y="759"/>
                    <a:pt x="5095" y="17"/>
                  </a:cubicBezTo>
                  <a:cubicBezTo>
                    <a:pt x="5084" y="11"/>
                    <a:pt x="5072" y="7"/>
                    <a:pt x="5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8"/>
            <p:cNvSpPr/>
            <p:nvPr/>
          </p:nvSpPr>
          <p:spPr>
            <a:xfrm>
              <a:off x="3151225" y="1731675"/>
              <a:ext cx="48300" cy="171900"/>
            </a:xfrm>
            <a:custGeom>
              <a:avLst/>
              <a:gdLst/>
              <a:ahLst/>
              <a:cxnLst/>
              <a:rect l="l" t="t" r="r" b="b"/>
              <a:pathLst>
                <a:path w="1932" h="6876" extrusionOk="0">
                  <a:moveTo>
                    <a:pt x="170" y="0"/>
                  </a:moveTo>
                  <a:cubicBezTo>
                    <a:pt x="159" y="0"/>
                    <a:pt x="146" y="1"/>
                    <a:pt x="134" y="2"/>
                  </a:cubicBezTo>
                  <a:cubicBezTo>
                    <a:pt x="0" y="146"/>
                    <a:pt x="48" y="388"/>
                    <a:pt x="29" y="570"/>
                  </a:cubicBezTo>
                  <a:cubicBezTo>
                    <a:pt x="27" y="958"/>
                    <a:pt x="82" y="1341"/>
                    <a:pt x="126" y="1726"/>
                  </a:cubicBezTo>
                  <a:cubicBezTo>
                    <a:pt x="260" y="2733"/>
                    <a:pt x="835" y="6508"/>
                    <a:pt x="1758" y="6875"/>
                  </a:cubicBezTo>
                  <a:cubicBezTo>
                    <a:pt x="1931" y="6209"/>
                    <a:pt x="1787" y="5495"/>
                    <a:pt x="1749" y="4814"/>
                  </a:cubicBezTo>
                  <a:cubicBezTo>
                    <a:pt x="1636" y="3659"/>
                    <a:pt x="1426" y="2509"/>
                    <a:pt x="1101" y="1391"/>
                  </a:cubicBezTo>
                  <a:cubicBezTo>
                    <a:pt x="963" y="1004"/>
                    <a:pt x="659" y="0"/>
                    <a:pt x="17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8"/>
            <p:cNvSpPr/>
            <p:nvPr/>
          </p:nvSpPr>
          <p:spPr>
            <a:xfrm>
              <a:off x="3339150" y="1692325"/>
              <a:ext cx="76875" cy="153275"/>
            </a:xfrm>
            <a:custGeom>
              <a:avLst/>
              <a:gdLst/>
              <a:ahLst/>
              <a:cxnLst/>
              <a:rect l="l" t="t" r="r" b="b"/>
              <a:pathLst>
                <a:path w="3075" h="6131" extrusionOk="0">
                  <a:moveTo>
                    <a:pt x="1" y="1"/>
                  </a:moveTo>
                  <a:cubicBezTo>
                    <a:pt x="467" y="299"/>
                    <a:pt x="824" y="791"/>
                    <a:pt x="974" y="1311"/>
                  </a:cubicBezTo>
                  <a:cubicBezTo>
                    <a:pt x="1242" y="2325"/>
                    <a:pt x="850" y="3363"/>
                    <a:pt x="326" y="4229"/>
                  </a:cubicBezTo>
                  <a:cubicBezTo>
                    <a:pt x="566" y="4303"/>
                    <a:pt x="728" y="4500"/>
                    <a:pt x="807" y="4731"/>
                  </a:cubicBezTo>
                  <a:cubicBezTo>
                    <a:pt x="863" y="4890"/>
                    <a:pt x="879" y="5068"/>
                    <a:pt x="856" y="5233"/>
                  </a:cubicBezTo>
                  <a:cubicBezTo>
                    <a:pt x="801" y="5565"/>
                    <a:pt x="584" y="5839"/>
                    <a:pt x="371" y="6087"/>
                  </a:cubicBezTo>
                  <a:cubicBezTo>
                    <a:pt x="358" y="6097"/>
                    <a:pt x="342" y="6114"/>
                    <a:pt x="326" y="6130"/>
                  </a:cubicBezTo>
                  <a:cubicBezTo>
                    <a:pt x="900" y="5985"/>
                    <a:pt x="1486" y="5889"/>
                    <a:pt x="2077" y="5836"/>
                  </a:cubicBezTo>
                  <a:cubicBezTo>
                    <a:pt x="2085" y="5756"/>
                    <a:pt x="2177" y="5654"/>
                    <a:pt x="2241" y="5607"/>
                  </a:cubicBezTo>
                  <a:cubicBezTo>
                    <a:pt x="2426" y="5450"/>
                    <a:pt x="2627" y="5297"/>
                    <a:pt x="2746" y="5081"/>
                  </a:cubicBezTo>
                  <a:cubicBezTo>
                    <a:pt x="2853" y="4903"/>
                    <a:pt x="2806" y="4696"/>
                    <a:pt x="2687" y="4549"/>
                  </a:cubicBezTo>
                  <a:cubicBezTo>
                    <a:pt x="2631" y="4481"/>
                    <a:pt x="2561" y="4422"/>
                    <a:pt x="2474" y="4380"/>
                  </a:cubicBezTo>
                  <a:cubicBezTo>
                    <a:pt x="2277" y="4280"/>
                    <a:pt x="2053" y="4274"/>
                    <a:pt x="1843" y="4226"/>
                  </a:cubicBezTo>
                  <a:cubicBezTo>
                    <a:pt x="1716" y="4198"/>
                    <a:pt x="1665" y="4043"/>
                    <a:pt x="1733" y="3937"/>
                  </a:cubicBezTo>
                  <a:cubicBezTo>
                    <a:pt x="2000" y="3632"/>
                    <a:pt x="2401" y="3461"/>
                    <a:pt x="2657" y="3141"/>
                  </a:cubicBezTo>
                  <a:cubicBezTo>
                    <a:pt x="3075" y="2699"/>
                    <a:pt x="2915" y="2312"/>
                    <a:pt x="2305" y="2312"/>
                  </a:cubicBezTo>
                  <a:cubicBezTo>
                    <a:pt x="2304" y="2312"/>
                    <a:pt x="2303" y="2312"/>
                    <a:pt x="2302" y="2312"/>
                  </a:cubicBezTo>
                  <a:cubicBezTo>
                    <a:pt x="2271" y="2311"/>
                    <a:pt x="2240" y="2310"/>
                    <a:pt x="2209" y="2310"/>
                  </a:cubicBezTo>
                  <a:cubicBezTo>
                    <a:pt x="2128" y="2310"/>
                    <a:pt x="2047" y="2314"/>
                    <a:pt x="1967" y="2319"/>
                  </a:cubicBezTo>
                  <a:cubicBezTo>
                    <a:pt x="1933" y="2322"/>
                    <a:pt x="1899" y="2325"/>
                    <a:pt x="1865" y="2325"/>
                  </a:cubicBezTo>
                  <a:cubicBezTo>
                    <a:pt x="1797" y="2325"/>
                    <a:pt x="1731" y="2312"/>
                    <a:pt x="1684" y="2252"/>
                  </a:cubicBezTo>
                  <a:cubicBezTo>
                    <a:pt x="1607" y="2152"/>
                    <a:pt x="1668" y="2022"/>
                    <a:pt x="1742" y="1939"/>
                  </a:cubicBezTo>
                  <a:cubicBezTo>
                    <a:pt x="1888" y="1757"/>
                    <a:pt x="2051" y="1583"/>
                    <a:pt x="2182" y="1394"/>
                  </a:cubicBezTo>
                  <a:cubicBezTo>
                    <a:pt x="2548" y="942"/>
                    <a:pt x="2442" y="291"/>
                    <a:pt x="1917" y="46"/>
                  </a:cubicBezTo>
                  <a:cubicBezTo>
                    <a:pt x="1701" y="37"/>
                    <a:pt x="1486" y="28"/>
                    <a:pt x="1269" y="21"/>
                  </a:cubicBezTo>
                  <a:cubicBezTo>
                    <a:pt x="849" y="8"/>
                    <a:pt x="42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8"/>
            <p:cNvSpPr/>
            <p:nvPr/>
          </p:nvSpPr>
          <p:spPr>
            <a:xfrm>
              <a:off x="3515425" y="1829100"/>
              <a:ext cx="56025" cy="19150"/>
            </a:xfrm>
            <a:custGeom>
              <a:avLst/>
              <a:gdLst/>
              <a:ahLst/>
              <a:cxnLst/>
              <a:rect l="l" t="t" r="r" b="b"/>
              <a:pathLst>
                <a:path w="2241" h="766" extrusionOk="0">
                  <a:moveTo>
                    <a:pt x="745" y="1"/>
                  </a:moveTo>
                  <a:cubicBezTo>
                    <a:pt x="678" y="18"/>
                    <a:pt x="611" y="34"/>
                    <a:pt x="541" y="49"/>
                  </a:cubicBezTo>
                  <a:cubicBezTo>
                    <a:pt x="496" y="163"/>
                    <a:pt x="423" y="281"/>
                    <a:pt x="323" y="402"/>
                  </a:cubicBezTo>
                  <a:cubicBezTo>
                    <a:pt x="263" y="458"/>
                    <a:pt x="133" y="588"/>
                    <a:pt x="1" y="686"/>
                  </a:cubicBezTo>
                  <a:cubicBezTo>
                    <a:pt x="162" y="702"/>
                    <a:pt x="327" y="718"/>
                    <a:pt x="490" y="729"/>
                  </a:cubicBezTo>
                  <a:cubicBezTo>
                    <a:pt x="833" y="753"/>
                    <a:pt x="1175" y="766"/>
                    <a:pt x="1517" y="766"/>
                  </a:cubicBezTo>
                  <a:cubicBezTo>
                    <a:pt x="1758" y="766"/>
                    <a:pt x="1999" y="760"/>
                    <a:pt x="2241" y="747"/>
                  </a:cubicBezTo>
                  <a:lnTo>
                    <a:pt x="2236" y="741"/>
                  </a:lnTo>
                  <a:cubicBezTo>
                    <a:pt x="1862" y="304"/>
                    <a:pt x="1299" y="85"/>
                    <a:pt x="74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8"/>
            <p:cNvSpPr/>
            <p:nvPr/>
          </p:nvSpPr>
          <p:spPr>
            <a:xfrm>
              <a:off x="3394000" y="1719700"/>
              <a:ext cx="62950" cy="37350"/>
            </a:xfrm>
            <a:custGeom>
              <a:avLst/>
              <a:gdLst/>
              <a:ahLst/>
              <a:cxnLst/>
              <a:rect l="l" t="t" r="r" b="b"/>
              <a:pathLst>
                <a:path w="2518" h="1494" extrusionOk="0">
                  <a:moveTo>
                    <a:pt x="827" y="0"/>
                  </a:moveTo>
                  <a:cubicBezTo>
                    <a:pt x="777" y="0"/>
                    <a:pt x="729" y="2"/>
                    <a:pt x="684" y="5"/>
                  </a:cubicBezTo>
                  <a:cubicBezTo>
                    <a:pt x="656" y="5"/>
                    <a:pt x="628" y="7"/>
                    <a:pt x="600" y="7"/>
                  </a:cubicBezTo>
                  <a:cubicBezTo>
                    <a:pt x="591" y="7"/>
                    <a:pt x="582" y="7"/>
                    <a:pt x="573" y="6"/>
                  </a:cubicBezTo>
                  <a:cubicBezTo>
                    <a:pt x="567" y="26"/>
                    <a:pt x="564" y="45"/>
                    <a:pt x="557" y="66"/>
                  </a:cubicBezTo>
                  <a:cubicBezTo>
                    <a:pt x="465" y="395"/>
                    <a:pt x="219" y="649"/>
                    <a:pt x="0" y="902"/>
                  </a:cubicBezTo>
                  <a:cubicBezTo>
                    <a:pt x="57" y="895"/>
                    <a:pt x="114" y="891"/>
                    <a:pt x="170" y="891"/>
                  </a:cubicBezTo>
                  <a:cubicBezTo>
                    <a:pt x="602" y="891"/>
                    <a:pt x="1004" y="1106"/>
                    <a:pt x="1068" y="1494"/>
                  </a:cubicBezTo>
                  <a:cubicBezTo>
                    <a:pt x="1293" y="1356"/>
                    <a:pt x="1519" y="1224"/>
                    <a:pt x="1718" y="1054"/>
                  </a:cubicBezTo>
                  <a:cubicBezTo>
                    <a:pt x="2517" y="289"/>
                    <a:pt x="1513"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8"/>
            <p:cNvSpPr/>
            <p:nvPr/>
          </p:nvSpPr>
          <p:spPr>
            <a:xfrm>
              <a:off x="3404300" y="1818575"/>
              <a:ext cx="45975" cy="19325"/>
            </a:xfrm>
            <a:custGeom>
              <a:avLst/>
              <a:gdLst/>
              <a:ahLst/>
              <a:cxnLst/>
              <a:rect l="l" t="t" r="r" b="b"/>
              <a:pathLst>
                <a:path w="1839" h="773" extrusionOk="0">
                  <a:moveTo>
                    <a:pt x="576" y="1"/>
                  </a:moveTo>
                  <a:cubicBezTo>
                    <a:pt x="547" y="132"/>
                    <a:pt x="480" y="266"/>
                    <a:pt x="368" y="397"/>
                  </a:cubicBezTo>
                  <a:cubicBezTo>
                    <a:pt x="264" y="518"/>
                    <a:pt x="139" y="651"/>
                    <a:pt x="0" y="753"/>
                  </a:cubicBezTo>
                  <a:cubicBezTo>
                    <a:pt x="187" y="746"/>
                    <a:pt x="373" y="741"/>
                    <a:pt x="560" y="741"/>
                  </a:cubicBezTo>
                  <a:cubicBezTo>
                    <a:pt x="644" y="741"/>
                    <a:pt x="727" y="742"/>
                    <a:pt x="811" y="744"/>
                  </a:cubicBezTo>
                  <a:cubicBezTo>
                    <a:pt x="1050" y="745"/>
                    <a:pt x="1284" y="758"/>
                    <a:pt x="1519" y="773"/>
                  </a:cubicBezTo>
                  <a:cubicBezTo>
                    <a:pt x="1537" y="757"/>
                    <a:pt x="1560" y="737"/>
                    <a:pt x="1588" y="728"/>
                  </a:cubicBezTo>
                  <a:cubicBezTo>
                    <a:pt x="1838" y="272"/>
                    <a:pt x="1165" y="9"/>
                    <a:pt x="802" y="9"/>
                  </a:cubicBezTo>
                  <a:cubicBezTo>
                    <a:pt x="783" y="7"/>
                    <a:pt x="763" y="6"/>
                    <a:pt x="743" y="6"/>
                  </a:cubicBezTo>
                  <a:cubicBezTo>
                    <a:pt x="716" y="6"/>
                    <a:pt x="689" y="7"/>
                    <a:pt x="662" y="7"/>
                  </a:cubicBezTo>
                  <a:cubicBezTo>
                    <a:pt x="633" y="7"/>
                    <a:pt x="604" y="6"/>
                    <a:pt x="57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8"/>
            <p:cNvSpPr/>
            <p:nvPr/>
          </p:nvSpPr>
          <p:spPr>
            <a:xfrm>
              <a:off x="3607575" y="1818750"/>
              <a:ext cx="48850" cy="25250"/>
            </a:xfrm>
            <a:custGeom>
              <a:avLst/>
              <a:gdLst/>
              <a:ahLst/>
              <a:cxnLst/>
              <a:rect l="l" t="t" r="r" b="b"/>
              <a:pathLst>
                <a:path w="1954" h="1010" extrusionOk="0">
                  <a:moveTo>
                    <a:pt x="731" y="1"/>
                  </a:moveTo>
                  <a:cubicBezTo>
                    <a:pt x="719" y="300"/>
                    <a:pt x="515" y="636"/>
                    <a:pt x="67" y="966"/>
                  </a:cubicBezTo>
                  <a:cubicBezTo>
                    <a:pt x="47" y="982"/>
                    <a:pt x="24" y="995"/>
                    <a:pt x="0" y="1009"/>
                  </a:cubicBezTo>
                  <a:cubicBezTo>
                    <a:pt x="663" y="926"/>
                    <a:pt x="1312" y="776"/>
                    <a:pt x="1953" y="607"/>
                  </a:cubicBezTo>
                  <a:cubicBezTo>
                    <a:pt x="1936" y="512"/>
                    <a:pt x="1918" y="413"/>
                    <a:pt x="1844" y="346"/>
                  </a:cubicBezTo>
                  <a:cubicBezTo>
                    <a:pt x="1548" y="117"/>
                    <a:pt x="1155" y="18"/>
                    <a:pt x="790" y="2"/>
                  </a:cubicBezTo>
                  <a:cubicBezTo>
                    <a:pt x="773" y="1"/>
                    <a:pt x="751" y="1"/>
                    <a:pt x="73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8"/>
            <p:cNvSpPr/>
            <p:nvPr/>
          </p:nvSpPr>
          <p:spPr>
            <a:xfrm>
              <a:off x="3451550" y="1830625"/>
              <a:ext cx="29500" cy="11525"/>
            </a:xfrm>
            <a:custGeom>
              <a:avLst/>
              <a:gdLst/>
              <a:ahLst/>
              <a:cxnLst/>
              <a:rect l="l" t="t" r="r" b="b"/>
              <a:pathLst>
                <a:path w="1180" h="461" extrusionOk="0">
                  <a:moveTo>
                    <a:pt x="88" y="1"/>
                  </a:moveTo>
                  <a:cubicBezTo>
                    <a:pt x="88" y="94"/>
                    <a:pt x="69" y="192"/>
                    <a:pt x="18" y="292"/>
                  </a:cubicBezTo>
                  <a:cubicBezTo>
                    <a:pt x="12" y="301"/>
                    <a:pt x="7" y="313"/>
                    <a:pt x="1" y="326"/>
                  </a:cubicBezTo>
                  <a:cubicBezTo>
                    <a:pt x="394" y="362"/>
                    <a:pt x="786" y="409"/>
                    <a:pt x="1180" y="460"/>
                  </a:cubicBezTo>
                  <a:cubicBezTo>
                    <a:pt x="1033" y="341"/>
                    <a:pt x="897" y="192"/>
                    <a:pt x="705" y="144"/>
                  </a:cubicBezTo>
                  <a:cubicBezTo>
                    <a:pt x="506" y="65"/>
                    <a:pt x="291" y="37"/>
                    <a:pt x="8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8"/>
            <p:cNvSpPr/>
            <p:nvPr/>
          </p:nvSpPr>
          <p:spPr>
            <a:xfrm>
              <a:off x="3468425" y="1805650"/>
              <a:ext cx="54500" cy="39250"/>
            </a:xfrm>
            <a:custGeom>
              <a:avLst/>
              <a:gdLst/>
              <a:ahLst/>
              <a:cxnLst/>
              <a:rect l="l" t="t" r="r" b="b"/>
              <a:pathLst>
                <a:path w="2180" h="1570" extrusionOk="0">
                  <a:moveTo>
                    <a:pt x="1121" y="0"/>
                  </a:moveTo>
                  <a:cubicBezTo>
                    <a:pt x="1104" y="80"/>
                    <a:pt x="1067" y="166"/>
                    <a:pt x="1009" y="252"/>
                  </a:cubicBezTo>
                  <a:cubicBezTo>
                    <a:pt x="770" y="580"/>
                    <a:pt x="369" y="733"/>
                    <a:pt x="1" y="866"/>
                  </a:cubicBezTo>
                  <a:cubicBezTo>
                    <a:pt x="191" y="934"/>
                    <a:pt x="365" y="1041"/>
                    <a:pt x="541" y="1140"/>
                  </a:cubicBezTo>
                  <a:cubicBezTo>
                    <a:pt x="652" y="1210"/>
                    <a:pt x="790" y="1275"/>
                    <a:pt x="837" y="1407"/>
                  </a:cubicBezTo>
                  <a:cubicBezTo>
                    <a:pt x="847" y="1436"/>
                    <a:pt x="843" y="1466"/>
                    <a:pt x="830" y="1493"/>
                  </a:cubicBezTo>
                  <a:cubicBezTo>
                    <a:pt x="1044" y="1519"/>
                    <a:pt x="1261" y="1545"/>
                    <a:pt x="1475" y="1570"/>
                  </a:cubicBezTo>
                  <a:cubicBezTo>
                    <a:pt x="1496" y="1501"/>
                    <a:pt x="1575" y="1433"/>
                    <a:pt x="1631" y="1388"/>
                  </a:cubicBezTo>
                  <a:cubicBezTo>
                    <a:pt x="1730" y="1303"/>
                    <a:pt x="1824" y="1210"/>
                    <a:pt x="1916" y="1112"/>
                  </a:cubicBezTo>
                  <a:cubicBezTo>
                    <a:pt x="2044" y="958"/>
                    <a:pt x="2179" y="739"/>
                    <a:pt x="2128" y="532"/>
                  </a:cubicBezTo>
                  <a:cubicBezTo>
                    <a:pt x="1955" y="204"/>
                    <a:pt x="1540" y="83"/>
                    <a:pt x="1197" y="34"/>
                  </a:cubicBezTo>
                  <a:cubicBezTo>
                    <a:pt x="1168" y="32"/>
                    <a:pt x="1143" y="18"/>
                    <a:pt x="112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8"/>
            <p:cNvSpPr/>
            <p:nvPr/>
          </p:nvSpPr>
          <p:spPr>
            <a:xfrm>
              <a:off x="3549175" y="1716150"/>
              <a:ext cx="49775" cy="21600"/>
            </a:xfrm>
            <a:custGeom>
              <a:avLst/>
              <a:gdLst/>
              <a:ahLst/>
              <a:cxnLst/>
              <a:rect l="l" t="t" r="r" b="b"/>
              <a:pathLst>
                <a:path w="1991" h="864" extrusionOk="0">
                  <a:moveTo>
                    <a:pt x="423" y="1"/>
                  </a:moveTo>
                  <a:cubicBezTo>
                    <a:pt x="283" y="93"/>
                    <a:pt x="70" y="173"/>
                    <a:pt x="0" y="208"/>
                  </a:cubicBezTo>
                  <a:cubicBezTo>
                    <a:pt x="687" y="330"/>
                    <a:pt x="1105" y="578"/>
                    <a:pt x="1268" y="864"/>
                  </a:cubicBezTo>
                  <a:cubicBezTo>
                    <a:pt x="1287" y="846"/>
                    <a:pt x="1309" y="827"/>
                    <a:pt x="1328" y="813"/>
                  </a:cubicBezTo>
                  <a:cubicBezTo>
                    <a:pt x="1560" y="632"/>
                    <a:pt x="1813" y="477"/>
                    <a:pt x="1991" y="251"/>
                  </a:cubicBezTo>
                  <a:cubicBezTo>
                    <a:pt x="1466" y="183"/>
                    <a:pt x="946" y="94"/>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8"/>
            <p:cNvSpPr/>
            <p:nvPr/>
          </p:nvSpPr>
          <p:spPr>
            <a:xfrm>
              <a:off x="3551400" y="1746325"/>
              <a:ext cx="72150" cy="45825"/>
            </a:xfrm>
            <a:custGeom>
              <a:avLst/>
              <a:gdLst/>
              <a:ahLst/>
              <a:cxnLst/>
              <a:rect l="l" t="t" r="r" b="b"/>
              <a:pathLst>
                <a:path w="2886" h="1833" extrusionOk="0">
                  <a:moveTo>
                    <a:pt x="1256" y="1"/>
                  </a:moveTo>
                  <a:cubicBezTo>
                    <a:pt x="1220" y="394"/>
                    <a:pt x="791" y="805"/>
                    <a:pt x="0" y="1076"/>
                  </a:cubicBezTo>
                  <a:cubicBezTo>
                    <a:pt x="545" y="1232"/>
                    <a:pt x="831" y="1516"/>
                    <a:pt x="904" y="1832"/>
                  </a:cubicBezTo>
                  <a:cubicBezTo>
                    <a:pt x="997" y="1719"/>
                    <a:pt x="1195" y="1684"/>
                    <a:pt x="1319" y="1617"/>
                  </a:cubicBezTo>
                  <a:cubicBezTo>
                    <a:pt x="1615" y="1487"/>
                    <a:pt x="1886" y="1353"/>
                    <a:pt x="2156" y="1185"/>
                  </a:cubicBezTo>
                  <a:cubicBezTo>
                    <a:pt x="2886" y="696"/>
                    <a:pt x="2827" y="231"/>
                    <a:pt x="1946" y="62"/>
                  </a:cubicBezTo>
                  <a:cubicBezTo>
                    <a:pt x="1740" y="21"/>
                    <a:pt x="1530" y="11"/>
                    <a:pt x="1323" y="8"/>
                  </a:cubicBezTo>
                  <a:cubicBezTo>
                    <a:pt x="1300" y="8"/>
                    <a:pt x="1280" y="6"/>
                    <a:pt x="1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8"/>
            <p:cNvSpPr/>
            <p:nvPr/>
          </p:nvSpPr>
          <p:spPr>
            <a:xfrm>
              <a:off x="3594825" y="1723600"/>
              <a:ext cx="46000" cy="33250"/>
            </a:xfrm>
            <a:custGeom>
              <a:avLst/>
              <a:gdLst/>
              <a:ahLst/>
              <a:cxnLst/>
              <a:rect l="l" t="t" r="r" b="b"/>
              <a:pathLst>
                <a:path w="1840" h="1330" extrusionOk="0">
                  <a:moveTo>
                    <a:pt x="525" y="0"/>
                  </a:moveTo>
                  <a:cubicBezTo>
                    <a:pt x="445" y="261"/>
                    <a:pt x="209" y="443"/>
                    <a:pt x="0" y="614"/>
                  </a:cubicBezTo>
                  <a:cubicBezTo>
                    <a:pt x="471" y="646"/>
                    <a:pt x="1156" y="870"/>
                    <a:pt x="1271" y="1329"/>
                  </a:cubicBezTo>
                  <a:cubicBezTo>
                    <a:pt x="1375" y="1194"/>
                    <a:pt x="1480" y="1063"/>
                    <a:pt x="1579" y="926"/>
                  </a:cubicBezTo>
                  <a:cubicBezTo>
                    <a:pt x="1740" y="688"/>
                    <a:pt x="1840" y="376"/>
                    <a:pt x="1752" y="98"/>
                  </a:cubicBezTo>
                  <a:cubicBezTo>
                    <a:pt x="1340" y="82"/>
                    <a:pt x="933" y="47"/>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8"/>
            <p:cNvSpPr/>
            <p:nvPr/>
          </p:nvSpPr>
          <p:spPr>
            <a:xfrm>
              <a:off x="3528425" y="1710325"/>
              <a:ext cx="17675" cy="9075"/>
            </a:xfrm>
            <a:custGeom>
              <a:avLst/>
              <a:gdLst/>
              <a:ahLst/>
              <a:cxnLst/>
              <a:rect l="l" t="t" r="r" b="b"/>
              <a:pathLst>
                <a:path w="707" h="363" extrusionOk="0">
                  <a:moveTo>
                    <a:pt x="1" y="1"/>
                  </a:moveTo>
                  <a:lnTo>
                    <a:pt x="1" y="1"/>
                  </a:lnTo>
                  <a:cubicBezTo>
                    <a:pt x="71" y="103"/>
                    <a:pt x="123" y="222"/>
                    <a:pt x="145" y="355"/>
                  </a:cubicBezTo>
                  <a:cubicBezTo>
                    <a:pt x="157" y="355"/>
                    <a:pt x="166" y="361"/>
                    <a:pt x="171" y="362"/>
                  </a:cubicBezTo>
                  <a:cubicBezTo>
                    <a:pt x="203" y="326"/>
                    <a:pt x="247" y="294"/>
                    <a:pt x="298" y="282"/>
                  </a:cubicBezTo>
                  <a:cubicBezTo>
                    <a:pt x="435" y="234"/>
                    <a:pt x="572" y="183"/>
                    <a:pt x="706" y="135"/>
                  </a:cubicBezTo>
                  <a:cubicBezTo>
                    <a:pt x="472" y="91"/>
                    <a:pt x="238" y="4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8"/>
            <p:cNvSpPr/>
            <p:nvPr/>
          </p:nvSpPr>
          <p:spPr>
            <a:xfrm>
              <a:off x="3512175" y="1777225"/>
              <a:ext cx="65300" cy="43200"/>
            </a:xfrm>
            <a:custGeom>
              <a:avLst/>
              <a:gdLst/>
              <a:ahLst/>
              <a:cxnLst/>
              <a:rect l="l" t="t" r="r" b="b"/>
              <a:pathLst>
                <a:path w="2612" h="1728" extrusionOk="0">
                  <a:moveTo>
                    <a:pt x="990" y="0"/>
                  </a:moveTo>
                  <a:cubicBezTo>
                    <a:pt x="878" y="375"/>
                    <a:pt x="523" y="757"/>
                    <a:pt x="1" y="994"/>
                  </a:cubicBezTo>
                  <a:cubicBezTo>
                    <a:pt x="168" y="1057"/>
                    <a:pt x="308" y="1137"/>
                    <a:pt x="422" y="1230"/>
                  </a:cubicBezTo>
                  <a:cubicBezTo>
                    <a:pt x="595" y="1370"/>
                    <a:pt x="700" y="1539"/>
                    <a:pt x="727" y="1727"/>
                  </a:cubicBezTo>
                  <a:cubicBezTo>
                    <a:pt x="743" y="1723"/>
                    <a:pt x="760" y="1719"/>
                    <a:pt x="775" y="1716"/>
                  </a:cubicBezTo>
                  <a:cubicBezTo>
                    <a:pt x="1023" y="1643"/>
                    <a:pt x="1229" y="1561"/>
                    <a:pt x="1455" y="1456"/>
                  </a:cubicBezTo>
                  <a:cubicBezTo>
                    <a:pt x="1508" y="1430"/>
                    <a:pt x="1557" y="1404"/>
                    <a:pt x="1603" y="1379"/>
                  </a:cubicBezTo>
                  <a:cubicBezTo>
                    <a:pt x="2611" y="811"/>
                    <a:pt x="2035" y="35"/>
                    <a:pt x="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8"/>
            <p:cNvSpPr/>
            <p:nvPr/>
          </p:nvSpPr>
          <p:spPr>
            <a:xfrm>
              <a:off x="3511200" y="1725400"/>
              <a:ext cx="76650" cy="43275"/>
            </a:xfrm>
            <a:custGeom>
              <a:avLst/>
              <a:gdLst/>
              <a:ahLst/>
              <a:cxnLst/>
              <a:rect l="l" t="t" r="r" b="b"/>
              <a:pathLst>
                <a:path w="3066" h="1731" extrusionOk="0">
                  <a:moveTo>
                    <a:pt x="868" y="1"/>
                  </a:moveTo>
                  <a:cubicBezTo>
                    <a:pt x="857" y="7"/>
                    <a:pt x="847" y="11"/>
                    <a:pt x="834" y="13"/>
                  </a:cubicBezTo>
                  <a:cubicBezTo>
                    <a:pt x="782" y="316"/>
                    <a:pt x="549" y="644"/>
                    <a:pt x="1" y="916"/>
                  </a:cubicBezTo>
                  <a:cubicBezTo>
                    <a:pt x="687" y="1040"/>
                    <a:pt x="1011" y="1362"/>
                    <a:pt x="1060" y="1731"/>
                  </a:cubicBezTo>
                  <a:cubicBezTo>
                    <a:pt x="1095" y="1715"/>
                    <a:pt x="1130" y="1702"/>
                    <a:pt x="1164" y="1687"/>
                  </a:cubicBezTo>
                  <a:cubicBezTo>
                    <a:pt x="1387" y="1600"/>
                    <a:pt x="1611" y="1518"/>
                    <a:pt x="1830" y="1413"/>
                  </a:cubicBezTo>
                  <a:cubicBezTo>
                    <a:pt x="3065" y="792"/>
                    <a:pt x="2303" y="326"/>
                    <a:pt x="1360" y="137"/>
                  </a:cubicBezTo>
                  <a:cubicBezTo>
                    <a:pt x="1204" y="97"/>
                    <a:pt x="1024" y="107"/>
                    <a:pt x="885" y="21"/>
                  </a:cubicBezTo>
                  <a:cubicBezTo>
                    <a:pt x="876" y="14"/>
                    <a:pt x="871" y="7"/>
                    <a:pt x="8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8"/>
            <p:cNvSpPr/>
            <p:nvPr/>
          </p:nvSpPr>
          <p:spPr>
            <a:xfrm>
              <a:off x="3432350" y="1789625"/>
              <a:ext cx="56025" cy="35175"/>
            </a:xfrm>
            <a:custGeom>
              <a:avLst/>
              <a:gdLst/>
              <a:ahLst/>
              <a:cxnLst/>
              <a:rect l="l" t="t" r="r" b="b"/>
              <a:pathLst>
                <a:path w="2241" h="1407" extrusionOk="0">
                  <a:moveTo>
                    <a:pt x="1105" y="1"/>
                  </a:moveTo>
                  <a:cubicBezTo>
                    <a:pt x="1072" y="1"/>
                    <a:pt x="1040" y="2"/>
                    <a:pt x="1008" y="3"/>
                  </a:cubicBezTo>
                  <a:cubicBezTo>
                    <a:pt x="959" y="19"/>
                    <a:pt x="907" y="32"/>
                    <a:pt x="856" y="32"/>
                  </a:cubicBezTo>
                  <a:cubicBezTo>
                    <a:pt x="843" y="32"/>
                    <a:pt x="830" y="31"/>
                    <a:pt x="817" y="29"/>
                  </a:cubicBezTo>
                  <a:cubicBezTo>
                    <a:pt x="745" y="226"/>
                    <a:pt x="607" y="417"/>
                    <a:pt x="418" y="587"/>
                  </a:cubicBezTo>
                  <a:cubicBezTo>
                    <a:pt x="299" y="697"/>
                    <a:pt x="157" y="796"/>
                    <a:pt x="1" y="882"/>
                  </a:cubicBezTo>
                  <a:cubicBezTo>
                    <a:pt x="324" y="905"/>
                    <a:pt x="673" y="1118"/>
                    <a:pt x="802" y="1406"/>
                  </a:cubicBezTo>
                  <a:cubicBezTo>
                    <a:pt x="818" y="1380"/>
                    <a:pt x="842" y="1358"/>
                    <a:pt x="869" y="1344"/>
                  </a:cubicBezTo>
                  <a:cubicBezTo>
                    <a:pt x="1299" y="1124"/>
                    <a:pt x="1923" y="1059"/>
                    <a:pt x="2180" y="612"/>
                  </a:cubicBezTo>
                  <a:lnTo>
                    <a:pt x="2207" y="557"/>
                  </a:lnTo>
                  <a:cubicBezTo>
                    <a:pt x="2241" y="229"/>
                    <a:pt x="1806" y="106"/>
                    <a:pt x="1553" y="44"/>
                  </a:cubicBezTo>
                  <a:cubicBezTo>
                    <a:pt x="1404" y="15"/>
                    <a:pt x="1255" y="1"/>
                    <a:pt x="1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38"/>
            <p:cNvSpPr/>
            <p:nvPr/>
          </p:nvSpPr>
          <p:spPr>
            <a:xfrm>
              <a:off x="3423950" y="1697100"/>
              <a:ext cx="50700" cy="28600"/>
            </a:xfrm>
            <a:custGeom>
              <a:avLst/>
              <a:gdLst/>
              <a:ahLst/>
              <a:cxnLst/>
              <a:rect l="l" t="t" r="r" b="b"/>
              <a:pathLst>
                <a:path w="2028" h="1144" extrusionOk="0">
                  <a:moveTo>
                    <a:pt x="592" y="1"/>
                  </a:moveTo>
                  <a:cubicBezTo>
                    <a:pt x="482" y="272"/>
                    <a:pt x="249" y="480"/>
                    <a:pt x="0" y="624"/>
                  </a:cubicBezTo>
                  <a:cubicBezTo>
                    <a:pt x="579" y="653"/>
                    <a:pt x="942" y="865"/>
                    <a:pt x="1095" y="1143"/>
                  </a:cubicBezTo>
                  <a:cubicBezTo>
                    <a:pt x="1146" y="984"/>
                    <a:pt x="1348" y="933"/>
                    <a:pt x="1473" y="836"/>
                  </a:cubicBezTo>
                  <a:cubicBezTo>
                    <a:pt x="1717" y="662"/>
                    <a:pt x="1984" y="452"/>
                    <a:pt x="2027" y="161"/>
                  </a:cubicBezTo>
                  <a:cubicBezTo>
                    <a:pt x="1707" y="117"/>
                    <a:pt x="1386" y="78"/>
                    <a:pt x="1064" y="50"/>
                  </a:cubicBezTo>
                  <a:cubicBezTo>
                    <a:pt x="905" y="31"/>
                    <a:pt x="751" y="17"/>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8"/>
            <p:cNvSpPr/>
            <p:nvPr/>
          </p:nvSpPr>
          <p:spPr>
            <a:xfrm>
              <a:off x="3432125" y="1730800"/>
              <a:ext cx="61875" cy="50600"/>
            </a:xfrm>
            <a:custGeom>
              <a:avLst/>
              <a:gdLst/>
              <a:ahLst/>
              <a:cxnLst/>
              <a:rect l="l" t="t" r="r" b="b"/>
              <a:pathLst>
                <a:path w="2475" h="2024" extrusionOk="0">
                  <a:moveTo>
                    <a:pt x="836" y="1"/>
                  </a:moveTo>
                  <a:cubicBezTo>
                    <a:pt x="913" y="400"/>
                    <a:pt x="629" y="881"/>
                    <a:pt x="1" y="1197"/>
                  </a:cubicBezTo>
                  <a:cubicBezTo>
                    <a:pt x="587" y="1368"/>
                    <a:pt x="855" y="1678"/>
                    <a:pt x="880" y="2024"/>
                  </a:cubicBezTo>
                  <a:cubicBezTo>
                    <a:pt x="1088" y="1904"/>
                    <a:pt x="1332" y="1838"/>
                    <a:pt x="1527" y="1693"/>
                  </a:cubicBezTo>
                  <a:cubicBezTo>
                    <a:pt x="2107" y="1339"/>
                    <a:pt x="2474" y="632"/>
                    <a:pt x="1655" y="301"/>
                  </a:cubicBezTo>
                  <a:cubicBezTo>
                    <a:pt x="1473" y="213"/>
                    <a:pt x="1291" y="143"/>
                    <a:pt x="1095" y="94"/>
                  </a:cubicBezTo>
                  <a:cubicBezTo>
                    <a:pt x="1017" y="71"/>
                    <a:pt x="912" y="50"/>
                    <a:pt x="8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8"/>
            <p:cNvSpPr/>
            <p:nvPr/>
          </p:nvSpPr>
          <p:spPr>
            <a:xfrm>
              <a:off x="3471750" y="1751800"/>
              <a:ext cx="74500" cy="48250"/>
            </a:xfrm>
            <a:custGeom>
              <a:avLst/>
              <a:gdLst/>
              <a:ahLst/>
              <a:cxnLst/>
              <a:rect l="l" t="t" r="r" b="b"/>
              <a:pathLst>
                <a:path w="2980" h="1930" extrusionOk="0">
                  <a:moveTo>
                    <a:pt x="908" y="0"/>
                  </a:moveTo>
                  <a:lnTo>
                    <a:pt x="908" y="0"/>
                  </a:lnTo>
                  <a:cubicBezTo>
                    <a:pt x="946" y="518"/>
                    <a:pt x="480" y="1025"/>
                    <a:pt x="0" y="1255"/>
                  </a:cubicBezTo>
                  <a:cubicBezTo>
                    <a:pt x="421" y="1281"/>
                    <a:pt x="908" y="1549"/>
                    <a:pt x="990" y="1930"/>
                  </a:cubicBezTo>
                  <a:lnTo>
                    <a:pt x="996" y="1924"/>
                  </a:lnTo>
                  <a:cubicBezTo>
                    <a:pt x="1029" y="1899"/>
                    <a:pt x="1070" y="1885"/>
                    <a:pt x="1108" y="1870"/>
                  </a:cubicBezTo>
                  <a:cubicBezTo>
                    <a:pt x="1762" y="1646"/>
                    <a:pt x="2979" y="671"/>
                    <a:pt x="1807" y="245"/>
                  </a:cubicBezTo>
                  <a:cubicBezTo>
                    <a:pt x="1522" y="123"/>
                    <a:pt x="1223" y="169"/>
                    <a:pt x="953" y="56"/>
                  </a:cubicBezTo>
                  <a:cubicBezTo>
                    <a:pt x="933" y="39"/>
                    <a:pt x="918" y="21"/>
                    <a:pt x="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8"/>
            <p:cNvSpPr/>
            <p:nvPr/>
          </p:nvSpPr>
          <p:spPr>
            <a:xfrm>
              <a:off x="3592025" y="1768450"/>
              <a:ext cx="67225" cy="41050"/>
            </a:xfrm>
            <a:custGeom>
              <a:avLst/>
              <a:gdLst/>
              <a:ahLst/>
              <a:cxnLst/>
              <a:rect l="l" t="t" r="r" b="b"/>
              <a:pathLst>
                <a:path w="2689" h="1642" extrusionOk="0">
                  <a:moveTo>
                    <a:pt x="1322" y="0"/>
                  </a:moveTo>
                  <a:cubicBezTo>
                    <a:pt x="1060" y="506"/>
                    <a:pt x="494" y="759"/>
                    <a:pt x="0" y="991"/>
                  </a:cubicBezTo>
                  <a:cubicBezTo>
                    <a:pt x="513" y="1054"/>
                    <a:pt x="911" y="1229"/>
                    <a:pt x="1141" y="1472"/>
                  </a:cubicBezTo>
                  <a:cubicBezTo>
                    <a:pt x="1191" y="1526"/>
                    <a:pt x="1232" y="1583"/>
                    <a:pt x="1265" y="1641"/>
                  </a:cubicBezTo>
                  <a:cubicBezTo>
                    <a:pt x="1490" y="1490"/>
                    <a:pt x="1747" y="1372"/>
                    <a:pt x="1981" y="1224"/>
                  </a:cubicBezTo>
                  <a:cubicBezTo>
                    <a:pt x="2175" y="1102"/>
                    <a:pt x="2349" y="959"/>
                    <a:pt x="2473" y="767"/>
                  </a:cubicBezTo>
                  <a:cubicBezTo>
                    <a:pt x="2689" y="287"/>
                    <a:pt x="1937" y="124"/>
                    <a:pt x="1608" y="32"/>
                  </a:cubicBezTo>
                  <a:cubicBezTo>
                    <a:pt x="1538" y="7"/>
                    <a:pt x="1421" y="15"/>
                    <a:pt x="1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8"/>
            <p:cNvSpPr/>
            <p:nvPr/>
          </p:nvSpPr>
          <p:spPr>
            <a:xfrm>
              <a:off x="3463725" y="1702175"/>
              <a:ext cx="64175" cy="46825"/>
            </a:xfrm>
            <a:custGeom>
              <a:avLst/>
              <a:gdLst/>
              <a:ahLst/>
              <a:cxnLst/>
              <a:rect l="l" t="t" r="r" b="b"/>
              <a:pathLst>
                <a:path w="2567" h="1873" extrusionOk="0">
                  <a:moveTo>
                    <a:pt x="734" y="0"/>
                  </a:moveTo>
                  <a:cubicBezTo>
                    <a:pt x="745" y="83"/>
                    <a:pt x="731" y="171"/>
                    <a:pt x="706" y="241"/>
                  </a:cubicBezTo>
                  <a:cubicBezTo>
                    <a:pt x="592" y="574"/>
                    <a:pt x="291" y="790"/>
                    <a:pt x="1" y="966"/>
                  </a:cubicBezTo>
                  <a:cubicBezTo>
                    <a:pt x="371" y="1080"/>
                    <a:pt x="777" y="1210"/>
                    <a:pt x="1040" y="1510"/>
                  </a:cubicBezTo>
                  <a:cubicBezTo>
                    <a:pt x="1129" y="1628"/>
                    <a:pt x="1185" y="1750"/>
                    <a:pt x="1210" y="1873"/>
                  </a:cubicBezTo>
                  <a:cubicBezTo>
                    <a:pt x="1225" y="1801"/>
                    <a:pt x="1280" y="1732"/>
                    <a:pt x="1350" y="1701"/>
                  </a:cubicBezTo>
                  <a:cubicBezTo>
                    <a:pt x="1560" y="1599"/>
                    <a:pt x="1744" y="1509"/>
                    <a:pt x="1936" y="1380"/>
                  </a:cubicBezTo>
                  <a:cubicBezTo>
                    <a:pt x="2421" y="1095"/>
                    <a:pt x="2567" y="520"/>
                    <a:pt x="1980" y="252"/>
                  </a:cubicBezTo>
                  <a:cubicBezTo>
                    <a:pt x="1951" y="238"/>
                    <a:pt x="1916" y="220"/>
                    <a:pt x="1892" y="193"/>
                  </a:cubicBezTo>
                  <a:cubicBezTo>
                    <a:pt x="1506" y="124"/>
                    <a:pt x="1117" y="56"/>
                    <a:pt x="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8"/>
            <p:cNvSpPr/>
            <p:nvPr/>
          </p:nvSpPr>
          <p:spPr>
            <a:xfrm>
              <a:off x="3395225" y="1765600"/>
              <a:ext cx="54450" cy="43925"/>
            </a:xfrm>
            <a:custGeom>
              <a:avLst/>
              <a:gdLst/>
              <a:ahLst/>
              <a:cxnLst/>
              <a:rect l="l" t="t" r="r" b="b"/>
              <a:pathLst>
                <a:path w="2178" h="1757" extrusionOk="0">
                  <a:moveTo>
                    <a:pt x="996" y="0"/>
                  </a:moveTo>
                  <a:cubicBezTo>
                    <a:pt x="990" y="17"/>
                    <a:pt x="986" y="34"/>
                    <a:pt x="981" y="50"/>
                  </a:cubicBezTo>
                  <a:cubicBezTo>
                    <a:pt x="807" y="505"/>
                    <a:pt x="372" y="767"/>
                    <a:pt x="1" y="1050"/>
                  </a:cubicBezTo>
                  <a:cubicBezTo>
                    <a:pt x="393" y="1092"/>
                    <a:pt x="721" y="1306"/>
                    <a:pt x="869" y="1593"/>
                  </a:cubicBezTo>
                  <a:cubicBezTo>
                    <a:pt x="897" y="1646"/>
                    <a:pt x="919" y="1703"/>
                    <a:pt x="933" y="1757"/>
                  </a:cubicBezTo>
                  <a:cubicBezTo>
                    <a:pt x="1027" y="1695"/>
                    <a:pt x="1120" y="1637"/>
                    <a:pt x="1209" y="1576"/>
                  </a:cubicBezTo>
                  <a:cubicBezTo>
                    <a:pt x="1414" y="1442"/>
                    <a:pt x="1611" y="1303"/>
                    <a:pt x="1777" y="1121"/>
                  </a:cubicBezTo>
                  <a:cubicBezTo>
                    <a:pt x="2178" y="672"/>
                    <a:pt x="1994" y="291"/>
                    <a:pt x="1464" y="114"/>
                  </a:cubicBezTo>
                  <a:cubicBezTo>
                    <a:pt x="1357" y="51"/>
                    <a:pt x="1132" y="56"/>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8"/>
            <p:cNvSpPr/>
            <p:nvPr/>
          </p:nvSpPr>
          <p:spPr>
            <a:xfrm>
              <a:off x="3402175" y="1694225"/>
              <a:ext cx="28975" cy="16650"/>
            </a:xfrm>
            <a:custGeom>
              <a:avLst/>
              <a:gdLst/>
              <a:ahLst/>
              <a:cxnLst/>
              <a:rect l="l" t="t" r="r" b="b"/>
              <a:pathLst>
                <a:path w="1159" h="666" extrusionOk="0">
                  <a:moveTo>
                    <a:pt x="1" y="0"/>
                  </a:moveTo>
                  <a:lnTo>
                    <a:pt x="1" y="0"/>
                  </a:lnTo>
                  <a:cubicBezTo>
                    <a:pt x="158" y="183"/>
                    <a:pt x="253" y="423"/>
                    <a:pt x="275" y="665"/>
                  </a:cubicBezTo>
                  <a:cubicBezTo>
                    <a:pt x="464" y="567"/>
                    <a:pt x="654" y="461"/>
                    <a:pt x="829" y="341"/>
                  </a:cubicBezTo>
                  <a:cubicBezTo>
                    <a:pt x="940" y="263"/>
                    <a:pt x="1060" y="183"/>
                    <a:pt x="1158" y="85"/>
                  </a:cubicBezTo>
                  <a:cubicBezTo>
                    <a:pt x="770" y="50"/>
                    <a:pt x="387" y="2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8"/>
            <p:cNvSpPr/>
            <p:nvPr/>
          </p:nvSpPr>
          <p:spPr>
            <a:xfrm>
              <a:off x="3260225" y="1866150"/>
              <a:ext cx="86900" cy="50075"/>
            </a:xfrm>
            <a:custGeom>
              <a:avLst/>
              <a:gdLst/>
              <a:ahLst/>
              <a:cxnLst/>
              <a:rect l="l" t="t" r="r" b="b"/>
              <a:pathLst>
                <a:path w="3476" h="2003" extrusionOk="0">
                  <a:moveTo>
                    <a:pt x="2254" y="1"/>
                  </a:moveTo>
                  <a:cubicBezTo>
                    <a:pt x="1624" y="269"/>
                    <a:pt x="808" y="702"/>
                    <a:pt x="1" y="1095"/>
                  </a:cubicBezTo>
                  <a:cubicBezTo>
                    <a:pt x="438" y="1378"/>
                    <a:pt x="899" y="1633"/>
                    <a:pt x="1399" y="1786"/>
                  </a:cubicBezTo>
                  <a:cubicBezTo>
                    <a:pt x="1704" y="1863"/>
                    <a:pt x="2033" y="2003"/>
                    <a:pt x="2354" y="2003"/>
                  </a:cubicBezTo>
                  <a:cubicBezTo>
                    <a:pt x="2425" y="2003"/>
                    <a:pt x="2495" y="1996"/>
                    <a:pt x="2564" y="1980"/>
                  </a:cubicBezTo>
                  <a:cubicBezTo>
                    <a:pt x="2531" y="1770"/>
                    <a:pt x="2341" y="1617"/>
                    <a:pt x="2216" y="1455"/>
                  </a:cubicBezTo>
                  <a:cubicBezTo>
                    <a:pt x="2121" y="1343"/>
                    <a:pt x="1960" y="1211"/>
                    <a:pt x="2043" y="1050"/>
                  </a:cubicBezTo>
                  <a:cubicBezTo>
                    <a:pt x="2074" y="986"/>
                    <a:pt x="2155" y="948"/>
                    <a:pt x="2223" y="948"/>
                  </a:cubicBezTo>
                  <a:cubicBezTo>
                    <a:pt x="2230" y="948"/>
                    <a:pt x="2237" y="949"/>
                    <a:pt x="2244" y="950"/>
                  </a:cubicBezTo>
                  <a:cubicBezTo>
                    <a:pt x="2425" y="956"/>
                    <a:pt x="2622" y="993"/>
                    <a:pt x="2811" y="993"/>
                  </a:cubicBezTo>
                  <a:cubicBezTo>
                    <a:pt x="2958" y="993"/>
                    <a:pt x="3100" y="971"/>
                    <a:pt x="3228" y="896"/>
                  </a:cubicBezTo>
                  <a:cubicBezTo>
                    <a:pt x="3475" y="584"/>
                    <a:pt x="2541" y="198"/>
                    <a:pt x="2330" y="71"/>
                  </a:cubicBezTo>
                  <a:cubicBezTo>
                    <a:pt x="2295" y="52"/>
                    <a:pt x="2272" y="27"/>
                    <a:pt x="225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38"/>
            <p:cNvSpPr/>
            <p:nvPr/>
          </p:nvSpPr>
          <p:spPr>
            <a:xfrm>
              <a:off x="3634900" y="1685925"/>
              <a:ext cx="175275" cy="145750"/>
            </a:xfrm>
            <a:custGeom>
              <a:avLst/>
              <a:gdLst/>
              <a:ahLst/>
              <a:cxnLst/>
              <a:rect l="l" t="t" r="r" b="b"/>
              <a:pathLst>
                <a:path w="7011" h="5830" extrusionOk="0">
                  <a:moveTo>
                    <a:pt x="4178" y="1643"/>
                  </a:moveTo>
                  <a:cubicBezTo>
                    <a:pt x="4203" y="1643"/>
                    <a:pt x="4227" y="1646"/>
                    <a:pt x="4249" y="1653"/>
                  </a:cubicBezTo>
                  <a:cubicBezTo>
                    <a:pt x="4300" y="1672"/>
                    <a:pt x="4332" y="1716"/>
                    <a:pt x="4317" y="1799"/>
                  </a:cubicBezTo>
                  <a:cubicBezTo>
                    <a:pt x="4263" y="1957"/>
                    <a:pt x="4088" y="2032"/>
                    <a:pt x="3947" y="2103"/>
                  </a:cubicBezTo>
                  <a:cubicBezTo>
                    <a:pt x="3931" y="2112"/>
                    <a:pt x="3908" y="2124"/>
                    <a:pt x="3877" y="2137"/>
                  </a:cubicBezTo>
                  <a:cubicBezTo>
                    <a:pt x="3522" y="2286"/>
                    <a:pt x="2276" y="2659"/>
                    <a:pt x="1779" y="2659"/>
                  </a:cubicBezTo>
                  <a:cubicBezTo>
                    <a:pt x="1664" y="2659"/>
                    <a:pt x="1589" y="2639"/>
                    <a:pt x="1574" y="2591"/>
                  </a:cubicBezTo>
                  <a:cubicBezTo>
                    <a:pt x="1561" y="2542"/>
                    <a:pt x="1592" y="2488"/>
                    <a:pt x="1643" y="2478"/>
                  </a:cubicBezTo>
                  <a:cubicBezTo>
                    <a:pt x="1867" y="2428"/>
                    <a:pt x="2077" y="2329"/>
                    <a:pt x="2308" y="2303"/>
                  </a:cubicBezTo>
                  <a:cubicBezTo>
                    <a:pt x="2895" y="2191"/>
                    <a:pt x="3441" y="1934"/>
                    <a:pt x="3975" y="1695"/>
                  </a:cubicBezTo>
                  <a:cubicBezTo>
                    <a:pt x="4027" y="1666"/>
                    <a:pt x="4107" y="1643"/>
                    <a:pt x="4178" y="1643"/>
                  </a:cubicBezTo>
                  <a:close/>
                  <a:moveTo>
                    <a:pt x="3556" y="3207"/>
                  </a:moveTo>
                  <a:cubicBezTo>
                    <a:pt x="3598" y="3207"/>
                    <a:pt x="3631" y="3252"/>
                    <a:pt x="3590" y="3292"/>
                  </a:cubicBezTo>
                  <a:cubicBezTo>
                    <a:pt x="3213" y="3569"/>
                    <a:pt x="2764" y="3756"/>
                    <a:pt x="2299" y="3801"/>
                  </a:cubicBezTo>
                  <a:cubicBezTo>
                    <a:pt x="2228" y="3795"/>
                    <a:pt x="2160" y="3780"/>
                    <a:pt x="2093" y="3780"/>
                  </a:cubicBezTo>
                  <a:cubicBezTo>
                    <a:pt x="2083" y="3780"/>
                    <a:pt x="2073" y="3780"/>
                    <a:pt x="2063" y="3781"/>
                  </a:cubicBezTo>
                  <a:cubicBezTo>
                    <a:pt x="2060" y="3781"/>
                    <a:pt x="2058" y="3781"/>
                    <a:pt x="2055" y="3781"/>
                  </a:cubicBezTo>
                  <a:cubicBezTo>
                    <a:pt x="2022" y="3781"/>
                    <a:pt x="1990" y="3762"/>
                    <a:pt x="1978" y="3730"/>
                  </a:cubicBezTo>
                  <a:cubicBezTo>
                    <a:pt x="1978" y="3728"/>
                    <a:pt x="1977" y="3724"/>
                    <a:pt x="1977" y="3721"/>
                  </a:cubicBezTo>
                  <a:cubicBezTo>
                    <a:pt x="1959" y="3606"/>
                    <a:pt x="2130" y="3603"/>
                    <a:pt x="2192" y="3537"/>
                  </a:cubicBezTo>
                  <a:cubicBezTo>
                    <a:pt x="2256" y="3511"/>
                    <a:pt x="2324" y="3488"/>
                    <a:pt x="2393" y="3467"/>
                  </a:cubicBezTo>
                  <a:cubicBezTo>
                    <a:pt x="2761" y="3357"/>
                    <a:pt x="3151" y="3313"/>
                    <a:pt x="3522" y="3218"/>
                  </a:cubicBezTo>
                  <a:cubicBezTo>
                    <a:pt x="3533" y="3210"/>
                    <a:pt x="3545" y="3207"/>
                    <a:pt x="3556" y="3207"/>
                  </a:cubicBezTo>
                  <a:close/>
                  <a:moveTo>
                    <a:pt x="4597" y="4208"/>
                  </a:moveTo>
                  <a:cubicBezTo>
                    <a:pt x="4741" y="4208"/>
                    <a:pt x="4864" y="4230"/>
                    <a:pt x="4887" y="4313"/>
                  </a:cubicBezTo>
                  <a:cubicBezTo>
                    <a:pt x="4841" y="4523"/>
                    <a:pt x="4180" y="4557"/>
                    <a:pt x="3729" y="4557"/>
                  </a:cubicBezTo>
                  <a:cubicBezTo>
                    <a:pt x="3566" y="4557"/>
                    <a:pt x="3431" y="4552"/>
                    <a:pt x="3361" y="4550"/>
                  </a:cubicBezTo>
                  <a:cubicBezTo>
                    <a:pt x="3014" y="4534"/>
                    <a:pt x="2678" y="4455"/>
                    <a:pt x="2335" y="4455"/>
                  </a:cubicBezTo>
                  <a:cubicBezTo>
                    <a:pt x="2306" y="4455"/>
                    <a:pt x="2276" y="4456"/>
                    <a:pt x="2246" y="4457"/>
                  </a:cubicBezTo>
                  <a:cubicBezTo>
                    <a:pt x="2205" y="4457"/>
                    <a:pt x="2175" y="4423"/>
                    <a:pt x="2176" y="4383"/>
                  </a:cubicBezTo>
                  <a:cubicBezTo>
                    <a:pt x="2179" y="4343"/>
                    <a:pt x="2211" y="4313"/>
                    <a:pt x="2252" y="4313"/>
                  </a:cubicBezTo>
                  <a:cubicBezTo>
                    <a:pt x="2304" y="4314"/>
                    <a:pt x="2356" y="4315"/>
                    <a:pt x="2407" y="4315"/>
                  </a:cubicBezTo>
                  <a:cubicBezTo>
                    <a:pt x="2598" y="4315"/>
                    <a:pt x="2788" y="4305"/>
                    <a:pt x="2978" y="4276"/>
                  </a:cubicBezTo>
                  <a:cubicBezTo>
                    <a:pt x="3352" y="4243"/>
                    <a:pt x="3727" y="4253"/>
                    <a:pt x="4103" y="4237"/>
                  </a:cubicBezTo>
                  <a:cubicBezTo>
                    <a:pt x="4111" y="4237"/>
                    <a:pt x="4120" y="4238"/>
                    <a:pt x="4129" y="4238"/>
                  </a:cubicBezTo>
                  <a:cubicBezTo>
                    <a:pt x="4234" y="4238"/>
                    <a:pt x="4430" y="4208"/>
                    <a:pt x="4597" y="4208"/>
                  </a:cubicBezTo>
                  <a:close/>
                  <a:moveTo>
                    <a:pt x="5881" y="0"/>
                  </a:moveTo>
                  <a:lnTo>
                    <a:pt x="5881" y="0"/>
                  </a:lnTo>
                  <a:cubicBezTo>
                    <a:pt x="5546" y="204"/>
                    <a:pt x="5199" y="395"/>
                    <a:pt x="4843" y="570"/>
                  </a:cubicBezTo>
                  <a:cubicBezTo>
                    <a:pt x="3935" y="1017"/>
                    <a:pt x="2971" y="1360"/>
                    <a:pt x="1972" y="1538"/>
                  </a:cubicBezTo>
                  <a:cubicBezTo>
                    <a:pt x="1529" y="1591"/>
                    <a:pt x="1087" y="1613"/>
                    <a:pt x="648" y="1613"/>
                  </a:cubicBezTo>
                  <a:cubicBezTo>
                    <a:pt x="595" y="1613"/>
                    <a:pt x="542" y="1613"/>
                    <a:pt x="489" y="1612"/>
                  </a:cubicBezTo>
                  <a:lnTo>
                    <a:pt x="489" y="1612"/>
                  </a:lnTo>
                  <a:cubicBezTo>
                    <a:pt x="599" y="1904"/>
                    <a:pt x="525" y="2253"/>
                    <a:pt x="382" y="2521"/>
                  </a:cubicBezTo>
                  <a:cubicBezTo>
                    <a:pt x="264" y="2691"/>
                    <a:pt x="139" y="2851"/>
                    <a:pt x="0" y="3004"/>
                  </a:cubicBezTo>
                  <a:cubicBezTo>
                    <a:pt x="328" y="3062"/>
                    <a:pt x="693" y="3211"/>
                    <a:pt x="821" y="3303"/>
                  </a:cubicBezTo>
                  <a:cubicBezTo>
                    <a:pt x="1126" y="3485"/>
                    <a:pt x="1236" y="3859"/>
                    <a:pt x="1131" y="4177"/>
                  </a:cubicBezTo>
                  <a:cubicBezTo>
                    <a:pt x="1104" y="4263"/>
                    <a:pt x="1060" y="4348"/>
                    <a:pt x="996" y="4420"/>
                  </a:cubicBezTo>
                  <a:cubicBezTo>
                    <a:pt x="766" y="4712"/>
                    <a:pt x="419" y="4878"/>
                    <a:pt x="105" y="5060"/>
                  </a:cubicBezTo>
                  <a:cubicBezTo>
                    <a:pt x="462" y="5127"/>
                    <a:pt x="916" y="5218"/>
                    <a:pt x="1104" y="5563"/>
                  </a:cubicBezTo>
                  <a:cubicBezTo>
                    <a:pt x="1137" y="5643"/>
                    <a:pt x="1175" y="5738"/>
                    <a:pt x="1191" y="5830"/>
                  </a:cubicBezTo>
                  <a:cubicBezTo>
                    <a:pt x="1773" y="5671"/>
                    <a:pt x="2354" y="5499"/>
                    <a:pt x="2940" y="5352"/>
                  </a:cubicBezTo>
                  <a:cubicBezTo>
                    <a:pt x="4271" y="5006"/>
                    <a:pt x="5630" y="4766"/>
                    <a:pt x="7011" y="4760"/>
                  </a:cubicBezTo>
                  <a:cubicBezTo>
                    <a:pt x="6167" y="4162"/>
                    <a:pt x="5272" y="3648"/>
                    <a:pt x="4336" y="3224"/>
                  </a:cubicBezTo>
                  <a:cubicBezTo>
                    <a:pt x="4329" y="3218"/>
                    <a:pt x="4322" y="3215"/>
                    <a:pt x="4316" y="3209"/>
                  </a:cubicBezTo>
                  <a:cubicBezTo>
                    <a:pt x="4279" y="3208"/>
                    <a:pt x="4239" y="3193"/>
                    <a:pt x="4209" y="3170"/>
                  </a:cubicBezTo>
                  <a:cubicBezTo>
                    <a:pt x="4071" y="3065"/>
                    <a:pt x="4145" y="2895"/>
                    <a:pt x="4237" y="2788"/>
                  </a:cubicBezTo>
                  <a:cubicBezTo>
                    <a:pt x="4349" y="2619"/>
                    <a:pt x="4459" y="2444"/>
                    <a:pt x="4566" y="2271"/>
                  </a:cubicBezTo>
                  <a:cubicBezTo>
                    <a:pt x="5039" y="1535"/>
                    <a:pt x="5533" y="803"/>
                    <a:pt x="5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8"/>
            <p:cNvSpPr/>
            <p:nvPr/>
          </p:nvSpPr>
          <p:spPr>
            <a:xfrm>
              <a:off x="3242125" y="1828050"/>
              <a:ext cx="24325" cy="28325"/>
            </a:xfrm>
            <a:custGeom>
              <a:avLst/>
              <a:gdLst/>
              <a:ahLst/>
              <a:cxnLst/>
              <a:rect l="l" t="t" r="r" b="b"/>
              <a:pathLst>
                <a:path w="973" h="1133" extrusionOk="0">
                  <a:moveTo>
                    <a:pt x="973" y="0"/>
                  </a:moveTo>
                  <a:cubicBezTo>
                    <a:pt x="882" y="25"/>
                    <a:pt x="796" y="47"/>
                    <a:pt x="716" y="72"/>
                  </a:cubicBezTo>
                  <a:cubicBezTo>
                    <a:pt x="506" y="132"/>
                    <a:pt x="304" y="177"/>
                    <a:pt x="113" y="210"/>
                  </a:cubicBezTo>
                  <a:cubicBezTo>
                    <a:pt x="104" y="519"/>
                    <a:pt x="69" y="830"/>
                    <a:pt x="1" y="1133"/>
                  </a:cubicBezTo>
                  <a:cubicBezTo>
                    <a:pt x="409" y="828"/>
                    <a:pt x="707" y="425"/>
                    <a:pt x="97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8"/>
            <p:cNvSpPr/>
            <p:nvPr/>
          </p:nvSpPr>
          <p:spPr>
            <a:xfrm>
              <a:off x="3202200" y="1821750"/>
              <a:ext cx="97275" cy="84650"/>
            </a:xfrm>
            <a:custGeom>
              <a:avLst/>
              <a:gdLst/>
              <a:ahLst/>
              <a:cxnLst/>
              <a:rect l="l" t="t" r="r" b="b"/>
              <a:pathLst>
                <a:path w="3891" h="3386" extrusionOk="0">
                  <a:moveTo>
                    <a:pt x="3613" y="0"/>
                  </a:moveTo>
                  <a:cubicBezTo>
                    <a:pt x="3443" y="37"/>
                    <a:pt x="3278" y="76"/>
                    <a:pt x="3122" y="113"/>
                  </a:cubicBezTo>
                  <a:cubicBezTo>
                    <a:pt x="2896" y="481"/>
                    <a:pt x="2637" y="834"/>
                    <a:pt x="2325" y="1137"/>
                  </a:cubicBezTo>
                  <a:cubicBezTo>
                    <a:pt x="2160" y="1281"/>
                    <a:pt x="1743" y="1746"/>
                    <a:pt x="1457" y="1746"/>
                  </a:cubicBezTo>
                  <a:cubicBezTo>
                    <a:pt x="1396" y="1746"/>
                    <a:pt x="1341" y="1725"/>
                    <a:pt x="1296" y="1675"/>
                  </a:cubicBezTo>
                  <a:cubicBezTo>
                    <a:pt x="1223" y="1563"/>
                    <a:pt x="1257" y="1417"/>
                    <a:pt x="1264" y="1287"/>
                  </a:cubicBezTo>
                  <a:cubicBezTo>
                    <a:pt x="1293" y="1028"/>
                    <a:pt x="1321" y="771"/>
                    <a:pt x="1326" y="513"/>
                  </a:cubicBezTo>
                  <a:lnTo>
                    <a:pt x="1326" y="513"/>
                  </a:lnTo>
                  <a:cubicBezTo>
                    <a:pt x="1199" y="524"/>
                    <a:pt x="1077" y="529"/>
                    <a:pt x="959" y="529"/>
                  </a:cubicBezTo>
                  <a:cubicBezTo>
                    <a:pt x="591" y="529"/>
                    <a:pt x="271" y="480"/>
                    <a:pt x="0" y="408"/>
                  </a:cubicBezTo>
                  <a:lnTo>
                    <a:pt x="0" y="408"/>
                  </a:lnTo>
                  <a:cubicBezTo>
                    <a:pt x="134" y="1249"/>
                    <a:pt x="367" y="2784"/>
                    <a:pt x="76" y="3386"/>
                  </a:cubicBezTo>
                  <a:cubicBezTo>
                    <a:pt x="370" y="3306"/>
                    <a:pt x="659" y="3169"/>
                    <a:pt x="937" y="3057"/>
                  </a:cubicBezTo>
                  <a:cubicBezTo>
                    <a:pt x="1742" y="2721"/>
                    <a:pt x="2507" y="2321"/>
                    <a:pt x="3284" y="1942"/>
                  </a:cubicBezTo>
                  <a:cubicBezTo>
                    <a:pt x="3406" y="1764"/>
                    <a:pt x="3537" y="1599"/>
                    <a:pt x="3632" y="1407"/>
                  </a:cubicBezTo>
                  <a:cubicBezTo>
                    <a:pt x="3838" y="1002"/>
                    <a:pt x="3890" y="385"/>
                    <a:pt x="36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8"/>
            <p:cNvSpPr/>
            <p:nvPr/>
          </p:nvSpPr>
          <p:spPr>
            <a:xfrm>
              <a:off x="3298175" y="1811575"/>
              <a:ext cx="56300" cy="52050"/>
            </a:xfrm>
            <a:custGeom>
              <a:avLst/>
              <a:gdLst/>
              <a:ahLst/>
              <a:cxnLst/>
              <a:rect l="l" t="t" r="r" b="b"/>
              <a:pathLst>
                <a:path w="2252" h="2082" extrusionOk="0">
                  <a:moveTo>
                    <a:pt x="2160" y="1"/>
                  </a:moveTo>
                  <a:lnTo>
                    <a:pt x="2160" y="1"/>
                  </a:lnTo>
                  <a:cubicBezTo>
                    <a:pt x="1462" y="94"/>
                    <a:pt x="806" y="202"/>
                    <a:pt x="210" y="320"/>
                  </a:cubicBezTo>
                  <a:cubicBezTo>
                    <a:pt x="318" y="536"/>
                    <a:pt x="370" y="780"/>
                    <a:pt x="369" y="1012"/>
                  </a:cubicBezTo>
                  <a:cubicBezTo>
                    <a:pt x="357" y="1395"/>
                    <a:pt x="216" y="1763"/>
                    <a:pt x="0" y="2082"/>
                  </a:cubicBezTo>
                  <a:cubicBezTo>
                    <a:pt x="356" y="1914"/>
                    <a:pt x="717" y="1758"/>
                    <a:pt x="1086" y="1618"/>
                  </a:cubicBezTo>
                  <a:cubicBezTo>
                    <a:pt x="1207" y="1578"/>
                    <a:pt x="1329" y="1543"/>
                    <a:pt x="1449" y="1506"/>
                  </a:cubicBezTo>
                  <a:cubicBezTo>
                    <a:pt x="1476" y="1449"/>
                    <a:pt x="1527" y="1398"/>
                    <a:pt x="1562" y="1362"/>
                  </a:cubicBezTo>
                  <a:cubicBezTo>
                    <a:pt x="1660" y="1250"/>
                    <a:pt x="1762" y="1135"/>
                    <a:pt x="1848" y="1011"/>
                  </a:cubicBezTo>
                  <a:cubicBezTo>
                    <a:pt x="2014" y="732"/>
                    <a:pt x="2252" y="332"/>
                    <a:pt x="21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8"/>
            <p:cNvSpPr/>
            <p:nvPr/>
          </p:nvSpPr>
          <p:spPr>
            <a:xfrm>
              <a:off x="3347275" y="1806050"/>
              <a:ext cx="63200" cy="39550"/>
            </a:xfrm>
            <a:custGeom>
              <a:avLst/>
              <a:gdLst/>
              <a:ahLst/>
              <a:cxnLst/>
              <a:rect l="l" t="t" r="r" b="b"/>
              <a:pathLst>
                <a:path w="2528" h="1582" extrusionOk="0">
                  <a:moveTo>
                    <a:pt x="2362" y="0"/>
                  </a:moveTo>
                  <a:cubicBezTo>
                    <a:pt x="1722" y="44"/>
                    <a:pt x="1092" y="105"/>
                    <a:pt x="482" y="182"/>
                  </a:cubicBezTo>
                  <a:cubicBezTo>
                    <a:pt x="538" y="341"/>
                    <a:pt x="554" y="519"/>
                    <a:pt x="531" y="684"/>
                  </a:cubicBezTo>
                  <a:cubicBezTo>
                    <a:pt x="476" y="1016"/>
                    <a:pt x="259" y="1290"/>
                    <a:pt x="46" y="1538"/>
                  </a:cubicBezTo>
                  <a:cubicBezTo>
                    <a:pt x="33" y="1548"/>
                    <a:pt x="17" y="1565"/>
                    <a:pt x="1" y="1581"/>
                  </a:cubicBezTo>
                  <a:cubicBezTo>
                    <a:pt x="575" y="1436"/>
                    <a:pt x="1161" y="1340"/>
                    <a:pt x="1752" y="1287"/>
                  </a:cubicBezTo>
                  <a:cubicBezTo>
                    <a:pt x="1760" y="1207"/>
                    <a:pt x="1852" y="1105"/>
                    <a:pt x="1916" y="1058"/>
                  </a:cubicBezTo>
                  <a:cubicBezTo>
                    <a:pt x="2101" y="901"/>
                    <a:pt x="2302" y="748"/>
                    <a:pt x="2421" y="532"/>
                  </a:cubicBezTo>
                  <a:cubicBezTo>
                    <a:pt x="2528" y="354"/>
                    <a:pt x="2481" y="147"/>
                    <a:pt x="236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8"/>
            <p:cNvSpPr/>
            <p:nvPr/>
          </p:nvSpPr>
          <p:spPr>
            <a:xfrm>
              <a:off x="3416875" y="1804975"/>
              <a:ext cx="8575" cy="4550"/>
            </a:xfrm>
            <a:custGeom>
              <a:avLst/>
              <a:gdLst/>
              <a:ahLst/>
              <a:cxnLst/>
              <a:rect l="l" t="t" r="r" b="b"/>
              <a:pathLst>
                <a:path w="343" h="182" extrusionOk="0">
                  <a:moveTo>
                    <a:pt x="343" y="1"/>
                  </a:moveTo>
                  <a:lnTo>
                    <a:pt x="343" y="1"/>
                  </a:lnTo>
                  <a:cubicBezTo>
                    <a:pt x="226" y="7"/>
                    <a:pt x="113" y="11"/>
                    <a:pt x="0" y="18"/>
                  </a:cubicBezTo>
                  <a:cubicBezTo>
                    <a:pt x="31" y="69"/>
                    <a:pt x="51" y="123"/>
                    <a:pt x="67" y="182"/>
                  </a:cubicBezTo>
                  <a:cubicBezTo>
                    <a:pt x="161" y="120"/>
                    <a:pt x="254" y="62"/>
                    <a:pt x="34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8"/>
            <p:cNvSpPr/>
            <p:nvPr/>
          </p:nvSpPr>
          <p:spPr>
            <a:xfrm>
              <a:off x="3432250" y="1804225"/>
              <a:ext cx="54500" cy="20600"/>
            </a:xfrm>
            <a:custGeom>
              <a:avLst/>
              <a:gdLst/>
              <a:ahLst/>
              <a:cxnLst/>
              <a:rect l="l" t="t" r="r" b="b"/>
              <a:pathLst>
                <a:path w="2180" h="824" extrusionOk="0">
                  <a:moveTo>
                    <a:pt x="958" y="1"/>
                  </a:moveTo>
                  <a:cubicBezTo>
                    <a:pt x="779" y="1"/>
                    <a:pt x="599" y="3"/>
                    <a:pt x="419" y="6"/>
                  </a:cubicBezTo>
                  <a:cubicBezTo>
                    <a:pt x="299" y="115"/>
                    <a:pt x="158" y="213"/>
                    <a:pt x="0" y="299"/>
                  </a:cubicBezTo>
                  <a:cubicBezTo>
                    <a:pt x="325" y="322"/>
                    <a:pt x="674" y="535"/>
                    <a:pt x="802" y="824"/>
                  </a:cubicBezTo>
                  <a:cubicBezTo>
                    <a:pt x="819" y="798"/>
                    <a:pt x="843" y="777"/>
                    <a:pt x="870" y="761"/>
                  </a:cubicBezTo>
                  <a:cubicBezTo>
                    <a:pt x="1300" y="541"/>
                    <a:pt x="1923" y="478"/>
                    <a:pt x="2179" y="29"/>
                  </a:cubicBezTo>
                  <a:cubicBezTo>
                    <a:pt x="1777" y="10"/>
                    <a:pt x="1369" y="1"/>
                    <a:pt x="95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8"/>
            <p:cNvSpPr/>
            <p:nvPr/>
          </p:nvSpPr>
          <p:spPr>
            <a:xfrm>
              <a:off x="3522725" y="1807975"/>
              <a:ext cx="29575" cy="12450"/>
            </a:xfrm>
            <a:custGeom>
              <a:avLst/>
              <a:gdLst/>
              <a:ahLst/>
              <a:cxnLst/>
              <a:rect l="l" t="t" r="r" b="b"/>
              <a:pathLst>
                <a:path w="1183" h="498" extrusionOk="0">
                  <a:moveTo>
                    <a:pt x="0" y="0"/>
                  </a:moveTo>
                  <a:lnTo>
                    <a:pt x="0" y="0"/>
                  </a:lnTo>
                  <a:cubicBezTo>
                    <a:pt x="173" y="140"/>
                    <a:pt x="278" y="309"/>
                    <a:pt x="305" y="497"/>
                  </a:cubicBezTo>
                  <a:cubicBezTo>
                    <a:pt x="321" y="493"/>
                    <a:pt x="338" y="489"/>
                    <a:pt x="353" y="486"/>
                  </a:cubicBezTo>
                  <a:cubicBezTo>
                    <a:pt x="601" y="413"/>
                    <a:pt x="807" y="331"/>
                    <a:pt x="1033" y="226"/>
                  </a:cubicBezTo>
                  <a:cubicBezTo>
                    <a:pt x="1086" y="200"/>
                    <a:pt x="1135" y="174"/>
                    <a:pt x="1182" y="142"/>
                  </a:cubicBezTo>
                  <a:cubicBezTo>
                    <a:pt x="940" y="126"/>
                    <a:pt x="701" y="100"/>
                    <a:pt x="468" y="63"/>
                  </a:cubicBezTo>
                  <a:cubicBezTo>
                    <a:pt x="313" y="41"/>
                    <a:pt x="156" y="1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38"/>
            <p:cNvSpPr/>
            <p:nvPr/>
          </p:nvSpPr>
          <p:spPr>
            <a:xfrm>
              <a:off x="3548025" y="1807650"/>
              <a:ext cx="73525" cy="39325"/>
            </a:xfrm>
            <a:custGeom>
              <a:avLst/>
              <a:gdLst/>
              <a:ahLst/>
              <a:cxnLst/>
              <a:rect l="l" t="t" r="r" b="b"/>
              <a:pathLst>
                <a:path w="2941" h="1573" extrusionOk="0">
                  <a:moveTo>
                    <a:pt x="2468" y="0"/>
                  </a:moveTo>
                  <a:lnTo>
                    <a:pt x="2468" y="0"/>
                  </a:lnTo>
                  <a:cubicBezTo>
                    <a:pt x="1906" y="111"/>
                    <a:pt x="1339" y="169"/>
                    <a:pt x="785" y="175"/>
                  </a:cubicBezTo>
                  <a:cubicBezTo>
                    <a:pt x="613" y="368"/>
                    <a:pt x="361" y="538"/>
                    <a:pt x="45" y="650"/>
                  </a:cubicBezTo>
                  <a:cubicBezTo>
                    <a:pt x="27" y="658"/>
                    <a:pt x="16" y="662"/>
                    <a:pt x="1" y="666"/>
                  </a:cubicBezTo>
                  <a:cubicBezTo>
                    <a:pt x="307" y="729"/>
                    <a:pt x="596" y="859"/>
                    <a:pt x="854" y="1028"/>
                  </a:cubicBezTo>
                  <a:cubicBezTo>
                    <a:pt x="1009" y="1123"/>
                    <a:pt x="1132" y="1261"/>
                    <a:pt x="1250" y="1399"/>
                  </a:cubicBezTo>
                  <a:cubicBezTo>
                    <a:pt x="1294" y="1452"/>
                    <a:pt x="1342" y="1504"/>
                    <a:pt x="1352" y="1573"/>
                  </a:cubicBezTo>
                  <a:cubicBezTo>
                    <a:pt x="1435" y="1567"/>
                    <a:pt x="1512" y="1560"/>
                    <a:pt x="1592" y="1552"/>
                  </a:cubicBezTo>
                  <a:cubicBezTo>
                    <a:pt x="1625" y="1515"/>
                    <a:pt x="1670" y="1487"/>
                    <a:pt x="1713" y="1468"/>
                  </a:cubicBezTo>
                  <a:cubicBezTo>
                    <a:pt x="1799" y="1421"/>
                    <a:pt x="1912" y="1348"/>
                    <a:pt x="1982" y="1303"/>
                  </a:cubicBezTo>
                  <a:cubicBezTo>
                    <a:pt x="2720" y="800"/>
                    <a:pt x="2941" y="327"/>
                    <a:pt x="246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8"/>
            <p:cNvSpPr/>
            <p:nvPr/>
          </p:nvSpPr>
          <p:spPr>
            <a:xfrm>
              <a:off x="3620550" y="1799050"/>
              <a:ext cx="21000" cy="10450"/>
            </a:xfrm>
            <a:custGeom>
              <a:avLst/>
              <a:gdLst/>
              <a:ahLst/>
              <a:cxnLst/>
              <a:rect l="l" t="t" r="r" b="b"/>
              <a:pathLst>
                <a:path w="840" h="418" extrusionOk="0">
                  <a:moveTo>
                    <a:pt x="840" y="0"/>
                  </a:moveTo>
                  <a:lnTo>
                    <a:pt x="840" y="0"/>
                  </a:lnTo>
                  <a:cubicBezTo>
                    <a:pt x="563" y="94"/>
                    <a:pt x="280" y="178"/>
                    <a:pt x="0" y="247"/>
                  </a:cubicBezTo>
                  <a:cubicBezTo>
                    <a:pt x="50" y="302"/>
                    <a:pt x="91" y="359"/>
                    <a:pt x="124" y="417"/>
                  </a:cubicBezTo>
                  <a:cubicBezTo>
                    <a:pt x="349" y="266"/>
                    <a:pt x="606" y="148"/>
                    <a:pt x="84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8"/>
            <p:cNvSpPr/>
            <p:nvPr/>
          </p:nvSpPr>
          <p:spPr>
            <a:xfrm>
              <a:off x="3637550" y="1685925"/>
              <a:ext cx="172675" cy="145675"/>
            </a:xfrm>
            <a:custGeom>
              <a:avLst/>
              <a:gdLst/>
              <a:ahLst/>
              <a:cxnLst/>
              <a:rect l="l" t="t" r="r" b="b"/>
              <a:pathLst>
                <a:path w="6907" h="5827" extrusionOk="0">
                  <a:moveTo>
                    <a:pt x="4491" y="4208"/>
                  </a:moveTo>
                  <a:cubicBezTo>
                    <a:pt x="4635" y="4208"/>
                    <a:pt x="4758" y="4230"/>
                    <a:pt x="4781" y="4313"/>
                  </a:cubicBezTo>
                  <a:cubicBezTo>
                    <a:pt x="4735" y="4523"/>
                    <a:pt x="4074" y="4557"/>
                    <a:pt x="3623" y="4557"/>
                  </a:cubicBezTo>
                  <a:cubicBezTo>
                    <a:pt x="3460" y="4557"/>
                    <a:pt x="3325" y="4552"/>
                    <a:pt x="3255" y="4550"/>
                  </a:cubicBezTo>
                  <a:cubicBezTo>
                    <a:pt x="2908" y="4534"/>
                    <a:pt x="2572" y="4455"/>
                    <a:pt x="2229" y="4455"/>
                  </a:cubicBezTo>
                  <a:cubicBezTo>
                    <a:pt x="2200" y="4455"/>
                    <a:pt x="2170" y="4456"/>
                    <a:pt x="2140" y="4457"/>
                  </a:cubicBezTo>
                  <a:cubicBezTo>
                    <a:pt x="2099" y="4457"/>
                    <a:pt x="2069" y="4423"/>
                    <a:pt x="2070" y="4383"/>
                  </a:cubicBezTo>
                  <a:cubicBezTo>
                    <a:pt x="2073" y="4343"/>
                    <a:pt x="2105" y="4313"/>
                    <a:pt x="2146" y="4313"/>
                  </a:cubicBezTo>
                  <a:cubicBezTo>
                    <a:pt x="2198" y="4314"/>
                    <a:pt x="2250" y="4315"/>
                    <a:pt x="2301" y="4315"/>
                  </a:cubicBezTo>
                  <a:cubicBezTo>
                    <a:pt x="2492" y="4315"/>
                    <a:pt x="2682" y="4305"/>
                    <a:pt x="2872" y="4276"/>
                  </a:cubicBezTo>
                  <a:cubicBezTo>
                    <a:pt x="3246" y="4243"/>
                    <a:pt x="3621" y="4253"/>
                    <a:pt x="3997" y="4237"/>
                  </a:cubicBezTo>
                  <a:cubicBezTo>
                    <a:pt x="4005" y="4237"/>
                    <a:pt x="4014" y="4238"/>
                    <a:pt x="4023" y="4238"/>
                  </a:cubicBezTo>
                  <a:cubicBezTo>
                    <a:pt x="4128" y="4238"/>
                    <a:pt x="4324" y="4208"/>
                    <a:pt x="4491" y="4208"/>
                  </a:cubicBezTo>
                  <a:close/>
                  <a:moveTo>
                    <a:pt x="5775" y="0"/>
                  </a:moveTo>
                  <a:lnTo>
                    <a:pt x="5775" y="0"/>
                  </a:lnTo>
                  <a:cubicBezTo>
                    <a:pt x="5440" y="204"/>
                    <a:pt x="5093" y="395"/>
                    <a:pt x="4737" y="570"/>
                  </a:cubicBezTo>
                  <a:cubicBezTo>
                    <a:pt x="4576" y="952"/>
                    <a:pt x="4373" y="1313"/>
                    <a:pt x="4140" y="1650"/>
                  </a:cubicBezTo>
                  <a:cubicBezTo>
                    <a:pt x="4191" y="1669"/>
                    <a:pt x="4224" y="1713"/>
                    <a:pt x="4210" y="1796"/>
                  </a:cubicBezTo>
                  <a:cubicBezTo>
                    <a:pt x="4154" y="1955"/>
                    <a:pt x="3980" y="2029"/>
                    <a:pt x="3840" y="2100"/>
                  </a:cubicBezTo>
                  <a:cubicBezTo>
                    <a:pt x="3824" y="2109"/>
                    <a:pt x="3800" y="2121"/>
                    <a:pt x="3768" y="2132"/>
                  </a:cubicBezTo>
                  <a:cubicBezTo>
                    <a:pt x="3344" y="2640"/>
                    <a:pt x="2840" y="3084"/>
                    <a:pt x="2286" y="3461"/>
                  </a:cubicBezTo>
                  <a:cubicBezTo>
                    <a:pt x="2653" y="3349"/>
                    <a:pt x="3044" y="3306"/>
                    <a:pt x="3414" y="3211"/>
                  </a:cubicBezTo>
                  <a:cubicBezTo>
                    <a:pt x="3425" y="3203"/>
                    <a:pt x="3437" y="3200"/>
                    <a:pt x="3448" y="3200"/>
                  </a:cubicBezTo>
                  <a:cubicBezTo>
                    <a:pt x="3490" y="3200"/>
                    <a:pt x="3524" y="3246"/>
                    <a:pt x="3483" y="3287"/>
                  </a:cubicBezTo>
                  <a:cubicBezTo>
                    <a:pt x="3105" y="3563"/>
                    <a:pt x="2656" y="3749"/>
                    <a:pt x="2191" y="3794"/>
                  </a:cubicBezTo>
                  <a:cubicBezTo>
                    <a:pt x="2121" y="3792"/>
                    <a:pt x="2054" y="3778"/>
                    <a:pt x="1984" y="3778"/>
                  </a:cubicBezTo>
                  <a:cubicBezTo>
                    <a:pt x="1975" y="3778"/>
                    <a:pt x="1967" y="3779"/>
                    <a:pt x="1958" y="3779"/>
                  </a:cubicBezTo>
                  <a:cubicBezTo>
                    <a:pt x="1956" y="3779"/>
                    <a:pt x="1953" y="3779"/>
                    <a:pt x="1951" y="3779"/>
                  </a:cubicBezTo>
                  <a:cubicBezTo>
                    <a:pt x="1917" y="3779"/>
                    <a:pt x="1886" y="3761"/>
                    <a:pt x="1874" y="3728"/>
                  </a:cubicBezTo>
                  <a:cubicBezTo>
                    <a:pt x="1601" y="3893"/>
                    <a:pt x="1317" y="4040"/>
                    <a:pt x="1027" y="4176"/>
                  </a:cubicBezTo>
                  <a:cubicBezTo>
                    <a:pt x="999" y="4260"/>
                    <a:pt x="955" y="4346"/>
                    <a:pt x="893" y="4419"/>
                  </a:cubicBezTo>
                  <a:cubicBezTo>
                    <a:pt x="661" y="4710"/>
                    <a:pt x="314" y="4877"/>
                    <a:pt x="1" y="5059"/>
                  </a:cubicBezTo>
                  <a:cubicBezTo>
                    <a:pt x="358" y="5126"/>
                    <a:pt x="813" y="5215"/>
                    <a:pt x="999" y="5562"/>
                  </a:cubicBezTo>
                  <a:cubicBezTo>
                    <a:pt x="1033" y="5642"/>
                    <a:pt x="1071" y="5736"/>
                    <a:pt x="1087" y="5827"/>
                  </a:cubicBezTo>
                  <a:cubicBezTo>
                    <a:pt x="1668" y="5669"/>
                    <a:pt x="2250" y="5497"/>
                    <a:pt x="2835" y="5350"/>
                  </a:cubicBezTo>
                  <a:cubicBezTo>
                    <a:pt x="4166" y="5003"/>
                    <a:pt x="5527" y="4763"/>
                    <a:pt x="6906" y="4759"/>
                  </a:cubicBezTo>
                  <a:cubicBezTo>
                    <a:pt x="6061" y="4162"/>
                    <a:pt x="5166" y="3648"/>
                    <a:pt x="4230" y="3224"/>
                  </a:cubicBezTo>
                  <a:cubicBezTo>
                    <a:pt x="4223" y="3218"/>
                    <a:pt x="4216" y="3215"/>
                    <a:pt x="4210" y="3209"/>
                  </a:cubicBezTo>
                  <a:cubicBezTo>
                    <a:pt x="4173" y="3208"/>
                    <a:pt x="4133" y="3193"/>
                    <a:pt x="4103" y="3170"/>
                  </a:cubicBezTo>
                  <a:cubicBezTo>
                    <a:pt x="3965" y="3065"/>
                    <a:pt x="4039" y="2895"/>
                    <a:pt x="4131" y="2788"/>
                  </a:cubicBezTo>
                  <a:cubicBezTo>
                    <a:pt x="4243" y="2619"/>
                    <a:pt x="4353" y="2444"/>
                    <a:pt x="4460" y="2271"/>
                  </a:cubicBezTo>
                  <a:cubicBezTo>
                    <a:pt x="4933" y="1535"/>
                    <a:pt x="5427" y="803"/>
                    <a:pt x="577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8"/>
            <p:cNvSpPr/>
            <p:nvPr/>
          </p:nvSpPr>
          <p:spPr>
            <a:xfrm>
              <a:off x="3164075" y="2147625"/>
              <a:ext cx="46825" cy="39150"/>
            </a:xfrm>
            <a:custGeom>
              <a:avLst/>
              <a:gdLst/>
              <a:ahLst/>
              <a:cxnLst/>
              <a:rect l="l" t="t" r="r" b="b"/>
              <a:pathLst>
                <a:path w="1873" h="1566" extrusionOk="0">
                  <a:moveTo>
                    <a:pt x="588" y="1"/>
                  </a:moveTo>
                  <a:cubicBezTo>
                    <a:pt x="546" y="1"/>
                    <a:pt x="505" y="9"/>
                    <a:pt x="466" y="28"/>
                  </a:cubicBezTo>
                  <a:cubicBezTo>
                    <a:pt x="77" y="320"/>
                    <a:pt x="1" y="1096"/>
                    <a:pt x="240" y="1503"/>
                  </a:cubicBezTo>
                  <a:cubicBezTo>
                    <a:pt x="402" y="1312"/>
                    <a:pt x="429" y="1039"/>
                    <a:pt x="485" y="803"/>
                  </a:cubicBezTo>
                  <a:cubicBezTo>
                    <a:pt x="490" y="694"/>
                    <a:pt x="582" y="585"/>
                    <a:pt x="683" y="585"/>
                  </a:cubicBezTo>
                  <a:cubicBezTo>
                    <a:pt x="718" y="585"/>
                    <a:pt x="754" y="598"/>
                    <a:pt x="788" y="629"/>
                  </a:cubicBezTo>
                  <a:cubicBezTo>
                    <a:pt x="881" y="713"/>
                    <a:pt x="858" y="841"/>
                    <a:pt x="834" y="949"/>
                  </a:cubicBezTo>
                  <a:cubicBezTo>
                    <a:pt x="910" y="1139"/>
                    <a:pt x="980" y="1436"/>
                    <a:pt x="1215" y="1471"/>
                  </a:cubicBezTo>
                  <a:cubicBezTo>
                    <a:pt x="1220" y="1471"/>
                    <a:pt x="1225" y="1470"/>
                    <a:pt x="1230" y="1470"/>
                  </a:cubicBezTo>
                  <a:cubicBezTo>
                    <a:pt x="1309" y="1470"/>
                    <a:pt x="1364" y="1513"/>
                    <a:pt x="1393" y="1566"/>
                  </a:cubicBezTo>
                  <a:cubicBezTo>
                    <a:pt x="1389" y="1529"/>
                    <a:pt x="1392" y="1500"/>
                    <a:pt x="1426" y="1500"/>
                  </a:cubicBezTo>
                  <a:cubicBezTo>
                    <a:pt x="1430" y="1500"/>
                    <a:pt x="1435" y="1501"/>
                    <a:pt x="1439" y="1501"/>
                  </a:cubicBezTo>
                  <a:lnTo>
                    <a:pt x="1441" y="1503"/>
                  </a:lnTo>
                  <a:cubicBezTo>
                    <a:pt x="1468" y="1469"/>
                    <a:pt x="1509" y="1436"/>
                    <a:pt x="1535" y="1415"/>
                  </a:cubicBezTo>
                  <a:cubicBezTo>
                    <a:pt x="1632" y="1341"/>
                    <a:pt x="1691" y="1246"/>
                    <a:pt x="1760" y="1152"/>
                  </a:cubicBezTo>
                  <a:cubicBezTo>
                    <a:pt x="1775" y="1118"/>
                    <a:pt x="1809" y="1104"/>
                    <a:pt x="1845" y="1104"/>
                  </a:cubicBezTo>
                  <a:cubicBezTo>
                    <a:pt x="1854" y="1104"/>
                    <a:pt x="1862" y="1105"/>
                    <a:pt x="1871" y="1107"/>
                  </a:cubicBezTo>
                  <a:lnTo>
                    <a:pt x="1872" y="1105"/>
                  </a:lnTo>
                  <a:cubicBezTo>
                    <a:pt x="1783" y="1044"/>
                    <a:pt x="1697" y="948"/>
                    <a:pt x="1646" y="889"/>
                  </a:cubicBezTo>
                  <a:cubicBezTo>
                    <a:pt x="1430" y="664"/>
                    <a:pt x="960" y="1"/>
                    <a:pt x="588"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8"/>
            <p:cNvSpPr/>
            <p:nvPr/>
          </p:nvSpPr>
          <p:spPr>
            <a:xfrm>
              <a:off x="3128850" y="2148375"/>
              <a:ext cx="34050" cy="18325"/>
            </a:xfrm>
            <a:custGeom>
              <a:avLst/>
              <a:gdLst/>
              <a:ahLst/>
              <a:cxnLst/>
              <a:rect l="l" t="t" r="r" b="b"/>
              <a:pathLst>
                <a:path w="1362" h="733" extrusionOk="0">
                  <a:moveTo>
                    <a:pt x="1076" y="25"/>
                  </a:moveTo>
                  <a:cubicBezTo>
                    <a:pt x="1067" y="25"/>
                    <a:pt x="1059" y="25"/>
                    <a:pt x="1051" y="26"/>
                  </a:cubicBezTo>
                  <a:cubicBezTo>
                    <a:pt x="738" y="34"/>
                    <a:pt x="156" y="1"/>
                    <a:pt x="15" y="342"/>
                  </a:cubicBezTo>
                  <a:cubicBezTo>
                    <a:pt x="0" y="660"/>
                    <a:pt x="618" y="703"/>
                    <a:pt x="844" y="730"/>
                  </a:cubicBezTo>
                  <a:cubicBezTo>
                    <a:pt x="864" y="732"/>
                    <a:pt x="883" y="733"/>
                    <a:pt x="901" y="733"/>
                  </a:cubicBezTo>
                  <a:cubicBezTo>
                    <a:pt x="990" y="733"/>
                    <a:pt x="1070" y="714"/>
                    <a:pt x="1153" y="714"/>
                  </a:cubicBezTo>
                  <a:cubicBezTo>
                    <a:pt x="1179" y="479"/>
                    <a:pt x="1249" y="246"/>
                    <a:pt x="1362" y="51"/>
                  </a:cubicBezTo>
                  <a:cubicBezTo>
                    <a:pt x="1255" y="43"/>
                    <a:pt x="1145" y="25"/>
                    <a:pt x="1076" y="25"/>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8"/>
            <p:cNvSpPr/>
            <p:nvPr/>
          </p:nvSpPr>
          <p:spPr>
            <a:xfrm>
              <a:off x="3144775" y="2197275"/>
              <a:ext cx="29250" cy="18450"/>
            </a:xfrm>
            <a:custGeom>
              <a:avLst/>
              <a:gdLst/>
              <a:ahLst/>
              <a:cxnLst/>
              <a:rect l="l" t="t" r="r" b="b"/>
              <a:pathLst>
                <a:path w="1170" h="738" extrusionOk="0">
                  <a:moveTo>
                    <a:pt x="886" y="1"/>
                  </a:moveTo>
                  <a:lnTo>
                    <a:pt x="886" y="1"/>
                  </a:lnTo>
                  <a:cubicBezTo>
                    <a:pt x="805" y="98"/>
                    <a:pt x="710" y="186"/>
                    <a:pt x="605" y="263"/>
                  </a:cubicBezTo>
                  <a:cubicBezTo>
                    <a:pt x="433" y="390"/>
                    <a:pt x="217" y="461"/>
                    <a:pt x="0" y="476"/>
                  </a:cubicBezTo>
                  <a:cubicBezTo>
                    <a:pt x="8" y="496"/>
                    <a:pt x="15" y="515"/>
                    <a:pt x="25" y="534"/>
                  </a:cubicBezTo>
                  <a:cubicBezTo>
                    <a:pt x="130" y="685"/>
                    <a:pt x="323" y="738"/>
                    <a:pt x="514" y="738"/>
                  </a:cubicBezTo>
                  <a:cubicBezTo>
                    <a:pt x="619" y="738"/>
                    <a:pt x="723" y="722"/>
                    <a:pt x="812" y="697"/>
                  </a:cubicBezTo>
                  <a:cubicBezTo>
                    <a:pt x="1169" y="543"/>
                    <a:pt x="1077" y="243"/>
                    <a:pt x="88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8"/>
            <p:cNvSpPr/>
            <p:nvPr/>
          </p:nvSpPr>
          <p:spPr>
            <a:xfrm>
              <a:off x="3132075" y="2188425"/>
              <a:ext cx="30650" cy="13325"/>
            </a:xfrm>
            <a:custGeom>
              <a:avLst/>
              <a:gdLst/>
              <a:ahLst/>
              <a:cxnLst/>
              <a:rect l="l" t="t" r="r" b="b"/>
              <a:pathLst>
                <a:path w="1226" h="533" extrusionOk="0">
                  <a:moveTo>
                    <a:pt x="1215" y="1"/>
                  </a:moveTo>
                  <a:cubicBezTo>
                    <a:pt x="1129" y="66"/>
                    <a:pt x="1004" y="116"/>
                    <a:pt x="877" y="155"/>
                  </a:cubicBezTo>
                  <a:cubicBezTo>
                    <a:pt x="727" y="202"/>
                    <a:pt x="577" y="225"/>
                    <a:pt x="490" y="225"/>
                  </a:cubicBezTo>
                  <a:cubicBezTo>
                    <a:pt x="477" y="225"/>
                    <a:pt x="465" y="225"/>
                    <a:pt x="454" y="224"/>
                  </a:cubicBezTo>
                  <a:cubicBezTo>
                    <a:pt x="448" y="224"/>
                    <a:pt x="441" y="224"/>
                    <a:pt x="435" y="224"/>
                  </a:cubicBezTo>
                  <a:cubicBezTo>
                    <a:pt x="302" y="224"/>
                    <a:pt x="165" y="196"/>
                    <a:pt x="41" y="146"/>
                  </a:cubicBezTo>
                  <a:lnTo>
                    <a:pt x="41" y="146"/>
                  </a:lnTo>
                  <a:cubicBezTo>
                    <a:pt x="1" y="419"/>
                    <a:pt x="215" y="532"/>
                    <a:pt x="451" y="532"/>
                  </a:cubicBezTo>
                  <a:cubicBezTo>
                    <a:pt x="614" y="532"/>
                    <a:pt x="787" y="478"/>
                    <a:pt x="893" y="385"/>
                  </a:cubicBezTo>
                  <a:cubicBezTo>
                    <a:pt x="969" y="330"/>
                    <a:pt x="1039" y="263"/>
                    <a:pt x="1099" y="192"/>
                  </a:cubicBezTo>
                  <a:cubicBezTo>
                    <a:pt x="1138" y="145"/>
                    <a:pt x="1171" y="94"/>
                    <a:pt x="1205" y="43"/>
                  </a:cubicBezTo>
                  <a:cubicBezTo>
                    <a:pt x="1208" y="34"/>
                    <a:pt x="1218" y="24"/>
                    <a:pt x="1225" y="17"/>
                  </a:cubicBezTo>
                  <a:cubicBezTo>
                    <a:pt x="1220" y="12"/>
                    <a:pt x="1215" y="8"/>
                    <a:pt x="1215"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8"/>
            <p:cNvSpPr/>
            <p:nvPr/>
          </p:nvSpPr>
          <p:spPr>
            <a:xfrm>
              <a:off x="3128625" y="2171625"/>
              <a:ext cx="30275" cy="13800"/>
            </a:xfrm>
            <a:custGeom>
              <a:avLst/>
              <a:gdLst/>
              <a:ahLst/>
              <a:cxnLst/>
              <a:rect l="l" t="t" r="r" b="b"/>
              <a:pathLst>
                <a:path w="1211" h="552" extrusionOk="0">
                  <a:moveTo>
                    <a:pt x="117" y="1"/>
                  </a:moveTo>
                  <a:cubicBezTo>
                    <a:pt x="91" y="46"/>
                    <a:pt x="60" y="97"/>
                    <a:pt x="42" y="148"/>
                  </a:cubicBezTo>
                  <a:cubicBezTo>
                    <a:pt x="1" y="259"/>
                    <a:pt x="9" y="378"/>
                    <a:pt x="222" y="490"/>
                  </a:cubicBezTo>
                  <a:cubicBezTo>
                    <a:pt x="292" y="518"/>
                    <a:pt x="367" y="534"/>
                    <a:pt x="438" y="543"/>
                  </a:cubicBezTo>
                  <a:cubicBezTo>
                    <a:pt x="484" y="549"/>
                    <a:pt x="531" y="551"/>
                    <a:pt x="578" y="551"/>
                  </a:cubicBezTo>
                  <a:cubicBezTo>
                    <a:pt x="744" y="551"/>
                    <a:pt x="909" y="518"/>
                    <a:pt x="1057" y="469"/>
                  </a:cubicBezTo>
                  <a:cubicBezTo>
                    <a:pt x="1104" y="453"/>
                    <a:pt x="1156" y="423"/>
                    <a:pt x="1210" y="400"/>
                  </a:cubicBezTo>
                  <a:cubicBezTo>
                    <a:pt x="1181" y="302"/>
                    <a:pt x="1161" y="198"/>
                    <a:pt x="1152" y="87"/>
                  </a:cubicBezTo>
                  <a:cubicBezTo>
                    <a:pt x="1133" y="88"/>
                    <a:pt x="1117" y="91"/>
                    <a:pt x="1101" y="94"/>
                  </a:cubicBezTo>
                  <a:cubicBezTo>
                    <a:pt x="969" y="109"/>
                    <a:pt x="835" y="124"/>
                    <a:pt x="702" y="124"/>
                  </a:cubicBezTo>
                  <a:cubicBezTo>
                    <a:pt x="597" y="124"/>
                    <a:pt x="493" y="115"/>
                    <a:pt x="391" y="88"/>
                  </a:cubicBezTo>
                  <a:cubicBezTo>
                    <a:pt x="301" y="68"/>
                    <a:pt x="206" y="37"/>
                    <a:pt x="11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8"/>
            <p:cNvSpPr/>
            <p:nvPr/>
          </p:nvSpPr>
          <p:spPr>
            <a:xfrm>
              <a:off x="3199375" y="2188600"/>
              <a:ext cx="1850" cy="1325"/>
            </a:xfrm>
            <a:custGeom>
              <a:avLst/>
              <a:gdLst/>
              <a:ahLst/>
              <a:cxnLst/>
              <a:rect l="l" t="t" r="r" b="b"/>
              <a:pathLst>
                <a:path w="74" h="53" extrusionOk="0">
                  <a:moveTo>
                    <a:pt x="29" y="1"/>
                  </a:moveTo>
                  <a:cubicBezTo>
                    <a:pt x="20" y="7"/>
                    <a:pt x="10" y="10"/>
                    <a:pt x="1" y="16"/>
                  </a:cubicBezTo>
                  <a:lnTo>
                    <a:pt x="1" y="30"/>
                  </a:lnTo>
                  <a:cubicBezTo>
                    <a:pt x="7" y="39"/>
                    <a:pt x="13" y="49"/>
                    <a:pt x="24" y="50"/>
                  </a:cubicBezTo>
                  <a:cubicBezTo>
                    <a:pt x="28" y="52"/>
                    <a:pt x="32" y="52"/>
                    <a:pt x="36" y="52"/>
                  </a:cubicBezTo>
                  <a:cubicBezTo>
                    <a:pt x="56" y="52"/>
                    <a:pt x="68" y="35"/>
                    <a:pt x="74" y="14"/>
                  </a:cubicBezTo>
                  <a:cubicBezTo>
                    <a:pt x="59" y="14"/>
                    <a:pt x="45" y="10"/>
                    <a:pt x="2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8"/>
            <p:cNvSpPr/>
            <p:nvPr/>
          </p:nvSpPr>
          <p:spPr>
            <a:xfrm>
              <a:off x="3198825" y="2185125"/>
              <a:ext cx="1325" cy="2350"/>
            </a:xfrm>
            <a:custGeom>
              <a:avLst/>
              <a:gdLst/>
              <a:ahLst/>
              <a:cxnLst/>
              <a:rect l="l" t="t" r="r" b="b"/>
              <a:pathLst>
                <a:path w="53" h="94" extrusionOk="0">
                  <a:moveTo>
                    <a:pt x="39" y="0"/>
                  </a:moveTo>
                  <a:cubicBezTo>
                    <a:pt x="3" y="0"/>
                    <a:pt x="0" y="31"/>
                    <a:pt x="4" y="64"/>
                  </a:cubicBezTo>
                  <a:cubicBezTo>
                    <a:pt x="10" y="73"/>
                    <a:pt x="14" y="82"/>
                    <a:pt x="16" y="93"/>
                  </a:cubicBezTo>
                  <a:cubicBezTo>
                    <a:pt x="16" y="90"/>
                    <a:pt x="16" y="89"/>
                    <a:pt x="17" y="89"/>
                  </a:cubicBezTo>
                  <a:cubicBezTo>
                    <a:pt x="16" y="60"/>
                    <a:pt x="29" y="29"/>
                    <a:pt x="52" y="3"/>
                  </a:cubicBezTo>
                  <a:lnTo>
                    <a:pt x="51" y="1"/>
                  </a:lnTo>
                  <a:cubicBezTo>
                    <a:pt x="46" y="1"/>
                    <a:pt x="42" y="0"/>
                    <a:pt x="3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8"/>
            <p:cNvSpPr/>
            <p:nvPr/>
          </p:nvSpPr>
          <p:spPr>
            <a:xfrm>
              <a:off x="3199200" y="2187325"/>
              <a:ext cx="950" cy="1650"/>
            </a:xfrm>
            <a:custGeom>
              <a:avLst/>
              <a:gdLst/>
              <a:ahLst/>
              <a:cxnLst/>
              <a:rect l="l" t="t" r="r" b="b"/>
              <a:pathLst>
                <a:path w="38" h="66" extrusionOk="0">
                  <a:moveTo>
                    <a:pt x="2" y="1"/>
                  </a:moveTo>
                  <a:cubicBezTo>
                    <a:pt x="1" y="1"/>
                    <a:pt x="1" y="2"/>
                    <a:pt x="1" y="2"/>
                  </a:cubicBezTo>
                  <a:cubicBezTo>
                    <a:pt x="1" y="4"/>
                    <a:pt x="2" y="5"/>
                    <a:pt x="2" y="7"/>
                  </a:cubicBezTo>
                  <a:lnTo>
                    <a:pt x="2" y="7"/>
                  </a:lnTo>
                  <a:cubicBezTo>
                    <a:pt x="2" y="5"/>
                    <a:pt x="2" y="3"/>
                    <a:pt x="2" y="1"/>
                  </a:cubicBezTo>
                  <a:close/>
                  <a:moveTo>
                    <a:pt x="2" y="7"/>
                  </a:moveTo>
                  <a:cubicBezTo>
                    <a:pt x="2" y="12"/>
                    <a:pt x="3" y="18"/>
                    <a:pt x="6" y="24"/>
                  </a:cubicBezTo>
                  <a:lnTo>
                    <a:pt x="6" y="24"/>
                  </a:lnTo>
                  <a:cubicBezTo>
                    <a:pt x="5" y="18"/>
                    <a:pt x="4" y="13"/>
                    <a:pt x="2" y="7"/>
                  </a:cubicBezTo>
                  <a:close/>
                  <a:moveTo>
                    <a:pt x="6" y="24"/>
                  </a:moveTo>
                  <a:cubicBezTo>
                    <a:pt x="9" y="38"/>
                    <a:pt x="9" y="52"/>
                    <a:pt x="9" y="65"/>
                  </a:cubicBezTo>
                  <a:cubicBezTo>
                    <a:pt x="20" y="59"/>
                    <a:pt x="28" y="56"/>
                    <a:pt x="37" y="50"/>
                  </a:cubicBezTo>
                  <a:cubicBezTo>
                    <a:pt x="27" y="45"/>
                    <a:pt x="17" y="37"/>
                    <a:pt x="8" y="27"/>
                  </a:cubicBezTo>
                  <a:cubicBezTo>
                    <a:pt x="7" y="26"/>
                    <a:pt x="7" y="25"/>
                    <a:pt x="6" y="24"/>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8"/>
            <p:cNvSpPr/>
            <p:nvPr/>
          </p:nvSpPr>
          <p:spPr>
            <a:xfrm>
              <a:off x="3200075" y="2175100"/>
              <a:ext cx="10775" cy="11175"/>
            </a:xfrm>
            <a:custGeom>
              <a:avLst/>
              <a:gdLst/>
              <a:ahLst/>
              <a:cxnLst/>
              <a:rect l="l" t="t" r="r" b="b"/>
              <a:pathLst>
                <a:path w="431" h="447" extrusionOk="0">
                  <a:moveTo>
                    <a:pt x="411" y="0"/>
                  </a:moveTo>
                  <a:cubicBezTo>
                    <a:pt x="374" y="0"/>
                    <a:pt x="338" y="15"/>
                    <a:pt x="320" y="47"/>
                  </a:cubicBezTo>
                  <a:cubicBezTo>
                    <a:pt x="251" y="142"/>
                    <a:pt x="192" y="236"/>
                    <a:pt x="95" y="311"/>
                  </a:cubicBezTo>
                  <a:cubicBezTo>
                    <a:pt x="69" y="331"/>
                    <a:pt x="28" y="365"/>
                    <a:pt x="1" y="398"/>
                  </a:cubicBezTo>
                  <a:cubicBezTo>
                    <a:pt x="15" y="408"/>
                    <a:pt x="24" y="424"/>
                    <a:pt x="33" y="446"/>
                  </a:cubicBezTo>
                  <a:cubicBezTo>
                    <a:pt x="199" y="331"/>
                    <a:pt x="332" y="182"/>
                    <a:pt x="429" y="8"/>
                  </a:cubicBezTo>
                  <a:cubicBezTo>
                    <a:pt x="429" y="5"/>
                    <a:pt x="431" y="5"/>
                    <a:pt x="431" y="2"/>
                  </a:cubicBezTo>
                  <a:cubicBezTo>
                    <a:pt x="424" y="1"/>
                    <a:pt x="417" y="0"/>
                    <a:pt x="41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8"/>
            <p:cNvSpPr/>
            <p:nvPr/>
          </p:nvSpPr>
          <p:spPr>
            <a:xfrm>
              <a:off x="3201200" y="2176250"/>
              <a:ext cx="12375" cy="12725"/>
            </a:xfrm>
            <a:custGeom>
              <a:avLst/>
              <a:gdLst/>
              <a:ahLst/>
              <a:cxnLst/>
              <a:rect l="l" t="t" r="r" b="b"/>
              <a:pathLst>
                <a:path w="495" h="509" extrusionOk="0">
                  <a:moveTo>
                    <a:pt x="466" y="1"/>
                  </a:moveTo>
                  <a:lnTo>
                    <a:pt x="466" y="1"/>
                  </a:lnTo>
                  <a:cubicBezTo>
                    <a:pt x="438" y="117"/>
                    <a:pt x="170" y="358"/>
                    <a:pt x="2" y="466"/>
                  </a:cubicBezTo>
                  <a:cubicBezTo>
                    <a:pt x="2" y="482"/>
                    <a:pt x="2" y="495"/>
                    <a:pt x="1" y="508"/>
                  </a:cubicBezTo>
                  <a:cubicBezTo>
                    <a:pt x="88" y="507"/>
                    <a:pt x="180" y="349"/>
                    <a:pt x="250" y="310"/>
                  </a:cubicBezTo>
                  <a:cubicBezTo>
                    <a:pt x="313" y="249"/>
                    <a:pt x="394" y="203"/>
                    <a:pt x="424" y="116"/>
                  </a:cubicBezTo>
                  <a:cubicBezTo>
                    <a:pt x="475" y="106"/>
                    <a:pt x="495" y="42"/>
                    <a:pt x="46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8"/>
            <p:cNvSpPr/>
            <p:nvPr/>
          </p:nvSpPr>
          <p:spPr>
            <a:xfrm>
              <a:off x="3200875" y="2175175"/>
              <a:ext cx="11950" cy="12850"/>
            </a:xfrm>
            <a:custGeom>
              <a:avLst/>
              <a:gdLst/>
              <a:ahLst/>
              <a:cxnLst/>
              <a:rect l="l" t="t" r="r" b="b"/>
              <a:pathLst>
                <a:path w="478" h="514" extrusionOk="0">
                  <a:moveTo>
                    <a:pt x="399" y="0"/>
                  </a:moveTo>
                  <a:cubicBezTo>
                    <a:pt x="399" y="3"/>
                    <a:pt x="397" y="3"/>
                    <a:pt x="397" y="6"/>
                  </a:cubicBezTo>
                  <a:cubicBezTo>
                    <a:pt x="300" y="181"/>
                    <a:pt x="167" y="328"/>
                    <a:pt x="1" y="445"/>
                  </a:cubicBezTo>
                  <a:cubicBezTo>
                    <a:pt x="8" y="465"/>
                    <a:pt x="15" y="488"/>
                    <a:pt x="18" y="513"/>
                  </a:cubicBezTo>
                  <a:cubicBezTo>
                    <a:pt x="183" y="404"/>
                    <a:pt x="451" y="165"/>
                    <a:pt x="477" y="44"/>
                  </a:cubicBezTo>
                  <a:cubicBezTo>
                    <a:pt x="453" y="35"/>
                    <a:pt x="431" y="21"/>
                    <a:pt x="406" y="5"/>
                  </a:cubicBezTo>
                  <a:cubicBezTo>
                    <a:pt x="404" y="0"/>
                    <a:pt x="400" y="0"/>
                    <a:pt x="3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8"/>
            <p:cNvSpPr/>
            <p:nvPr/>
          </p:nvSpPr>
          <p:spPr>
            <a:xfrm>
              <a:off x="3200075" y="2187925"/>
              <a:ext cx="1275" cy="1075"/>
            </a:xfrm>
            <a:custGeom>
              <a:avLst/>
              <a:gdLst/>
              <a:ahLst/>
              <a:cxnLst/>
              <a:rect l="l" t="t" r="r" b="b"/>
              <a:pathLst>
                <a:path w="51" h="43" extrusionOk="0">
                  <a:moveTo>
                    <a:pt x="46" y="0"/>
                  </a:moveTo>
                  <a:lnTo>
                    <a:pt x="46" y="0"/>
                  </a:lnTo>
                  <a:cubicBezTo>
                    <a:pt x="31" y="12"/>
                    <a:pt x="17" y="21"/>
                    <a:pt x="1" y="28"/>
                  </a:cubicBezTo>
                  <a:cubicBezTo>
                    <a:pt x="15" y="37"/>
                    <a:pt x="28" y="43"/>
                    <a:pt x="44" y="43"/>
                  </a:cubicBezTo>
                  <a:cubicBezTo>
                    <a:pt x="46" y="32"/>
                    <a:pt x="50" y="18"/>
                    <a:pt x="4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8"/>
            <p:cNvSpPr/>
            <p:nvPr/>
          </p:nvSpPr>
          <p:spPr>
            <a:xfrm>
              <a:off x="3199250" y="2185175"/>
              <a:ext cx="1650" cy="2175"/>
            </a:xfrm>
            <a:custGeom>
              <a:avLst/>
              <a:gdLst/>
              <a:ahLst/>
              <a:cxnLst/>
              <a:rect l="l" t="t" r="r" b="b"/>
              <a:pathLst>
                <a:path w="66" h="87" extrusionOk="0">
                  <a:moveTo>
                    <a:pt x="37" y="1"/>
                  </a:moveTo>
                  <a:cubicBezTo>
                    <a:pt x="18" y="29"/>
                    <a:pt x="0" y="56"/>
                    <a:pt x="3" y="87"/>
                  </a:cubicBezTo>
                  <a:cubicBezTo>
                    <a:pt x="13" y="80"/>
                    <a:pt x="26" y="75"/>
                    <a:pt x="37" y="67"/>
                  </a:cubicBezTo>
                  <a:cubicBezTo>
                    <a:pt x="47" y="58"/>
                    <a:pt x="56" y="49"/>
                    <a:pt x="66" y="43"/>
                  </a:cubicBezTo>
                  <a:cubicBezTo>
                    <a:pt x="57" y="23"/>
                    <a:pt x="48" y="7"/>
                    <a:pt x="3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8"/>
            <p:cNvSpPr/>
            <p:nvPr/>
          </p:nvSpPr>
          <p:spPr>
            <a:xfrm>
              <a:off x="3199325" y="2186250"/>
              <a:ext cx="1950" cy="2375"/>
            </a:xfrm>
            <a:custGeom>
              <a:avLst/>
              <a:gdLst/>
              <a:ahLst/>
              <a:cxnLst/>
              <a:rect l="l" t="t" r="r" b="b"/>
              <a:pathLst>
                <a:path w="78" h="95" extrusionOk="0">
                  <a:moveTo>
                    <a:pt x="63" y="0"/>
                  </a:moveTo>
                  <a:cubicBezTo>
                    <a:pt x="54" y="7"/>
                    <a:pt x="45" y="16"/>
                    <a:pt x="34" y="24"/>
                  </a:cubicBezTo>
                  <a:cubicBezTo>
                    <a:pt x="23" y="34"/>
                    <a:pt x="10" y="38"/>
                    <a:pt x="0" y="44"/>
                  </a:cubicBezTo>
                  <a:cubicBezTo>
                    <a:pt x="0" y="53"/>
                    <a:pt x="2" y="60"/>
                    <a:pt x="4" y="70"/>
                  </a:cubicBezTo>
                  <a:cubicBezTo>
                    <a:pt x="15" y="80"/>
                    <a:pt x="23" y="89"/>
                    <a:pt x="32" y="95"/>
                  </a:cubicBezTo>
                  <a:cubicBezTo>
                    <a:pt x="47" y="88"/>
                    <a:pt x="61" y="77"/>
                    <a:pt x="77" y="67"/>
                  </a:cubicBezTo>
                  <a:cubicBezTo>
                    <a:pt x="77" y="44"/>
                    <a:pt x="70" y="21"/>
                    <a:pt x="6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8"/>
            <p:cNvSpPr/>
            <p:nvPr/>
          </p:nvSpPr>
          <p:spPr>
            <a:xfrm>
              <a:off x="3085900" y="2714875"/>
              <a:ext cx="56175" cy="53775"/>
            </a:xfrm>
            <a:custGeom>
              <a:avLst/>
              <a:gdLst/>
              <a:ahLst/>
              <a:cxnLst/>
              <a:rect l="l" t="t" r="r" b="b"/>
              <a:pathLst>
                <a:path w="2247" h="2151" extrusionOk="0">
                  <a:moveTo>
                    <a:pt x="998" y="1"/>
                  </a:moveTo>
                  <a:cubicBezTo>
                    <a:pt x="880" y="190"/>
                    <a:pt x="902" y="460"/>
                    <a:pt x="741" y="620"/>
                  </a:cubicBezTo>
                  <a:cubicBezTo>
                    <a:pt x="679" y="706"/>
                    <a:pt x="560" y="680"/>
                    <a:pt x="472" y="724"/>
                  </a:cubicBezTo>
                  <a:cubicBezTo>
                    <a:pt x="0" y="913"/>
                    <a:pt x="92" y="1034"/>
                    <a:pt x="456" y="1286"/>
                  </a:cubicBezTo>
                  <a:cubicBezTo>
                    <a:pt x="618" y="1371"/>
                    <a:pt x="821" y="1452"/>
                    <a:pt x="850" y="1658"/>
                  </a:cubicBezTo>
                  <a:cubicBezTo>
                    <a:pt x="882" y="1806"/>
                    <a:pt x="792" y="2056"/>
                    <a:pt x="930" y="2150"/>
                  </a:cubicBezTo>
                  <a:cubicBezTo>
                    <a:pt x="1083" y="2115"/>
                    <a:pt x="1170" y="1965"/>
                    <a:pt x="1248" y="1846"/>
                  </a:cubicBezTo>
                  <a:cubicBezTo>
                    <a:pt x="1291" y="1777"/>
                    <a:pt x="1312" y="1687"/>
                    <a:pt x="1393" y="1648"/>
                  </a:cubicBezTo>
                  <a:cubicBezTo>
                    <a:pt x="1419" y="1630"/>
                    <a:pt x="1450" y="1623"/>
                    <a:pt x="1485" y="1623"/>
                  </a:cubicBezTo>
                  <a:cubicBezTo>
                    <a:pt x="1664" y="1623"/>
                    <a:pt x="1945" y="1815"/>
                    <a:pt x="2111" y="1815"/>
                  </a:cubicBezTo>
                  <a:cubicBezTo>
                    <a:pt x="2184" y="1815"/>
                    <a:pt x="2235" y="1778"/>
                    <a:pt x="2246" y="1671"/>
                  </a:cubicBezTo>
                  <a:cubicBezTo>
                    <a:pt x="2191" y="1340"/>
                    <a:pt x="1791" y="1041"/>
                    <a:pt x="1987" y="693"/>
                  </a:cubicBezTo>
                  <a:cubicBezTo>
                    <a:pt x="2039" y="587"/>
                    <a:pt x="2121" y="487"/>
                    <a:pt x="2129" y="365"/>
                  </a:cubicBezTo>
                  <a:cubicBezTo>
                    <a:pt x="2085" y="342"/>
                    <a:pt x="2040" y="333"/>
                    <a:pt x="1995" y="333"/>
                  </a:cubicBezTo>
                  <a:cubicBezTo>
                    <a:pt x="1834" y="333"/>
                    <a:pt x="1671" y="451"/>
                    <a:pt x="1509" y="451"/>
                  </a:cubicBezTo>
                  <a:cubicBezTo>
                    <a:pt x="1509" y="451"/>
                    <a:pt x="1508" y="451"/>
                    <a:pt x="1507" y="451"/>
                  </a:cubicBezTo>
                  <a:cubicBezTo>
                    <a:pt x="1275" y="397"/>
                    <a:pt x="1195" y="11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8"/>
            <p:cNvSpPr/>
            <p:nvPr/>
          </p:nvSpPr>
          <p:spPr>
            <a:xfrm>
              <a:off x="3603614" y="1558525"/>
              <a:ext cx="65900" cy="63550"/>
            </a:xfrm>
            <a:custGeom>
              <a:avLst/>
              <a:gdLst/>
              <a:ahLst/>
              <a:cxnLst/>
              <a:rect l="l" t="t" r="r" b="b"/>
              <a:pathLst>
                <a:path w="2636" h="2542" extrusionOk="0">
                  <a:moveTo>
                    <a:pt x="882" y="0"/>
                  </a:moveTo>
                  <a:cubicBezTo>
                    <a:pt x="767" y="0"/>
                    <a:pt x="727" y="253"/>
                    <a:pt x="643" y="661"/>
                  </a:cubicBezTo>
                  <a:cubicBezTo>
                    <a:pt x="642" y="714"/>
                    <a:pt x="626" y="770"/>
                    <a:pt x="573" y="791"/>
                  </a:cubicBezTo>
                  <a:cubicBezTo>
                    <a:pt x="547" y="852"/>
                    <a:pt x="486" y="893"/>
                    <a:pt x="416" y="900"/>
                  </a:cubicBezTo>
                  <a:cubicBezTo>
                    <a:pt x="277" y="944"/>
                    <a:pt x="137" y="1031"/>
                    <a:pt x="63" y="1161"/>
                  </a:cubicBezTo>
                  <a:cubicBezTo>
                    <a:pt x="0" y="1326"/>
                    <a:pt x="158" y="1493"/>
                    <a:pt x="276" y="1591"/>
                  </a:cubicBezTo>
                  <a:cubicBezTo>
                    <a:pt x="379" y="1686"/>
                    <a:pt x="537" y="1740"/>
                    <a:pt x="588" y="1878"/>
                  </a:cubicBezTo>
                  <a:cubicBezTo>
                    <a:pt x="651" y="2086"/>
                    <a:pt x="544" y="2455"/>
                    <a:pt x="804" y="2541"/>
                  </a:cubicBezTo>
                  <a:cubicBezTo>
                    <a:pt x="1019" y="2499"/>
                    <a:pt x="1124" y="2266"/>
                    <a:pt x="1238" y="2101"/>
                  </a:cubicBezTo>
                  <a:cubicBezTo>
                    <a:pt x="1293" y="1974"/>
                    <a:pt x="1361" y="1864"/>
                    <a:pt x="1486" y="1864"/>
                  </a:cubicBezTo>
                  <a:cubicBezTo>
                    <a:pt x="1516" y="1864"/>
                    <a:pt x="1549" y="1870"/>
                    <a:pt x="1586" y="1884"/>
                  </a:cubicBezTo>
                  <a:cubicBezTo>
                    <a:pt x="1778" y="1942"/>
                    <a:pt x="1974" y="2100"/>
                    <a:pt x="2178" y="2100"/>
                  </a:cubicBezTo>
                  <a:cubicBezTo>
                    <a:pt x="2210" y="2100"/>
                    <a:pt x="2242" y="2096"/>
                    <a:pt x="2274" y="2088"/>
                  </a:cubicBezTo>
                  <a:cubicBezTo>
                    <a:pt x="2396" y="1753"/>
                    <a:pt x="2136" y="1425"/>
                    <a:pt x="2061" y="1107"/>
                  </a:cubicBezTo>
                  <a:cubicBezTo>
                    <a:pt x="2026" y="903"/>
                    <a:pt x="2635" y="407"/>
                    <a:pt x="2181" y="400"/>
                  </a:cubicBezTo>
                  <a:cubicBezTo>
                    <a:pt x="2167" y="399"/>
                    <a:pt x="2153" y="398"/>
                    <a:pt x="2139" y="398"/>
                  </a:cubicBezTo>
                  <a:cubicBezTo>
                    <a:pt x="1939" y="398"/>
                    <a:pt x="1723" y="540"/>
                    <a:pt x="1529" y="540"/>
                  </a:cubicBezTo>
                  <a:cubicBezTo>
                    <a:pt x="1448" y="540"/>
                    <a:pt x="1372" y="516"/>
                    <a:pt x="1302" y="447"/>
                  </a:cubicBezTo>
                  <a:cubicBezTo>
                    <a:pt x="1090" y="136"/>
                    <a:pt x="966" y="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8"/>
            <p:cNvSpPr/>
            <p:nvPr/>
          </p:nvSpPr>
          <p:spPr>
            <a:xfrm>
              <a:off x="3790175" y="2648600"/>
              <a:ext cx="98050" cy="88375"/>
            </a:xfrm>
            <a:custGeom>
              <a:avLst/>
              <a:gdLst/>
              <a:ahLst/>
              <a:cxnLst/>
              <a:rect l="l" t="t" r="r" b="b"/>
              <a:pathLst>
                <a:path w="3922" h="3535" extrusionOk="0">
                  <a:moveTo>
                    <a:pt x="2225" y="1"/>
                  </a:moveTo>
                  <a:cubicBezTo>
                    <a:pt x="1896" y="181"/>
                    <a:pt x="1671" y="519"/>
                    <a:pt x="1343" y="700"/>
                  </a:cubicBezTo>
                  <a:cubicBezTo>
                    <a:pt x="1301" y="750"/>
                    <a:pt x="1251" y="767"/>
                    <a:pt x="1198" y="767"/>
                  </a:cubicBezTo>
                  <a:cubicBezTo>
                    <a:pt x="1129" y="767"/>
                    <a:pt x="1056" y="737"/>
                    <a:pt x="992" y="707"/>
                  </a:cubicBezTo>
                  <a:cubicBezTo>
                    <a:pt x="858" y="667"/>
                    <a:pt x="684" y="602"/>
                    <a:pt x="528" y="602"/>
                  </a:cubicBezTo>
                  <a:cubicBezTo>
                    <a:pt x="411" y="602"/>
                    <a:pt x="304" y="639"/>
                    <a:pt x="234" y="753"/>
                  </a:cubicBezTo>
                  <a:cubicBezTo>
                    <a:pt x="228" y="1063"/>
                    <a:pt x="464" y="1334"/>
                    <a:pt x="552" y="1627"/>
                  </a:cubicBezTo>
                  <a:cubicBezTo>
                    <a:pt x="727" y="1989"/>
                    <a:pt x="502" y="2091"/>
                    <a:pt x="327" y="2369"/>
                  </a:cubicBezTo>
                  <a:cubicBezTo>
                    <a:pt x="263" y="2499"/>
                    <a:pt x="1" y="2784"/>
                    <a:pt x="138" y="2910"/>
                  </a:cubicBezTo>
                  <a:cubicBezTo>
                    <a:pt x="140" y="2910"/>
                    <a:pt x="142" y="2910"/>
                    <a:pt x="145" y="2910"/>
                  </a:cubicBezTo>
                  <a:cubicBezTo>
                    <a:pt x="442" y="2910"/>
                    <a:pt x="702" y="2719"/>
                    <a:pt x="972" y="2608"/>
                  </a:cubicBezTo>
                  <a:cubicBezTo>
                    <a:pt x="1036" y="2575"/>
                    <a:pt x="1107" y="2536"/>
                    <a:pt x="1179" y="2536"/>
                  </a:cubicBezTo>
                  <a:cubicBezTo>
                    <a:pt x="1196" y="2536"/>
                    <a:pt x="1214" y="2539"/>
                    <a:pt x="1231" y="2544"/>
                  </a:cubicBezTo>
                  <a:cubicBezTo>
                    <a:pt x="1397" y="2589"/>
                    <a:pt x="1413" y="2792"/>
                    <a:pt x="1479" y="2923"/>
                  </a:cubicBezTo>
                  <a:cubicBezTo>
                    <a:pt x="1594" y="3144"/>
                    <a:pt x="1654" y="3533"/>
                    <a:pt x="1963" y="3535"/>
                  </a:cubicBezTo>
                  <a:cubicBezTo>
                    <a:pt x="2162" y="3500"/>
                    <a:pt x="2167" y="3038"/>
                    <a:pt x="2221" y="2895"/>
                  </a:cubicBezTo>
                  <a:cubicBezTo>
                    <a:pt x="2245" y="2765"/>
                    <a:pt x="2273" y="2631"/>
                    <a:pt x="2283" y="2500"/>
                  </a:cubicBezTo>
                  <a:cubicBezTo>
                    <a:pt x="2264" y="2421"/>
                    <a:pt x="2283" y="2341"/>
                    <a:pt x="2344" y="2283"/>
                  </a:cubicBezTo>
                  <a:cubicBezTo>
                    <a:pt x="2567" y="2144"/>
                    <a:pt x="2828" y="2069"/>
                    <a:pt x="3060" y="1945"/>
                  </a:cubicBezTo>
                  <a:cubicBezTo>
                    <a:pt x="3921" y="1567"/>
                    <a:pt x="2872" y="1368"/>
                    <a:pt x="2544" y="1130"/>
                  </a:cubicBezTo>
                  <a:cubicBezTo>
                    <a:pt x="2426" y="1051"/>
                    <a:pt x="2395" y="909"/>
                    <a:pt x="2391" y="777"/>
                  </a:cubicBezTo>
                  <a:cubicBezTo>
                    <a:pt x="2356" y="517"/>
                    <a:pt x="2347" y="235"/>
                    <a:pt x="2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8"/>
            <p:cNvSpPr/>
            <p:nvPr/>
          </p:nvSpPr>
          <p:spPr>
            <a:xfrm>
              <a:off x="3951150" y="1833000"/>
              <a:ext cx="119600" cy="107075"/>
            </a:xfrm>
            <a:custGeom>
              <a:avLst/>
              <a:gdLst/>
              <a:ahLst/>
              <a:cxnLst/>
              <a:rect l="l" t="t" r="r" b="b"/>
              <a:pathLst>
                <a:path w="4784" h="4283" extrusionOk="0">
                  <a:moveTo>
                    <a:pt x="2870" y="0"/>
                  </a:moveTo>
                  <a:cubicBezTo>
                    <a:pt x="2862" y="0"/>
                    <a:pt x="2854" y="1"/>
                    <a:pt x="2846" y="2"/>
                  </a:cubicBezTo>
                  <a:cubicBezTo>
                    <a:pt x="2408" y="202"/>
                    <a:pt x="2222" y="721"/>
                    <a:pt x="1907" y="1062"/>
                  </a:cubicBezTo>
                  <a:cubicBezTo>
                    <a:pt x="1949" y="1188"/>
                    <a:pt x="1846" y="1323"/>
                    <a:pt x="1717" y="1323"/>
                  </a:cubicBezTo>
                  <a:cubicBezTo>
                    <a:pt x="1707" y="1323"/>
                    <a:pt x="1698" y="1323"/>
                    <a:pt x="1688" y="1321"/>
                  </a:cubicBezTo>
                  <a:cubicBezTo>
                    <a:pt x="1581" y="1312"/>
                    <a:pt x="1472" y="1306"/>
                    <a:pt x="1364" y="1306"/>
                  </a:cubicBezTo>
                  <a:cubicBezTo>
                    <a:pt x="1248" y="1306"/>
                    <a:pt x="1133" y="1313"/>
                    <a:pt x="1018" y="1328"/>
                  </a:cubicBezTo>
                  <a:cubicBezTo>
                    <a:pt x="1" y="1543"/>
                    <a:pt x="734" y="2045"/>
                    <a:pt x="1193" y="2388"/>
                  </a:cubicBezTo>
                  <a:cubicBezTo>
                    <a:pt x="1349" y="2528"/>
                    <a:pt x="1293" y="2735"/>
                    <a:pt x="1247" y="2913"/>
                  </a:cubicBezTo>
                  <a:cubicBezTo>
                    <a:pt x="1206" y="3238"/>
                    <a:pt x="904" y="3896"/>
                    <a:pt x="1210" y="4131"/>
                  </a:cubicBezTo>
                  <a:cubicBezTo>
                    <a:pt x="1250" y="4140"/>
                    <a:pt x="1289" y="4144"/>
                    <a:pt x="1327" y="4144"/>
                  </a:cubicBezTo>
                  <a:cubicBezTo>
                    <a:pt x="1658" y="4144"/>
                    <a:pt x="1944" y="3830"/>
                    <a:pt x="2191" y="3634"/>
                  </a:cubicBezTo>
                  <a:cubicBezTo>
                    <a:pt x="2278" y="3555"/>
                    <a:pt x="2389" y="3468"/>
                    <a:pt x="2503" y="3468"/>
                  </a:cubicBezTo>
                  <a:cubicBezTo>
                    <a:pt x="2546" y="3468"/>
                    <a:pt x="2590" y="3481"/>
                    <a:pt x="2633" y="3512"/>
                  </a:cubicBezTo>
                  <a:cubicBezTo>
                    <a:pt x="2926" y="3746"/>
                    <a:pt x="3088" y="4192"/>
                    <a:pt x="3484" y="4283"/>
                  </a:cubicBezTo>
                  <a:cubicBezTo>
                    <a:pt x="3955" y="3925"/>
                    <a:pt x="3558" y="2822"/>
                    <a:pt x="3952" y="2369"/>
                  </a:cubicBezTo>
                  <a:cubicBezTo>
                    <a:pt x="4200" y="2162"/>
                    <a:pt x="4581" y="2134"/>
                    <a:pt x="4777" y="1859"/>
                  </a:cubicBezTo>
                  <a:cubicBezTo>
                    <a:pt x="4784" y="1779"/>
                    <a:pt x="4662" y="1751"/>
                    <a:pt x="4606" y="1719"/>
                  </a:cubicBezTo>
                  <a:cubicBezTo>
                    <a:pt x="4312" y="1608"/>
                    <a:pt x="4004" y="1538"/>
                    <a:pt x="3701" y="1458"/>
                  </a:cubicBezTo>
                  <a:cubicBezTo>
                    <a:pt x="3165" y="1363"/>
                    <a:pt x="3246" y="917"/>
                    <a:pt x="3130" y="503"/>
                  </a:cubicBezTo>
                  <a:cubicBezTo>
                    <a:pt x="3085" y="330"/>
                    <a:pt x="3035" y="151"/>
                    <a:pt x="2913" y="17"/>
                  </a:cubicBezTo>
                  <a:cubicBezTo>
                    <a:pt x="2902" y="4"/>
                    <a:pt x="2887"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8"/>
            <p:cNvSpPr/>
            <p:nvPr/>
          </p:nvSpPr>
          <p:spPr>
            <a:xfrm>
              <a:off x="3292075" y="2788700"/>
              <a:ext cx="39425" cy="55450"/>
            </a:xfrm>
            <a:custGeom>
              <a:avLst/>
              <a:gdLst/>
              <a:ahLst/>
              <a:cxnLst/>
              <a:rect l="l" t="t" r="r" b="b"/>
              <a:pathLst>
                <a:path w="1577" h="2218" extrusionOk="0">
                  <a:moveTo>
                    <a:pt x="512" y="0"/>
                  </a:moveTo>
                  <a:cubicBezTo>
                    <a:pt x="356" y="199"/>
                    <a:pt x="199" y="400"/>
                    <a:pt x="1" y="560"/>
                  </a:cubicBezTo>
                  <a:cubicBezTo>
                    <a:pt x="262" y="1123"/>
                    <a:pt x="416" y="1808"/>
                    <a:pt x="910" y="2217"/>
                  </a:cubicBezTo>
                  <a:cubicBezTo>
                    <a:pt x="1129" y="2064"/>
                    <a:pt x="1372" y="1950"/>
                    <a:pt x="1576" y="1778"/>
                  </a:cubicBezTo>
                  <a:cubicBezTo>
                    <a:pt x="1114" y="1254"/>
                    <a:pt x="775" y="646"/>
                    <a:pt x="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8"/>
            <p:cNvSpPr/>
            <p:nvPr/>
          </p:nvSpPr>
          <p:spPr>
            <a:xfrm>
              <a:off x="3321475" y="2504250"/>
              <a:ext cx="22700" cy="21025"/>
            </a:xfrm>
            <a:custGeom>
              <a:avLst/>
              <a:gdLst/>
              <a:ahLst/>
              <a:cxnLst/>
              <a:rect l="l" t="t" r="r" b="b"/>
              <a:pathLst>
                <a:path w="908" h="841" extrusionOk="0">
                  <a:moveTo>
                    <a:pt x="579" y="0"/>
                  </a:moveTo>
                  <a:cubicBezTo>
                    <a:pt x="383" y="244"/>
                    <a:pt x="215" y="477"/>
                    <a:pt x="1" y="700"/>
                  </a:cubicBezTo>
                  <a:cubicBezTo>
                    <a:pt x="254" y="762"/>
                    <a:pt x="505" y="840"/>
                    <a:pt x="766" y="840"/>
                  </a:cubicBezTo>
                  <a:cubicBezTo>
                    <a:pt x="801" y="840"/>
                    <a:pt x="837" y="839"/>
                    <a:pt x="872" y="836"/>
                  </a:cubicBezTo>
                  <a:cubicBezTo>
                    <a:pt x="883" y="834"/>
                    <a:pt x="896" y="834"/>
                    <a:pt x="907" y="831"/>
                  </a:cubicBezTo>
                  <a:cubicBezTo>
                    <a:pt x="778" y="562"/>
                    <a:pt x="684" y="277"/>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8"/>
            <p:cNvSpPr/>
            <p:nvPr/>
          </p:nvSpPr>
          <p:spPr>
            <a:xfrm>
              <a:off x="2964737" y="2042265"/>
              <a:ext cx="35725" cy="63450"/>
            </a:xfrm>
            <a:custGeom>
              <a:avLst/>
              <a:gdLst/>
              <a:ahLst/>
              <a:cxnLst/>
              <a:rect l="l" t="t" r="r" b="b"/>
              <a:pathLst>
                <a:path w="1429" h="2538" extrusionOk="0">
                  <a:moveTo>
                    <a:pt x="1429" y="0"/>
                  </a:moveTo>
                  <a:cubicBezTo>
                    <a:pt x="1169" y="6"/>
                    <a:pt x="910" y="35"/>
                    <a:pt x="649" y="35"/>
                  </a:cubicBezTo>
                  <a:cubicBezTo>
                    <a:pt x="553" y="35"/>
                    <a:pt x="457" y="31"/>
                    <a:pt x="360" y="21"/>
                  </a:cubicBezTo>
                  <a:cubicBezTo>
                    <a:pt x="146" y="816"/>
                    <a:pt x="0" y="1756"/>
                    <a:pt x="333" y="2537"/>
                  </a:cubicBezTo>
                  <a:cubicBezTo>
                    <a:pt x="690" y="2494"/>
                    <a:pt x="1006" y="2501"/>
                    <a:pt x="1341" y="2403"/>
                  </a:cubicBezTo>
                  <a:cubicBezTo>
                    <a:pt x="1299" y="1835"/>
                    <a:pt x="1257" y="1259"/>
                    <a:pt x="1338" y="694"/>
                  </a:cubicBezTo>
                  <a:cubicBezTo>
                    <a:pt x="1364" y="461"/>
                    <a:pt x="1421" y="236"/>
                    <a:pt x="1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8"/>
            <p:cNvSpPr/>
            <p:nvPr/>
          </p:nvSpPr>
          <p:spPr>
            <a:xfrm>
              <a:off x="3232875" y="1995900"/>
              <a:ext cx="30875" cy="32900"/>
            </a:xfrm>
            <a:custGeom>
              <a:avLst/>
              <a:gdLst/>
              <a:ahLst/>
              <a:cxnLst/>
              <a:rect l="l" t="t" r="r" b="b"/>
              <a:pathLst>
                <a:path w="1235" h="1316" extrusionOk="0">
                  <a:moveTo>
                    <a:pt x="149" y="1"/>
                  </a:moveTo>
                  <a:cubicBezTo>
                    <a:pt x="127" y="342"/>
                    <a:pt x="113" y="686"/>
                    <a:pt x="59" y="1024"/>
                  </a:cubicBezTo>
                  <a:cubicBezTo>
                    <a:pt x="57" y="1033"/>
                    <a:pt x="57" y="1040"/>
                    <a:pt x="53" y="1047"/>
                  </a:cubicBezTo>
                  <a:cubicBezTo>
                    <a:pt x="38" y="1136"/>
                    <a:pt x="21" y="1225"/>
                    <a:pt x="0" y="1315"/>
                  </a:cubicBezTo>
                  <a:cubicBezTo>
                    <a:pt x="448" y="1136"/>
                    <a:pt x="878" y="987"/>
                    <a:pt x="1235" y="664"/>
                  </a:cubicBezTo>
                  <a:cubicBezTo>
                    <a:pt x="854" y="474"/>
                    <a:pt x="477" y="275"/>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8"/>
            <p:cNvSpPr/>
            <p:nvPr/>
          </p:nvSpPr>
          <p:spPr>
            <a:xfrm>
              <a:off x="4047750" y="2437250"/>
              <a:ext cx="42250" cy="74350"/>
            </a:xfrm>
            <a:custGeom>
              <a:avLst/>
              <a:gdLst/>
              <a:ahLst/>
              <a:cxnLst/>
              <a:rect l="l" t="t" r="r" b="b"/>
              <a:pathLst>
                <a:path w="1690" h="2974" extrusionOk="0">
                  <a:moveTo>
                    <a:pt x="1689" y="0"/>
                  </a:moveTo>
                  <a:cubicBezTo>
                    <a:pt x="1385" y="96"/>
                    <a:pt x="1092" y="233"/>
                    <a:pt x="798" y="362"/>
                  </a:cubicBezTo>
                  <a:cubicBezTo>
                    <a:pt x="866" y="1281"/>
                    <a:pt x="438" y="2134"/>
                    <a:pt x="0" y="2911"/>
                  </a:cubicBezTo>
                  <a:cubicBezTo>
                    <a:pt x="286" y="2931"/>
                    <a:pt x="594" y="2954"/>
                    <a:pt x="863" y="2973"/>
                  </a:cubicBezTo>
                  <a:cubicBezTo>
                    <a:pt x="1168" y="2637"/>
                    <a:pt x="1327" y="2179"/>
                    <a:pt x="1480" y="1759"/>
                  </a:cubicBezTo>
                  <a:cubicBezTo>
                    <a:pt x="1684" y="1197"/>
                    <a:pt x="1687" y="592"/>
                    <a:pt x="1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8"/>
            <p:cNvSpPr/>
            <p:nvPr/>
          </p:nvSpPr>
          <p:spPr>
            <a:xfrm>
              <a:off x="3891575" y="1784225"/>
              <a:ext cx="25475" cy="24600"/>
            </a:xfrm>
            <a:custGeom>
              <a:avLst/>
              <a:gdLst/>
              <a:ahLst/>
              <a:cxnLst/>
              <a:rect l="l" t="t" r="r" b="b"/>
              <a:pathLst>
                <a:path w="1019" h="984" extrusionOk="0">
                  <a:moveTo>
                    <a:pt x="578" y="0"/>
                  </a:moveTo>
                  <a:cubicBezTo>
                    <a:pt x="397" y="319"/>
                    <a:pt x="224" y="641"/>
                    <a:pt x="1" y="933"/>
                  </a:cubicBezTo>
                  <a:cubicBezTo>
                    <a:pt x="185" y="962"/>
                    <a:pt x="377" y="968"/>
                    <a:pt x="563" y="968"/>
                  </a:cubicBezTo>
                  <a:cubicBezTo>
                    <a:pt x="709" y="948"/>
                    <a:pt x="935" y="984"/>
                    <a:pt x="1018" y="838"/>
                  </a:cubicBezTo>
                  <a:cubicBezTo>
                    <a:pt x="840" y="577"/>
                    <a:pt x="715" y="284"/>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8"/>
            <p:cNvSpPr/>
            <p:nvPr/>
          </p:nvSpPr>
          <p:spPr>
            <a:xfrm>
              <a:off x="3111625" y="2417625"/>
              <a:ext cx="98725" cy="76550"/>
            </a:xfrm>
            <a:custGeom>
              <a:avLst/>
              <a:gdLst/>
              <a:ahLst/>
              <a:cxnLst/>
              <a:rect l="l" t="t" r="r" b="b"/>
              <a:pathLst>
                <a:path w="3949" h="3062" extrusionOk="0">
                  <a:moveTo>
                    <a:pt x="2576" y="1"/>
                  </a:moveTo>
                  <a:cubicBezTo>
                    <a:pt x="1037" y="1"/>
                    <a:pt x="1" y="1414"/>
                    <a:pt x="1487" y="3018"/>
                  </a:cubicBezTo>
                  <a:cubicBezTo>
                    <a:pt x="1501" y="3033"/>
                    <a:pt x="1514" y="3046"/>
                    <a:pt x="1527" y="3062"/>
                  </a:cubicBezTo>
                  <a:cubicBezTo>
                    <a:pt x="1567" y="3046"/>
                    <a:pt x="1608" y="3035"/>
                    <a:pt x="1647" y="3025"/>
                  </a:cubicBezTo>
                  <a:cubicBezTo>
                    <a:pt x="1562" y="2820"/>
                    <a:pt x="1581" y="2566"/>
                    <a:pt x="1587" y="2358"/>
                  </a:cubicBezTo>
                  <a:cubicBezTo>
                    <a:pt x="1637" y="1670"/>
                    <a:pt x="1934" y="941"/>
                    <a:pt x="2543" y="574"/>
                  </a:cubicBezTo>
                  <a:cubicBezTo>
                    <a:pt x="2562" y="562"/>
                    <a:pt x="2593" y="548"/>
                    <a:pt x="2628" y="532"/>
                  </a:cubicBezTo>
                  <a:cubicBezTo>
                    <a:pt x="2737" y="470"/>
                    <a:pt x="2862" y="427"/>
                    <a:pt x="2964" y="383"/>
                  </a:cubicBezTo>
                  <a:cubicBezTo>
                    <a:pt x="3133" y="329"/>
                    <a:pt x="3308" y="304"/>
                    <a:pt x="3483" y="304"/>
                  </a:cubicBezTo>
                  <a:cubicBezTo>
                    <a:pt x="3640" y="304"/>
                    <a:pt x="3796" y="324"/>
                    <a:pt x="3948" y="363"/>
                  </a:cubicBezTo>
                  <a:cubicBezTo>
                    <a:pt x="3481" y="112"/>
                    <a:pt x="3009" y="1"/>
                    <a:pt x="2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8"/>
            <p:cNvSpPr/>
            <p:nvPr/>
          </p:nvSpPr>
          <p:spPr>
            <a:xfrm>
              <a:off x="3157700" y="2432375"/>
              <a:ext cx="75150" cy="63075"/>
            </a:xfrm>
            <a:custGeom>
              <a:avLst/>
              <a:gdLst/>
              <a:ahLst/>
              <a:cxnLst/>
              <a:rect l="l" t="t" r="r" b="b"/>
              <a:pathLst>
                <a:path w="3006" h="2523" extrusionOk="0">
                  <a:moveTo>
                    <a:pt x="1688" y="0"/>
                  </a:moveTo>
                  <a:cubicBezTo>
                    <a:pt x="1495" y="0"/>
                    <a:pt x="1290" y="39"/>
                    <a:pt x="1053" y="130"/>
                  </a:cubicBezTo>
                  <a:cubicBezTo>
                    <a:pt x="1" y="793"/>
                    <a:pt x="110" y="2017"/>
                    <a:pt x="34" y="2443"/>
                  </a:cubicBezTo>
                  <a:cubicBezTo>
                    <a:pt x="87" y="2459"/>
                    <a:pt x="136" y="2486"/>
                    <a:pt x="174" y="2523"/>
                  </a:cubicBezTo>
                  <a:cubicBezTo>
                    <a:pt x="332" y="2354"/>
                    <a:pt x="569" y="2167"/>
                    <a:pt x="641" y="2091"/>
                  </a:cubicBezTo>
                  <a:cubicBezTo>
                    <a:pt x="1359" y="1452"/>
                    <a:pt x="2134" y="869"/>
                    <a:pt x="3006" y="450"/>
                  </a:cubicBezTo>
                  <a:cubicBezTo>
                    <a:pt x="2996" y="440"/>
                    <a:pt x="2985" y="431"/>
                    <a:pt x="2977" y="423"/>
                  </a:cubicBezTo>
                  <a:cubicBezTo>
                    <a:pt x="2462" y="180"/>
                    <a:pt x="2102" y="0"/>
                    <a:pt x="1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8"/>
            <p:cNvSpPr/>
            <p:nvPr/>
          </p:nvSpPr>
          <p:spPr>
            <a:xfrm>
              <a:off x="3135475" y="2529600"/>
              <a:ext cx="73200" cy="73925"/>
            </a:xfrm>
            <a:custGeom>
              <a:avLst/>
              <a:gdLst/>
              <a:ahLst/>
              <a:cxnLst/>
              <a:rect l="l" t="t" r="r" b="b"/>
              <a:pathLst>
                <a:path w="2928" h="2957" extrusionOk="0">
                  <a:moveTo>
                    <a:pt x="1333" y="1"/>
                  </a:moveTo>
                  <a:cubicBezTo>
                    <a:pt x="1359" y="77"/>
                    <a:pt x="1382" y="149"/>
                    <a:pt x="1407" y="219"/>
                  </a:cubicBezTo>
                  <a:cubicBezTo>
                    <a:pt x="1592" y="840"/>
                    <a:pt x="1572" y="1541"/>
                    <a:pt x="1186" y="2085"/>
                  </a:cubicBezTo>
                  <a:cubicBezTo>
                    <a:pt x="1070" y="2268"/>
                    <a:pt x="919" y="2438"/>
                    <a:pt x="734" y="2547"/>
                  </a:cubicBezTo>
                  <a:cubicBezTo>
                    <a:pt x="536" y="2704"/>
                    <a:pt x="291" y="2805"/>
                    <a:pt x="1" y="2816"/>
                  </a:cubicBezTo>
                  <a:cubicBezTo>
                    <a:pt x="336" y="2905"/>
                    <a:pt x="677" y="2957"/>
                    <a:pt x="1024" y="2957"/>
                  </a:cubicBezTo>
                  <a:cubicBezTo>
                    <a:pt x="1121" y="2957"/>
                    <a:pt x="1218" y="2953"/>
                    <a:pt x="1315" y="2945"/>
                  </a:cubicBezTo>
                  <a:cubicBezTo>
                    <a:pt x="2927" y="2779"/>
                    <a:pt x="2694" y="1693"/>
                    <a:pt x="1946" y="649"/>
                  </a:cubicBezTo>
                  <a:cubicBezTo>
                    <a:pt x="1769" y="409"/>
                    <a:pt x="1551" y="200"/>
                    <a:pt x="1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8"/>
            <p:cNvSpPr/>
            <p:nvPr/>
          </p:nvSpPr>
          <p:spPr>
            <a:xfrm>
              <a:off x="3069975" y="2441975"/>
              <a:ext cx="66925" cy="71075"/>
            </a:xfrm>
            <a:custGeom>
              <a:avLst/>
              <a:gdLst/>
              <a:ahLst/>
              <a:cxnLst/>
              <a:rect l="l" t="t" r="r" b="b"/>
              <a:pathLst>
                <a:path w="2677" h="2843" extrusionOk="0">
                  <a:moveTo>
                    <a:pt x="802" y="1"/>
                  </a:moveTo>
                  <a:cubicBezTo>
                    <a:pt x="576" y="343"/>
                    <a:pt x="352" y="699"/>
                    <a:pt x="165" y="1070"/>
                  </a:cubicBezTo>
                  <a:cubicBezTo>
                    <a:pt x="0" y="1697"/>
                    <a:pt x="309" y="2350"/>
                    <a:pt x="824" y="2725"/>
                  </a:cubicBezTo>
                  <a:cubicBezTo>
                    <a:pt x="1009" y="2806"/>
                    <a:pt x="1210" y="2842"/>
                    <a:pt x="1414" y="2842"/>
                  </a:cubicBezTo>
                  <a:cubicBezTo>
                    <a:pt x="1855" y="2842"/>
                    <a:pt x="2312" y="2673"/>
                    <a:pt x="2676" y="2426"/>
                  </a:cubicBezTo>
                  <a:cubicBezTo>
                    <a:pt x="2427" y="2261"/>
                    <a:pt x="2194" y="2069"/>
                    <a:pt x="1993" y="1847"/>
                  </a:cubicBezTo>
                  <a:cubicBezTo>
                    <a:pt x="1472" y="1323"/>
                    <a:pt x="1051" y="700"/>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8"/>
            <p:cNvSpPr/>
            <p:nvPr/>
          </p:nvSpPr>
          <p:spPr>
            <a:xfrm>
              <a:off x="3169325" y="2477725"/>
              <a:ext cx="91750" cy="68925"/>
            </a:xfrm>
            <a:custGeom>
              <a:avLst/>
              <a:gdLst/>
              <a:ahLst/>
              <a:cxnLst/>
              <a:rect l="l" t="t" r="r" b="b"/>
              <a:pathLst>
                <a:path w="3670" h="2757" extrusionOk="0">
                  <a:moveTo>
                    <a:pt x="1910" y="1"/>
                  </a:moveTo>
                  <a:cubicBezTo>
                    <a:pt x="1345" y="1"/>
                    <a:pt x="670" y="305"/>
                    <a:pt x="1" y="1002"/>
                  </a:cubicBezTo>
                  <a:cubicBezTo>
                    <a:pt x="388" y="833"/>
                    <a:pt x="833" y="727"/>
                    <a:pt x="1263" y="727"/>
                  </a:cubicBezTo>
                  <a:cubicBezTo>
                    <a:pt x="1845" y="727"/>
                    <a:pt x="2400" y="922"/>
                    <a:pt x="2745" y="1421"/>
                  </a:cubicBezTo>
                  <a:cubicBezTo>
                    <a:pt x="2808" y="1493"/>
                    <a:pt x="3001" y="1764"/>
                    <a:pt x="2959" y="1883"/>
                  </a:cubicBezTo>
                  <a:cubicBezTo>
                    <a:pt x="3066" y="2157"/>
                    <a:pt x="3117" y="2461"/>
                    <a:pt x="3114" y="2756"/>
                  </a:cubicBezTo>
                  <a:cubicBezTo>
                    <a:pt x="3670" y="1126"/>
                    <a:pt x="2994" y="1"/>
                    <a:pt x="1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8"/>
            <p:cNvSpPr/>
            <p:nvPr/>
          </p:nvSpPr>
          <p:spPr>
            <a:xfrm>
              <a:off x="3062650" y="2482800"/>
              <a:ext cx="82175" cy="65575"/>
            </a:xfrm>
            <a:custGeom>
              <a:avLst/>
              <a:gdLst/>
              <a:ahLst/>
              <a:cxnLst/>
              <a:rect l="l" t="t" r="r" b="b"/>
              <a:pathLst>
                <a:path w="3287" h="2623" extrusionOk="0">
                  <a:moveTo>
                    <a:pt x="223" y="0"/>
                  </a:moveTo>
                  <a:cubicBezTo>
                    <a:pt x="127" y="283"/>
                    <a:pt x="62" y="571"/>
                    <a:pt x="43" y="874"/>
                  </a:cubicBezTo>
                  <a:cubicBezTo>
                    <a:pt x="0" y="1709"/>
                    <a:pt x="540" y="2622"/>
                    <a:pt x="1351" y="2622"/>
                  </a:cubicBezTo>
                  <a:cubicBezTo>
                    <a:pt x="1512" y="2622"/>
                    <a:pt x="1683" y="2586"/>
                    <a:pt x="1863" y="2507"/>
                  </a:cubicBezTo>
                  <a:cubicBezTo>
                    <a:pt x="2286" y="2335"/>
                    <a:pt x="2659" y="2049"/>
                    <a:pt x="2950" y="1698"/>
                  </a:cubicBezTo>
                  <a:cubicBezTo>
                    <a:pt x="3043" y="1619"/>
                    <a:pt x="3160" y="1363"/>
                    <a:pt x="3287" y="1205"/>
                  </a:cubicBezTo>
                  <a:cubicBezTo>
                    <a:pt x="3253" y="1172"/>
                    <a:pt x="3224" y="1131"/>
                    <a:pt x="3202" y="1087"/>
                  </a:cubicBezTo>
                  <a:cubicBezTo>
                    <a:pt x="2883" y="1384"/>
                    <a:pt x="2244" y="1538"/>
                    <a:pt x="1847" y="1538"/>
                  </a:cubicBezTo>
                  <a:cubicBezTo>
                    <a:pt x="1794" y="1538"/>
                    <a:pt x="1746" y="1536"/>
                    <a:pt x="1703" y="1530"/>
                  </a:cubicBezTo>
                  <a:cubicBezTo>
                    <a:pt x="1175" y="1463"/>
                    <a:pt x="570" y="1169"/>
                    <a:pt x="382" y="641"/>
                  </a:cubicBezTo>
                  <a:cubicBezTo>
                    <a:pt x="376" y="625"/>
                    <a:pt x="382" y="608"/>
                    <a:pt x="389" y="596"/>
                  </a:cubicBezTo>
                  <a:cubicBezTo>
                    <a:pt x="301" y="411"/>
                    <a:pt x="241" y="207"/>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8"/>
            <p:cNvSpPr/>
            <p:nvPr/>
          </p:nvSpPr>
          <p:spPr>
            <a:xfrm>
              <a:off x="3170025" y="2506100"/>
              <a:ext cx="73850" cy="52850"/>
            </a:xfrm>
            <a:custGeom>
              <a:avLst/>
              <a:gdLst/>
              <a:ahLst/>
              <a:cxnLst/>
              <a:rect l="l" t="t" r="r" b="b"/>
              <a:pathLst>
                <a:path w="2954" h="2114" extrusionOk="0">
                  <a:moveTo>
                    <a:pt x="1229" y="1"/>
                  </a:moveTo>
                  <a:cubicBezTo>
                    <a:pt x="813" y="1"/>
                    <a:pt x="397" y="84"/>
                    <a:pt x="0" y="205"/>
                  </a:cubicBezTo>
                  <a:cubicBezTo>
                    <a:pt x="1023" y="664"/>
                    <a:pt x="1870" y="1441"/>
                    <a:pt x="2762" y="2114"/>
                  </a:cubicBezTo>
                  <a:cubicBezTo>
                    <a:pt x="2768" y="2085"/>
                    <a:pt x="2772" y="2054"/>
                    <a:pt x="2778" y="2028"/>
                  </a:cubicBezTo>
                  <a:cubicBezTo>
                    <a:pt x="2953" y="1342"/>
                    <a:pt x="2676" y="667"/>
                    <a:pt x="2208" y="174"/>
                  </a:cubicBezTo>
                  <a:cubicBezTo>
                    <a:pt x="2172" y="160"/>
                    <a:pt x="2131" y="146"/>
                    <a:pt x="2087" y="138"/>
                  </a:cubicBezTo>
                  <a:cubicBezTo>
                    <a:pt x="1806" y="41"/>
                    <a:pt x="1518" y="1"/>
                    <a:pt x="1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8"/>
            <p:cNvSpPr/>
            <p:nvPr/>
          </p:nvSpPr>
          <p:spPr>
            <a:xfrm>
              <a:off x="3106575" y="2525675"/>
              <a:ext cx="58125" cy="68475"/>
            </a:xfrm>
            <a:custGeom>
              <a:avLst/>
              <a:gdLst/>
              <a:ahLst/>
              <a:cxnLst/>
              <a:rect l="l" t="t" r="r" b="b"/>
              <a:pathLst>
                <a:path w="2325" h="2739" extrusionOk="0">
                  <a:moveTo>
                    <a:pt x="2008" y="0"/>
                  </a:moveTo>
                  <a:cubicBezTo>
                    <a:pt x="1476" y="923"/>
                    <a:pt x="827" y="1803"/>
                    <a:pt x="1" y="2477"/>
                  </a:cubicBezTo>
                  <a:cubicBezTo>
                    <a:pt x="328" y="2611"/>
                    <a:pt x="686" y="2739"/>
                    <a:pt x="1028" y="2739"/>
                  </a:cubicBezTo>
                  <a:cubicBezTo>
                    <a:pt x="1273" y="2739"/>
                    <a:pt x="1510" y="2673"/>
                    <a:pt x="1722" y="2497"/>
                  </a:cubicBezTo>
                  <a:cubicBezTo>
                    <a:pt x="2052" y="2243"/>
                    <a:pt x="2224" y="1873"/>
                    <a:pt x="2291" y="1477"/>
                  </a:cubicBezTo>
                  <a:cubicBezTo>
                    <a:pt x="2324" y="980"/>
                    <a:pt x="2203" y="449"/>
                    <a:pt x="2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8"/>
            <p:cNvSpPr/>
            <p:nvPr/>
          </p:nvSpPr>
          <p:spPr>
            <a:xfrm>
              <a:off x="3145850" y="2500875"/>
              <a:ext cx="14925" cy="8550"/>
            </a:xfrm>
            <a:custGeom>
              <a:avLst/>
              <a:gdLst/>
              <a:ahLst/>
              <a:cxnLst/>
              <a:rect l="l" t="t" r="r" b="b"/>
              <a:pathLst>
                <a:path w="597" h="342" extrusionOk="0">
                  <a:moveTo>
                    <a:pt x="310" y="0"/>
                  </a:moveTo>
                  <a:cubicBezTo>
                    <a:pt x="109" y="0"/>
                    <a:pt x="0" y="334"/>
                    <a:pt x="259" y="341"/>
                  </a:cubicBezTo>
                  <a:cubicBezTo>
                    <a:pt x="265" y="341"/>
                    <a:pt x="270" y="341"/>
                    <a:pt x="275" y="341"/>
                  </a:cubicBezTo>
                  <a:cubicBezTo>
                    <a:pt x="493" y="341"/>
                    <a:pt x="596" y="30"/>
                    <a:pt x="329" y="1"/>
                  </a:cubicBezTo>
                  <a:cubicBezTo>
                    <a:pt x="323" y="1"/>
                    <a:pt x="316"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8"/>
            <p:cNvSpPr/>
            <p:nvPr/>
          </p:nvSpPr>
          <p:spPr>
            <a:xfrm>
              <a:off x="4053950" y="2191375"/>
              <a:ext cx="80025" cy="91300"/>
            </a:xfrm>
            <a:custGeom>
              <a:avLst/>
              <a:gdLst/>
              <a:ahLst/>
              <a:cxnLst/>
              <a:rect l="l" t="t" r="r" b="b"/>
              <a:pathLst>
                <a:path w="3201" h="3652" extrusionOk="0">
                  <a:moveTo>
                    <a:pt x="0" y="1"/>
                  </a:moveTo>
                  <a:cubicBezTo>
                    <a:pt x="32" y="18"/>
                    <a:pt x="61" y="30"/>
                    <a:pt x="93" y="47"/>
                  </a:cubicBezTo>
                  <a:cubicBezTo>
                    <a:pt x="882" y="460"/>
                    <a:pt x="1342" y="1397"/>
                    <a:pt x="1154" y="2271"/>
                  </a:cubicBezTo>
                  <a:cubicBezTo>
                    <a:pt x="1153" y="2282"/>
                    <a:pt x="1147" y="2292"/>
                    <a:pt x="1140" y="2300"/>
                  </a:cubicBezTo>
                  <a:cubicBezTo>
                    <a:pt x="1114" y="2455"/>
                    <a:pt x="1065" y="2612"/>
                    <a:pt x="994" y="2773"/>
                  </a:cubicBezTo>
                  <a:cubicBezTo>
                    <a:pt x="953" y="2897"/>
                    <a:pt x="701" y="3367"/>
                    <a:pt x="462" y="3651"/>
                  </a:cubicBezTo>
                  <a:cubicBezTo>
                    <a:pt x="1959" y="2697"/>
                    <a:pt x="3201" y="1126"/>
                    <a:pt x="848" y="181"/>
                  </a:cubicBezTo>
                  <a:cubicBezTo>
                    <a:pt x="583" y="94"/>
                    <a:pt x="299" y="27"/>
                    <a:pt x="35" y="7"/>
                  </a:cubicBezTo>
                  <a:cubicBezTo>
                    <a:pt x="23" y="5"/>
                    <a:pt x="1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8"/>
            <p:cNvSpPr/>
            <p:nvPr/>
          </p:nvSpPr>
          <p:spPr>
            <a:xfrm>
              <a:off x="4041700" y="2196375"/>
              <a:ext cx="38525" cy="84050"/>
            </a:xfrm>
            <a:custGeom>
              <a:avLst/>
              <a:gdLst/>
              <a:ahLst/>
              <a:cxnLst/>
              <a:rect l="l" t="t" r="r" b="b"/>
              <a:pathLst>
                <a:path w="1541" h="3362" extrusionOk="0">
                  <a:moveTo>
                    <a:pt x="0" y="0"/>
                  </a:moveTo>
                  <a:lnTo>
                    <a:pt x="0" y="0"/>
                  </a:lnTo>
                  <a:cubicBezTo>
                    <a:pt x="9" y="18"/>
                    <a:pt x="18" y="37"/>
                    <a:pt x="27" y="60"/>
                  </a:cubicBezTo>
                  <a:cubicBezTo>
                    <a:pt x="397" y="1123"/>
                    <a:pt x="534" y="2249"/>
                    <a:pt x="682" y="3361"/>
                  </a:cubicBezTo>
                  <a:cubicBezTo>
                    <a:pt x="754" y="3277"/>
                    <a:pt x="838" y="3199"/>
                    <a:pt x="868" y="3145"/>
                  </a:cubicBezTo>
                  <a:cubicBezTo>
                    <a:pt x="1430" y="2399"/>
                    <a:pt x="1541" y="1655"/>
                    <a:pt x="1220" y="945"/>
                  </a:cubicBezTo>
                  <a:cubicBezTo>
                    <a:pt x="951" y="532"/>
                    <a:pt x="532" y="206"/>
                    <a:pt x="76" y="25"/>
                  </a:cubicBezTo>
                  <a:cubicBezTo>
                    <a:pt x="56" y="18"/>
                    <a:pt x="31" y="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8"/>
            <p:cNvSpPr/>
            <p:nvPr/>
          </p:nvSpPr>
          <p:spPr>
            <a:xfrm>
              <a:off x="3953925" y="2114975"/>
              <a:ext cx="66400" cy="67825"/>
            </a:xfrm>
            <a:custGeom>
              <a:avLst/>
              <a:gdLst/>
              <a:ahLst/>
              <a:cxnLst/>
              <a:rect l="l" t="t" r="r" b="b"/>
              <a:pathLst>
                <a:path w="2656" h="2713" extrusionOk="0">
                  <a:moveTo>
                    <a:pt x="1201" y="1"/>
                  </a:moveTo>
                  <a:lnTo>
                    <a:pt x="1201" y="1"/>
                  </a:lnTo>
                  <a:cubicBezTo>
                    <a:pt x="1066" y="111"/>
                    <a:pt x="941" y="234"/>
                    <a:pt x="822" y="368"/>
                  </a:cubicBezTo>
                  <a:cubicBezTo>
                    <a:pt x="228" y="984"/>
                    <a:pt x="1" y="2136"/>
                    <a:pt x="925" y="2560"/>
                  </a:cubicBezTo>
                  <a:cubicBezTo>
                    <a:pt x="1161" y="2671"/>
                    <a:pt x="1416" y="2713"/>
                    <a:pt x="1672" y="2713"/>
                  </a:cubicBezTo>
                  <a:cubicBezTo>
                    <a:pt x="1885" y="2713"/>
                    <a:pt x="2099" y="2684"/>
                    <a:pt x="2305" y="2644"/>
                  </a:cubicBezTo>
                  <a:cubicBezTo>
                    <a:pt x="2420" y="2627"/>
                    <a:pt x="2538" y="2582"/>
                    <a:pt x="2656" y="2564"/>
                  </a:cubicBezTo>
                  <a:cubicBezTo>
                    <a:pt x="1910" y="2379"/>
                    <a:pt x="1094" y="1540"/>
                    <a:pt x="1111" y="751"/>
                  </a:cubicBezTo>
                  <a:cubicBezTo>
                    <a:pt x="1075" y="495"/>
                    <a:pt x="1101" y="240"/>
                    <a:pt x="1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8"/>
            <p:cNvSpPr/>
            <p:nvPr/>
          </p:nvSpPr>
          <p:spPr>
            <a:xfrm>
              <a:off x="4028875" y="2179475"/>
              <a:ext cx="10450" cy="7875"/>
            </a:xfrm>
            <a:custGeom>
              <a:avLst/>
              <a:gdLst/>
              <a:ahLst/>
              <a:cxnLst/>
              <a:rect l="l" t="t" r="r" b="b"/>
              <a:pathLst>
                <a:path w="418" h="315" extrusionOk="0">
                  <a:moveTo>
                    <a:pt x="191" y="0"/>
                  </a:moveTo>
                  <a:cubicBezTo>
                    <a:pt x="113" y="23"/>
                    <a:pt x="0" y="73"/>
                    <a:pt x="19" y="174"/>
                  </a:cubicBezTo>
                  <a:cubicBezTo>
                    <a:pt x="43" y="243"/>
                    <a:pt x="110" y="314"/>
                    <a:pt x="186" y="314"/>
                  </a:cubicBezTo>
                  <a:cubicBezTo>
                    <a:pt x="194" y="314"/>
                    <a:pt x="201" y="313"/>
                    <a:pt x="209" y="312"/>
                  </a:cubicBezTo>
                  <a:cubicBezTo>
                    <a:pt x="417" y="287"/>
                    <a:pt x="355" y="53"/>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8"/>
            <p:cNvSpPr/>
            <p:nvPr/>
          </p:nvSpPr>
          <p:spPr>
            <a:xfrm>
              <a:off x="4032325" y="2171425"/>
              <a:ext cx="175" cy="200"/>
            </a:xfrm>
            <a:custGeom>
              <a:avLst/>
              <a:gdLst/>
              <a:ahLst/>
              <a:cxnLst/>
              <a:rect l="l" t="t" r="r" b="b"/>
              <a:pathLst>
                <a:path w="7" h="8" extrusionOk="0">
                  <a:moveTo>
                    <a:pt x="1" y="0"/>
                  </a:moveTo>
                  <a:lnTo>
                    <a:pt x="1" y="7"/>
                  </a:lnTo>
                  <a:cubicBezTo>
                    <a:pt x="2" y="6"/>
                    <a:pt x="3" y="5"/>
                    <a:pt x="4" y="5"/>
                  </a:cubicBezTo>
                  <a:cubicBezTo>
                    <a:pt x="5" y="5"/>
                    <a:pt x="7" y="7"/>
                    <a:pt x="7" y="7"/>
                  </a:cubicBezTo>
                  <a:cubicBezTo>
                    <a:pt x="5" y="4"/>
                    <a:pt x="5"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8"/>
            <p:cNvSpPr/>
            <p:nvPr/>
          </p:nvSpPr>
          <p:spPr>
            <a:xfrm>
              <a:off x="4037800" y="2116275"/>
              <a:ext cx="100050" cy="59725"/>
            </a:xfrm>
            <a:custGeom>
              <a:avLst/>
              <a:gdLst/>
              <a:ahLst/>
              <a:cxnLst/>
              <a:rect l="l" t="t" r="r" b="b"/>
              <a:pathLst>
                <a:path w="4002" h="2389" extrusionOk="0">
                  <a:moveTo>
                    <a:pt x="1990" y="0"/>
                  </a:moveTo>
                  <a:cubicBezTo>
                    <a:pt x="1531" y="0"/>
                    <a:pt x="1066" y="288"/>
                    <a:pt x="766" y="622"/>
                  </a:cubicBezTo>
                  <a:cubicBezTo>
                    <a:pt x="532" y="890"/>
                    <a:pt x="371" y="1209"/>
                    <a:pt x="248" y="1543"/>
                  </a:cubicBezTo>
                  <a:cubicBezTo>
                    <a:pt x="165" y="1696"/>
                    <a:pt x="152" y="2127"/>
                    <a:pt x="0" y="2251"/>
                  </a:cubicBezTo>
                  <a:cubicBezTo>
                    <a:pt x="51" y="2269"/>
                    <a:pt x="94" y="2295"/>
                    <a:pt x="136" y="2326"/>
                  </a:cubicBezTo>
                  <a:cubicBezTo>
                    <a:pt x="194" y="2164"/>
                    <a:pt x="308" y="2018"/>
                    <a:pt x="420" y="1900"/>
                  </a:cubicBezTo>
                  <a:cubicBezTo>
                    <a:pt x="849" y="1457"/>
                    <a:pt x="1465" y="1246"/>
                    <a:pt x="2074" y="1244"/>
                  </a:cubicBezTo>
                  <a:cubicBezTo>
                    <a:pt x="2152" y="1244"/>
                    <a:pt x="2306" y="1246"/>
                    <a:pt x="2471" y="1259"/>
                  </a:cubicBezTo>
                  <a:cubicBezTo>
                    <a:pt x="2513" y="1259"/>
                    <a:pt x="2555" y="1260"/>
                    <a:pt x="2593" y="1263"/>
                  </a:cubicBezTo>
                  <a:cubicBezTo>
                    <a:pt x="3233" y="1343"/>
                    <a:pt x="3739" y="1814"/>
                    <a:pt x="4001" y="2388"/>
                  </a:cubicBezTo>
                  <a:cubicBezTo>
                    <a:pt x="3978" y="1437"/>
                    <a:pt x="3335" y="513"/>
                    <a:pt x="2468" y="119"/>
                  </a:cubicBezTo>
                  <a:cubicBezTo>
                    <a:pt x="2314" y="36"/>
                    <a:pt x="2153" y="0"/>
                    <a:pt x="1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8"/>
            <p:cNvSpPr/>
            <p:nvPr/>
          </p:nvSpPr>
          <p:spPr>
            <a:xfrm>
              <a:off x="4046725" y="2155500"/>
              <a:ext cx="89250" cy="37325"/>
            </a:xfrm>
            <a:custGeom>
              <a:avLst/>
              <a:gdLst/>
              <a:ahLst/>
              <a:cxnLst/>
              <a:rect l="l" t="t" r="r" b="b"/>
              <a:pathLst>
                <a:path w="3570" h="1493" extrusionOk="0">
                  <a:moveTo>
                    <a:pt x="1919" y="0"/>
                  </a:moveTo>
                  <a:cubicBezTo>
                    <a:pt x="1367" y="0"/>
                    <a:pt x="842" y="168"/>
                    <a:pt x="413" y="551"/>
                  </a:cubicBezTo>
                  <a:cubicBezTo>
                    <a:pt x="254" y="690"/>
                    <a:pt x="127" y="859"/>
                    <a:pt x="1" y="1025"/>
                  </a:cubicBezTo>
                  <a:cubicBezTo>
                    <a:pt x="87" y="1017"/>
                    <a:pt x="175" y="1019"/>
                    <a:pt x="251" y="1009"/>
                  </a:cubicBezTo>
                  <a:cubicBezTo>
                    <a:pt x="317" y="1007"/>
                    <a:pt x="383" y="1006"/>
                    <a:pt x="449" y="1006"/>
                  </a:cubicBezTo>
                  <a:cubicBezTo>
                    <a:pt x="1497" y="1006"/>
                    <a:pt x="2542" y="1210"/>
                    <a:pt x="3552" y="1493"/>
                  </a:cubicBezTo>
                  <a:cubicBezTo>
                    <a:pt x="3560" y="1469"/>
                    <a:pt x="3562" y="1447"/>
                    <a:pt x="3570" y="1424"/>
                  </a:cubicBezTo>
                  <a:cubicBezTo>
                    <a:pt x="3472" y="1041"/>
                    <a:pt x="3315" y="682"/>
                    <a:pt x="3007" y="411"/>
                  </a:cubicBezTo>
                  <a:cubicBezTo>
                    <a:pt x="2854" y="230"/>
                    <a:pt x="2663" y="115"/>
                    <a:pt x="2455" y="41"/>
                  </a:cubicBezTo>
                  <a:cubicBezTo>
                    <a:pt x="2426" y="36"/>
                    <a:pt x="2398" y="33"/>
                    <a:pt x="2371" y="33"/>
                  </a:cubicBezTo>
                  <a:cubicBezTo>
                    <a:pt x="2365" y="33"/>
                    <a:pt x="2360" y="33"/>
                    <a:pt x="2354" y="34"/>
                  </a:cubicBezTo>
                  <a:cubicBezTo>
                    <a:pt x="2208" y="12"/>
                    <a:pt x="2063" y="0"/>
                    <a:pt x="19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8"/>
            <p:cNvSpPr/>
            <p:nvPr/>
          </p:nvSpPr>
          <p:spPr>
            <a:xfrm>
              <a:off x="3986875" y="2088825"/>
              <a:ext cx="48000" cy="82475"/>
            </a:xfrm>
            <a:custGeom>
              <a:avLst/>
              <a:gdLst/>
              <a:ahLst/>
              <a:cxnLst/>
              <a:rect l="l" t="t" r="r" b="b"/>
              <a:pathLst>
                <a:path w="1920" h="3299" extrusionOk="0">
                  <a:moveTo>
                    <a:pt x="1919" y="0"/>
                  </a:moveTo>
                  <a:lnTo>
                    <a:pt x="1919" y="0"/>
                  </a:lnTo>
                  <a:cubicBezTo>
                    <a:pt x="1441" y="172"/>
                    <a:pt x="960" y="363"/>
                    <a:pt x="520" y="615"/>
                  </a:cubicBezTo>
                  <a:cubicBezTo>
                    <a:pt x="386" y="813"/>
                    <a:pt x="213" y="991"/>
                    <a:pt x="160" y="1236"/>
                  </a:cubicBezTo>
                  <a:cubicBezTo>
                    <a:pt x="0" y="1762"/>
                    <a:pt x="178" y="2247"/>
                    <a:pt x="487" y="2657"/>
                  </a:cubicBezTo>
                  <a:cubicBezTo>
                    <a:pt x="717" y="2878"/>
                    <a:pt x="997" y="3061"/>
                    <a:pt x="1246" y="3209"/>
                  </a:cubicBezTo>
                  <a:cubicBezTo>
                    <a:pt x="1309" y="3249"/>
                    <a:pt x="1382" y="3272"/>
                    <a:pt x="1453" y="3298"/>
                  </a:cubicBezTo>
                  <a:cubicBezTo>
                    <a:pt x="1446" y="3247"/>
                    <a:pt x="1444" y="3198"/>
                    <a:pt x="1438" y="3148"/>
                  </a:cubicBezTo>
                  <a:cubicBezTo>
                    <a:pt x="1387" y="2715"/>
                    <a:pt x="1385" y="2277"/>
                    <a:pt x="1418" y="1839"/>
                  </a:cubicBezTo>
                  <a:cubicBezTo>
                    <a:pt x="1452" y="1198"/>
                    <a:pt x="1650" y="580"/>
                    <a:pt x="19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8"/>
            <p:cNvSpPr/>
            <p:nvPr/>
          </p:nvSpPr>
          <p:spPr>
            <a:xfrm>
              <a:off x="3942775" y="2196675"/>
              <a:ext cx="79500" cy="40600"/>
            </a:xfrm>
            <a:custGeom>
              <a:avLst/>
              <a:gdLst/>
              <a:ahLst/>
              <a:cxnLst/>
              <a:rect l="l" t="t" r="r" b="b"/>
              <a:pathLst>
                <a:path w="3180" h="1624" extrusionOk="0">
                  <a:moveTo>
                    <a:pt x="3179" y="0"/>
                  </a:moveTo>
                  <a:cubicBezTo>
                    <a:pt x="3004" y="61"/>
                    <a:pt x="2828" y="115"/>
                    <a:pt x="2650" y="171"/>
                  </a:cubicBezTo>
                  <a:cubicBezTo>
                    <a:pt x="1796" y="452"/>
                    <a:pt x="897" y="547"/>
                    <a:pt x="1" y="574"/>
                  </a:cubicBezTo>
                  <a:cubicBezTo>
                    <a:pt x="63" y="685"/>
                    <a:pt x="132" y="800"/>
                    <a:pt x="200" y="918"/>
                  </a:cubicBezTo>
                  <a:cubicBezTo>
                    <a:pt x="391" y="1205"/>
                    <a:pt x="607" y="1476"/>
                    <a:pt x="936" y="1586"/>
                  </a:cubicBezTo>
                  <a:cubicBezTo>
                    <a:pt x="1039" y="1612"/>
                    <a:pt x="1144" y="1624"/>
                    <a:pt x="1248" y="1624"/>
                  </a:cubicBezTo>
                  <a:cubicBezTo>
                    <a:pt x="1416" y="1624"/>
                    <a:pt x="1584" y="1594"/>
                    <a:pt x="1749" y="1543"/>
                  </a:cubicBezTo>
                  <a:cubicBezTo>
                    <a:pt x="1812" y="1519"/>
                    <a:pt x="1878" y="1491"/>
                    <a:pt x="1942" y="1465"/>
                  </a:cubicBezTo>
                  <a:cubicBezTo>
                    <a:pt x="2523" y="1166"/>
                    <a:pt x="2975" y="615"/>
                    <a:pt x="3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8"/>
            <p:cNvSpPr/>
            <p:nvPr/>
          </p:nvSpPr>
          <p:spPr>
            <a:xfrm>
              <a:off x="3962550" y="2194775"/>
              <a:ext cx="72625" cy="74650"/>
            </a:xfrm>
            <a:custGeom>
              <a:avLst/>
              <a:gdLst/>
              <a:ahLst/>
              <a:cxnLst/>
              <a:rect l="l" t="t" r="r" b="b"/>
              <a:pathLst>
                <a:path w="2905" h="2986" extrusionOk="0">
                  <a:moveTo>
                    <a:pt x="2771" y="0"/>
                  </a:moveTo>
                  <a:cubicBezTo>
                    <a:pt x="2771" y="1"/>
                    <a:pt x="2771" y="1"/>
                    <a:pt x="2771" y="2"/>
                  </a:cubicBezTo>
                  <a:lnTo>
                    <a:pt x="2771" y="2"/>
                  </a:lnTo>
                  <a:cubicBezTo>
                    <a:pt x="2771" y="1"/>
                    <a:pt x="2771" y="1"/>
                    <a:pt x="2771" y="0"/>
                  </a:cubicBezTo>
                  <a:close/>
                  <a:moveTo>
                    <a:pt x="2771" y="2"/>
                  </a:moveTo>
                  <a:cubicBezTo>
                    <a:pt x="2768" y="80"/>
                    <a:pt x="2752" y="161"/>
                    <a:pt x="2738" y="229"/>
                  </a:cubicBezTo>
                  <a:cubicBezTo>
                    <a:pt x="2617" y="685"/>
                    <a:pt x="2309" y="1070"/>
                    <a:pt x="1941" y="1354"/>
                  </a:cubicBezTo>
                  <a:cubicBezTo>
                    <a:pt x="1546" y="1729"/>
                    <a:pt x="1046" y="2013"/>
                    <a:pt x="509" y="2013"/>
                  </a:cubicBezTo>
                  <a:cubicBezTo>
                    <a:pt x="439" y="2013"/>
                    <a:pt x="368" y="2008"/>
                    <a:pt x="297" y="1998"/>
                  </a:cubicBezTo>
                  <a:cubicBezTo>
                    <a:pt x="193" y="1987"/>
                    <a:pt x="93" y="1959"/>
                    <a:pt x="1" y="1918"/>
                  </a:cubicBezTo>
                  <a:lnTo>
                    <a:pt x="1" y="1918"/>
                  </a:lnTo>
                  <a:cubicBezTo>
                    <a:pt x="394" y="2450"/>
                    <a:pt x="875" y="2890"/>
                    <a:pt x="1522" y="2982"/>
                  </a:cubicBezTo>
                  <a:cubicBezTo>
                    <a:pt x="1548" y="2984"/>
                    <a:pt x="1573" y="2985"/>
                    <a:pt x="1597" y="2985"/>
                  </a:cubicBezTo>
                  <a:cubicBezTo>
                    <a:pt x="2044" y="2985"/>
                    <a:pt x="2397" y="2619"/>
                    <a:pt x="2585" y="2239"/>
                  </a:cubicBezTo>
                  <a:cubicBezTo>
                    <a:pt x="2904" y="1574"/>
                    <a:pt x="2879" y="816"/>
                    <a:pt x="2782" y="105"/>
                  </a:cubicBezTo>
                  <a:cubicBezTo>
                    <a:pt x="2774" y="71"/>
                    <a:pt x="2770" y="38"/>
                    <a:pt x="2771"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8" name="Google Shape;5818;p38"/>
            <p:cNvGrpSpPr/>
            <p:nvPr/>
          </p:nvGrpSpPr>
          <p:grpSpPr>
            <a:xfrm>
              <a:off x="2955362" y="1548025"/>
              <a:ext cx="1193163" cy="1470775"/>
              <a:chOff x="2955362" y="1548025"/>
              <a:chExt cx="1193163" cy="1470775"/>
            </a:xfrm>
          </p:grpSpPr>
          <p:sp>
            <p:nvSpPr>
              <p:cNvPr id="5819" name="Google Shape;5819;p38"/>
              <p:cNvSpPr/>
              <p:nvPr/>
            </p:nvSpPr>
            <p:spPr>
              <a:xfrm>
                <a:off x="3598875" y="2835425"/>
                <a:ext cx="29850" cy="12250"/>
              </a:xfrm>
              <a:custGeom>
                <a:avLst/>
                <a:gdLst/>
                <a:ahLst/>
                <a:cxnLst/>
                <a:rect l="l" t="t" r="r" b="b"/>
                <a:pathLst>
                  <a:path w="1194" h="490" extrusionOk="0">
                    <a:moveTo>
                      <a:pt x="927" y="0"/>
                    </a:moveTo>
                    <a:cubicBezTo>
                      <a:pt x="882" y="0"/>
                      <a:pt x="838" y="6"/>
                      <a:pt x="796" y="13"/>
                    </a:cubicBezTo>
                    <a:cubicBezTo>
                      <a:pt x="761" y="19"/>
                      <a:pt x="730" y="23"/>
                      <a:pt x="701" y="25"/>
                    </a:cubicBezTo>
                    <a:lnTo>
                      <a:pt x="694" y="25"/>
                    </a:lnTo>
                    <a:cubicBezTo>
                      <a:pt x="510" y="54"/>
                      <a:pt x="258" y="93"/>
                      <a:pt x="76" y="243"/>
                    </a:cubicBezTo>
                    <a:cubicBezTo>
                      <a:pt x="28" y="280"/>
                      <a:pt x="0" y="332"/>
                      <a:pt x="3" y="382"/>
                    </a:cubicBezTo>
                    <a:lnTo>
                      <a:pt x="3" y="387"/>
                    </a:lnTo>
                    <a:lnTo>
                      <a:pt x="3" y="389"/>
                    </a:lnTo>
                    <a:cubicBezTo>
                      <a:pt x="10" y="434"/>
                      <a:pt x="47" y="482"/>
                      <a:pt x="134" y="487"/>
                    </a:cubicBezTo>
                    <a:cubicBezTo>
                      <a:pt x="176" y="487"/>
                      <a:pt x="217" y="489"/>
                      <a:pt x="258" y="489"/>
                    </a:cubicBezTo>
                    <a:cubicBezTo>
                      <a:pt x="498" y="489"/>
                      <a:pt x="749" y="478"/>
                      <a:pt x="998" y="456"/>
                    </a:cubicBezTo>
                    <a:cubicBezTo>
                      <a:pt x="1128" y="441"/>
                      <a:pt x="1194" y="325"/>
                      <a:pt x="1191" y="221"/>
                    </a:cubicBezTo>
                    <a:cubicBezTo>
                      <a:pt x="1189" y="147"/>
                      <a:pt x="1154" y="83"/>
                      <a:pt x="1096" y="45"/>
                    </a:cubicBezTo>
                    <a:cubicBezTo>
                      <a:pt x="1042" y="11"/>
                      <a:pt x="984"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0" name="Google Shape;5820;p38"/>
              <p:cNvGrpSpPr/>
              <p:nvPr/>
            </p:nvGrpSpPr>
            <p:grpSpPr>
              <a:xfrm>
                <a:off x="2955362" y="1548025"/>
                <a:ext cx="1193163" cy="1470775"/>
                <a:chOff x="2955362" y="2919625"/>
                <a:chExt cx="1193163" cy="1470775"/>
              </a:xfrm>
            </p:grpSpPr>
            <p:sp>
              <p:nvSpPr>
                <p:cNvPr id="5821" name="Google Shape;5821;p38"/>
                <p:cNvSpPr/>
                <p:nvPr/>
              </p:nvSpPr>
              <p:spPr>
                <a:xfrm>
                  <a:off x="3554050" y="4333800"/>
                  <a:ext cx="49975" cy="23925"/>
                </a:xfrm>
                <a:custGeom>
                  <a:avLst/>
                  <a:gdLst/>
                  <a:ahLst/>
                  <a:cxnLst/>
                  <a:rect l="l" t="t" r="r" b="b"/>
                  <a:pathLst>
                    <a:path w="1999" h="957" extrusionOk="0">
                      <a:moveTo>
                        <a:pt x="1835" y="1"/>
                      </a:moveTo>
                      <a:cubicBezTo>
                        <a:pt x="1824" y="1"/>
                        <a:pt x="1813" y="1"/>
                        <a:pt x="1802" y="5"/>
                      </a:cubicBezTo>
                      <a:cubicBezTo>
                        <a:pt x="1548" y="43"/>
                        <a:pt x="1249" y="95"/>
                        <a:pt x="962" y="202"/>
                      </a:cubicBezTo>
                      <a:lnTo>
                        <a:pt x="958" y="203"/>
                      </a:lnTo>
                      <a:cubicBezTo>
                        <a:pt x="936" y="212"/>
                        <a:pt x="897" y="229"/>
                        <a:pt x="847" y="248"/>
                      </a:cubicBezTo>
                      <a:cubicBezTo>
                        <a:pt x="599" y="347"/>
                        <a:pt x="140" y="531"/>
                        <a:pt x="32" y="718"/>
                      </a:cubicBezTo>
                      <a:cubicBezTo>
                        <a:pt x="25" y="728"/>
                        <a:pt x="25" y="741"/>
                        <a:pt x="28" y="754"/>
                      </a:cubicBezTo>
                      <a:cubicBezTo>
                        <a:pt x="0" y="821"/>
                        <a:pt x="21" y="888"/>
                        <a:pt x="82" y="939"/>
                      </a:cubicBezTo>
                      <a:cubicBezTo>
                        <a:pt x="91" y="946"/>
                        <a:pt x="101" y="951"/>
                        <a:pt x="111" y="952"/>
                      </a:cubicBezTo>
                      <a:cubicBezTo>
                        <a:pt x="127" y="954"/>
                        <a:pt x="146" y="957"/>
                        <a:pt x="167" y="957"/>
                      </a:cubicBezTo>
                      <a:lnTo>
                        <a:pt x="184" y="957"/>
                      </a:lnTo>
                      <a:cubicBezTo>
                        <a:pt x="334" y="949"/>
                        <a:pt x="474" y="871"/>
                        <a:pt x="608" y="795"/>
                      </a:cubicBezTo>
                      <a:cubicBezTo>
                        <a:pt x="687" y="753"/>
                        <a:pt x="761" y="710"/>
                        <a:pt x="834" y="684"/>
                      </a:cubicBezTo>
                      <a:lnTo>
                        <a:pt x="840" y="683"/>
                      </a:lnTo>
                      <a:cubicBezTo>
                        <a:pt x="1196" y="518"/>
                        <a:pt x="1541" y="394"/>
                        <a:pt x="1869" y="317"/>
                      </a:cubicBezTo>
                      <a:cubicBezTo>
                        <a:pt x="1952" y="296"/>
                        <a:pt x="1999" y="226"/>
                        <a:pt x="1990" y="145"/>
                      </a:cubicBezTo>
                      <a:cubicBezTo>
                        <a:pt x="1981" y="63"/>
                        <a:pt x="1915" y="3"/>
                        <a:pt x="18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8"/>
                <p:cNvSpPr/>
                <p:nvPr/>
              </p:nvSpPr>
              <p:spPr>
                <a:xfrm>
                  <a:off x="3591075" y="4334300"/>
                  <a:ext cx="64300" cy="17525"/>
                </a:xfrm>
                <a:custGeom>
                  <a:avLst/>
                  <a:gdLst/>
                  <a:ahLst/>
                  <a:cxnLst/>
                  <a:rect l="l" t="t" r="r" b="b"/>
                  <a:pathLst>
                    <a:path w="2572" h="701" extrusionOk="0">
                      <a:moveTo>
                        <a:pt x="2374" y="1"/>
                      </a:moveTo>
                      <a:cubicBezTo>
                        <a:pt x="1902" y="1"/>
                        <a:pt x="1436" y="115"/>
                        <a:pt x="985" y="227"/>
                      </a:cubicBezTo>
                      <a:cubicBezTo>
                        <a:pt x="908" y="247"/>
                        <a:pt x="829" y="266"/>
                        <a:pt x="751" y="285"/>
                      </a:cubicBezTo>
                      <a:lnTo>
                        <a:pt x="748" y="285"/>
                      </a:lnTo>
                      <a:cubicBezTo>
                        <a:pt x="733" y="289"/>
                        <a:pt x="720" y="295"/>
                        <a:pt x="706" y="298"/>
                      </a:cubicBezTo>
                      <a:lnTo>
                        <a:pt x="624" y="320"/>
                      </a:lnTo>
                      <a:cubicBezTo>
                        <a:pt x="599" y="326"/>
                        <a:pt x="576" y="332"/>
                        <a:pt x="551" y="338"/>
                      </a:cubicBezTo>
                      <a:cubicBezTo>
                        <a:pt x="376" y="380"/>
                        <a:pt x="194" y="424"/>
                        <a:pt x="41" y="531"/>
                      </a:cubicBezTo>
                      <a:lnTo>
                        <a:pt x="38" y="537"/>
                      </a:lnTo>
                      <a:lnTo>
                        <a:pt x="35" y="539"/>
                      </a:lnTo>
                      <a:lnTo>
                        <a:pt x="34" y="540"/>
                      </a:lnTo>
                      <a:lnTo>
                        <a:pt x="31" y="543"/>
                      </a:lnTo>
                      <a:lnTo>
                        <a:pt x="28" y="546"/>
                      </a:lnTo>
                      <a:cubicBezTo>
                        <a:pt x="26" y="547"/>
                        <a:pt x="23" y="550"/>
                        <a:pt x="22" y="553"/>
                      </a:cubicBezTo>
                      <a:lnTo>
                        <a:pt x="22" y="555"/>
                      </a:lnTo>
                      <a:cubicBezTo>
                        <a:pt x="2" y="584"/>
                        <a:pt x="0" y="623"/>
                        <a:pt x="19" y="654"/>
                      </a:cubicBezTo>
                      <a:cubicBezTo>
                        <a:pt x="35" y="684"/>
                        <a:pt x="66" y="700"/>
                        <a:pt x="99" y="700"/>
                      </a:cubicBezTo>
                      <a:cubicBezTo>
                        <a:pt x="105" y="700"/>
                        <a:pt x="114" y="699"/>
                        <a:pt x="121" y="698"/>
                      </a:cubicBezTo>
                      <a:cubicBezTo>
                        <a:pt x="722" y="564"/>
                        <a:pt x="1268" y="452"/>
                        <a:pt x="1834" y="452"/>
                      </a:cubicBezTo>
                      <a:cubicBezTo>
                        <a:pt x="1861" y="452"/>
                        <a:pt x="1889" y="452"/>
                        <a:pt x="1917" y="453"/>
                      </a:cubicBezTo>
                      <a:cubicBezTo>
                        <a:pt x="1922" y="453"/>
                        <a:pt x="1925" y="453"/>
                        <a:pt x="1930" y="451"/>
                      </a:cubicBezTo>
                      <a:cubicBezTo>
                        <a:pt x="1968" y="444"/>
                        <a:pt x="2026" y="443"/>
                        <a:pt x="2090" y="438"/>
                      </a:cubicBezTo>
                      <a:cubicBezTo>
                        <a:pt x="2265" y="434"/>
                        <a:pt x="2521" y="424"/>
                        <a:pt x="2565" y="249"/>
                      </a:cubicBezTo>
                      <a:lnTo>
                        <a:pt x="2565" y="246"/>
                      </a:lnTo>
                      <a:cubicBezTo>
                        <a:pt x="2567" y="241"/>
                        <a:pt x="2567" y="237"/>
                        <a:pt x="2567" y="231"/>
                      </a:cubicBezTo>
                      <a:cubicBezTo>
                        <a:pt x="2567" y="230"/>
                        <a:pt x="2567" y="225"/>
                        <a:pt x="2570" y="224"/>
                      </a:cubicBezTo>
                      <a:cubicBezTo>
                        <a:pt x="2570" y="220"/>
                        <a:pt x="2571" y="217"/>
                        <a:pt x="2571" y="212"/>
                      </a:cubicBezTo>
                      <a:lnTo>
                        <a:pt x="2571" y="202"/>
                      </a:lnTo>
                      <a:lnTo>
                        <a:pt x="2571" y="195"/>
                      </a:lnTo>
                      <a:lnTo>
                        <a:pt x="2571" y="187"/>
                      </a:lnTo>
                      <a:lnTo>
                        <a:pt x="2571" y="182"/>
                      </a:lnTo>
                      <a:cubicBezTo>
                        <a:pt x="2567" y="138"/>
                        <a:pt x="2548" y="96"/>
                        <a:pt x="2519" y="65"/>
                      </a:cubicBezTo>
                      <a:lnTo>
                        <a:pt x="2513" y="59"/>
                      </a:lnTo>
                      <a:lnTo>
                        <a:pt x="2508" y="56"/>
                      </a:lnTo>
                      <a:cubicBezTo>
                        <a:pt x="2505" y="52"/>
                        <a:pt x="2501" y="50"/>
                        <a:pt x="2497" y="48"/>
                      </a:cubicBezTo>
                      <a:lnTo>
                        <a:pt x="2494" y="45"/>
                      </a:lnTo>
                      <a:cubicBezTo>
                        <a:pt x="2491" y="42"/>
                        <a:pt x="2485" y="37"/>
                        <a:pt x="2479" y="34"/>
                      </a:cubicBezTo>
                      <a:lnTo>
                        <a:pt x="2476" y="33"/>
                      </a:lnTo>
                      <a:lnTo>
                        <a:pt x="2472" y="30"/>
                      </a:lnTo>
                      <a:cubicBezTo>
                        <a:pt x="2465" y="27"/>
                        <a:pt x="2457" y="21"/>
                        <a:pt x="2447" y="18"/>
                      </a:cubicBezTo>
                      <a:lnTo>
                        <a:pt x="2446" y="18"/>
                      </a:lnTo>
                      <a:lnTo>
                        <a:pt x="2412" y="7"/>
                      </a:lnTo>
                      <a:cubicBezTo>
                        <a:pt x="2406" y="5"/>
                        <a:pt x="2399" y="5"/>
                        <a:pt x="2395" y="4"/>
                      </a:cubicBezTo>
                      <a:cubicBezTo>
                        <a:pt x="2389" y="4"/>
                        <a:pt x="2382" y="1"/>
                        <a:pt x="2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8"/>
                <p:cNvSpPr/>
                <p:nvPr/>
              </p:nvSpPr>
              <p:spPr>
                <a:xfrm>
                  <a:off x="3667075" y="4343575"/>
                  <a:ext cx="27425" cy="10225"/>
                </a:xfrm>
                <a:custGeom>
                  <a:avLst/>
                  <a:gdLst/>
                  <a:ahLst/>
                  <a:cxnLst/>
                  <a:rect l="l" t="t" r="r" b="b"/>
                  <a:pathLst>
                    <a:path w="1097" h="409" extrusionOk="0">
                      <a:moveTo>
                        <a:pt x="741" y="0"/>
                      </a:moveTo>
                      <a:cubicBezTo>
                        <a:pt x="573" y="2"/>
                        <a:pt x="394" y="38"/>
                        <a:pt x="302" y="60"/>
                      </a:cubicBezTo>
                      <a:lnTo>
                        <a:pt x="299" y="60"/>
                      </a:lnTo>
                      <a:lnTo>
                        <a:pt x="277" y="66"/>
                      </a:lnTo>
                      <a:cubicBezTo>
                        <a:pt x="271" y="67"/>
                        <a:pt x="266" y="70"/>
                        <a:pt x="261" y="73"/>
                      </a:cubicBezTo>
                      <a:cubicBezTo>
                        <a:pt x="174" y="96"/>
                        <a:pt x="114" y="117"/>
                        <a:pt x="76" y="136"/>
                      </a:cubicBezTo>
                      <a:cubicBezTo>
                        <a:pt x="34" y="143"/>
                        <a:pt x="0" y="181"/>
                        <a:pt x="0" y="225"/>
                      </a:cubicBezTo>
                      <a:cubicBezTo>
                        <a:pt x="3" y="271"/>
                        <a:pt x="40" y="306"/>
                        <a:pt x="86" y="308"/>
                      </a:cubicBezTo>
                      <a:cubicBezTo>
                        <a:pt x="150" y="318"/>
                        <a:pt x="215" y="329"/>
                        <a:pt x="282" y="344"/>
                      </a:cubicBezTo>
                      <a:cubicBezTo>
                        <a:pt x="343" y="357"/>
                        <a:pt x="407" y="370"/>
                        <a:pt x="473" y="379"/>
                      </a:cubicBezTo>
                      <a:lnTo>
                        <a:pt x="489" y="379"/>
                      </a:lnTo>
                      <a:cubicBezTo>
                        <a:pt x="522" y="379"/>
                        <a:pt x="567" y="385"/>
                        <a:pt x="617" y="392"/>
                      </a:cubicBezTo>
                      <a:cubicBezTo>
                        <a:pt x="646" y="395"/>
                        <a:pt x="677" y="399"/>
                        <a:pt x="707" y="402"/>
                      </a:cubicBezTo>
                      <a:cubicBezTo>
                        <a:pt x="742" y="407"/>
                        <a:pt x="777" y="408"/>
                        <a:pt x="809" y="408"/>
                      </a:cubicBezTo>
                      <a:cubicBezTo>
                        <a:pt x="897" y="408"/>
                        <a:pt x="981" y="392"/>
                        <a:pt x="1038" y="337"/>
                      </a:cubicBezTo>
                      <a:lnTo>
                        <a:pt x="1039" y="335"/>
                      </a:lnTo>
                      <a:lnTo>
                        <a:pt x="1042" y="332"/>
                      </a:lnTo>
                      <a:cubicBezTo>
                        <a:pt x="1070" y="303"/>
                        <a:pt x="1086" y="264"/>
                        <a:pt x="1092" y="219"/>
                      </a:cubicBezTo>
                      <a:lnTo>
                        <a:pt x="1092" y="216"/>
                      </a:lnTo>
                      <a:cubicBezTo>
                        <a:pt x="1096" y="162"/>
                        <a:pt x="1079" y="70"/>
                        <a:pt x="939" y="23"/>
                      </a:cubicBezTo>
                      <a:cubicBezTo>
                        <a:pt x="889" y="12"/>
                        <a:pt x="830" y="4"/>
                        <a:pt x="761" y="4"/>
                      </a:cubicBezTo>
                      <a:cubicBezTo>
                        <a:pt x="755" y="2"/>
                        <a:pt x="748" y="0"/>
                        <a:pt x="7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8"/>
                <p:cNvSpPr/>
                <p:nvPr/>
              </p:nvSpPr>
              <p:spPr>
                <a:xfrm>
                  <a:off x="3350850" y="4332225"/>
                  <a:ext cx="66075" cy="25350"/>
                </a:xfrm>
                <a:custGeom>
                  <a:avLst/>
                  <a:gdLst/>
                  <a:ahLst/>
                  <a:cxnLst/>
                  <a:rect l="l" t="t" r="r" b="b"/>
                  <a:pathLst>
                    <a:path w="2643" h="1014" extrusionOk="0">
                      <a:moveTo>
                        <a:pt x="168" y="1"/>
                      </a:moveTo>
                      <a:cubicBezTo>
                        <a:pt x="110" y="1"/>
                        <a:pt x="57" y="36"/>
                        <a:pt x="28" y="91"/>
                      </a:cubicBezTo>
                      <a:cubicBezTo>
                        <a:pt x="0" y="147"/>
                        <a:pt x="5" y="211"/>
                        <a:pt x="40" y="257"/>
                      </a:cubicBezTo>
                      <a:cubicBezTo>
                        <a:pt x="76" y="310"/>
                        <a:pt x="136" y="323"/>
                        <a:pt x="168" y="330"/>
                      </a:cubicBezTo>
                      <a:cubicBezTo>
                        <a:pt x="288" y="352"/>
                        <a:pt x="400" y="394"/>
                        <a:pt x="522" y="440"/>
                      </a:cubicBezTo>
                      <a:cubicBezTo>
                        <a:pt x="648" y="488"/>
                        <a:pt x="777" y="536"/>
                        <a:pt x="911" y="558"/>
                      </a:cubicBezTo>
                      <a:cubicBezTo>
                        <a:pt x="1222" y="623"/>
                        <a:pt x="1550" y="716"/>
                        <a:pt x="1945" y="849"/>
                      </a:cubicBezTo>
                      <a:lnTo>
                        <a:pt x="1993" y="867"/>
                      </a:lnTo>
                      <a:cubicBezTo>
                        <a:pt x="1996" y="868"/>
                        <a:pt x="2000" y="868"/>
                        <a:pt x="2003" y="868"/>
                      </a:cubicBezTo>
                      <a:lnTo>
                        <a:pt x="2016" y="868"/>
                      </a:lnTo>
                      <a:cubicBezTo>
                        <a:pt x="2144" y="912"/>
                        <a:pt x="2277" y="957"/>
                        <a:pt x="2408" y="1005"/>
                      </a:cubicBezTo>
                      <a:cubicBezTo>
                        <a:pt x="2429" y="1012"/>
                        <a:pt x="2447" y="1014"/>
                        <a:pt x="2466" y="1014"/>
                      </a:cubicBezTo>
                      <a:cubicBezTo>
                        <a:pt x="2487" y="1014"/>
                        <a:pt x="2506" y="1009"/>
                        <a:pt x="2525" y="1005"/>
                      </a:cubicBezTo>
                      <a:lnTo>
                        <a:pt x="2528" y="1002"/>
                      </a:lnTo>
                      <a:lnTo>
                        <a:pt x="2531" y="1002"/>
                      </a:lnTo>
                      <a:cubicBezTo>
                        <a:pt x="2552" y="995"/>
                        <a:pt x="2570" y="983"/>
                        <a:pt x="2586" y="969"/>
                      </a:cubicBezTo>
                      <a:lnTo>
                        <a:pt x="2589" y="966"/>
                      </a:lnTo>
                      <a:cubicBezTo>
                        <a:pt x="2637" y="915"/>
                        <a:pt x="2643" y="840"/>
                        <a:pt x="2605" y="776"/>
                      </a:cubicBezTo>
                      <a:cubicBezTo>
                        <a:pt x="2599" y="769"/>
                        <a:pt x="2598" y="766"/>
                        <a:pt x="2593" y="762"/>
                      </a:cubicBezTo>
                      <a:cubicBezTo>
                        <a:pt x="2380" y="558"/>
                        <a:pt x="2096" y="460"/>
                        <a:pt x="1824" y="364"/>
                      </a:cubicBezTo>
                      <a:cubicBezTo>
                        <a:pt x="1762" y="342"/>
                        <a:pt x="1701" y="320"/>
                        <a:pt x="1639" y="298"/>
                      </a:cubicBezTo>
                      <a:cubicBezTo>
                        <a:pt x="1220" y="152"/>
                        <a:pt x="809" y="91"/>
                        <a:pt x="376" y="29"/>
                      </a:cubicBezTo>
                      <a:cubicBezTo>
                        <a:pt x="318" y="18"/>
                        <a:pt x="258" y="10"/>
                        <a:pt x="197" y="2"/>
                      </a:cubicBezTo>
                      <a:lnTo>
                        <a:pt x="190" y="2"/>
                      </a:lnTo>
                      <a:cubicBezTo>
                        <a:pt x="186" y="1"/>
                        <a:pt x="178"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8"/>
                <p:cNvSpPr/>
                <p:nvPr/>
              </p:nvSpPr>
              <p:spPr>
                <a:xfrm>
                  <a:off x="3320325" y="4342075"/>
                  <a:ext cx="52675" cy="18050"/>
                </a:xfrm>
                <a:custGeom>
                  <a:avLst/>
                  <a:gdLst/>
                  <a:ahLst/>
                  <a:cxnLst/>
                  <a:rect l="l" t="t" r="r" b="b"/>
                  <a:pathLst>
                    <a:path w="2107" h="722" extrusionOk="0">
                      <a:moveTo>
                        <a:pt x="146" y="0"/>
                      </a:moveTo>
                      <a:cubicBezTo>
                        <a:pt x="137" y="0"/>
                        <a:pt x="127" y="2"/>
                        <a:pt x="123" y="3"/>
                      </a:cubicBezTo>
                      <a:lnTo>
                        <a:pt x="118" y="3"/>
                      </a:lnTo>
                      <a:lnTo>
                        <a:pt x="115" y="6"/>
                      </a:lnTo>
                      <a:cubicBezTo>
                        <a:pt x="60" y="21"/>
                        <a:pt x="18" y="66"/>
                        <a:pt x="7" y="121"/>
                      </a:cubicBezTo>
                      <a:cubicBezTo>
                        <a:pt x="0" y="162"/>
                        <a:pt x="9" y="200"/>
                        <a:pt x="32" y="234"/>
                      </a:cubicBezTo>
                      <a:cubicBezTo>
                        <a:pt x="54" y="264"/>
                        <a:pt x="89" y="285"/>
                        <a:pt x="130" y="292"/>
                      </a:cubicBezTo>
                      <a:cubicBezTo>
                        <a:pt x="389" y="334"/>
                        <a:pt x="643" y="411"/>
                        <a:pt x="880" y="490"/>
                      </a:cubicBezTo>
                      <a:lnTo>
                        <a:pt x="885" y="491"/>
                      </a:lnTo>
                      <a:cubicBezTo>
                        <a:pt x="1020" y="522"/>
                        <a:pt x="1159" y="547"/>
                        <a:pt x="1293" y="570"/>
                      </a:cubicBezTo>
                      <a:cubicBezTo>
                        <a:pt x="1408" y="591"/>
                        <a:pt x="1529" y="610"/>
                        <a:pt x="1643" y="636"/>
                      </a:cubicBezTo>
                      <a:cubicBezTo>
                        <a:pt x="1647" y="636"/>
                        <a:pt x="1650" y="637"/>
                        <a:pt x="1656" y="637"/>
                      </a:cubicBezTo>
                      <a:lnTo>
                        <a:pt x="1662" y="637"/>
                      </a:lnTo>
                      <a:lnTo>
                        <a:pt x="1672" y="636"/>
                      </a:lnTo>
                      <a:lnTo>
                        <a:pt x="1676" y="636"/>
                      </a:lnTo>
                      <a:cubicBezTo>
                        <a:pt x="1772" y="656"/>
                        <a:pt x="1869" y="684"/>
                        <a:pt x="1966" y="716"/>
                      </a:cubicBezTo>
                      <a:cubicBezTo>
                        <a:pt x="1976" y="719"/>
                        <a:pt x="1990" y="722"/>
                        <a:pt x="2000" y="722"/>
                      </a:cubicBezTo>
                      <a:cubicBezTo>
                        <a:pt x="2008" y="722"/>
                        <a:pt x="2016" y="719"/>
                        <a:pt x="2026" y="717"/>
                      </a:cubicBezTo>
                      <a:lnTo>
                        <a:pt x="2029" y="716"/>
                      </a:lnTo>
                      <a:cubicBezTo>
                        <a:pt x="2035" y="714"/>
                        <a:pt x="2041" y="713"/>
                        <a:pt x="2045" y="709"/>
                      </a:cubicBezTo>
                      <a:cubicBezTo>
                        <a:pt x="2049" y="707"/>
                        <a:pt x="2051" y="703"/>
                        <a:pt x="2055" y="701"/>
                      </a:cubicBezTo>
                      <a:lnTo>
                        <a:pt x="2058" y="700"/>
                      </a:lnTo>
                      <a:lnTo>
                        <a:pt x="2062" y="698"/>
                      </a:lnTo>
                      <a:cubicBezTo>
                        <a:pt x="2092" y="671"/>
                        <a:pt x="2106" y="628"/>
                        <a:pt x="2099" y="591"/>
                      </a:cubicBezTo>
                      <a:cubicBezTo>
                        <a:pt x="2093" y="553"/>
                        <a:pt x="2071" y="524"/>
                        <a:pt x="2036" y="509"/>
                      </a:cubicBezTo>
                      <a:cubicBezTo>
                        <a:pt x="1992" y="487"/>
                        <a:pt x="1947" y="465"/>
                        <a:pt x="1896" y="440"/>
                      </a:cubicBezTo>
                      <a:lnTo>
                        <a:pt x="1880" y="433"/>
                      </a:lnTo>
                      <a:cubicBezTo>
                        <a:pt x="1869" y="429"/>
                        <a:pt x="1858" y="423"/>
                        <a:pt x="1845" y="419"/>
                      </a:cubicBezTo>
                      <a:lnTo>
                        <a:pt x="1823" y="410"/>
                      </a:lnTo>
                      <a:cubicBezTo>
                        <a:pt x="1733" y="371"/>
                        <a:pt x="1643" y="331"/>
                        <a:pt x="1558" y="299"/>
                      </a:cubicBezTo>
                      <a:lnTo>
                        <a:pt x="1555" y="299"/>
                      </a:lnTo>
                      <a:cubicBezTo>
                        <a:pt x="1501" y="277"/>
                        <a:pt x="1458" y="261"/>
                        <a:pt x="1417" y="247"/>
                      </a:cubicBezTo>
                      <a:cubicBezTo>
                        <a:pt x="1179" y="152"/>
                        <a:pt x="940" y="98"/>
                        <a:pt x="710" y="89"/>
                      </a:cubicBezTo>
                      <a:cubicBezTo>
                        <a:pt x="539" y="72"/>
                        <a:pt x="353" y="37"/>
                        <a:pt x="175" y="2"/>
                      </a:cubicBezTo>
                      <a:cubicBezTo>
                        <a:pt x="166" y="0"/>
                        <a:pt x="156" y="0"/>
                        <a:pt x="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8"/>
                <p:cNvSpPr/>
                <p:nvPr/>
              </p:nvSpPr>
              <p:spPr>
                <a:xfrm>
                  <a:off x="3302675" y="4356150"/>
                  <a:ext cx="33050" cy="9850"/>
                </a:xfrm>
                <a:custGeom>
                  <a:avLst/>
                  <a:gdLst/>
                  <a:ahLst/>
                  <a:cxnLst/>
                  <a:rect l="l" t="t" r="r" b="b"/>
                  <a:pathLst>
                    <a:path w="1322" h="394" extrusionOk="0">
                      <a:moveTo>
                        <a:pt x="137" y="0"/>
                      </a:moveTo>
                      <a:cubicBezTo>
                        <a:pt x="71" y="0"/>
                        <a:pt x="17" y="46"/>
                        <a:pt x="7" y="109"/>
                      </a:cubicBezTo>
                      <a:cubicBezTo>
                        <a:pt x="1" y="141"/>
                        <a:pt x="8" y="176"/>
                        <a:pt x="28" y="205"/>
                      </a:cubicBezTo>
                      <a:lnTo>
                        <a:pt x="30" y="208"/>
                      </a:lnTo>
                      <a:cubicBezTo>
                        <a:pt x="36" y="214"/>
                        <a:pt x="39" y="220"/>
                        <a:pt x="46" y="226"/>
                      </a:cubicBezTo>
                      <a:cubicBezTo>
                        <a:pt x="55" y="233"/>
                        <a:pt x="66" y="239"/>
                        <a:pt x="77" y="240"/>
                      </a:cubicBezTo>
                      <a:cubicBezTo>
                        <a:pt x="90" y="248"/>
                        <a:pt x="106" y="253"/>
                        <a:pt x="125" y="256"/>
                      </a:cubicBezTo>
                      <a:cubicBezTo>
                        <a:pt x="230" y="271"/>
                        <a:pt x="337" y="287"/>
                        <a:pt x="439" y="305"/>
                      </a:cubicBezTo>
                      <a:cubicBezTo>
                        <a:pt x="686" y="342"/>
                        <a:pt x="941" y="383"/>
                        <a:pt x="1196" y="393"/>
                      </a:cubicBezTo>
                      <a:lnTo>
                        <a:pt x="1205" y="393"/>
                      </a:lnTo>
                      <a:cubicBezTo>
                        <a:pt x="1218" y="393"/>
                        <a:pt x="1231" y="392"/>
                        <a:pt x="1242" y="388"/>
                      </a:cubicBezTo>
                      <a:cubicBezTo>
                        <a:pt x="1245" y="388"/>
                        <a:pt x="1248" y="386"/>
                        <a:pt x="1250" y="385"/>
                      </a:cubicBezTo>
                      <a:cubicBezTo>
                        <a:pt x="1285" y="369"/>
                        <a:pt x="1308" y="338"/>
                        <a:pt x="1318" y="302"/>
                      </a:cubicBezTo>
                      <a:cubicBezTo>
                        <a:pt x="1321" y="283"/>
                        <a:pt x="1320" y="262"/>
                        <a:pt x="1314" y="245"/>
                      </a:cubicBezTo>
                      <a:lnTo>
                        <a:pt x="1314" y="235"/>
                      </a:lnTo>
                      <a:lnTo>
                        <a:pt x="1310" y="224"/>
                      </a:lnTo>
                      <a:lnTo>
                        <a:pt x="1307" y="223"/>
                      </a:lnTo>
                      <a:lnTo>
                        <a:pt x="1304" y="217"/>
                      </a:lnTo>
                      <a:cubicBezTo>
                        <a:pt x="1189" y="31"/>
                        <a:pt x="499" y="23"/>
                        <a:pt x="492" y="23"/>
                      </a:cubicBezTo>
                      <a:cubicBezTo>
                        <a:pt x="371" y="22"/>
                        <a:pt x="253" y="10"/>
                        <a:pt x="154" y="1"/>
                      </a:cubicBezTo>
                      <a:cubicBezTo>
                        <a:pt x="148" y="1"/>
                        <a:pt x="142" y="0"/>
                        <a:pt x="1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8"/>
                <p:cNvSpPr/>
                <p:nvPr/>
              </p:nvSpPr>
              <p:spPr>
                <a:xfrm>
                  <a:off x="3567050" y="3775625"/>
                  <a:ext cx="34425" cy="31525"/>
                </a:xfrm>
                <a:custGeom>
                  <a:avLst/>
                  <a:gdLst/>
                  <a:ahLst/>
                  <a:cxnLst/>
                  <a:rect l="l" t="t" r="r" b="b"/>
                  <a:pathLst>
                    <a:path w="1377" h="1261" extrusionOk="0">
                      <a:moveTo>
                        <a:pt x="696" y="405"/>
                      </a:moveTo>
                      <a:cubicBezTo>
                        <a:pt x="783" y="405"/>
                        <a:pt x="845" y="436"/>
                        <a:pt x="880" y="494"/>
                      </a:cubicBezTo>
                      <a:cubicBezTo>
                        <a:pt x="917" y="558"/>
                        <a:pt x="915" y="653"/>
                        <a:pt x="871" y="730"/>
                      </a:cubicBezTo>
                      <a:cubicBezTo>
                        <a:pt x="824" y="809"/>
                        <a:pt x="747" y="856"/>
                        <a:pt x="654" y="856"/>
                      </a:cubicBezTo>
                      <a:lnTo>
                        <a:pt x="619" y="856"/>
                      </a:lnTo>
                      <a:cubicBezTo>
                        <a:pt x="457" y="848"/>
                        <a:pt x="441" y="722"/>
                        <a:pt x="442" y="669"/>
                      </a:cubicBezTo>
                      <a:cubicBezTo>
                        <a:pt x="444" y="544"/>
                        <a:pt x="539" y="407"/>
                        <a:pt x="690" y="405"/>
                      </a:cubicBezTo>
                      <a:cubicBezTo>
                        <a:pt x="692" y="405"/>
                        <a:pt x="694" y="405"/>
                        <a:pt x="696" y="405"/>
                      </a:cubicBezTo>
                      <a:close/>
                      <a:moveTo>
                        <a:pt x="651" y="0"/>
                      </a:moveTo>
                      <a:cubicBezTo>
                        <a:pt x="540" y="0"/>
                        <a:pt x="433" y="28"/>
                        <a:pt x="391" y="125"/>
                      </a:cubicBezTo>
                      <a:cubicBezTo>
                        <a:pt x="179" y="223"/>
                        <a:pt x="40" y="413"/>
                        <a:pt x="20" y="638"/>
                      </a:cubicBezTo>
                      <a:cubicBezTo>
                        <a:pt x="1" y="851"/>
                        <a:pt x="95" y="1052"/>
                        <a:pt x="269" y="1162"/>
                      </a:cubicBezTo>
                      <a:lnTo>
                        <a:pt x="270" y="1163"/>
                      </a:lnTo>
                      <a:cubicBezTo>
                        <a:pt x="362" y="1220"/>
                        <a:pt x="467" y="1252"/>
                        <a:pt x="588" y="1258"/>
                      </a:cubicBezTo>
                      <a:cubicBezTo>
                        <a:pt x="611" y="1259"/>
                        <a:pt x="635" y="1261"/>
                        <a:pt x="657" y="1261"/>
                      </a:cubicBezTo>
                      <a:cubicBezTo>
                        <a:pt x="917" y="1261"/>
                        <a:pt x="1151" y="1114"/>
                        <a:pt x="1264" y="872"/>
                      </a:cubicBezTo>
                      <a:cubicBezTo>
                        <a:pt x="1377" y="628"/>
                        <a:pt x="1334" y="359"/>
                        <a:pt x="1156" y="181"/>
                      </a:cubicBezTo>
                      <a:lnTo>
                        <a:pt x="1156" y="179"/>
                      </a:lnTo>
                      <a:cubicBezTo>
                        <a:pt x="1097" y="123"/>
                        <a:pt x="1024" y="76"/>
                        <a:pt x="939" y="41"/>
                      </a:cubicBezTo>
                      <a:cubicBezTo>
                        <a:pt x="936" y="39"/>
                        <a:pt x="932" y="39"/>
                        <a:pt x="931" y="38"/>
                      </a:cubicBezTo>
                      <a:lnTo>
                        <a:pt x="926" y="38"/>
                      </a:lnTo>
                      <a:cubicBezTo>
                        <a:pt x="860" y="23"/>
                        <a:pt x="753" y="0"/>
                        <a:pt x="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38"/>
                <p:cNvSpPr/>
                <p:nvPr/>
              </p:nvSpPr>
              <p:spPr>
                <a:xfrm>
                  <a:off x="3564750" y="3810450"/>
                  <a:ext cx="33125" cy="30925"/>
                </a:xfrm>
                <a:custGeom>
                  <a:avLst/>
                  <a:gdLst/>
                  <a:ahLst/>
                  <a:cxnLst/>
                  <a:rect l="l" t="t" r="r" b="b"/>
                  <a:pathLst>
                    <a:path w="1325" h="1237" extrusionOk="0">
                      <a:moveTo>
                        <a:pt x="672" y="419"/>
                      </a:moveTo>
                      <a:cubicBezTo>
                        <a:pt x="726" y="419"/>
                        <a:pt x="764" y="443"/>
                        <a:pt x="789" y="467"/>
                      </a:cubicBezTo>
                      <a:cubicBezTo>
                        <a:pt x="839" y="512"/>
                        <a:pt x="868" y="583"/>
                        <a:pt x="865" y="650"/>
                      </a:cubicBezTo>
                      <a:cubicBezTo>
                        <a:pt x="865" y="666"/>
                        <a:pt x="864" y="681"/>
                        <a:pt x="861" y="694"/>
                      </a:cubicBezTo>
                      <a:cubicBezTo>
                        <a:pt x="820" y="773"/>
                        <a:pt x="712" y="809"/>
                        <a:pt x="622" y="818"/>
                      </a:cubicBezTo>
                      <a:cubicBezTo>
                        <a:pt x="559" y="818"/>
                        <a:pt x="512" y="805"/>
                        <a:pt x="485" y="777"/>
                      </a:cubicBezTo>
                      <a:cubicBezTo>
                        <a:pt x="464" y="760"/>
                        <a:pt x="454" y="731"/>
                        <a:pt x="456" y="694"/>
                      </a:cubicBezTo>
                      <a:cubicBezTo>
                        <a:pt x="457" y="594"/>
                        <a:pt x="549" y="455"/>
                        <a:pt x="667" y="419"/>
                      </a:cubicBezTo>
                      <a:cubicBezTo>
                        <a:pt x="669" y="419"/>
                        <a:pt x="670" y="419"/>
                        <a:pt x="672" y="419"/>
                      </a:cubicBezTo>
                      <a:close/>
                      <a:moveTo>
                        <a:pt x="664" y="0"/>
                      </a:moveTo>
                      <a:cubicBezTo>
                        <a:pt x="336" y="19"/>
                        <a:pt x="90" y="330"/>
                        <a:pt x="45" y="621"/>
                      </a:cubicBezTo>
                      <a:cubicBezTo>
                        <a:pt x="1" y="908"/>
                        <a:pt x="144" y="1137"/>
                        <a:pt x="419" y="1217"/>
                      </a:cubicBezTo>
                      <a:lnTo>
                        <a:pt x="421" y="1217"/>
                      </a:lnTo>
                      <a:cubicBezTo>
                        <a:pt x="461" y="1226"/>
                        <a:pt x="504" y="1233"/>
                        <a:pt x="547" y="1235"/>
                      </a:cubicBezTo>
                      <a:cubicBezTo>
                        <a:pt x="562" y="1235"/>
                        <a:pt x="574" y="1236"/>
                        <a:pt x="588" y="1236"/>
                      </a:cubicBezTo>
                      <a:cubicBezTo>
                        <a:pt x="868" y="1236"/>
                        <a:pt x="1192" y="1086"/>
                        <a:pt x="1273" y="789"/>
                      </a:cubicBezTo>
                      <a:cubicBezTo>
                        <a:pt x="1324" y="615"/>
                        <a:pt x="1295" y="426"/>
                        <a:pt x="1192" y="270"/>
                      </a:cubicBezTo>
                      <a:cubicBezTo>
                        <a:pt x="1091" y="120"/>
                        <a:pt x="935" y="24"/>
                        <a:pt x="766" y="3"/>
                      </a:cubicBezTo>
                      <a:cubicBezTo>
                        <a:pt x="746" y="2"/>
                        <a:pt x="725" y="0"/>
                        <a:pt x="7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38"/>
                <p:cNvSpPr/>
                <p:nvPr/>
              </p:nvSpPr>
              <p:spPr>
                <a:xfrm>
                  <a:off x="3050325" y="3040100"/>
                  <a:ext cx="925750" cy="1350300"/>
                </a:xfrm>
                <a:custGeom>
                  <a:avLst/>
                  <a:gdLst/>
                  <a:ahLst/>
                  <a:cxnLst/>
                  <a:rect l="l" t="t" r="r" b="b"/>
                  <a:pathLst>
                    <a:path w="37030" h="54012" extrusionOk="0">
                      <a:moveTo>
                        <a:pt x="14174" y="1076"/>
                      </a:moveTo>
                      <a:lnTo>
                        <a:pt x="14174" y="1076"/>
                      </a:lnTo>
                      <a:cubicBezTo>
                        <a:pt x="14447" y="1092"/>
                        <a:pt x="14756" y="1113"/>
                        <a:pt x="15072" y="1139"/>
                      </a:cubicBezTo>
                      <a:cubicBezTo>
                        <a:pt x="15015" y="1187"/>
                        <a:pt x="14952" y="1232"/>
                        <a:pt x="14888" y="1276"/>
                      </a:cubicBezTo>
                      <a:lnTo>
                        <a:pt x="14847" y="1303"/>
                      </a:lnTo>
                      <a:cubicBezTo>
                        <a:pt x="14715" y="1394"/>
                        <a:pt x="14568" y="1481"/>
                        <a:pt x="14374" y="1586"/>
                      </a:cubicBezTo>
                      <a:cubicBezTo>
                        <a:pt x="14345" y="1400"/>
                        <a:pt x="14276" y="1223"/>
                        <a:pt x="14174" y="1076"/>
                      </a:cubicBezTo>
                      <a:close/>
                      <a:moveTo>
                        <a:pt x="19211" y="1726"/>
                      </a:moveTo>
                      <a:lnTo>
                        <a:pt x="19446" y="1770"/>
                      </a:lnTo>
                      <a:cubicBezTo>
                        <a:pt x="19501" y="1780"/>
                        <a:pt x="19555" y="1789"/>
                        <a:pt x="19610" y="1800"/>
                      </a:cubicBezTo>
                      <a:cubicBezTo>
                        <a:pt x="19537" y="1830"/>
                        <a:pt x="19460" y="1857"/>
                        <a:pt x="19386" y="1882"/>
                      </a:cubicBezTo>
                      <a:cubicBezTo>
                        <a:pt x="19351" y="1889"/>
                        <a:pt x="19317" y="1904"/>
                        <a:pt x="19285" y="1926"/>
                      </a:cubicBezTo>
                      <a:cubicBezTo>
                        <a:pt x="19269" y="1857"/>
                        <a:pt x="19244" y="1789"/>
                        <a:pt x="19211" y="1726"/>
                      </a:cubicBezTo>
                      <a:close/>
                      <a:moveTo>
                        <a:pt x="15550" y="1182"/>
                      </a:moveTo>
                      <a:lnTo>
                        <a:pt x="15664" y="1194"/>
                      </a:lnTo>
                      <a:cubicBezTo>
                        <a:pt x="15766" y="1204"/>
                        <a:pt x="15872" y="1215"/>
                        <a:pt x="15980" y="1226"/>
                      </a:cubicBezTo>
                      <a:cubicBezTo>
                        <a:pt x="16245" y="1251"/>
                        <a:pt x="16531" y="1282"/>
                        <a:pt x="16879" y="1328"/>
                      </a:cubicBezTo>
                      <a:cubicBezTo>
                        <a:pt x="16815" y="1573"/>
                        <a:pt x="16580" y="1757"/>
                        <a:pt x="16362" y="1911"/>
                      </a:cubicBezTo>
                      <a:lnTo>
                        <a:pt x="16359" y="1914"/>
                      </a:lnTo>
                      <a:cubicBezTo>
                        <a:pt x="16322" y="1943"/>
                        <a:pt x="16276" y="1968"/>
                        <a:pt x="16228" y="1996"/>
                      </a:cubicBezTo>
                      <a:cubicBezTo>
                        <a:pt x="16152" y="2038"/>
                        <a:pt x="16069" y="2083"/>
                        <a:pt x="16012" y="2155"/>
                      </a:cubicBezTo>
                      <a:cubicBezTo>
                        <a:pt x="15888" y="1984"/>
                        <a:pt x="15630" y="1768"/>
                        <a:pt x="15095" y="1704"/>
                      </a:cubicBezTo>
                      <a:cubicBezTo>
                        <a:pt x="15158" y="1660"/>
                        <a:pt x="15216" y="1615"/>
                        <a:pt x="15269" y="1566"/>
                      </a:cubicBezTo>
                      <a:cubicBezTo>
                        <a:pt x="15363" y="1478"/>
                        <a:pt x="15442" y="1381"/>
                        <a:pt x="15500" y="1280"/>
                      </a:cubicBezTo>
                      <a:lnTo>
                        <a:pt x="15500" y="1277"/>
                      </a:lnTo>
                      <a:cubicBezTo>
                        <a:pt x="15518" y="1245"/>
                        <a:pt x="15535" y="1215"/>
                        <a:pt x="15550" y="1182"/>
                      </a:cubicBezTo>
                      <a:close/>
                      <a:moveTo>
                        <a:pt x="20378" y="1946"/>
                      </a:moveTo>
                      <a:cubicBezTo>
                        <a:pt x="20942" y="2048"/>
                        <a:pt x="21390" y="2121"/>
                        <a:pt x="21812" y="2178"/>
                      </a:cubicBezTo>
                      <a:cubicBezTo>
                        <a:pt x="21696" y="2303"/>
                        <a:pt x="21556" y="2407"/>
                        <a:pt x="21406" y="2516"/>
                      </a:cubicBezTo>
                      <a:cubicBezTo>
                        <a:pt x="21347" y="2560"/>
                        <a:pt x="21286" y="2603"/>
                        <a:pt x="21228" y="2652"/>
                      </a:cubicBezTo>
                      <a:lnTo>
                        <a:pt x="21224" y="2654"/>
                      </a:lnTo>
                      <a:cubicBezTo>
                        <a:pt x="21222" y="2656"/>
                        <a:pt x="21219" y="2659"/>
                        <a:pt x="21216" y="2660"/>
                      </a:cubicBezTo>
                      <a:cubicBezTo>
                        <a:pt x="21215" y="2662"/>
                        <a:pt x="21212" y="2663"/>
                        <a:pt x="21209" y="2666"/>
                      </a:cubicBezTo>
                      <a:lnTo>
                        <a:pt x="21208" y="2668"/>
                      </a:lnTo>
                      <a:cubicBezTo>
                        <a:pt x="21022" y="2401"/>
                        <a:pt x="20651" y="2201"/>
                        <a:pt x="20122" y="2082"/>
                      </a:cubicBezTo>
                      <a:cubicBezTo>
                        <a:pt x="20203" y="2045"/>
                        <a:pt x="20301" y="1999"/>
                        <a:pt x="20378" y="1946"/>
                      </a:cubicBezTo>
                      <a:close/>
                      <a:moveTo>
                        <a:pt x="17313" y="1397"/>
                      </a:moveTo>
                      <a:cubicBezTo>
                        <a:pt x="17697" y="1451"/>
                        <a:pt x="18078" y="1516"/>
                        <a:pt x="18373" y="1569"/>
                      </a:cubicBezTo>
                      <a:lnTo>
                        <a:pt x="18379" y="1573"/>
                      </a:lnTo>
                      <a:cubicBezTo>
                        <a:pt x="18401" y="1595"/>
                        <a:pt x="18433" y="1615"/>
                        <a:pt x="18473" y="1634"/>
                      </a:cubicBezTo>
                      <a:cubicBezTo>
                        <a:pt x="18692" y="1735"/>
                        <a:pt x="18814" y="1882"/>
                        <a:pt x="18823" y="2063"/>
                      </a:cubicBezTo>
                      <a:cubicBezTo>
                        <a:pt x="18833" y="2276"/>
                        <a:pt x="18677" y="2510"/>
                        <a:pt x="18424" y="2660"/>
                      </a:cubicBezTo>
                      <a:lnTo>
                        <a:pt x="18422" y="2662"/>
                      </a:lnTo>
                      <a:cubicBezTo>
                        <a:pt x="18377" y="2691"/>
                        <a:pt x="18329" y="2720"/>
                        <a:pt x="18280" y="2749"/>
                      </a:cubicBezTo>
                      <a:lnTo>
                        <a:pt x="18278" y="2752"/>
                      </a:lnTo>
                      <a:cubicBezTo>
                        <a:pt x="18191" y="2803"/>
                        <a:pt x="18096" y="2854"/>
                        <a:pt x="17972" y="2917"/>
                      </a:cubicBezTo>
                      <a:cubicBezTo>
                        <a:pt x="17931" y="2937"/>
                        <a:pt x="17890" y="2959"/>
                        <a:pt x="17847" y="2979"/>
                      </a:cubicBezTo>
                      <a:cubicBezTo>
                        <a:pt x="17806" y="2995"/>
                        <a:pt x="17771" y="3022"/>
                        <a:pt x="17743" y="3054"/>
                      </a:cubicBezTo>
                      <a:cubicBezTo>
                        <a:pt x="17710" y="2968"/>
                        <a:pt x="17663" y="2885"/>
                        <a:pt x="17602" y="2806"/>
                      </a:cubicBezTo>
                      <a:lnTo>
                        <a:pt x="17600" y="2803"/>
                      </a:lnTo>
                      <a:cubicBezTo>
                        <a:pt x="17587" y="2789"/>
                        <a:pt x="17573" y="2774"/>
                        <a:pt x="17555" y="2754"/>
                      </a:cubicBezTo>
                      <a:lnTo>
                        <a:pt x="17552" y="2752"/>
                      </a:lnTo>
                      <a:lnTo>
                        <a:pt x="17548" y="2746"/>
                      </a:lnTo>
                      <a:cubicBezTo>
                        <a:pt x="17302" y="2500"/>
                        <a:pt x="16958" y="2375"/>
                        <a:pt x="16655" y="2280"/>
                      </a:cubicBezTo>
                      <a:cubicBezTo>
                        <a:pt x="16755" y="2214"/>
                        <a:pt x="16863" y="2137"/>
                        <a:pt x="16958" y="2050"/>
                      </a:cubicBezTo>
                      <a:cubicBezTo>
                        <a:pt x="16961" y="2047"/>
                        <a:pt x="16965" y="2042"/>
                        <a:pt x="16968" y="2041"/>
                      </a:cubicBezTo>
                      <a:cubicBezTo>
                        <a:pt x="17117" y="1904"/>
                        <a:pt x="17216" y="1761"/>
                        <a:pt x="17273" y="1604"/>
                      </a:cubicBezTo>
                      <a:lnTo>
                        <a:pt x="17273" y="1602"/>
                      </a:lnTo>
                      <a:lnTo>
                        <a:pt x="17274" y="1598"/>
                      </a:lnTo>
                      <a:cubicBezTo>
                        <a:pt x="17277" y="1595"/>
                        <a:pt x="17277" y="1592"/>
                        <a:pt x="17278" y="1591"/>
                      </a:cubicBezTo>
                      <a:cubicBezTo>
                        <a:pt x="17294" y="1545"/>
                        <a:pt x="17306" y="1494"/>
                        <a:pt x="17310" y="1438"/>
                      </a:cubicBezTo>
                      <a:lnTo>
                        <a:pt x="17310" y="1430"/>
                      </a:lnTo>
                      <a:cubicBezTo>
                        <a:pt x="17313" y="1420"/>
                        <a:pt x="17313" y="1407"/>
                        <a:pt x="17313" y="1397"/>
                      </a:cubicBezTo>
                      <a:close/>
                      <a:moveTo>
                        <a:pt x="22322" y="2243"/>
                      </a:moveTo>
                      <a:cubicBezTo>
                        <a:pt x="22735" y="2287"/>
                        <a:pt x="23109" y="2316"/>
                        <a:pt x="23466" y="2331"/>
                      </a:cubicBezTo>
                      <a:cubicBezTo>
                        <a:pt x="23523" y="2555"/>
                        <a:pt x="23459" y="2829"/>
                        <a:pt x="23292" y="3076"/>
                      </a:cubicBezTo>
                      <a:lnTo>
                        <a:pt x="23271" y="3100"/>
                      </a:lnTo>
                      <a:cubicBezTo>
                        <a:pt x="23227" y="3159"/>
                        <a:pt x="23184" y="3216"/>
                        <a:pt x="23139" y="3274"/>
                      </a:cubicBezTo>
                      <a:cubicBezTo>
                        <a:pt x="23108" y="3315"/>
                        <a:pt x="23079" y="3354"/>
                        <a:pt x="23047" y="3395"/>
                      </a:cubicBezTo>
                      <a:cubicBezTo>
                        <a:pt x="22965" y="3216"/>
                        <a:pt x="22796" y="3061"/>
                        <a:pt x="22550" y="2943"/>
                      </a:cubicBezTo>
                      <a:cubicBezTo>
                        <a:pt x="22359" y="2851"/>
                        <a:pt x="22127" y="2784"/>
                        <a:pt x="21900" y="2754"/>
                      </a:cubicBezTo>
                      <a:cubicBezTo>
                        <a:pt x="22038" y="2638"/>
                        <a:pt x="22178" y="2510"/>
                        <a:pt x="22270" y="2353"/>
                      </a:cubicBezTo>
                      <a:lnTo>
                        <a:pt x="22271" y="2348"/>
                      </a:lnTo>
                      <a:cubicBezTo>
                        <a:pt x="22292" y="2315"/>
                        <a:pt x="22308" y="2278"/>
                        <a:pt x="22322" y="2243"/>
                      </a:cubicBezTo>
                      <a:close/>
                      <a:moveTo>
                        <a:pt x="14564" y="2085"/>
                      </a:moveTo>
                      <a:cubicBezTo>
                        <a:pt x="14766" y="2085"/>
                        <a:pt x="14980" y="2112"/>
                        <a:pt x="15162" y="2159"/>
                      </a:cubicBezTo>
                      <a:cubicBezTo>
                        <a:pt x="15425" y="2229"/>
                        <a:pt x="15602" y="2338"/>
                        <a:pt x="15662" y="2465"/>
                      </a:cubicBezTo>
                      <a:cubicBezTo>
                        <a:pt x="15725" y="2609"/>
                        <a:pt x="15652" y="2790"/>
                        <a:pt x="15442" y="3001"/>
                      </a:cubicBezTo>
                      <a:lnTo>
                        <a:pt x="15436" y="3007"/>
                      </a:lnTo>
                      <a:lnTo>
                        <a:pt x="15407" y="3036"/>
                      </a:lnTo>
                      <a:cubicBezTo>
                        <a:pt x="15237" y="3182"/>
                        <a:pt x="15050" y="3294"/>
                        <a:pt x="14853" y="3417"/>
                      </a:cubicBezTo>
                      <a:cubicBezTo>
                        <a:pt x="14846" y="3420"/>
                        <a:pt x="14839" y="3425"/>
                        <a:pt x="14833" y="3430"/>
                      </a:cubicBezTo>
                      <a:cubicBezTo>
                        <a:pt x="14776" y="3242"/>
                        <a:pt x="14642" y="3087"/>
                        <a:pt x="14444" y="2985"/>
                      </a:cubicBezTo>
                      <a:cubicBezTo>
                        <a:pt x="14285" y="2903"/>
                        <a:pt x="14098" y="2861"/>
                        <a:pt x="13902" y="2861"/>
                      </a:cubicBezTo>
                      <a:cubicBezTo>
                        <a:pt x="13889" y="2861"/>
                        <a:pt x="13876" y="2861"/>
                        <a:pt x="13864" y="2861"/>
                      </a:cubicBezTo>
                      <a:cubicBezTo>
                        <a:pt x="14059" y="2638"/>
                        <a:pt x="14257" y="2407"/>
                        <a:pt x="14342" y="2112"/>
                      </a:cubicBezTo>
                      <a:cubicBezTo>
                        <a:pt x="14343" y="2105"/>
                        <a:pt x="14345" y="2099"/>
                        <a:pt x="14349" y="2092"/>
                      </a:cubicBezTo>
                      <a:lnTo>
                        <a:pt x="14371" y="2092"/>
                      </a:lnTo>
                      <a:cubicBezTo>
                        <a:pt x="14385" y="2092"/>
                        <a:pt x="14401" y="2092"/>
                        <a:pt x="14416" y="2090"/>
                      </a:cubicBezTo>
                      <a:cubicBezTo>
                        <a:pt x="14464" y="2087"/>
                        <a:pt x="14514" y="2085"/>
                        <a:pt x="14564" y="2085"/>
                      </a:cubicBezTo>
                      <a:close/>
                      <a:moveTo>
                        <a:pt x="19285" y="2341"/>
                      </a:moveTo>
                      <a:cubicBezTo>
                        <a:pt x="19380" y="2392"/>
                        <a:pt x="19486" y="2407"/>
                        <a:pt x="19590" y="2421"/>
                      </a:cubicBezTo>
                      <a:cubicBezTo>
                        <a:pt x="19648" y="2429"/>
                        <a:pt x="19703" y="2437"/>
                        <a:pt x="19756" y="2450"/>
                      </a:cubicBezTo>
                      <a:lnTo>
                        <a:pt x="19759" y="2450"/>
                      </a:lnTo>
                      <a:cubicBezTo>
                        <a:pt x="20355" y="2571"/>
                        <a:pt x="20750" y="2770"/>
                        <a:pt x="20815" y="2985"/>
                      </a:cubicBezTo>
                      <a:cubicBezTo>
                        <a:pt x="20845" y="3081"/>
                        <a:pt x="20805" y="3186"/>
                        <a:pt x="20696" y="3299"/>
                      </a:cubicBezTo>
                      <a:cubicBezTo>
                        <a:pt x="20594" y="3402"/>
                        <a:pt x="20429" y="3511"/>
                        <a:pt x="20215" y="3619"/>
                      </a:cubicBezTo>
                      <a:cubicBezTo>
                        <a:pt x="20027" y="3710"/>
                        <a:pt x="19824" y="3787"/>
                        <a:pt x="19631" y="3861"/>
                      </a:cubicBezTo>
                      <a:lnTo>
                        <a:pt x="19553" y="3890"/>
                      </a:lnTo>
                      <a:lnTo>
                        <a:pt x="19536" y="3898"/>
                      </a:lnTo>
                      <a:cubicBezTo>
                        <a:pt x="19529" y="3899"/>
                        <a:pt x="19523" y="3903"/>
                        <a:pt x="19515" y="3905"/>
                      </a:cubicBezTo>
                      <a:cubicBezTo>
                        <a:pt x="19460" y="3664"/>
                        <a:pt x="19257" y="3313"/>
                        <a:pt x="18577" y="3146"/>
                      </a:cubicBezTo>
                      <a:cubicBezTo>
                        <a:pt x="19049" y="2875"/>
                        <a:pt x="19225" y="2573"/>
                        <a:pt x="19285" y="2341"/>
                      </a:cubicBezTo>
                      <a:close/>
                      <a:moveTo>
                        <a:pt x="16155" y="2571"/>
                      </a:moveTo>
                      <a:lnTo>
                        <a:pt x="16155" y="2571"/>
                      </a:lnTo>
                      <a:cubicBezTo>
                        <a:pt x="16195" y="2587"/>
                        <a:pt x="16239" y="2598"/>
                        <a:pt x="16281" y="2609"/>
                      </a:cubicBezTo>
                      <a:cubicBezTo>
                        <a:pt x="16297" y="2612"/>
                        <a:pt x="16315" y="2618"/>
                        <a:pt x="16331" y="2622"/>
                      </a:cubicBezTo>
                      <a:cubicBezTo>
                        <a:pt x="16509" y="2669"/>
                        <a:pt x="16688" y="2735"/>
                        <a:pt x="16879" y="2826"/>
                      </a:cubicBezTo>
                      <a:lnTo>
                        <a:pt x="16883" y="2828"/>
                      </a:lnTo>
                      <a:cubicBezTo>
                        <a:pt x="17226" y="2960"/>
                        <a:pt x="17372" y="3176"/>
                        <a:pt x="17307" y="3446"/>
                      </a:cubicBezTo>
                      <a:cubicBezTo>
                        <a:pt x="17251" y="3679"/>
                        <a:pt x="17038" y="3935"/>
                        <a:pt x="16746" y="4113"/>
                      </a:cubicBezTo>
                      <a:lnTo>
                        <a:pt x="16741" y="4118"/>
                      </a:lnTo>
                      <a:cubicBezTo>
                        <a:pt x="16713" y="4140"/>
                        <a:pt x="16682" y="4160"/>
                        <a:pt x="16646" y="4182"/>
                      </a:cubicBezTo>
                      <a:cubicBezTo>
                        <a:pt x="16555" y="4236"/>
                        <a:pt x="16455" y="4279"/>
                        <a:pt x="16356" y="4323"/>
                      </a:cubicBezTo>
                      <a:cubicBezTo>
                        <a:pt x="16324" y="4338"/>
                        <a:pt x="16290" y="4352"/>
                        <a:pt x="16260" y="4367"/>
                      </a:cubicBezTo>
                      <a:cubicBezTo>
                        <a:pt x="16228" y="4381"/>
                        <a:pt x="16200" y="4395"/>
                        <a:pt x="16174" y="4408"/>
                      </a:cubicBezTo>
                      <a:cubicBezTo>
                        <a:pt x="16152" y="4295"/>
                        <a:pt x="16108" y="4191"/>
                        <a:pt x="16040" y="4096"/>
                      </a:cubicBezTo>
                      <a:cubicBezTo>
                        <a:pt x="16031" y="4083"/>
                        <a:pt x="16021" y="4072"/>
                        <a:pt x="16012" y="4061"/>
                      </a:cubicBezTo>
                      <a:cubicBezTo>
                        <a:pt x="16005" y="4052"/>
                        <a:pt x="15997" y="4043"/>
                        <a:pt x="15989" y="4033"/>
                      </a:cubicBezTo>
                      <a:lnTo>
                        <a:pt x="15983" y="4029"/>
                      </a:lnTo>
                      <a:cubicBezTo>
                        <a:pt x="15849" y="3873"/>
                        <a:pt x="15649" y="3749"/>
                        <a:pt x="15394" y="3659"/>
                      </a:cubicBezTo>
                      <a:cubicBezTo>
                        <a:pt x="15754" y="3450"/>
                        <a:pt x="16003" y="3179"/>
                        <a:pt x="16107" y="2882"/>
                      </a:cubicBezTo>
                      <a:lnTo>
                        <a:pt x="16107" y="2880"/>
                      </a:lnTo>
                      <a:cubicBezTo>
                        <a:pt x="16143" y="2777"/>
                        <a:pt x="16158" y="2673"/>
                        <a:pt x="16155" y="2571"/>
                      </a:cubicBezTo>
                      <a:close/>
                      <a:moveTo>
                        <a:pt x="21343" y="3156"/>
                      </a:moveTo>
                      <a:cubicBezTo>
                        <a:pt x="21537" y="3157"/>
                        <a:pt x="21747" y="3165"/>
                        <a:pt x="21957" y="3208"/>
                      </a:cubicBezTo>
                      <a:lnTo>
                        <a:pt x="21965" y="3211"/>
                      </a:lnTo>
                      <a:cubicBezTo>
                        <a:pt x="22382" y="3294"/>
                        <a:pt x="22615" y="3446"/>
                        <a:pt x="22623" y="3637"/>
                      </a:cubicBezTo>
                      <a:cubicBezTo>
                        <a:pt x="22630" y="3806"/>
                        <a:pt x="22462" y="4016"/>
                        <a:pt x="22153" y="4226"/>
                      </a:cubicBezTo>
                      <a:lnTo>
                        <a:pt x="22148" y="4228"/>
                      </a:lnTo>
                      <a:cubicBezTo>
                        <a:pt x="22139" y="4234"/>
                        <a:pt x="22132" y="4240"/>
                        <a:pt x="22123" y="4243"/>
                      </a:cubicBezTo>
                      <a:lnTo>
                        <a:pt x="22105" y="4253"/>
                      </a:lnTo>
                      <a:cubicBezTo>
                        <a:pt x="21872" y="4395"/>
                        <a:pt x="21624" y="4523"/>
                        <a:pt x="21326" y="4651"/>
                      </a:cubicBezTo>
                      <a:lnTo>
                        <a:pt x="21318" y="4655"/>
                      </a:lnTo>
                      <a:lnTo>
                        <a:pt x="21315" y="4657"/>
                      </a:lnTo>
                      <a:cubicBezTo>
                        <a:pt x="21277" y="4677"/>
                        <a:pt x="21229" y="4695"/>
                        <a:pt x="21178" y="4714"/>
                      </a:cubicBezTo>
                      <a:cubicBezTo>
                        <a:pt x="21104" y="4741"/>
                        <a:pt x="21022" y="4772"/>
                        <a:pt x="20954" y="4819"/>
                      </a:cubicBezTo>
                      <a:cubicBezTo>
                        <a:pt x="20852" y="4539"/>
                        <a:pt x="20590" y="4312"/>
                        <a:pt x="20200" y="4169"/>
                      </a:cubicBezTo>
                      <a:cubicBezTo>
                        <a:pt x="20849" y="3915"/>
                        <a:pt x="21263" y="3546"/>
                        <a:pt x="21326" y="3156"/>
                      </a:cubicBezTo>
                      <a:close/>
                      <a:moveTo>
                        <a:pt x="17791" y="3431"/>
                      </a:moveTo>
                      <a:cubicBezTo>
                        <a:pt x="17901" y="3473"/>
                        <a:pt x="18007" y="3491"/>
                        <a:pt x="18097" y="3504"/>
                      </a:cubicBezTo>
                      <a:cubicBezTo>
                        <a:pt x="18131" y="3510"/>
                        <a:pt x="18166" y="3513"/>
                        <a:pt x="18198" y="3516"/>
                      </a:cubicBezTo>
                      <a:cubicBezTo>
                        <a:pt x="18269" y="3526"/>
                        <a:pt x="18342" y="3535"/>
                        <a:pt x="18414" y="3549"/>
                      </a:cubicBezTo>
                      <a:cubicBezTo>
                        <a:pt x="18491" y="3564"/>
                        <a:pt x="18559" y="3584"/>
                        <a:pt x="18619" y="3609"/>
                      </a:cubicBezTo>
                      <a:lnTo>
                        <a:pt x="18621" y="3612"/>
                      </a:lnTo>
                      <a:cubicBezTo>
                        <a:pt x="18921" y="3721"/>
                        <a:pt x="19072" y="3870"/>
                        <a:pt x="19071" y="4058"/>
                      </a:cubicBezTo>
                      <a:cubicBezTo>
                        <a:pt x="19069" y="4240"/>
                        <a:pt x="18925" y="4462"/>
                        <a:pt x="18666" y="4685"/>
                      </a:cubicBezTo>
                      <a:cubicBezTo>
                        <a:pt x="18446" y="4874"/>
                        <a:pt x="18154" y="5046"/>
                        <a:pt x="17923" y="5128"/>
                      </a:cubicBezTo>
                      <a:lnTo>
                        <a:pt x="17920" y="5129"/>
                      </a:lnTo>
                      <a:cubicBezTo>
                        <a:pt x="17898" y="5138"/>
                        <a:pt x="17876" y="5147"/>
                        <a:pt x="17855" y="5157"/>
                      </a:cubicBezTo>
                      <a:cubicBezTo>
                        <a:pt x="17799" y="4992"/>
                        <a:pt x="17667" y="4839"/>
                        <a:pt x="17482" y="4721"/>
                      </a:cubicBezTo>
                      <a:cubicBezTo>
                        <a:pt x="17344" y="4632"/>
                        <a:pt x="17179" y="4568"/>
                        <a:pt x="17015" y="4533"/>
                      </a:cubicBezTo>
                      <a:lnTo>
                        <a:pt x="17012" y="4533"/>
                      </a:lnTo>
                      <a:cubicBezTo>
                        <a:pt x="17036" y="4518"/>
                        <a:pt x="17060" y="4504"/>
                        <a:pt x="17083" y="4488"/>
                      </a:cubicBezTo>
                      <a:cubicBezTo>
                        <a:pt x="17092" y="4482"/>
                        <a:pt x="17099" y="4476"/>
                        <a:pt x="17106" y="4472"/>
                      </a:cubicBezTo>
                      <a:cubicBezTo>
                        <a:pt x="17121" y="4460"/>
                        <a:pt x="17138" y="4450"/>
                        <a:pt x="17153" y="4438"/>
                      </a:cubicBezTo>
                      <a:cubicBezTo>
                        <a:pt x="17162" y="4431"/>
                        <a:pt x="17172" y="4424"/>
                        <a:pt x="17182" y="4416"/>
                      </a:cubicBezTo>
                      <a:cubicBezTo>
                        <a:pt x="17194" y="4408"/>
                        <a:pt x="17207" y="4396"/>
                        <a:pt x="17220" y="4386"/>
                      </a:cubicBezTo>
                      <a:cubicBezTo>
                        <a:pt x="17229" y="4379"/>
                        <a:pt x="17240" y="4370"/>
                        <a:pt x="17249" y="4363"/>
                      </a:cubicBezTo>
                      <a:cubicBezTo>
                        <a:pt x="17262" y="4351"/>
                        <a:pt x="17273" y="4342"/>
                        <a:pt x="17286" y="4330"/>
                      </a:cubicBezTo>
                      <a:cubicBezTo>
                        <a:pt x="17294" y="4322"/>
                        <a:pt x="17306" y="4314"/>
                        <a:pt x="17315" y="4306"/>
                      </a:cubicBezTo>
                      <a:cubicBezTo>
                        <a:pt x="17325" y="4294"/>
                        <a:pt x="17337" y="4284"/>
                        <a:pt x="17350" y="4275"/>
                      </a:cubicBezTo>
                      <a:lnTo>
                        <a:pt x="17376" y="4247"/>
                      </a:lnTo>
                      <a:lnTo>
                        <a:pt x="17411" y="4212"/>
                      </a:lnTo>
                      <a:cubicBezTo>
                        <a:pt x="17418" y="4204"/>
                        <a:pt x="17427" y="4196"/>
                        <a:pt x="17434" y="4188"/>
                      </a:cubicBezTo>
                      <a:cubicBezTo>
                        <a:pt x="17452" y="4169"/>
                        <a:pt x="17466" y="4153"/>
                        <a:pt x="17482" y="4134"/>
                      </a:cubicBezTo>
                      <a:cubicBezTo>
                        <a:pt x="17484" y="4131"/>
                        <a:pt x="17488" y="4129"/>
                        <a:pt x="17490" y="4125"/>
                      </a:cubicBezTo>
                      <a:lnTo>
                        <a:pt x="17491" y="4124"/>
                      </a:lnTo>
                      <a:cubicBezTo>
                        <a:pt x="17503" y="4110"/>
                        <a:pt x="17513" y="4097"/>
                        <a:pt x="17522" y="4083"/>
                      </a:cubicBezTo>
                      <a:lnTo>
                        <a:pt x="17528" y="4075"/>
                      </a:lnTo>
                      <a:cubicBezTo>
                        <a:pt x="17536" y="4064"/>
                        <a:pt x="17546" y="4052"/>
                        <a:pt x="17555" y="4039"/>
                      </a:cubicBezTo>
                      <a:lnTo>
                        <a:pt x="17563" y="4030"/>
                      </a:lnTo>
                      <a:cubicBezTo>
                        <a:pt x="17570" y="4020"/>
                        <a:pt x="17579" y="4008"/>
                        <a:pt x="17586" y="3995"/>
                      </a:cubicBezTo>
                      <a:lnTo>
                        <a:pt x="17593" y="3985"/>
                      </a:lnTo>
                      <a:cubicBezTo>
                        <a:pt x="17600" y="3973"/>
                        <a:pt x="17608" y="3963"/>
                        <a:pt x="17615" y="3950"/>
                      </a:cubicBezTo>
                      <a:lnTo>
                        <a:pt x="17621" y="3941"/>
                      </a:lnTo>
                      <a:cubicBezTo>
                        <a:pt x="17628" y="3930"/>
                        <a:pt x="17635" y="3918"/>
                        <a:pt x="17643" y="3905"/>
                      </a:cubicBezTo>
                      <a:lnTo>
                        <a:pt x="17644" y="3899"/>
                      </a:lnTo>
                      <a:cubicBezTo>
                        <a:pt x="17732" y="3743"/>
                        <a:pt x="17783" y="3586"/>
                        <a:pt x="17791" y="3431"/>
                      </a:cubicBezTo>
                      <a:close/>
                      <a:moveTo>
                        <a:pt x="14807" y="3935"/>
                      </a:moveTo>
                      <a:cubicBezTo>
                        <a:pt x="14865" y="3952"/>
                        <a:pt x="14928" y="3963"/>
                        <a:pt x="14992" y="3972"/>
                      </a:cubicBezTo>
                      <a:cubicBezTo>
                        <a:pt x="15076" y="3985"/>
                        <a:pt x="15162" y="3998"/>
                        <a:pt x="15209" y="4024"/>
                      </a:cubicBezTo>
                      <a:lnTo>
                        <a:pt x="15219" y="4030"/>
                      </a:lnTo>
                      <a:cubicBezTo>
                        <a:pt x="15486" y="4119"/>
                        <a:pt x="15656" y="4262"/>
                        <a:pt x="15700" y="4430"/>
                      </a:cubicBezTo>
                      <a:cubicBezTo>
                        <a:pt x="15741" y="4584"/>
                        <a:pt x="15675" y="4763"/>
                        <a:pt x="15509" y="4947"/>
                      </a:cubicBezTo>
                      <a:cubicBezTo>
                        <a:pt x="15493" y="4964"/>
                        <a:pt x="15476" y="4983"/>
                        <a:pt x="15454" y="5005"/>
                      </a:cubicBezTo>
                      <a:lnTo>
                        <a:pt x="15432" y="5027"/>
                      </a:lnTo>
                      <a:cubicBezTo>
                        <a:pt x="15423" y="5036"/>
                        <a:pt x="15413" y="5046"/>
                        <a:pt x="15401" y="5056"/>
                      </a:cubicBezTo>
                      <a:cubicBezTo>
                        <a:pt x="15390" y="5066"/>
                        <a:pt x="15376" y="5078"/>
                        <a:pt x="15363" y="5090"/>
                      </a:cubicBezTo>
                      <a:cubicBezTo>
                        <a:pt x="15359" y="5094"/>
                        <a:pt x="15355" y="5097"/>
                        <a:pt x="15350" y="5101"/>
                      </a:cubicBezTo>
                      <a:cubicBezTo>
                        <a:pt x="15232" y="5205"/>
                        <a:pt x="15102" y="5295"/>
                        <a:pt x="14949" y="5396"/>
                      </a:cubicBezTo>
                      <a:lnTo>
                        <a:pt x="14944" y="5400"/>
                      </a:lnTo>
                      <a:lnTo>
                        <a:pt x="14834" y="5472"/>
                      </a:lnTo>
                      <a:cubicBezTo>
                        <a:pt x="14831" y="5473"/>
                        <a:pt x="14830" y="5475"/>
                        <a:pt x="14826" y="5476"/>
                      </a:cubicBezTo>
                      <a:cubicBezTo>
                        <a:pt x="14820" y="5480"/>
                        <a:pt x="14817" y="5483"/>
                        <a:pt x="14811" y="5486"/>
                      </a:cubicBezTo>
                      <a:cubicBezTo>
                        <a:pt x="14791" y="5498"/>
                        <a:pt x="14772" y="5511"/>
                        <a:pt x="14750" y="5526"/>
                      </a:cubicBezTo>
                      <a:lnTo>
                        <a:pt x="14747" y="5527"/>
                      </a:lnTo>
                      <a:cubicBezTo>
                        <a:pt x="14744" y="5530"/>
                        <a:pt x="14740" y="5533"/>
                        <a:pt x="14737" y="5534"/>
                      </a:cubicBezTo>
                      <a:cubicBezTo>
                        <a:pt x="14725" y="5504"/>
                        <a:pt x="14713" y="5475"/>
                        <a:pt x="14699" y="5450"/>
                      </a:cubicBezTo>
                      <a:cubicBezTo>
                        <a:pt x="14696" y="5444"/>
                        <a:pt x="14696" y="5438"/>
                        <a:pt x="14693" y="5435"/>
                      </a:cubicBezTo>
                      <a:cubicBezTo>
                        <a:pt x="14547" y="5160"/>
                        <a:pt x="14257" y="4956"/>
                        <a:pt x="13916" y="4881"/>
                      </a:cubicBezTo>
                      <a:cubicBezTo>
                        <a:pt x="13931" y="4870"/>
                        <a:pt x="13945" y="4861"/>
                        <a:pt x="13960" y="4849"/>
                      </a:cubicBezTo>
                      <a:cubicBezTo>
                        <a:pt x="14299" y="4599"/>
                        <a:pt x="14649" y="4344"/>
                        <a:pt x="14807" y="3935"/>
                      </a:cubicBezTo>
                      <a:close/>
                      <a:moveTo>
                        <a:pt x="23004" y="4052"/>
                      </a:moveTo>
                      <a:cubicBezTo>
                        <a:pt x="23031" y="4054"/>
                        <a:pt x="23058" y="4058"/>
                        <a:pt x="23083" y="4059"/>
                      </a:cubicBezTo>
                      <a:cubicBezTo>
                        <a:pt x="23146" y="4062"/>
                        <a:pt x="23203" y="4067"/>
                        <a:pt x="23239" y="4081"/>
                      </a:cubicBezTo>
                      <a:lnTo>
                        <a:pt x="23245" y="4083"/>
                      </a:lnTo>
                      <a:cubicBezTo>
                        <a:pt x="23262" y="4089"/>
                        <a:pt x="23283" y="4094"/>
                        <a:pt x="23305" y="4099"/>
                      </a:cubicBezTo>
                      <a:cubicBezTo>
                        <a:pt x="23555" y="4166"/>
                        <a:pt x="23978" y="4275"/>
                        <a:pt x="24083" y="4494"/>
                      </a:cubicBezTo>
                      <a:cubicBezTo>
                        <a:pt x="24115" y="4564"/>
                        <a:pt x="24114" y="4641"/>
                        <a:pt x="24073" y="4730"/>
                      </a:cubicBezTo>
                      <a:cubicBezTo>
                        <a:pt x="24070" y="4736"/>
                        <a:pt x="24065" y="4743"/>
                        <a:pt x="24061" y="4749"/>
                      </a:cubicBezTo>
                      <a:lnTo>
                        <a:pt x="24058" y="4752"/>
                      </a:lnTo>
                      <a:lnTo>
                        <a:pt x="24058" y="4753"/>
                      </a:lnTo>
                      <a:cubicBezTo>
                        <a:pt x="24052" y="4760"/>
                        <a:pt x="24049" y="4766"/>
                        <a:pt x="24044" y="4774"/>
                      </a:cubicBezTo>
                      <a:cubicBezTo>
                        <a:pt x="24038" y="4782"/>
                        <a:pt x="24031" y="4792"/>
                        <a:pt x="24026" y="4800"/>
                      </a:cubicBezTo>
                      <a:cubicBezTo>
                        <a:pt x="24013" y="4816"/>
                        <a:pt x="24001" y="4830"/>
                        <a:pt x="23990" y="4845"/>
                      </a:cubicBezTo>
                      <a:cubicBezTo>
                        <a:pt x="23986" y="4844"/>
                        <a:pt x="23983" y="4843"/>
                        <a:pt x="23980" y="4843"/>
                      </a:cubicBezTo>
                      <a:cubicBezTo>
                        <a:pt x="23972" y="4843"/>
                        <a:pt x="23969" y="4848"/>
                        <a:pt x="23966" y="4852"/>
                      </a:cubicBezTo>
                      <a:cubicBezTo>
                        <a:pt x="23949" y="4870"/>
                        <a:pt x="23934" y="4886"/>
                        <a:pt x="23920" y="4900"/>
                      </a:cubicBezTo>
                      <a:lnTo>
                        <a:pt x="23912" y="4908"/>
                      </a:lnTo>
                      <a:cubicBezTo>
                        <a:pt x="23898" y="4922"/>
                        <a:pt x="23883" y="4937"/>
                        <a:pt x="23867" y="4951"/>
                      </a:cubicBezTo>
                      <a:cubicBezTo>
                        <a:pt x="23861" y="4957"/>
                        <a:pt x="23854" y="4963"/>
                        <a:pt x="23850" y="4969"/>
                      </a:cubicBezTo>
                      <a:cubicBezTo>
                        <a:pt x="23840" y="4978"/>
                        <a:pt x="23829" y="4985"/>
                        <a:pt x="23821" y="4994"/>
                      </a:cubicBezTo>
                      <a:cubicBezTo>
                        <a:pt x="23806" y="5007"/>
                        <a:pt x="23789" y="5020"/>
                        <a:pt x="23774" y="5030"/>
                      </a:cubicBezTo>
                      <a:lnTo>
                        <a:pt x="23762" y="5042"/>
                      </a:lnTo>
                      <a:cubicBezTo>
                        <a:pt x="23611" y="5158"/>
                        <a:pt x="23436" y="5254"/>
                        <a:pt x="23267" y="5348"/>
                      </a:cubicBezTo>
                      <a:cubicBezTo>
                        <a:pt x="23153" y="5409"/>
                        <a:pt x="23038" y="5473"/>
                        <a:pt x="22932" y="5542"/>
                      </a:cubicBezTo>
                      <a:lnTo>
                        <a:pt x="22929" y="5539"/>
                      </a:lnTo>
                      <a:cubicBezTo>
                        <a:pt x="22926" y="5531"/>
                        <a:pt x="22920" y="5526"/>
                        <a:pt x="22914" y="5518"/>
                      </a:cubicBezTo>
                      <a:lnTo>
                        <a:pt x="22911" y="5512"/>
                      </a:lnTo>
                      <a:lnTo>
                        <a:pt x="22910" y="5509"/>
                      </a:lnTo>
                      <a:cubicBezTo>
                        <a:pt x="22892" y="5488"/>
                        <a:pt x="22876" y="5466"/>
                        <a:pt x="22859" y="5445"/>
                      </a:cubicBezTo>
                      <a:lnTo>
                        <a:pt x="22854" y="5442"/>
                      </a:lnTo>
                      <a:cubicBezTo>
                        <a:pt x="22851" y="5438"/>
                        <a:pt x="22847" y="5435"/>
                        <a:pt x="22844" y="5429"/>
                      </a:cubicBezTo>
                      <a:cubicBezTo>
                        <a:pt x="22838" y="5422"/>
                        <a:pt x="22831" y="5416"/>
                        <a:pt x="22825" y="5409"/>
                      </a:cubicBezTo>
                      <a:cubicBezTo>
                        <a:pt x="22814" y="5396"/>
                        <a:pt x="22802" y="5386"/>
                        <a:pt x="22789" y="5372"/>
                      </a:cubicBezTo>
                      <a:cubicBezTo>
                        <a:pt x="22783" y="5370"/>
                        <a:pt x="22780" y="5364"/>
                        <a:pt x="22774" y="5359"/>
                      </a:cubicBezTo>
                      <a:lnTo>
                        <a:pt x="22736" y="5327"/>
                      </a:lnTo>
                      <a:lnTo>
                        <a:pt x="22725" y="5319"/>
                      </a:lnTo>
                      <a:cubicBezTo>
                        <a:pt x="22712" y="5307"/>
                        <a:pt x="22697" y="5297"/>
                        <a:pt x="22682" y="5285"/>
                      </a:cubicBezTo>
                      <a:lnTo>
                        <a:pt x="22671" y="5276"/>
                      </a:lnTo>
                      <a:cubicBezTo>
                        <a:pt x="22653" y="5265"/>
                        <a:pt x="22637" y="5253"/>
                        <a:pt x="22621" y="5241"/>
                      </a:cubicBezTo>
                      <a:lnTo>
                        <a:pt x="22608" y="5234"/>
                      </a:lnTo>
                      <a:cubicBezTo>
                        <a:pt x="22592" y="5224"/>
                        <a:pt x="22576" y="5212"/>
                        <a:pt x="22559" y="5203"/>
                      </a:cubicBezTo>
                      <a:lnTo>
                        <a:pt x="22553" y="5199"/>
                      </a:lnTo>
                      <a:cubicBezTo>
                        <a:pt x="22534" y="5189"/>
                        <a:pt x="22513" y="5177"/>
                        <a:pt x="22496" y="5167"/>
                      </a:cubicBezTo>
                      <a:lnTo>
                        <a:pt x="22481" y="5160"/>
                      </a:lnTo>
                      <a:cubicBezTo>
                        <a:pt x="22461" y="5148"/>
                        <a:pt x="22442" y="5139"/>
                        <a:pt x="22423" y="5131"/>
                      </a:cubicBezTo>
                      <a:lnTo>
                        <a:pt x="22410" y="5125"/>
                      </a:lnTo>
                      <a:cubicBezTo>
                        <a:pt x="22391" y="5116"/>
                        <a:pt x="22373" y="5109"/>
                        <a:pt x="22354" y="5101"/>
                      </a:cubicBezTo>
                      <a:lnTo>
                        <a:pt x="22343" y="5096"/>
                      </a:lnTo>
                      <a:cubicBezTo>
                        <a:pt x="22322" y="5087"/>
                        <a:pt x="22301" y="5080"/>
                        <a:pt x="22280" y="5071"/>
                      </a:cubicBezTo>
                      <a:cubicBezTo>
                        <a:pt x="22273" y="5068"/>
                        <a:pt x="22269" y="5065"/>
                        <a:pt x="22261" y="5064"/>
                      </a:cubicBezTo>
                      <a:cubicBezTo>
                        <a:pt x="22241" y="5056"/>
                        <a:pt x="22219" y="5049"/>
                        <a:pt x="22197" y="5042"/>
                      </a:cubicBezTo>
                      <a:lnTo>
                        <a:pt x="22178" y="5036"/>
                      </a:lnTo>
                      <a:cubicBezTo>
                        <a:pt x="22161" y="5030"/>
                        <a:pt x="22142" y="5024"/>
                        <a:pt x="22126" y="5020"/>
                      </a:cubicBezTo>
                      <a:lnTo>
                        <a:pt x="22104" y="5013"/>
                      </a:lnTo>
                      <a:cubicBezTo>
                        <a:pt x="22082" y="5007"/>
                        <a:pt x="22060" y="4999"/>
                        <a:pt x="22038" y="4994"/>
                      </a:cubicBezTo>
                      <a:cubicBezTo>
                        <a:pt x="22029" y="4992"/>
                        <a:pt x="22021" y="4991"/>
                        <a:pt x="22013" y="4986"/>
                      </a:cubicBezTo>
                      <a:cubicBezTo>
                        <a:pt x="21992" y="4982"/>
                        <a:pt x="21971" y="4976"/>
                        <a:pt x="21949" y="4972"/>
                      </a:cubicBezTo>
                      <a:lnTo>
                        <a:pt x="21926" y="4967"/>
                      </a:lnTo>
                      <a:cubicBezTo>
                        <a:pt x="21906" y="4963"/>
                        <a:pt x="21885" y="4957"/>
                        <a:pt x="21865" y="4954"/>
                      </a:cubicBezTo>
                      <a:lnTo>
                        <a:pt x="21849" y="4950"/>
                      </a:lnTo>
                      <a:cubicBezTo>
                        <a:pt x="22290" y="4741"/>
                        <a:pt x="22757" y="4494"/>
                        <a:pt x="23004" y="4052"/>
                      </a:cubicBezTo>
                      <a:close/>
                      <a:moveTo>
                        <a:pt x="19480" y="4396"/>
                      </a:moveTo>
                      <a:cubicBezTo>
                        <a:pt x="19922" y="4418"/>
                        <a:pt x="20289" y="4578"/>
                        <a:pt x="20447" y="4817"/>
                      </a:cubicBezTo>
                      <a:cubicBezTo>
                        <a:pt x="20528" y="4941"/>
                        <a:pt x="20543" y="5078"/>
                        <a:pt x="20490" y="5211"/>
                      </a:cubicBezTo>
                      <a:cubicBezTo>
                        <a:pt x="20486" y="5219"/>
                        <a:pt x="20483" y="5228"/>
                        <a:pt x="20477" y="5238"/>
                      </a:cubicBezTo>
                      <a:cubicBezTo>
                        <a:pt x="20391" y="5421"/>
                        <a:pt x="20186" y="5591"/>
                        <a:pt x="19881" y="5737"/>
                      </a:cubicBezTo>
                      <a:cubicBezTo>
                        <a:pt x="19657" y="5843"/>
                        <a:pt x="19453" y="5920"/>
                        <a:pt x="19224" y="5990"/>
                      </a:cubicBezTo>
                      <a:cubicBezTo>
                        <a:pt x="19160" y="5715"/>
                        <a:pt x="18940" y="5483"/>
                        <a:pt x="18591" y="5326"/>
                      </a:cubicBezTo>
                      <a:cubicBezTo>
                        <a:pt x="18693" y="5269"/>
                        <a:pt x="18794" y="5206"/>
                        <a:pt x="18884" y="5142"/>
                      </a:cubicBezTo>
                      <a:lnTo>
                        <a:pt x="18889" y="5139"/>
                      </a:lnTo>
                      <a:cubicBezTo>
                        <a:pt x="18909" y="5125"/>
                        <a:pt x="18931" y="5109"/>
                        <a:pt x="18949" y="5094"/>
                      </a:cubicBezTo>
                      <a:cubicBezTo>
                        <a:pt x="18954" y="5091"/>
                        <a:pt x="18957" y="5087"/>
                        <a:pt x="18963" y="5082"/>
                      </a:cubicBezTo>
                      <a:cubicBezTo>
                        <a:pt x="18982" y="5068"/>
                        <a:pt x="18998" y="5056"/>
                        <a:pt x="19014" y="5042"/>
                      </a:cubicBezTo>
                      <a:cubicBezTo>
                        <a:pt x="19021" y="5034"/>
                        <a:pt x="19029" y="5029"/>
                        <a:pt x="19037" y="5021"/>
                      </a:cubicBezTo>
                      <a:cubicBezTo>
                        <a:pt x="19052" y="5008"/>
                        <a:pt x="19065" y="4998"/>
                        <a:pt x="19080" y="4985"/>
                      </a:cubicBezTo>
                      <a:cubicBezTo>
                        <a:pt x="19100" y="4964"/>
                        <a:pt x="19122" y="4944"/>
                        <a:pt x="19142" y="4925"/>
                      </a:cubicBezTo>
                      <a:cubicBezTo>
                        <a:pt x="19303" y="4760"/>
                        <a:pt x="19419" y="4578"/>
                        <a:pt x="19480" y="4396"/>
                      </a:cubicBezTo>
                      <a:close/>
                      <a:moveTo>
                        <a:pt x="16349" y="4885"/>
                      </a:moveTo>
                      <a:cubicBezTo>
                        <a:pt x="16505" y="4885"/>
                        <a:pt x="16656" y="4897"/>
                        <a:pt x="16800" y="4925"/>
                      </a:cubicBezTo>
                      <a:cubicBezTo>
                        <a:pt x="17001" y="4976"/>
                        <a:pt x="17414" y="5082"/>
                        <a:pt x="17410" y="5351"/>
                      </a:cubicBezTo>
                      <a:lnTo>
                        <a:pt x="17410" y="5365"/>
                      </a:lnTo>
                      <a:cubicBezTo>
                        <a:pt x="17402" y="5378"/>
                        <a:pt x="17395" y="5393"/>
                        <a:pt x="17385" y="5409"/>
                      </a:cubicBezTo>
                      <a:cubicBezTo>
                        <a:pt x="17383" y="5410"/>
                        <a:pt x="17383" y="5413"/>
                        <a:pt x="17382" y="5416"/>
                      </a:cubicBezTo>
                      <a:cubicBezTo>
                        <a:pt x="17213" y="5706"/>
                        <a:pt x="16867" y="5826"/>
                        <a:pt x="16535" y="5945"/>
                      </a:cubicBezTo>
                      <a:cubicBezTo>
                        <a:pt x="16386" y="5998"/>
                        <a:pt x="16232" y="6052"/>
                        <a:pt x="16099" y="6120"/>
                      </a:cubicBezTo>
                      <a:lnTo>
                        <a:pt x="16072" y="6136"/>
                      </a:lnTo>
                      <a:cubicBezTo>
                        <a:pt x="15942" y="5919"/>
                        <a:pt x="15694" y="5744"/>
                        <a:pt x="15423" y="5677"/>
                      </a:cubicBezTo>
                      <a:cubicBezTo>
                        <a:pt x="15433" y="5671"/>
                        <a:pt x="15443" y="5664"/>
                        <a:pt x="15455" y="5657"/>
                      </a:cubicBezTo>
                      <a:lnTo>
                        <a:pt x="15462" y="5652"/>
                      </a:lnTo>
                      <a:cubicBezTo>
                        <a:pt x="15550" y="5594"/>
                        <a:pt x="15631" y="5530"/>
                        <a:pt x="15706" y="5464"/>
                      </a:cubicBezTo>
                      <a:cubicBezTo>
                        <a:pt x="15707" y="5461"/>
                        <a:pt x="15712" y="5460"/>
                        <a:pt x="15713" y="5458"/>
                      </a:cubicBezTo>
                      <a:cubicBezTo>
                        <a:pt x="15897" y="5292"/>
                        <a:pt x="16035" y="5106"/>
                        <a:pt x="16112" y="4915"/>
                      </a:cubicBezTo>
                      <a:cubicBezTo>
                        <a:pt x="16117" y="4915"/>
                        <a:pt x="16122" y="4915"/>
                        <a:pt x="16127" y="4915"/>
                      </a:cubicBezTo>
                      <a:cubicBezTo>
                        <a:pt x="16180" y="4915"/>
                        <a:pt x="16230" y="4902"/>
                        <a:pt x="16277" y="4886"/>
                      </a:cubicBezTo>
                      <a:cubicBezTo>
                        <a:pt x="16301" y="4885"/>
                        <a:pt x="16325" y="4885"/>
                        <a:pt x="16349" y="4885"/>
                      </a:cubicBezTo>
                      <a:close/>
                      <a:moveTo>
                        <a:pt x="29113" y="827"/>
                      </a:moveTo>
                      <a:lnTo>
                        <a:pt x="29113" y="827"/>
                      </a:lnTo>
                      <a:cubicBezTo>
                        <a:pt x="28817" y="1459"/>
                        <a:pt x="28435" y="2057"/>
                        <a:pt x="28063" y="2637"/>
                      </a:cubicBezTo>
                      <a:cubicBezTo>
                        <a:pt x="28000" y="2733"/>
                        <a:pt x="27939" y="2828"/>
                        <a:pt x="27880" y="2924"/>
                      </a:cubicBezTo>
                      <a:cubicBezTo>
                        <a:pt x="27833" y="2994"/>
                        <a:pt x="27788" y="3064"/>
                        <a:pt x="27744" y="3135"/>
                      </a:cubicBezTo>
                      <a:cubicBezTo>
                        <a:pt x="27680" y="3236"/>
                        <a:pt x="27614" y="3338"/>
                        <a:pt x="27549" y="3439"/>
                      </a:cubicBezTo>
                      <a:cubicBezTo>
                        <a:pt x="27512" y="3476"/>
                        <a:pt x="27423" y="3594"/>
                        <a:pt x="27438" y="3724"/>
                      </a:cubicBezTo>
                      <a:cubicBezTo>
                        <a:pt x="27445" y="3790"/>
                        <a:pt x="27480" y="3848"/>
                        <a:pt x="27537" y="3890"/>
                      </a:cubicBezTo>
                      <a:cubicBezTo>
                        <a:pt x="27563" y="3912"/>
                        <a:pt x="27598" y="3927"/>
                        <a:pt x="27633" y="3934"/>
                      </a:cubicBezTo>
                      <a:cubicBezTo>
                        <a:pt x="27639" y="3937"/>
                        <a:pt x="27643" y="3940"/>
                        <a:pt x="27649" y="3941"/>
                      </a:cubicBezTo>
                      <a:lnTo>
                        <a:pt x="27661" y="3949"/>
                      </a:lnTo>
                      <a:cubicBezTo>
                        <a:pt x="27662" y="3950"/>
                        <a:pt x="27665" y="3952"/>
                        <a:pt x="27670" y="3953"/>
                      </a:cubicBezTo>
                      <a:cubicBezTo>
                        <a:pt x="27731" y="3984"/>
                        <a:pt x="27794" y="4010"/>
                        <a:pt x="27855" y="4039"/>
                      </a:cubicBezTo>
                      <a:lnTo>
                        <a:pt x="27982" y="4099"/>
                      </a:lnTo>
                      <a:lnTo>
                        <a:pt x="28034" y="4125"/>
                      </a:lnTo>
                      <a:cubicBezTo>
                        <a:pt x="28502" y="4351"/>
                        <a:pt x="28962" y="4602"/>
                        <a:pt x="29403" y="4871"/>
                      </a:cubicBezTo>
                      <a:cubicBezTo>
                        <a:pt x="29668" y="5034"/>
                        <a:pt x="29932" y="5205"/>
                        <a:pt x="30188" y="5384"/>
                      </a:cubicBezTo>
                      <a:cubicBezTo>
                        <a:pt x="30176" y="5384"/>
                        <a:pt x="30163" y="5384"/>
                        <a:pt x="30149" y="5386"/>
                      </a:cubicBezTo>
                      <a:cubicBezTo>
                        <a:pt x="30114" y="5386"/>
                        <a:pt x="30079" y="5387"/>
                        <a:pt x="30042" y="5389"/>
                      </a:cubicBezTo>
                      <a:cubicBezTo>
                        <a:pt x="30002" y="5391"/>
                        <a:pt x="29961" y="5391"/>
                        <a:pt x="29918" y="5393"/>
                      </a:cubicBezTo>
                      <a:cubicBezTo>
                        <a:pt x="29885" y="5394"/>
                        <a:pt x="29848" y="5396"/>
                        <a:pt x="29814" y="5399"/>
                      </a:cubicBezTo>
                      <a:cubicBezTo>
                        <a:pt x="29771" y="5400"/>
                        <a:pt x="29729" y="5402"/>
                        <a:pt x="29688" y="5406"/>
                      </a:cubicBezTo>
                      <a:cubicBezTo>
                        <a:pt x="29652" y="5407"/>
                        <a:pt x="29617" y="5409"/>
                        <a:pt x="29580" y="5413"/>
                      </a:cubicBezTo>
                      <a:cubicBezTo>
                        <a:pt x="29538" y="5416"/>
                        <a:pt x="29496" y="5418"/>
                        <a:pt x="29455" y="5422"/>
                      </a:cubicBezTo>
                      <a:cubicBezTo>
                        <a:pt x="29419" y="5424"/>
                        <a:pt x="29382" y="5428"/>
                        <a:pt x="29346" y="5431"/>
                      </a:cubicBezTo>
                      <a:cubicBezTo>
                        <a:pt x="29303" y="5435"/>
                        <a:pt x="29260" y="5438"/>
                        <a:pt x="29217" y="5442"/>
                      </a:cubicBezTo>
                      <a:cubicBezTo>
                        <a:pt x="29181" y="5445"/>
                        <a:pt x="29145" y="5450"/>
                        <a:pt x="29107" y="5453"/>
                      </a:cubicBezTo>
                      <a:cubicBezTo>
                        <a:pt x="29063" y="5457"/>
                        <a:pt x="29021" y="5461"/>
                        <a:pt x="28977" y="5466"/>
                      </a:cubicBezTo>
                      <a:cubicBezTo>
                        <a:pt x="28941" y="5469"/>
                        <a:pt x="28903" y="5473"/>
                        <a:pt x="28866" y="5479"/>
                      </a:cubicBezTo>
                      <a:lnTo>
                        <a:pt x="28735" y="5495"/>
                      </a:lnTo>
                      <a:cubicBezTo>
                        <a:pt x="28697" y="5501"/>
                        <a:pt x="28661" y="5504"/>
                        <a:pt x="28621" y="5509"/>
                      </a:cubicBezTo>
                      <a:cubicBezTo>
                        <a:pt x="28579" y="5515"/>
                        <a:pt x="28532" y="5523"/>
                        <a:pt x="28489" y="5527"/>
                      </a:cubicBezTo>
                      <a:lnTo>
                        <a:pt x="28374" y="5544"/>
                      </a:lnTo>
                      <a:cubicBezTo>
                        <a:pt x="28328" y="5552"/>
                        <a:pt x="28285" y="5559"/>
                        <a:pt x="28240" y="5563"/>
                      </a:cubicBezTo>
                      <a:cubicBezTo>
                        <a:pt x="28202" y="5569"/>
                        <a:pt x="28164" y="5577"/>
                        <a:pt x="28124" y="5582"/>
                      </a:cubicBezTo>
                      <a:cubicBezTo>
                        <a:pt x="28079" y="5590"/>
                        <a:pt x="28034" y="5597"/>
                        <a:pt x="27987" y="5606"/>
                      </a:cubicBezTo>
                      <a:cubicBezTo>
                        <a:pt x="27949" y="5613"/>
                        <a:pt x="27912" y="5619"/>
                        <a:pt x="27872" y="5626"/>
                      </a:cubicBezTo>
                      <a:cubicBezTo>
                        <a:pt x="27826" y="5635"/>
                        <a:pt x="27779" y="5642"/>
                        <a:pt x="27731" y="5651"/>
                      </a:cubicBezTo>
                      <a:cubicBezTo>
                        <a:pt x="27693" y="5658"/>
                        <a:pt x="27654" y="5665"/>
                        <a:pt x="27614" y="5673"/>
                      </a:cubicBezTo>
                      <a:cubicBezTo>
                        <a:pt x="27568" y="5683"/>
                        <a:pt x="27520" y="5692"/>
                        <a:pt x="27471" y="5702"/>
                      </a:cubicBezTo>
                      <a:cubicBezTo>
                        <a:pt x="27432" y="5709"/>
                        <a:pt x="27393" y="5716"/>
                        <a:pt x="27355" y="5727"/>
                      </a:cubicBezTo>
                      <a:cubicBezTo>
                        <a:pt x="27305" y="5737"/>
                        <a:pt x="27256" y="5749"/>
                        <a:pt x="27206" y="5757"/>
                      </a:cubicBezTo>
                      <a:cubicBezTo>
                        <a:pt x="27168" y="5766"/>
                        <a:pt x="27130" y="5773"/>
                        <a:pt x="27090" y="5782"/>
                      </a:cubicBezTo>
                      <a:cubicBezTo>
                        <a:pt x="27039" y="5794"/>
                        <a:pt x="26986" y="5807"/>
                        <a:pt x="26935" y="5817"/>
                      </a:cubicBezTo>
                      <a:cubicBezTo>
                        <a:pt x="26897" y="5826"/>
                        <a:pt x="26861" y="5833"/>
                        <a:pt x="26823" y="5843"/>
                      </a:cubicBezTo>
                      <a:cubicBezTo>
                        <a:pt x="26766" y="5855"/>
                        <a:pt x="26709" y="5869"/>
                        <a:pt x="26652" y="5883"/>
                      </a:cubicBezTo>
                      <a:cubicBezTo>
                        <a:pt x="26619" y="5891"/>
                        <a:pt x="26585" y="5899"/>
                        <a:pt x="26550" y="5909"/>
                      </a:cubicBezTo>
                      <a:cubicBezTo>
                        <a:pt x="26475" y="5926"/>
                        <a:pt x="26396" y="5947"/>
                        <a:pt x="26320" y="5967"/>
                      </a:cubicBezTo>
                      <a:cubicBezTo>
                        <a:pt x="26306" y="5970"/>
                        <a:pt x="26292" y="5974"/>
                        <a:pt x="26278" y="5977"/>
                      </a:cubicBezTo>
                      <a:cubicBezTo>
                        <a:pt x="25883" y="6078"/>
                        <a:pt x="25484" y="6189"/>
                        <a:pt x="25099" y="6296"/>
                      </a:cubicBezTo>
                      <a:cubicBezTo>
                        <a:pt x="25040" y="6313"/>
                        <a:pt x="24984" y="6329"/>
                        <a:pt x="24925" y="6346"/>
                      </a:cubicBezTo>
                      <a:cubicBezTo>
                        <a:pt x="24917" y="6347"/>
                        <a:pt x="24908" y="6350"/>
                        <a:pt x="24899" y="6353"/>
                      </a:cubicBezTo>
                      <a:cubicBezTo>
                        <a:pt x="24851" y="6365"/>
                        <a:pt x="24801" y="6380"/>
                        <a:pt x="24753" y="6393"/>
                      </a:cubicBezTo>
                      <a:cubicBezTo>
                        <a:pt x="24739" y="6397"/>
                        <a:pt x="24724" y="6401"/>
                        <a:pt x="24710" y="6406"/>
                      </a:cubicBezTo>
                      <a:cubicBezTo>
                        <a:pt x="24667" y="6416"/>
                        <a:pt x="24627" y="6428"/>
                        <a:pt x="24586" y="6441"/>
                      </a:cubicBezTo>
                      <a:cubicBezTo>
                        <a:pt x="24568" y="6377"/>
                        <a:pt x="24544" y="6313"/>
                        <a:pt x="24522" y="6256"/>
                      </a:cubicBezTo>
                      <a:lnTo>
                        <a:pt x="24509" y="6225"/>
                      </a:lnTo>
                      <a:cubicBezTo>
                        <a:pt x="24509" y="6224"/>
                        <a:pt x="24507" y="6222"/>
                        <a:pt x="24506" y="6219"/>
                      </a:cubicBezTo>
                      <a:cubicBezTo>
                        <a:pt x="24444" y="6108"/>
                        <a:pt x="24356" y="6014"/>
                        <a:pt x="24237" y="5938"/>
                      </a:cubicBezTo>
                      <a:cubicBezTo>
                        <a:pt x="24058" y="5823"/>
                        <a:pt x="23840" y="5760"/>
                        <a:pt x="23621" y="5716"/>
                      </a:cubicBezTo>
                      <a:cubicBezTo>
                        <a:pt x="23625" y="5715"/>
                        <a:pt x="23631" y="5712"/>
                        <a:pt x="23634" y="5709"/>
                      </a:cubicBezTo>
                      <a:cubicBezTo>
                        <a:pt x="23867" y="5578"/>
                        <a:pt x="24106" y="5444"/>
                        <a:pt x="24297" y="5250"/>
                      </a:cubicBezTo>
                      <a:lnTo>
                        <a:pt x="24299" y="5249"/>
                      </a:lnTo>
                      <a:cubicBezTo>
                        <a:pt x="24309" y="5238"/>
                        <a:pt x="24319" y="5228"/>
                        <a:pt x="24331" y="5217"/>
                      </a:cubicBezTo>
                      <a:lnTo>
                        <a:pt x="24332" y="5214"/>
                      </a:lnTo>
                      <a:lnTo>
                        <a:pt x="24334" y="5212"/>
                      </a:lnTo>
                      <a:cubicBezTo>
                        <a:pt x="24357" y="5184"/>
                        <a:pt x="24377" y="5163"/>
                        <a:pt x="24393" y="5144"/>
                      </a:cubicBezTo>
                      <a:cubicBezTo>
                        <a:pt x="24430" y="5100"/>
                        <a:pt x="24462" y="5052"/>
                        <a:pt x="24488" y="5001"/>
                      </a:cubicBezTo>
                      <a:lnTo>
                        <a:pt x="24494" y="4991"/>
                      </a:lnTo>
                      <a:cubicBezTo>
                        <a:pt x="24495" y="4985"/>
                        <a:pt x="24498" y="4980"/>
                        <a:pt x="24501" y="4976"/>
                      </a:cubicBezTo>
                      <a:lnTo>
                        <a:pt x="24503" y="4972"/>
                      </a:lnTo>
                      <a:cubicBezTo>
                        <a:pt x="24507" y="4963"/>
                        <a:pt x="24510" y="4956"/>
                        <a:pt x="24514" y="4947"/>
                      </a:cubicBezTo>
                      <a:lnTo>
                        <a:pt x="24516" y="4944"/>
                      </a:lnTo>
                      <a:cubicBezTo>
                        <a:pt x="24517" y="4940"/>
                        <a:pt x="24522" y="4932"/>
                        <a:pt x="24523" y="4927"/>
                      </a:cubicBezTo>
                      <a:cubicBezTo>
                        <a:pt x="24529" y="4912"/>
                        <a:pt x="24535" y="4896"/>
                        <a:pt x="24539" y="4881"/>
                      </a:cubicBezTo>
                      <a:lnTo>
                        <a:pt x="24542" y="4877"/>
                      </a:lnTo>
                      <a:cubicBezTo>
                        <a:pt x="24544" y="4874"/>
                        <a:pt x="24545" y="4868"/>
                        <a:pt x="24545" y="4864"/>
                      </a:cubicBezTo>
                      <a:cubicBezTo>
                        <a:pt x="24549" y="4849"/>
                        <a:pt x="24554" y="4835"/>
                        <a:pt x="24558" y="4819"/>
                      </a:cubicBezTo>
                      <a:lnTo>
                        <a:pt x="24560" y="4813"/>
                      </a:lnTo>
                      <a:cubicBezTo>
                        <a:pt x="24565" y="4791"/>
                        <a:pt x="24568" y="4774"/>
                        <a:pt x="24571" y="4755"/>
                      </a:cubicBezTo>
                      <a:cubicBezTo>
                        <a:pt x="24571" y="4752"/>
                        <a:pt x="24573" y="4746"/>
                        <a:pt x="24573" y="4743"/>
                      </a:cubicBezTo>
                      <a:lnTo>
                        <a:pt x="24573" y="4737"/>
                      </a:lnTo>
                      <a:cubicBezTo>
                        <a:pt x="24574" y="4724"/>
                        <a:pt x="24576" y="4714"/>
                        <a:pt x="24576" y="4701"/>
                      </a:cubicBezTo>
                      <a:cubicBezTo>
                        <a:pt x="24579" y="4689"/>
                        <a:pt x="24579" y="4679"/>
                        <a:pt x="24579" y="4667"/>
                      </a:cubicBezTo>
                      <a:lnTo>
                        <a:pt x="24579" y="4664"/>
                      </a:lnTo>
                      <a:cubicBezTo>
                        <a:pt x="24593" y="4367"/>
                        <a:pt x="24449" y="4090"/>
                        <a:pt x="24204" y="3943"/>
                      </a:cubicBezTo>
                      <a:cubicBezTo>
                        <a:pt x="24083" y="3861"/>
                        <a:pt x="23771" y="3724"/>
                        <a:pt x="23459" y="3654"/>
                      </a:cubicBezTo>
                      <a:cubicBezTo>
                        <a:pt x="23570" y="3527"/>
                        <a:pt x="23678" y="3389"/>
                        <a:pt x="23781" y="3242"/>
                      </a:cubicBezTo>
                      <a:lnTo>
                        <a:pt x="23786" y="3236"/>
                      </a:lnTo>
                      <a:lnTo>
                        <a:pt x="23787" y="3232"/>
                      </a:lnTo>
                      <a:cubicBezTo>
                        <a:pt x="23946" y="2937"/>
                        <a:pt x="23993" y="2617"/>
                        <a:pt x="23918" y="2353"/>
                      </a:cubicBezTo>
                      <a:lnTo>
                        <a:pt x="23918" y="2353"/>
                      </a:lnTo>
                      <a:cubicBezTo>
                        <a:pt x="23946" y="2353"/>
                        <a:pt x="23974" y="2353"/>
                        <a:pt x="24001" y="2353"/>
                      </a:cubicBezTo>
                      <a:cubicBezTo>
                        <a:pt x="24471" y="2353"/>
                        <a:pt x="24910" y="2329"/>
                        <a:pt x="25339" y="2277"/>
                      </a:cubicBezTo>
                      <a:lnTo>
                        <a:pt x="25344" y="2277"/>
                      </a:lnTo>
                      <a:cubicBezTo>
                        <a:pt x="26584" y="2058"/>
                        <a:pt x="27852" y="1570"/>
                        <a:pt x="29113" y="827"/>
                      </a:cubicBezTo>
                      <a:close/>
                      <a:moveTo>
                        <a:pt x="14865" y="6044"/>
                      </a:moveTo>
                      <a:cubicBezTo>
                        <a:pt x="14889" y="6044"/>
                        <a:pt x="14912" y="6045"/>
                        <a:pt x="14932" y="6049"/>
                      </a:cubicBezTo>
                      <a:lnTo>
                        <a:pt x="14941" y="6049"/>
                      </a:lnTo>
                      <a:cubicBezTo>
                        <a:pt x="15293" y="6049"/>
                        <a:pt x="15604" y="6244"/>
                        <a:pt x="15684" y="6380"/>
                      </a:cubicBezTo>
                      <a:cubicBezTo>
                        <a:pt x="15736" y="6467"/>
                        <a:pt x="15736" y="6560"/>
                        <a:pt x="15684" y="6664"/>
                      </a:cubicBezTo>
                      <a:cubicBezTo>
                        <a:pt x="15666" y="6674"/>
                        <a:pt x="15650" y="6684"/>
                        <a:pt x="15639" y="6697"/>
                      </a:cubicBezTo>
                      <a:cubicBezTo>
                        <a:pt x="15379" y="6680"/>
                        <a:pt x="15159" y="6670"/>
                        <a:pt x="14949" y="6668"/>
                      </a:cubicBezTo>
                      <a:cubicBezTo>
                        <a:pt x="14865" y="6666"/>
                        <a:pt x="14779" y="6665"/>
                        <a:pt x="14691" y="6665"/>
                      </a:cubicBezTo>
                      <a:cubicBezTo>
                        <a:pt x="14568" y="6665"/>
                        <a:pt x="14441" y="6667"/>
                        <a:pt x="14308" y="6671"/>
                      </a:cubicBezTo>
                      <a:cubicBezTo>
                        <a:pt x="14394" y="6594"/>
                        <a:pt x="14473" y="6506"/>
                        <a:pt x="14541" y="6425"/>
                      </a:cubicBezTo>
                      <a:lnTo>
                        <a:pt x="14547" y="6419"/>
                      </a:lnTo>
                      <a:cubicBezTo>
                        <a:pt x="14648" y="6299"/>
                        <a:pt x="14716" y="6174"/>
                        <a:pt x="14756" y="6044"/>
                      </a:cubicBezTo>
                      <a:cubicBezTo>
                        <a:pt x="14767" y="6046"/>
                        <a:pt x="14779" y="6047"/>
                        <a:pt x="14791" y="6047"/>
                      </a:cubicBezTo>
                      <a:cubicBezTo>
                        <a:pt x="14804" y="6047"/>
                        <a:pt x="14816" y="6046"/>
                        <a:pt x="14828" y="6044"/>
                      </a:cubicBezTo>
                      <a:cubicBezTo>
                        <a:pt x="14841" y="6044"/>
                        <a:pt x="14853" y="6044"/>
                        <a:pt x="14865" y="6044"/>
                      </a:cubicBezTo>
                      <a:close/>
                      <a:moveTo>
                        <a:pt x="16169" y="6530"/>
                      </a:moveTo>
                      <a:cubicBezTo>
                        <a:pt x="16181" y="6531"/>
                        <a:pt x="16193" y="6534"/>
                        <a:pt x="16206" y="6537"/>
                      </a:cubicBezTo>
                      <a:cubicBezTo>
                        <a:pt x="16375" y="6566"/>
                        <a:pt x="16548" y="6597"/>
                        <a:pt x="16710" y="6655"/>
                      </a:cubicBezTo>
                      <a:lnTo>
                        <a:pt x="16716" y="6658"/>
                      </a:lnTo>
                      <a:cubicBezTo>
                        <a:pt x="16834" y="6689"/>
                        <a:pt x="16929" y="6760"/>
                        <a:pt x="17023" y="6840"/>
                      </a:cubicBezTo>
                      <a:cubicBezTo>
                        <a:pt x="16697" y="6798"/>
                        <a:pt x="16407" y="6764"/>
                        <a:pt x="16115" y="6737"/>
                      </a:cubicBezTo>
                      <a:cubicBezTo>
                        <a:pt x="16144" y="6667"/>
                        <a:pt x="16162" y="6600"/>
                        <a:pt x="16169" y="6530"/>
                      </a:cubicBezTo>
                      <a:close/>
                      <a:moveTo>
                        <a:pt x="23056" y="6055"/>
                      </a:moveTo>
                      <a:cubicBezTo>
                        <a:pt x="23458" y="6075"/>
                        <a:pt x="23821" y="6193"/>
                        <a:pt x="24076" y="6385"/>
                      </a:cubicBezTo>
                      <a:cubicBezTo>
                        <a:pt x="24122" y="6428"/>
                        <a:pt x="24141" y="6492"/>
                        <a:pt x="24153" y="6559"/>
                      </a:cubicBezTo>
                      <a:cubicBezTo>
                        <a:pt x="23507" y="6728"/>
                        <a:pt x="22983" y="6842"/>
                        <a:pt x="22490" y="6914"/>
                      </a:cubicBezTo>
                      <a:cubicBezTo>
                        <a:pt x="22509" y="6894"/>
                        <a:pt x="22526" y="6878"/>
                        <a:pt x="22547" y="6859"/>
                      </a:cubicBezTo>
                      <a:lnTo>
                        <a:pt x="22548" y="6858"/>
                      </a:lnTo>
                      <a:cubicBezTo>
                        <a:pt x="22554" y="6852"/>
                        <a:pt x="22560" y="6846"/>
                        <a:pt x="22567" y="6843"/>
                      </a:cubicBezTo>
                      <a:cubicBezTo>
                        <a:pt x="22570" y="6842"/>
                        <a:pt x="22572" y="6837"/>
                        <a:pt x="22576" y="6836"/>
                      </a:cubicBezTo>
                      <a:cubicBezTo>
                        <a:pt x="22582" y="6830"/>
                        <a:pt x="22589" y="6826"/>
                        <a:pt x="22594" y="6820"/>
                      </a:cubicBezTo>
                      <a:lnTo>
                        <a:pt x="22601" y="6812"/>
                      </a:lnTo>
                      <a:lnTo>
                        <a:pt x="22604" y="6812"/>
                      </a:lnTo>
                      <a:cubicBezTo>
                        <a:pt x="22612" y="6804"/>
                        <a:pt x="22621" y="6793"/>
                        <a:pt x="22630" y="6786"/>
                      </a:cubicBezTo>
                      <a:lnTo>
                        <a:pt x="22633" y="6785"/>
                      </a:lnTo>
                      <a:cubicBezTo>
                        <a:pt x="22640" y="6777"/>
                        <a:pt x="22649" y="6770"/>
                        <a:pt x="22656" y="6763"/>
                      </a:cubicBezTo>
                      <a:lnTo>
                        <a:pt x="22671" y="6748"/>
                      </a:lnTo>
                      <a:cubicBezTo>
                        <a:pt x="22897" y="6519"/>
                        <a:pt x="23023" y="6286"/>
                        <a:pt x="23051" y="6055"/>
                      </a:cubicBezTo>
                      <a:close/>
                      <a:moveTo>
                        <a:pt x="11712" y="990"/>
                      </a:moveTo>
                      <a:cubicBezTo>
                        <a:pt x="12093" y="992"/>
                        <a:pt x="12447" y="999"/>
                        <a:pt x="12792" y="1012"/>
                      </a:cubicBezTo>
                      <a:lnTo>
                        <a:pt x="12800" y="1012"/>
                      </a:lnTo>
                      <a:cubicBezTo>
                        <a:pt x="13008" y="1019"/>
                        <a:pt x="13215" y="1028"/>
                        <a:pt x="13418" y="1035"/>
                      </a:cubicBezTo>
                      <a:lnTo>
                        <a:pt x="13432" y="1035"/>
                      </a:lnTo>
                      <a:cubicBezTo>
                        <a:pt x="13520" y="1078"/>
                        <a:pt x="13595" y="1130"/>
                        <a:pt x="13660" y="1196"/>
                      </a:cubicBezTo>
                      <a:cubicBezTo>
                        <a:pt x="13941" y="1481"/>
                        <a:pt x="13945" y="1955"/>
                        <a:pt x="13673" y="2294"/>
                      </a:cubicBezTo>
                      <a:lnTo>
                        <a:pt x="13671" y="2297"/>
                      </a:lnTo>
                      <a:cubicBezTo>
                        <a:pt x="13587" y="2418"/>
                        <a:pt x="13489" y="2535"/>
                        <a:pt x="13394" y="2647"/>
                      </a:cubicBezTo>
                      <a:cubicBezTo>
                        <a:pt x="13340" y="2710"/>
                        <a:pt x="13286" y="2775"/>
                        <a:pt x="13235" y="2840"/>
                      </a:cubicBezTo>
                      <a:cubicBezTo>
                        <a:pt x="13117" y="2975"/>
                        <a:pt x="13096" y="3121"/>
                        <a:pt x="13176" y="3226"/>
                      </a:cubicBezTo>
                      <a:cubicBezTo>
                        <a:pt x="13179" y="3230"/>
                        <a:pt x="13184" y="3236"/>
                        <a:pt x="13190" y="3243"/>
                      </a:cubicBezTo>
                      <a:lnTo>
                        <a:pt x="13192" y="3245"/>
                      </a:lnTo>
                      <a:cubicBezTo>
                        <a:pt x="13253" y="3307"/>
                        <a:pt x="13329" y="3320"/>
                        <a:pt x="13402" y="3320"/>
                      </a:cubicBezTo>
                      <a:cubicBezTo>
                        <a:pt x="13430" y="3320"/>
                        <a:pt x="13457" y="3318"/>
                        <a:pt x="13483" y="3316"/>
                      </a:cubicBezTo>
                      <a:lnTo>
                        <a:pt x="13505" y="3315"/>
                      </a:lnTo>
                      <a:cubicBezTo>
                        <a:pt x="13578" y="3310"/>
                        <a:pt x="13670" y="3305"/>
                        <a:pt x="13768" y="3305"/>
                      </a:cubicBezTo>
                      <a:cubicBezTo>
                        <a:pt x="13791" y="3305"/>
                        <a:pt x="13813" y="3305"/>
                        <a:pt x="13836" y="3306"/>
                      </a:cubicBezTo>
                      <a:cubicBezTo>
                        <a:pt x="13843" y="3306"/>
                        <a:pt x="13851" y="3306"/>
                        <a:pt x="13858" y="3306"/>
                      </a:cubicBezTo>
                      <a:cubicBezTo>
                        <a:pt x="14001" y="3306"/>
                        <a:pt x="14123" y="3333"/>
                        <a:pt x="14212" y="3380"/>
                      </a:cubicBezTo>
                      <a:cubicBezTo>
                        <a:pt x="14299" y="3427"/>
                        <a:pt x="14350" y="3491"/>
                        <a:pt x="14364" y="3573"/>
                      </a:cubicBezTo>
                      <a:cubicBezTo>
                        <a:pt x="14385" y="3704"/>
                        <a:pt x="14308" y="3868"/>
                        <a:pt x="14151" y="4038"/>
                      </a:cubicBezTo>
                      <a:lnTo>
                        <a:pt x="14146" y="4042"/>
                      </a:lnTo>
                      <a:cubicBezTo>
                        <a:pt x="14017" y="4202"/>
                        <a:pt x="13845" y="4328"/>
                        <a:pt x="13679" y="4450"/>
                      </a:cubicBezTo>
                      <a:cubicBezTo>
                        <a:pt x="13520" y="4567"/>
                        <a:pt x="13356" y="4685"/>
                        <a:pt x="13225" y="4836"/>
                      </a:cubicBezTo>
                      <a:cubicBezTo>
                        <a:pt x="13222" y="4838"/>
                        <a:pt x="13221" y="4839"/>
                        <a:pt x="13219" y="4842"/>
                      </a:cubicBezTo>
                      <a:cubicBezTo>
                        <a:pt x="13182" y="4900"/>
                        <a:pt x="13170" y="4973"/>
                        <a:pt x="13186" y="5043"/>
                      </a:cubicBezTo>
                      <a:cubicBezTo>
                        <a:pt x="13203" y="5109"/>
                        <a:pt x="13244" y="5164"/>
                        <a:pt x="13301" y="5195"/>
                      </a:cubicBezTo>
                      <a:lnTo>
                        <a:pt x="13303" y="5196"/>
                      </a:lnTo>
                      <a:lnTo>
                        <a:pt x="13307" y="5198"/>
                      </a:lnTo>
                      <a:cubicBezTo>
                        <a:pt x="13324" y="5208"/>
                        <a:pt x="13343" y="5215"/>
                        <a:pt x="13361" y="5218"/>
                      </a:cubicBezTo>
                      <a:cubicBezTo>
                        <a:pt x="13429" y="5234"/>
                        <a:pt x="13498" y="5246"/>
                        <a:pt x="13563" y="5256"/>
                      </a:cubicBezTo>
                      <a:cubicBezTo>
                        <a:pt x="13711" y="5281"/>
                        <a:pt x="13852" y="5304"/>
                        <a:pt x="13977" y="5368"/>
                      </a:cubicBezTo>
                      <a:lnTo>
                        <a:pt x="13980" y="5370"/>
                      </a:lnTo>
                      <a:cubicBezTo>
                        <a:pt x="14110" y="5428"/>
                        <a:pt x="14218" y="5544"/>
                        <a:pt x="14260" y="5676"/>
                      </a:cubicBezTo>
                      <a:cubicBezTo>
                        <a:pt x="14283" y="5750"/>
                        <a:pt x="14296" y="5865"/>
                        <a:pt x="14225" y="5983"/>
                      </a:cubicBezTo>
                      <a:cubicBezTo>
                        <a:pt x="14126" y="6159"/>
                        <a:pt x="13964" y="6296"/>
                        <a:pt x="13808" y="6429"/>
                      </a:cubicBezTo>
                      <a:cubicBezTo>
                        <a:pt x="13782" y="6451"/>
                        <a:pt x="13759" y="6471"/>
                        <a:pt x="13732" y="6493"/>
                      </a:cubicBezTo>
                      <a:cubicBezTo>
                        <a:pt x="13674" y="6537"/>
                        <a:pt x="13590" y="6624"/>
                        <a:pt x="13560" y="6716"/>
                      </a:cubicBezTo>
                      <a:cubicBezTo>
                        <a:pt x="13033" y="6764"/>
                        <a:pt x="12514" y="6849"/>
                        <a:pt x="12017" y="6965"/>
                      </a:cubicBezTo>
                      <a:cubicBezTo>
                        <a:pt x="12209" y="6734"/>
                        <a:pt x="12387" y="6479"/>
                        <a:pt x="12440" y="6171"/>
                      </a:cubicBezTo>
                      <a:cubicBezTo>
                        <a:pt x="12463" y="6002"/>
                        <a:pt x="12447" y="5820"/>
                        <a:pt x="12395" y="5660"/>
                      </a:cubicBezTo>
                      <a:cubicBezTo>
                        <a:pt x="12395" y="5654"/>
                        <a:pt x="12392" y="5648"/>
                        <a:pt x="12390" y="5642"/>
                      </a:cubicBezTo>
                      <a:cubicBezTo>
                        <a:pt x="12322" y="5445"/>
                        <a:pt x="12205" y="5289"/>
                        <a:pt x="12052" y="5189"/>
                      </a:cubicBezTo>
                      <a:lnTo>
                        <a:pt x="12049" y="5189"/>
                      </a:lnTo>
                      <a:cubicBezTo>
                        <a:pt x="12037" y="5182"/>
                        <a:pt x="12026" y="5174"/>
                        <a:pt x="12013" y="5167"/>
                      </a:cubicBezTo>
                      <a:lnTo>
                        <a:pt x="12005" y="5164"/>
                      </a:lnTo>
                      <a:lnTo>
                        <a:pt x="11973" y="5147"/>
                      </a:lnTo>
                      <a:lnTo>
                        <a:pt x="11962" y="5142"/>
                      </a:lnTo>
                      <a:cubicBezTo>
                        <a:pt x="11954" y="5138"/>
                        <a:pt x="11947" y="5135"/>
                        <a:pt x="11940" y="5132"/>
                      </a:cubicBezTo>
                      <a:cubicBezTo>
                        <a:pt x="11944" y="5128"/>
                        <a:pt x="11946" y="5123"/>
                        <a:pt x="11950" y="5117"/>
                      </a:cubicBezTo>
                      <a:cubicBezTo>
                        <a:pt x="11965" y="5094"/>
                        <a:pt x="11976" y="5071"/>
                        <a:pt x="11989" y="5047"/>
                      </a:cubicBezTo>
                      <a:cubicBezTo>
                        <a:pt x="11994" y="5040"/>
                        <a:pt x="11997" y="5034"/>
                        <a:pt x="12001" y="5027"/>
                      </a:cubicBezTo>
                      <a:cubicBezTo>
                        <a:pt x="12017" y="4999"/>
                        <a:pt x="12032" y="4972"/>
                        <a:pt x="12048" y="4943"/>
                      </a:cubicBezTo>
                      <a:cubicBezTo>
                        <a:pt x="12049" y="4941"/>
                        <a:pt x="12052" y="4938"/>
                        <a:pt x="12052" y="4935"/>
                      </a:cubicBezTo>
                      <a:cubicBezTo>
                        <a:pt x="12068" y="4905"/>
                        <a:pt x="12084" y="4876"/>
                        <a:pt x="12100" y="4845"/>
                      </a:cubicBezTo>
                      <a:cubicBezTo>
                        <a:pt x="12169" y="4717"/>
                        <a:pt x="12230" y="4591"/>
                        <a:pt x="12285" y="4467"/>
                      </a:cubicBezTo>
                      <a:cubicBezTo>
                        <a:pt x="12300" y="4437"/>
                        <a:pt x="12311" y="4406"/>
                        <a:pt x="12325" y="4374"/>
                      </a:cubicBezTo>
                      <a:cubicBezTo>
                        <a:pt x="12650" y="3600"/>
                        <a:pt x="12730" y="2877"/>
                        <a:pt x="12558" y="2227"/>
                      </a:cubicBezTo>
                      <a:cubicBezTo>
                        <a:pt x="12540" y="2162"/>
                        <a:pt x="12516" y="2096"/>
                        <a:pt x="12492" y="2032"/>
                      </a:cubicBezTo>
                      <a:lnTo>
                        <a:pt x="12492" y="2031"/>
                      </a:lnTo>
                      <a:lnTo>
                        <a:pt x="12491" y="2028"/>
                      </a:lnTo>
                      <a:lnTo>
                        <a:pt x="12489" y="2025"/>
                      </a:lnTo>
                      <a:cubicBezTo>
                        <a:pt x="12329" y="1618"/>
                        <a:pt x="12049" y="1248"/>
                        <a:pt x="11712" y="990"/>
                      </a:cubicBezTo>
                      <a:close/>
                      <a:moveTo>
                        <a:pt x="17861" y="5556"/>
                      </a:moveTo>
                      <a:cubicBezTo>
                        <a:pt x="17871" y="5561"/>
                        <a:pt x="17885" y="5563"/>
                        <a:pt x="17898" y="5566"/>
                      </a:cubicBezTo>
                      <a:cubicBezTo>
                        <a:pt x="18201" y="5607"/>
                        <a:pt x="18438" y="5692"/>
                        <a:pt x="18600" y="5817"/>
                      </a:cubicBezTo>
                      <a:cubicBezTo>
                        <a:pt x="18679" y="5878"/>
                        <a:pt x="18739" y="5948"/>
                        <a:pt x="18781" y="6027"/>
                      </a:cubicBezTo>
                      <a:cubicBezTo>
                        <a:pt x="18825" y="6224"/>
                        <a:pt x="18673" y="6439"/>
                        <a:pt x="18581" y="6550"/>
                      </a:cubicBezTo>
                      <a:cubicBezTo>
                        <a:pt x="18488" y="6652"/>
                        <a:pt x="18383" y="6748"/>
                        <a:pt x="18301" y="6820"/>
                      </a:cubicBezTo>
                      <a:cubicBezTo>
                        <a:pt x="18242" y="6866"/>
                        <a:pt x="18185" y="6919"/>
                        <a:pt x="18153" y="6981"/>
                      </a:cubicBezTo>
                      <a:lnTo>
                        <a:pt x="18127" y="6977"/>
                      </a:lnTo>
                      <a:cubicBezTo>
                        <a:pt x="17952" y="6954"/>
                        <a:pt x="17775" y="6935"/>
                        <a:pt x="17602" y="6910"/>
                      </a:cubicBezTo>
                      <a:lnTo>
                        <a:pt x="17602" y="6909"/>
                      </a:lnTo>
                      <a:lnTo>
                        <a:pt x="17602" y="6904"/>
                      </a:lnTo>
                      <a:cubicBezTo>
                        <a:pt x="17600" y="6888"/>
                        <a:pt x="17599" y="6874"/>
                        <a:pt x="17593" y="6859"/>
                      </a:cubicBezTo>
                      <a:cubicBezTo>
                        <a:pt x="17545" y="6728"/>
                        <a:pt x="17427" y="6656"/>
                        <a:pt x="17324" y="6595"/>
                      </a:cubicBezTo>
                      <a:cubicBezTo>
                        <a:pt x="17307" y="6584"/>
                        <a:pt x="17290" y="6575"/>
                        <a:pt x="17273" y="6565"/>
                      </a:cubicBezTo>
                      <a:lnTo>
                        <a:pt x="17245" y="6549"/>
                      </a:lnTo>
                      <a:cubicBezTo>
                        <a:pt x="17121" y="6477"/>
                        <a:pt x="16994" y="6403"/>
                        <a:pt x="16863" y="6342"/>
                      </a:cubicBezTo>
                      <a:cubicBezTo>
                        <a:pt x="17217" y="6209"/>
                        <a:pt x="17545" y="6053"/>
                        <a:pt x="17759" y="5762"/>
                      </a:cubicBezTo>
                      <a:lnTo>
                        <a:pt x="17761" y="5759"/>
                      </a:lnTo>
                      <a:cubicBezTo>
                        <a:pt x="17804" y="5693"/>
                        <a:pt x="17837" y="5626"/>
                        <a:pt x="17861" y="5556"/>
                      </a:cubicBezTo>
                      <a:close/>
                      <a:moveTo>
                        <a:pt x="20980" y="5260"/>
                      </a:moveTo>
                      <a:cubicBezTo>
                        <a:pt x="21092" y="5289"/>
                        <a:pt x="21210" y="5294"/>
                        <a:pt x="21324" y="5301"/>
                      </a:cubicBezTo>
                      <a:cubicBezTo>
                        <a:pt x="21433" y="5307"/>
                        <a:pt x="21538" y="5313"/>
                        <a:pt x="21637" y="5338"/>
                      </a:cubicBezTo>
                      <a:cubicBezTo>
                        <a:pt x="21935" y="5406"/>
                        <a:pt x="22162" y="5493"/>
                        <a:pt x="22315" y="5597"/>
                      </a:cubicBezTo>
                      <a:lnTo>
                        <a:pt x="22321" y="5598"/>
                      </a:lnTo>
                      <a:cubicBezTo>
                        <a:pt x="22389" y="5646"/>
                        <a:pt x="22442" y="5699"/>
                        <a:pt x="22478" y="5753"/>
                      </a:cubicBezTo>
                      <a:cubicBezTo>
                        <a:pt x="22481" y="5757"/>
                        <a:pt x="22484" y="5760"/>
                        <a:pt x="22486" y="5765"/>
                      </a:cubicBezTo>
                      <a:lnTo>
                        <a:pt x="22489" y="5769"/>
                      </a:lnTo>
                      <a:cubicBezTo>
                        <a:pt x="22490" y="5772"/>
                        <a:pt x="22491" y="5773"/>
                        <a:pt x="22493" y="5778"/>
                      </a:cubicBezTo>
                      <a:cubicBezTo>
                        <a:pt x="22499" y="5785"/>
                        <a:pt x="22503" y="5794"/>
                        <a:pt x="22506" y="5801"/>
                      </a:cubicBezTo>
                      <a:lnTo>
                        <a:pt x="22510" y="5808"/>
                      </a:lnTo>
                      <a:cubicBezTo>
                        <a:pt x="22642" y="6100"/>
                        <a:pt x="22315" y="6433"/>
                        <a:pt x="22019" y="6661"/>
                      </a:cubicBezTo>
                      <a:lnTo>
                        <a:pt x="22016" y="6664"/>
                      </a:lnTo>
                      <a:cubicBezTo>
                        <a:pt x="22003" y="6674"/>
                        <a:pt x="21993" y="6683"/>
                        <a:pt x="21980" y="6691"/>
                      </a:cubicBezTo>
                      <a:lnTo>
                        <a:pt x="21976" y="6696"/>
                      </a:lnTo>
                      <a:cubicBezTo>
                        <a:pt x="21927" y="6732"/>
                        <a:pt x="21878" y="6769"/>
                        <a:pt x="21828" y="6801"/>
                      </a:cubicBezTo>
                      <a:cubicBezTo>
                        <a:pt x="21761" y="6846"/>
                        <a:pt x="21651" y="6916"/>
                        <a:pt x="21566" y="6963"/>
                      </a:cubicBezTo>
                      <a:cubicBezTo>
                        <a:pt x="21541" y="6974"/>
                        <a:pt x="21519" y="6987"/>
                        <a:pt x="21498" y="7002"/>
                      </a:cubicBezTo>
                      <a:cubicBezTo>
                        <a:pt x="21477" y="7014"/>
                        <a:pt x="21461" y="7028"/>
                        <a:pt x="21447" y="7044"/>
                      </a:cubicBezTo>
                      <a:lnTo>
                        <a:pt x="21279" y="7059"/>
                      </a:lnTo>
                      <a:cubicBezTo>
                        <a:pt x="21257" y="7003"/>
                        <a:pt x="21221" y="6960"/>
                        <a:pt x="21186" y="6917"/>
                      </a:cubicBezTo>
                      <a:lnTo>
                        <a:pt x="21180" y="6910"/>
                      </a:lnTo>
                      <a:lnTo>
                        <a:pt x="21178" y="6909"/>
                      </a:lnTo>
                      <a:cubicBezTo>
                        <a:pt x="21056" y="6770"/>
                        <a:pt x="20931" y="6629"/>
                        <a:pt x="20766" y="6527"/>
                      </a:cubicBezTo>
                      <a:cubicBezTo>
                        <a:pt x="20547" y="6382"/>
                        <a:pt x="20313" y="6273"/>
                        <a:pt x="20074" y="6203"/>
                      </a:cubicBezTo>
                      <a:cubicBezTo>
                        <a:pt x="20327" y="6097"/>
                        <a:pt x="20543" y="5948"/>
                        <a:pt x="20703" y="5772"/>
                      </a:cubicBezTo>
                      <a:cubicBezTo>
                        <a:pt x="20708" y="5769"/>
                        <a:pt x="20712" y="5766"/>
                        <a:pt x="20715" y="5762"/>
                      </a:cubicBezTo>
                      <a:cubicBezTo>
                        <a:pt x="20813" y="5654"/>
                        <a:pt x="20885" y="5539"/>
                        <a:pt x="20932" y="5419"/>
                      </a:cubicBezTo>
                      <a:lnTo>
                        <a:pt x="20932" y="5416"/>
                      </a:lnTo>
                      <a:cubicBezTo>
                        <a:pt x="20936" y="5409"/>
                        <a:pt x="20938" y="5402"/>
                        <a:pt x="20941" y="5394"/>
                      </a:cubicBezTo>
                      <a:lnTo>
                        <a:pt x="20944" y="5389"/>
                      </a:lnTo>
                      <a:cubicBezTo>
                        <a:pt x="20960" y="5346"/>
                        <a:pt x="20970" y="5301"/>
                        <a:pt x="20980" y="5260"/>
                      </a:cubicBezTo>
                      <a:close/>
                      <a:moveTo>
                        <a:pt x="19336" y="6464"/>
                      </a:moveTo>
                      <a:cubicBezTo>
                        <a:pt x="19747" y="6530"/>
                        <a:pt x="20295" y="6691"/>
                        <a:pt x="20692" y="7097"/>
                      </a:cubicBezTo>
                      <a:cubicBezTo>
                        <a:pt x="20496" y="7105"/>
                        <a:pt x="20298" y="7109"/>
                        <a:pt x="20100" y="7109"/>
                      </a:cubicBezTo>
                      <a:cubicBezTo>
                        <a:pt x="19760" y="7109"/>
                        <a:pt x="19417" y="7097"/>
                        <a:pt x="19074" y="7072"/>
                      </a:cubicBezTo>
                      <a:cubicBezTo>
                        <a:pt x="18963" y="7065"/>
                        <a:pt x="18855" y="7054"/>
                        <a:pt x="18744" y="7043"/>
                      </a:cubicBezTo>
                      <a:cubicBezTo>
                        <a:pt x="18830" y="6967"/>
                        <a:pt x="18905" y="6893"/>
                        <a:pt x="18949" y="6850"/>
                      </a:cubicBezTo>
                      <a:lnTo>
                        <a:pt x="18954" y="6844"/>
                      </a:lnTo>
                      <a:cubicBezTo>
                        <a:pt x="19042" y="6732"/>
                        <a:pt x="19107" y="6629"/>
                        <a:pt x="19154" y="6527"/>
                      </a:cubicBezTo>
                      <a:cubicBezTo>
                        <a:pt x="19158" y="6519"/>
                        <a:pt x="19160" y="6512"/>
                        <a:pt x="19164" y="6506"/>
                      </a:cubicBezTo>
                      <a:cubicBezTo>
                        <a:pt x="19224" y="6493"/>
                        <a:pt x="19282" y="6479"/>
                        <a:pt x="19336" y="6464"/>
                      </a:cubicBezTo>
                      <a:close/>
                      <a:moveTo>
                        <a:pt x="10735" y="999"/>
                      </a:moveTo>
                      <a:cubicBezTo>
                        <a:pt x="10737" y="1000"/>
                        <a:pt x="10743" y="1002"/>
                        <a:pt x="10748" y="1006"/>
                      </a:cubicBezTo>
                      <a:lnTo>
                        <a:pt x="10758" y="1012"/>
                      </a:lnTo>
                      <a:lnTo>
                        <a:pt x="10762" y="1013"/>
                      </a:lnTo>
                      <a:lnTo>
                        <a:pt x="10765" y="1015"/>
                      </a:lnTo>
                      <a:cubicBezTo>
                        <a:pt x="10790" y="1027"/>
                        <a:pt x="10816" y="1037"/>
                        <a:pt x="10841" y="1050"/>
                      </a:cubicBezTo>
                      <a:cubicBezTo>
                        <a:pt x="11459" y="1338"/>
                        <a:pt x="11860" y="1763"/>
                        <a:pt x="12035" y="2312"/>
                      </a:cubicBezTo>
                      <a:cubicBezTo>
                        <a:pt x="12253" y="3004"/>
                        <a:pt x="12097" y="3868"/>
                        <a:pt x="11590" y="4746"/>
                      </a:cubicBezTo>
                      <a:cubicBezTo>
                        <a:pt x="11583" y="4760"/>
                        <a:pt x="11575" y="4774"/>
                        <a:pt x="11567" y="4790"/>
                      </a:cubicBezTo>
                      <a:cubicBezTo>
                        <a:pt x="11479" y="4951"/>
                        <a:pt x="11348" y="5195"/>
                        <a:pt x="11514" y="5371"/>
                      </a:cubicBezTo>
                      <a:lnTo>
                        <a:pt x="11517" y="5374"/>
                      </a:lnTo>
                      <a:lnTo>
                        <a:pt x="11533" y="5391"/>
                      </a:lnTo>
                      <a:lnTo>
                        <a:pt x="11539" y="5394"/>
                      </a:lnTo>
                      <a:cubicBezTo>
                        <a:pt x="11600" y="5437"/>
                        <a:pt x="11664" y="5457"/>
                        <a:pt x="11729" y="5476"/>
                      </a:cubicBezTo>
                      <a:cubicBezTo>
                        <a:pt x="11796" y="5496"/>
                        <a:pt x="11858" y="5517"/>
                        <a:pt x="11905" y="5559"/>
                      </a:cubicBezTo>
                      <a:cubicBezTo>
                        <a:pt x="11946" y="5607"/>
                        <a:pt x="11973" y="5661"/>
                        <a:pt x="11991" y="5719"/>
                      </a:cubicBezTo>
                      <a:lnTo>
                        <a:pt x="11997" y="5730"/>
                      </a:lnTo>
                      <a:cubicBezTo>
                        <a:pt x="12004" y="5756"/>
                        <a:pt x="12007" y="5782"/>
                        <a:pt x="12010" y="5810"/>
                      </a:cubicBezTo>
                      <a:cubicBezTo>
                        <a:pt x="12010" y="5816"/>
                        <a:pt x="12011" y="5823"/>
                        <a:pt x="12011" y="5830"/>
                      </a:cubicBezTo>
                      <a:lnTo>
                        <a:pt x="12011" y="5833"/>
                      </a:lnTo>
                      <a:cubicBezTo>
                        <a:pt x="12029" y="6127"/>
                        <a:pt x="11817" y="6477"/>
                        <a:pt x="11692" y="6686"/>
                      </a:cubicBezTo>
                      <a:cubicBezTo>
                        <a:pt x="11616" y="6798"/>
                        <a:pt x="11524" y="6903"/>
                        <a:pt x="11436" y="7003"/>
                      </a:cubicBezTo>
                      <a:lnTo>
                        <a:pt x="11414" y="7028"/>
                      </a:lnTo>
                      <a:lnTo>
                        <a:pt x="11402" y="7040"/>
                      </a:lnTo>
                      <a:cubicBezTo>
                        <a:pt x="11373" y="7070"/>
                        <a:pt x="11335" y="7113"/>
                        <a:pt x="11304" y="7158"/>
                      </a:cubicBezTo>
                      <a:cubicBezTo>
                        <a:pt x="11201" y="7188"/>
                        <a:pt x="11081" y="7225"/>
                        <a:pt x="10956" y="7267"/>
                      </a:cubicBezTo>
                      <a:lnTo>
                        <a:pt x="10955" y="7267"/>
                      </a:lnTo>
                      <a:cubicBezTo>
                        <a:pt x="10670" y="7375"/>
                        <a:pt x="10367" y="7500"/>
                        <a:pt x="10036" y="7652"/>
                      </a:cubicBezTo>
                      <a:cubicBezTo>
                        <a:pt x="10169" y="7419"/>
                        <a:pt x="10257" y="7174"/>
                        <a:pt x="10294" y="6935"/>
                      </a:cubicBezTo>
                      <a:cubicBezTo>
                        <a:pt x="10306" y="6859"/>
                        <a:pt x="10313" y="6785"/>
                        <a:pt x="10315" y="6710"/>
                      </a:cubicBezTo>
                      <a:cubicBezTo>
                        <a:pt x="10322" y="6215"/>
                        <a:pt x="10058" y="5613"/>
                        <a:pt x="9542" y="5422"/>
                      </a:cubicBezTo>
                      <a:cubicBezTo>
                        <a:pt x="9485" y="5401"/>
                        <a:pt x="9427" y="5391"/>
                        <a:pt x="9370" y="5391"/>
                      </a:cubicBezTo>
                      <a:cubicBezTo>
                        <a:pt x="9253" y="5391"/>
                        <a:pt x="9143" y="5434"/>
                        <a:pt x="9066" y="5515"/>
                      </a:cubicBezTo>
                      <a:cubicBezTo>
                        <a:pt x="9061" y="5518"/>
                        <a:pt x="9060" y="5521"/>
                        <a:pt x="9059" y="5524"/>
                      </a:cubicBezTo>
                      <a:cubicBezTo>
                        <a:pt x="9019" y="5584"/>
                        <a:pt x="8983" y="5646"/>
                        <a:pt x="8946" y="5708"/>
                      </a:cubicBezTo>
                      <a:cubicBezTo>
                        <a:pt x="8940" y="5721"/>
                        <a:pt x="8932" y="5732"/>
                        <a:pt x="8926" y="5744"/>
                      </a:cubicBezTo>
                      <a:cubicBezTo>
                        <a:pt x="8922" y="5750"/>
                        <a:pt x="8919" y="5757"/>
                        <a:pt x="8914" y="5763"/>
                      </a:cubicBezTo>
                      <a:cubicBezTo>
                        <a:pt x="8908" y="5772"/>
                        <a:pt x="8906" y="5779"/>
                        <a:pt x="8900" y="5786"/>
                      </a:cubicBezTo>
                      <a:cubicBezTo>
                        <a:pt x="8872" y="5832"/>
                        <a:pt x="8844" y="5878"/>
                        <a:pt x="8820" y="5922"/>
                      </a:cubicBezTo>
                      <a:lnTo>
                        <a:pt x="8806" y="5944"/>
                      </a:lnTo>
                      <a:cubicBezTo>
                        <a:pt x="8783" y="5982"/>
                        <a:pt x="8761" y="6021"/>
                        <a:pt x="8738" y="6060"/>
                      </a:cubicBezTo>
                      <a:lnTo>
                        <a:pt x="8731" y="6071"/>
                      </a:lnTo>
                      <a:cubicBezTo>
                        <a:pt x="8710" y="6104"/>
                        <a:pt x="8690" y="6136"/>
                        <a:pt x="8672" y="6170"/>
                      </a:cubicBezTo>
                      <a:cubicBezTo>
                        <a:pt x="8652" y="6202"/>
                        <a:pt x="8634" y="6232"/>
                        <a:pt x="8614" y="6263"/>
                      </a:cubicBezTo>
                      <a:cubicBezTo>
                        <a:pt x="8601" y="6285"/>
                        <a:pt x="8586" y="6307"/>
                        <a:pt x="8573" y="6327"/>
                      </a:cubicBezTo>
                      <a:cubicBezTo>
                        <a:pt x="8572" y="6330"/>
                        <a:pt x="8572" y="6333"/>
                        <a:pt x="8570" y="6334"/>
                      </a:cubicBezTo>
                      <a:cubicBezTo>
                        <a:pt x="8331" y="6715"/>
                        <a:pt x="8124" y="6983"/>
                        <a:pt x="7898" y="7203"/>
                      </a:cubicBezTo>
                      <a:cubicBezTo>
                        <a:pt x="7847" y="7254"/>
                        <a:pt x="7794" y="7302"/>
                        <a:pt x="7740" y="7347"/>
                      </a:cubicBezTo>
                      <a:cubicBezTo>
                        <a:pt x="7748" y="7302"/>
                        <a:pt x="7756" y="7254"/>
                        <a:pt x="7763" y="7207"/>
                      </a:cubicBezTo>
                      <a:lnTo>
                        <a:pt x="7764" y="7200"/>
                      </a:lnTo>
                      <a:cubicBezTo>
                        <a:pt x="7769" y="7172"/>
                        <a:pt x="7775" y="7145"/>
                        <a:pt x="7777" y="7118"/>
                      </a:cubicBezTo>
                      <a:lnTo>
                        <a:pt x="7783" y="7079"/>
                      </a:lnTo>
                      <a:cubicBezTo>
                        <a:pt x="7785" y="7060"/>
                        <a:pt x="7789" y="7040"/>
                        <a:pt x="7791" y="7019"/>
                      </a:cubicBezTo>
                      <a:cubicBezTo>
                        <a:pt x="7792" y="6996"/>
                        <a:pt x="7796" y="6973"/>
                        <a:pt x="7798" y="6948"/>
                      </a:cubicBezTo>
                      <a:lnTo>
                        <a:pt x="7799" y="6936"/>
                      </a:lnTo>
                      <a:cubicBezTo>
                        <a:pt x="7799" y="6929"/>
                        <a:pt x="7801" y="6922"/>
                        <a:pt x="7801" y="6914"/>
                      </a:cubicBezTo>
                      <a:cubicBezTo>
                        <a:pt x="7805" y="6878"/>
                        <a:pt x="7808" y="6842"/>
                        <a:pt x="7811" y="6807"/>
                      </a:cubicBezTo>
                      <a:cubicBezTo>
                        <a:pt x="7866" y="6021"/>
                        <a:pt x="7740" y="5192"/>
                        <a:pt x="7429" y="4348"/>
                      </a:cubicBezTo>
                      <a:cubicBezTo>
                        <a:pt x="7062" y="3309"/>
                        <a:pt x="6635" y="2573"/>
                        <a:pt x="6087" y="2031"/>
                      </a:cubicBezTo>
                      <a:lnTo>
                        <a:pt x="6084" y="2026"/>
                      </a:lnTo>
                      <a:cubicBezTo>
                        <a:pt x="6042" y="1991"/>
                        <a:pt x="5998" y="1952"/>
                        <a:pt x="5953" y="1911"/>
                      </a:cubicBezTo>
                      <a:cubicBezTo>
                        <a:pt x="5905" y="1870"/>
                        <a:pt x="5858" y="1827"/>
                        <a:pt x="5809" y="1784"/>
                      </a:cubicBezTo>
                      <a:cubicBezTo>
                        <a:pt x="7202" y="1311"/>
                        <a:pt x="8817" y="1051"/>
                        <a:pt x="10735" y="999"/>
                      </a:cubicBezTo>
                      <a:close/>
                      <a:moveTo>
                        <a:pt x="3614" y="3543"/>
                      </a:moveTo>
                      <a:cubicBezTo>
                        <a:pt x="3617" y="3562"/>
                        <a:pt x="3618" y="3583"/>
                        <a:pt x="3621" y="3600"/>
                      </a:cubicBezTo>
                      <a:cubicBezTo>
                        <a:pt x="3631" y="3701"/>
                        <a:pt x="3643" y="3804"/>
                        <a:pt x="3650" y="3903"/>
                      </a:cubicBezTo>
                      <a:lnTo>
                        <a:pt x="3650" y="3906"/>
                      </a:lnTo>
                      <a:cubicBezTo>
                        <a:pt x="3805" y="5123"/>
                        <a:pt x="4058" y="6393"/>
                        <a:pt x="4402" y="7687"/>
                      </a:cubicBezTo>
                      <a:cubicBezTo>
                        <a:pt x="4423" y="7754"/>
                        <a:pt x="4441" y="7824"/>
                        <a:pt x="4463" y="7894"/>
                      </a:cubicBezTo>
                      <a:cubicBezTo>
                        <a:pt x="4562" y="8229"/>
                        <a:pt x="4672" y="8601"/>
                        <a:pt x="4834" y="8934"/>
                      </a:cubicBezTo>
                      <a:cubicBezTo>
                        <a:pt x="4288" y="8538"/>
                        <a:pt x="3793" y="8066"/>
                        <a:pt x="3312" y="7610"/>
                      </a:cubicBezTo>
                      <a:cubicBezTo>
                        <a:pt x="3035" y="7346"/>
                        <a:pt x="2748" y="7075"/>
                        <a:pt x="2452" y="6818"/>
                      </a:cubicBezTo>
                      <a:cubicBezTo>
                        <a:pt x="2430" y="6801"/>
                        <a:pt x="2411" y="6782"/>
                        <a:pt x="2389" y="6760"/>
                      </a:cubicBezTo>
                      <a:cubicBezTo>
                        <a:pt x="2357" y="6731"/>
                        <a:pt x="2327" y="6702"/>
                        <a:pt x="2292" y="6675"/>
                      </a:cubicBezTo>
                      <a:cubicBezTo>
                        <a:pt x="2287" y="6658"/>
                        <a:pt x="2283" y="6636"/>
                        <a:pt x="2280" y="6616"/>
                      </a:cubicBezTo>
                      <a:cubicBezTo>
                        <a:pt x="2311" y="6540"/>
                        <a:pt x="2338" y="6458"/>
                        <a:pt x="2362" y="6384"/>
                      </a:cubicBezTo>
                      <a:cubicBezTo>
                        <a:pt x="2387" y="6305"/>
                        <a:pt x="2411" y="6231"/>
                        <a:pt x="2430" y="6196"/>
                      </a:cubicBezTo>
                      <a:cubicBezTo>
                        <a:pt x="2433" y="6193"/>
                        <a:pt x="2435" y="6190"/>
                        <a:pt x="2435" y="6187"/>
                      </a:cubicBezTo>
                      <a:cubicBezTo>
                        <a:pt x="2604" y="5741"/>
                        <a:pt x="2806" y="5300"/>
                        <a:pt x="3003" y="4874"/>
                      </a:cubicBezTo>
                      <a:cubicBezTo>
                        <a:pt x="3061" y="4746"/>
                        <a:pt x="3121" y="4616"/>
                        <a:pt x="3179" y="4488"/>
                      </a:cubicBezTo>
                      <a:cubicBezTo>
                        <a:pt x="3311" y="4182"/>
                        <a:pt x="3455" y="3877"/>
                        <a:pt x="3595" y="3583"/>
                      </a:cubicBezTo>
                      <a:cubicBezTo>
                        <a:pt x="3601" y="3570"/>
                        <a:pt x="3608" y="3557"/>
                        <a:pt x="3614" y="3543"/>
                      </a:cubicBezTo>
                      <a:close/>
                      <a:moveTo>
                        <a:pt x="4185" y="2571"/>
                      </a:moveTo>
                      <a:cubicBezTo>
                        <a:pt x="4436" y="2571"/>
                        <a:pt x="4677" y="2885"/>
                        <a:pt x="4922" y="3535"/>
                      </a:cubicBezTo>
                      <a:cubicBezTo>
                        <a:pt x="4959" y="3631"/>
                        <a:pt x="4991" y="3723"/>
                        <a:pt x="5020" y="3803"/>
                      </a:cubicBezTo>
                      <a:cubicBezTo>
                        <a:pt x="5035" y="3847"/>
                        <a:pt x="5049" y="3884"/>
                        <a:pt x="5061" y="3919"/>
                      </a:cubicBezTo>
                      <a:cubicBezTo>
                        <a:pt x="5374" y="5004"/>
                        <a:pt x="5591" y="6151"/>
                        <a:pt x="5708" y="7330"/>
                      </a:cubicBezTo>
                      <a:cubicBezTo>
                        <a:pt x="5717" y="7496"/>
                        <a:pt x="5734" y="7665"/>
                        <a:pt x="5749" y="7830"/>
                      </a:cubicBezTo>
                      <a:cubicBezTo>
                        <a:pt x="5794" y="8321"/>
                        <a:pt x="5841" y="8827"/>
                        <a:pt x="5736" y="9303"/>
                      </a:cubicBezTo>
                      <a:cubicBezTo>
                        <a:pt x="5705" y="9284"/>
                        <a:pt x="5673" y="9262"/>
                        <a:pt x="5642" y="9235"/>
                      </a:cubicBezTo>
                      <a:cubicBezTo>
                        <a:pt x="4787" y="8480"/>
                        <a:pt x="4256" y="4663"/>
                        <a:pt x="4198" y="4231"/>
                      </a:cubicBezTo>
                      <a:cubicBezTo>
                        <a:pt x="4191" y="4169"/>
                        <a:pt x="4184" y="4105"/>
                        <a:pt x="4176" y="4043"/>
                      </a:cubicBezTo>
                      <a:cubicBezTo>
                        <a:pt x="4137" y="3730"/>
                        <a:pt x="4099" y="3405"/>
                        <a:pt x="4100" y="3087"/>
                      </a:cubicBezTo>
                      <a:cubicBezTo>
                        <a:pt x="4106" y="3033"/>
                        <a:pt x="4106" y="2978"/>
                        <a:pt x="4108" y="2923"/>
                      </a:cubicBezTo>
                      <a:cubicBezTo>
                        <a:pt x="4111" y="2793"/>
                        <a:pt x="4111" y="2660"/>
                        <a:pt x="4178" y="2571"/>
                      </a:cubicBezTo>
                      <a:cubicBezTo>
                        <a:pt x="4180" y="2571"/>
                        <a:pt x="4182" y="2571"/>
                        <a:pt x="4185" y="2571"/>
                      </a:cubicBezTo>
                      <a:close/>
                      <a:moveTo>
                        <a:pt x="5336" y="1964"/>
                      </a:moveTo>
                      <a:cubicBezTo>
                        <a:pt x="5664" y="2232"/>
                        <a:pt x="5963" y="2566"/>
                        <a:pt x="6222" y="2958"/>
                      </a:cubicBezTo>
                      <a:cubicBezTo>
                        <a:pt x="6798" y="3828"/>
                        <a:pt x="7184" y="4998"/>
                        <a:pt x="7311" y="6248"/>
                      </a:cubicBezTo>
                      <a:cubicBezTo>
                        <a:pt x="7320" y="6365"/>
                        <a:pt x="7323" y="6487"/>
                        <a:pt x="7318" y="6623"/>
                      </a:cubicBezTo>
                      <a:cubicBezTo>
                        <a:pt x="7318" y="6626"/>
                        <a:pt x="7318" y="6630"/>
                        <a:pt x="7320" y="6633"/>
                      </a:cubicBezTo>
                      <a:cubicBezTo>
                        <a:pt x="7320" y="6648"/>
                        <a:pt x="7318" y="6661"/>
                        <a:pt x="7318" y="6675"/>
                      </a:cubicBezTo>
                      <a:cubicBezTo>
                        <a:pt x="7318" y="6691"/>
                        <a:pt x="7317" y="6709"/>
                        <a:pt x="7317" y="6725"/>
                      </a:cubicBezTo>
                      <a:cubicBezTo>
                        <a:pt x="7317" y="6740"/>
                        <a:pt x="7315" y="6754"/>
                        <a:pt x="7315" y="6770"/>
                      </a:cubicBezTo>
                      <a:cubicBezTo>
                        <a:pt x="7313" y="6786"/>
                        <a:pt x="7313" y="6804"/>
                        <a:pt x="7311" y="6821"/>
                      </a:cubicBezTo>
                      <a:cubicBezTo>
                        <a:pt x="7310" y="6836"/>
                        <a:pt x="7310" y="6850"/>
                        <a:pt x="7308" y="6865"/>
                      </a:cubicBezTo>
                      <a:cubicBezTo>
                        <a:pt x="7305" y="6882"/>
                        <a:pt x="7305" y="6900"/>
                        <a:pt x="7304" y="6917"/>
                      </a:cubicBezTo>
                      <a:cubicBezTo>
                        <a:pt x="7302" y="6930"/>
                        <a:pt x="7302" y="6945"/>
                        <a:pt x="7301" y="6958"/>
                      </a:cubicBezTo>
                      <a:lnTo>
                        <a:pt x="7295" y="7012"/>
                      </a:lnTo>
                      <a:cubicBezTo>
                        <a:pt x="7294" y="7025"/>
                        <a:pt x="7294" y="7035"/>
                        <a:pt x="7291" y="7049"/>
                      </a:cubicBezTo>
                      <a:lnTo>
                        <a:pt x="7286" y="7108"/>
                      </a:lnTo>
                      <a:cubicBezTo>
                        <a:pt x="7283" y="7118"/>
                        <a:pt x="7283" y="7127"/>
                        <a:pt x="7282" y="7136"/>
                      </a:cubicBezTo>
                      <a:cubicBezTo>
                        <a:pt x="7280" y="7158"/>
                        <a:pt x="7276" y="7180"/>
                        <a:pt x="7275" y="7203"/>
                      </a:cubicBezTo>
                      <a:cubicBezTo>
                        <a:pt x="7275" y="7207"/>
                        <a:pt x="7275" y="7210"/>
                        <a:pt x="7273" y="7215"/>
                      </a:cubicBezTo>
                      <a:cubicBezTo>
                        <a:pt x="7266" y="7273"/>
                        <a:pt x="7260" y="7333"/>
                        <a:pt x="7253" y="7392"/>
                      </a:cubicBezTo>
                      <a:lnTo>
                        <a:pt x="7253" y="7397"/>
                      </a:lnTo>
                      <a:cubicBezTo>
                        <a:pt x="7251" y="7420"/>
                        <a:pt x="7250" y="7446"/>
                        <a:pt x="7247" y="7471"/>
                      </a:cubicBezTo>
                      <a:cubicBezTo>
                        <a:pt x="7244" y="7502"/>
                        <a:pt x="7243" y="7535"/>
                        <a:pt x="7240" y="7569"/>
                      </a:cubicBezTo>
                      <a:lnTo>
                        <a:pt x="7240" y="7601"/>
                      </a:lnTo>
                      <a:cubicBezTo>
                        <a:pt x="7240" y="7615"/>
                        <a:pt x="7240" y="7630"/>
                        <a:pt x="7243" y="7645"/>
                      </a:cubicBezTo>
                      <a:cubicBezTo>
                        <a:pt x="7244" y="7665"/>
                        <a:pt x="7246" y="7682"/>
                        <a:pt x="7250" y="7701"/>
                      </a:cubicBezTo>
                      <a:lnTo>
                        <a:pt x="7254" y="7729"/>
                      </a:lnTo>
                      <a:lnTo>
                        <a:pt x="7257" y="7733"/>
                      </a:lnTo>
                      <a:lnTo>
                        <a:pt x="7259" y="7738"/>
                      </a:lnTo>
                      <a:cubicBezTo>
                        <a:pt x="7267" y="7767"/>
                        <a:pt x="7280" y="7795"/>
                        <a:pt x="7297" y="7819"/>
                      </a:cubicBezTo>
                      <a:cubicBezTo>
                        <a:pt x="7298" y="7824"/>
                        <a:pt x="7301" y="7825"/>
                        <a:pt x="7302" y="7827"/>
                      </a:cubicBezTo>
                      <a:cubicBezTo>
                        <a:pt x="7353" y="7884"/>
                        <a:pt x="7419" y="7913"/>
                        <a:pt x="7495" y="7916"/>
                      </a:cubicBezTo>
                      <a:cubicBezTo>
                        <a:pt x="7499" y="7916"/>
                        <a:pt x="7503" y="7916"/>
                        <a:pt x="7507" y="7916"/>
                      </a:cubicBezTo>
                      <a:cubicBezTo>
                        <a:pt x="7764" y="7916"/>
                        <a:pt x="8086" y="7605"/>
                        <a:pt x="8301" y="7400"/>
                      </a:cubicBezTo>
                      <a:cubicBezTo>
                        <a:pt x="8346" y="7356"/>
                        <a:pt x="8384" y="7320"/>
                        <a:pt x="8413" y="7295"/>
                      </a:cubicBezTo>
                      <a:lnTo>
                        <a:pt x="8416" y="7293"/>
                      </a:lnTo>
                      <a:cubicBezTo>
                        <a:pt x="8712" y="7002"/>
                        <a:pt x="8989" y="6645"/>
                        <a:pt x="9257" y="6196"/>
                      </a:cubicBezTo>
                      <a:lnTo>
                        <a:pt x="9258" y="6193"/>
                      </a:lnTo>
                      <a:cubicBezTo>
                        <a:pt x="9306" y="6113"/>
                        <a:pt x="9356" y="6030"/>
                        <a:pt x="9402" y="5945"/>
                      </a:cubicBezTo>
                      <a:cubicBezTo>
                        <a:pt x="9787" y="6181"/>
                        <a:pt x="9803" y="6664"/>
                        <a:pt x="9793" y="6866"/>
                      </a:cubicBezTo>
                      <a:lnTo>
                        <a:pt x="9793" y="6874"/>
                      </a:lnTo>
                      <a:lnTo>
                        <a:pt x="9793" y="6882"/>
                      </a:lnTo>
                      <a:lnTo>
                        <a:pt x="9790" y="6895"/>
                      </a:lnTo>
                      <a:cubicBezTo>
                        <a:pt x="9789" y="6912"/>
                        <a:pt x="9789" y="6929"/>
                        <a:pt x="9787" y="6945"/>
                      </a:cubicBezTo>
                      <a:cubicBezTo>
                        <a:pt x="9787" y="6948"/>
                        <a:pt x="9787" y="6952"/>
                        <a:pt x="9786" y="6955"/>
                      </a:cubicBezTo>
                      <a:lnTo>
                        <a:pt x="9783" y="6965"/>
                      </a:lnTo>
                      <a:cubicBezTo>
                        <a:pt x="9781" y="6983"/>
                        <a:pt x="9780" y="6999"/>
                        <a:pt x="9776" y="7018"/>
                      </a:cubicBezTo>
                      <a:cubicBezTo>
                        <a:pt x="9776" y="7021"/>
                        <a:pt x="9774" y="7025"/>
                        <a:pt x="9774" y="7027"/>
                      </a:cubicBezTo>
                      <a:lnTo>
                        <a:pt x="9773" y="7035"/>
                      </a:lnTo>
                      <a:cubicBezTo>
                        <a:pt x="9771" y="7053"/>
                        <a:pt x="9767" y="7070"/>
                        <a:pt x="9764" y="7086"/>
                      </a:cubicBezTo>
                      <a:cubicBezTo>
                        <a:pt x="9764" y="7091"/>
                        <a:pt x="9761" y="7094"/>
                        <a:pt x="9761" y="7098"/>
                      </a:cubicBezTo>
                      <a:lnTo>
                        <a:pt x="9758" y="7113"/>
                      </a:lnTo>
                      <a:cubicBezTo>
                        <a:pt x="9754" y="7127"/>
                        <a:pt x="9752" y="7142"/>
                        <a:pt x="9749" y="7156"/>
                      </a:cubicBezTo>
                      <a:cubicBezTo>
                        <a:pt x="9746" y="7162"/>
                        <a:pt x="9746" y="7167"/>
                        <a:pt x="9745" y="7171"/>
                      </a:cubicBezTo>
                      <a:lnTo>
                        <a:pt x="9739" y="7191"/>
                      </a:lnTo>
                      <a:cubicBezTo>
                        <a:pt x="9736" y="7202"/>
                        <a:pt x="9735" y="7213"/>
                        <a:pt x="9730" y="7223"/>
                      </a:cubicBezTo>
                      <a:cubicBezTo>
                        <a:pt x="9729" y="7231"/>
                        <a:pt x="9727" y="7237"/>
                        <a:pt x="9725" y="7244"/>
                      </a:cubicBezTo>
                      <a:lnTo>
                        <a:pt x="9717" y="7267"/>
                      </a:lnTo>
                      <a:cubicBezTo>
                        <a:pt x="9716" y="7274"/>
                        <a:pt x="9713" y="7283"/>
                        <a:pt x="9710" y="7292"/>
                      </a:cubicBezTo>
                      <a:cubicBezTo>
                        <a:pt x="9707" y="7302"/>
                        <a:pt x="9703" y="7314"/>
                        <a:pt x="9700" y="7323"/>
                      </a:cubicBezTo>
                      <a:lnTo>
                        <a:pt x="9693" y="7343"/>
                      </a:lnTo>
                      <a:cubicBezTo>
                        <a:pt x="9691" y="7347"/>
                        <a:pt x="9688" y="7352"/>
                        <a:pt x="9687" y="7357"/>
                      </a:cubicBezTo>
                      <a:cubicBezTo>
                        <a:pt x="9679" y="7379"/>
                        <a:pt x="9671" y="7398"/>
                        <a:pt x="9662" y="7420"/>
                      </a:cubicBezTo>
                      <a:cubicBezTo>
                        <a:pt x="9650" y="7446"/>
                        <a:pt x="9637" y="7471"/>
                        <a:pt x="9627" y="7497"/>
                      </a:cubicBezTo>
                      <a:cubicBezTo>
                        <a:pt x="9556" y="7642"/>
                        <a:pt x="9462" y="7770"/>
                        <a:pt x="9366" y="7905"/>
                      </a:cubicBezTo>
                      <a:cubicBezTo>
                        <a:pt x="9341" y="7940"/>
                        <a:pt x="9317" y="7974"/>
                        <a:pt x="9292" y="8010"/>
                      </a:cubicBezTo>
                      <a:cubicBezTo>
                        <a:pt x="9104" y="8102"/>
                        <a:pt x="8913" y="8197"/>
                        <a:pt x="8729" y="8290"/>
                      </a:cubicBezTo>
                      <a:cubicBezTo>
                        <a:pt x="8156" y="8574"/>
                        <a:pt x="7565" y="8869"/>
                        <a:pt x="6961" y="9118"/>
                      </a:cubicBezTo>
                      <a:cubicBezTo>
                        <a:pt x="6890" y="9147"/>
                        <a:pt x="6817" y="9179"/>
                        <a:pt x="6747" y="9208"/>
                      </a:cubicBezTo>
                      <a:cubicBezTo>
                        <a:pt x="6575" y="9281"/>
                        <a:pt x="6399" y="9356"/>
                        <a:pt x="6220" y="9412"/>
                      </a:cubicBezTo>
                      <a:lnTo>
                        <a:pt x="6224" y="9399"/>
                      </a:lnTo>
                      <a:cubicBezTo>
                        <a:pt x="6227" y="9391"/>
                        <a:pt x="6230" y="9380"/>
                        <a:pt x="6233" y="9372"/>
                      </a:cubicBezTo>
                      <a:cubicBezTo>
                        <a:pt x="6237" y="9358"/>
                        <a:pt x="6240" y="9348"/>
                        <a:pt x="6244" y="9335"/>
                      </a:cubicBezTo>
                      <a:lnTo>
                        <a:pt x="6247" y="9322"/>
                      </a:lnTo>
                      <a:cubicBezTo>
                        <a:pt x="6252" y="9312"/>
                        <a:pt x="6253" y="9300"/>
                        <a:pt x="6254" y="9290"/>
                      </a:cubicBezTo>
                      <a:lnTo>
                        <a:pt x="6256" y="9284"/>
                      </a:lnTo>
                      <a:cubicBezTo>
                        <a:pt x="6424" y="8561"/>
                        <a:pt x="6218" y="7242"/>
                        <a:pt x="6107" y="6527"/>
                      </a:cubicBezTo>
                      <a:lnTo>
                        <a:pt x="6107" y="6517"/>
                      </a:lnTo>
                      <a:lnTo>
                        <a:pt x="6080" y="6339"/>
                      </a:lnTo>
                      <a:cubicBezTo>
                        <a:pt x="6062" y="6218"/>
                        <a:pt x="6048" y="6123"/>
                        <a:pt x="6037" y="6057"/>
                      </a:cubicBezTo>
                      <a:cubicBezTo>
                        <a:pt x="6036" y="6049"/>
                        <a:pt x="6036" y="6040"/>
                        <a:pt x="6034" y="6033"/>
                      </a:cubicBezTo>
                      <a:lnTo>
                        <a:pt x="6034" y="6028"/>
                      </a:lnTo>
                      <a:cubicBezTo>
                        <a:pt x="5903" y="5291"/>
                        <a:pt x="5730" y="4577"/>
                        <a:pt x="5520" y="3908"/>
                      </a:cubicBezTo>
                      <a:cubicBezTo>
                        <a:pt x="5462" y="3645"/>
                        <a:pt x="5395" y="3418"/>
                        <a:pt x="5319" y="3211"/>
                      </a:cubicBezTo>
                      <a:lnTo>
                        <a:pt x="5314" y="3200"/>
                      </a:lnTo>
                      <a:cubicBezTo>
                        <a:pt x="5313" y="3192"/>
                        <a:pt x="5309" y="3186"/>
                        <a:pt x="5307" y="3179"/>
                      </a:cubicBezTo>
                      <a:lnTo>
                        <a:pt x="5297" y="3150"/>
                      </a:lnTo>
                      <a:cubicBezTo>
                        <a:pt x="5290" y="3132"/>
                        <a:pt x="5284" y="3116"/>
                        <a:pt x="5277" y="3099"/>
                      </a:cubicBezTo>
                      <a:lnTo>
                        <a:pt x="5271" y="3087"/>
                      </a:lnTo>
                      <a:lnTo>
                        <a:pt x="5243" y="3020"/>
                      </a:lnTo>
                      <a:cubicBezTo>
                        <a:pt x="5242" y="3017"/>
                        <a:pt x="5240" y="3012"/>
                        <a:pt x="5239" y="3009"/>
                      </a:cubicBezTo>
                      <a:lnTo>
                        <a:pt x="5234" y="3001"/>
                      </a:lnTo>
                      <a:cubicBezTo>
                        <a:pt x="5226" y="2982"/>
                        <a:pt x="5218" y="2963"/>
                        <a:pt x="5210" y="2944"/>
                      </a:cubicBezTo>
                      <a:lnTo>
                        <a:pt x="5176" y="2879"/>
                      </a:lnTo>
                      <a:lnTo>
                        <a:pt x="5173" y="2870"/>
                      </a:lnTo>
                      <a:cubicBezTo>
                        <a:pt x="5170" y="2866"/>
                        <a:pt x="5169" y="2863"/>
                        <a:pt x="5167" y="2857"/>
                      </a:cubicBezTo>
                      <a:cubicBezTo>
                        <a:pt x="5129" y="2783"/>
                        <a:pt x="5089" y="2710"/>
                        <a:pt x="5046" y="2641"/>
                      </a:cubicBezTo>
                      <a:cubicBezTo>
                        <a:pt x="4971" y="2493"/>
                        <a:pt x="4842" y="2347"/>
                        <a:pt x="4697" y="2238"/>
                      </a:cubicBezTo>
                      <a:cubicBezTo>
                        <a:pt x="4723" y="2225"/>
                        <a:pt x="4748" y="2214"/>
                        <a:pt x="4769" y="2207"/>
                      </a:cubicBezTo>
                      <a:lnTo>
                        <a:pt x="4774" y="2204"/>
                      </a:lnTo>
                      <a:cubicBezTo>
                        <a:pt x="4965" y="2114"/>
                        <a:pt x="5156" y="2036"/>
                        <a:pt x="5336" y="1964"/>
                      </a:cubicBezTo>
                      <a:close/>
                      <a:moveTo>
                        <a:pt x="10605" y="7949"/>
                      </a:moveTo>
                      <a:cubicBezTo>
                        <a:pt x="10614" y="7959"/>
                        <a:pt x="10625" y="7968"/>
                        <a:pt x="10635" y="7975"/>
                      </a:cubicBezTo>
                      <a:lnTo>
                        <a:pt x="10638" y="7978"/>
                      </a:lnTo>
                      <a:lnTo>
                        <a:pt x="10643" y="7981"/>
                      </a:lnTo>
                      <a:lnTo>
                        <a:pt x="10646" y="7983"/>
                      </a:lnTo>
                      <a:cubicBezTo>
                        <a:pt x="10657" y="8000"/>
                        <a:pt x="10665" y="8006"/>
                        <a:pt x="10672" y="8009"/>
                      </a:cubicBezTo>
                      <a:cubicBezTo>
                        <a:pt x="10691" y="8021"/>
                        <a:pt x="10716" y="8035"/>
                        <a:pt x="10751" y="8053"/>
                      </a:cubicBezTo>
                      <a:cubicBezTo>
                        <a:pt x="10778" y="8067"/>
                        <a:pt x="10807" y="8082"/>
                        <a:pt x="10842" y="8098"/>
                      </a:cubicBezTo>
                      <a:lnTo>
                        <a:pt x="10847" y="8101"/>
                      </a:lnTo>
                      <a:cubicBezTo>
                        <a:pt x="10851" y="8102"/>
                        <a:pt x="10854" y="8104"/>
                        <a:pt x="10857" y="8105"/>
                      </a:cubicBezTo>
                      <a:cubicBezTo>
                        <a:pt x="10861" y="8109"/>
                        <a:pt x="10867" y="8111"/>
                        <a:pt x="10874" y="8115"/>
                      </a:cubicBezTo>
                      <a:lnTo>
                        <a:pt x="10896" y="8126"/>
                      </a:lnTo>
                      <a:cubicBezTo>
                        <a:pt x="10905" y="8131"/>
                        <a:pt x="10917" y="8137"/>
                        <a:pt x="10927" y="8142"/>
                      </a:cubicBezTo>
                      <a:cubicBezTo>
                        <a:pt x="10933" y="8144"/>
                        <a:pt x="10937" y="8147"/>
                        <a:pt x="10942" y="8149"/>
                      </a:cubicBezTo>
                      <a:lnTo>
                        <a:pt x="10946" y="8152"/>
                      </a:lnTo>
                      <a:cubicBezTo>
                        <a:pt x="10953" y="8155"/>
                        <a:pt x="10960" y="8159"/>
                        <a:pt x="10966" y="8162"/>
                      </a:cubicBezTo>
                      <a:cubicBezTo>
                        <a:pt x="10968" y="8163"/>
                        <a:pt x="10969" y="8163"/>
                        <a:pt x="10974" y="8166"/>
                      </a:cubicBezTo>
                      <a:cubicBezTo>
                        <a:pt x="10978" y="8169"/>
                        <a:pt x="10985" y="8174"/>
                        <a:pt x="10991" y="8175"/>
                      </a:cubicBezTo>
                      <a:cubicBezTo>
                        <a:pt x="10995" y="8177"/>
                        <a:pt x="10997" y="8178"/>
                        <a:pt x="11000" y="8178"/>
                      </a:cubicBezTo>
                      <a:cubicBezTo>
                        <a:pt x="11006" y="8182"/>
                        <a:pt x="11011" y="8184"/>
                        <a:pt x="11019" y="8188"/>
                      </a:cubicBezTo>
                      <a:cubicBezTo>
                        <a:pt x="11022" y="8190"/>
                        <a:pt x="11025" y="8191"/>
                        <a:pt x="11028" y="8193"/>
                      </a:cubicBezTo>
                      <a:cubicBezTo>
                        <a:pt x="11033" y="8197"/>
                        <a:pt x="11041" y="8200"/>
                        <a:pt x="11046" y="8203"/>
                      </a:cubicBezTo>
                      <a:cubicBezTo>
                        <a:pt x="11049" y="8204"/>
                        <a:pt x="11051" y="8206"/>
                        <a:pt x="11055" y="8207"/>
                      </a:cubicBezTo>
                      <a:cubicBezTo>
                        <a:pt x="11062" y="8212"/>
                        <a:pt x="11068" y="8214"/>
                        <a:pt x="11076" y="8219"/>
                      </a:cubicBezTo>
                      <a:cubicBezTo>
                        <a:pt x="11077" y="8220"/>
                        <a:pt x="11080" y="8220"/>
                        <a:pt x="11083" y="8222"/>
                      </a:cubicBezTo>
                      <a:cubicBezTo>
                        <a:pt x="11092" y="8228"/>
                        <a:pt x="11100" y="8233"/>
                        <a:pt x="11109" y="8236"/>
                      </a:cubicBezTo>
                      <a:cubicBezTo>
                        <a:pt x="11112" y="8239"/>
                        <a:pt x="11115" y="8241"/>
                        <a:pt x="11116" y="8241"/>
                      </a:cubicBezTo>
                      <a:cubicBezTo>
                        <a:pt x="11124" y="8244"/>
                        <a:pt x="11130" y="8248"/>
                        <a:pt x="11137" y="8251"/>
                      </a:cubicBezTo>
                      <a:lnTo>
                        <a:pt x="11148" y="8257"/>
                      </a:lnTo>
                      <a:cubicBezTo>
                        <a:pt x="11153" y="8261"/>
                        <a:pt x="11159" y="8264"/>
                        <a:pt x="11164" y="8265"/>
                      </a:cubicBezTo>
                      <a:cubicBezTo>
                        <a:pt x="11167" y="8268"/>
                        <a:pt x="11172" y="8271"/>
                        <a:pt x="11175" y="8273"/>
                      </a:cubicBezTo>
                      <a:cubicBezTo>
                        <a:pt x="11181" y="8277"/>
                        <a:pt x="11186" y="8279"/>
                        <a:pt x="11192" y="8283"/>
                      </a:cubicBezTo>
                      <a:cubicBezTo>
                        <a:pt x="11195" y="8284"/>
                        <a:pt x="11199" y="8287"/>
                        <a:pt x="11204" y="8290"/>
                      </a:cubicBezTo>
                      <a:cubicBezTo>
                        <a:pt x="11210" y="8293"/>
                        <a:pt x="11216" y="8295"/>
                        <a:pt x="11218" y="8299"/>
                      </a:cubicBezTo>
                      <a:cubicBezTo>
                        <a:pt x="11223" y="8300"/>
                        <a:pt x="11226" y="8305"/>
                        <a:pt x="11232" y="8306"/>
                      </a:cubicBezTo>
                      <a:cubicBezTo>
                        <a:pt x="11237" y="8309"/>
                        <a:pt x="11243" y="8312"/>
                        <a:pt x="11246" y="8315"/>
                      </a:cubicBezTo>
                      <a:cubicBezTo>
                        <a:pt x="11250" y="8316"/>
                        <a:pt x="11253" y="8321"/>
                        <a:pt x="11259" y="8322"/>
                      </a:cubicBezTo>
                      <a:lnTo>
                        <a:pt x="11275" y="8334"/>
                      </a:lnTo>
                      <a:cubicBezTo>
                        <a:pt x="11278" y="8335"/>
                        <a:pt x="11283" y="8338"/>
                        <a:pt x="11287" y="8341"/>
                      </a:cubicBezTo>
                      <a:cubicBezTo>
                        <a:pt x="11294" y="8344"/>
                        <a:pt x="11299" y="8350"/>
                        <a:pt x="11306" y="8353"/>
                      </a:cubicBezTo>
                      <a:cubicBezTo>
                        <a:pt x="11310" y="8356"/>
                        <a:pt x="11313" y="8359"/>
                        <a:pt x="11318" y="8360"/>
                      </a:cubicBezTo>
                      <a:cubicBezTo>
                        <a:pt x="11325" y="8365"/>
                        <a:pt x="11331" y="8369"/>
                        <a:pt x="11338" y="8373"/>
                      </a:cubicBezTo>
                      <a:cubicBezTo>
                        <a:pt x="11341" y="8375"/>
                        <a:pt x="11345" y="8379"/>
                        <a:pt x="11348" y="8381"/>
                      </a:cubicBezTo>
                      <a:cubicBezTo>
                        <a:pt x="11354" y="8383"/>
                        <a:pt x="11357" y="8388"/>
                        <a:pt x="11363" y="8391"/>
                      </a:cubicBezTo>
                      <a:cubicBezTo>
                        <a:pt x="11367" y="8394"/>
                        <a:pt x="11370" y="8397"/>
                        <a:pt x="11374" y="8398"/>
                      </a:cubicBezTo>
                      <a:cubicBezTo>
                        <a:pt x="11377" y="8402"/>
                        <a:pt x="11383" y="8405"/>
                        <a:pt x="11386" y="8408"/>
                      </a:cubicBezTo>
                      <a:cubicBezTo>
                        <a:pt x="11390" y="8410"/>
                        <a:pt x="11393" y="8413"/>
                        <a:pt x="11398" y="8417"/>
                      </a:cubicBezTo>
                      <a:cubicBezTo>
                        <a:pt x="11401" y="8420"/>
                        <a:pt x="11406" y="8424"/>
                        <a:pt x="11411" y="8426"/>
                      </a:cubicBezTo>
                      <a:cubicBezTo>
                        <a:pt x="11414" y="8430"/>
                        <a:pt x="11418" y="8432"/>
                        <a:pt x="11421" y="8434"/>
                      </a:cubicBezTo>
                      <a:cubicBezTo>
                        <a:pt x="11425" y="8439"/>
                        <a:pt x="11428" y="8442"/>
                        <a:pt x="11434" y="8445"/>
                      </a:cubicBezTo>
                      <a:cubicBezTo>
                        <a:pt x="11437" y="8448"/>
                        <a:pt x="11441" y="8449"/>
                        <a:pt x="11443" y="8453"/>
                      </a:cubicBezTo>
                      <a:lnTo>
                        <a:pt x="11455" y="8464"/>
                      </a:lnTo>
                      <a:cubicBezTo>
                        <a:pt x="11457" y="8467"/>
                        <a:pt x="11459" y="8469"/>
                        <a:pt x="11463" y="8471"/>
                      </a:cubicBezTo>
                      <a:cubicBezTo>
                        <a:pt x="11466" y="8475"/>
                        <a:pt x="11472" y="8478"/>
                        <a:pt x="11476" y="8483"/>
                      </a:cubicBezTo>
                      <a:cubicBezTo>
                        <a:pt x="11478" y="8484"/>
                        <a:pt x="11481" y="8486"/>
                        <a:pt x="11484" y="8490"/>
                      </a:cubicBezTo>
                      <a:cubicBezTo>
                        <a:pt x="11488" y="8496"/>
                        <a:pt x="11495" y="8500"/>
                        <a:pt x="11501" y="8507"/>
                      </a:cubicBezTo>
                      <a:cubicBezTo>
                        <a:pt x="11503" y="8510"/>
                        <a:pt x="11506" y="8512"/>
                        <a:pt x="11507" y="8515"/>
                      </a:cubicBezTo>
                      <a:lnTo>
                        <a:pt x="11517" y="8526"/>
                      </a:lnTo>
                      <a:cubicBezTo>
                        <a:pt x="11520" y="8528"/>
                        <a:pt x="11522" y="8532"/>
                        <a:pt x="11524" y="8534"/>
                      </a:cubicBezTo>
                      <a:cubicBezTo>
                        <a:pt x="11529" y="8537"/>
                        <a:pt x="11530" y="8541"/>
                        <a:pt x="11535" y="8544"/>
                      </a:cubicBezTo>
                      <a:cubicBezTo>
                        <a:pt x="11536" y="8547"/>
                        <a:pt x="11538" y="8550"/>
                        <a:pt x="11539" y="8551"/>
                      </a:cubicBezTo>
                      <a:cubicBezTo>
                        <a:pt x="11542" y="8555"/>
                        <a:pt x="11545" y="8558"/>
                        <a:pt x="11546" y="8561"/>
                      </a:cubicBezTo>
                      <a:cubicBezTo>
                        <a:pt x="11549" y="8563"/>
                        <a:pt x="11551" y="8566"/>
                        <a:pt x="11552" y="8569"/>
                      </a:cubicBezTo>
                      <a:cubicBezTo>
                        <a:pt x="11554" y="8571"/>
                        <a:pt x="11557" y="8576"/>
                        <a:pt x="11558" y="8577"/>
                      </a:cubicBezTo>
                      <a:cubicBezTo>
                        <a:pt x="11559" y="8579"/>
                        <a:pt x="11561" y="8583"/>
                        <a:pt x="11564" y="8585"/>
                      </a:cubicBezTo>
                      <a:cubicBezTo>
                        <a:pt x="11565" y="8588"/>
                        <a:pt x="11567" y="8592"/>
                        <a:pt x="11568" y="8593"/>
                      </a:cubicBezTo>
                      <a:cubicBezTo>
                        <a:pt x="11571" y="8595"/>
                        <a:pt x="11571" y="8599"/>
                        <a:pt x="11573" y="8601"/>
                      </a:cubicBezTo>
                      <a:cubicBezTo>
                        <a:pt x="11574" y="8605"/>
                        <a:pt x="11575" y="8608"/>
                        <a:pt x="11575" y="8612"/>
                      </a:cubicBezTo>
                      <a:cubicBezTo>
                        <a:pt x="11575" y="8614"/>
                        <a:pt x="11578" y="8617"/>
                        <a:pt x="11578" y="8620"/>
                      </a:cubicBezTo>
                      <a:cubicBezTo>
                        <a:pt x="11580" y="8624"/>
                        <a:pt x="11581" y="8628"/>
                        <a:pt x="11581" y="8634"/>
                      </a:cubicBezTo>
                      <a:lnTo>
                        <a:pt x="11581" y="8637"/>
                      </a:lnTo>
                      <a:cubicBezTo>
                        <a:pt x="11583" y="8641"/>
                        <a:pt x="11583" y="8646"/>
                        <a:pt x="11583" y="8650"/>
                      </a:cubicBezTo>
                      <a:lnTo>
                        <a:pt x="11583" y="8653"/>
                      </a:lnTo>
                      <a:lnTo>
                        <a:pt x="11583" y="8663"/>
                      </a:lnTo>
                      <a:lnTo>
                        <a:pt x="11583" y="8666"/>
                      </a:lnTo>
                      <a:lnTo>
                        <a:pt x="11583" y="8674"/>
                      </a:lnTo>
                      <a:lnTo>
                        <a:pt x="11583" y="8679"/>
                      </a:lnTo>
                      <a:cubicBezTo>
                        <a:pt x="11583" y="8681"/>
                        <a:pt x="11583" y="8685"/>
                        <a:pt x="11581" y="8687"/>
                      </a:cubicBezTo>
                      <a:lnTo>
                        <a:pt x="11580" y="8692"/>
                      </a:lnTo>
                      <a:cubicBezTo>
                        <a:pt x="11580" y="8694"/>
                        <a:pt x="11578" y="8697"/>
                        <a:pt x="11578" y="8700"/>
                      </a:cubicBezTo>
                      <a:lnTo>
                        <a:pt x="11575" y="8704"/>
                      </a:lnTo>
                      <a:cubicBezTo>
                        <a:pt x="11574" y="8707"/>
                        <a:pt x="11574" y="8708"/>
                        <a:pt x="11573" y="8711"/>
                      </a:cubicBezTo>
                      <a:lnTo>
                        <a:pt x="11571" y="8717"/>
                      </a:lnTo>
                      <a:cubicBezTo>
                        <a:pt x="11568" y="8719"/>
                        <a:pt x="11568" y="8722"/>
                        <a:pt x="11567" y="8725"/>
                      </a:cubicBezTo>
                      <a:lnTo>
                        <a:pt x="11564" y="8730"/>
                      </a:lnTo>
                      <a:lnTo>
                        <a:pt x="11561" y="8732"/>
                      </a:lnTo>
                      <a:cubicBezTo>
                        <a:pt x="11558" y="8733"/>
                        <a:pt x="11552" y="8738"/>
                        <a:pt x="11546" y="8739"/>
                      </a:cubicBezTo>
                      <a:cubicBezTo>
                        <a:pt x="11542" y="8743"/>
                        <a:pt x="11536" y="8745"/>
                        <a:pt x="11530" y="8748"/>
                      </a:cubicBezTo>
                      <a:cubicBezTo>
                        <a:pt x="11523" y="8752"/>
                        <a:pt x="11517" y="8754"/>
                        <a:pt x="11510" y="8758"/>
                      </a:cubicBezTo>
                      <a:cubicBezTo>
                        <a:pt x="11506" y="8759"/>
                        <a:pt x="11500" y="8762"/>
                        <a:pt x="11494" y="8765"/>
                      </a:cubicBezTo>
                      <a:cubicBezTo>
                        <a:pt x="11487" y="8768"/>
                        <a:pt x="11479" y="8770"/>
                        <a:pt x="11473" y="8773"/>
                      </a:cubicBezTo>
                      <a:cubicBezTo>
                        <a:pt x="11469" y="8774"/>
                        <a:pt x="11463" y="8776"/>
                        <a:pt x="11456" y="8777"/>
                      </a:cubicBezTo>
                      <a:cubicBezTo>
                        <a:pt x="11449" y="8780"/>
                        <a:pt x="11441" y="8781"/>
                        <a:pt x="11434" y="8784"/>
                      </a:cubicBezTo>
                      <a:cubicBezTo>
                        <a:pt x="11428" y="8787"/>
                        <a:pt x="11421" y="8789"/>
                        <a:pt x="11415" y="8790"/>
                      </a:cubicBezTo>
                      <a:cubicBezTo>
                        <a:pt x="11408" y="8792"/>
                        <a:pt x="11401" y="8794"/>
                        <a:pt x="11392" y="8796"/>
                      </a:cubicBezTo>
                      <a:cubicBezTo>
                        <a:pt x="11386" y="8797"/>
                        <a:pt x="11379" y="8799"/>
                        <a:pt x="11374" y="8799"/>
                      </a:cubicBezTo>
                      <a:cubicBezTo>
                        <a:pt x="11367" y="8802"/>
                        <a:pt x="11357" y="8803"/>
                        <a:pt x="11350" y="8803"/>
                      </a:cubicBezTo>
                      <a:cubicBezTo>
                        <a:pt x="11342" y="8805"/>
                        <a:pt x="11338" y="8805"/>
                        <a:pt x="11331" y="8806"/>
                      </a:cubicBezTo>
                      <a:cubicBezTo>
                        <a:pt x="11320" y="8809"/>
                        <a:pt x="11312" y="8809"/>
                        <a:pt x="11304" y="8811"/>
                      </a:cubicBezTo>
                      <a:cubicBezTo>
                        <a:pt x="11297" y="8811"/>
                        <a:pt x="11291" y="8812"/>
                        <a:pt x="11284" y="8812"/>
                      </a:cubicBezTo>
                      <a:cubicBezTo>
                        <a:pt x="11275" y="8812"/>
                        <a:pt x="11267" y="8813"/>
                        <a:pt x="11258" y="8813"/>
                      </a:cubicBezTo>
                      <a:cubicBezTo>
                        <a:pt x="11250" y="8813"/>
                        <a:pt x="11243" y="8816"/>
                        <a:pt x="11236" y="8816"/>
                      </a:cubicBezTo>
                      <a:cubicBezTo>
                        <a:pt x="11217" y="8816"/>
                        <a:pt x="11201" y="8818"/>
                        <a:pt x="11182" y="8818"/>
                      </a:cubicBezTo>
                      <a:lnTo>
                        <a:pt x="11181" y="8818"/>
                      </a:lnTo>
                      <a:cubicBezTo>
                        <a:pt x="11079" y="8818"/>
                        <a:pt x="10971" y="8806"/>
                        <a:pt x="10869" y="8796"/>
                      </a:cubicBezTo>
                      <a:cubicBezTo>
                        <a:pt x="10787" y="8787"/>
                        <a:pt x="10704" y="8777"/>
                        <a:pt x="10621" y="8776"/>
                      </a:cubicBezTo>
                      <a:cubicBezTo>
                        <a:pt x="10613" y="8775"/>
                        <a:pt x="10604" y="8774"/>
                        <a:pt x="10596" y="8774"/>
                      </a:cubicBezTo>
                      <a:cubicBezTo>
                        <a:pt x="10509" y="8774"/>
                        <a:pt x="10405" y="8820"/>
                        <a:pt x="10364" y="8905"/>
                      </a:cubicBezTo>
                      <a:cubicBezTo>
                        <a:pt x="10275" y="9076"/>
                        <a:pt x="10407" y="9220"/>
                        <a:pt x="10501" y="9324"/>
                      </a:cubicBezTo>
                      <a:cubicBezTo>
                        <a:pt x="10516" y="9341"/>
                        <a:pt x="10531" y="9357"/>
                        <a:pt x="10544" y="9372"/>
                      </a:cubicBezTo>
                      <a:cubicBezTo>
                        <a:pt x="10576" y="9415"/>
                        <a:pt x="10614" y="9458"/>
                        <a:pt x="10650" y="9498"/>
                      </a:cubicBezTo>
                      <a:cubicBezTo>
                        <a:pt x="10737" y="9598"/>
                        <a:pt x="10826" y="9698"/>
                        <a:pt x="10866" y="9815"/>
                      </a:cubicBezTo>
                      <a:cubicBezTo>
                        <a:pt x="10860" y="9815"/>
                        <a:pt x="10854" y="9816"/>
                        <a:pt x="10850" y="9816"/>
                      </a:cubicBezTo>
                      <a:cubicBezTo>
                        <a:pt x="10844" y="9816"/>
                        <a:pt x="10838" y="9818"/>
                        <a:pt x="10832" y="9818"/>
                      </a:cubicBezTo>
                      <a:cubicBezTo>
                        <a:pt x="10823" y="9819"/>
                        <a:pt x="10816" y="9819"/>
                        <a:pt x="10807" y="9819"/>
                      </a:cubicBezTo>
                      <a:cubicBezTo>
                        <a:pt x="10802" y="9819"/>
                        <a:pt x="10796" y="9822"/>
                        <a:pt x="10791" y="9822"/>
                      </a:cubicBezTo>
                      <a:cubicBezTo>
                        <a:pt x="10781" y="9822"/>
                        <a:pt x="10772" y="9823"/>
                        <a:pt x="10762" y="9823"/>
                      </a:cubicBezTo>
                      <a:lnTo>
                        <a:pt x="10698" y="9823"/>
                      </a:lnTo>
                      <a:cubicBezTo>
                        <a:pt x="10686" y="9823"/>
                        <a:pt x="10675" y="9823"/>
                        <a:pt x="10663" y="9822"/>
                      </a:cubicBezTo>
                      <a:cubicBezTo>
                        <a:pt x="10657" y="9822"/>
                        <a:pt x="10653" y="9822"/>
                        <a:pt x="10647" y="9819"/>
                      </a:cubicBezTo>
                      <a:cubicBezTo>
                        <a:pt x="10638" y="9819"/>
                        <a:pt x="10628" y="9818"/>
                        <a:pt x="10619" y="9818"/>
                      </a:cubicBezTo>
                      <a:cubicBezTo>
                        <a:pt x="10614" y="9818"/>
                        <a:pt x="10609" y="9816"/>
                        <a:pt x="10602" y="9816"/>
                      </a:cubicBezTo>
                      <a:cubicBezTo>
                        <a:pt x="10592" y="9816"/>
                        <a:pt x="10584" y="9815"/>
                        <a:pt x="10576" y="9812"/>
                      </a:cubicBezTo>
                      <a:cubicBezTo>
                        <a:pt x="10570" y="9812"/>
                        <a:pt x="10563" y="9810"/>
                        <a:pt x="10558" y="9810"/>
                      </a:cubicBezTo>
                      <a:cubicBezTo>
                        <a:pt x="10548" y="9809"/>
                        <a:pt x="10541" y="9809"/>
                        <a:pt x="10532" y="9807"/>
                      </a:cubicBezTo>
                      <a:cubicBezTo>
                        <a:pt x="10526" y="9807"/>
                        <a:pt x="10519" y="9804"/>
                        <a:pt x="10514" y="9803"/>
                      </a:cubicBezTo>
                      <a:cubicBezTo>
                        <a:pt x="10504" y="9802"/>
                        <a:pt x="10497" y="9800"/>
                        <a:pt x="10488" y="9800"/>
                      </a:cubicBezTo>
                      <a:cubicBezTo>
                        <a:pt x="10482" y="9797"/>
                        <a:pt x="10475" y="9797"/>
                        <a:pt x="10471" y="9796"/>
                      </a:cubicBezTo>
                      <a:cubicBezTo>
                        <a:pt x="10461" y="9794"/>
                        <a:pt x="10453" y="9793"/>
                        <a:pt x="10445" y="9790"/>
                      </a:cubicBezTo>
                      <a:cubicBezTo>
                        <a:pt x="10439" y="9788"/>
                        <a:pt x="10434" y="9788"/>
                        <a:pt x="10427" y="9787"/>
                      </a:cubicBezTo>
                      <a:cubicBezTo>
                        <a:pt x="10417" y="9786"/>
                        <a:pt x="10410" y="9783"/>
                        <a:pt x="10401" y="9781"/>
                      </a:cubicBezTo>
                      <a:cubicBezTo>
                        <a:pt x="10395" y="9780"/>
                        <a:pt x="10391" y="9780"/>
                        <a:pt x="10385" y="9778"/>
                      </a:cubicBezTo>
                      <a:cubicBezTo>
                        <a:pt x="10376" y="9775"/>
                        <a:pt x="10366" y="9774"/>
                        <a:pt x="10357" y="9771"/>
                      </a:cubicBezTo>
                      <a:cubicBezTo>
                        <a:pt x="10351" y="9768"/>
                        <a:pt x="10347" y="9768"/>
                        <a:pt x="10343" y="9767"/>
                      </a:cubicBezTo>
                      <a:cubicBezTo>
                        <a:pt x="10334" y="9765"/>
                        <a:pt x="10325" y="9761"/>
                        <a:pt x="10313" y="9759"/>
                      </a:cubicBezTo>
                      <a:cubicBezTo>
                        <a:pt x="10308" y="9758"/>
                        <a:pt x="10305" y="9758"/>
                        <a:pt x="10299" y="9756"/>
                      </a:cubicBezTo>
                      <a:cubicBezTo>
                        <a:pt x="10289" y="9752"/>
                        <a:pt x="10277" y="9751"/>
                        <a:pt x="10268" y="9746"/>
                      </a:cubicBezTo>
                      <a:cubicBezTo>
                        <a:pt x="10264" y="9745"/>
                        <a:pt x="10261" y="9745"/>
                        <a:pt x="10257" y="9743"/>
                      </a:cubicBezTo>
                      <a:cubicBezTo>
                        <a:pt x="10242" y="9739"/>
                        <a:pt x="10230" y="9736"/>
                        <a:pt x="10216" y="9732"/>
                      </a:cubicBezTo>
                      <a:lnTo>
                        <a:pt x="10179" y="9721"/>
                      </a:lnTo>
                      <a:cubicBezTo>
                        <a:pt x="10138" y="9710"/>
                        <a:pt x="10099" y="9698"/>
                        <a:pt x="10058" y="9685"/>
                      </a:cubicBezTo>
                      <a:cubicBezTo>
                        <a:pt x="9968" y="9657"/>
                        <a:pt x="9875" y="9628"/>
                        <a:pt x="9783" y="9606"/>
                      </a:cubicBezTo>
                      <a:lnTo>
                        <a:pt x="9776" y="9605"/>
                      </a:lnTo>
                      <a:cubicBezTo>
                        <a:pt x="9381" y="9482"/>
                        <a:pt x="8980" y="9287"/>
                        <a:pt x="8489" y="8980"/>
                      </a:cubicBezTo>
                      <a:cubicBezTo>
                        <a:pt x="8716" y="8867"/>
                        <a:pt x="8945" y="8752"/>
                        <a:pt x="9168" y="8641"/>
                      </a:cubicBezTo>
                      <a:cubicBezTo>
                        <a:pt x="9693" y="8379"/>
                        <a:pt x="10187" y="8128"/>
                        <a:pt x="10605" y="7949"/>
                      </a:cubicBezTo>
                      <a:close/>
                      <a:moveTo>
                        <a:pt x="25609" y="7535"/>
                      </a:moveTo>
                      <a:cubicBezTo>
                        <a:pt x="26029" y="7921"/>
                        <a:pt x="26441" y="8314"/>
                        <a:pt x="26840" y="8694"/>
                      </a:cubicBezTo>
                      <a:cubicBezTo>
                        <a:pt x="27085" y="8926"/>
                        <a:pt x="27336" y="9165"/>
                        <a:pt x="27590" y="9402"/>
                      </a:cubicBezTo>
                      <a:lnTo>
                        <a:pt x="27592" y="9407"/>
                      </a:lnTo>
                      <a:cubicBezTo>
                        <a:pt x="27655" y="9458"/>
                        <a:pt x="27713" y="9516"/>
                        <a:pt x="27775" y="9580"/>
                      </a:cubicBezTo>
                      <a:cubicBezTo>
                        <a:pt x="27802" y="9606"/>
                        <a:pt x="27830" y="9635"/>
                        <a:pt x="27859" y="9663"/>
                      </a:cubicBezTo>
                      <a:cubicBezTo>
                        <a:pt x="27700" y="9718"/>
                        <a:pt x="27576" y="9764"/>
                        <a:pt x="27495" y="9794"/>
                      </a:cubicBezTo>
                      <a:cubicBezTo>
                        <a:pt x="27356" y="9847"/>
                        <a:pt x="27219" y="9904"/>
                        <a:pt x="27087" y="9959"/>
                      </a:cubicBezTo>
                      <a:cubicBezTo>
                        <a:pt x="26948" y="10017"/>
                        <a:pt x="26811" y="10077"/>
                        <a:pt x="26679" y="10138"/>
                      </a:cubicBezTo>
                      <a:lnTo>
                        <a:pt x="26667" y="10144"/>
                      </a:lnTo>
                      <a:cubicBezTo>
                        <a:pt x="26380" y="10278"/>
                        <a:pt x="26110" y="10419"/>
                        <a:pt x="25862" y="10565"/>
                      </a:cubicBezTo>
                      <a:lnTo>
                        <a:pt x="25851" y="10573"/>
                      </a:lnTo>
                      <a:cubicBezTo>
                        <a:pt x="25727" y="10645"/>
                        <a:pt x="25609" y="10720"/>
                        <a:pt x="25497" y="10794"/>
                      </a:cubicBezTo>
                      <a:cubicBezTo>
                        <a:pt x="25414" y="10849"/>
                        <a:pt x="25341" y="10900"/>
                        <a:pt x="25274" y="10950"/>
                      </a:cubicBezTo>
                      <a:lnTo>
                        <a:pt x="25266" y="10954"/>
                      </a:lnTo>
                      <a:cubicBezTo>
                        <a:pt x="25166" y="11032"/>
                        <a:pt x="25035" y="11134"/>
                        <a:pt x="24906" y="11243"/>
                      </a:cubicBezTo>
                      <a:lnTo>
                        <a:pt x="24904" y="11244"/>
                      </a:lnTo>
                      <a:cubicBezTo>
                        <a:pt x="24855" y="11287"/>
                        <a:pt x="24812" y="11326"/>
                        <a:pt x="24769" y="11365"/>
                      </a:cubicBezTo>
                      <a:cubicBezTo>
                        <a:pt x="24705" y="11288"/>
                        <a:pt x="24641" y="11214"/>
                        <a:pt x="24580" y="11142"/>
                      </a:cubicBezTo>
                      <a:cubicBezTo>
                        <a:pt x="24579" y="11139"/>
                        <a:pt x="24576" y="11135"/>
                        <a:pt x="24573" y="11134"/>
                      </a:cubicBezTo>
                      <a:lnTo>
                        <a:pt x="24571" y="11132"/>
                      </a:lnTo>
                      <a:cubicBezTo>
                        <a:pt x="24525" y="11078"/>
                        <a:pt x="24478" y="11026"/>
                        <a:pt x="24430" y="10973"/>
                      </a:cubicBezTo>
                      <a:lnTo>
                        <a:pt x="24396" y="10935"/>
                      </a:lnTo>
                      <a:lnTo>
                        <a:pt x="24393" y="10932"/>
                      </a:lnTo>
                      <a:cubicBezTo>
                        <a:pt x="24321" y="10852"/>
                        <a:pt x="24251" y="10777"/>
                        <a:pt x="24182" y="10705"/>
                      </a:cubicBezTo>
                      <a:lnTo>
                        <a:pt x="24181" y="10702"/>
                      </a:lnTo>
                      <a:cubicBezTo>
                        <a:pt x="24143" y="10661"/>
                        <a:pt x="24106" y="10624"/>
                        <a:pt x="24068" y="10586"/>
                      </a:cubicBezTo>
                      <a:cubicBezTo>
                        <a:pt x="23646" y="10153"/>
                        <a:pt x="23267" y="9850"/>
                        <a:pt x="22913" y="9650"/>
                      </a:cubicBezTo>
                      <a:lnTo>
                        <a:pt x="22897" y="9641"/>
                      </a:lnTo>
                      <a:cubicBezTo>
                        <a:pt x="22882" y="9634"/>
                        <a:pt x="22868" y="9625"/>
                        <a:pt x="22853" y="9618"/>
                      </a:cubicBezTo>
                      <a:cubicBezTo>
                        <a:pt x="22840" y="9611"/>
                        <a:pt x="22825" y="9603"/>
                        <a:pt x="22812" y="9598"/>
                      </a:cubicBezTo>
                      <a:cubicBezTo>
                        <a:pt x="22798" y="9590"/>
                        <a:pt x="22786" y="9583"/>
                        <a:pt x="22771" y="9577"/>
                      </a:cubicBezTo>
                      <a:cubicBezTo>
                        <a:pt x="22754" y="9570"/>
                        <a:pt x="22738" y="9561"/>
                        <a:pt x="22720" y="9554"/>
                      </a:cubicBezTo>
                      <a:cubicBezTo>
                        <a:pt x="22713" y="9549"/>
                        <a:pt x="22703" y="9547"/>
                        <a:pt x="22696" y="9542"/>
                      </a:cubicBezTo>
                      <a:cubicBezTo>
                        <a:pt x="22678" y="9533"/>
                        <a:pt x="22658" y="9526"/>
                        <a:pt x="22640" y="9519"/>
                      </a:cubicBezTo>
                      <a:lnTo>
                        <a:pt x="22627" y="9513"/>
                      </a:lnTo>
                      <a:cubicBezTo>
                        <a:pt x="22604" y="9504"/>
                        <a:pt x="22577" y="9495"/>
                        <a:pt x="22554" y="9487"/>
                      </a:cubicBezTo>
                      <a:lnTo>
                        <a:pt x="22541" y="9482"/>
                      </a:lnTo>
                      <a:cubicBezTo>
                        <a:pt x="22521" y="9475"/>
                        <a:pt x="22499" y="9468"/>
                        <a:pt x="22480" y="9462"/>
                      </a:cubicBezTo>
                      <a:lnTo>
                        <a:pt x="22462" y="9458"/>
                      </a:lnTo>
                      <a:cubicBezTo>
                        <a:pt x="22436" y="9450"/>
                        <a:pt x="22411" y="9443"/>
                        <a:pt x="22388" y="9437"/>
                      </a:cubicBezTo>
                      <a:cubicBezTo>
                        <a:pt x="22336" y="9427"/>
                        <a:pt x="22285" y="9422"/>
                        <a:pt x="22236" y="9422"/>
                      </a:cubicBezTo>
                      <a:cubicBezTo>
                        <a:pt x="22040" y="9422"/>
                        <a:pt x="21859" y="9495"/>
                        <a:pt x="21681" y="9568"/>
                      </a:cubicBezTo>
                      <a:cubicBezTo>
                        <a:pt x="21639" y="9584"/>
                        <a:pt x="21595" y="9603"/>
                        <a:pt x="21554" y="9619"/>
                      </a:cubicBezTo>
                      <a:lnTo>
                        <a:pt x="21530" y="9628"/>
                      </a:lnTo>
                      <a:cubicBezTo>
                        <a:pt x="21280" y="9723"/>
                        <a:pt x="20968" y="9841"/>
                        <a:pt x="20706" y="9956"/>
                      </a:cubicBezTo>
                      <a:cubicBezTo>
                        <a:pt x="20444" y="10077"/>
                        <a:pt x="20179" y="10202"/>
                        <a:pt x="19893" y="10347"/>
                      </a:cubicBezTo>
                      <a:cubicBezTo>
                        <a:pt x="19890" y="10347"/>
                        <a:pt x="19887" y="10348"/>
                        <a:pt x="19886" y="10348"/>
                      </a:cubicBezTo>
                      <a:cubicBezTo>
                        <a:pt x="19412" y="10583"/>
                        <a:pt x="18928" y="10839"/>
                        <a:pt x="18409" y="11131"/>
                      </a:cubicBezTo>
                      <a:cubicBezTo>
                        <a:pt x="18370" y="11040"/>
                        <a:pt x="18329" y="10947"/>
                        <a:pt x="18285" y="10857"/>
                      </a:cubicBezTo>
                      <a:cubicBezTo>
                        <a:pt x="18240" y="10762"/>
                        <a:pt x="18192" y="10667"/>
                        <a:pt x="18145" y="10574"/>
                      </a:cubicBezTo>
                      <a:cubicBezTo>
                        <a:pt x="18214" y="10543"/>
                        <a:pt x="18282" y="10507"/>
                        <a:pt x="18350" y="10472"/>
                      </a:cubicBezTo>
                      <a:cubicBezTo>
                        <a:pt x="18436" y="10427"/>
                        <a:pt x="18516" y="10383"/>
                        <a:pt x="18597" y="10351"/>
                      </a:cubicBezTo>
                      <a:lnTo>
                        <a:pt x="18600" y="10350"/>
                      </a:lnTo>
                      <a:cubicBezTo>
                        <a:pt x="18874" y="10217"/>
                        <a:pt x="19150" y="10078"/>
                        <a:pt x="19415" y="9946"/>
                      </a:cubicBezTo>
                      <a:cubicBezTo>
                        <a:pt x="19954" y="9673"/>
                        <a:pt x="20509" y="9395"/>
                        <a:pt x="21075" y="9153"/>
                      </a:cubicBezTo>
                      <a:cubicBezTo>
                        <a:pt x="22388" y="8579"/>
                        <a:pt x="23765" y="8111"/>
                        <a:pt x="24794" y="7779"/>
                      </a:cubicBezTo>
                      <a:lnTo>
                        <a:pt x="24794" y="7779"/>
                      </a:lnTo>
                      <a:cubicBezTo>
                        <a:pt x="24370" y="8073"/>
                        <a:pt x="23930" y="8423"/>
                        <a:pt x="23461" y="8840"/>
                      </a:cubicBezTo>
                      <a:cubicBezTo>
                        <a:pt x="23370" y="8924"/>
                        <a:pt x="23274" y="9007"/>
                        <a:pt x="23166" y="9101"/>
                      </a:cubicBezTo>
                      <a:cubicBezTo>
                        <a:pt x="23146" y="9117"/>
                        <a:pt x="23136" y="9143"/>
                        <a:pt x="23131" y="9168"/>
                      </a:cubicBezTo>
                      <a:lnTo>
                        <a:pt x="23131" y="9173"/>
                      </a:lnTo>
                      <a:lnTo>
                        <a:pt x="23131" y="9176"/>
                      </a:lnTo>
                      <a:cubicBezTo>
                        <a:pt x="23131" y="9204"/>
                        <a:pt x="23139" y="9227"/>
                        <a:pt x="23158" y="9248"/>
                      </a:cubicBezTo>
                      <a:cubicBezTo>
                        <a:pt x="23176" y="9271"/>
                        <a:pt x="23206" y="9283"/>
                        <a:pt x="23235" y="9283"/>
                      </a:cubicBezTo>
                      <a:cubicBezTo>
                        <a:pt x="23260" y="9283"/>
                        <a:pt x="23283" y="9275"/>
                        <a:pt x="23303" y="9256"/>
                      </a:cubicBezTo>
                      <a:cubicBezTo>
                        <a:pt x="23429" y="9150"/>
                        <a:pt x="23558" y="9042"/>
                        <a:pt x="23684" y="8939"/>
                      </a:cubicBezTo>
                      <a:cubicBezTo>
                        <a:pt x="23789" y="8851"/>
                        <a:pt x="23898" y="8759"/>
                        <a:pt x="24004" y="8671"/>
                      </a:cubicBezTo>
                      <a:cubicBezTo>
                        <a:pt x="24321" y="8408"/>
                        <a:pt x="24670" y="8174"/>
                        <a:pt x="25010" y="7948"/>
                      </a:cubicBezTo>
                      <a:cubicBezTo>
                        <a:pt x="25208" y="7814"/>
                        <a:pt x="25412" y="7678"/>
                        <a:pt x="25609" y="7535"/>
                      </a:cubicBezTo>
                      <a:close/>
                      <a:moveTo>
                        <a:pt x="15438" y="8561"/>
                      </a:moveTo>
                      <a:cubicBezTo>
                        <a:pt x="15539" y="8561"/>
                        <a:pt x="15639" y="8575"/>
                        <a:pt x="15732" y="8615"/>
                      </a:cubicBezTo>
                      <a:cubicBezTo>
                        <a:pt x="16217" y="8883"/>
                        <a:pt x="16880" y="9382"/>
                        <a:pt x="17694" y="10880"/>
                      </a:cubicBezTo>
                      <a:cubicBezTo>
                        <a:pt x="17708" y="10908"/>
                        <a:pt x="17723" y="10937"/>
                        <a:pt x="17739" y="10967"/>
                      </a:cubicBezTo>
                      <a:cubicBezTo>
                        <a:pt x="17755" y="10995"/>
                        <a:pt x="17772" y="11024"/>
                        <a:pt x="17788" y="11055"/>
                      </a:cubicBezTo>
                      <a:cubicBezTo>
                        <a:pt x="17790" y="11061"/>
                        <a:pt x="17790" y="11067"/>
                        <a:pt x="17794" y="11071"/>
                      </a:cubicBezTo>
                      <a:cubicBezTo>
                        <a:pt x="17841" y="11160"/>
                        <a:pt x="17899" y="11275"/>
                        <a:pt x="17936" y="11376"/>
                      </a:cubicBezTo>
                      <a:cubicBezTo>
                        <a:pt x="17937" y="11383"/>
                        <a:pt x="17941" y="11390"/>
                        <a:pt x="17943" y="11397"/>
                      </a:cubicBezTo>
                      <a:cubicBezTo>
                        <a:pt x="17820" y="11469"/>
                        <a:pt x="17695" y="11539"/>
                        <a:pt x="17571" y="11612"/>
                      </a:cubicBezTo>
                      <a:lnTo>
                        <a:pt x="17568" y="11615"/>
                      </a:lnTo>
                      <a:cubicBezTo>
                        <a:pt x="17525" y="11645"/>
                        <a:pt x="17449" y="11693"/>
                        <a:pt x="17353" y="11752"/>
                      </a:cubicBezTo>
                      <a:cubicBezTo>
                        <a:pt x="17146" y="11880"/>
                        <a:pt x="16840" y="12069"/>
                        <a:pt x="16608" y="12259"/>
                      </a:cubicBezTo>
                      <a:cubicBezTo>
                        <a:pt x="16602" y="12244"/>
                        <a:pt x="16595" y="12230"/>
                        <a:pt x="16588" y="12214"/>
                      </a:cubicBezTo>
                      <a:lnTo>
                        <a:pt x="16582" y="12202"/>
                      </a:lnTo>
                      <a:cubicBezTo>
                        <a:pt x="16535" y="12104"/>
                        <a:pt x="16468" y="11989"/>
                        <a:pt x="16382" y="11859"/>
                      </a:cubicBezTo>
                      <a:cubicBezTo>
                        <a:pt x="15725" y="10880"/>
                        <a:pt x="14095" y="9278"/>
                        <a:pt x="13687" y="8908"/>
                      </a:cubicBezTo>
                      <a:cubicBezTo>
                        <a:pt x="13995" y="8796"/>
                        <a:pt x="14342" y="8710"/>
                        <a:pt x="14742" y="8649"/>
                      </a:cubicBezTo>
                      <a:cubicBezTo>
                        <a:pt x="14844" y="8641"/>
                        <a:pt x="14948" y="8623"/>
                        <a:pt x="15048" y="8606"/>
                      </a:cubicBezTo>
                      <a:cubicBezTo>
                        <a:pt x="15178" y="8584"/>
                        <a:pt x="15310" y="8561"/>
                        <a:pt x="15438" y="8561"/>
                      </a:cubicBezTo>
                      <a:close/>
                      <a:moveTo>
                        <a:pt x="15780" y="11924"/>
                      </a:moveTo>
                      <a:cubicBezTo>
                        <a:pt x="15843" y="12004"/>
                        <a:pt x="15900" y="12081"/>
                        <a:pt x="15952" y="12154"/>
                      </a:cubicBezTo>
                      <a:lnTo>
                        <a:pt x="15958" y="12164"/>
                      </a:lnTo>
                      <a:cubicBezTo>
                        <a:pt x="16013" y="12243"/>
                        <a:pt x="16067" y="12320"/>
                        <a:pt x="16118" y="12394"/>
                      </a:cubicBezTo>
                      <a:lnTo>
                        <a:pt x="16120" y="12397"/>
                      </a:lnTo>
                      <a:cubicBezTo>
                        <a:pt x="16140" y="12423"/>
                        <a:pt x="16158" y="12451"/>
                        <a:pt x="16178" y="12480"/>
                      </a:cubicBezTo>
                      <a:cubicBezTo>
                        <a:pt x="16179" y="12483"/>
                        <a:pt x="16184" y="12488"/>
                        <a:pt x="16185" y="12489"/>
                      </a:cubicBezTo>
                      <a:cubicBezTo>
                        <a:pt x="16200" y="12512"/>
                        <a:pt x="16216" y="12536"/>
                        <a:pt x="16232" y="12557"/>
                      </a:cubicBezTo>
                      <a:cubicBezTo>
                        <a:pt x="16137" y="12579"/>
                        <a:pt x="16042" y="12601"/>
                        <a:pt x="15946" y="12623"/>
                      </a:cubicBezTo>
                      <a:lnTo>
                        <a:pt x="15939" y="12626"/>
                      </a:lnTo>
                      <a:lnTo>
                        <a:pt x="15921" y="12629"/>
                      </a:lnTo>
                      <a:lnTo>
                        <a:pt x="15916" y="12629"/>
                      </a:lnTo>
                      <a:cubicBezTo>
                        <a:pt x="15713" y="12677"/>
                        <a:pt x="15513" y="12722"/>
                        <a:pt x="15311" y="12769"/>
                      </a:cubicBezTo>
                      <a:cubicBezTo>
                        <a:pt x="15269" y="12780"/>
                        <a:pt x="15229" y="12791"/>
                        <a:pt x="15187" y="12802"/>
                      </a:cubicBezTo>
                      <a:lnTo>
                        <a:pt x="15124" y="12818"/>
                      </a:lnTo>
                      <a:lnTo>
                        <a:pt x="15120" y="12820"/>
                      </a:lnTo>
                      <a:cubicBezTo>
                        <a:pt x="14775" y="12912"/>
                        <a:pt x="14435" y="13008"/>
                        <a:pt x="14123" y="13100"/>
                      </a:cubicBezTo>
                      <a:cubicBezTo>
                        <a:pt x="14569" y="12759"/>
                        <a:pt x="14989" y="12455"/>
                        <a:pt x="15391" y="12181"/>
                      </a:cubicBezTo>
                      <a:lnTo>
                        <a:pt x="15397" y="12179"/>
                      </a:lnTo>
                      <a:cubicBezTo>
                        <a:pt x="15427" y="12157"/>
                        <a:pt x="15459" y="12135"/>
                        <a:pt x="15492" y="12116"/>
                      </a:cubicBezTo>
                      <a:cubicBezTo>
                        <a:pt x="15494" y="12112"/>
                        <a:pt x="15500" y="12110"/>
                        <a:pt x="15503" y="12106"/>
                      </a:cubicBezTo>
                      <a:cubicBezTo>
                        <a:pt x="15535" y="12087"/>
                        <a:pt x="15566" y="12065"/>
                        <a:pt x="15595" y="12044"/>
                      </a:cubicBezTo>
                      <a:cubicBezTo>
                        <a:pt x="15601" y="12040"/>
                        <a:pt x="15604" y="12037"/>
                        <a:pt x="15610" y="12036"/>
                      </a:cubicBezTo>
                      <a:cubicBezTo>
                        <a:pt x="15637" y="12017"/>
                        <a:pt x="15664" y="11999"/>
                        <a:pt x="15690" y="11982"/>
                      </a:cubicBezTo>
                      <a:cubicBezTo>
                        <a:pt x="15699" y="11977"/>
                        <a:pt x="15706" y="11972"/>
                        <a:pt x="15715" y="11966"/>
                      </a:cubicBezTo>
                      <a:cubicBezTo>
                        <a:pt x="15736" y="11951"/>
                        <a:pt x="15758" y="11937"/>
                        <a:pt x="15780" y="11924"/>
                      </a:cubicBezTo>
                      <a:close/>
                      <a:moveTo>
                        <a:pt x="22346" y="9965"/>
                      </a:moveTo>
                      <a:cubicBezTo>
                        <a:pt x="22395" y="9971"/>
                        <a:pt x="22440" y="9985"/>
                        <a:pt x="22483" y="10008"/>
                      </a:cubicBezTo>
                      <a:cubicBezTo>
                        <a:pt x="22709" y="10140"/>
                        <a:pt x="22926" y="10290"/>
                        <a:pt x="23147" y="10466"/>
                      </a:cubicBezTo>
                      <a:cubicBezTo>
                        <a:pt x="23350" y="10626"/>
                        <a:pt x="23547" y="10806"/>
                        <a:pt x="23749" y="11007"/>
                      </a:cubicBezTo>
                      <a:lnTo>
                        <a:pt x="23751" y="11010"/>
                      </a:lnTo>
                      <a:cubicBezTo>
                        <a:pt x="24150" y="11411"/>
                        <a:pt x="24520" y="11859"/>
                        <a:pt x="24858" y="12286"/>
                      </a:cubicBezTo>
                      <a:cubicBezTo>
                        <a:pt x="24889" y="12326"/>
                        <a:pt x="24922" y="12367"/>
                        <a:pt x="24953" y="12407"/>
                      </a:cubicBezTo>
                      <a:cubicBezTo>
                        <a:pt x="25001" y="12467"/>
                        <a:pt x="25049" y="12528"/>
                        <a:pt x="25097" y="12591"/>
                      </a:cubicBezTo>
                      <a:lnTo>
                        <a:pt x="25143" y="12648"/>
                      </a:lnTo>
                      <a:cubicBezTo>
                        <a:pt x="25249" y="12782"/>
                        <a:pt x="25338" y="12893"/>
                        <a:pt x="25427" y="13006"/>
                      </a:cubicBezTo>
                      <a:cubicBezTo>
                        <a:pt x="25497" y="13092"/>
                        <a:pt x="25558" y="13170"/>
                        <a:pt x="25618" y="13242"/>
                      </a:cubicBezTo>
                      <a:cubicBezTo>
                        <a:pt x="25645" y="13276"/>
                        <a:pt x="25670" y="13307"/>
                        <a:pt x="25696" y="13337"/>
                      </a:cubicBezTo>
                      <a:cubicBezTo>
                        <a:pt x="23931" y="12830"/>
                        <a:pt x="22148" y="12346"/>
                        <a:pt x="20390" y="11900"/>
                      </a:cubicBezTo>
                      <a:cubicBezTo>
                        <a:pt x="20360" y="11893"/>
                        <a:pt x="20329" y="11889"/>
                        <a:pt x="20299" y="11889"/>
                      </a:cubicBezTo>
                      <a:cubicBezTo>
                        <a:pt x="20259" y="11889"/>
                        <a:pt x="20218" y="11896"/>
                        <a:pt x="20180" y="11909"/>
                      </a:cubicBezTo>
                      <a:lnTo>
                        <a:pt x="20173" y="11909"/>
                      </a:lnTo>
                      <a:cubicBezTo>
                        <a:pt x="20164" y="11909"/>
                        <a:pt x="20154" y="11912"/>
                        <a:pt x="20148" y="11915"/>
                      </a:cubicBezTo>
                      <a:cubicBezTo>
                        <a:pt x="19565" y="11953"/>
                        <a:pt x="18949" y="12028"/>
                        <a:pt x="18265" y="12145"/>
                      </a:cubicBezTo>
                      <a:cubicBezTo>
                        <a:pt x="18124" y="12167"/>
                        <a:pt x="17978" y="12192"/>
                        <a:pt x="17828" y="12221"/>
                      </a:cubicBezTo>
                      <a:cubicBezTo>
                        <a:pt x="17726" y="12241"/>
                        <a:pt x="17621" y="12262"/>
                        <a:pt x="17513" y="12282"/>
                      </a:cubicBezTo>
                      <a:cubicBezTo>
                        <a:pt x="17911" y="12037"/>
                        <a:pt x="18312" y="11803"/>
                        <a:pt x="18707" y="11584"/>
                      </a:cubicBezTo>
                      <a:cubicBezTo>
                        <a:pt x="19151" y="11338"/>
                        <a:pt x="19628" y="11075"/>
                        <a:pt x="20116" y="10833"/>
                      </a:cubicBezTo>
                      <a:lnTo>
                        <a:pt x="20123" y="10829"/>
                      </a:lnTo>
                      <a:cubicBezTo>
                        <a:pt x="20129" y="10828"/>
                        <a:pt x="20132" y="10828"/>
                        <a:pt x="20138" y="10823"/>
                      </a:cubicBezTo>
                      <a:cubicBezTo>
                        <a:pt x="20549" y="10619"/>
                        <a:pt x="20922" y="10452"/>
                        <a:pt x="21280" y="10310"/>
                      </a:cubicBezTo>
                      <a:cubicBezTo>
                        <a:pt x="21286" y="10309"/>
                        <a:pt x="21292" y="10304"/>
                        <a:pt x="21296" y="10301"/>
                      </a:cubicBezTo>
                      <a:cubicBezTo>
                        <a:pt x="21436" y="10246"/>
                        <a:pt x="21566" y="10195"/>
                        <a:pt x="21696" y="10150"/>
                      </a:cubicBezTo>
                      <a:cubicBezTo>
                        <a:pt x="21716" y="10144"/>
                        <a:pt x="21734" y="10138"/>
                        <a:pt x="21754" y="10131"/>
                      </a:cubicBezTo>
                      <a:lnTo>
                        <a:pt x="21754" y="10131"/>
                      </a:lnTo>
                      <a:cubicBezTo>
                        <a:pt x="21735" y="10156"/>
                        <a:pt x="21718" y="10178"/>
                        <a:pt x="21699" y="10201"/>
                      </a:cubicBezTo>
                      <a:lnTo>
                        <a:pt x="21684" y="10218"/>
                      </a:lnTo>
                      <a:cubicBezTo>
                        <a:pt x="21585" y="10347"/>
                        <a:pt x="21486" y="10478"/>
                        <a:pt x="21381" y="10622"/>
                      </a:cubicBezTo>
                      <a:lnTo>
                        <a:pt x="21378" y="10624"/>
                      </a:lnTo>
                      <a:cubicBezTo>
                        <a:pt x="21187" y="10881"/>
                        <a:pt x="20999" y="11154"/>
                        <a:pt x="20831" y="11392"/>
                      </a:cubicBezTo>
                      <a:cubicBezTo>
                        <a:pt x="20810" y="11425"/>
                        <a:pt x="20786" y="11457"/>
                        <a:pt x="20763" y="11491"/>
                      </a:cubicBezTo>
                      <a:cubicBezTo>
                        <a:pt x="20718" y="11556"/>
                        <a:pt x="20668" y="11622"/>
                        <a:pt x="20627" y="11695"/>
                      </a:cubicBezTo>
                      <a:cubicBezTo>
                        <a:pt x="20603" y="11734"/>
                        <a:pt x="20613" y="11784"/>
                        <a:pt x="20649" y="11811"/>
                      </a:cubicBezTo>
                      <a:cubicBezTo>
                        <a:pt x="20664" y="11822"/>
                        <a:pt x="20683" y="11827"/>
                        <a:pt x="20700" y="11827"/>
                      </a:cubicBezTo>
                      <a:cubicBezTo>
                        <a:pt x="20719" y="11827"/>
                        <a:pt x="20737" y="11822"/>
                        <a:pt x="20751" y="11811"/>
                      </a:cubicBezTo>
                      <a:lnTo>
                        <a:pt x="20754" y="11811"/>
                      </a:lnTo>
                      <a:cubicBezTo>
                        <a:pt x="20757" y="11808"/>
                        <a:pt x="20764" y="11804"/>
                        <a:pt x="20770" y="11792"/>
                      </a:cubicBezTo>
                      <a:cubicBezTo>
                        <a:pt x="20801" y="11756"/>
                        <a:pt x="20831" y="11717"/>
                        <a:pt x="20864" y="11680"/>
                      </a:cubicBezTo>
                      <a:cubicBezTo>
                        <a:pt x="20880" y="11660"/>
                        <a:pt x="20896" y="11638"/>
                        <a:pt x="20912" y="11617"/>
                      </a:cubicBezTo>
                      <a:cubicBezTo>
                        <a:pt x="20934" y="11593"/>
                        <a:pt x="20954" y="11565"/>
                        <a:pt x="20976" y="11540"/>
                      </a:cubicBezTo>
                      <a:lnTo>
                        <a:pt x="21033" y="11469"/>
                      </a:lnTo>
                      <a:cubicBezTo>
                        <a:pt x="21049" y="11448"/>
                        <a:pt x="21065" y="11428"/>
                        <a:pt x="21082" y="11406"/>
                      </a:cubicBezTo>
                      <a:lnTo>
                        <a:pt x="21087" y="11402"/>
                      </a:lnTo>
                      <a:lnTo>
                        <a:pt x="21091" y="11397"/>
                      </a:lnTo>
                      <a:cubicBezTo>
                        <a:pt x="21266" y="11186"/>
                        <a:pt x="21463" y="10957"/>
                        <a:pt x="21690" y="10698"/>
                      </a:cubicBezTo>
                      <a:lnTo>
                        <a:pt x="21691" y="10696"/>
                      </a:lnTo>
                      <a:lnTo>
                        <a:pt x="21767" y="10612"/>
                      </a:lnTo>
                      <a:lnTo>
                        <a:pt x="21772" y="10607"/>
                      </a:lnTo>
                      <a:cubicBezTo>
                        <a:pt x="21796" y="10581"/>
                        <a:pt x="21818" y="10556"/>
                        <a:pt x="21841" y="10529"/>
                      </a:cubicBezTo>
                      <a:lnTo>
                        <a:pt x="21892" y="10472"/>
                      </a:lnTo>
                      <a:lnTo>
                        <a:pt x="21894" y="10470"/>
                      </a:lnTo>
                      <a:cubicBezTo>
                        <a:pt x="21944" y="10415"/>
                        <a:pt x="21993" y="10358"/>
                        <a:pt x="22044" y="10304"/>
                      </a:cubicBezTo>
                      <a:lnTo>
                        <a:pt x="22044" y="10303"/>
                      </a:lnTo>
                      <a:lnTo>
                        <a:pt x="22338" y="9975"/>
                      </a:lnTo>
                      <a:cubicBezTo>
                        <a:pt x="22341" y="9971"/>
                        <a:pt x="22344" y="9969"/>
                        <a:pt x="22346" y="9965"/>
                      </a:cubicBezTo>
                      <a:close/>
                      <a:moveTo>
                        <a:pt x="30704" y="9476"/>
                      </a:moveTo>
                      <a:cubicBezTo>
                        <a:pt x="30779" y="9476"/>
                        <a:pt x="30851" y="9505"/>
                        <a:pt x="30930" y="9564"/>
                      </a:cubicBezTo>
                      <a:lnTo>
                        <a:pt x="30936" y="9568"/>
                      </a:lnTo>
                      <a:cubicBezTo>
                        <a:pt x="32040" y="10234"/>
                        <a:pt x="32937" y="10845"/>
                        <a:pt x="33698" y="11629"/>
                      </a:cubicBezTo>
                      <a:cubicBezTo>
                        <a:pt x="33542" y="11621"/>
                        <a:pt x="33386" y="11617"/>
                        <a:pt x="33228" y="11617"/>
                      </a:cubicBezTo>
                      <a:cubicBezTo>
                        <a:pt x="31937" y="11617"/>
                        <a:pt x="30550" y="11891"/>
                        <a:pt x="28827" y="12483"/>
                      </a:cubicBezTo>
                      <a:cubicBezTo>
                        <a:pt x="28719" y="12520"/>
                        <a:pt x="28611" y="12557"/>
                        <a:pt x="28508" y="12594"/>
                      </a:cubicBezTo>
                      <a:lnTo>
                        <a:pt x="28493" y="12600"/>
                      </a:lnTo>
                      <a:cubicBezTo>
                        <a:pt x="28331" y="12658"/>
                        <a:pt x="28159" y="12721"/>
                        <a:pt x="27983" y="12786"/>
                      </a:cubicBezTo>
                      <a:cubicBezTo>
                        <a:pt x="27487" y="12983"/>
                        <a:pt x="27088" y="13162"/>
                        <a:pt x="26728" y="13352"/>
                      </a:cubicBezTo>
                      <a:lnTo>
                        <a:pt x="26714" y="13359"/>
                      </a:lnTo>
                      <a:cubicBezTo>
                        <a:pt x="26657" y="13388"/>
                        <a:pt x="26575" y="13429"/>
                        <a:pt x="26499" y="13479"/>
                      </a:cubicBezTo>
                      <a:cubicBezTo>
                        <a:pt x="26279" y="13205"/>
                        <a:pt x="26053" y="12929"/>
                        <a:pt x="25835" y="12664"/>
                      </a:cubicBezTo>
                      <a:cubicBezTo>
                        <a:pt x="25753" y="12563"/>
                        <a:pt x="25669" y="12461"/>
                        <a:pt x="25587" y="12361"/>
                      </a:cubicBezTo>
                      <a:cubicBezTo>
                        <a:pt x="25494" y="12250"/>
                        <a:pt x="25396" y="12126"/>
                        <a:pt x="25290" y="11995"/>
                      </a:cubicBezTo>
                      <a:cubicBezTo>
                        <a:pt x="25229" y="11916"/>
                        <a:pt x="25163" y="11836"/>
                        <a:pt x="25096" y="11754"/>
                      </a:cubicBezTo>
                      <a:cubicBezTo>
                        <a:pt x="25202" y="11660"/>
                        <a:pt x="25317" y="11566"/>
                        <a:pt x="25438" y="11472"/>
                      </a:cubicBezTo>
                      <a:cubicBezTo>
                        <a:pt x="25446" y="11470"/>
                        <a:pt x="25453" y="11467"/>
                        <a:pt x="25460" y="11462"/>
                      </a:cubicBezTo>
                      <a:lnTo>
                        <a:pt x="25462" y="11460"/>
                      </a:lnTo>
                      <a:cubicBezTo>
                        <a:pt x="25661" y="11307"/>
                        <a:pt x="25876" y="11158"/>
                        <a:pt x="26099" y="11023"/>
                      </a:cubicBezTo>
                      <a:cubicBezTo>
                        <a:pt x="26106" y="11017"/>
                        <a:pt x="26112" y="11011"/>
                        <a:pt x="26118" y="11004"/>
                      </a:cubicBezTo>
                      <a:cubicBezTo>
                        <a:pt x="26393" y="10835"/>
                        <a:pt x="26692" y="10676"/>
                        <a:pt x="27005" y="10529"/>
                      </a:cubicBezTo>
                      <a:lnTo>
                        <a:pt x="27007" y="10529"/>
                      </a:lnTo>
                      <a:cubicBezTo>
                        <a:pt x="27015" y="10529"/>
                        <a:pt x="27023" y="10526"/>
                        <a:pt x="27030" y="10523"/>
                      </a:cubicBezTo>
                      <a:lnTo>
                        <a:pt x="27042" y="10517"/>
                      </a:lnTo>
                      <a:cubicBezTo>
                        <a:pt x="27165" y="10459"/>
                        <a:pt x="27294" y="10402"/>
                        <a:pt x="27425" y="10348"/>
                      </a:cubicBezTo>
                      <a:cubicBezTo>
                        <a:pt x="27432" y="10344"/>
                        <a:pt x="27439" y="10339"/>
                        <a:pt x="27445" y="10333"/>
                      </a:cubicBezTo>
                      <a:cubicBezTo>
                        <a:pt x="27537" y="10296"/>
                        <a:pt x="27620" y="10262"/>
                        <a:pt x="27697" y="10231"/>
                      </a:cubicBezTo>
                      <a:cubicBezTo>
                        <a:pt x="28393" y="9971"/>
                        <a:pt x="29136" y="9759"/>
                        <a:pt x="29907" y="9608"/>
                      </a:cubicBezTo>
                      <a:cubicBezTo>
                        <a:pt x="30128" y="9567"/>
                        <a:pt x="30380" y="9517"/>
                        <a:pt x="30628" y="9487"/>
                      </a:cubicBezTo>
                      <a:lnTo>
                        <a:pt x="30634" y="9484"/>
                      </a:lnTo>
                      <a:cubicBezTo>
                        <a:pt x="30658" y="9478"/>
                        <a:pt x="30681" y="9476"/>
                        <a:pt x="30704" y="9476"/>
                      </a:cubicBezTo>
                      <a:close/>
                      <a:moveTo>
                        <a:pt x="30388" y="12537"/>
                      </a:moveTo>
                      <a:cubicBezTo>
                        <a:pt x="30430" y="12606"/>
                        <a:pt x="30485" y="12667"/>
                        <a:pt x="30539" y="12725"/>
                      </a:cubicBezTo>
                      <a:cubicBezTo>
                        <a:pt x="30593" y="12788"/>
                        <a:pt x="30644" y="12842"/>
                        <a:pt x="30679" y="12900"/>
                      </a:cubicBezTo>
                      <a:lnTo>
                        <a:pt x="30682" y="12906"/>
                      </a:lnTo>
                      <a:cubicBezTo>
                        <a:pt x="30707" y="12936"/>
                        <a:pt x="30732" y="12968"/>
                        <a:pt x="30755" y="12998"/>
                      </a:cubicBezTo>
                      <a:lnTo>
                        <a:pt x="30775" y="13021"/>
                      </a:lnTo>
                      <a:cubicBezTo>
                        <a:pt x="30955" y="13245"/>
                        <a:pt x="31144" y="13473"/>
                        <a:pt x="31323" y="13694"/>
                      </a:cubicBezTo>
                      <a:cubicBezTo>
                        <a:pt x="31481" y="13884"/>
                        <a:pt x="31643" y="14080"/>
                        <a:pt x="31797" y="14276"/>
                      </a:cubicBezTo>
                      <a:lnTo>
                        <a:pt x="31817" y="14302"/>
                      </a:lnTo>
                      <a:cubicBezTo>
                        <a:pt x="31844" y="14333"/>
                        <a:pt x="31867" y="14363"/>
                        <a:pt x="31892" y="14392"/>
                      </a:cubicBezTo>
                      <a:lnTo>
                        <a:pt x="31895" y="14394"/>
                      </a:lnTo>
                      <a:cubicBezTo>
                        <a:pt x="32048" y="14573"/>
                        <a:pt x="32193" y="14755"/>
                        <a:pt x="32303" y="14895"/>
                      </a:cubicBezTo>
                      <a:cubicBezTo>
                        <a:pt x="32377" y="14988"/>
                        <a:pt x="32450" y="15083"/>
                        <a:pt x="32524" y="15178"/>
                      </a:cubicBezTo>
                      <a:cubicBezTo>
                        <a:pt x="32676" y="15370"/>
                        <a:pt x="32830" y="15570"/>
                        <a:pt x="32989" y="15762"/>
                      </a:cubicBezTo>
                      <a:cubicBezTo>
                        <a:pt x="32714" y="15643"/>
                        <a:pt x="32428" y="15523"/>
                        <a:pt x="32122" y="15404"/>
                      </a:cubicBezTo>
                      <a:cubicBezTo>
                        <a:pt x="32118" y="15402"/>
                        <a:pt x="32115" y="15398"/>
                        <a:pt x="32109" y="15397"/>
                      </a:cubicBezTo>
                      <a:cubicBezTo>
                        <a:pt x="31927" y="15325"/>
                        <a:pt x="31731" y="15251"/>
                        <a:pt x="31532" y="15176"/>
                      </a:cubicBezTo>
                      <a:lnTo>
                        <a:pt x="31525" y="15174"/>
                      </a:lnTo>
                      <a:cubicBezTo>
                        <a:pt x="31520" y="15172"/>
                        <a:pt x="31517" y="15172"/>
                        <a:pt x="31511" y="15171"/>
                      </a:cubicBezTo>
                      <a:cubicBezTo>
                        <a:pt x="30641" y="14850"/>
                        <a:pt x="29760" y="14561"/>
                        <a:pt x="28856" y="14270"/>
                      </a:cubicBezTo>
                      <a:cubicBezTo>
                        <a:pt x="28318" y="14105"/>
                        <a:pt x="27744" y="13932"/>
                        <a:pt x="27059" y="13728"/>
                      </a:cubicBezTo>
                      <a:lnTo>
                        <a:pt x="27146" y="13690"/>
                      </a:lnTo>
                      <a:cubicBezTo>
                        <a:pt x="27219" y="13656"/>
                        <a:pt x="27292" y="13626"/>
                        <a:pt x="27365" y="13592"/>
                      </a:cubicBezTo>
                      <a:cubicBezTo>
                        <a:pt x="27823" y="13393"/>
                        <a:pt x="28263" y="13218"/>
                        <a:pt x="28751" y="13041"/>
                      </a:cubicBezTo>
                      <a:cubicBezTo>
                        <a:pt x="28757" y="13041"/>
                        <a:pt x="28763" y="13038"/>
                        <a:pt x="28769" y="13037"/>
                      </a:cubicBezTo>
                      <a:lnTo>
                        <a:pt x="28771" y="13036"/>
                      </a:lnTo>
                      <a:lnTo>
                        <a:pt x="28776" y="13033"/>
                      </a:lnTo>
                      <a:lnTo>
                        <a:pt x="28779" y="13031"/>
                      </a:lnTo>
                      <a:lnTo>
                        <a:pt x="28780" y="13031"/>
                      </a:lnTo>
                      <a:lnTo>
                        <a:pt x="28846" y="13009"/>
                      </a:lnTo>
                      <a:lnTo>
                        <a:pt x="28879" y="12999"/>
                      </a:lnTo>
                      <a:cubicBezTo>
                        <a:pt x="29028" y="12948"/>
                        <a:pt x="29177" y="12899"/>
                        <a:pt x="29319" y="12850"/>
                      </a:cubicBezTo>
                      <a:cubicBezTo>
                        <a:pt x="29325" y="12849"/>
                        <a:pt x="29331" y="12846"/>
                        <a:pt x="29337" y="12842"/>
                      </a:cubicBezTo>
                      <a:cubicBezTo>
                        <a:pt x="29709" y="12722"/>
                        <a:pt x="30053" y="12622"/>
                        <a:pt x="30388" y="12537"/>
                      </a:cubicBezTo>
                      <a:close/>
                      <a:moveTo>
                        <a:pt x="14336" y="15534"/>
                      </a:moveTo>
                      <a:lnTo>
                        <a:pt x="14336" y="15534"/>
                      </a:lnTo>
                      <a:cubicBezTo>
                        <a:pt x="14278" y="15609"/>
                        <a:pt x="14224" y="15701"/>
                        <a:pt x="14173" y="15806"/>
                      </a:cubicBezTo>
                      <a:lnTo>
                        <a:pt x="14170" y="15808"/>
                      </a:lnTo>
                      <a:cubicBezTo>
                        <a:pt x="14066" y="15841"/>
                        <a:pt x="13970" y="15895"/>
                        <a:pt x="13877" y="15949"/>
                      </a:cubicBezTo>
                      <a:cubicBezTo>
                        <a:pt x="13753" y="16019"/>
                        <a:pt x="13635" y="16084"/>
                        <a:pt x="13505" y="16103"/>
                      </a:cubicBezTo>
                      <a:cubicBezTo>
                        <a:pt x="13526" y="15966"/>
                        <a:pt x="13569" y="15815"/>
                        <a:pt x="13635" y="15652"/>
                      </a:cubicBezTo>
                      <a:lnTo>
                        <a:pt x="13664" y="15646"/>
                      </a:lnTo>
                      <a:cubicBezTo>
                        <a:pt x="13871" y="15608"/>
                        <a:pt x="14092" y="15571"/>
                        <a:pt x="14336" y="15534"/>
                      </a:cubicBezTo>
                      <a:close/>
                      <a:moveTo>
                        <a:pt x="18307" y="15057"/>
                      </a:moveTo>
                      <a:cubicBezTo>
                        <a:pt x="18261" y="15465"/>
                        <a:pt x="18204" y="15892"/>
                        <a:pt x="18137" y="16354"/>
                      </a:cubicBezTo>
                      <a:cubicBezTo>
                        <a:pt x="18016" y="15936"/>
                        <a:pt x="17965" y="15493"/>
                        <a:pt x="17930" y="15093"/>
                      </a:cubicBezTo>
                      <a:cubicBezTo>
                        <a:pt x="18057" y="15082"/>
                        <a:pt x="18182" y="15069"/>
                        <a:pt x="18307" y="15057"/>
                      </a:cubicBezTo>
                      <a:close/>
                      <a:moveTo>
                        <a:pt x="20272" y="12404"/>
                      </a:moveTo>
                      <a:cubicBezTo>
                        <a:pt x="20284" y="12409"/>
                        <a:pt x="20297" y="12410"/>
                        <a:pt x="20308" y="12413"/>
                      </a:cubicBezTo>
                      <a:cubicBezTo>
                        <a:pt x="20324" y="12418"/>
                        <a:pt x="20340" y="12421"/>
                        <a:pt x="20359" y="12426"/>
                      </a:cubicBezTo>
                      <a:lnTo>
                        <a:pt x="20361" y="12426"/>
                      </a:lnTo>
                      <a:cubicBezTo>
                        <a:pt x="20648" y="12493"/>
                        <a:pt x="20939" y="12574"/>
                        <a:pt x="21222" y="12651"/>
                      </a:cubicBezTo>
                      <a:lnTo>
                        <a:pt x="21359" y="12687"/>
                      </a:lnTo>
                      <a:cubicBezTo>
                        <a:pt x="21460" y="12716"/>
                        <a:pt x="21562" y="12744"/>
                        <a:pt x="21661" y="12773"/>
                      </a:cubicBezTo>
                      <a:cubicBezTo>
                        <a:pt x="21667" y="12775"/>
                        <a:pt x="21672" y="12775"/>
                        <a:pt x="21678" y="12775"/>
                      </a:cubicBezTo>
                      <a:cubicBezTo>
                        <a:pt x="22312" y="12951"/>
                        <a:pt x="22958" y="13126"/>
                        <a:pt x="23583" y="13295"/>
                      </a:cubicBezTo>
                      <a:cubicBezTo>
                        <a:pt x="25609" y="13846"/>
                        <a:pt x="27702" y="14414"/>
                        <a:pt x="29717" y="15099"/>
                      </a:cubicBezTo>
                      <a:cubicBezTo>
                        <a:pt x="29891" y="15158"/>
                        <a:pt x="30045" y="15211"/>
                        <a:pt x="30190" y="15262"/>
                      </a:cubicBezTo>
                      <a:cubicBezTo>
                        <a:pt x="30733" y="15455"/>
                        <a:pt x="31269" y="15654"/>
                        <a:pt x="31780" y="15859"/>
                      </a:cubicBezTo>
                      <a:lnTo>
                        <a:pt x="31782" y="15860"/>
                      </a:lnTo>
                      <a:cubicBezTo>
                        <a:pt x="31790" y="15863"/>
                        <a:pt x="31796" y="15866"/>
                        <a:pt x="31803" y="15867"/>
                      </a:cubicBezTo>
                      <a:cubicBezTo>
                        <a:pt x="31877" y="15896"/>
                        <a:pt x="31950" y="15928"/>
                        <a:pt x="32026" y="15958"/>
                      </a:cubicBezTo>
                      <a:cubicBezTo>
                        <a:pt x="32052" y="15968"/>
                        <a:pt x="32078" y="15979"/>
                        <a:pt x="32106" y="15990"/>
                      </a:cubicBezTo>
                      <a:cubicBezTo>
                        <a:pt x="32172" y="16017"/>
                        <a:pt x="32239" y="16045"/>
                        <a:pt x="32304" y="16071"/>
                      </a:cubicBezTo>
                      <a:cubicBezTo>
                        <a:pt x="32325" y="16079"/>
                        <a:pt x="32342" y="16089"/>
                        <a:pt x="32363" y="16096"/>
                      </a:cubicBezTo>
                      <a:cubicBezTo>
                        <a:pt x="32419" y="16119"/>
                        <a:pt x="32475" y="16143"/>
                        <a:pt x="32530" y="16166"/>
                      </a:cubicBezTo>
                      <a:cubicBezTo>
                        <a:pt x="32533" y="16169"/>
                        <a:pt x="32536" y="16169"/>
                        <a:pt x="32539" y="16170"/>
                      </a:cubicBezTo>
                      <a:cubicBezTo>
                        <a:pt x="32574" y="16185"/>
                        <a:pt x="32606" y="16200"/>
                        <a:pt x="32639" y="16214"/>
                      </a:cubicBezTo>
                      <a:cubicBezTo>
                        <a:pt x="32803" y="16286"/>
                        <a:pt x="32962" y="16354"/>
                        <a:pt x="33116" y="16424"/>
                      </a:cubicBezTo>
                      <a:cubicBezTo>
                        <a:pt x="33132" y="16431"/>
                        <a:pt x="33147" y="16439"/>
                        <a:pt x="33164" y="16446"/>
                      </a:cubicBezTo>
                      <a:cubicBezTo>
                        <a:pt x="33393" y="16549"/>
                        <a:pt x="33622" y="16654"/>
                        <a:pt x="33843" y="16762"/>
                      </a:cubicBezTo>
                      <a:cubicBezTo>
                        <a:pt x="33789" y="16885"/>
                        <a:pt x="33738" y="17008"/>
                        <a:pt x="33686" y="17131"/>
                      </a:cubicBezTo>
                      <a:cubicBezTo>
                        <a:pt x="33623" y="17281"/>
                        <a:pt x="33558" y="17438"/>
                        <a:pt x="33488" y="17591"/>
                      </a:cubicBezTo>
                      <a:cubicBezTo>
                        <a:pt x="33486" y="17594"/>
                        <a:pt x="33486" y="17599"/>
                        <a:pt x="33485" y="17600"/>
                      </a:cubicBezTo>
                      <a:cubicBezTo>
                        <a:pt x="33472" y="17653"/>
                        <a:pt x="33421" y="17747"/>
                        <a:pt x="33368" y="17848"/>
                      </a:cubicBezTo>
                      <a:cubicBezTo>
                        <a:pt x="33326" y="17928"/>
                        <a:pt x="33276" y="18020"/>
                        <a:pt x="33238" y="18107"/>
                      </a:cubicBezTo>
                      <a:cubicBezTo>
                        <a:pt x="33097" y="18056"/>
                        <a:pt x="32945" y="18001"/>
                        <a:pt x="32794" y="17954"/>
                      </a:cubicBezTo>
                      <a:lnTo>
                        <a:pt x="32792" y="17954"/>
                      </a:lnTo>
                      <a:cubicBezTo>
                        <a:pt x="32664" y="17912"/>
                        <a:pt x="32537" y="17870"/>
                        <a:pt x="32408" y="17826"/>
                      </a:cubicBezTo>
                      <a:lnTo>
                        <a:pt x="32364" y="17811"/>
                      </a:lnTo>
                      <a:lnTo>
                        <a:pt x="31822" y="17631"/>
                      </a:lnTo>
                      <a:cubicBezTo>
                        <a:pt x="31385" y="17488"/>
                        <a:pt x="30920" y="17332"/>
                        <a:pt x="30456" y="17183"/>
                      </a:cubicBezTo>
                      <a:lnTo>
                        <a:pt x="30328" y="17142"/>
                      </a:lnTo>
                      <a:cubicBezTo>
                        <a:pt x="28856" y="16680"/>
                        <a:pt x="27334" y="16201"/>
                        <a:pt x="25828" y="15765"/>
                      </a:cubicBezTo>
                      <a:cubicBezTo>
                        <a:pt x="25661" y="15719"/>
                        <a:pt x="25494" y="15669"/>
                        <a:pt x="25329" y="15624"/>
                      </a:cubicBezTo>
                      <a:cubicBezTo>
                        <a:pt x="24411" y="15363"/>
                        <a:pt x="23569" y="15143"/>
                        <a:pt x="22757" y="14946"/>
                      </a:cubicBezTo>
                      <a:lnTo>
                        <a:pt x="22732" y="14940"/>
                      </a:lnTo>
                      <a:lnTo>
                        <a:pt x="22729" y="14940"/>
                      </a:lnTo>
                      <a:cubicBezTo>
                        <a:pt x="22643" y="14920"/>
                        <a:pt x="22557" y="14898"/>
                        <a:pt x="22473" y="14879"/>
                      </a:cubicBezTo>
                      <a:lnTo>
                        <a:pt x="22373" y="14854"/>
                      </a:lnTo>
                      <a:lnTo>
                        <a:pt x="22366" y="14853"/>
                      </a:lnTo>
                      <a:cubicBezTo>
                        <a:pt x="21643" y="14684"/>
                        <a:pt x="20964" y="14538"/>
                        <a:pt x="20294" y="14410"/>
                      </a:cubicBezTo>
                      <a:cubicBezTo>
                        <a:pt x="20256" y="14404"/>
                        <a:pt x="20222" y="14401"/>
                        <a:pt x="20188" y="14401"/>
                      </a:cubicBezTo>
                      <a:cubicBezTo>
                        <a:pt x="20173" y="14401"/>
                        <a:pt x="20158" y="14401"/>
                        <a:pt x="20144" y="14403"/>
                      </a:cubicBezTo>
                      <a:cubicBezTo>
                        <a:pt x="20113" y="14381"/>
                        <a:pt x="20079" y="14365"/>
                        <a:pt x="20043" y="14357"/>
                      </a:cubicBezTo>
                      <a:cubicBezTo>
                        <a:pt x="20036" y="14354"/>
                        <a:pt x="20028" y="14350"/>
                        <a:pt x="20021" y="14349"/>
                      </a:cubicBezTo>
                      <a:cubicBezTo>
                        <a:pt x="20005" y="14347"/>
                        <a:pt x="19991" y="14347"/>
                        <a:pt x="19976" y="14347"/>
                      </a:cubicBezTo>
                      <a:cubicBezTo>
                        <a:pt x="19932" y="14350"/>
                        <a:pt x="19890" y="14354"/>
                        <a:pt x="19846" y="14359"/>
                      </a:cubicBezTo>
                      <a:lnTo>
                        <a:pt x="19816" y="14363"/>
                      </a:lnTo>
                      <a:cubicBezTo>
                        <a:pt x="19750" y="14371"/>
                        <a:pt x="19683" y="14376"/>
                        <a:pt x="19617" y="14384"/>
                      </a:cubicBezTo>
                      <a:cubicBezTo>
                        <a:pt x="19384" y="14407"/>
                        <a:pt x="19147" y="14435"/>
                        <a:pt x="18919" y="14459"/>
                      </a:cubicBezTo>
                      <a:cubicBezTo>
                        <a:pt x="18600" y="14496"/>
                        <a:pt x="18272" y="14532"/>
                        <a:pt x="17949" y="14563"/>
                      </a:cubicBezTo>
                      <a:lnTo>
                        <a:pt x="17889" y="14569"/>
                      </a:lnTo>
                      <a:lnTo>
                        <a:pt x="17841" y="14573"/>
                      </a:lnTo>
                      <a:lnTo>
                        <a:pt x="17831" y="14575"/>
                      </a:lnTo>
                      <a:cubicBezTo>
                        <a:pt x="17714" y="14585"/>
                        <a:pt x="17599" y="14596"/>
                        <a:pt x="17482" y="14607"/>
                      </a:cubicBezTo>
                      <a:lnTo>
                        <a:pt x="17463" y="14610"/>
                      </a:lnTo>
                      <a:cubicBezTo>
                        <a:pt x="17300" y="14626"/>
                        <a:pt x="17125" y="14643"/>
                        <a:pt x="16929" y="14665"/>
                      </a:cubicBezTo>
                      <a:lnTo>
                        <a:pt x="16907" y="14668"/>
                      </a:lnTo>
                      <a:cubicBezTo>
                        <a:pt x="16566" y="14706"/>
                        <a:pt x="16214" y="14748"/>
                        <a:pt x="15859" y="14793"/>
                      </a:cubicBezTo>
                      <a:cubicBezTo>
                        <a:pt x="15343" y="14859"/>
                        <a:pt x="14815" y="14933"/>
                        <a:pt x="14292" y="15013"/>
                      </a:cubicBezTo>
                      <a:cubicBezTo>
                        <a:pt x="14202" y="15028"/>
                        <a:pt x="14110" y="15044"/>
                        <a:pt x="14017" y="15058"/>
                      </a:cubicBezTo>
                      <a:cubicBezTo>
                        <a:pt x="13957" y="15069"/>
                        <a:pt x="13897" y="15079"/>
                        <a:pt x="13837" y="15088"/>
                      </a:cubicBezTo>
                      <a:lnTo>
                        <a:pt x="13817" y="15092"/>
                      </a:lnTo>
                      <a:cubicBezTo>
                        <a:pt x="13616" y="15124"/>
                        <a:pt x="13464" y="15152"/>
                        <a:pt x="13324" y="15179"/>
                      </a:cubicBezTo>
                      <a:cubicBezTo>
                        <a:pt x="13106" y="15222"/>
                        <a:pt x="12913" y="15265"/>
                        <a:pt x="12739" y="15312"/>
                      </a:cubicBezTo>
                      <a:cubicBezTo>
                        <a:pt x="12731" y="15280"/>
                        <a:pt x="12724" y="15246"/>
                        <a:pt x="12715" y="15209"/>
                      </a:cubicBezTo>
                      <a:cubicBezTo>
                        <a:pt x="12632" y="14809"/>
                        <a:pt x="12584" y="14478"/>
                        <a:pt x="12558" y="14165"/>
                      </a:cubicBezTo>
                      <a:cubicBezTo>
                        <a:pt x="12603" y="14148"/>
                        <a:pt x="12647" y="14130"/>
                        <a:pt x="12690" y="14111"/>
                      </a:cubicBezTo>
                      <a:cubicBezTo>
                        <a:pt x="12768" y="14080"/>
                        <a:pt x="12839" y="14050"/>
                        <a:pt x="12909" y="14035"/>
                      </a:cubicBezTo>
                      <a:lnTo>
                        <a:pt x="12906" y="14032"/>
                      </a:lnTo>
                      <a:cubicBezTo>
                        <a:pt x="13434" y="13859"/>
                        <a:pt x="13988" y="13690"/>
                        <a:pt x="14556" y="13530"/>
                      </a:cubicBezTo>
                      <a:cubicBezTo>
                        <a:pt x="14562" y="13530"/>
                        <a:pt x="14568" y="13530"/>
                        <a:pt x="14573" y="13527"/>
                      </a:cubicBezTo>
                      <a:cubicBezTo>
                        <a:pt x="14818" y="13458"/>
                        <a:pt x="15069" y="13391"/>
                        <a:pt x="15314" y="13324"/>
                      </a:cubicBezTo>
                      <a:cubicBezTo>
                        <a:pt x="15320" y="13323"/>
                        <a:pt x="15325" y="13321"/>
                        <a:pt x="15328" y="13320"/>
                      </a:cubicBezTo>
                      <a:lnTo>
                        <a:pt x="15341" y="13315"/>
                      </a:lnTo>
                      <a:cubicBezTo>
                        <a:pt x="15438" y="13291"/>
                        <a:pt x="15537" y="13264"/>
                        <a:pt x="15633" y="13241"/>
                      </a:cubicBezTo>
                      <a:cubicBezTo>
                        <a:pt x="16165" y="13111"/>
                        <a:pt x="16703" y="12992"/>
                        <a:pt x="17230" y="12885"/>
                      </a:cubicBezTo>
                      <a:cubicBezTo>
                        <a:pt x="17608" y="12811"/>
                        <a:pt x="17987" y="12740"/>
                        <a:pt x="18360" y="12678"/>
                      </a:cubicBezTo>
                      <a:cubicBezTo>
                        <a:pt x="18984" y="12574"/>
                        <a:pt x="19603" y="12486"/>
                        <a:pt x="20203" y="12421"/>
                      </a:cubicBezTo>
                      <a:lnTo>
                        <a:pt x="20214" y="12419"/>
                      </a:lnTo>
                      <a:lnTo>
                        <a:pt x="20218" y="12419"/>
                      </a:lnTo>
                      <a:cubicBezTo>
                        <a:pt x="20238" y="12416"/>
                        <a:pt x="20254" y="12410"/>
                        <a:pt x="20272" y="12404"/>
                      </a:cubicBezTo>
                      <a:close/>
                      <a:moveTo>
                        <a:pt x="20109" y="14854"/>
                      </a:moveTo>
                      <a:cubicBezTo>
                        <a:pt x="20136" y="14867"/>
                        <a:pt x="20170" y="14879"/>
                        <a:pt x="20202" y="14886"/>
                      </a:cubicBezTo>
                      <a:cubicBezTo>
                        <a:pt x="20789" y="15035"/>
                        <a:pt x="21391" y="15168"/>
                        <a:pt x="21973" y="15299"/>
                      </a:cubicBezTo>
                      <a:lnTo>
                        <a:pt x="22215" y="15354"/>
                      </a:lnTo>
                      <a:lnTo>
                        <a:pt x="22193" y="15449"/>
                      </a:lnTo>
                      <a:cubicBezTo>
                        <a:pt x="22031" y="16296"/>
                        <a:pt x="21863" y="17175"/>
                        <a:pt x="21578" y="18004"/>
                      </a:cubicBezTo>
                      <a:cubicBezTo>
                        <a:pt x="21566" y="18033"/>
                        <a:pt x="21556" y="18062"/>
                        <a:pt x="21544" y="18093"/>
                      </a:cubicBezTo>
                      <a:cubicBezTo>
                        <a:pt x="21487" y="18246"/>
                        <a:pt x="21433" y="18390"/>
                        <a:pt x="21334" y="18508"/>
                      </a:cubicBezTo>
                      <a:cubicBezTo>
                        <a:pt x="20990" y="17941"/>
                        <a:pt x="20837" y="17269"/>
                        <a:pt x="20690" y="16619"/>
                      </a:cubicBezTo>
                      <a:cubicBezTo>
                        <a:pt x="20646" y="16425"/>
                        <a:pt x="20601" y="16226"/>
                        <a:pt x="20552" y="16033"/>
                      </a:cubicBezTo>
                      <a:cubicBezTo>
                        <a:pt x="20552" y="15946"/>
                        <a:pt x="20512" y="15835"/>
                        <a:pt x="20435" y="15796"/>
                      </a:cubicBezTo>
                      <a:lnTo>
                        <a:pt x="20429" y="15793"/>
                      </a:lnTo>
                      <a:cubicBezTo>
                        <a:pt x="20415" y="15787"/>
                        <a:pt x="20397" y="15782"/>
                        <a:pt x="20376" y="15782"/>
                      </a:cubicBezTo>
                      <a:cubicBezTo>
                        <a:pt x="20349" y="15782"/>
                        <a:pt x="20317" y="15790"/>
                        <a:pt x="20282" y="15813"/>
                      </a:cubicBezTo>
                      <a:cubicBezTo>
                        <a:pt x="20202" y="15864"/>
                        <a:pt x="20202" y="15974"/>
                        <a:pt x="20202" y="16039"/>
                      </a:cubicBezTo>
                      <a:lnTo>
                        <a:pt x="20202" y="16042"/>
                      </a:lnTo>
                      <a:cubicBezTo>
                        <a:pt x="20211" y="16227"/>
                        <a:pt x="20203" y="16414"/>
                        <a:pt x="20199" y="16596"/>
                      </a:cubicBezTo>
                      <a:cubicBezTo>
                        <a:pt x="20192" y="16788"/>
                        <a:pt x="20186" y="16985"/>
                        <a:pt x="20195" y="17177"/>
                      </a:cubicBezTo>
                      <a:cubicBezTo>
                        <a:pt x="20199" y="17322"/>
                        <a:pt x="20206" y="17469"/>
                        <a:pt x="20211" y="17612"/>
                      </a:cubicBezTo>
                      <a:cubicBezTo>
                        <a:pt x="20227" y="17999"/>
                        <a:pt x="20246" y="18400"/>
                        <a:pt x="20222" y="18794"/>
                      </a:cubicBezTo>
                      <a:lnTo>
                        <a:pt x="20218" y="18832"/>
                      </a:lnTo>
                      <a:cubicBezTo>
                        <a:pt x="20202" y="18986"/>
                        <a:pt x="20186" y="19145"/>
                        <a:pt x="20104" y="19267"/>
                      </a:cubicBezTo>
                      <a:cubicBezTo>
                        <a:pt x="19543" y="18663"/>
                        <a:pt x="19164" y="17753"/>
                        <a:pt x="18946" y="16491"/>
                      </a:cubicBezTo>
                      <a:cubicBezTo>
                        <a:pt x="18919" y="16345"/>
                        <a:pt x="18896" y="16194"/>
                        <a:pt x="18873" y="16049"/>
                      </a:cubicBezTo>
                      <a:cubicBezTo>
                        <a:pt x="18819" y="15733"/>
                        <a:pt x="18766" y="15404"/>
                        <a:pt x="18701" y="15083"/>
                      </a:cubicBezTo>
                      <a:lnTo>
                        <a:pt x="18701" y="15079"/>
                      </a:lnTo>
                      <a:cubicBezTo>
                        <a:pt x="18695" y="15061"/>
                        <a:pt x="18692" y="15042"/>
                        <a:pt x="18688" y="15025"/>
                      </a:cubicBezTo>
                      <a:cubicBezTo>
                        <a:pt x="18950" y="14999"/>
                        <a:pt x="19253" y="14969"/>
                        <a:pt x="19559" y="14937"/>
                      </a:cubicBezTo>
                      <a:lnTo>
                        <a:pt x="19565" y="14937"/>
                      </a:lnTo>
                      <a:cubicBezTo>
                        <a:pt x="19613" y="14926"/>
                        <a:pt x="19677" y="14924"/>
                        <a:pt x="19747" y="14920"/>
                      </a:cubicBezTo>
                      <a:cubicBezTo>
                        <a:pt x="19871" y="14916"/>
                        <a:pt x="20007" y="14908"/>
                        <a:pt x="20109" y="14854"/>
                      </a:cubicBezTo>
                      <a:close/>
                      <a:moveTo>
                        <a:pt x="4211" y="19260"/>
                      </a:moveTo>
                      <a:lnTo>
                        <a:pt x="4237" y="19262"/>
                      </a:lnTo>
                      <a:lnTo>
                        <a:pt x="4242" y="19262"/>
                      </a:lnTo>
                      <a:cubicBezTo>
                        <a:pt x="4249" y="19262"/>
                        <a:pt x="4258" y="19264"/>
                        <a:pt x="4265" y="19264"/>
                      </a:cubicBezTo>
                      <a:cubicBezTo>
                        <a:pt x="4278" y="19266"/>
                        <a:pt x="4291" y="19266"/>
                        <a:pt x="4306" y="19267"/>
                      </a:cubicBezTo>
                      <a:cubicBezTo>
                        <a:pt x="4318" y="19269"/>
                        <a:pt x="4329" y="19269"/>
                        <a:pt x="4342" y="19272"/>
                      </a:cubicBezTo>
                      <a:lnTo>
                        <a:pt x="4386" y="19276"/>
                      </a:lnTo>
                      <a:cubicBezTo>
                        <a:pt x="4382" y="19283"/>
                        <a:pt x="4380" y="19289"/>
                        <a:pt x="4376" y="19297"/>
                      </a:cubicBezTo>
                      <a:cubicBezTo>
                        <a:pt x="4338" y="19377"/>
                        <a:pt x="4306" y="19464"/>
                        <a:pt x="4278" y="19556"/>
                      </a:cubicBezTo>
                      <a:lnTo>
                        <a:pt x="4277" y="19559"/>
                      </a:lnTo>
                      <a:lnTo>
                        <a:pt x="4274" y="19565"/>
                      </a:lnTo>
                      <a:cubicBezTo>
                        <a:pt x="4272" y="19573"/>
                        <a:pt x="4269" y="19582"/>
                        <a:pt x="4267" y="19592"/>
                      </a:cubicBezTo>
                      <a:lnTo>
                        <a:pt x="4265" y="19595"/>
                      </a:lnTo>
                      <a:cubicBezTo>
                        <a:pt x="4243" y="19674"/>
                        <a:pt x="4229" y="19756"/>
                        <a:pt x="4218" y="19834"/>
                      </a:cubicBezTo>
                      <a:cubicBezTo>
                        <a:pt x="4192" y="19836"/>
                        <a:pt x="4169" y="19840"/>
                        <a:pt x="4143" y="19842"/>
                      </a:cubicBezTo>
                      <a:lnTo>
                        <a:pt x="4135" y="19842"/>
                      </a:lnTo>
                      <a:cubicBezTo>
                        <a:pt x="4094" y="19847"/>
                        <a:pt x="4057" y="19849"/>
                        <a:pt x="4020" y="19849"/>
                      </a:cubicBezTo>
                      <a:cubicBezTo>
                        <a:pt x="4002" y="19849"/>
                        <a:pt x="3985" y="19849"/>
                        <a:pt x="3966" y="19847"/>
                      </a:cubicBezTo>
                      <a:cubicBezTo>
                        <a:pt x="3950" y="19845"/>
                        <a:pt x="3930" y="19843"/>
                        <a:pt x="3910" y="19840"/>
                      </a:cubicBezTo>
                      <a:cubicBezTo>
                        <a:pt x="3891" y="19837"/>
                        <a:pt x="3869" y="19834"/>
                        <a:pt x="3847" y="19833"/>
                      </a:cubicBezTo>
                      <a:lnTo>
                        <a:pt x="3841" y="19833"/>
                      </a:lnTo>
                      <a:lnTo>
                        <a:pt x="3803" y="19827"/>
                      </a:lnTo>
                      <a:lnTo>
                        <a:pt x="3797" y="19827"/>
                      </a:lnTo>
                      <a:cubicBezTo>
                        <a:pt x="3784" y="19826"/>
                        <a:pt x="3770" y="19823"/>
                        <a:pt x="3756" y="19821"/>
                      </a:cubicBezTo>
                      <a:cubicBezTo>
                        <a:pt x="3754" y="19821"/>
                        <a:pt x="3749" y="19820"/>
                        <a:pt x="3748" y="19820"/>
                      </a:cubicBezTo>
                      <a:cubicBezTo>
                        <a:pt x="3745" y="19820"/>
                        <a:pt x="3739" y="19818"/>
                        <a:pt x="3735" y="19818"/>
                      </a:cubicBezTo>
                      <a:cubicBezTo>
                        <a:pt x="3733" y="19818"/>
                        <a:pt x="3730" y="19818"/>
                        <a:pt x="3727" y="19815"/>
                      </a:cubicBezTo>
                      <a:cubicBezTo>
                        <a:pt x="3719" y="19814"/>
                        <a:pt x="3708" y="19812"/>
                        <a:pt x="3698" y="19812"/>
                      </a:cubicBezTo>
                      <a:cubicBezTo>
                        <a:pt x="3694" y="19812"/>
                        <a:pt x="3689" y="19810"/>
                        <a:pt x="3684" y="19810"/>
                      </a:cubicBezTo>
                      <a:cubicBezTo>
                        <a:pt x="3676" y="19808"/>
                        <a:pt x="3669" y="19808"/>
                        <a:pt x="3662" y="19807"/>
                      </a:cubicBezTo>
                      <a:cubicBezTo>
                        <a:pt x="3657" y="19807"/>
                        <a:pt x="3653" y="19805"/>
                        <a:pt x="3647" y="19805"/>
                      </a:cubicBezTo>
                      <a:cubicBezTo>
                        <a:pt x="3640" y="19802"/>
                        <a:pt x="3633" y="19801"/>
                        <a:pt x="3625" y="19801"/>
                      </a:cubicBezTo>
                      <a:cubicBezTo>
                        <a:pt x="3622" y="19801"/>
                        <a:pt x="3618" y="19799"/>
                        <a:pt x="3615" y="19799"/>
                      </a:cubicBezTo>
                      <a:cubicBezTo>
                        <a:pt x="3608" y="19798"/>
                        <a:pt x="3599" y="19795"/>
                        <a:pt x="3590" y="19794"/>
                      </a:cubicBezTo>
                      <a:cubicBezTo>
                        <a:pt x="3587" y="19794"/>
                        <a:pt x="3586" y="19792"/>
                        <a:pt x="3582" y="19792"/>
                      </a:cubicBezTo>
                      <a:cubicBezTo>
                        <a:pt x="3327" y="19735"/>
                        <a:pt x="3195" y="19648"/>
                        <a:pt x="3194" y="19531"/>
                      </a:cubicBezTo>
                      <a:cubicBezTo>
                        <a:pt x="3245" y="19422"/>
                        <a:pt x="3356" y="19349"/>
                        <a:pt x="3535" y="19307"/>
                      </a:cubicBezTo>
                      <a:cubicBezTo>
                        <a:pt x="3555" y="19301"/>
                        <a:pt x="3580" y="19295"/>
                        <a:pt x="3609" y="19289"/>
                      </a:cubicBezTo>
                      <a:cubicBezTo>
                        <a:pt x="3618" y="19288"/>
                        <a:pt x="3628" y="19286"/>
                        <a:pt x="3638" y="19286"/>
                      </a:cubicBezTo>
                      <a:cubicBezTo>
                        <a:pt x="3646" y="19283"/>
                        <a:pt x="3653" y="19283"/>
                        <a:pt x="3660" y="19282"/>
                      </a:cubicBezTo>
                      <a:cubicBezTo>
                        <a:pt x="3669" y="19280"/>
                        <a:pt x="3679" y="19280"/>
                        <a:pt x="3688" y="19279"/>
                      </a:cubicBezTo>
                      <a:cubicBezTo>
                        <a:pt x="3695" y="19279"/>
                        <a:pt x="3703" y="19276"/>
                        <a:pt x="3710" y="19276"/>
                      </a:cubicBezTo>
                      <a:cubicBezTo>
                        <a:pt x="3717" y="19276"/>
                        <a:pt x="3723" y="19275"/>
                        <a:pt x="3730" y="19275"/>
                      </a:cubicBezTo>
                      <a:cubicBezTo>
                        <a:pt x="3822" y="19266"/>
                        <a:pt x="3917" y="19263"/>
                        <a:pt x="4009" y="19262"/>
                      </a:cubicBezTo>
                      <a:lnTo>
                        <a:pt x="4061" y="19262"/>
                      </a:lnTo>
                      <a:cubicBezTo>
                        <a:pt x="4102" y="19262"/>
                        <a:pt x="4138" y="19260"/>
                        <a:pt x="4172" y="19260"/>
                      </a:cubicBezTo>
                      <a:close/>
                      <a:moveTo>
                        <a:pt x="3254" y="20178"/>
                      </a:moveTo>
                      <a:cubicBezTo>
                        <a:pt x="3260" y="20180"/>
                        <a:pt x="3264" y="20183"/>
                        <a:pt x="3268" y="20184"/>
                      </a:cubicBezTo>
                      <a:cubicBezTo>
                        <a:pt x="3316" y="20202"/>
                        <a:pt x="3366" y="20216"/>
                        <a:pt x="3421" y="20234"/>
                      </a:cubicBezTo>
                      <a:cubicBezTo>
                        <a:pt x="3443" y="20238"/>
                        <a:pt x="3465" y="20245"/>
                        <a:pt x="3487" y="20251"/>
                      </a:cubicBezTo>
                      <a:cubicBezTo>
                        <a:pt x="3558" y="20270"/>
                        <a:pt x="3633" y="20280"/>
                        <a:pt x="3717" y="20286"/>
                      </a:cubicBezTo>
                      <a:lnTo>
                        <a:pt x="3724" y="20286"/>
                      </a:lnTo>
                      <a:cubicBezTo>
                        <a:pt x="3745" y="20288"/>
                        <a:pt x="3767" y="20288"/>
                        <a:pt x="3789" y="20288"/>
                      </a:cubicBezTo>
                      <a:lnTo>
                        <a:pt x="3812" y="20288"/>
                      </a:lnTo>
                      <a:cubicBezTo>
                        <a:pt x="3939" y="20288"/>
                        <a:pt x="4067" y="20274"/>
                        <a:pt x="4207" y="20257"/>
                      </a:cubicBezTo>
                      <a:lnTo>
                        <a:pt x="4208" y="20257"/>
                      </a:lnTo>
                      <a:cubicBezTo>
                        <a:pt x="4216" y="20331"/>
                        <a:pt x="4230" y="20404"/>
                        <a:pt x="4249" y="20471"/>
                      </a:cubicBezTo>
                      <a:cubicBezTo>
                        <a:pt x="4248" y="20474"/>
                        <a:pt x="4245" y="20474"/>
                        <a:pt x="4242" y="20476"/>
                      </a:cubicBezTo>
                      <a:lnTo>
                        <a:pt x="4237" y="20476"/>
                      </a:lnTo>
                      <a:lnTo>
                        <a:pt x="4229" y="20478"/>
                      </a:lnTo>
                      <a:cubicBezTo>
                        <a:pt x="4198" y="20493"/>
                        <a:pt x="4170" y="20508"/>
                        <a:pt x="4147" y="20515"/>
                      </a:cubicBezTo>
                      <a:cubicBezTo>
                        <a:pt x="4098" y="20532"/>
                        <a:pt x="4048" y="20544"/>
                        <a:pt x="4000" y="20557"/>
                      </a:cubicBezTo>
                      <a:cubicBezTo>
                        <a:pt x="3952" y="20569"/>
                        <a:pt x="3905" y="20578"/>
                        <a:pt x="3857" y="20583"/>
                      </a:cubicBezTo>
                      <a:cubicBezTo>
                        <a:pt x="3851" y="20583"/>
                        <a:pt x="3847" y="20585"/>
                        <a:pt x="3841" y="20588"/>
                      </a:cubicBezTo>
                      <a:cubicBezTo>
                        <a:pt x="3829" y="20591"/>
                        <a:pt x="3819" y="20591"/>
                        <a:pt x="3807" y="20592"/>
                      </a:cubicBezTo>
                      <a:cubicBezTo>
                        <a:pt x="3803" y="20589"/>
                        <a:pt x="3797" y="20589"/>
                        <a:pt x="3791" y="20589"/>
                      </a:cubicBezTo>
                      <a:cubicBezTo>
                        <a:pt x="3754" y="20593"/>
                        <a:pt x="3717" y="20594"/>
                        <a:pt x="3681" y="20594"/>
                      </a:cubicBezTo>
                      <a:cubicBezTo>
                        <a:pt x="3637" y="20594"/>
                        <a:pt x="3594" y="20592"/>
                        <a:pt x="3552" y="20588"/>
                      </a:cubicBezTo>
                      <a:lnTo>
                        <a:pt x="3538" y="20588"/>
                      </a:lnTo>
                      <a:cubicBezTo>
                        <a:pt x="3520" y="20586"/>
                        <a:pt x="3501" y="20582"/>
                        <a:pt x="3480" y="20578"/>
                      </a:cubicBezTo>
                      <a:cubicBezTo>
                        <a:pt x="3468" y="20575"/>
                        <a:pt x="3455" y="20572"/>
                        <a:pt x="3442" y="20567"/>
                      </a:cubicBezTo>
                      <a:lnTo>
                        <a:pt x="3440" y="20567"/>
                      </a:lnTo>
                      <a:cubicBezTo>
                        <a:pt x="3411" y="20560"/>
                        <a:pt x="3382" y="20551"/>
                        <a:pt x="3356" y="20541"/>
                      </a:cubicBezTo>
                      <a:cubicBezTo>
                        <a:pt x="3311" y="20516"/>
                        <a:pt x="3274" y="20492"/>
                        <a:pt x="3246" y="20464"/>
                      </a:cubicBezTo>
                      <a:lnTo>
                        <a:pt x="3245" y="20462"/>
                      </a:lnTo>
                      <a:cubicBezTo>
                        <a:pt x="3243" y="20462"/>
                        <a:pt x="3239" y="20460"/>
                        <a:pt x="3235" y="20454"/>
                      </a:cubicBezTo>
                      <a:cubicBezTo>
                        <a:pt x="3207" y="20423"/>
                        <a:pt x="3194" y="20391"/>
                        <a:pt x="3192" y="20358"/>
                      </a:cubicBezTo>
                      <a:lnTo>
                        <a:pt x="3192" y="20346"/>
                      </a:lnTo>
                      <a:lnTo>
                        <a:pt x="3192" y="20339"/>
                      </a:lnTo>
                      <a:cubicBezTo>
                        <a:pt x="3192" y="20336"/>
                        <a:pt x="3192" y="20331"/>
                        <a:pt x="3194" y="20325"/>
                      </a:cubicBezTo>
                      <a:cubicBezTo>
                        <a:pt x="3201" y="20279"/>
                        <a:pt x="3227" y="20228"/>
                        <a:pt x="3254" y="20178"/>
                      </a:cubicBezTo>
                      <a:close/>
                      <a:moveTo>
                        <a:pt x="4294" y="20936"/>
                      </a:moveTo>
                      <a:lnTo>
                        <a:pt x="4291" y="20940"/>
                      </a:lnTo>
                      <a:cubicBezTo>
                        <a:pt x="4286" y="20945"/>
                        <a:pt x="4281" y="20951"/>
                        <a:pt x="4277" y="20957"/>
                      </a:cubicBezTo>
                      <a:lnTo>
                        <a:pt x="4259" y="20974"/>
                      </a:lnTo>
                      <a:lnTo>
                        <a:pt x="4237" y="20996"/>
                      </a:lnTo>
                      <a:lnTo>
                        <a:pt x="4207" y="21026"/>
                      </a:lnTo>
                      <a:lnTo>
                        <a:pt x="4198" y="21037"/>
                      </a:lnTo>
                      <a:cubicBezTo>
                        <a:pt x="4163" y="21069"/>
                        <a:pt x="4131" y="21096"/>
                        <a:pt x="4098" y="21120"/>
                      </a:cubicBezTo>
                      <a:lnTo>
                        <a:pt x="4096" y="21123"/>
                      </a:lnTo>
                      <a:lnTo>
                        <a:pt x="4090" y="21127"/>
                      </a:lnTo>
                      <a:lnTo>
                        <a:pt x="4089" y="21127"/>
                      </a:lnTo>
                      <a:cubicBezTo>
                        <a:pt x="4073" y="21140"/>
                        <a:pt x="4055" y="21153"/>
                        <a:pt x="4036" y="21166"/>
                      </a:cubicBezTo>
                      <a:cubicBezTo>
                        <a:pt x="4012" y="21181"/>
                        <a:pt x="3987" y="21193"/>
                        <a:pt x="3959" y="21204"/>
                      </a:cubicBezTo>
                      <a:cubicBezTo>
                        <a:pt x="3888" y="21233"/>
                        <a:pt x="3807" y="21249"/>
                        <a:pt x="3730" y="21254"/>
                      </a:cubicBezTo>
                      <a:cubicBezTo>
                        <a:pt x="3724" y="21254"/>
                        <a:pt x="3719" y="21255"/>
                        <a:pt x="3713" y="21257"/>
                      </a:cubicBezTo>
                      <a:cubicBezTo>
                        <a:pt x="3705" y="21257"/>
                        <a:pt x="3698" y="21257"/>
                        <a:pt x="3691" y="21257"/>
                      </a:cubicBezTo>
                      <a:cubicBezTo>
                        <a:pt x="3562" y="21257"/>
                        <a:pt x="3454" y="21221"/>
                        <a:pt x="3395" y="21155"/>
                      </a:cubicBezTo>
                      <a:cubicBezTo>
                        <a:pt x="3359" y="21115"/>
                        <a:pt x="3338" y="21066"/>
                        <a:pt x="3337" y="21006"/>
                      </a:cubicBezTo>
                      <a:lnTo>
                        <a:pt x="3337" y="21006"/>
                      </a:lnTo>
                      <a:cubicBezTo>
                        <a:pt x="3395" y="21024"/>
                        <a:pt x="3455" y="21037"/>
                        <a:pt x="3516" y="21045"/>
                      </a:cubicBezTo>
                      <a:lnTo>
                        <a:pt x="3533" y="21051"/>
                      </a:lnTo>
                      <a:cubicBezTo>
                        <a:pt x="3571" y="21057"/>
                        <a:pt x="3609" y="21060"/>
                        <a:pt x="3647" y="21060"/>
                      </a:cubicBezTo>
                      <a:lnTo>
                        <a:pt x="3698" y="21060"/>
                      </a:lnTo>
                      <a:cubicBezTo>
                        <a:pt x="3710" y="21061"/>
                        <a:pt x="3720" y="21061"/>
                        <a:pt x="3733" y="21061"/>
                      </a:cubicBezTo>
                      <a:lnTo>
                        <a:pt x="3736" y="21061"/>
                      </a:lnTo>
                      <a:cubicBezTo>
                        <a:pt x="3791" y="21061"/>
                        <a:pt x="3864" y="21054"/>
                        <a:pt x="3943" y="21038"/>
                      </a:cubicBezTo>
                      <a:cubicBezTo>
                        <a:pt x="3953" y="21037"/>
                        <a:pt x="3965" y="21035"/>
                        <a:pt x="3975" y="21031"/>
                      </a:cubicBezTo>
                      <a:lnTo>
                        <a:pt x="3978" y="21031"/>
                      </a:lnTo>
                      <a:cubicBezTo>
                        <a:pt x="4030" y="21021"/>
                        <a:pt x="4081" y="21008"/>
                        <a:pt x="4131" y="20993"/>
                      </a:cubicBezTo>
                      <a:cubicBezTo>
                        <a:pt x="4134" y="20993"/>
                        <a:pt x="4135" y="20991"/>
                        <a:pt x="4140" y="20991"/>
                      </a:cubicBezTo>
                      <a:cubicBezTo>
                        <a:pt x="4197" y="20973"/>
                        <a:pt x="4246" y="20955"/>
                        <a:pt x="4294" y="20936"/>
                      </a:cubicBezTo>
                      <a:close/>
                      <a:moveTo>
                        <a:pt x="4634" y="21228"/>
                      </a:moveTo>
                      <a:cubicBezTo>
                        <a:pt x="4635" y="21231"/>
                        <a:pt x="4638" y="21235"/>
                        <a:pt x="4641" y="21238"/>
                      </a:cubicBezTo>
                      <a:cubicBezTo>
                        <a:pt x="4644" y="21242"/>
                        <a:pt x="4646" y="21248"/>
                        <a:pt x="4650" y="21251"/>
                      </a:cubicBezTo>
                      <a:cubicBezTo>
                        <a:pt x="4653" y="21257"/>
                        <a:pt x="4657" y="21264"/>
                        <a:pt x="4663" y="21270"/>
                      </a:cubicBezTo>
                      <a:cubicBezTo>
                        <a:pt x="4666" y="21274"/>
                        <a:pt x="4669" y="21280"/>
                        <a:pt x="4672" y="21286"/>
                      </a:cubicBezTo>
                      <a:cubicBezTo>
                        <a:pt x="4675" y="21292"/>
                        <a:pt x="4678" y="21296"/>
                        <a:pt x="4680" y="21300"/>
                      </a:cubicBezTo>
                      <a:cubicBezTo>
                        <a:pt x="4683" y="21306"/>
                        <a:pt x="4688" y="21314"/>
                        <a:pt x="4689" y="21318"/>
                      </a:cubicBezTo>
                      <a:cubicBezTo>
                        <a:pt x="4692" y="21322"/>
                        <a:pt x="4694" y="21328"/>
                        <a:pt x="4697" y="21331"/>
                      </a:cubicBezTo>
                      <a:cubicBezTo>
                        <a:pt x="4701" y="21337"/>
                        <a:pt x="4702" y="21344"/>
                        <a:pt x="4705" y="21350"/>
                      </a:cubicBezTo>
                      <a:lnTo>
                        <a:pt x="4711" y="21360"/>
                      </a:lnTo>
                      <a:cubicBezTo>
                        <a:pt x="4715" y="21367"/>
                        <a:pt x="4717" y="21373"/>
                        <a:pt x="4720" y="21381"/>
                      </a:cubicBezTo>
                      <a:cubicBezTo>
                        <a:pt x="4723" y="21382"/>
                        <a:pt x="4723" y="21386"/>
                        <a:pt x="4723" y="21388"/>
                      </a:cubicBezTo>
                      <a:lnTo>
                        <a:pt x="4739" y="21437"/>
                      </a:lnTo>
                      <a:cubicBezTo>
                        <a:pt x="4746" y="21464"/>
                        <a:pt x="4750" y="21490"/>
                        <a:pt x="4750" y="21515"/>
                      </a:cubicBezTo>
                      <a:cubicBezTo>
                        <a:pt x="4752" y="21580"/>
                        <a:pt x="4729" y="21637"/>
                        <a:pt x="4682" y="21685"/>
                      </a:cubicBezTo>
                      <a:cubicBezTo>
                        <a:pt x="4650" y="21717"/>
                        <a:pt x="4605" y="21746"/>
                        <a:pt x="4549" y="21773"/>
                      </a:cubicBezTo>
                      <a:cubicBezTo>
                        <a:pt x="4536" y="21776"/>
                        <a:pt x="4525" y="21780"/>
                        <a:pt x="4511" y="21781"/>
                      </a:cubicBezTo>
                      <a:lnTo>
                        <a:pt x="4509" y="21781"/>
                      </a:lnTo>
                      <a:cubicBezTo>
                        <a:pt x="4433" y="21798"/>
                        <a:pt x="4354" y="21807"/>
                        <a:pt x="4279" y="21807"/>
                      </a:cubicBezTo>
                      <a:cubicBezTo>
                        <a:pt x="4219" y="21807"/>
                        <a:pt x="4161" y="21802"/>
                        <a:pt x="4108" y="21790"/>
                      </a:cubicBezTo>
                      <a:cubicBezTo>
                        <a:pt x="3993" y="21773"/>
                        <a:pt x="3907" y="21727"/>
                        <a:pt x="3848" y="21662"/>
                      </a:cubicBezTo>
                      <a:lnTo>
                        <a:pt x="3844" y="21656"/>
                      </a:lnTo>
                      <a:cubicBezTo>
                        <a:pt x="3895" y="21649"/>
                        <a:pt x="3949" y="21640"/>
                        <a:pt x="3997" y="21627"/>
                      </a:cubicBezTo>
                      <a:lnTo>
                        <a:pt x="4003" y="21627"/>
                      </a:lnTo>
                      <a:cubicBezTo>
                        <a:pt x="4019" y="21621"/>
                        <a:pt x="4038" y="21618"/>
                        <a:pt x="4054" y="21612"/>
                      </a:cubicBezTo>
                      <a:cubicBezTo>
                        <a:pt x="4179" y="21573"/>
                        <a:pt x="4294" y="21516"/>
                        <a:pt x="4395" y="21443"/>
                      </a:cubicBezTo>
                      <a:cubicBezTo>
                        <a:pt x="4417" y="21426"/>
                        <a:pt x="4437" y="21410"/>
                        <a:pt x="4456" y="21395"/>
                      </a:cubicBezTo>
                      <a:lnTo>
                        <a:pt x="4459" y="21394"/>
                      </a:lnTo>
                      <a:cubicBezTo>
                        <a:pt x="4520" y="21343"/>
                        <a:pt x="4578" y="21286"/>
                        <a:pt x="4634" y="21228"/>
                      </a:cubicBezTo>
                      <a:close/>
                      <a:moveTo>
                        <a:pt x="5116" y="19200"/>
                      </a:moveTo>
                      <a:cubicBezTo>
                        <a:pt x="5196" y="19200"/>
                        <a:pt x="5289" y="19237"/>
                        <a:pt x="5398" y="19314"/>
                      </a:cubicBezTo>
                      <a:cubicBezTo>
                        <a:pt x="5476" y="19369"/>
                        <a:pt x="5562" y="19444"/>
                        <a:pt x="5657" y="19538"/>
                      </a:cubicBezTo>
                      <a:cubicBezTo>
                        <a:pt x="5772" y="19655"/>
                        <a:pt x="5877" y="19779"/>
                        <a:pt x="5972" y="19890"/>
                      </a:cubicBezTo>
                      <a:cubicBezTo>
                        <a:pt x="6007" y="19932"/>
                        <a:pt x="6039" y="19970"/>
                        <a:pt x="6068" y="20003"/>
                      </a:cubicBezTo>
                      <a:cubicBezTo>
                        <a:pt x="6093" y="20031"/>
                        <a:pt x="6112" y="20053"/>
                        <a:pt x="6129" y="20069"/>
                      </a:cubicBezTo>
                      <a:cubicBezTo>
                        <a:pt x="6136" y="20078"/>
                        <a:pt x="6145" y="20086"/>
                        <a:pt x="6154" y="20098"/>
                      </a:cubicBezTo>
                      <a:cubicBezTo>
                        <a:pt x="6203" y="20152"/>
                        <a:pt x="6275" y="20229"/>
                        <a:pt x="6352" y="20283"/>
                      </a:cubicBezTo>
                      <a:cubicBezTo>
                        <a:pt x="6359" y="20293"/>
                        <a:pt x="6373" y="20301"/>
                        <a:pt x="6386" y="20304"/>
                      </a:cubicBezTo>
                      <a:cubicBezTo>
                        <a:pt x="6403" y="20317"/>
                        <a:pt x="6424" y="20325"/>
                        <a:pt x="6442" y="20334"/>
                      </a:cubicBezTo>
                      <a:cubicBezTo>
                        <a:pt x="6445" y="20337"/>
                        <a:pt x="6448" y="20339"/>
                        <a:pt x="6451" y="20340"/>
                      </a:cubicBezTo>
                      <a:cubicBezTo>
                        <a:pt x="6460" y="20344"/>
                        <a:pt x="6469" y="20347"/>
                        <a:pt x="6480" y="20352"/>
                      </a:cubicBezTo>
                      <a:cubicBezTo>
                        <a:pt x="6531" y="20404"/>
                        <a:pt x="6581" y="20460"/>
                        <a:pt x="6632" y="20512"/>
                      </a:cubicBezTo>
                      <a:cubicBezTo>
                        <a:pt x="6830" y="20725"/>
                        <a:pt x="7039" y="20945"/>
                        <a:pt x="7266" y="21139"/>
                      </a:cubicBezTo>
                      <a:cubicBezTo>
                        <a:pt x="7317" y="21181"/>
                        <a:pt x="7362" y="21219"/>
                        <a:pt x="7407" y="21254"/>
                      </a:cubicBezTo>
                      <a:cubicBezTo>
                        <a:pt x="7636" y="21452"/>
                        <a:pt x="7863" y="21649"/>
                        <a:pt x="8085" y="21834"/>
                      </a:cubicBezTo>
                      <a:lnTo>
                        <a:pt x="8149" y="21886"/>
                      </a:lnTo>
                      <a:cubicBezTo>
                        <a:pt x="8187" y="21920"/>
                        <a:pt x="8226" y="21950"/>
                        <a:pt x="8264" y="21981"/>
                      </a:cubicBezTo>
                      <a:lnTo>
                        <a:pt x="8336" y="22039"/>
                      </a:lnTo>
                      <a:cubicBezTo>
                        <a:pt x="9082" y="22656"/>
                        <a:pt x="9781" y="23181"/>
                        <a:pt x="10475" y="23647"/>
                      </a:cubicBezTo>
                      <a:cubicBezTo>
                        <a:pt x="10737" y="23822"/>
                        <a:pt x="10995" y="23992"/>
                        <a:pt x="11268" y="24145"/>
                      </a:cubicBezTo>
                      <a:cubicBezTo>
                        <a:pt x="11297" y="24160"/>
                        <a:pt x="11331" y="24179"/>
                        <a:pt x="11367" y="24193"/>
                      </a:cubicBezTo>
                      <a:cubicBezTo>
                        <a:pt x="11105" y="24849"/>
                        <a:pt x="10950" y="25501"/>
                        <a:pt x="10908" y="26135"/>
                      </a:cubicBezTo>
                      <a:cubicBezTo>
                        <a:pt x="10905" y="26186"/>
                        <a:pt x="10902" y="26240"/>
                        <a:pt x="10901" y="26294"/>
                      </a:cubicBezTo>
                      <a:cubicBezTo>
                        <a:pt x="10898" y="26324"/>
                        <a:pt x="10896" y="26356"/>
                        <a:pt x="10895" y="26388"/>
                      </a:cubicBezTo>
                      <a:cubicBezTo>
                        <a:pt x="10765" y="26276"/>
                        <a:pt x="10635" y="26161"/>
                        <a:pt x="10509" y="26050"/>
                      </a:cubicBezTo>
                      <a:cubicBezTo>
                        <a:pt x="10310" y="25875"/>
                        <a:pt x="10104" y="25696"/>
                        <a:pt x="9902" y="25518"/>
                      </a:cubicBezTo>
                      <a:cubicBezTo>
                        <a:pt x="8993" y="24712"/>
                        <a:pt x="8084" y="23817"/>
                        <a:pt x="7126" y="22787"/>
                      </a:cubicBezTo>
                      <a:lnTo>
                        <a:pt x="7109" y="22768"/>
                      </a:lnTo>
                      <a:cubicBezTo>
                        <a:pt x="6887" y="22520"/>
                        <a:pt x="6677" y="22255"/>
                        <a:pt x="6475" y="21996"/>
                      </a:cubicBezTo>
                      <a:lnTo>
                        <a:pt x="6402" y="21904"/>
                      </a:lnTo>
                      <a:cubicBezTo>
                        <a:pt x="6336" y="21819"/>
                        <a:pt x="6249" y="21709"/>
                        <a:pt x="6160" y="21601"/>
                      </a:cubicBezTo>
                      <a:lnTo>
                        <a:pt x="6158" y="21599"/>
                      </a:lnTo>
                      <a:cubicBezTo>
                        <a:pt x="6138" y="21577"/>
                        <a:pt x="6117" y="21556"/>
                        <a:pt x="6099" y="21532"/>
                      </a:cubicBezTo>
                      <a:cubicBezTo>
                        <a:pt x="5999" y="21419"/>
                        <a:pt x="5886" y="21293"/>
                        <a:pt x="5730" y="21245"/>
                      </a:cubicBezTo>
                      <a:lnTo>
                        <a:pt x="5724" y="21251"/>
                      </a:lnTo>
                      <a:cubicBezTo>
                        <a:pt x="5702" y="21247"/>
                        <a:pt x="5683" y="21244"/>
                        <a:pt x="5658" y="21244"/>
                      </a:cubicBezTo>
                      <a:lnTo>
                        <a:pt x="5657" y="21244"/>
                      </a:lnTo>
                      <a:cubicBezTo>
                        <a:pt x="5599" y="21247"/>
                        <a:pt x="5543" y="21264"/>
                        <a:pt x="5492" y="21283"/>
                      </a:cubicBezTo>
                      <a:cubicBezTo>
                        <a:pt x="5466" y="21292"/>
                        <a:pt x="5440" y="21300"/>
                        <a:pt x="5415" y="21306"/>
                      </a:cubicBezTo>
                      <a:cubicBezTo>
                        <a:pt x="5339" y="21324"/>
                        <a:pt x="5265" y="21338"/>
                        <a:pt x="5191" y="21350"/>
                      </a:cubicBezTo>
                      <a:cubicBezTo>
                        <a:pt x="5176" y="21239"/>
                        <a:pt x="5140" y="21133"/>
                        <a:pt x="5083" y="21042"/>
                      </a:cubicBezTo>
                      <a:lnTo>
                        <a:pt x="5058" y="20911"/>
                      </a:lnTo>
                      <a:cubicBezTo>
                        <a:pt x="5118" y="20856"/>
                        <a:pt x="5175" y="20785"/>
                        <a:pt x="5226" y="20697"/>
                      </a:cubicBezTo>
                      <a:cubicBezTo>
                        <a:pt x="5249" y="20745"/>
                        <a:pt x="5279" y="20789"/>
                        <a:pt x="5314" y="20828"/>
                      </a:cubicBezTo>
                      <a:cubicBezTo>
                        <a:pt x="5431" y="20958"/>
                        <a:pt x="5597" y="21031"/>
                        <a:pt x="5769" y="21031"/>
                      </a:cubicBezTo>
                      <a:lnTo>
                        <a:pt x="5781" y="21031"/>
                      </a:lnTo>
                      <a:cubicBezTo>
                        <a:pt x="5862" y="21024"/>
                        <a:pt x="5928" y="20986"/>
                        <a:pt x="5966" y="20923"/>
                      </a:cubicBezTo>
                      <a:cubicBezTo>
                        <a:pt x="5985" y="20894"/>
                        <a:pt x="5995" y="20860"/>
                        <a:pt x="5999" y="20824"/>
                      </a:cubicBezTo>
                      <a:lnTo>
                        <a:pt x="5999" y="20818"/>
                      </a:lnTo>
                      <a:cubicBezTo>
                        <a:pt x="6001" y="20809"/>
                        <a:pt x="6001" y="20802"/>
                        <a:pt x="5999" y="20798"/>
                      </a:cubicBezTo>
                      <a:cubicBezTo>
                        <a:pt x="5999" y="20774"/>
                        <a:pt x="5998" y="20754"/>
                        <a:pt x="5992" y="20738"/>
                      </a:cubicBezTo>
                      <a:cubicBezTo>
                        <a:pt x="5992" y="20731"/>
                        <a:pt x="5991" y="20722"/>
                        <a:pt x="5986" y="20715"/>
                      </a:cubicBezTo>
                      <a:lnTo>
                        <a:pt x="5985" y="20709"/>
                      </a:lnTo>
                      <a:lnTo>
                        <a:pt x="5976" y="20687"/>
                      </a:lnTo>
                      <a:lnTo>
                        <a:pt x="5973" y="20683"/>
                      </a:lnTo>
                      <a:cubicBezTo>
                        <a:pt x="5972" y="20678"/>
                        <a:pt x="5969" y="20674"/>
                        <a:pt x="5964" y="20671"/>
                      </a:cubicBezTo>
                      <a:cubicBezTo>
                        <a:pt x="5963" y="20666"/>
                        <a:pt x="5959" y="20661"/>
                        <a:pt x="5956" y="20658"/>
                      </a:cubicBezTo>
                      <a:lnTo>
                        <a:pt x="5956" y="20656"/>
                      </a:lnTo>
                      <a:lnTo>
                        <a:pt x="5954" y="20653"/>
                      </a:lnTo>
                      <a:cubicBezTo>
                        <a:pt x="5907" y="20589"/>
                        <a:pt x="5836" y="20557"/>
                        <a:pt x="5753" y="20557"/>
                      </a:cubicBezTo>
                      <a:cubicBezTo>
                        <a:pt x="5751" y="20557"/>
                        <a:pt x="5749" y="20557"/>
                        <a:pt x="5747" y="20557"/>
                      </a:cubicBezTo>
                      <a:cubicBezTo>
                        <a:pt x="5619" y="20534"/>
                        <a:pt x="5546" y="20409"/>
                        <a:pt x="5476" y="20228"/>
                      </a:cubicBezTo>
                      <a:cubicBezTo>
                        <a:pt x="5469" y="20207"/>
                        <a:pt x="5462" y="20190"/>
                        <a:pt x="5454" y="20171"/>
                      </a:cubicBezTo>
                      <a:cubicBezTo>
                        <a:pt x="5444" y="20142"/>
                        <a:pt x="5434" y="20114"/>
                        <a:pt x="5424" y="20089"/>
                      </a:cubicBezTo>
                      <a:cubicBezTo>
                        <a:pt x="5444" y="19993"/>
                        <a:pt x="5467" y="19855"/>
                        <a:pt x="5379" y="19753"/>
                      </a:cubicBezTo>
                      <a:lnTo>
                        <a:pt x="5367" y="19741"/>
                      </a:lnTo>
                      <a:lnTo>
                        <a:pt x="5358" y="19732"/>
                      </a:lnTo>
                      <a:cubicBezTo>
                        <a:pt x="5316" y="19694"/>
                        <a:pt x="5267" y="19674"/>
                        <a:pt x="5215" y="19674"/>
                      </a:cubicBezTo>
                      <a:cubicBezTo>
                        <a:pt x="5189" y="19674"/>
                        <a:pt x="5162" y="19680"/>
                        <a:pt x="5135" y="19690"/>
                      </a:cubicBezTo>
                      <a:cubicBezTo>
                        <a:pt x="5039" y="19728"/>
                        <a:pt x="4966" y="19834"/>
                        <a:pt x="4957" y="19942"/>
                      </a:cubicBezTo>
                      <a:cubicBezTo>
                        <a:pt x="4946" y="19986"/>
                        <a:pt x="4937" y="20033"/>
                        <a:pt x="4928" y="20076"/>
                      </a:cubicBezTo>
                      <a:cubicBezTo>
                        <a:pt x="4906" y="20180"/>
                        <a:pt x="4885" y="20286"/>
                        <a:pt x="4850" y="20384"/>
                      </a:cubicBezTo>
                      <a:cubicBezTo>
                        <a:pt x="4829" y="20442"/>
                        <a:pt x="4806" y="20492"/>
                        <a:pt x="4778" y="20535"/>
                      </a:cubicBezTo>
                      <a:cubicBezTo>
                        <a:pt x="4664" y="20261"/>
                        <a:pt x="4664" y="19861"/>
                        <a:pt x="4790" y="19554"/>
                      </a:cubicBezTo>
                      <a:lnTo>
                        <a:pt x="4790" y="19553"/>
                      </a:lnTo>
                      <a:lnTo>
                        <a:pt x="4790" y="19552"/>
                      </a:lnTo>
                      <a:cubicBezTo>
                        <a:pt x="4820" y="19477"/>
                        <a:pt x="4857" y="19409"/>
                        <a:pt x="4901" y="19350"/>
                      </a:cubicBezTo>
                      <a:cubicBezTo>
                        <a:pt x="4905" y="19346"/>
                        <a:pt x="4906" y="19342"/>
                        <a:pt x="4908" y="19336"/>
                      </a:cubicBezTo>
                      <a:cubicBezTo>
                        <a:pt x="4944" y="19291"/>
                        <a:pt x="4982" y="19251"/>
                        <a:pt x="5023" y="19219"/>
                      </a:cubicBezTo>
                      <a:cubicBezTo>
                        <a:pt x="5052" y="19206"/>
                        <a:pt x="5083" y="19200"/>
                        <a:pt x="5116" y="19200"/>
                      </a:cubicBezTo>
                      <a:close/>
                      <a:moveTo>
                        <a:pt x="16456" y="15249"/>
                      </a:moveTo>
                      <a:lnTo>
                        <a:pt x="16456" y="15249"/>
                      </a:lnTo>
                      <a:cubicBezTo>
                        <a:pt x="15879" y="16092"/>
                        <a:pt x="15448" y="17110"/>
                        <a:pt x="15178" y="18284"/>
                      </a:cubicBezTo>
                      <a:cubicBezTo>
                        <a:pt x="14932" y="19346"/>
                        <a:pt x="14828" y="20506"/>
                        <a:pt x="14877" y="21644"/>
                      </a:cubicBezTo>
                      <a:cubicBezTo>
                        <a:pt x="14489" y="21831"/>
                        <a:pt x="14136" y="22516"/>
                        <a:pt x="14068" y="22774"/>
                      </a:cubicBezTo>
                      <a:cubicBezTo>
                        <a:pt x="13677" y="24166"/>
                        <a:pt x="14146" y="25316"/>
                        <a:pt x="15462" y="26196"/>
                      </a:cubicBezTo>
                      <a:cubicBezTo>
                        <a:pt x="15110" y="26407"/>
                        <a:pt x="14748" y="26624"/>
                        <a:pt x="14378" y="26801"/>
                      </a:cubicBezTo>
                      <a:cubicBezTo>
                        <a:pt x="14027" y="26954"/>
                        <a:pt x="13578" y="27129"/>
                        <a:pt x="13116" y="27172"/>
                      </a:cubicBezTo>
                      <a:cubicBezTo>
                        <a:pt x="13279" y="27066"/>
                        <a:pt x="13445" y="26957"/>
                        <a:pt x="13594" y="26831"/>
                      </a:cubicBezTo>
                      <a:cubicBezTo>
                        <a:pt x="13648" y="26792"/>
                        <a:pt x="13680" y="26737"/>
                        <a:pt x="13693" y="26672"/>
                      </a:cubicBezTo>
                      <a:cubicBezTo>
                        <a:pt x="13715" y="26556"/>
                        <a:pt x="13642" y="26436"/>
                        <a:pt x="13528" y="26398"/>
                      </a:cubicBezTo>
                      <a:lnTo>
                        <a:pt x="13521" y="26396"/>
                      </a:lnTo>
                      <a:cubicBezTo>
                        <a:pt x="13517" y="26394"/>
                        <a:pt x="13511" y="26394"/>
                        <a:pt x="13504" y="26393"/>
                      </a:cubicBezTo>
                      <a:cubicBezTo>
                        <a:pt x="13494" y="26392"/>
                        <a:pt x="13484" y="26391"/>
                        <a:pt x="13475" y="26391"/>
                      </a:cubicBezTo>
                      <a:cubicBezTo>
                        <a:pt x="13380" y="26391"/>
                        <a:pt x="13303" y="26441"/>
                        <a:pt x="13235" y="26487"/>
                      </a:cubicBezTo>
                      <a:cubicBezTo>
                        <a:pt x="13201" y="26509"/>
                        <a:pt x="13170" y="26531"/>
                        <a:pt x="13135" y="26546"/>
                      </a:cubicBezTo>
                      <a:lnTo>
                        <a:pt x="13133" y="26547"/>
                      </a:lnTo>
                      <a:cubicBezTo>
                        <a:pt x="13053" y="26588"/>
                        <a:pt x="12938" y="26665"/>
                        <a:pt x="12804" y="26756"/>
                      </a:cubicBezTo>
                      <a:cubicBezTo>
                        <a:pt x="12490" y="26966"/>
                        <a:pt x="12026" y="27278"/>
                        <a:pt x="11730" y="27278"/>
                      </a:cubicBezTo>
                      <a:cubicBezTo>
                        <a:pt x="11709" y="27278"/>
                        <a:pt x="11688" y="27276"/>
                        <a:pt x="11669" y="27273"/>
                      </a:cubicBezTo>
                      <a:lnTo>
                        <a:pt x="11667" y="27273"/>
                      </a:lnTo>
                      <a:cubicBezTo>
                        <a:pt x="11575" y="27260"/>
                        <a:pt x="11516" y="27215"/>
                        <a:pt x="11476" y="27124"/>
                      </a:cubicBezTo>
                      <a:cubicBezTo>
                        <a:pt x="11313" y="26355"/>
                        <a:pt x="11422" y="25456"/>
                        <a:pt x="11809" y="24380"/>
                      </a:cubicBezTo>
                      <a:cubicBezTo>
                        <a:pt x="12113" y="23622"/>
                        <a:pt x="12501" y="22912"/>
                        <a:pt x="12963" y="22274"/>
                      </a:cubicBezTo>
                      <a:cubicBezTo>
                        <a:pt x="13113" y="22066"/>
                        <a:pt x="13279" y="21866"/>
                        <a:pt x="13438" y="21671"/>
                      </a:cubicBezTo>
                      <a:cubicBezTo>
                        <a:pt x="13604" y="21468"/>
                        <a:pt x="13773" y="21261"/>
                        <a:pt x="13929" y="21045"/>
                      </a:cubicBezTo>
                      <a:cubicBezTo>
                        <a:pt x="14187" y="20747"/>
                        <a:pt x="14159" y="20382"/>
                        <a:pt x="14132" y="20031"/>
                      </a:cubicBezTo>
                      <a:cubicBezTo>
                        <a:pt x="14124" y="19928"/>
                        <a:pt x="14116" y="19818"/>
                        <a:pt x="14116" y="19716"/>
                      </a:cubicBezTo>
                      <a:cubicBezTo>
                        <a:pt x="14101" y="19199"/>
                        <a:pt x="14124" y="18623"/>
                        <a:pt x="14187" y="17956"/>
                      </a:cubicBezTo>
                      <a:cubicBezTo>
                        <a:pt x="14276" y="17073"/>
                        <a:pt x="14432" y="16353"/>
                        <a:pt x="14665" y="15756"/>
                      </a:cubicBezTo>
                      <a:cubicBezTo>
                        <a:pt x="14668" y="15754"/>
                        <a:pt x="14668" y="15749"/>
                        <a:pt x="14670" y="15746"/>
                      </a:cubicBezTo>
                      <a:cubicBezTo>
                        <a:pt x="14672" y="15730"/>
                        <a:pt x="14691" y="15688"/>
                        <a:pt x="14707" y="15652"/>
                      </a:cubicBezTo>
                      <a:cubicBezTo>
                        <a:pt x="14734" y="15593"/>
                        <a:pt x="14763" y="15529"/>
                        <a:pt x="14775" y="15471"/>
                      </a:cubicBezTo>
                      <a:cubicBezTo>
                        <a:pt x="15030" y="15434"/>
                        <a:pt x="15280" y="15402"/>
                        <a:pt x="15492" y="15373"/>
                      </a:cubicBezTo>
                      <a:cubicBezTo>
                        <a:pt x="15553" y="15363"/>
                        <a:pt x="15613" y="15354"/>
                        <a:pt x="15675" y="15347"/>
                      </a:cubicBezTo>
                      <a:lnTo>
                        <a:pt x="15678" y="15347"/>
                      </a:lnTo>
                      <a:cubicBezTo>
                        <a:pt x="15926" y="15312"/>
                        <a:pt x="16184" y="15280"/>
                        <a:pt x="16456" y="15249"/>
                      </a:cubicBezTo>
                      <a:close/>
                      <a:moveTo>
                        <a:pt x="12486" y="27559"/>
                      </a:moveTo>
                      <a:cubicBezTo>
                        <a:pt x="12549" y="27604"/>
                        <a:pt x="12629" y="27637"/>
                        <a:pt x="12733" y="27655"/>
                      </a:cubicBezTo>
                      <a:cubicBezTo>
                        <a:pt x="12737" y="27655"/>
                        <a:pt x="12739" y="27655"/>
                        <a:pt x="12741" y="27656"/>
                      </a:cubicBezTo>
                      <a:lnTo>
                        <a:pt x="12788" y="27659"/>
                      </a:lnTo>
                      <a:cubicBezTo>
                        <a:pt x="12807" y="27659"/>
                        <a:pt x="12826" y="27661"/>
                        <a:pt x="12842" y="27661"/>
                      </a:cubicBezTo>
                      <a:cubicBezTo>
                        <a:pt x="12776" y="27755"/>
                        <a:pt x="12702" y="27859"/>
                        <a:pt x="12613" y="27914"/>
                      </a:cubicBezTo>
                      <a:cubicBezTo>
                        <a:pt x="12574" y="27937"/>
                        <a:pt x="12536" y="27951"/>
                        <a:pt x="12498" y="27952"/>
                      </a:cubicBezTo>
                      <a:cubicBezTo>
                        <a:pt x="12494" y="27952"/>
                        <a:pt x="12490" y="27952"/>
                        <a:pt x="12487" y="27952"/>
                      </a:cubicBezTo>
                      <a:cubicBezTo>
                        <a:pt x="12468" y="27952"/>
                        <a:pt x="12449" y="27950"/>
                        <a:pt x="12428" y="27945"/>
                      </a:cubicBezTo>
                      <a:cubicBezTo>
                        <a:pt x="12408" y="27873"/>
                        <a:pt x="12396" y="27805"/>
                        <a:pt x="12392" y="27733"/>
                      </a:cubicBezTo>
                      <a:lnTo>
                        <a:pt x="12392" y="27729"/>
                      </a:lnTo>
                      <a:cubicBezTo>
                        <a:pt x="12389" y="27696"/>
                        <a:pt x="12381" y="27656"/>
                        <a:pt x="12374" y="27620"/>
                      </a:cubicBezTo>
                      <a:cubicBezTo>
                        <a:pt x="12373" y="27618"/>
                        <a:pt x="12376" y="27617"/>
                        <a:pt x="12377" y="27615"/>
                      </a:cubicBezTo>
                      <a:cubicBezTo>
                        <a:pt x="12387" y="27610"/>
                        <a:pt x="12396" y="27605"/>
                        <a:pt x="12405" y="27601"/>
                      </a:cubicBezTo>
                      <a:cubicBezTo>
                        <a:pt x="12411" y="27598"/>
                        <a:pt x="12413" y="27595"/>
                        <a:pt x="12419" y="27594"/>
                      </a:cubicBezTo>
                      <a:lnTo>
                        <a:pt x="12441" y="27582"/>
                      </a:lnTo>
                      <a:cubicBezTo>
                        <a:pt x="12447" y="27580"/>
                        <a:pt x="12450" y="27576"/>
                        <a:pt x="12456" y="27575"/>
                      </a:cubicBezTo>
                      <a:cubicBezTo>
                        <a:pt x="12462" y="27573"/>
                        <a:pt x="12465" y="27569"/>
                        <a:pt x="12470" y="27567"/>
                      </a:cubicBezTo>
                      <a:cubicBezTo>
                        <a:pt x="12472" y="27566"/>
                        <a:pt x="12476" y="27566"/>
                        <a:pt x="12478" y="27564"/>
                      </a:cubicBezTo>
                      <a:cubicBezTo>
                        <a:pt x="12482" y="27561"/>
                        <a:pt x="12485" y="27560"/>
                        <a:pt x="12486" y="27559"/>
                      </a:cubicBezTo>
                      <a:close/>
                      <a:moveTo>
                        <a:pt x="17442" y="15141"/>
                      </a:moveTo>
                      <a:cubicBezTo>
                        <a:pt x="17507" y="15778"/>
                        <a:pt x="17580" y="16434"/>
                        <a:pt x="17879" y="17013"/>
                      </a:cubicBezTo>
                      <a:lnTo>
                        <a:pt x="17883" y="17017"/>
                      </a:lnTo>
                      <a:cubicBezTo>
                        <a:pt x="17946" y="17115"/>
                        <a:pt x="18038" y="17167"/>
                        <a:pt x="18140" y="17167"/>
                      </a:cubicBezTo>
                      <a:lnTo>
                        <a:pt x="18141" y="17167"/>
                      </a:lnTo>
                      <a:cubicBezTo>
                        <a:pt x="18294" y="17167"/>
                        <a:pt x="18438" y="17043"/>
                        <a:pt x="18487" y="16876"/>
                      </a:cubicBezTo>
                      <a:cubicBezTo>
                        <a:pt x="18501" y="16839"/>
                        <a:pt x="18513" y="16800"/>
                        <a:pt x="18524" y="16762"/>
                      </a:cubicBezTo>
                      <a:cubicBezTo>
                        <a:pt x="18622" y="17414"/>
                        <a:pt x="18774" y="17950"/>
                        <a:pt x="18997" y="18428"/>
                      </a:cubicBezTo>
                      <a:lnTo>
                        <a:pt x="18998" y="18429"/>
                      </a:lnTo>
                      <a:cubicBezTo>
                        <a:pt x="19040" y="18511"/>
                        <a:pt x="19081" y="18598"/>
                        <a:pt x="19122" y="18684"/>
                      </a:cubicBezTo>
                      <a:cubicBezTo>
                        <a:pt x="19298" y="19055"/>
                        <a:pt x="19482" y="19439"/>
                        <a:pt x="19822" y="19683"/>
                      </a:cubicBezTo>
                      <a:cubicBezTo>
                        <a:pt x="19824" y="19684"/>
                        <a:pt x="19827" y="19687"/>
                        <a:pt x="19830" y="19689"/>
                      </a:cubicBezTo>
                      <a:cubicBezTo>
                        <a:pt x="19932" y="19738"/>
                        <a:pt x="20027" y="19761"/>
                        <a:pt x="20113" y="19761"/>
                      </a:cubicBezTo>
                      <a:lnTo>
                        <a:pt x="20135" y="19761"/>
                      </a:lnTo>
                      <a:cubicBezTo>
                        <a:pt x="20616" y="19735"/>
                        <a:pt x="20678" y="18958"/>
                        <a:pt x="20681" y="18400"/>
                      </a:cubicBezTo>
                      <a:cubicBezTo>
                        <a:pt x="20818" y="18750"/>
                        <a:pt x="21012" y="19063"/>
                        <a:pt x="21282" y="19082"/>
                      </a:cubicBezTo>
                      <a:lnTo>
                        <a:pt x="21318" y="19082"/>
                      </a:lnTo>
                      <a:cubicBezTo>
                        <a:pt x="21433" y="19078"/>
                        <a:pt x="21550" y="19020"/>
                        <a:pt x="21668" y="18910"/>
                      </a:cubicBezTo>
                      <a:lnTo>
                        <a:pt x="21674" y="18904"/>
                      </a:lnTo>
                      <a:cubicBezTo>
                        <a:pt x="21971" y="18550"/>
                        <a:pt x="22091" y="18100"/>
                        <a:pt x="22207" y="17666"/>
                      </a:cubicBezTo>
                      <a:cubicBezTo>
                        <a:pt x="22234" y="17571"/>
                        <a:pt x="22258" y="17475"/>
                        <a:pt x="22286" y="17380"/>
                      </a:cubicBezTo>
                      <a:lnTo>
                        <a:pt x="22287" y="17371"/>
                      </a:lnTo>
                      <a:cubicBezTo>
                        <a:pt x="22417" y="16877"/>
                        <a:pt x="22541" y="16393"/>
                        <a:pt x="22640" y="15907"/>
                      </a:cubicBezTo>
                      <a:cubicBezTo>
                        <a:pt x="22642" y="15895"/>
                        <a:pt x="22645" y="15885"/>
                        <a:pt x="22647" y="15873"/>
                      </a:cubicBezTo>
                      <a:lnTo>
                        <a:pt x="22652" y="15847"/>
                      </a:lnTo>
                      <a:cubicBezTo>
                        <a:pt x="22655" y="15834"/>
                        <a:pt x="22658" y="15821"/>
                        <a:pt x="22659" y="15808"/>
                      </a:cubicBezTo>
                      <a:lnTo>
                        <a:pt x="22671" y="15748"/>
                      </a:lnTo>
                      <a:cubicBezTo>
                        <a:pt x="23394" y="17437"/>
                        <a:pt x="24328" y="18588"/>
                        <a:pt x="25449" y="19171"/>
                      </a:cubicBezTo>
                      <a:cubicBezTo>
                        <a:pt x="25621" y="19849"/>
                        <a:pt x="25931" y="20506"/>
                        <a:pt x="26208" y="21088"/>
                      </a:cubicBezTo>
                      <a:lnTo>
                        <a:pt x="26211" y="21089"/>
                      </a:lnTo>
                      <a:lnTo>
                        <a:pt x="26228" y="21126"/>
                      </a:lnTo>
                      <a:cubicBezTo>
                        <a:pt x="26237" y="21145"/>
                        <a:pt x="26247" y="21162"/>
                        <a:pt x="26255" y="21182"/>
                      </a:cubicBezTo>
                      <a:cubicBezTo>
                        <a:pt x="26265" y="21204"/>
                        <a:pt x="26273" y="21228"/>
                        <a:pt x="26287" y="21251"/>
                      </a:cubicBezTo>
                      <a:cubicBezTo>
                        <a:pt x="25013" y="22479"/>
                        <a:pt x="23857" y="25897"/>
                        <a:pt x="23516" y="27121"/>
                      </a:cubicBezTo>
                      <a:lnTo>
                        <a:pt x="23501" y="27178"/>
                      </a:lnTo>
                      <a:lnTo>
                        <a:pt x="23500" y="27181"/>
                      </a:lnTo>
                      <a:lnTo>
                        <a:pt x="23497" y="27183"/>
                      </a:lnTo>
                      <a:lnTo>
                        <a:pt x="23485" y="27197"/>
                      </a:lnTo>
                      <a:cubicBezTo>
                        <a:pt x="23434" y="27260"/>
                        <a:pt x="23378" y="27320"/>
                        <a:pt x="23318" y="27379"/>
                      </a:cubicBezTo>
                      <a:cubicBezTo>
                        <a:pt x="23255" y="27442"/>
                        <a:pt x="23187" y="27506"/>
                        <a:pt x="23107" y="27576"/>
                      </a:cubicBezTo>
                      <a:cubicBezTo>
                        <a:pt x="22716" y="27914"/>
                        <a:pt x="22190" y="28125"/>
                        <a:pt x="21661" y="28156"/>
                      </a:cubicBezTo>
                      <a:cubicBezTo>
                        <a:pt x="21629" y="28158"/>
                        <a:pt x="21598" y="28158"/>
                        <a:pt x="21566" y="28158"/>
                      </a:cubicBezTo>
                      <a:cubicBezTo>
                        <a:pt x="21028" y="28158"/>
                        <a:pt x="20534" y="27938"/>
                        <a:pt x="20075" y="27674"/>
                      </a:cubicBezTo>
                      <a:lnTo>
                        <a:pt x="20085" y="27674"/>
                      </a:lnTo>
                      <a:lnTo>
                        <a:pt x="20148" y="27675"/>
                      </a:lnTo>
                      <a:lnTo>
                        <a:pt x="20193" y="27678"/>
                      </a:lnTo>
                      <a:lnTo>
                        <a:pt x="20221" y="27681"/>
                      </a:lnTo>
                      <a:cubicBezTo>
                        <a:pt x="20455" y="27696"/>
                        <a:pt x="20662" y="27704"/>
                        <a:pt x="20855" y="27706"/>
                      </a:cubicBezTo>
                      <a:lnTo>
                        <a:pt x="20877" y="27706"/>
                      </a:lnTo>
                      <a:cubicBezTo>
                        <a:pt x="21215" y="27706"/>
                        <a:pt x="21547" y="27649"/>
                        <a:pt x="21858" y="27537"/>
                      </a:cubicBezTo>
                      <a:lnTo>
                        <a:pt x="21862" y="27535"/>
                      </a:lnTo>
                      <a:cubicBezTo>
                        <a:pt x="21887" y="27524"/>
                        <a:pt x="21907" y="27509"/>
                        <a:pt x="21923" y="27487"/>
                      </a:cubicBezTo>
                      <a:cubicBezTo>
                        <a:pt x="21949" y="27451"/>
                        <a:pt x="21951" y="27406"/>
                        <a:pt x="21927" y="27365"/>
                      </a:cubicBezTo>
                      <a:cubicBezTo>
                        <a:pt x="21902" y="27319"/>
                        <a:pt x="21851" y="27290"/>
                        <a:pt x="21796" y="27290"/>
                      </a:cubicBezTo>
                      <a:cubicBezTo>
                        <a:pt x="21795" y="27290"/>
                        <a:pt x="21793" y="27290"/>
                        <a:pt x="21792" y="27290"/>
                      </a:cubicBezTo>
                      <a:cubicBezTo>
                        <a:pt x="21439" y="27254"/>
                        <a:pt x="21084" y="27239"/>
                        <a:pt x="20741" y="27226"/>
                      </a:cubicBezTo>
                      <a:cubicBezTo>
                        <a:pt x="20595" y="27222"/>
                        <a:pt x="20444" y="27216"/>
                        <a:pt x="20295" y="27209"/>
                      </a:cubicBezTo>
                      <a:cubicBezTo>
                        <a:pt x="19294" y="27035"/>
                        <a:pt x="18233" y="26828"/>
                        <a:pt x="17236" y="26476"/>
                      </a:cubicBezTo>
                      <a:cubicBezTo>
                        <a:pt x="16009" y="26043"/>
                        <a:pt x="15177" y="25480"/>
                        <a:pt x="14766" y="24804"/>
                      </a:cubicBezTo>
                      <a:cubicBezTo>
                        <a:pt x="14417" y="24230"/>
                        <a:pt x="14361" y="23559"/>
                        <a:pt x="14601" y="22807"/>
                      </a:cubicBezTo>
                      <a:cubicBezTo>
                        <a:pt x="14700" y="22548"/>
                        <a:pt x="14839" y="22329"/>
                        <a:pt x="15012" y="22153"/>
                      </a:cubicBezTo>
                      <a:cubicBezTo>
                        <a:pt x="15028" y="22136"/>
                        <a:pt x="15050" y="22115"/>
                        <a:pt x="15072" y="22093"/>
                      </a:cubicBezTo>
                      <a:cubicBezTo>
                        <a:pt x="15129" y="22041"/>
                        <a:pt x="15193" y="21978"/>
                        <a:pt x="15231" y="21913"/>
                      </a:cubicBezTo>
                      <a:cubicBezTo>
                        <a:pt x="15406" y="21832"/>
                        <a:pt x="15394" y="21620"/>
                        <a:pt x="15385" y="21448"/>
                      </a:cubicBezTo>
                      <a:cubicBezTo>
                        <a:pt x="15382" y="21394"/>
                        <a:pt x="15379" y="21343"/>
                        <a:pt x="15384" y="21299"/>
                      </a:cubicBezTo>
                      <a:lnTo>
                        <a:pt x="15384" y="21293"/>
                      </a:lnTo>
                      <a:cubicBezTo>
                        <a:pt x="15369" y="20642"/>
                        <a:pt x="15404" y="20000"/>
                        <a:pt x="15487" y="19388"/>
                      </a:cubicBezTo>
                      <a:cubicBezTo>
                        <a:pt x="15777" y="17263"/>
                        <a:pt x="16531" y="15927"/>
                        <a:pt x="17119" y="15174"/>
                      </a:cubicBezTo>
                      <a:lnTo>
                        <a:pt x="17442" y="15141"/>
                      </a:lnTo>
                      <a:close/>
                      <a:moveTo>
                        <a:pt x="18938" y="27515"/>
                      </a:moveTo>
                      <a:cubicBezTo>
                        <a:pt x="18962" y="27521"/>
                        <a:pt x="18985" y="27524"/>
                        <a:pt x="19008" y="27529"/>
                      </a:cubicBezTo>
                      <a:cubicBezTo>
                        <a:pt x="19107" y="27550"/>
                        <a:pt x="19215" y="27567"/>
                        <a:pt x="19343" y="27588"/>
                      </a:cubicBezTo>
                      <a:cubicBezTo>
                        <a:pt x="19569" y="28045"/>
                        <a:pt x="20215" y="28327"/>
                        <a:pt x="20817" y="28541"/>
                      </a:cubicBezTo>
                      <a:cubicBezTo>
                        <a:pt x="20909" y="28573"/>
                        <a:pt x="21003" y="28601"/>
                        <a:pt x="21105" y="28624"/>
                      </a:cubicBezTo>
                      <a:cubicBezTo>
                        <a:pt x="20795" y="28913"/>
                        <a:pt x="20345" y="29072"/>
                        <a:pt x="19837" y="29072"/>
                      </a:cubicBezTo>
                      <a:cubicBezTo>
                        <a:pt x="19787" y="29072"/>
                        <a:pt x="19736" y="29070"/>
                        <a:pt x="19685" y="29067"/>
                      </a:cubicBezTo>
                      <a:cubicBezTo>
                        <a:pt x="19304" y="29051"/>
                        <a:pt x="18857" y="28764"/>
                        <a:pt x="18855" y="28016"/>
                      </a:cubicBezTo>
                      <a:cubicBezTo>
                        <a:pt x="18855" y="27843"/>
                        <a:pt x="18884" y="27669"/>
                        <a:pt x="18938" y="27515"/>
                      </a:cubicBezTo>
                      <a:close/>
                      <a:moveTo>
                        <a:pt x="23286" y="28034"/>
                      </a:moveTo>
                      <a:lnTo>
                        <a:pt x="23286" y="28034"/>
                      </a:lnTo>
                      <a:cubicBezTo>
                        <a:pt x="23211" y="28381"/>
                        <a:pt x="23155" y="28691"/>
                        <a:pt x="23115" y="28982"/>
                      </a:cubicBezTo>
                      <a:cubicBezTo>
                        <a:pt x="23096" y="29106"/>
                        <a:pt x="23080" y="29230"/>
                        <a:pt x="23066" y="29353"/>
                      </a:cubicBezTo>
                      <a:lnTo>
                        <a:pt x="23064" y="29353"/>
                      </a:lnTo>
                      <a:lnTo>
                        <a:pt x="23051" y="29351"/>
                      </a:lnTo>
                      <a:cubicBezTo>
                        <a:pt x="22831" y="29315"/>
                        <a:pt x="22601" y="29277"/>
                        <a:pt x="22401" y="29185"/>
                      </a:cubicBezTo>
                      <a:cubicBezTo>
                        <a:pt x="22349" y="29162"/>
                        <a:pt x="22299" y="29135"/>
                        <a:pt x="22255" y="29106"/>
                      </a:cubicBezTo>
                      <a:cubicBezTo>
                        <a:pt x="22075" y="28981"/>
                        <a:pt x="21938" y="28809"/>
                        <a:pt x="21836" y="28666"/>
                      </a:cubicBezTo>
                      <a:cubicBezTo>
                        <a:pt x="22372" y="28617"/>
                        <a:pt x="22888" y="28391"/>
                        <a:pt x="23286" y="28034"/>
                      </a:cubicBezTo>
                      <a:close/>
                      <a:moveTo>
                        <a:pt x="23088" y="15552"/>
                      </a:moveTo>
                      <a:lnTo>
                        <a:pt x="23088" y="15552"/>
                      </a:lnTo>
                      <a:cubicBezTo>
                        <a:pt x="23669" y="15689"/>
                        <a:pt x="24146" y="15813"/>
                        <a:pt x="24581" y="15937"/>
                      </a:cubicBezTo>
                      <a:cubicBezTo>
                        <a:pt x="26757" y="16529"/>
                        <a:pt x="28932" y="17247"/>
                        <a:pt x="31036" y="17941"/>
                      </a:cubicBezTo>
                      <a:cubicBezTo>
                        <a:pt x="31350" y="18045"/>
                        <a:pt x="31663" y="18147"/>
                        <a:pt x="31976" y="18252"/>
                      </a:cubicBezTo>
                      <a:cubicBezTo>
                        <a:pt x="32096" y="18291"/>
                        <a:pt x="32217" y="18329"/>
                        <a:pt x="32336" y="18370"/>
                      </a:cubicBezTo>
                      <a:cubicBezTo>
                        <a:pt x="32363" y="18829"/>
                        <a:pt x="32355" y="19313"/>
                        <a:pt x="32313" y="19811"/>
                      </a:cubicBezTo>
                      <a:lnTo>
                        <a:pt x="32313" y="19815"/>
                      </a:lnTo>
                      <a:cubicBezTo>
                        <a:pt x="32215" y="20970"/>
                        <a:pt x="31940" y="22188"/>
                        <a:pt x="31495" y="23440"/>
                      </a:cubicBezTo>
                      <a:cubicBezTo>
                        <a:pt x="31191" y="24307"/>
                        <a:pt x="30832" y="25189"/>
                        <a:pt x="30427" y="26060"/>
                      </a:cubicBezTo>
                      <a:cubicBezTo>
                        <a:pt x="30220" y="26500"/>
                        <a:pt x="29980" y="27022"/>
                        <a:pt x="29725" y="27545"/>
                      </a:cubicBezTo>
                      <a:cubicBezTo>
                        <a:pt x="29709" y="27532"/>
                        <a:pt x="29690" y="27521"/>
                        <a:pt x="29674" y="27508"/>
                      </a:cubicBezTo>
                      <a:cubicBezTo>
                        <a:pt x="29647" y="27489"/>
                        <a:pt x="29623" y="27471"/>
                        <a:pt x="29599" y="27455"/>
                      </a:cubicBezTo>
                      <a:cubicBezTo>
                        <a:pt x="29338" y="27287"/>
                        <a:pt x="29054" y="27150"/>
                        <a:pt x="28757" y="27051"/>
                      </a:cubicBezTo>
                      <a:cubicBezTo>
                        <a:pt x="28939" y="26809"/>
                        <a:pt x="29111" y="26553"/>
                        <a:pt x="29264" y="26289"/>
                      </a:cubicBezTo>
                      <a:lnTo>
                        <a:pt x="29266" y="26285"/>
                      </a:lnTo>
                      <a:cubicBezTo>
                        <a:pt x="29279" y="26260"/>
                        <a:pt x="29296" y="26225"/>
                        <a:pt x="29318" y="26190"/>
                      </a:cubicBezTo>
                      <a:cubicBezTo>
                        <a:pt x="29410" y="26030"/>
                        <a:pt x="29564" y="25762"/>
                        <a:pt x="29356" y="25629"/>
                      </a:cubicBezTo>
                      <a:lnTo>
                        <a:pt x="29352" y="25626"/>
                      </a:lnTo>
                      <a:cubicBezTo>
                        <a:pt x="29323" y="25612"/>
                        <a:pt x="29291" y="25604"/>
                        <a:pt x="29259" y="25604"/>
                      </a:cubicBezTo>
                      <a:cubicBezTo>
                        <a:pt x="29211" y="25604"/>
                        <a:pt x="29163" y="25621"/>
                        <a:pt x="29127" y="25652"/>
                      </a:cubicBezTo>
                      <a:lnTo>
                        <a:pt x="29123" y="25657"/>
                      </a:lnTo>
                      <a:cubicBezTo>
                        <a:pt x="28900" y="25906"/>
                        <a:pt x="28707" y="26189"/>
                        <a:pt x="28525" y="26461"/>
                      </a:cubicBezTo>
                      <a:cubicBezTo>
                        <a:pt x="28324" y="26763"/>
                        <a:pt x="28114" y="27073"/>
                        <a:pt x="27859" y="27338"/>
                      </a:cubicBezTo>
                      <a:cubicBezTo>
                        <a:pt x="27128" y="28130"/>
                        <a:pt x="26269" y="28762"/>
                        <a:pt x="25303" y="29216"/>
                      </a:cubicBezTo>
                      <a:cubicBezTo>
                        <a:pt x="25172" y="29274"/>
                        <a:pt x="25027" y="29322"/>
                        <a:pt x="24867" y="29360"/>
                      </a:cubicBezTo>
                      <a:cubicBezTo>
                        <a:pt x="25212" y="28987"/>
                        <a:pt x="25555" y="28558"/>
                        <a:pt x="25966" y="27988"/>
                      </a:cubicBezTo>
                      <a:cubicBezTo>
                        <a:pt x="26018" y="27911"/>
                        <a:pt x="26029" y="27827"/>
                        <a:pt x="25995" y="27742"/>
                      </a:cubicBezTo>
                      <a:cubicBezTo>
                        <a:pt x="25957" y="27655"/>
                        <a:pt x="25871" y="27589"/>
                        <a:pt x="25778" y="27575"/>
                      </a:cubicBezTo>
                      <a:cubicBezTo>
                        <a:pt x="25764" y="27573"/>
                        <a:pt x="25751" y="27572"/>
                        <a:pt x="25738" y="27572"/>
                      </a:cubicBezTo>
                      <a:cubicBezTo>
                        <a:pt x="25666" y="27572"/>
                        <a:pt x="25600" y="27602"/>
                        <a:pt x="25549" y="27662"/>
                      </a:cubicBezTo>
                      <a:lnTo>
                        <a:pt x="25548" y="27663"/>
                      </a:lnTo>
                      <a:cubicBezTo>
                        <a:pt x="25421" y="27824"/>
                        <a:pt x="25294" y="27991"/>
                        <a:pt x="25173" y="28155"/>
                      </a:cubicBezTo>
                      <a:cubicBezTo>
                        <a:pt x="24699" y="28784"/>
                        <a:pt x="24211" y="29434"/>
                        <a:pt x="23551" y="29877"/>
                      </a:cubicBezTo>
                      <a:cubicBezTo>
                        <a:pt x="23650" y="28688"/>
                        <a:pt x="23911" y="27462"/>
                        <a:pt x="24326" y="26228"/>
                      </a:cubicBezTo>
                      <a:cubicBezTo>
                        <a:pt x="24793" y="24851"/>
                        <a:pt x="25472" y="23083"/>
                        <a:pt x="26593" y="21601"/>
                      </a:cubicBezTo>
                      <a:lnTo>
                        <a:pt x="26594" y="21599"/>
                      </a:lnTo>
                      <a:cubicBezTo>
                        <a:pt x="26612" y="21576"/>
                        <a:pt x="26631" y="21553"/>
                        <a:pt x="26651" y="21526"/>
                      </a:cubicBezTo>
                      <a:cubicBezTo>
                        <a:pt x="26708" y="21459"/>
                        <a:pt x="26769" y="21381"/>
                        <a:pt x="26784" y="21286"/>
                      </a:cubicBezTo>
                      <a:lnTo>
                        <a:pt x="26784" y="21271"/>
                      </a:lnTo>
                      <a:lnTo>
                        <a:pt x="26784" y="21270"/>
                      </a:lnTo>
                      <a:cubicBezTo>
                        <a:pt x="26789" y="21254"/>
                        <a:pt x="26791" y="21233"/>
                        <a:pt x="26794" y="21213"/>
                      </a:cubicBezTo>
                      <a:cubicBezTo>
                        <a:pt x="26795" y="21155"/>
                        <a:pt x="26781" y="21095"/>
                        <a:pt x="26750" y="21044"/>
                      </a:cubicBezTo>
                      <a:cubicBezTo>
                        <a:pt x="26533" y="20579"/>
                        <a:pt x="26308" y="20078"/>
                        <a:pt x="26125" y="19571"/>
                      </a:cubicBezTo>
                      <a:cubicBezTo>
                        <a:pt x="25943" y="19068"/>
                        <a:pt x="25844" y="18523"/>
                        <a:pt x="25747" y="17998"/>
                      </a:cubicBezTo>
                      <a:cubicBezTo>
                        <a:pt x="25712" y="17809"/>
                        <a:pt x="25676" y="17612"/>
                        <a:pt x="25638" y="17422"/>
                      </a:cubicBezTo>
                      <a:cubicBezTo>
                        <a:pt x="25632" y="17374"/>
                        <a:pt x="25596" y="17338"/>
                        <a:pt x="25549" y="17333"/>
                      </a:cubicBezTo>
                      <a:cubicBezTo>
                        <a:pt x="25543" y="17333"/>
                        <a:pt x="25538" y="17332"/>
                        <a:pt x="25532" y="17332"/>
                      </a:cubicBezTo>
                      <a:cubicBezTo>
                        <a:pt x="25488" y="17332"/>
                        <a:pt x="25448" y="17358"/>
                        <a:pt x="25431" y="17399"/>
                      </a:cubicBezTo>
                      <a:lnTo>
                        <a:pt x="25428" y="17403"/>
                      </a:lnTo>
                      <a:cubicBezTo>
                        <a:pt x="25332" y="17741"/>
                        <a:pt x="25297" y="18103"/>
                        <a:pt x="25329" y="18485"/>
                      </a:cubicBezTo>
                      <a:cubicBezTo>
                        <a:pt x="25194" y="18391"/>
                        <a:pt x="25054" y="18292"/>
                        <a:pt x="24937" y="18179"/>
                      </a:cubicBezTo>
                      <a:lnTo>
                        <a:pt x="24936" y="18176"/>
                      </a:lnTo>
                      <a:cubicBezTo>
                        <a:pt x="24845" y="18099"/>
                        <a:pt x="24756" y="18015"/>
                        <a:pt x="24670" y="17928"/>
                      </a:cubicBezTo>
                      <a:cubicBezTo>
                        <a:pt x="23985" y="17243"/>
                        <a:pt x="23510" y="16383"/>
                        <a:pt x="23088" y="15552"/>
                      </a:cubicBezTo>
                      <a:close/>
                      <a:moveTo>
                        <a:pt x="30535" y="31033"/>
                      </a:moveTo>
                      <a:cubicBezTo>
                        <a:pt x="30533" y="31110"/>
                        <a:pt x="30522" y="31189"/>
                        <a:pt x="30503" y="31266"/>
                      </a:cubicBezTo>
                      <a:cubicBezTo>
                        <a:pt x="30456" y="31383"/>
                        <a:pt x="30376" y="31507"/>
                        <a:pt x="30265" y="31633"/>
                      </a:cubicBezTo>
                      <a:lnTo>
                        <a:pt x="30264" y="31635"/>
                      </a:lnTo>
                      <a:lnTo>
                        <a:pt x="30258" y="31642"/>
                      </a:lnTo>
                      <a:cubicBezTo>
                        <a:pt x="30251" y="31649"/>
                        <a:pt x="30243" y="31660"/>
                        <a:pt x="30236" y="31667"/>
                      </a:cubicBezTo>
                      <a:cubicBezTo>
                        <a:pt x="30230" y="31674"/>
                        <a:pt x="30223" y="31679"/>
                        <a:pt x="30219" y="31686"/>
                      </a:cubicBezTo>
                      <a:lnTo>
                        <a:pt x="30204" y="31700"/>
                      </a:lnTo>
                      <a:lnTo>
                        <a:pt x="30165" y="31740"/>
                      </a:lnTo>
                      <a:lnTo>
                        <a:pt x="30159" y="31744"/>
                      </a:lnTo>
                      <a:cubicBezTo>
                        <a:pt x="30141" y="31763"/>
                        <a:pt x="30121" y="31781"/>
                        <a:pt x="30104" y="31800"/>
                      </a:cubicBezTo>
                      <a:lnTo>
                        <a:pt x="30096" y="31807"/>
                      </a:lnTo>
                      <a:lnTo>
                        <a:pt x="30041" y="31856"/>
                      </a:lnTo>
                      <a:lnTo>
                        <a:pt x="30035" y="31861"/>
                      </a:lnTo>
                      <a:cubicBezTo>
                        <a:pt x="29515" y="32317"/>
                        <a:pt x="28722" y="32683"/>
                        <a:pt x="28225" y="32702"/>
                      </a:cubicBezTo>
                      <a:cubicBezTo>
                        <a:pt x="28430" y="32641"/>
                        <a:pt x="28646" y="32557"/>
                        <a:pt x="28866" y="32448"/>
                      </a:cubicBezTo>
                      <a:lnTo>
                        <a:pt x="28868" y="32447"/>
                      </a:lnTo>
                      <a:cubicBezTo>
                        <a:pt x="29550" y="32106"/>
                        <a:pt x="30200" y="31555"/>
                        <a:pt x="30526" y="31045"/>
                      </a:cubicBezTo>
                      <a:cubicBezTo>
                        <a:pt x="30529" y="31042"/>
                        <a:pt x="30532" y="31036"/>
                        <a:pt x="30535" y="31033"/>
                      </a:cubicBezTo>
                      <a:close/>
                      <a:moveTo>
                        <a:pt x="15930" y="26477"/>
                      </a:moveTo>
                      <a:cubicBezTo>
                        <a:pt x="16426" y="26745"/>
                        <a:pt x="17009" y="26980"/>
                        <a:pt x="17667" y="27177"/>
                      </a:cubicBezTo>
                      <a:cubicBezTo>
                        <a:pt x="17825" y="27225"/>
                        <a:pt x="17985" y="27269"/>
                        <a:pt x="18145" y="27311"/>
                      </a:cubicBezTo>
                      <a:lnTo>
                        <a:pt x="18163" y="27315"/>
                      </a:lnTo>
                      <a:lnTo>
                        <a:pt x="18175" y="27320"/>
                      </a:lnTo>
                      <a:lnTo>
                        <a:pt x="18176" y="27320"/>
                      </a:lnTo>
                      <a:lnTo>
                        <a:pt x="18189" y="27322"/>
                      </a:lnTo>
                      <a:lnTo>
                        <a:pt x="18204" y="27327"/>
                      </a:lnTo>
                      <a:cubicBezTo>
                        <a:pt x="18285" y="27352"/>
                        <a:pt x="18370" y="27376"/>
                        <a:pt x="18459" y="27400"/>
                      </a:cubicBezTo>
                      <a:cubicBezTo>
                        <a:pt x="18309" y="27800"/>
                        <a:pt x="18320" y="28273"/>
                        <a:pt x="18491" y="28675"/>
                      </a:cubicBezTo>
                      <a:cubicBezTo>
                        <a:pt x="18648" y="29042"/>
                        <a:pt x="18924" y="29319"/>
                        <a:pt x="19271" y="29453"/>
                      </a:cubicBezTo>
                      <a:cubicBezTo>
                        <a:pt x="19475" y="29522"/>
                        <a:pt x="19693" y="29558"/>
                        <a:pt x="19922" y="29558"/>
                      </a:cubicBezTo>
                      <a:lnTo>
                        <a:pt x="19925" y="29558"/>
                      </a:lnTo>
                      <a:cubicBezTo>
                        <a:pt x="20490" y="29558"/>
                        <a:pt x="21063" y="29337"/>
                        <a:pt x="21457" y="28961"/>
                      </a:cubicBezTo>
                      <a:lnTo>
                        <a:pt x="21463" y="28955"/>
                      </a:lnTo>
                      <a:cubicBezTo>
                        <a:pt x="21467" y="28952"/>
                        <a:pt x="21470" y="28947"/>
                        <a:pt x="21471" y="28943"/>
                      </a:cubicBezTo>
                      <a:cubicBezTo>
                        <a:pt x="21498" y="28981"/>
                        <a:pt x="21525" y="29019"/>
                        <a:pt x="21551" y="29055"/>
                      </a:cubicBezTo>
                      <a:cubicBezTo>
                        <a:pt x="21570" y="29079"/>
                        <a:pt x="21588" y="29105"/>
                        <a:pt x="21605" y="29128"/>
                      </a:cubicBezTo>
                      <a:cubicBezTo>
                        <a:pt x="21667" y="29213"/>
                        <a:pt x="21738" y="29290"/>
                        <a:pt x="21817" y="29360"/>
                      </a:cubicBezTo>
                      <a:cubicBezTo>
                        <a:pt x="22127" y="29643"/>
                        <a:pt x="22553" y="29806"/>
                        <a:pt x="23015" y="29822"/>
                      </a:cubicBezTo>
                      <a:cubicBezTo>
                        <a:pt x="23012" y="29850"/>
                        <a:pt x="23007" y="29876"/>
                        <a:pt x="23004" y="29902"/>
                      </a:cubicBezTo>
                      <a:cubicBezTo>
                        <a:pt x="22990" y="30019"/>
                        <a:pt x="22972" y="30164"/>
                        <a:pt x="23056" y="30291"/>
                      </a:cubicBezTo>
                      <a:cubicBezTo>
                        <a:pt x="23088" y="30336"/>
                        <a:pt x="23128" y="30373"/>
                        <a:pt x="23175" y="30396"/>
                      </a:cubicBezTo>
                      <a:lnTo>
                        <a:pt x="23176" y="30398"/>
                      </a:lnTo>
                      <a:lnTo>
                        <a:pt x="23181" y="30400"/>
                      </a:lnTo>
                      <a:cubicBezTo>
                        <a:pt x="23226" y="30422"/>
                        <a:pt x="23277" y="30433"/>
                        <a:pt x="23334" y="30433"/>
                      </a:cubicBezTo>
                      <a:cubicBezTo>
                        <a:pt x="23574" y="30433"/>
                        <a:pt x="23915" y="30236"/>
                        <a:pt x="24367" y="29841"/>
                      </a:cubicBezTo>
                      <a:cubicBezTo>
                        <a:pt x="24399" y="29855"/>
                        <a:pt x="24433" y="29866"/>
                        <a:pt x="24463" y="29870"/>
                      </a:cubicBezTo>
                      <a:cubicBezTo>
                        <a:pt x="24527" y="29877"/>
                        <a:pt x="24593" y="29880"/>
                        <a:pt x="24659" y="29880"/>
                      </a:cubicBezTo>
                      <a:lnTo>
                        <a:pt x="24685" y="29880"/>
                      </a:lnTo>
                      <a:cubicBezTo>
                        <a:pt x="25288" y="29870"/>
                        <a:pt x="25822" y="29535"/>
                        <a:pt x="26338" y="29213"/>
                      </a:cubicBezTo>
                      <a:cubicBezTo>
                        <a:pt x="26429" y="29156"/>
                        <a:pt x="26514" y="29100"/>
                        <a:pt x="26601" y="29048"/>
                      </a:cubicBezTo>
                      <a:cubicBezTo>
                        <a:pt x="27278" y="28612"/>
                        <a:pt x="27880" y="28093"/>
                        <a:pt x="28391" y="27508"/>
                      </a:cubicBezTo>
                      <a:cubicBezTo>
                        <a:pt x="28401" y="27494"/>
                        <a:pt x="28411" y="27483"/>
                        <a:pt x="28422" y="27473"/>
                      </a:cubicBezTo>
                      <a:lnTo>
                        <a:pt x="28436" y="27454"/>
                      </a:lnTo>
                      <a:cubicBezTo>
                        <a:pt x="28464" y="27464"/>
                        <a:pt x="28492" y="27471"/>
                        <a:pt x="28518" y="27478"/>
                      </a:cubicBezTo>
                      <a:cubicBezTo>
                        <a:pt x="28579" y="27494"/>
                        <a:pt x="28634" y="27509"/>
                        <a:pt x="28677" y="27531"/>
                      </a:cubicBezTo>
                      <a:cubicBezTo>
                        <a:pt x="28678" y="27532"/>
                        <a:pt x="28683" y="27532"/>
                        <a:pt x="28684" y="27534"/>
                      </a:cubicBezTo>
                      <a:cubicBezTo>
                        <a:pt x="28910" y="27620"/>
                        <a:pt x="29130" y="27745"/>
                        <a:pt x="29337" y="27908"/>
                      </a:cubicBezTo>
                      <a:cubicBezTo>
                        <a:pt x="29426" y="27978"/>
                        <a:pt x="29515" y="28057"/>
                        <a:pt x="29601" y="28143"/>
                      </a:cubicBezTo>
                      <a:cubicBezTo>
                        <a:pt x="30118" y="28637"/>
                        <a:pt x="30396" y="29360"/>
                        <a:pt x="30350" y="30075"/>
                      </a:cubicBezTo>
                      <a:cubicBezTo>
                        <a:pt x="30296" y="30549"/>
                        <a:pt x="30000" y="31007"/>
                        <a:pt x="29470" y="31437"/>
                      </a:cubicBezTo>
                      <a:cubicBezTo>
                        <a:pt x="29067" y="31730"/>
                        <a:pt x="28318" y="32274"/>
                        <a:pt x="27696" y="32274"/>
                      </a:cubicBezTo>
                      <a:cubicBezTo>
                        <a:pt x="27538" y="32274"/>
                        <a:pt x="27389" y="32239"/>
                        <a:pt x="27256" y="32157"/>
                      </a:cubicBezTo>
                      <a:cubicBezTo>
                        <a:pt x="27243" y="32149"/>
                        <a:pt x="27232" y="32142"/>
                        <a:pt x="27219" y="32135"/>
                      </a:cubicBezTo>
                      <a:cubicBezTo>
                        <a:pt x="27192" y="32116"/>
                        <a:pt x="27173" y="32098"/>
                        <a:pt x="27152" y="32084"/>
                      </a:cubicBezTo>
                      <a:cubicBezTo>
                        <a:pt x="27141" y="31574"/>
                        <a:pt x="27119" y="31151"/>
                        <a:pt x="27087" y="30758"/>
                      </a:cubicBezTo>
                      <a:cubicBezTo>
                        <a:pt x="27081" y="30685"/>
                        <a:pt x="27053" y="30572"/>
                        <a:pt x="27005" y="30494"/>
                      </a:cubicBezTo>
                      <a:cubicBezTo>
                        <a:pt x="27002" y="30491"/>
                        <a:pt x="27002" y="30488"/>
                        <a:pt x="27001" y="30486"/>
                      </a:cubicBezTo>
                      <a:cubicBezTo>
                        <a:pt x="26976" y="30447"/>
                        <a:pt x="26947" y="30418"/>
                        <a:pt x="26915" y="30402"/>
                      </a:cubicBezTo>
                      <a:cubicBezTo>
                        <a:pt x="26912" y="30400"/>
                        <a:pt x="26907" y="30399"/>
                        <a:pt x="26905" y="30399"/>
                      </a:cubicBezTo>
                      <a:cubicBezTo>
                        <a:pt x="26896" y="30395"/>
                        <a:pt x="26884" y="30392"/>
                        <a:pt x="26874" y="30387"/>
                      </a:cubicBezTo>
                      <a:cubicBezTo>
                        <a:pt x="26870" y="30386"/>
                        <a:pt x="26867" y="30386"/>
                        <a:pt x="26862" y="30386"/>
                      </a:cubicBezTo>
                      <a:lnTo>
                        <a:pt x="26856" y="30383"/>
                      </a:lnTo>
                      <a:cubicBezTo>
                        <a:pt x="26852" y="30383"/>
                        <a:pt x="26846" y="30382"/>
                        <a:pt x="26840" y="30382"/>
                      </a:cubicBezTo>
                      <a:lnTo>
                        <a:pt x="26824" y="30382"/>
                      </a:lnTo>
                      <a:cubicBezTo>
                        <a:pt x="26786" y="30386"/>
                        <a:pt x="26747" y="30403"/>
                        <a:pt x="26711" y="30434"/>
                      </a:cubicBezTo>
                      <a:cubicBezTo>
                        <a:pt x="26708" y="30437"/>
                        <a:pt x="26706" y="30440"/>
                        <a:pt x="26703" y="30441"/>
                      </a:cubicBezTo>
                      <a:cubicBezTo>
                        <a:pt x="26636" y="30527"/>
                        <a:pt x="26631" y="30631"/>
                        <a:pt x="26628" y="30724"/>
                      </a:cubicBezTo>
                      <a:cubicBezTo>
                        <a:pt x="26626" y="30747"/>
                        <a:pt x="26626" y="30769"/>
                        <a:pt x="26623" y="30791"/>
                      </a:cubicBezTo>
                      <a:lnTo>
                        <a:pt x="26623" y="30795"/>
                      </a:lnTo>
                      <a:cubicBezTo>
                        <a:pt x="26619" y="30986"/>
                        <a:pt x="26622" y="31182"/>
                        <a:pt x="26626" y="31367"/>
                      </a:cubicBezTo>
                      <a:cubicBezTo>
                        <a:pt x="26628" y="31450"/>
                        <a:pt x="26628" y="31530"/>
                        <a:pt x="26629" y="31612"/>
                      </a:cubicBezTo>
                      <a:cubicBezTo>
                        <a:pt x="26631" y="31804"/>
                        <a:pt x="26635" y="31998"/>
                        <a:pt x="26636" y="32190"/>
                      </a:cubicBezTo>
                      <a:cubicBezTo>
                        <a:pt x="26642" y="32557"/>
                        <a:pt x="26645" y="32933"/>
                        <a:pt x="26649" y="33305"/>
                      </a:cubicBezTo>
                      <a:cubicBezTo>
                        <a:pt x="26626" y="33317"/>
                        <a:pt x="26604" y="33325"/>
                        <a:pt x="26580" y="33337"/>
                      </a:cubicBezTo>
                      <a:cubicBezTo>
                        <a:pt x="26228" y="33493"/>
                        <a:pt x="25841" y="33666"/>
                        <a:pt x="25461" y="33666"/>
                      </a:cubicBezTo>
                      <a:cubicBezTo>
                        <a:pt x="25334" y="33666"/>
                        <a:pt x="25208" y="33647"/>
                        <a:pt x="25084" y="33601"/>
                      </a:cubicBezTo>
                      <a:cubicBezTo>
                        <a:pt x="24995" y="33566"/>
                        <a:pt x="24925" y="33502"/>
                        <a:pt x="24851" y="33432"/>
                      </a:cubicBezTo>
                      <a:cubicBezTo>
                        <a:pt x="24783" y="33366"/>
                        <a:pt x="24711" y="33301"/>
                        <a:pt x="24619" y="33257"/>
                      </a:cubicBezTo>
                      <a:cubicBezTo>
                        <a:pt x="24616" y="33254"/>
                        <a:pt x="24612" y="33253"/>
                        <a:pt x="24609" y="33253"/>
                      </a:cubicBezTo>
                      <a:cubicBezTo>
                        <a:pt x="24587" y="33247"/>
                        <a:pt x="24564" y="33245"/>
                        <a:pt x="24541" y="33245"/>
                      </a:cubicBezTo>
                      <a:cubicBezTo>
                        <a:pt x="24460" y="33245"/>
                        <a:pt x="24372" y="33277"/>
                        <a:pt x="24275" y="33344"/>
                      </a:cubicBezTo>
                      <a:lnTo>
                        <a:pt x="24261" y="33353"/>
                      </a:lnTo>
                      <a:cubicBezTo>
                        <a:pt x="23944" y="33542"/>
                        <a:pt x="23595" y="33752"/>
                        <a:pt x="23235" y="33752"/>
                      </a:cubicBezTo>
                      <a:cubicBezTo>
                        <a:pt x="23131" y="33752"/>
                        <a:pt x="23027" y="33734"/>
                        <a:pt x="22921" y="33694"/>
                      </a:cubicBezTo>
                      <a:lnTo>
                        <a:pt x="22917" y="33691"/>
                      </a:lnTo>
                      <a:cubicBezTo>
                        <a:pt x="22786" y="33655"/>
                        <a:pt x="22671" y="33582"/>
                        <a:pt x="22548" y="33506"/>
                      </a:cubicBezTo>
                      <a:cubicBezTo>
                        <a:pt x="22448" y="33442"/>
                        <a:pt x="22346" y="33378"/>
                        <a:pt x="22234" y="33334"/>
                      </a:cubicBezTo>
                      <a:cubicBezTo>
                        <a:pt x="22228" y="33333"/>
                        <a:pt x="22222" y="33331"/>
                        <a:pt x="22215" y="33331"/>
                      </a:cubicBezTo>
                      <a:cubicBezTo>
                        <a:pt x="22206" y="33331"/>
                        <a:pt x="22197" y="33331"/>
                        <a:pt x="22189" y="33331"/>
                      </a:cubicBezTo>
                      <a:cubicBezTo>
                        <a:pt x="22029" y="33331"/>
                        <a:pt x="21883" y="33394"/>
                        <a:pt x="21741" y="33457"/>
                      </a:cubicBezTo>
                      <a:cubicBezTo>
                        <a:pt x="21603" y="33518"/>
                        <a:pt x="21472" y="33575"/>
                        <a:pt x="21331" y="33575"/>
                      </a:cubicBezTo>
                      <a:cubicBezTo>
                        <a:pt x="21317" y="33575"/>
                        <a:pt x="21303" y="33574"/>
                        <a:pt x="21289" y="33573"/>
                      </a:cubicBezTo>
                      <a:lnTo>
                        <a:pt x="21286" y="33573"/>
                      </a:lnTo>
                      <a:cubicBezTo>
                        <a:pt x="21031" y="33567"/>
                        <a:pt x="20778" y="33455"/>
                        <a:pt x="20533" y="33240"/>
                      </a:cubicBezTo>
                      <a:cubicBezTo>
                        <a:pt x="20531" y="33238"/>
                        <a:pt x="20528" y="33237"/>
                        <a:pt x="20524" y="33235"/>
                      </a:cubicBezTo>
                      <a:cubicBezTo>
                        <a:pt x="20480" y="33209"/>
                        <a:pt x="20429" y="33194"/>
                        <a:pt x="20377" y="33194"/>
                      </a:cubicBezTo>
                      <a:cubicBezTo>
                        <a:pt x="20366" y="33194"/>
                        <a:pt x="20355" y="33195"/>
                        <a:pt x="20345" y="33196"/>
                      </a:cubicBezTo>
                      <a:lnTo>
                        <a:pt x="20340" y="33196"/>
                      </a:lnTo>
                      <a:cubicBezTo>
                        <a:pt x="20304" y="33202"/>
                        <a:pt x="20269" y="33213"/>
                        <a:pt x="20238" y="33229"/>
                      </a:cubicBezTo>
                      <a:cubicBezTo>
                        <a:pt x="20224" y="33237"/>
                        <a:pt x="20209" y="33242"/>
                        <a:pt x="20196" y="33250"/>
                      </a:cubicBezTo>
                      <a:lnTo>
                        <a:pt x="20195" y="33251"/>
                      </a:lnTo>
                      <a:cubicBezTo>
                        <a:pt x="19954" y="33359"/>
                        <a:pt x="19685" y="33428"/>
                        <a:pt x="19425" y="33493"/>
                      </a:cubicBezTo>
                      <a:lnTo>
                        <a:pt x="19256" y="33537"/>
                      </a:lnTo>
                      <a:cubicBezTo>
                        <a:pt x="19150" y="33565"/>
                        <a:pt x="19033" y="33583"/>
                        <a:pt x="18914" y="33583"/>
                      </a:cubicBezTo>
                      <a:cubicBezTo>
                        <a:pt x="18620" y="33583"/>
                        <a:pt x="18317" y="33477"/>
                        <a:pt x="18160" y="33174"/>
                      </a:cubicBezTo>
                      <a:cubicBezTo>
                        <a:pt x="18103" y="33051"/>
                        <a:pt x="17992" y="32978"/>
                        <a:pt x="17874" y="32978"/>
                      </a:cubicBezTo>
                      <a:cubicBezTo>
                        <a:pt x="17845" y="32978"/>
                        <a:pt x="17815" y="32983"/>
                        <a:pt x="17786" y="32992"/>
                      </a:cubicBezTo>
                      <a:lnTo>
                        <a:pt x="17784" y="32992"/>
                      </a:lnTo>
                      <a:cubicBezTo>
                        <a:pt x="17778" y="32995"/>
                        <a:pt x="17774" y="32996"/>
                        <a:pt x="17769" y="32998"/>
                      </a:cubicBezTo>
                      <a:cubicBezTo>
                        <a:pt x="17514" y="33097"/>
                        <a:pt x="17302" y="33161"/>
                        <a:pt x="17107" y="33161"/>
                      </a:cubicBezTo>
                      <a:cubicBezTo>
                        <a:pt x="17030" y="33161"/>
                        <a:pt x="16955" y="33151"/>
                        <a:pt x="16882" y="33129"/>
                      </a:cubicBezTo>
                      <a:cubicBezTo>
                        <a:pt x="16713" y="33078"/>
                        <a:pt x="16544" y="32963"/>
                        <a:pt x="16332" y="32761"/>
                      </a:cubicBezTo>
                      <a:cubicBezTo>
                        <a:pt x="16328" y="32757"/>
                        <a:pt x="16325" y="32756"/>
                        <a:pt x="16321" y="32754"/>
                      </a:cubicBezTo>
                      <a:cubicBezTo>
                        <a:pt x="16285" y="32731"/>
                        <a:pt x="16244" y="32719"/>
                        <a:pt x="16198" y="32719"/>
                      </a:cubicBezTo>
                      <a:cubicBezTo>
                        <a:pt x="16195" y="32719"/>
                        <a:pt x="16192" y="32719"/>
                        <a:pt x="16190" y="32719"/>
                      </a:cubicBezTo>
                      <a:lnTo>
                        <a:pt x="16187" y="32719"/>
                      </a:lnTo>
                      <a:cubicBezTo>
                        <a:pt x="16112" y="32721"/>
                        <a:pt x="16041" y="32748"/>
                        <a:pt x="15993" y="32772"/>
                      </a:cubicBezTo>
                      <a:cubicBezTo>
                        <a:pt x="15954" y="32788"/>
                        <a:pt x="15911" y="32807"/>
                        <a:pt x="15872" y="32824"/>
                      </a:cubicBezTo>
                      <a:cubicBezTo>
                        <a:pt x="15825" y="32845"/>
                        <a:pt x="15780" y="32865"/>
                        <a:pt x="15735" y="32882"/>
                      </a:cubicBezTo>
                      <a:cubicBezTo>
                        <a:pt x="15669" y="32909"/>
                        <a:pt x="15587" y="32935"/>
                        <a:pt x="15502" y="32935"/>
                      </a:cubicBezTo>
                      <a:cubicBezTo>
                        <a:pt x="15475" y="32935"/>
                        <a:pt x="15448" y="32933"/>
                        <a:pt x="15420" y="32926"/>
                      </a:cubicBezTo>
                      <a:cubicBezTo>
                        <a:pt x="15210" y="32779"/>
                        <a:pt x="15118" y="32501"/>
                        <a:pt x="15067" y="32302"/>
                      </a:cubicBezTo>
                      <a:cubicBezTo>
                        <a:pt x="15067" y="32298"/>
                        <a:pt x="15066" y="32292"/>
                        <a:pt x="15065" y="32288"/>
                      </a:cubicBezTo>
                      <a:cubicBezTo>
                        <a:pt x="15094" y="32189"/>
                        <a:pt x="15121" y="32091"/>
                        <a:pt x="15151" y="31992"/>
                      </a:cubicBezTo>
                      <a:cubicBezTo>
                        <a:pt x="15151" y="31991"/>
                        <a:pt x="15152" y="31986"/>
                        <a:pt x="15152" y="31985"/>
                      </a:cubicBezTo>
                      <a:cubicBezTo>
                        <a:pt x="15398" y="31151"/>
                        <a:pt x="15665" y="30303"/>
                        <a:pt x="15952" y="29465"/>
                      </a:cubicBezTo>
                      <a:lnTo>
                        <a:pt x="15954" y="29462"/>
                      </a:lnTo>
                      <a:cubicBezTo>
                        <a:pt x="15968" y="29411"/>
                        <a:pt x="15983" y="29363"/>
                        <a:pt x="15999" y="29322"/>
                      </a:cubicBezTo>
                      <a:cubicBezTo>
                        <a:pt x="15999" y="29319"/>
                        <a:pt x="16000" y="29316"/>
                        <a:pt x="16000" y="29315"/>
                      </a:cubicBezTo>
                      <a:cubicBezTo>
                        <a:pt x="16018" y="29243"/>
                        <a:pt x="16000" y="29163"/>
                        <a:pt x="15956" y="29108"/>
                      </a:cubicBezTo>
                      <a:cubicBezTo>
                        <a:pt x="15920" y="29063"/>
                        <a:pt x="15868" y="29038"/>
                        <a:pt x="15809" y="29038"/>
                      </a:cubicBezTo>
                      <a:lnTo>
                        <a:pt x="15802" y="29038"/>
                      </a:lnTo>
                      <a:cubicBezTo>
                        <a:pt x="15792" y="29038"/>
                        <a:pt x="15780" y="29039"/>
                        <a:pt x="15770" y="29041"/>
                      </a:cubicBezTo>
                      <a:lnTo>
                        <a:pt x="15766" y="29041"/>
                      </a:lnTo>
                      <a:cubicBezTo>
                        <a:pt x="15697" y="29060"/>
                        <a:pt x="15640" y="29100"/>
                        <a:pt x="15595" y="29172"/>
                      </a:cubicBezTo>
                      <a:cubicBezTo>
                        <a:pt x="15567" y="29169"/>
                        <a:pt x="15540" y="29165"/>
                        <a:pt x="15510" y="29162"/>
                      </a:cubicBezTo>
                      <a:cubicBezTo>
                        <a:pt x="15429" y="29150"/>
                        <a:pt x="15341" y="29141"/>
                        <a:pt x="15248" y="29130"/>
                      </a:cubicBezTo>
                      <a:cubicBezTo>
                        <a:pt x="14852" y="29084"/>
                        <a:pt x="14356" y="29028"/>
                        <a:pt x="13897" y="28918"/>
                      </a:cubicBezTo>
                      <a:cubicBezTo>
                        <a:pt x="13304" y="28780"/>
                        <a:pt x="12899" y="28587"/>
                        <a:pt x="12660" y="28331"/>
                      </a:cubicBezTo>
                      <a:cubicBezTo>
                        <a:pt x="12699" y="28316"/>
                        <a:pt x="12740" y="28297"/>
                        <a:pt x="12782" y="28273"/>
                      </a:cubicBezTo>
                      <a:cubicBezTo>
                        <a:pt x="13046" y="28108"/>
                        <a:pt x="13252" y="27763"/>
                        <a:pt x="13321" y="27639"/>
                      </a:cubicBezTo>
                      <a:cubicBezTo>
                        <a:pt x="13456" y="27621"/>
                        <a:pt x="13593" y="27598"/>
                        <a:pt x="13737" y="27563"/>
                      </a:cubicBezTo>
                      <a:cubicBezTo>
                        <a:pt x="13740" y="27563"/>
                        <a:pt x="13744" y="27563"/>
                        <a:pt x="13747" y="27561"/>
                      </a:cubicBezTo>
                      <a:cubicBezTo>
                        <a:pt x="13762" y="27559"/>
                        <a:pt x="13775" y="27554"/>
                        <a:pt x="13789" y="27551"/>
                      </a:cubicBezTo>
                      <a:lnTo>
                        <a:pt x="13801" y="27547"/>
                      </a:lnTo>
                      <a:cubicBezTo>
                        <a:pt x="14227" y="27432"/>
                        <a:pt x="14677" y="27232"/>
                        <a:pt x="15218" y="26919"/>
                      </a:cubicBezTo>
                      <a:lnTo>
                        <a:pt x="15299" y="26871"/>
                      </a:lnTo>
                      <a:cubicBezTo>
                        <a:pt x="15506" y="26751"/>
                        <a:pt x="15719" y="26626"/>
                        <a:pt x="15916" y="26489"/>
                      </a:cubicBezTo>
                      <a:cubicBezTo>
                        <a:pt x="15921" y="26484"/>
                        <a:pt x="15926" y="26482"/>
                        <a:pt x="15930" y="26477"/>
                      </a:cubicBezTo>
                      <a:close/>
                      <a:moveTo>
                        <a:pt x="14860" y="32960"/>
                      </a:moveTo>
                      <a:cubicBezTo>
                        <a:pt x="14897" y="33030"/>
                        <a:pt x="14926" y="33078"/>
                        <a:pt x="14949" y="33114"/>
                      </a:cubicBezTo>
                      <a:cubicBezTo>
                        <a:pt x="14957" y="33127"/>
                        <a:pt x="14967" y="33140"/>
                        <a:pt x="14976" y="33154"/>
                      </a:cubicBezTo>
                      <a:lnTo>
                        <a:pt x="14979" y="33158"/>
                      </a:lnTo>
                      <a:cubicBezTo>
                        <a:pt x="14986" y="33170"/>
                        <a:pt x="14993" y="33178"/>
                        <a:pt x="15000" y="33187"/>
                      </a:cubicBezTo>
                      <a:cubicBezTo>
                        <a:pt x="15003" y="33191"/>
                        <a:pt x="15006" y="33193"/>
                        <a:pt x="15008" y="33197"/>
                      </a:cubicBezTo>
                      <a:cubicBezTo>
                        <a:pt x="15015" y="33206"/>
                        <a:pt x="15022" y="33213"/>
                        <a:pt x="15030" y="33221"/>
                      </a:cubicBezTo>
                      <a:lnTo>
                        <a:pt x="15038" y="33229"/>
                      </a:lnTo>
                      <a:lnTo>
                        <a:pt x="15060" y="33251"/>
                      </a:lnTo>
                      <a:cubicBezTo>
                        <a:pt x="15065" y="33256"/>
                        <a:pt x="15067" y="33257"/>
                        <a:pt x="15070" y="33260"/>
                      </a:cubicBezTo>
                      <a:cubicBezTo>
                        <a:pt x="15078" y="33267"/>
                        <a:pt x="15085" y="33273"/>
                        <a:pt x="15092" y="33279"/>
                      </a:cubicBezTo>
                      <a:cubicBezTo>
                        <a:pt x="15095" y="33282"/>
                        <a:pt x="15100" y="33285"/>
                        <a:pt x="15102" y="33288"/>
                      </a:cubicBezTo>
                      <a:cubicBezTo>
                        <a:pt x="15110" y="33293"/>
                        <a:pt x="15118" y="33301"/>
                        <a:pt x="15126" y="33307"/>
                      </a:cubicBezTo>
                      <a:cubicBezTo>
                        <a:pt x="15130" y="33308"/>
                        <a:pt x="15133" y="33311"/>
                        <a:pt x="15137" y="33314"/>
                      </a:cubicBezTo>
                      <a:lnTo>
                        <a:pt x="15165" y="33330"/>
                      </a:lnTo>
                      <a:cubicBezTo>
                        <a:pt x="15168" y="33331"/>
                        <a:pt x="15171" y="33333"/>
                        <a:pt x="15174" y="33336"/>
                      </a:cubicBezTo>
                      <a:cubicBezTo>
                        <a:pt x="15185" y="33340"/>
                        <a:pt x="15194" y="33346"/>
                        <a:pt x="15204" y="33352"/>
                      </a:cubicBezTo>
                      <a:cubicBezTo>
                        <a:pt x="15207" y="33353"/>
                        <a:pt x="15209" y="33353"/>
                        <a:pt x="15210" y="33355"/>
                      </a:cubicBezTo>
                      <a:cubicBezTo>
                        <a:pt x="15235" y="33368"/>
                        <a:pt x="15263" y="33376"/>
                        <a:pt x="15292" y="33387"/>
                      </a:cubicBezTo>
                      <a:cubicBezTo>
                        <a:pt x="15295" y="33387"/>
                        <a:pt x="15296" y="33388"/>
                        <a:pt x="15299" y="33388"/>
                      </a:cubicBezTo>
                      <a:cubicBezTo>
                        <a:pt x="15311" y="33391"/>
                        <a:pt x="15322" y="33395"/>
                        <a:pt x="15336" y="33397"/>
                      </a:cubicBezTo>
                      <a:cubicBezTo>
                        <a:pt x="15341" y="33398"/>
                        <a:pt x="15344" y="33398"/>
                        <a:pt x="15350" y="33401"/>
                      </a:cubicBezTo>
                      <a:cubicBezTo>
                        <a:pt x="15359" y="33403"/>
                        <a:pt x="15371" y="33404"/>
                        <a:pt x="15379" y="33406"/>
                      </a:cubicBezTo>
                      <a:cubicBezTo>
                        <a:pt x="15385" y="33406"/>
                        <a:pt x="15391" y="33409"/>
                        <a:pt x="15395" y="33409"/>
                      </a:cubicBezTo>
                      <a:cubicBezTo>
                        <a:pt x="15406" y="33410"/>
                        <a:pt x="15414" y="33410"/>
                        <a:pt x="15426" y="33411"/>
                      </a:cubicBezTo>
                      <a:cubicBezTo>
                        <a:pt x="15430" y="33411"/>
                        <a:pt x="15438" y="33413"/>
                        <a:pt x="15445" y="33413"/>
                      </a:cubicBezTo>
                      <a:cubicBezTo>
                        <a:pt x="15455" y="33413"/>
                        <a:pt x="15464" y="33416"/>
                        <a:pt x="15473" y="33416"/>
                      </a:cubicBezTo>
                      <a:lnTo>
                        <a:pt x="15540" y="33416"/>
                      </a:lnTo>
                      <a:cubicBezTo>
                        <a:pt x="15557" y="33416"/>
                        <a:pt x="15572" y="33413"/>
                        <a:pt x="15588" y="33411"/>
                      </a:cubicBezTo>
                      <a:cubicBezTo>
                        <a:pt x="15837" y="33390"/>
                        <a:pt x="16079" y="33279"/>
                        <a:pt x="16225" y="33200"/>
                      </a:cubicBezTo>
                      <a:lnTo>
                        <a:pt x="16230" y="33206"/>
                      </a:lnTo>
                      <a:cubicBezTo>
                        <a:pt x="16236" y="33213"/>
                        <a:pt x="16244" y="33221"/>
                        <a:pt x="16251" y="33228"/>
                      </a:cubicBezTo>
                      <a:cubicBezTo>
                        <a:pt x="16258" y="33237"/>
                        <a:pt x="16265" y="33244"/>
                        <a:pt x="16273" y="33251"/>
                      </a:cubicBezTo>
                      <a:cubicBezTo>
                        <a:pt x="16280" y="33258"/>
                        <a:pt x="16286" y="33266"/>
                        <a:pt x="16293" y="33273"/>
                      </a:cubicBezTo>
                      <a:cubicBezTo>
                        <a:pt x="16300" y="33282"/>
                        <a:pt x="16309" y="33289"/>
                        <a:pt x="16316" y="33299"/>
                      </a:cubicBezTo>
                      <a:cubicBezTo>
                        <a:pt x="16322" y="33304"/>
                        <a:pt x="16327" y="33311"/>
                        <a:pt x="16334" y="33317"/>
                      </a:cubicBezTo>
                      <a:cubicBezTo>
                        <a:pt x="16349" y="33331"/>
                        <a:pt x="16363" y="33344"/>
                        <a:pt x="16376" y="33358"/>
                      </a:cubicBezTo>
                      <a:cubicBezTo>
                        <a:pt x="16604" y="33560"/>
                        <a:pt x="16876" y="33661"/>
                        <a:pt x="17183" y="33661"/>
                      </a:cubicBezTo>
                      <a:cubicBezTo>
                        <a:pt x="17407" y="33661"/>
                        <a:pt x="17649" y="33607"/>
                        <a:pt x="17905" y="33499"/>
                      </a:cubicBezTo>
                      <a:cubicBezTo>
                        <a:pt x="17908" y="33505"/>
                        <a:pt x="17912" y="33508"/>
                        <a:pt x="17914" y="33513"/>
                      </a:cubicBezTo>
                      <a:cubicBezTo>
                        <a:pt x="17920" y="33521"/>
                        <a:pt x="17923" y="33528"/>
                        <a:pt x="17928" y="33535"/>
                      </a:cubicBezTo>
                      <a:lnTo>
                        <a:pt x="17962" y="33579"/>
                      </a:lnTo>
                      <a:lnTo>
                        <a:pt x="17984" y="33607"/>
                      </a:lnTo>
                      <a:cubicBezTo>
                        <a:pt x="17992" y="33620"/>
                        <a:pt x="18003" y="33632"/>
                        <a:pt x="18014" y="33643"/>
                      </a:cubicBezTo>
                      <a:cubicBezTo>
                        <a:pt x="18023" y="33653"/>
                        <a:pt x="18032" y="33664"/>
                        <a:pt x="18042" y="33674"/>
                      </a:cubicBezTo>
                      <a:lnTo>
                        <a:pt x="18052" y="33685"/>
                      </a:lnTo>
                      <a:cubicBezTo>
                        <a:pt x="18068" y="33703"/>
                        <a:pt x="18087" y="33719"/>
                        <a:pt x="18103" y="33736"/>
                      </a:cubicBezTo>
                      <a:lnTo>
                        <a:pt x="18111" y="33744"/>
                      </a:lnTo>
                      <a:cubicBezTo>
                        <a:pt x="18129" y="33761"/>
                        <a:pt x="18148" y="33777"/>
                        <a:pt x="18169" y="33795"/>
                      </a:cubicBezTo>
                      <a:lnTo>
                        <a:pt x="18175" y="33799"/>
                      </a:lnTo>
                      <a:cubicBezTo>
                        <a:pt x="18195" y="33817"/>
                        <a:pt x="18217" y="33833"/>
                        <a:pt x="18236" y="33847"/>
                      </a:cubicBezTo>
                      <a:lnTo>
                        <a:pt x="18242" y="33850"/>
                      </a:lnTo>
                      <a:cubicBezTo>
                        <a:pt x="18264" y="33865"/>
                        <a:pt x="18285" y="33879"/>
                        <a:pt x="18309" y="33894"/>
                      </a:cubicBezTo>
                      <a:lnTo>
                        <a:pt x="18313" y="33897"/>
                      </a:lnTo>
                      <a:cubicBezTo>
                        <a:pt x="18350" y="33919"/>
                        <a:pt x="18387" y="33938"/>
                        <a:pt x="18425" y="33957"/>
                      </a:cubicBezTo>
                      <a:cubicBezTo>
                        <a:pt x="18433" y="33959"/>
                        <a:pt x="18438" y="33962"/>
                        <a:pt x="18446" y="33965"/>
                      </a:cubicBezTo>
                      <a:cubicBezTo>
                        <a:pt x="18465" y="33973"/>
                        <a:pt x="18482" y="33981"/>
                        <a:pt x="18501" y="33987"/>
                      </a:cubicBezTo>
                      <a:cubicBezTo>
                        <a:pt x="18511" y="33992"/>
                        <a:pt x="18520" y="33994"/>
                        <a:pt x="18532" y="33999"/>
                      </a:cubicBezTo>
                      <a:cubicBezTo>
                        <a:pt x="18546" y="34003"/>
                        <a:pt x="18562" y="34009"/>
                        <a:pt x="18577" y="34013"/>
                      </a:cubicBezTo>
                      <a:lnTo>
                        <a:pt x="18615" y="34024"/>
                      </a:lnTo>
                      <a:cubicBezTo>
                        <a:pt x="18628" y="34028"/>
                        <a:pt x="18641" y="34031"/>
                        <a:pt x="18651" y="34032"/>
                      </a:cubicBezTo>
                      <a:cubicBezTo>
                        <a:pt x="18669" y="34037"/>
                        <a:pt x="18683" y="34040"/>
                        <a:pt x="18699" y="34044"/>
                      </a:cubicBezTo>
                      <a:lnTo>
                        <a:pt x="18721" y="34050"/>
                      </a:lnTo>
                      <a:cubicBezTo>
                        <a:pt x="18742" y="34053"/>
                        <a:pt x="18763" y="34057"/>
                        <a:pt x="18785" y="34059"/>
                      </a:cubicBezTo>
                      <a:cubicBezTo>
                        <a:pt x="18793" y="34059"/>
                        <a:pt x="18797" y="34060"/>
                        <a:pt x="18804" y="34060"/>
                      </a:cubicBezTo>
                      <a:cubicBezTo>
                        <a:pt x="18826" y="34061"/>
                        <a:pt x="18848" y="34066"/>
                        <a:pt x="18873" y="34066"/>
                      </a:cubicBezTo>
                      <a:cubicBezTo>
                        <a:pt x="18877" y="34066"/>
                        <a:pt x="18883" y="34066"/>
                        <a:pt x="18889" y="34067"/>
                      </a:cubicBezTo>
                      <a:cubicBezTo>
                        <a:pt x="18912" y="34069"/>
                        <a:pt x="18935" y="34069"/>
                        <a:pt x="18960" y="34069"/>
                      </a:cubicBezTo>
                      <a:lnTo>
                        <a:pt x="18972" y="34069"/>
                      </a:lnTo>
                      <a:cubicBezTo>
                        <a:pt x="18997" y="34069"/>
                        <a:pt x="19021" y="34069"/>
                        <a:pt x="19048" y="34067"/>
                      </a:cubicBezTo>
                      <a:lnTo>
                        <a:pt x="19056" y="34067"/>
                      </a:lnTo>
                      <a:cubicBezTo>
                        <a:pt x="19084" y="34066"/>
                        <a:pt x="19109" y="34064"/>
                        <a:pt x="19137" y="34060"/>
                      </a:cubicBezTo>
                      <a:cubicBezTo>
                        <a:pt x="19164" y="34057"/>
                        <a:pt x="19190" y="34053"/>
                        <a:pt x="19220" y="34050"/>
                      </a:cubicBezTo>
                      <a:cubicBezTo>
                        <a:pt x="19677" y="33992"/>
                        <a:pt x="20082" y="33882"/>
                        <a:pt x="20422" y="33729"/>
                      </a:cubicBezTo>
                      <a:cubicBezTo>
                        <a:pt x="20425" y="33731"/>
                        <a:pt x="20428" y="33732"/>
                        <a:pt x="20429" y="33734"/>
                      </a:cubicBezTo>
                      <a:cubicBezTo>
                        <a:pt x="20447" y="33748"/>
                        <a:pt x="20461" y="33761"/>
                        <a:pt x="20477" y="33774"/>
                      </a:cubicBezTo>
                      <a:cubicBezTo>
                        <a:pt x="20480" y="33777"/>
                        <a:pt x="20485" y="33780"/>
                        <a:pt x="20488" y="33783"/>
                      </a:cubicBezTo>
                      <a:cubicBezTo>
                        <a:pt x="20508" y="33799"/>
                        <a:pt x="20528" y="33814"/>
                        <a:pt x="20550" y="33828"/>
                      </a:cubicBezTo>
                      <a:cubicBezTo>
                        <a:pt x="20553" y="33831"/>
                        <a:pt x="20556" y="33833"/>
                        <a:pt x="20559" y="33834"/>
                      </a:cubicBezTo>
                      <a:cubicBezTo>
                        <a:pt x="20578" y="33847"/>
                        <a:pt x="20595" y="33857"/>
                        <a:pt x="20614" y="33869"/>
                      </a:cubicBezTo>
                      <a:cubicBezTo>
                        <a:pt x="20619" y="33872"/>
                        <a:pt x="20626" y="33876"/>
                        <a:pt x="20632" y="33879"/>
                      </a:cubicBezTo>
                      <a:lnTo>
                        <a:pt x="20681" y="33907"/>
                      </a:lnTo>
                      <a:cubicBezTo>
                        <a:pt x="20687" y="33911"/>
                        <a:pt x="20695" y="33914"/>
                        <a:pt x="20699" y="33916"/>
                      </a:cubicBezTo>
                      <a:cubicBezTo>
                        <a:pt x="20719" y="33927"/>
                        <a:pt x="20740" y="33936"/>
                        <a:pt x="20760" y="33945"/>
                      </a:cubicBezTo>
                      <a:cubicBezTo>
                        <a:pt x="20763" y="33948"/>
                        <a:pt x="20764" y="33948"/>
                        <a:pt x="20769" y="33949"/>
                      </a:cubicBezTo>
                      <a:cubicBezTo>
                        <a:pt x="20792" y="33959"/>
                        <a:pt x="20815" y="33970"/>
                        <a:pt x="20840" y="33978"/>
                      </a:cubicBezTo>
                      <a:cubicBezTo>
                        <a:pt x="20843" y="33980"/>
                        <a:pt x="20848" y="33981"/>
                        <a:pt x="20852" y="33981"/>
                      </a:cubicBezTo>
                      <a:cubicBezTo>
                        <a:pt x="20872" y="33989"/>
                        <a:pt x="20893" y="33996"/>
                        <a:pt x="20913" y="34002"/>
                      </a:cubicBezTo>
                      <a:cubicBezTo>
                        <a:pt x="20920" y="34003"/>
                        <a:pt x="20925" y="34006"/>
                        <a:pt x="20932" y="34008"/>
                      </a:cubicBezTo>
                      <a:cubicBezTo>
                        <a:pt x="20951" y="34013"/>
                        <a:pt x="20968" y="34018"/>
                        <a:pt x="20987" y="34022"/>
                      </a:cubicBezTo>
                      <a:cubicBezTo>
                        <a:pt x="20995" y="34024"/>
                        <a:pt x="21001" y="34025"/>
                        <a:pt x="21008" y="34028"/>
                      </a:cubicBezTo>
                      <a:cubicBezTo>
                        <a:pt x="21030" y="34032"/>
                        <a:pt x="21053" y="34038"/>
                        <a:pt x="21075" y="34043"/>
                      </a:cubicBezTo>
                      <a:cubicBezTo>
                        <a:pt x="21076" y="34043"/>
                        <a:pt x="21078" y="34044"/>
                        <a:pt x="21082" y="34044"/>
                      </a:cubicBezTo>
                      <a:cubicBezTo>
                        <a:pt x="21107" y="34050"/>
                        <a:pt x="21133" y="34053"/>
                        <a:pt x="21158" y="34057"/>
                      </a:cubicBezTo>
                      <a:cubicBezTo>
                        <a:pt x="21164" y="34057"/>
                        <a:pt x="21170" y="34059"/>
                        <a:pt x="21175" y="34059"/>
                      </a:cubicBezTo>
                      <a:lnTo>
                        <a:pt x="21235" y="34064"/>
                      </a:lnTo>
                      <a:cubicBezTo>
                        <a:pt x="21242" y="34064"/>
                        <a:pt x="21251" y="34066"/>
                        <a:pt x="21259" y="34066"/>
                      </a:cubicBezTo>
                      <a:cubicBezTo>
                        <a:pt x="21277" y="34067"/>
                        <a:pt x="21296" y="34067"/>
                        <a:pt x="21315" y="34067"/>
                      </a:cubicBezTo>
                      <a:lnTo>
                        <a:pt x="21350" y="34067"/>
                      </a:lnTo>
                      <a:cubicBezTo>
                        <a:pt x="21362" y="34067"/>
                        <a:pt x="21375" y="34067"/>
                        <a:pt x="21390" y="34066"/>
                      </a:cubicBezTo>
                      <a:lnTo>
                        <a:pt x="21423" y="34066"/>
                      </a:lnTo>
                      <a:cubicBezTo>
                        <a:pt x="21441" y="34066"/>
                        <a:pt x="21457" y="34064"/>
                        <a:pt x="21476" y="34061"/>
                      </a:cubicBezTo>
                      <a:cubicBezTo>
                        <a:pt x="21486" y="34061"/>
                        <a:pt x="21496" y="34060"/>
                        <a:pt x="21506" y="34060"/>
                      </a:cubicBezTo>
                      <a:cubicBezTo>
                        <a:pt x="21527" y="34059"/>
                        <a:pt x="21547" y="34054"/>
                        <a:pt x="21565" y="34053"/>
                      </a:cubicBezTo>
                      <a:cubicBezTo>
                        <a:pt x="21572" y="34051"/>
                        <a:pt x="21581" y="34051"/>
                        <a:pt x="21588" y="34050"/>
                      </a:cubicBezTo>
                      <a:cubicBezTo>
                        <a:pt x="21616" y="34045"/>
                        <a:pt x="21643" y="34040"/>
                        <a:pt x="21672" y="34035"/>
                      </a:cubicBezTo>
                      <a:cubicBezTo>
                        <a:pt x="21865" y="33993"/>
                        <a:pt x="22050" y="33913"/>
                        <a:pt x="22207" y="33802"/>
                      </a:cubicBezTo>
                      <a:cubicBezTo>
                        <a:pt x="22225" y="33812"/>
                        <a:pt x="22241" y="33824"/>
                        <a:pt x="22258" y="33834"/>
                      </a:cubicBezTo>
                      <a:cubicBezTo>
                        <a:pt x="22263" y="33836"/>
                        <a:pt x="22269" y="33840"/>
                        <a:pt x="22271" y="33841"/>
                      </a:cubicBezTo>
                      <a:lnTo>
                        <a:pt x="22315" y="33869"/>
                      </a:lnTo>
                      <a:cubicBezTo>
                        <a:pt x="22321" y="33872"/>
                        <a:pt x="22328" y="33876"/>
                        <a:pt x="22334" y="33879"/>
                      </a:cubicBezTo>
                      <a:cubicBezTo>
                        <a:pt x="22346" y="33887"/>
                        <a:pt x="22359" y="33897"/>
                        <a:pt x="22373" y="33904"/>
                      </a:cubicBezTo>
                      <a:cubicBezTo>
                        <a:pt x="22381" y="33907"/>
                        <a:pt x="22388" y="33913"/>
                        <a:pt x="22395" y="33916"/>
                      </a:cubicBezTo>
                      <a:cubicBezTo>
                        <a:pt x="22408" y="33923"/>
                        <a:pt x="22422" y="33930"/>
                        <a:pt x="22432" y="33938"/>
                      </a:cubicBezTo>
                      <a:cubicBezTo>
                        <a:pt x="22439" y="33943"/>
                        <a:pt x="22448" y="33948"/>
                        <a:pt x="22455" y="33952"/>
                      </a:cubicBezTo>
                      <a:cubicBezTo>
                        <a:pt x="22467" y="33959"/>
                        <a:pt x="22480" y="33965"/>
                        <a:pt x="22490" y="33973"/>
                      </a:cubicBezTo>
                      <a:cubicBezTo>
                        <a:pt x="22499" y="33978"/>
                        <a:pt x="22506" y="33981"/>
                        <a:pt x="22516" y="33987"/>
                      </a:cubicBezTo>
                      <a:cubicBezTo>
                        <a:pt x="22526" y="33993"/>
                        <a:pt x="22540" y="34000"/>
                        <a:pt x="22550" y="34006"/>
                      </a:cubicBezTo>
                      <a:cubicBezTo>
                        <a:pt x="22559" y="34010"/>
                        <a:pt x="22569" y="34015"/>
                        <a:pt x="22576" y="34021"/>
                      </a:cubicBezTo>
                      <a:cubicBezTo>
                        <a:pt x="22586" y="34025"/>
                        <a:pt x="22598" y="34031"/>
                        <a:pt x="22608" y="34038"/>
                      </a:cubicBezTo>
                      <a:cubicBezTo>
                        <a:pt x="22617" y="34044"/>
                        <a:pt x="22627" y="34047"/>
                        <a:pt x="22636" y="34051"/>
                      </a:cubicBezTo>
                      <a:lnTo>
                        <a:pt x="22668" y="34067"/>
                      </a:lnTo>
                      <a:cubicBezTo>
                        <a:pt x="22678" y="34072"/>
                        <a:pt x="22688" y="34076"/>
                        <a:pt x="22698" y="34080"/>
                      </a:cubicBezTo>
                      <a:cubicBezTo>
                        <a:pt x="22709" y="34086"/>
                        <a:pt x="22719" y="34089"/>
                        <a:pt x="22729" y="34095"/>
                      </a:cubicBezTo>
                      <a:cubicBezTo>
                        <a:pt x="22738" y="34098"/>
                        <a:pt x="22749" y="34104"/>
                        <a:pt x="22758" y="34108"/>
                      </a:cubicBezTo>
                      <a:cubicBezTo>
                        <a:pt x="22768" y="34111"/>
                        <a:pt x="22779" y="34117"/>
                        <a:pt x="22789" y="34120"/>
                      </a:cubicBezTo>
                      <a:cubicBezTo>
                        <a:pt x="22800" y="34124"/>
                        <a:pt x="22809" y="34127"/>
                        <a:pt x="22819" y="34131"/>
                      </a:cubicBezTo>
                      <a:cubicBezTo>
                        <a:pt x="22831" y="34134"/>
                        <a:pt x="22840" y="34139"/>
                        <a:pt x="22850" y="34142"/>
                      </a:cubicBezTo>
                      <a:lnTo>
                        <a:pt x="22884" y="34153"/>
                      </a:lnTo>
                      <a:cubicBezTo>
                        <a:pt x="22895" y="34156"/>
                        <a:pt x="22904" y="34161"/>
                        <a:pt x="22914" y="34162"/>
                      </a:cubicBezTo>
                      <a:cubicBezTo>
                        <a:pt x="22926" y="34166"/>
                        <a:pt x="22936" y="34168"/>
                        <a:pt x="22948" y="34171"/>
                      </a:cubicBezTo>
                      <a:cubicBezTo>
                        <a:pt x="22956" y="34174"/>
                        <a:pt x="22968" y="34177"/>
                        <a:pt x="22977" y="34178"/>
                      </a:cubicBezTo>
                      <a:cubicBezTo>
                        <a:pt x="22987" y="34182"/>
                        <a:pt x="23000" y="34184"/>
                        <a:pt x="23010" y="34185"/>
                      </a:cubicBezTo>
                      <a:cubicBezTo>
                        <a:pt x="23021" y="34188"/>
                        <a:pt x="23029" y="34191"/>
                        <a:pt x="23041" y="34193"/>
                      </a:cubicBezTo>
                      <a:cubicBezTo>
                        <a:pt x="23053" y="34196"/>
                        <a:pt x="23064" y="34197"/>
                        <a:pt x="23077" y="34200"/>
                      </a:cubicBezTo>
                      <a:lnTo>
                        <a:pt x="23104" y="34206"/>
                      </a:lnTo>
                      <a:cubicBezTo>
                        <a:pt x="23117" y="34207"/>
                        <a:pt x="23131" y="34210"/>
                        <a:pt x="23144" y="34212"/>
                      </a:cubicBezTo>
                      <a:cubicBezTo>
                        <a:pt x="23152" y="34213"/>
                        <a:pt x="23160" y="34213"/>
                        <a:pt x="23168" y="34215"/>
                      </a:cubicBezTo>
                      <a:lnTo>
                        <a:pt x="23174" y="34215"/>
                      </a:lnTo>
                      <a:cubicBezTo>
                        <a:pt x="23233" y="34225"/>
                        <a:pt x="23296" y="34228"/>
                        <a:pt x="23356" y="34228"/>
                      </a:cubicBezTo>
                      <a:cubicBezTo>
                        <a:pt x="23806" y="34228"/>
                        <a:pt x="24230" y="33999"/>
                        <a:pt x="24595" y="33755"/>
                      </a:cubicBezTo>
                      <a:lnTo>
                        <a:pt x="24597" y="33760"/>
                      </a:lnTo>
                      <a:cubicBezTo>
                        <a:pt x="24603" y="33766"/>
                        <a:pt x="24608" y="33770"/>
                        <a:pt x="24612" y="33776"/>
                      </a:cubicBezTo>
                      <a:cubicBezTo>
                        <a:pt x="24619" y="33785"/>
                        <a:pt x="24630" y="33795"/>
                        <a:pt x="24637" y="33802"/>
                      </a:cubicBezTo>
                      <a:lnTo>
                        <a:pt x="24653" y="33818"/>
                      </a:lnTo>
                      <a:lnTo>
                        <a:pt x="24678" y="33843"/>
                      </a:lnTo>
                      <a:lnTo>
                        <a:pt x="24692" y="33857"/>
                      </a:lnTo>
                      <a:cubicBezTo>
                        <a:pt x="24705" y="33871"/>
                        <a:pt x="24720" y="33882"/>
                        <a:pt x="24733" y="33894"/>
                      </a:cubicBezTo>
                      <a:cubicBezTo>
                        <a:pt x="24957" y="34082"/>
                        <a:pt x="25221" y="34153"/>
                        <a:pt x="25498" y="34153"/>
                      </a:cubicBezTo>
                      <a:cubicBezTo>
                        <a:pt x="25879" y="34153"/>
                        <a:pt x="26285" y="34018"/>
                        <a:pt x="26645" y="33869"/>
                      </a:cubicBezTo>
                      <a:cubicBezTo>
                        <a:pt x="26649" y="34235"/>
                        <a:pt x="26657" y="34656"/>
                        <a:pt x="26671" y="35082"/>
                      </a:cubicBezTo>
                      <a:cubicBezTo>
                        <a:pt x="26179" y="35166"/>
                        <a:pt x="25733" y="35226"/>
                        <a:pt x="25312" y="35262"/>
                      </a:cubicBezTo>
                      <a:cubicBezTo>
                        <a:pt x="24589" y="35318"/>
                        <a:pt x="23860" y="35345"/>
                        <a:pt x="23127" y="35345"/>
                      </a:cubicBezTo>
                      <a:cubicBezTo>
                        <a:pt x="22162" y="35345"/>
                        <a:pt x="21192" y="35297"/>
                        <a:pt x="20225" y="35201"/>
                      </a:cubicBezTo>
                      <a:cubicBezTo>
                        <a:pt x="18540" y="35034"/>
                        <a:pt x="16859" y="34720"/>
                        <a:pt x="15226" y="34268"/>
                      </a:cubicBezTo>
                      <a:lnTo>
                        <a:pt x="15225" y="34268"/>
                      </a:lnTo>
                      <a:cubicBezTo>
                        <a:pt x="15126" y="34247"/>
                        <a:pt x="15027" y="34210"/>
                        <a:pt x="14928" y="34177"/>
                      </a:cubicBezTo>
                      <a:cubicBezTo>
                        <a:pt x="14809" y="34134"/>
                        <a:pt x="14687" y="34094"/>
                        <a:pt x="14562" y="34069"/>
                      </a:cubicBezTo>
                      <a:cubicBezTo>
                        <a:pt x="14652" y="33715"/>
                        <a:pt x="14753" y="33343"/>
                        <a:pt x="14860" y="32960"/>
                      </a:cubicBezTo>
                      <a:close/>
                      <a:moveTo>
                        <a:pt x="30576" y="32078"/>
                      </a:moveTo>
                      <a:lnTo>
                        <a:pt x="30586" y="32100"/>
                      </a:lnTo>
                      <a:cubicBezTo>
                        <a:pt x="30593" y="32114"/>
                        <a:pt x="30602" y="32129"/>
                        <a:pt x="30609" y="32142"/>
                      </a:cubicBezTo>
                      <a:lnTo>
                        <a:pt x="30612" y="32145"/>
                      </a:lnTo>
                      <a:cubicBezTo>
                        <a:pt x="30710" y="32305"/>
                        <a:pt x="30816" y="32463"/>
                        <a:pt x="30920" y="32616"/>
                      </a:cubicBezTo>
                      <a:cubicBezTo>
                        <a:pt x="30969" y="32690"/>
                        <a:pt x="31020" y="32763"/>
                        <a:pt x="31068" y="32837"/>
                      </a:cubicBezTo>
                      <a:cubicBezTo>
                        <a:pt x="31526" y="33543"/>
                        <a:pt x="31946" y="34162"/>
                        <a:pt x="32349" y="34732"/>
                      </a:cubicBezTo>
                      <a:cubicBezTo>
                        <a:pt x="32481" y="34924"/>
                        <a:pt x="32623" y="35108"/>
                        <a:pt x="32759" y="35289"/>
                      </a:cubicBezTo>
                      <a:cubicBezTo>
                        <a:pt x="32839" y="35392"/>
                        <a:pt x="32924" y="35501"/>
                        <a:pt x="33002" y="35609"/>
                      </a:cubicBezTo>
                      <a:lnTo>
                        <a:pt x="33004" y="35612"/>
                      </a:lnTo>
                      <a:cubicBezTo>
                        <a:pt x="33021" y="35633"/>
                        <a:pt x="33039" y="35654"/>
                        <a:pt x="33056" y="35678"/>
                      </a:cubicBezTo>
                      <a:cubicBezTo>
                        <a:pt x="33112" y="35749"/>
                        <a:pt x="33167" y="35823"/>
                        <a:pt x="33254" y="35867"/>
                      </a:cubicBezTo>
                      <a:lnTo>
                        <a:pt x="33259" y="35869"/>
                      </a:lnTo>
                      <a:cubicBezTo>
                        <a:pt x="33284" y="35880"/>
                        <a:pt x="33311" y="35886"/>
                        <a:pt x="33338" y="35886"/>
                      </a:cubicBezTo>
                      <a:cubicBezTo>
                        <a:pt x="33418" y="35886"/>
                        <a:pt x="33495" y="35838"/>
                        <a:pt x="33531" y="35758"/>
                      </a:cubicBezTo>
                      <a:lnTo>
                        <a:pt x="33534" y="35756"/>
                      </a:lnTo>
                      <a:lnTo>
                        <a:pt x="33534" y="35754"/>
                      </a:lnTo>
                      <a:lnTo>
                        <a:pt x="33536" y="35751"/>
                      </a:lnTo>
                      <a:cubicBezTo>
                        <a:pt x="33550" y="35716"/>
                        <a:pt x="33556" y="35678"/>
                        <a:pt x="33550" y="35641"/>
                      </a:cubicBezTo>
                      <a:cubicBezTo>
                        <a:pt x="33550" y="35640"/>
                        <a:pt x="33550" y="35635"/>
                        <a:pt x="33549" y="35634"/>
                      </a:cubicBezTo>
                      <a:cubicBezTo>
                        <a:pt x="33537" y="35592"/>
                        <a:pt x="33521" y="35552"/>
                        <a:pt x="33499" y="35512"/>
                      </a:cubicBezTo>
                      <a:cubicBezTo>
                        <a:pt x="33543" y="35491"/>
                        <a:pt x="33587" y="35471"/>
                        <a:pt x="33632" y="35450"/>
                      </a:cubicBezTo>
                      <a:cubicBezTo>
                        <a:pt x="33983" y="35284"/>
                        <a:pt x="34346" y="35115"/>
                        <a:pt x="34729" y="35029"/>
                      </a:cubicBezTo>
                      <a:cubicBezTo>
                        <a:pt x="34777" y="35016"/>
                        <a:pt x="34831" y="35007"/>
                        <a:pt x="34885" y="35000"/>
                      </a:cubicBezTo>
                      <a:lnTo>
                        <a:pt x="34885" y="35000"/>
                      </a:lnTo>
                      <a:cubicBezTo>
                        <a:pt x="34700" y="35079"/>
                        <a:pt x="34541" y="35175"/>
                        <a:pt x="34543" y="35309"/>
                      </a:cubicBezTo>
                      <a:lnTo>
                        <a:pt x="34543" y="35312"/>
                      </a:lnTo>
                      <a:lnTo>
                        <a:pt x="34543" y="35313"/>
                      </a:lnTo>
                      <a:cubicBezTo>
                        <a:pt x="34544" y="35341"/>
                        <a:pt x="34552" y="35369"/>
                        <a:pt x="34569" y="35395"/>
                      </a:cubicBezTo>
                      <a:cubicBezTo>
                        <a:pt x="34603" y="35453"/>
                        <a:pt x="34661" y="35482"/>
                        <a:pt x="34737" y="35482"/>
                      </a:cubicBezTo>
                      <a:cubicBezTo>
                        <a:pt x="34776" y="35482"/>
                        <a:pt x="34821" y="35474"/>
                        <a:pt x="34869" y="35458"/>
                      </a:cubicBezTo>
                      <a:cubicBezTo>
                        <a:pt x="34941" y="35430"/>
                        <a:pt x="35015" y="35399"/>
                        <a:pt x="35086" y="35370"/>
                      </a:cubicBezTo>
                      <a:cubicBezTo>
                        <a:pt x="35332" y="35267"/>
                        <a:pt x="35584" y="35162"/>
                        <a:pt x="35838" y="35162"/>
                      </a:cubicBezTo>
                      <a:cubicBezTo>
                        <a:pt x="35923" y="35162"/>
                        <a:pt x="36007" y="35174"/>
                        <a:pt x="36092" y="35201"/>
                      </a:cubicBezTo>
                      <a:cubicBezTo>
                        <a:pt x="35951" y="35232"/>
                        <a:pt x="35811" y="35278"/>
                        <a:pt x="35677" y="35325"/>
                      </a:cubicBezTo>
                      <a:cubicBezTo>
                        <a:pt x="35620" y="35344"/>
                        <a:pt x="35564" y="35363"/>
                        <a:pt x="35512" y="35379"/>
                      </a:cubicBezTo>
                      <a:cubicBezTo>
                        <a:pt x="35511" y="35379"/>
                        <a:pt x="35509" y="35380"/>
                        <a:pt x="35506" y="35380"/>
                      </a:cubicBezTo>
                      <a:cubicBezTo>
                        <a:pt x="35489" y="35388"/>
                        <a:pt x="35462" y="35398"/>
                        <a:pt x="35436" y="35407"/>
                      </a:cubicBezTo>
                      <a:cubicBezTo>
                        <a:pt x="35349" y="35434"/>
                        <a:pt x="35241" y="35468"/>
                        <a:pt x="35199" y="35551"/>
                      </a:cubicBezTo>
                      <a:cubicBezTo>
                        <a:pt x="35178" y="35590"/>
                        <a:pt x="35177" y="35635"/>
                        <a:pt x="35193" y="35684"/>
                      </a:cubicBezTo>
                      <a:cubicBezTo>
                        <a:pt x="35196" y="35689"/>
                        <a:pt x="35197" y="35692"/>
                        <a:pt x="35200" y="35697"/>
                      </a:cubicBezTo>
                      <a:lnTo>
                        <a:pt x="35203" y="35698"/>
                      </a:lnTo>
                      <a:cubicBezTo>
                        <a:pt x="35245" y="35763"/>
                        <a:pt x="35301" y="35785"/>
                        <a:pt x="35362" y="35785"/>
                      </a:cubicBezTo>
                      <a:cubicBezTo>
                        <a:pt x="35428" y="35785"/>
                        <a:pt x="35498" y="35759"/>
                        <a:pt x="35556" y="35737"/>
                      </a:cubicBezTo>
                      <a:cubicBezTo>
                        <a:pt x="35598" y="35723"/>
                        <a:pt x="35637" y="35708"/>
                        <a:pt x="35669" y="35705"/>
                      </a:cubicBezTo>
                      <a:cubicBezTo>
                        <a:pt x="35671" y="35705"/>
                        <a:pt x="35674" y="35705"/>
                        <a:pt x="35675" y="35704"/>
                      </a:cubicBezTo>
                      <a:cubicBezTo>
                        <a:pt x="35706" y="35697"/>
                        <a:pt x="35734" y="35689"/>
                        <a:pt x="35766" y="35679"/>
                      </a:cubicBezTo>
                      <a:cubicBezTo>
                        <a:pt x="35854" y="35656"/>
                        <a:pt x="35945" y="35633"/>
                        <a:pt x="36038" y="35614"/>
                      </a:cubicBezTo>
                      <a:cubicBezTo>
                        <a:pt x="36045" y="35612"/>
                        <a:pt x="36053" y="35611"/>
                        <a:pt x="36059" y="35605"/>
                      </a:cubicBezTo>
                      <a:cubicBezTo>
                        <a:pt x="36127" y="35593"/>
                        <a:pt x="36190" y="35588"/>
                        <a:pt x="36248" y="35588"/>
                      </a:cubicBezTo>
                      <a:cubicBezTo>
                        <a:pt x="36346" y="35588"/>
                        <a:pt x="36430" y="35604"/>
                        <a:pt x="36503" y="35637"/>
                      </a:cubicBezTo>
                      <a:cubicBezTo>
                        <a:pt x="36093" y="36216"/>
                        <a:pt x="35384" y="36536"/>
                        <a:pt x="34691" y="36815"/>
                      </a:cubicBezTo>
                      <a:lnTo>
                        <a:pt x="34690" y="36815"/>
                      </a:lnTo>
                      <a:cubicBezTo>
                        <a:pt x="34667" y="36826"/>
                        <a:pt x="34617" y="36839"/>
                        <a:pt x="34559" y="36858"/>
                      </a:cubicBezTo>
                      <a:cubicBezTo>
                        <a:pt x="34505" y="36876"/>
                        <a:pt x="34441" y="36895"/>
                        <a:pt x="34378" y="36918"/>
                      </a:cubicBezTo>
                      <a:cubicBezTo>
                        <a:pt x="34143" y="37001"/>
                        <a:pt x="34036" y="37071"/>
                        <a:pt x="34014" y="37153"/>
                      </a:cubicBezTo>
                      <a:cubicBezTo>
                        <a:pt x="34004" y="37193"/>
                        <a:pt x="34017" y="37233"/>
                        <a:pt x="34047" y="37268"/>
                      </a:cubicBezTo>
                      <a:cubicBezTo>
                        <a:pt x="34062" y="37282"/>
                        <a:pt x="34081" y="37297"/>
                        <a:pt x="34104" y="37311"/>
                      </a:cubicBezTo>
                      <a:lnTo>
                        <a:pt x="34111" y="37316"/>
                      </a:lnTo>
                      <a:cubicBezTo>
                        <a:pt x="34120" y="37320"/>
                        <a:pt x="34127" y="37325"/>
                        <a:pt x="34139" y="37330"/>
                      </a:cubicBezTo>
                      <a:cubicBezTo>
                        <a:pt x="34151" y="37335"/>
                        <a:pt x="34165" y="37342"/>
                        <a:pt x="34181" y="37349"/>
                      </a:cubicBezTo>
                      <a:cubicBezTo>
                        <a:pt x="34228" y="37367"/>
                        <a:pt x="34282" y="37374"/>
                        <a:pt x="34345" y="37374"/>
                      </a:cubicBezTo>
                      <a:cubicBezTo>
                        <a:pt x="34495" y="37374"/>
                        <a:pt x="34684" y="37329"/>
                        <a:pt x="34855" y="37275"/>
                      </a:cubicBezTo>
                      <a:lnTo>
                        <a:pt x="34855" y="37275"/>
                      </a:lnTo>
                      <a:cubicBezTo>
                        <a:pt x="34833" y="37310"/>
                        <a:pt x="34808" y="37341"/>
                        <a:pt x="34785" y="37368"/>
                      </a:cubicBezTo>
                      <a:lnTo>
                        <a:pt x="34777" y="37376"/>
                      </a:lnTo>
                      <a:cubicBezTo>
                        <a:pt x="34565" y="37528"/>
                        <a:pt x="34289" y="37606"/>
                        <a:pt x="34002" y="37606"/>
                      </a:cubicBezTo>
                      <a:cubicBezTo>
                        <a:pt x="33793" y="37606"/>
                        <a:pt x="33579" y="37565"/>
                        <a:pt x="33380" y="37479"/>
                      </a:cubicBezTo>
                      <a:cubicBezTo>
                        <a:pt x="33166" y="37376"/>
                        <a:pt x="32994" y="37227"/>
                        <a:pt x="32883" y="37049"/>
                      </a:cubicBezTo>
                      <a:cubicBezTo>
                        <a:pt x="32881" y="37048"/>
                        <a:pt x="32880" y="37043"/>
                        <a:pt x="32877" y="37042"/>
                      </a:cubicBezTo>
                      <a:cubicBezTo>
                        <a:pt x="32808" y="36965"/>
                        <a:pt x="32727" y="36896"/>
                        <a:pt x="32648" y="36833"/>
                      </a:cubicBezTo>
                      <a:cubicBezTo>
                        <a:pt x="32612" y="36803"/>
                        <a:pt x="32575" y="36772"/>
                        <a:pt x="32539" y="36742"/>
                      </a:cubicBezTo>
                      <a:cubicBezTo>
                        <a:pt x="31796" y="36121"/>
                        <a:pt x="31114" y="35408"/>
                        <a:pt x="30453" y="34722"/>
                      </a:cubicBezTo>
                      <a:cubicBezTo>
                        <a:pt x="29929" y="34175"/>
                        <a:pt x="29385" y="33610"/>
                        <a:pt x="28814" y="33091"/>
                      </a:cubicBezTo>
                      <a:cubicBezTo>
                        <a:pt x="29222" y="32974"/>
                        <a:pt x="29647" y="32769"/>
                        <a:pt x="30109" y="32457"/>
                      </a:cubicBezTo>
                      <a:cubicBezTo>
                        <a:pt x="30287" y="32339"/>
                        <a:pt x="30443" y="32213"/>
                        <a:pt x="30576" y="32078"/>
                      </a:cubicBezTo>
                      <a:close/>
                      <a:moveTo>
                        <a:pt x="14457" y="34510"/>
                      </a:moveTo>
                      <a:cubicBezTo>
                        <a:pt x="14649" y="34617"/>
                        <a:pt x="14866" y="34685"/>
                        <a:pt x="15078" y="34749"/>
                      </a:cubicBezTo>
                      <a:cubicBezTo>
                        <a:pt x="15168" y="34776"/>
                        <a:pt x="15254" y="34803"/>
                        <a:pt x="15339" y="34832"/>
                      </a:cubicBezTo>
                      <a:lnTo>
                        <a:pt x="15341" y="34834"/>
                      </a:lnTo>
                      <a:cubicBezTo>
                        <a:pt x="17299" y="35394"/>
                        <a:pt x="19466" y="35716"/>
                        <a:pt x="22166" y="35853"/>
                      </a:cubicBezTo>
                      <a:lnTo>
                        <a:pt x="22177" y="35853"/>
                      </a:lnTo>
                      <a:cubicBezTo>
                        <a:pt x="22184" y="35854"/>
                        <a:pt x="22191" y="35854"/>
                        <a:pt x="22199" y="35854"/>
                      </a:cubicBezTo>
                      <a:cubicBezTo>
                        <a:pt x="22203" y="35854"/>
                        <a:pt x="22206" y="35854"/>
                        <a:pt x="22210" y="35853"/>
                      </a:cubicBezTo>
                      <a:cubicBezTo>
                        <a:pt x="22637" y="35872"/>
                        <a:pt x="23045" y="35880"/>
                        <a:pt x="23436" y="35880"/>
                      </a:cubicBezTo>
                      <a:cubicBezTo>
                        <a:pt x="24654" y="35880"/>
                        <a:pt x="25709" y="35793"/>
                        <a:pt x="26692" y="35617"/>
                      </a:cubicBezTo>
                      <a:cubicBezTo>
                        <a:pt x="26728" y="36542"/>
                        <a:pt x="26788" y="37463"/>
                        <a:pt x="26867" y="38361"/>
                      </a:cubicBezTo>
                      <a:cubicBezTo>
                        <a:pt x="26230" y="38571"/>
                        <a:pt x="25548" y="38664"/>
                        <a:pt x="24943" y="38746"/>
                      </a:cubicBezTo>
                      <a:cubicBezTo>
                        <a:pt x="23829" y="38911"/>
                        <a:pt x="22655" y="38993"/>
                        <a:pt x="21389" y="38993"/>
                      </a:cubicBezTo>
                      <a:cubicBezTo>
                        <a:pt x="20798" y="38993"/>
                        <a:pt x="20188" y="38975"/>
                        <a:pt x="19555" y="38939"/>
                      </a:cubicBezTo>
                      <a:cubicBezTo>
                        <a:pt x="18469" y="38871"/>
                        <a:pt x="17490" y="38781"/>
                        <a:pt x="16560" y="38662"/>
                      </a:cubicBezTo>
                      <a:cubicBezTo>
                        <a:pt x="16426" y="38641"/>
                        <a:pt x="16287" y="38620"/>
                        <a:pt x="16152" y="38601"/>
                      </a:cubicBezTo>
                      <a:cubicBezTo>
                        <a:pt x="15400" y="38492"/>
                        <a:pt x="14621" y="38380"/>
                        <a:pt x="13932" y="38053"/>
                      </a:cubicBezTo>
                      <a:cubicBezTo>
                        <a:pt x="13913" y="38040"/>
                        <a:pt x="13891" y="38029"/>
                        <a:pt x="13871" y="38017"/>
                      </a:cubicBezTo>
                      <a:cubicBezTo>
                        <a:pt x="13837" y="37999"/>
                        <a:pt x="13802" y="37979"/>
                        <a:pt x="13789" y="37957"/>
                      </a:cubicBezTo>
                      <a:cubicBezTo>
                        <a:pt x="13832" y="37602"/>
                        <a:pt x="13885" y="37230"/>
                        <a:pt x="13955" y="36820"/>
                      </a:cubicBezTo>
                      <a:cubicBezTo>
                        <a:pt x="14068" y="36151"/>
                        <a:pt x="14224" y="35443"/>
                        <a:pt x="14454" y="34519"/>
                      </a:cubicBezTo>
                      <a:cubicBezTo>
                        <a:pt x="14454" y="34516"/>
                        <a:pt x="14457" y="34513"/>
                        <a:pt x="14457" y="34510"/>
                      </a:cubicBezTo>
                      <a:close/>
                      <a:moveTo>
                        <a:pt x="14919" y="45936"/>
                      </a:moveTo>
                      <a:cubicBezTo>
                        <a:pt x="14920" y="45950"/>
                        <a:pt x="14923" y="45960"/>
                        <a:pt x="14925" y="45973"/>
                      </a:cubicBezTo>
                      <a:cubicBezTo>
                        <a:pt x="14891" y="45961"/>
                        <a:pt x="14860" y="45951"/>
                        <a:pt x="14830" y="45938"/>
                      </a:cubicBezTo>
                      <a:cubicBezTo>
                        <a:pt x="14860" y="45936"/>
                        <a:pt x="14890" y="45936"/>
                        <a:pt x="14919" y="45936"/>
                      </a:cubicBezTo>
                      <a:close/>
                      <a:moveTo>
                        <a:pt x="13983" y="38654"/>
                      </a:moveTo>
                      <a:lnTo>
                        <a:pt x="13983" y="38654"/>
                      </a:lnTo>
                      <a:cubicBezTo>
                        <a:pt x="15682" y="39327"/>
                        <a:pt x="20050" y="39518"/>
                        <a:pt x="21060" y="39528"/>
                      </a:cubicBezTo>
                      <a:cubicBezTo>
                        <a:pt x="21215" y="39533"/>
                        <a:pt x="21372" y="39534"/>
                        <a:pt x="21528" y="39534"/>
                      </a:cubicBezTo>
                      <a:cubicBezTo>
                        <a:pt x="22589" y="39534"/>
                        <a:pt x="23685" y="39461"/>
                        <a:pt x="24793" y="39320"/>
                      </a:cubicBezTo>
                      <a:cubicBezTo>
                        <a:pt x="24914" y="39307"/>
                        <a:pt x="25032" y="39294"/>
                        <a:pt x="25148" y="39279"/>
                      </a:cubicBezTo>
                      <a:cubicBezTo>
                        <a:pt x="25760" y="39203"/>
                        <a:pt x="26272" y="39101"/>
                        <a:pt x="26753" y="38957"/>
                      </a:cubicBezTo>
                      <a:lnTo>
                        <a:pt x="26753" y="38957"/>
                      </a:lnTo>
                      <a:cubicBezTo>
                        <a:pt x="26744" y="39014"/>
                        <a:pt x="26733" y="39068"/>
                        <a:pt x="26724" y="39124"/>
                      </a:cubicBezTo>
                      <a:cubicBezTo>
                        <a:pt x="26718" y="39149"/>
                        <a:pt x="26715" y="39176"/>
                        <a:pt x="26709" y="39200"/>
                      </a:cubicBezTo>
                      <a:cubicBezTo>
                        <a:pt x="26696" y="39263"/>
                        <a:pt x="26686" y="39327"/>
                        <a:pt x="26673" y="39388"/>
                      </a:cubicBezTo>
                      <a:cubicBezTo>
                        <a:pt x="26667" y="39415"/>
                        <a:pt x="26663" y="39441"/>
                        <a:pt x="26657" y="39467"/>
                      </a:cubicBezTo>
                      <a:cubicBezTo>
                        <a:pt x="26641" y="39549"/>
                        <a:pt x="26623" y="39629"/>
                        <a:pt x="26606" y="39710"/>
                      </a:cubicBezTo>
                      <a:cubicBezTo>
                        <a:pt x="26606" y="39715"/>
                        <a:pt x="26604" y="39718"/>
                        <a:pt x="26604" y="39723"/>
                      </a:cubicBezTo>
                      <a:cubicBezTo>
                        <a:pt x="26585" y="39809"/>
                        <a:pt x="26565" y="39893"/>
                        <a:pt x="26546" y="39979"/>
                      </a:cubicBezTo>
                      <a:cubicBezTo>
                        <a:pt x="26540" y="40005"/>
                        <a:pt x="26533" y="40030"/>
                        <a:pt x="26527" y="40056"/>
                      </a:cubicBezTo>
                      <a:cubicBezTo>
                        <a:pt x="26512" y="40117"/>
                        <a:pt x="26498" y="40181"/>
                        <a:pt x="26482" y="40242"/>
                      </a:cubicBezTo>
                      <a:cubicBezTo>
                        <a:pt x="26476" y="40269"/>
                        <a:pt x="26469" y="40293"/>
                        <a:pt x="26463" y="40320"/>
                      </a:cubicBezTo>
                      <a:cubicBezTo>
                        <a:pt x="26444" y="40400"/>
                        <a:pt x="26424" y="40480"/>
                        <a:pt x="26402" y="40561"/>
                      </a:cubicBezTo>
                      <a:cubicBezTo>
                        <a:pt x="26400" y="40566"/>
                        <a:pt x="26400" y="40570"/>
                        <a:pt x="26397" y="40575"/>
                      </a:cubicBezTo>
                      <a:cubicBezTo>
                        <a:pt x="26375" y="40656"/>
                        <a:pt x="26354" y="40741"/>
                        <a:pt x="26330" y="40822"/>
                      </a:cubicBezTo>
                      <a:cubicBezTo>
                        <a:pt x="26324" y="40843"/>
                        <a:pt x="26320" y="40860"/>
                        <a:pt x="26314" y="40881"/>
                      </a:cubicBezTo>
                      <a:cubicBezTo>
                        <a:pt x="26292" y="40961"/>
                        <a:pt x="26269" y="41041"/>
                        <a:pt x="26244" y="41120"/>
                      </a:cubicBezTo>
                      <a:cubicBezTo>
                        <a:pt x="26240" y="41137"/>
                        <a:pt x="26234" y="41153"/>
                        <a:pt x="26228" y="41172"/>
                      </a:cubicBezTo>
                      <a:cubicBezTo>
                        <a:pt x="26208" y="41239"/>
                        <a:pt x="26189" y="41305"/>
                        <a:pt x="26169" y="41372"/>
                      </a:cubicBezTo>
                      <a:cubicBezTo>
                        <a:pt x="26161" y="41394"/>
                        <a:pt x="26155" y="41416"/>
                        <a:pt x="26148" y="41437"/>
                      </a:cubicBezTo>
                      <a:cubicBezTo>
                        <a:pt x="26125" y="41510"/>
                        <a:pt x="26101" y="41586"/>
                        <a:pt x="26077" y="41659"/>
                      </a:cubicBezTo>
                      <a:cubicBezTo>
                        <a:pt x="26068" y="41688"/>
                        <a:pt x="26058" y="41719"/>
                        <a:pt x="26048" y="41748"/>
                      </a:cubicBezTo>
                      <a:cubicBezTo>
                        <a:pt x="26030" y="41800"/>
                        <a:pt x="26011" y="41856"/>
                        <a:pt x="25994" y="41908"/>
                      </a:cubicBezTo>
                      <a:cubicBezTo>
                        <a:pt x="25978" y="41958"/>
                        <a:pt x="25960" y="42004"/>
                        <a:pt x="25944" y="42054"/>
                      </a:cubicBezTo>
                      <a:cubicBezTo>
                        <a:pt x="25930" y="42096"/>
                        <a:pt x="25915" y="42140"/>
                        <a:pt x="25899" y="42181"/>
                      </a:cubicBezTo>
                      <a:cubicBezTo>
                        <a:pt x="25883" y="42224"/>
                        <a:pt x="25868" y="42268"/>
                        <a:pt x="25851" y="42310"/>
                      </a:cubicBezTo>
                      <a:cubicBezTo>
                        <a:pt x="25844" y="42332"/>
                        <a:pt x="25835" y="42353"/>
                        <a:pt x="25828" y="42375"/>
                      </a:cubicBezTo>
                      <a:cubicBezTo>
                        <a:pt x="25793" y="42468"/>
                        <a:pt x="25759" y="42558"/>
                        <a:pt x="25724" y="42651"/>
                      </a:cubicBezTo>
                      <a:cubicBezTo>
                        <a:pt x="25720" y="42659"/>
                        <a:pt x="25718" y="42666"/>
                        <a:pt x="25715" y="42675"/>
                      </a:cubicBezTo>
                      <a:cubicBezTo>
                        <a:pt x="25628" y="42899"/>
                        <a:pt x="25536" y="43124"/>
                        <a:pt x="25441" y="43345"/>
                      </a:cubicBezTo>
                      <a:cubicBezTo>
                        <a:pt x="25384" y="43470"/>
                        <a:pt x="25329" y="43600"/>
                        <a:pt x="25274" y="43724"/>
                      </a:cubicBezTo>
                      <a:cubicBezTo>
                        <a:pt x="24955" y="44451"/>
                        <a:pt x="24625" y="45202"/>
                        <a:pt x="24055" y="45748"/>
                      </a:cubicBezTo>
                      <a:cubicBezTo>
                        <a:pt x="24041" y="45762"/>
                        <a:pt x="24028" y="45776"/>
                        <a:pt x="24013" y="45788"/>
                      </a:cubicBezTo>
                      <a:cubicBezTo>
                        <a:pt x="23831" y="45893"/>
                        <a:pt x="23652" y="45945"/>
                        <a:pt x="23479" y="45945"/>
                      </a:cubicBezTo>
                      <a:cubicBezTo>
                        <a:pt x="23402" y="45945"/>
                        <a:pt x="23326" y="45935"/>
                        <a:pt x="23252" y="45915"/>
                      </a:cubicBezTo>
                      <a:cubicBezTo>
                        <a:pt x="22868" y="45808"/>
                        <a:pt x="22502" y="45429"/>
                        <a:pt x="22130" y="44757"/>
                      </a:cubicBezTo>
                      <a:lnTo>
                        <a:pt x="22127" y="44753"/>
                      </a:lnTo>
                      <a:cubicBezTo>
                        <a:pt x="22110" y="44728"/>
                        <a:pt x="22089" y="44706"/>
                        <a:pt x="22072" y="44684"/>
                      </a:cubicBezTo>
                      <a:lnTo>
                        <a:pt x="22057" y="44670"/>
                      </a:lnTo>
                      <a:cubicBezTo>
                        <a:pt x="22031" y="44643"/>
                        <a:pt x="21997" y="44630"/>
                        <a:pt x="21962" y="44630"/>
                      </a:cubicBezTo>
                      <a:cubicBezTo>
                        <a:pt x="21944" y="44630"/>
                        <a:pt x="21925" y="44633"/>
                        <a:pt x="21907" y="44641"/>
                      </a:cubicBezTo>
                      <a:cubicBezTo>
                        <a:pt x="21853" y="44664"/>
                        <a:pt x="21818" y="44714"/>
                        <a:pt x="21820" y="44770"/>
                      </a:cubicBezTo>
                      <a:lnTo>
                        <a:pt x="21820" y="44772"/>
                      </a:lnTo>
                      <a:cubicBezTo>
                        <a:pt x="21820" y="44775"/>
                        <a:pt x="21820" y="44779"/>
                        <a:pt x="21821" y="44782"/>
                      </a:cubicBezTo>
                      <a:cubicBezTo>
                        <a:pt x="21868" y="44985"/>
                        <a:pt x="21933" y="45183"/>
                        <a:pt x="22018" y="45368"/>
                      </a:cubicBezTo>
                      <a:cubicBezTo>
                        <a:pt x="22006" y="45353"/>
                        <a:pt x="21992" y="45339"/>
                        <a:pt x="21978" y="45321"/>
                      </a:cubicBezTo>
                      <a:lnTo>
                        <a:pt x="21964" y="45304"/>
                      </a:lnTo>
                      <a:cubicBezTo>
                        <a:pt x="21952" y="45291"/>
                        <a:pt x="21944" y="45281"/>
                        <a:pt x="21935" y="45267"/>
                      </a:cubicBezTo>
                      <a:cubicBezTo>
                        <a:pt x="21929" y="45260"/>
                        <a:pt x="21922" y="45253"/>
                        <a:pt x="21916" y="45244"/>
                      </a:cubicBezTo>
                      <a:cubicBezTo>
                        <a:pt x="21907" y="45231"/>
                        <a:pt x="21898" y="45218"/>
                        <a:pt x="21887" y="45205"/>
                      </a:cubicBezTo>
                      <a:cubicBezTo>
                        <a:pt x="21878" y="45193"/>
                        <a:pt x="21869" y="45181"/>
                        <a:pt x="21860" y="45168"/>
                      </a:cubicBezTo>
                      <a:cubicBezTo>
                        <a:pt x="21853" y="45158"/>
                        <a:pt x="21846" y="45149"/>
                        <a:pt x="21839" y="45138"/>
                      </a:cubicBezTo>
                      <a:lnTo>
                        <a:pt x="21817" y="45106"/>
                      </a:lnTo>
                      <a:cubicBezTo>
                        <a:pt x="21812" y="45098"/>
                        <a:pt x="21807" y="45091"/>
                        <a:pt x="21804" y="45085"/>
                      </a:cubicBezTo>
                      <a:lnTo>
                        <a:pt x="21802" y="45081"/>
                      </a:lnTo>
                      <a:cubicBezTo>
                        <a:pt x="21774" y="45040"/>
                        <a:pt x="21751" y="44998"/>
                        <a:pt x="21726" y="44954"/>
                      </a:cubicBezTo>
                      <a:lnTo>
                        <a:pt x="21722" y="44945"/>
                      </a:lnTo>
                      <a:lnTo>
                        <a:pt x="21719" y="44942"/>
                      </a:lnTo>
                      <a:cubicBezTo>
                        <a:pt x="21716" y="44935"/>
                        <a:pt x="21712" y="44931"/>
                        <a:pt x="21709" y="44924"/>
                      </a:cubicBezTo>
                      <a:cubicBezTo>
                        <a:pt x="21706" y="44921"/>
                        <a:pt x="21704" y="44918"/>
                        <a:pt x="21704" y="44913"/>
                      </a:cubicBezTo>
                      <a:cubicBezTo>
                        <a:pt x="21703" y="44909"/>
                        <a:pt x="21699" y="44905"/>
                        <a:pt x="21697" y="44899"/>
                      </a:cubicBezTo>
                      <a:cubicBezTo>
                        <a:pt x="21696" y="44896"/>
                        <a:pt x="21694" y="44890"/>
                        <a:pt x="21690" y="44887"/>
                      </a:cubicBezTo>
                      <a:cubicBezTo>
                        <a:pt x="21688" y="44884"/>
                        <a:pt x="21688" y="44883"/>
                        <a:pt x="21687" y="44880"/>
                      </a:cubicBezTo>
                      <a:cubicBezTo>
                        <a:pt x="21683" y="44872"/>
                        <a:pt x="21680" y="44867"/>
                        <a:pt x="21675" y="44859"/>
                      </a:cubicBezTo>
                      <a:lnTo>
                        <a:pt x="21665" y="44836"/>
                      </a:lnTo>
                      <a:cubicBezTo>
                        <a:pt x="21652" y="44810"/>
                        <a:pt x="21642" y="44785"/>
                        <a:pt x="21629" y="44757"/>
                      </a:cubicBezTo>
                      <a:cubicBezTo>
                        <a:pt x="21623" y="44746"/>
                        <a:pt x="21617" y="44734"/>
                        <a:pt x="21614" y="44722"/>
                      </a:cubicBezTo>
                      <a:cubicBezTo>
                        <a:pt x="21607" y="44706"/>
                        <a:pt x="21600" y="44687"/>
                        <a:pt x="21592" y="44671"/>
                      </a:cubicBezTo>
                      <a:cubicBezTo>
                        <a:pt x="21584" y="44648"/>
                        <a:pt x="21573" y="44625"/>
                        <a:pt x="21565" y="44599"/>
                      </a:cubicBezTo>
                      <a:lnTo>
                        <a:pt x="21563" y="44596"/>
                      </a:lnTo>
                      <a:lnTo>
                        <a:pt x="21551" y="44568"/>
                      </a:lnTo>
                      <a:cubicBezTo>
                        <a:pt x="21543" y="44545"/>
                        <a:pt x="21535" y="44520"/>
                        <a:pt x="21528" y="44496"/>
                      </a:cubicBezTo>
                      <a:cubicBezTo>
                        <a:pt x="21524" y="44483"/>
                        <a:pt x="21519" y="44469"/>
                        <a:pt x="21515" y="44457"/>
                      </a:cubicBezTo>
                      <a:cubicBezTo>
                        <a:pt x="21506" y="44429"/>
                        <a:pt x="21498" y="44402"/>
                        <a:pt x="21490" y="44373"/>
                      </a:cubicBezTo>
                      <a:lnTo>
                        <a:pt x="21486" y="44358"/>
                      </a:lnTo>
                      <a:cubicBezTo>
                        <a:pt x="21479" y="44330"/>
                        <a:pt x="21470" y="44301"/>
                        <a:pt x="21463" y="44272"/>
                      </a:cubicBezTo>
                      <a:cubicBezTo>
                        <a:pt x="21461" y="44263"/>
                        <a:pt x="21457" y="44255"/>
                        <a:pt x="21455" y="44246"/>
                      </a:cubicBezTo>
                      <a:lnTo>
                        <a:pt x="21454" y="44241"/>
                      </a:lnTo>
                      <a:cubicBezTo>
                        <a:pt x="21451" y="44233"/>
                        <a:pt x="21449" y="44224"/>
                        <a:pt x="21447" y="44214"/>
                      </a:cubicBezTo>
                      <a:cubicBezTo>
                        <a:pt x="21438" y="44180"/>
                        <a:pt x="21430" y="44144"/>
                        <a:pt x="21423" y="44109"/>
                      </a:cubicBezTo>
                      <a:cubicBezTo>
                        <a:pt x="21420" y="44102"/>
                        <a:pt x="21419" y="44093"/>
                        <a:pt x="21417" y="44085"/>
                      </a:cubicBezTo>
                      <a:cubicBezTo>
                        <a:pt x="21410" y="44051"/>
                        <a:pt x="21403" y="44016"/>
                        <a:pt x="21397" y="43981"/>
                      </a:cubicBezTo>
                      <a:cubicBezTo>
                        <a:pt x="21396" y="43972"/>
                        <a:pt x="21393" y="43965"/>
                        <a:pt x="21393" y="43956"/>
                      </a:cubicBezTo>
                      <a:cubicBezTo>
                        <a:pt x="21388" y="43919"/>
                        <a:pt x="21381" y="43883"/>
                        <a:pt x="21375" y="43846"/>
                      </a:cubicBezTo>
                      <a:cubicBezTo>
                        <a:pt x="21374" y="43839"/>
                        <a:pt x="21374" y="43832"/>
                        <a:pt x="21371" y="43825"/>
                      </a:cubicBezTo>
                      <a:cubicBezTo>
                        <a:pt x="21366" y="43781"/>
                        <a:pt x="21359" y="43737"/>
                        <a:pt x="21355" y="43692"/>
                      </a:cubicBezTo>
                      <a:lnTo>
                        <a:pt x="21355" y="43686"/>
                      </a:lnTo>
                      <a:cubicBezTo>
                        <a:pt x="21353" y="43663"/>
                        <a:pt x="21350" y="43638"/>
                        <a:pt x="21347" y="43615"/>
                      </a:cubicBezTo>
                      <a:cubicBezTo>
                        <a:pt x="21346" y="43597"/>
                        <a:pt x="21345" y="43580"/>
                        <a:pt x="21343" y="43562"/>
                      </a:cubicBezTo>
                      <a:lnTo>
                        <a:pt x="21340" y="43546"/>
                      </a:lnTo>
                      <a:cubicBezTo>
                        <a:pt x="21337" y="43507"/>
                        <a:pt x="21334" y="43470"/>
                        <a:pt x="21333" y="43433"/>
                      </a:cubicBezTo>
                      <a:lnTo>
                        <a:pt x="21331" y="43411"/>
                      </a:lnTo>
                      <a:cubicBezTo>
                        <a:pt x="21330" y="43373"/>
                        <a:pt x="21328" y="43335"/>
                        <a:pt x="21326" y="43298"/>
                      </a:cubicBezTo>
                      <a:lnTo>
                        <a:pt x="21326" y="43280"/>
                      </a:lnTo>
                      <a:lnTo>
                        <a:pt x="21326" y="43277"/>
                      </a:lnTo>
                      <a:lnTo>
                        <a:pt x="21326" y="43247"/>
                      </a:lnTo>
                      <a:lnTo>
                        <a:pt x="21326" y="43201"/>
                      </a:lnTo>
                      <a:lnTo>
                        <a:pt x="21326" y="43196"/>
                      </a:lnTo>
                      <a:cubicBezTo>
                        <a:pt x="21321" y="43170"/>
                        <a:pt x="21321" y="43154"/>
                        <a:pt x="21321" y="43138"/>
                      </a:cubicBezTo>
                      <a:cubicBezTo>
                        <a:pt x="21321" y="42777"/>
                        <a:pt x="21358" y="42423"/>
                        <a:pt x="21426" y="42106"/>
                      </a:cubicBezTo>
                      <a:cubicBezTo>
                        <a:pt x="21449" y="42082"/>
                        <a:pt x="21484" y="42058"/>
                        <a:pt x="21525" y="42036"/>
                      </a:cubicBezTo>
                      <a:lnTo>
                        <a:pt x="21525" y="42036"/>
                      </a:lnTo>
                      <a:cubicBezTo>
                        <a:pt x="21522" y="42084"/>
                        <a:pt x="21521" y="42134"/>
                        <a:pt x="21519" y="42185"/>
                      </a:cubicBezTo>
                      <a:cubicBezTo>
                        <a:pt x="21500" y="42745"/>
                        <a:pt x="21480" y="43379"/>
                        <a:pt x="21601" y="43731"/>
                      </a:cubicBezTo>
                      <a:cubicBezTo>
                        <a:pt x="21643" y="43852"/>
                        <a:pt x="21697" y="43930"/>
                        <a:pt x="21770" y="43972"/>
                      </a:cubicBezTo>
                      <a:cubicBezTo>
                        <a:pt x="21780" y="43978"/>
                        <a:pt x="21789" y="43979"/>
                        <a:pt x="21799" y="43979"/>
                      </a:cubicBezTo>
                      <a:lnTo>
                        <a:pt x="21802" y="43979"/>
                      </a:lnTo>
                      <a:cubicBezTo>
                        <a:pt x="22000" y="43976"/>
                        <a:pt x="22016" y="43634"/>
                        <a:pt x="22018" y="43313"/>
                      </a:cubicBezTo>
                      <a:lnTo>
                        <a:pt x="22018" y="43150"/>
                      </a:lnTo>
                      <a:lnTo>
                        <a:pt x="22018" y="43051"/>
                      </a:lnTo>
                      <a:cubicBezTo>
                        <a:pt x="22018" y="42973"/>
                        <a:pt x="22018" y="42890"/>
                        <a:pt x="22028" y="42848"/>
                      </a:cubicBezTo>
                      <a:lnTo>
                        <a:pt x="22028" y="42847"/>
                      </a:lnTo>
                      <a:lnTo>
                        <a:pt x="22028" y="42844"/>
                      </a:lnTo>
                      <a:lnTo>
                        <a:pt x="22028" y="42832"/>
                      </a:lnTo>
                      <a:cubicBezTo>
                        <a:pt x="22028" y="42818"/>
                        <a:pt x="22025" y="42800"/>
                        <a:pt x="22025" y="42783"/>
                      </a:cubicBezTo>
                      <a:cubicBezTo>
                        <a:pt x="22025" y="42688"/>
                        <a:pt x="22037" y="42551"/>
                        <a:pt x="22047" y="42395"/>
                      </a:cubicBezTo>
                      <a:cubicBezTo>
                        <a:pt x="22063" y="42188"/>
                        <a:pt x="22080" y="41958"/>
                        <a:pt x="22080" y="41743"/>
                      </a:cubicBezTo>
                      <a:lnTo>
                        <a:pt x="22080" y="41707"/>
                      </a:lnTo>
                      <a:lnTo>
                        <a:pt x="22080" y="41688"/>
                      </a:lnTo>
                      <a:lnTo>
                        <a:pt x="22080" y="41684"/>
                      </a:lnTo>
                      <a:lnTo>
                        <a:pt x="22080" y="41659"/>
                      </a:lnTo>
                      <a:lnTo>
                        <a:pt x="22080" y="41633"/>
                      </a:lnTo>
                      <a:lnTo>
                        <a:pt x="22080" y="41631"/>
                      </a:lnTo>
                      <a:cubicBezTo>
                        <a:pt x="22080" y="41617"/>
                        <a:pt x="22079" y="41602"/>
                        <a:pt x="22079" y="41589"/>
                      </a:cubicBezTo>
                      <a:lnTo>
                        <a:pt x="22079" y="41588"/>
                      </a:lnTo>
                      <a:cubicBezTo>
                        <a:pt x="22075" y="41510"/>
                        <a:pt x="22067" y="41445"/>
                        <a:pt x="22057" y="41386"/>
                      </a:cubicBezTo>
                      <a:cubicBezTo>
                        <a:pt x="22054" y="41382"/>
                        <a:pt x="22054" y="41376"/>
                        <a:pt x="22053" y="41370"/>
                      </a:cubicBezTo>
                      <a:cubicBezTo>
                        <a:pt x="22051" y="41357"/>
                        <a:pt x="22047" y="41347"/>
                        <a:pt x="22046" y="41335"/>
                      </a:cubicBezTo>
                      <a:cubicBezTo>
                        <a:pt x="22015" y="41211"/>
                        <a:pt x="21962" y="41136"/>
                        <a:pt x="21890" y="41101"/>
                      </a:cubicBezTo>
                      <a:cubicBezTo>
                        <a:pt x="21718" y="40990"/>
                        <a:pt x="21527" y="40913"/>
                        <a:pt x="21293" y="40862"/>
                      </a:cubicBezTo>
                      <a:cubicBezTo>
                        <a:pt x="21369" y="40831"/>
                        <a:pt x="21452" y="40799"/>
                        <a:pt x="21541" y="40764"/>
                      </a:cubicBezTo>
                      <a:cubicBezTo>
                        <a:pt x="21581" y="40748"/>
                        <a:pt x="21624" y="40723"/>
                        <a:pt x="21661" y="40700"/>
                      </a:cubicBezTo>
                      <a:cubicBezTo>
                        <a:pt x="21744" y="40643"/>
                        <a:pt x="21789" y="40580"/>
                        <a:pt x="21792" y="40516"/>
                      </a:cubicBezTo>
                      <a:cubicBezTo>
                        <a:pt x="21795" y="40481"/>
                        <a:pt x="21785" y="40432"/>
                        <a:pt x="21731" y="40384"/>
                      </a:cubicBezTo>
                      <a:cubicBezTo>
                        <a:pt x="21726" y="40379"/>
                        <a:pt x="21723" y="40378"/>
                        <a:pt x="21719" y="40376"/>
                      </a:cubicBezTo>
                      <a:cubicBezTo>
                        <a:pt x="21664" y="40347"/>
                        <a:pt x="21601" y="40333"/>
                        <a:pt x="21528" y="40333"/>
                      </a:cubicBezTo>
                      <a:lnTo>
                        <a:pt x="21493" y="40333"/>
                      </a:lnTo>
                      <a:cubicBezTo>
                        <a:pt x="21461" y="40334"/>
                        <a:pt x="21425" y="40337"/>
                        <a:pt x="21384" y="40344"/>
                      </a:cubicBezTo>
                      <a:cubicBezTo>
                        <a:pt x="21381" y="40344"/>
                        <a:pt x="21375" y="40347"/>
                        <a:pt x="21372" y="40347"/>
                      </a:cubicBezTo>
                      <a:lnTo>
                        <a:pt x="21368" y="40347"/>
                      </a:lnTo>
                      <a:cubicBezTo>
                        <a:pt x="21330" y="40355"/>
                        <a:pt x="21292" y="40363"/>
                        <a:pt x="21256" y="40372"/>
                      </a:cubicBezTo>
                      <a:cubicBezTo>
                        <a:pt x="21216" y="40381"/>
                        <a:pt x="21180" y="40391"/>
                        <a:pt x="21143" y="40398"/>
                      </a:cubicBezTo>
                      <a:cubicBezTo>
                        <a:pt x="20662" y="40503"/>
                        <a:pt x="20222" y="40742"/>
                        <a:pt x="19835" y="40954"/>
                      </a:cubicBezTo>
                      <a:lnTo>
                        <a:pt x="19829" y="40956"/>
                      </a:lnTo>
                      <a:cubicBezTo>
                        <a:pt x="19784" y="40989"/>
                        <a:pt x="19712" y="41026"/>
                        <a:pt x="19638" y="41064"/>
                      </a:cubicBezTo>
                      <a:cubicBezTo>
                        <a:pt x="19478" y="41149"/>
                        <a:pt x="19295" y="41244"/>
                        <a:pt x="19190" y="41367"/>
                      </a:cubicBezTo>
                      <a:cubicBezTo>
                        <a:pt x="19169" y="41392"/>
                        <a:pt x="19151" y="41420"/>
                        <a:pt x="19137" y="41449"/>
                      </a:cubicBezTo>
                      <a:cubicBezTo>
                        <a:pt x="19118" y="41491"/>
                        <a:pt x="19109" y="41532"/>
                        <a:pt x="19110" y="41574"/>
                      </a:cubicBezTo>
                      <a:cubicBezTo>
                        <a:pt x="19113" y="41595"/>
                        <a:pt x="19115" y="41615"/>
                        <a:pt x="19121" y="41634"/>
                      </a:cubicBezTo>
                      <a:cubicBezTo>
                        <a:pt x="19123" y="41700"/>
                        <a:pt x="19123" y="41770"/>
                        <a:pt x="19123" y="41843"/>
                      </a:cubicBezTo>
                      <a:cubicBezTo>
                        <a:pt x="19122" y="42122"/>
                        <a:pt x="19091" y="42409"/>
                        <a:pt x="19064" y="42686"/>
                      </a:cubicBezTo>
                      <a:cubicBezTo>
                        <a:pt x="19040" y="42906"/>
                        <a:pt x="19016" y="43134"/>
                        <a:pt x="19007" y="43358"/>
                      </a:cubicBezTo>
                      <a:cubicBezTo>
                        <a:pt x="18956" y="44262"/>
                        <a:pt x="18932" y="45180"/>
                        <a:pt x="18909" y="46068"/>
                      </a:cubicBezTo>
                      <a:lnTo>
                        <a:pt x="18902" y="46339"/>
                      </a:lnTo>
                      <a:cubicBezTo>
                        <a:pt x="18342" y="46028"/>
                        <a:pt x="17716" y="45853"/>
                        <a:pt x="17227" y="45734"/>
                      </a:cubicBezTo>
                      <a:cubicBezTo>
                        <a:pt x="16697" y="45610"/>
                        <a:pt x="16156" y="45560"/>
                        <a:pt x="15742" y="45531"/>
                      </a:cubicBezTo>
                      <a:cubicBezTo>
                        <a:pt x="15664" y="45528"/>
                        <a:pt x="15583" y="45524"/>
                        <a:pt x="15506" y="45518"/>
                      </a:cubicBezTo>
                      <a:cubicBezTo>
                        <a:pt x="15345" y="45510"/>
                        <a:pt x="15180" y="45501"/>
                        <a:pt x="15015" y="45501"/>
                      </a:cubicBezTo>
                      <a:cubicBezTo>
                        <a:pt x="14838" y="45501"/>
                        <a:pt x="14661" y="45511"/>
                        <a:pt x="14487" y="45544"/>
                      </a:cubicBezTo>
                      <a:cubicBezTo>
                        <a:pt x="14483" y="45504"/>
                        <a:pt x="14480" y="45463"/>
                        <a:pt x="14479" y="45420"/>
                      </a:cubicBezTo>
                      <a:cubicBezTo>
                        <a:pt x="14473" y="45332"/>
                        <a:pt x="14467" y="45240"/>
                        <a:pt x="14445" y="45149"/>
                      </a:cubicBezTo>
                      <a:cubicBezTo>
                        <a:pt x="14347" y="44410"/>
                        <a:pt x="14283" y="43656"/>
                        <a:pt x="14231" y="43004"/>
                      </a:cubicBezTo>
                      <a:cubicBezTo>
                        <a:pt x="14079" y="41462"/>
                        <a:pt x="14001" y="40070"/>
                        <a:pt x="13990" y="38748"/>
                      </a:cubicBezTo>
                      <a:lnTo>
                        <a:pt x="13990" y="38744"/>
                      </a:lnTo>
                      <a:cubicBezTo>
                        <a:pt x="13988" y="38727"/>
                        <a:pt x="13986" y="38708"/>
                        <a:pt x="13985" y="38686"/>
                      </a:cubicBezTo>
                      <a:cubicBezTo>
                        <a:pt x="13985" y="38676"/>
                        <a:pt x="13983" y="38665"/>
                        <a:pt x="13983" y="38654"/>
                      </a:cubicBezTo>
                      <a:close/>
                      <a:moveTo>
                        <a:pt x="18322" y="46600"/>
                      </a:moveTo>
                      <a:cubicBezTo>
                        <a:pt x="18350" y="46610"/>
                        <a:pt x="18374" y="46621"/>
                        <a:pt x="18402" y="46634"/>
                      </a:cubicBezTo>
                      <a:cubicBezTo>
                        <a:pt x="18379" y="46637"/>
                        <a:pt x="18354" y="46643"/>
                        <a:pt x="18335" y="46651"/>
                      </a:cubicBezTo>
                      <a:cubicBezTo>
                        <a:pt x="18329" y="46634"/>
                        <a:pt x="18326" y="46617"/>
                        <a:pt x="18322" y="46600"/>
                      </a:cubicBezTo>
                      <a:close/>
                      <a:moveTo>
                        <a:pt x="21585" y="45648"/>
                      </a:moveTo>
                      <a:cubicBezTo>
                        <a:pt x="21789" y="45880"/>
                        <a:pt x="22024" y="46052"/>
                        <a:pt x="22286" y="46156"/>
                      </a:cubicBezTo>
                      <a:cubicBezTo>
                        <a:pt x="22092" y="46207"/>
                        <a:pt x="21909" y="46279"/>
                        <a:pt x="21734" y="46366"/>
                      </a:cubicBezTo>
                      <a:cubicBezTo>
                        <a:pt x="21699" y="46375"/>
                        <a:pt x="21675" y="46404"/>
                        <a:pt x="21674" y="46439"/>
                      </a:cubicBezTo>
                      <a:lnTo>
                        <a:pt x="21674" y="46441"/>
                      </a:lnTo>
                      <a:lnTo>
                        <a:pt x="21674" y="46445"/>
                      </a:lnTo>
                      <a:cubicBezTo>
                        <a:pt x="21674" y="46474"/>
                        <a:pt x="21687" y="46503"/>
                        <a:pt x="21710" y="46519"/>
                      </a:cubicBezTo>
                      <a:cubicBezTo>
                        <a:pt x="21725" y="46530"/>
                        <a:pt x="21741" y="46534"/>
                        <a:pt x="21757" y="46534"/>
                      </a:cubicBezTo>
                      <a:cubicBezTo>
                        <a:pt x="21764" y="46534"/>
                        <a:pt x="21772" y="46534"/>
                        <a:pt x="21779" y="46532"/>
                      </a:cubicBezTo>
                      <a:cubicBezTo>
                        <a:pt x="21980" y="46515"/>
                        <a:pt x="22190" y="46515"/>
                        <a:pt x="22389" y="46515"/>
                      </a:cubicBezTo>
                      <a:cubicBezTo>
                        <a:pt x="22551" y="46515"/>
                        <a:pt x="22717" y="46515"/>
                        <a:pt x="22882" y="46506"/>
                      </a:cubicBezTo>
                      <a:lnTo>
                        <a:pt x="22885" y="46506"/>
                      </a:lnTo>
                      <a:cubicBezTo>
                        <a:pt x="22900" y="46505"/>
                        <a:pt x="22917" y="46505"/>
                        <a:pt x="22935" y="46505"/>
                      </a:cubicBezTo>
                      <a:cubicBezTo>
                        <a:pt x="22960" y="46505"/>
                        <a:pt x="22988" y="46505"/>
                        <a:pt x="23016" y="46506"/>
                      </a:cubicBezTo>
                      <a:cubicBezTo>
                        <a:pt x="23041" y="46507"/>
                        <a:pt x="23066" y="46509"/>
                        <a:pt x="23092" y="46509"/>
                      </a:cubicBezTo>
                      <a:cubicBezTo>
                        <a:pt x="23103" y="46509"/>
                        <a:pt x="23114" y="46509"/>
                        <a:pt x="23125" y="46508"/>
                      </a:cubicBezTo>
                      <a:cubicBezTo>
                        <a:pt x="23130" y="46543"/>
                        <a:pt x="23134" y="46578"/>
                        <a:pt x="23141" y="46608"/>
                      </a:cubicBezTo>
                      <a:cubicBezTo>
                        <a:pt x="23176" y="46916"/>
                        <a:pt x="23204" y="47196"/>
                        <a:pt x="23197" y="47477"/>
                      </a:cubicBezTo>
                      <a:cubicBezTo>
                        <a:pt x="23181" y="47847"/>
                        <a:pt x="23128" y="48255"/>
                        <a:pt x="22860" y="48526"/>
                      </a:cubicBezTo>
                      <a:cubicBezTo>
                        <a:pt x="22784" y="48601"/>
                        <a:pt x="22692" y="48640"/>
                        <a:pt x="22605" y="48640"/>
                      </a:cubicBezTo>
                      <a:cubicBezTo>
                        <a:pt x="22604" y="48640"/>
                        <a:pt x="22602" y="48640"/>
                        <a:pt x="22601" y="48640"/>
                      </a:cubicBezTo>
                      <a:cubicBezTo>
                        <a:pt x="22526" y="48638"/>
                        <a:pt x="22459" y="48606"/>
                        <a:pt x="22404" y="48551"/>
                      </a:cubicBezTo>
                      <a:cubicBezTo>
                        <a:pt x="21868" y="48012"/>
                        <a:pt x="21547" y="47139"/>
                        <a:pt x="21525" y="46155"/>
                      </a:cubicBezTo>
                      <a:cubicBezTo>
                        <a:pt x="21528" y="46022"/>
                        <a:pt x="21549" y="45888"/>
                        <a:pt x="21569" y="45760"/>
                      </a:cubicBezTo>
                      <a:cubicBezTo>
                        <a:pt x="21573" y="45724"/>
                        <a:pt x="21579" y="45687"/>
                        <a:pt x="21585" y="45648"/>
                      </a:cubicBezTo>
                      <a:close/>
                      <a:moveTo>
                        <a:pt x="15414" y="45945"/>
                      </a:moveTo>
                      <a:cubicBezTo>
                        <a:pt x="15429" y="45945"/>
                        <a:pt x="15451" y="45945"/>
                        <a:pt x="15473" y="45947"/>
                      </a:cubicBezTo>
                      <a:lnTo>
                        <a:pt x="15493" y="45950"/>
                      </a:lnTo>
                      <a:cubicBezTo>
                        <a:pt x="15538" y="45951"/>
                        <a:pt x="15586" y="45954"/>
                        <a:pt x="15631" y="45958"/>
                      </a:cubicBezTo>
                      <a:lnTo>
                        <a:pt x="15646" y="45960"/>
                      </a:lnTo>
                      <a:cubicBezTo>
                        <a:pt x="15754" y="45967"/>
                        <a:pt x="15863" y="45979"/>
                        <a:pt x="15970" y="45990"/>
                      </a:cubicBezTo>
                      <a:cubicBezTo>
                        <a:pt x="15980" y="45993"/>
                        <a:pt x="15989" y="45993"/>
                        <a:pt x="15997" y="45995"/>
                      </a:cubicBezTo>
                      <a:cubicBezTo>
                        <a:pt x="16006" y="45996"/>
                        <a:pt x="16016" y="45996"/>
                        <a:pt x="16025" y="45998"/>
                      </a:cubicBezTo>
                      <a:cubicBezTo>
                        <a:pt x="16056" y="46002"/>
                        <a:pt x="16085" y="46005"/>
                        <a:pt x="16115" y="46009"/>
                      </a:cubicBezTo>
                      <a:cubicBezTo>
                        <a:pt x="16166" y="46017"/>
                        <a:pt x="16220" y="46024"/>
                        <a:pt x="16271" y="46031"/>
                      </a:cubicBezTo>
                      <a:lnTo>
                        <a:pt x="16276" y="46031"/>
                      </a:lnTo>
                      <a:cubicBezTo>
                        <a:pt x="16324" y="46038"/>
                        <a:pt x="16369" y="46046"/>
                        <a:pt x="16417" y="46053"/>
                      </a:cubicBezTo>
                      <a:cubicBezTo>
                        <a:pt x="16432" y="46054"/>
                        <a:pt x="16448" y="46059"/>
                        <a:pt x="16462" y="46060"/>
                      </a:cubicBezTo>
                      <a:lnTo>
                        <a:pt x="16588" y="46082"/>
                      </a:lnTo>
                      <a:lnTo>
                        <a:pt x="16592" y="46082"/>
                      </a:lnTo>
                      <a:cubicBezTo>
                        <a:pt x="16639" y="46091"/>
                        <a:pt x="16688" y="46100"/>
                        <a:pt x="16735" y="46111"/>
                      </a:cubicBezTo>
                      <a:lnTo>
                        <a:pt x="16759" y="46117"/>
                      </a:lnTo>
                      <a:cubicBezTo>
                        <a:pt x="16805" y="46126"/>
                        <a:pt x="16848" y="46136"/>
                        <a:pt x="16894" y="46146"/>
                      </a:cubicBezTo>
                      <a:lnTo>
                        <a:pt x="16907" y="46149"/>
                      </a:lnTo>
                      <a:cubicBezTo>
                        <a:pt x="16943" y="46158"/>
                        <a:pt x="16981" y="46168"/>
                        <a:pt x="17017" y="46177"/>
                      </a:cubicBezTo>
                      <a:cubicBezTo>
                        <a:pt x="17033" y="46180"/>
                        <a:pt x="17051" y="46184"/>
                        <a:pt x="17068" y="46190"/>
                      </a:cubicBezTo>
                      <a:cubicBezTo>
                        <a:pt x="17118" y="46202"/>
                        <a:pt x="17168" y="46215"/>
                        <a:pt x="17214" y="46228"/>
                      </a:cubicBezTo>
                      <a:lnTo>
                        <a:pt x="17216" y="46228"/>
                      </a:lnTo>
                      <a:cubicBezTo>
                        <a:pt x="17233" y="46231"/>
                        <a:pt x="17249" y="46237"/>
                        <a:pt x="17267" y="46242"/>
                      </a:cubicBezTo>
                      <a:lnTo>
                        <a:pt x="17296" y="46250"/>
                      </a:lnTo>
                      <a:lnTo>
                        <a:pt x="17302" y="46251"/>
                      </a:lnTo>
                      <a:cubicBezTo>
                        <a:pt x="17332" y="46260"/>
                        <a:pt x="17364" y="46267"/>
                        <a:pt x="17393" y="46277"/>
                      </a:cubicBezTo>
                      <a:lnTo>
                        <a:pt x="17395" y="46277"/>
                      </a:lnTo>
                      <a:cubicBezTo>
                        <a:pt x="17437" y="46289"/>
                        <a:pt x="17478" y="46302"/>
                        <a:pt x="17522" y="46315"/>
                      </a:cubicBezTo>
                      <a:cubicBezTo>
                        <a:pt x="17568" y="46330"/>
                        <a:pt x="17612" y="46343"/>
                        <a:pt x="17657" y="46359"/>
                      </a:cubicBezTo>
                      <a:lnTo>
                        <a:pt x="17724" y="46381"/>
                      </a:lnTo>
                      <a:cubicBezTo>
                        <a:pt x="17746" y="46388"/>
                        <a:pt x="17769" y="46395"/>
                        <a:pt x="17791" y="46404"/>
                      </a:cubicBezTo>
                      <a:lnTo>
                        <a:pt x="17809" y="46514"/>
                      </a:lnTo>
                      <a:cubicBezTo>
                        <a:pt x="17816" y="46554"/>
                        <a:pt x="17823" y="46592"/>
                        <a:pt x="17826" y="46632"/>
                      </a:cubicBezTo>
                      <a:cubicBezTo>
                        <a:pt x="17893" y="47126"/>
                        <a:pt x="17959" y="47526"/>
                        <a:pt x="18032" y="47889"/>
                      </a:cubicBezTo>
                      <a:lnTo>
                        <a:pt x="18081" y="48152"/>
                      </a:lnTo>
                      <a:lnTo>
                        <a:pt x="18083" y="48157"/>
                      </a:lnTo>
                      <a:cubicBezTo>
                        <a:pt x="18100" y="48241"/>
                        <a:pt x="18116" y="48322"/>
                        <a:pt x="18132" y="48408"/>
                      </a:cubicBezTo>
                      <a:lnTo>
                        <a:pt x="18141" y="48456"/>
                      </a:lnTo>
                      <a:cubicBezTo>
                        <a:pt x="18148" y="48488"/>
                        <a:pt x="18154" y="48523"/>
                        <a:pt x="18162" y="48555"/>
                      </a:cubicBezTo>
                      <a:cubicBezTo>
                        <a:pt x="18100" y="48560"/>
                        <a:pt x="18039" y="48576"/>
                        <a:pt x="17984" y="48603"/>
                      </a:cubicBezTo>
                      <a:cubicBezTo>
                        <a:pt x="17925" y="48633"/>
                        <a:pt x="17876" y="48670"/>
                        <a:pt x="17835" y="48716"/>
                      </a:cubicBezTo>
                      <a:cubicBezTo>
                        <a:pt x="17737" y="48611"/>
                        <a:pt x="17634" y="48532"/>
                        <a:pt x="17533" y="48490"/>
                      </a:cubicBezTo>
                      <a:cubicBezTo>
                        <a:pt x="17500" y="48478"/>
                        <a:pt x="17469" y="48466"/>
                        <a:pt x="17434" y="48461"/>
                      </a:cubicBezTo>
                      <a:lnTo>
                        <a:pt x="17431" y="48461"/>
                      </a:lnTo>
                      <a:cubicBezTo>
                        <a:pt x="17408" y="48457"/>
                        <a:pt x="17385" y="48454"/>
                        <a:pt x="17362" y="48454"/>
                      </a:cubicBezTo>
                      <a:cubicBezTo>
                        <a:pt x="17263" y="48454"/>
                        <a:pt x="17172" y="48493"/>
                        <a:pt x="17089" y="48568"/>
                      </a:cubicBezTo>
                      <a:cubicBezTo>
                        <a:pt x="16923" y="48372"/>
                        <a:pt x="16710" y="48166"/>
                        <a:pt x="16464" y="48162"/>
                      </a:cubicBezTo>
                      <a:lnTo>
                        <a:pt x="16462" y="48162"/>
                      </a:lnTo>
                      <a:cubicBezTo>
                        <a:pt x="16392" y="48162"/>
                        <a:pt x="16325" y="48179"/>
                        <a:pt x="16261" y="48211"/>
                      </a:cubicBezTo>
                      <a:cubicBezTo>
                        <a:pt x="16251" y="48217"/>
                        <a:pt x="16239" y="48225"/>
                        <a:pt x="16229" y="48232"/>
                      </a:cubicBezTo>
                      <a:cubicBezTo>
                        <a:pt x="15965" y="47531"/>
                        <a:pt x="15697" y="46782"/>
                        <a:pt x="15414" y="45945"/>
                      </a:cubicBezTo>
                      <a:close/>
                      <a:moveTo>
                        <a:pt x="16421" y="48544"/>
                      </a:moveTo>
                      <a:cubicBezTo>
                        <a:pt x="16488" y="48544"/>
                        <a:pt x="16595" y="48653"/>
                        <a:pt x="16681" y="48742"/>
                      </a:cubicBezTo>
                      <a:cubicBezTo>
                        <a:pt x="16751" y="48816"/>
                        <a:pt x="16819" y="48885"/>
                        <a:pt x="16885" y="48921"/>
                      </a:cubicBezTo>
                      <a:cubicBezTo>
                        <a:pt x="16936" y="48952"/>
                        <a:pt x="16981" y="48968"/>
                        <a:pt x="17023" y="48968"/>
                      </a:cubicBezTo>
                      <a:cubicBezTo>
                        <a:pt x="17036" y="48968"/>
                        <a:pt x="17049" y="48967"/>
                        <a:pt x="17061" y="48963"/>
                      </a:cubicBezTo>
                      <a:cubicBezTo>
                        <a:pt x="17134" y="48946"/>
                        <a:pt x="17181" y="48883"/>
                        <a:pt x="17223" y="48812"/>
                      </a:cubicBezTo>
                      <a:cubicBezTo>
                        <a:pt x="17245" y="48797"/>
                        <a:pt x="17266" y="48790"/>
                        <a:pt x="17287" y="48790"/>
                      </a:cubicBezTo>
                      <a:cubicBezTo>
                        <a:pt x="17347" y="48790"/>
                        <a:pt x="17405" y="48851"/>
                        <a:pt x="17498" y="48965"/>
                      </a:cubicBezTo>
                      <a:cubicBezTo>
                        <a:pt x="17501" y="48969"/>
                        <a:pt x="17506" y="48972"/>
                        <a:pt x="17512" y="48977"/>
                      </a:cubicBezTo>
                      <a:cubicBezTo>
                        <a:pt x="17542" y="49013"/>
                        <a:pt x="17574" y="49052"/>
                        <a:pt x="17608" y="49086"/>
                      </a:cubicBezTo>
                      <a:cubicBezTo>
                        <a:pt x="17650" y="49128"/>
                        <a:pt x="17713" y="49182"/>
                        <a:pt x="17793" y="49194"/>
                      </a:cubicBezTo>
                      <a:cubicBezTo>
                        <a:pt x="17803" y="49195"/>
                        <a:pt x="17812" y="49195"/>
                        <a:pt x="17820" y="49195"/>
                      </a:cubicBezTo>
                      <a:lnTo>
                        <a:pt x="17825" y="49195"/>
                      </a:lnTo>
                      <a:cubicBezTo>
                        <a:pt x="17899" y="49194"/>
                        <a:pt x="17963" y="49143"/>
                        <a:pt x="17981" y="49074"/>
                      </a:cubicBezTo>
                      <a:lnTo>
                        <a:pt x="17982" y="49071"/>
                      </a:lnTo>
                      <a:lnTo>
                        <a:pt x="17985" y="49067"/>
                      </a:lnTo>
                      <a:lnTo>
                        <a:pt x="17985" y="49065"/>
                      </a:lnTo>
                      <a:cubicBezTo>
                        <a:pt x="17985" y="49063"/>
                        <a:pt x="17987" y="49057"/>
                        <a:pt x="17987" y="49052"/>
                      </a:cubicBezTo>
                      <a:cubicBezTo>
                        <a:pt x="17988" y="49041"/>
                        <a:pt x="17992" y="49028"/>
                        <a:pt x="17995" y="49020"/>
                      </a:cubicBezTo>
                      <a:cubicBezTo>
                        <a:pt x="18038" y="48968"/>
                        <a:pt x="18076" y="48956"/>
                        <a:pt x="18103" y="48955"/>
                      </a:cubicBezTo>
                      <a:cubicBezTo>
                        <a:pt x="18109" y="48954"/>
                        <a:pt x="18116" y="48954"/>
                        <a:pt x="18122" y="48954"/>
                      </a:cubicBezTo>
                      <a:cubicBezTo>
                        <a:pt x="18156" y="48954"/>
                        <a:pt x="18195" y="48962"/>
                        <a:pt x="18234" y="48971"/>
                      </a:cubicBezTo>
                      <a:cubicBezTo>
                        <a:pt x="18332" y="49481"/>
                        <a:pt x="18446" y="50080"/>
                        <a:pt x="18561" y="50683"/>
                      </a:cubicBezTo>
                      <a:cubicBezTo>
                        <a:pt x="18564" y="50683"/>
                        <a:pt x="18564" y="50689"/>
                        <a:pt x="18564" y="50695"/>
                      </a:cubicBezTo>
                      <a:lnTo>
                        <a:pt x="18589" y="50820"/>
                      </a:lnTo>
                      <a:cubicBezTo>
                        <a:pt x="18590" y="50829"/>
                        <a:pt x="18591" y="50836"/>
                        <a:pt x="18593" y="50846"/>
                      </a:cubicBezTo>
                      <a:cubicBezTo>
                        <a:pt x="18519" y="50792"/>
                        <a:pt x="18438" y="50747"/>
                        <a:pt x="18363" y="50702"/>
                      </a:cubicBezTo>
                      <a:cubicBezTo>
                        <a:pt x="18262" y="50644"/>
                        <a:pt x="18160" y="50586"/>
                        <a:pt x="18068" y="50513"/>
                      </a:cubicBezTo>
                      <a:lnTo>
                        <a:pt x="18061" y="50507"/>
                      </a:lnTo>
                      <a:cubicBezTo>
                        <a:pt x="18058" y="50505"/>
                        <a:pt x="18057" y="50504"/>
                        <a:pt x="18052" y="50500"/>
                      </a:cubicBezTo>
                      <a:cubicBezTo>
                        <a:pt x="18022" y="50470"/>
                        <a:pt x="17994" y="50440"/>
                        <a:pt x="17965" y="50406"/>
                      </a:cubicBezTo>
                      <a:cubicBezTo>
                        <a:pt x="17904" y="50339"/>
                        <a:pt x="17841" y="50271"/>
                        <a:pt x="17758" y="50217"/>
                      </a:cubicBezTo>
                      <a:cubicBezTo>
                        <a:pt x="17726" y="50193"/>
                        <a:pt x="17695" y="50170"/>
                        <a:pt x="17665" y="50148"/>
                      </a:cubicBezTo>
                      <a:cubicBezTo>
                        <a:pt x="17656" y="50141"/>
                        <a:pt x="17644" y="50134"/>
                        <a:pt x="17634" y="50126"/>
                      </a:cubicBezTo>
                      <a:lnTo>
                        <a:pt x="17624" y="50118"/>
                      </a:lnTo>
                      <a:cubicBezTo>
                        <a:pt x="17329" y="49908"/>
                        <a:pt x="17003" y="49714"/>
                        <a:pt x="16657" y="49539"/>
                      </a:cubicBezTo>
                      <a:cubicBezTo>
                        <a:pt x="16596" y="49255"/>
                        <a:pt x="16494" y="48978"/>
                        <a:pt x="16397" y="48708"/>
                      </a:cubicBezTo>
                      <a:lnTo>
                        <a:pt x="16381" y="48668"/>
                      </a:lnTo>
                      <a:lnTo>
                        <a:pt x="16378" y="48662"/>
                      </a:lnTo>
                      <a:cubicBezTo>
                        <a:pt x="16370" y="48640"/>
                        <a:pt x="16362" y="48618"/>
                        <a:pt x="16354" y="48598"/>
                      </a:cubicBezTo>
                      <a:cubicBezTo>
                        <a:pt x="16362" y="48583"/>
                        <a:pt x="16370" y="48573"/>
                        <a:pt x="16379" y="48563"/>
                      </a:cubicBezTo>
                      <a:cubicBezTo>
                        <a:pt x="16398" y="48545"/>
                        <a:pt x="16411" y="48544"/>
                        <a:pt x="16421" y="48544"/>
                      </a:cubicBezTo>
                      <a:close/>
                      <a:moveTo>
                        <a:pt x="13724" y="49206"/>
                      </a:moveTo>
                      <a:cubicBezTo>
                        <a:pt x="14029" y="49206"/>
                        <a:pt x="14361" y="49255"/>
                        <a:pt x="14726" y="49354"/>
                      </a:cubicBezTo>
                      <a:lnTo>
                        <a:pt x="14728" y="49355"/>
                      </a:lnTo>
                      <a:cubicBezTo>
                        <a:pt x="14860" y="49492"/>
                        <a:pt x="15012" y="49600"/>
                        <a:pt x="15028" y="49612"/>
                      </a:cubicBezTo>
                      <a:cubicBezTo>
                        <a:pt x="15034" y="49616"/>
                        <a:pt x="15040" y="49618"/>
                        <a:pt x="15044" y="49619"/>
                      </a:cubicBezTo>
                      <a:cubicBezTo>
                        <a:pt x="15072" y="49629"/>
                        <a:pt x="15095" y="49632"/>
                        <a:pt x="15120" y="49632"/>
                      </a:cubicBezTo>
                      <a:cubicBezTo>
                        <a:pt x="15149" y="49632"/>
                        <a:pt x="15172" y="49625"/>
                        <a:pt x="15193" y="49611"/>
                      </a:cubicBezTo>
                      <a:cubicBezTo>
                        <a:pt x="15212" y="49596"/>
                        <a:pt x="15237" y="49568"/>
                        <a:pt x="15241" y="49516"/>
                      </a:cubicBezTo>
                      <a:cubicBezTo>
                        <a:pt x="15302" y="49538"/>
                        <a:pt x="15363" y="49560"/>
                        <a:pt x="15423" y="49583"/>
                      </a:cubicBezTo>
                      <a:cubicBezTo>
                        <a:pt x="15473" y="49695"/>
                        <a:pt x="15544" y="49809"/>
                        <a:pt x="15601" y="49902"/>
                      </a:cubicBezTo>
                      <a:cubicBezTo>
                        <a:pt x="15637" y="49962"/>
                        <a:pt x="15669" y="50016"/>
                        <a:pt x="15685" y="50049"/>
                      </a:cubicBezTo>
                      <a:lnTo>
                        <a:pt x="15688" y="50054"/>
                      </a:lnTo>
                      <a:cubicBezTo>
                        <a:pt x="15719" y="50110"/>
                        <a:pt x="15773" y="50142"/>
                        <a:pt x="15837" y="50142"/>
                      </a:cubicBezTo>
                      <a:lnTo>
                        <a:pt x="15841" y="50142"/>
                      </a:lnTo>
                      <a:cubicBezTo>
                        <a:pt x="15900" y="50141"/>
                        <a:pt x="15958" y="50110"/>
                        <a:pt x="15990" y="50062"/>
                      </a:cubicBezTo>
                      <a:cubicBezTo>
                        <a:pt x="16024" y="50017"/>
                        <a:pt x="16031" y="49962"/>
                        <a:pt x="16010" y="49906"/>
                      </a:cubicBezTo>
                      <a:cubicBezTo>
                        <a:pt x="15999" y="49877"/>
                        <a:pt x="15989" y="49844"/>
                        <a:pt x="15977" y="49807"/>
                      </a:cubicBezTo>
                      <a:lnTo>
                        <a:pt x="15977" y="49807"/>
                      </a:lnTo>
                      <a:cubicBezTo>
                        <a:pt x="16005" y="49819"/>
                        <a:pt x="16032" y="49829"/>
                        <a:pt x="16060" y="49842"/>
                      </a:cubicBezTo>
                      <a:cubicBezTo>
                        <a:pt x="16427" y="50008"/>
                        <a:pt x="16774" y="50193"/>
                        <a:pt x="17089" y="50395"/>
                      </a:cubicBezTo>
                      <a:lnTo>
                        <a:pt x="17090" y="50396"/>
                      </a:lnTo>
                      <a:cubicBezTo>
                        <a:pt x="17160" y="50435"/>
                        <a:pt x="17226" y="50479"/>
                        <a:pt x="17289" y="50521"/>
                      </a:cubicBezTo>
                      <a:cubicBezTo>
                        <a:pt x="17299" y="50527"/>
                        <a:pt x="17307" y="50535"/>
                        <a:pt x="17316" y="50540"/>
                      </a:cubicBezTo>
                      <a:cubicBezTo>
                        <a:pt x="17321" y="50549"/>
                        <a:pt x="17328" y="50555"/>
                        <a:pt x="17335" y="50559"/>
                      </a:cubicBezTo>
                      <a:cubicBezTo>
                        <a:pt x="17373" y="50586"/>
                        <a:pt x="17418" y="50615"/>
                        <a:pt x="17468" y="50642"/>
                      </a:cubicBezTo>
                      <a:lnTo>
                        <a:pt x="17468" y="50639"/>
                      </a:lnTo>
                      <a:lnTo>
                        <a:pt x="17469" y="50639"/>
                      </a:lnTo>
                      <a:lnTo>
                        <a:pt x="17469" y="50642"/>
                      </a:lnTo>
                      <a:cubicBezTo>
                        <a:pt x="17474" y="50644"/>
                        <a:pt x="17475" y="50645"/>
                        <a:pt x="17478" y="50645"/>
                      </a:cubicBezTo>
                      <a:cubicBezTo>
                        <a:pt x="17548" y="50688"/>
                        <a:pt x="17622" y="50724"/>
                        <a:pt x="17701" y="50753"/>
                      </a:cubicBezTo>
                      <a:cubicBezTo>
                        <a:pt x="17704" y="50755"/>
                        <a:pt x="17708" y="50755"/>
                        <a:pt x="17711" y="50756"/>
                      </a:cubicBezTo>
                      <a:cubicBezTo>
                        <a:pt x="17915" y="50791"/>
                        <a:pt x="18087" y="50890"/>
                        <a:pt x="18239" y="51058"/>
                      </a:cubicBezTo>
                      <a:cubicBezTo>
                        <a:pt x="18242" y="51062"/>
                        <a:pt x="18248" y="51066"/>
                        <a:pt x="18255" y="51069"/>
                      </a:cubicBezTo>
                      <a:cubicBezTo>
                        <a:pt x="18460" y="51310"/>
                        <a:pt x="18584" y="51649"/>
                        <a:pt x="18659" y="51884"/>
                      </a:cubicBezTo>
                      <a:cubicBezTo>
                        <a:pt x="18677" y="51939"/>
                        <a:pt x="18695" y="51999"/>
                        <a:pt x="18715" y="52069"/>
                      </a:cubicBezTo>
                      <a:cubicBezTo>
                        <a:pt x="18698" y="52091"/>
                        <a:pt x="18677" y="52113"/>
                        <a:pt x="18656" y="52136"/>
                      </a:cubicBezTo>
                      <a:cubicBezTo>
                        <a:pt x="18641" y="52151"/>
                        <a:pt x="18626" y="52162"/>
                        <a:pt x="18610" y="52176"/>
                      </a:cubicBezTo>
                      <a:cubicBezTo>
                        <a:pt x="18504" y="51766"/>
                        <a:pt x="18078" y="51316"/>
                        <a:pt x="17803" y="51167"/>
                      </a:cubicBezTo>
                      <a:cubicBezTo>
                        <a:pt x="17787" y="51155"/>
                        <a:pt x="17769" y="51147"/>
                        <a:pt x="17753" y="51138"/>
                      </a:cubicBezTo>
                      <a:cubicBezTo>
                        <a:pt x="17745" y="51132"/>
                        <a:pt x="17733" y="51126"/>
                        <a:pt x="17724" y="51122"/>
                      </a:cubicBezTo>
                      <a:cubicBezTo>
                        <a:pt x="17721" y="51120"/>
                        <a:pt x="17718" y="51119"/>
                        <a:pt x="17716" y="51119"/>
                      </a:cubicBezTo>
                      <a:lnTo>
                        <a:pt x="17711" y="51117"/>
                      </a:lnTo>
                      <a:cubicBezTo>
                        <a:pt x="17627" y="51075"/>
                        <a:pt x="17536" y="51045"/>
                        <a:pt x="17439" y="51023"/>
                      </a:cubicBezTo>
                      <a:lnTo>
                        <a:pt x="17433" y="51020"/>
                      </a:lnTo>
                      <a:cubicBezTo>
                        <a:pt x="17427" y="51018"/>
                        <a:pt x="17423" y="51018"/>
                        <a:pt x="17418" y="51017"/>
                      </a:cubicBezTo>
                      <a:cubicBezTo>
                        <a:pt x="17411" y="51015"/>
                        <a:pt x="17402" y="51013"/>
                        <a:pt x="17395" y="51011"/>
                      </a:cubicBezTo>
                      <a:cubicBezTo>
                        <a:pt x="17354" y="51004"/>
                        <a:pt x="17315" y="50998"/>
                        <a:pt x="17274" y="50994"/>
                      </a:cubicBezTo>
                      <a:cubicBezTo>
                        <a:pt x="17273" y="50994"/>
                        <a:pt x="17271" y="50991"/>
                        <a:pt x="17270" y="50991"/>
                      </a:cubicBezTo>
                      <a:cubicBezTo>
                        <a:pt x="17191" y="50982"/>
                        <a:pt x="17105" y="50976"/>
                        <a:pt x="17001" y="50976"/>
                      </a:cubicBezTo>
                      <a:lnTo>
                        <a:pt x="16529" y="50976"/>
                      </a:lnTo>
                      <a:lnTo>
                        <a:pt x="16486" y="50975"/>
                      </a:lnTo>
                      <a:lnTo>
                        <a:pt x="16469" y="50975"/>
                      </a:lnTo>
                      <a:cubicBezTo>
                        <a:pt x="16449" y="50945"/>
                        <a:pt x="16426" y="50916"/>
                        <a:pt x="16398" y="50887"/>
                      </a:cubicBezTo>
                      <a:cubicBezTo>
                        <a:pt x="16319" y="50804"/>
                        <a:pt x="16229" y="50734"/>
                        <a:pt x="16140" y="50667"/>
                      </a:cubicBezTo>
                      <a:cubicBezTo>
                        <a:pt x="16137" y="50666"/>
                        <a:pt x="16134" y="50663"/>
                        <a:pt x="16133" y="50661"/>
                      </a:cubicBezTo>
                      <a:lnTo>
                        <a:pt x="16098" y="50637"/>
                      </a:lnTo>
                      <a:cubicBezTo>
                        <a:pt x="16054" y="50603"/>
                        <a:pt x="16009" y="50567"/>
                        <a:pt x="15965" y="50529"/>
                      </a:cubicBezTo>
                      <a:cubicBezTo>
                        <a:pt x="15554" y="50186"/>
                        <a:pt x="15124" y="49903"/>
                        <a:pt x="14683" y="49692"/>
                      </a:cubicBezTo>
                      <a:lnTo>
                        <a:pt x="14680" y="49691"/>
                      </a:lnTo>
                      <a:lnTo>
                        <a:pt x="14675" y="49689"/>
                      </a:lnTo>
                      <a:lnTo>
                        <a:pt x="14671" y="49686"/>
                      </a:lnTo>
                      <a:cubicBezTo>
                        <a:pt x="14374" y="49559"/>
                        <a:pt x="13913" y="49420"/>
                        <a:pt x="13502" y="49420"/>
                      </a:cubicBezTo>
                      <a:cubicBezTo>
                        <a:pt x="13210" y="49420"/>
                        <a:pt x="12943" y="49490"/>
                        <a:pt x="12778" y="49683"/>
                      </a:cubicBezTo>
                      <a:cubicBezTo>
                        <a:pt x="12778" y="49500"/>
                        <a:pt x="12877" y="49369"/>
                        <a:pt x="13069" y="49293"/>
                      </a:cubicBezTo>
                      <a:cubicBezTo>
                        <a:pt x="13273" y="49235"/>
                        <a:pt x="13490" y="49206"/>
                        <a:pt x="13724" y="49206"/>
                      </a:cubicBezTo>
                      <a:close/>
                      <a:moveTo>
                        <a:pt x="13574" y="49808"/>
                      </a:moveTo>
                      <a:cubicBezTo>
                        <a:pt x="13928" y="49808"/>
                        <a:pt x="14315" y="49987"/>
                        <a:pt x="14560" y="50100"/>
                      </a:cubicBezTo>
                      <a:lnTo>
                        <a:pt x="14562" y="50100"/>
                      </a:lnTo>
                      <a:cubicBezTo>
                        <a:pt x="14910" y="50274"/>
                        <a:pt x="15216" y="50523"/>
                        <a:pt x="15510" y="50766"/>
                      </a:cubicBezTo>
                      <a:cubicBezTo>
                        <a:pt x="15553" y="50800"/>
                        <a:pt x="15595" y="50835"/>
                        <a:pt x="15639" y="50870"/>
                      </a:cubicBezTo>
                      <a:cubicBezTo>
                        <a:pt x="15739" y="50950"/>
                        <a:pt x="15821" y="51015"/>
                        <a:pt x="15901" y="51075"/>
                      </a:cubicBezTo>
                      <a:cubicBezTo>
                        <a:pt x="15997" y="51148"/>
                        <a:pt x="16083" y="51208"/>
                        <a:pt x="16163" y="51262"/>
                      </a:cubicBezTo>
                      <a:lnTo>
                        <a:pt x="16169" y="51265"/>
                      </a:lnTo>
                      <a:cubicBezTo>
                        <a:pt x="16171" y="51266"/>
                        <a:pt x="16172" y="51266"/>
                        <a:pt x="16177" y="51268"/>
                      </a:cubicBezTo>
                      <a:cubicBezTo>
                        <a:pt x="16181" y="51270"/>
                        <a:pt x="16185" y="51273"/>
                        <a:pt x="16191" y="51275"/>
                      </a:cubicBezTo>
                      <a:lnTo>
                        <a:pt x="16193" y="51275"/>
                      </a:lnTo>
                      <a:lnTo>
                        <a:pt x="16198" y="51278"/>
                      </a:lnTo>
                      <a:cubicBezTo>
                        <a:pt x="16229" y="51288"/>
                        <a:pt x="16261" y="51294"/>
                        <a:pt x="16297" y="51295"/>
                      </a:cubicBezTo>
                      <a:cubicBezTo>
                        <a:pt x="16319" y="51295"/>
                        <a:pt x="16341" y="51294"/>
                        <a:pt x="16363" y="51289"/>
                      </a:cubicBezTo>
                      <a:cubicBezTo>
                        <a:pt x="16385" y="51287"/>
                        <a:pt x="16407" y="51284"/>
                        <a:pt x="16427" y="51279"/>
                      </a:cubicBezTo>
                      <a:cubicBezTo>
                        <a:pt x="16462" y="51272"/>
                        <a:pt x="16497" y="51266"/>
                        <a:pt x="16528" y="51265"/>
                      </a:cubicBezTo>
                      <a:lnTo>
                        <a:pt x="16577" y="51265"/>
                      </a:lnTo>
                      <a:cubicBezTo>
                        <a:pt x="16595" y="51265"/>
                        <a:pt x="16615" y="51265"/>
                        <a:pt x="16633" y="51266"/>
                      </a:cubicBezTo>
                      <a:lnTo>
                        <a:pt x="16640" y="51266"/>
                      </a:lnTo>
                      <a:cubicBezTo>
                        <a:pt x="17347" y="51295"/>
                        <a:pt x="17971" y="51753"/>
                        <a:pt x="18140" y="52372"/>
                      </a:cubicBezTo>
                      <a:cubicBezTo>
                        <a:pt x="18036" y="52390"/>
                        <a:pt x="17925" y="52400"/>
                        <a:pt x="17802" y="52401"/>
                      </a:cubicBezTo>
                      <a:cubicBezTo>
                        <a:pt x="17768" y="52401"/>
                        <a:pt x="17733" y="52400"/>
                        <a:pt x="17700" y="52396"/>
                      </a:cubicBezTo>
                      <a:cubicBezTo>
                        <a:pt x="17653" y="52393"/>
                        <a:pt x="17605" y="52385"/>
                        <a:pt x="17555" y="52378"/>
                      </a:cubicBezTo>
                      <a:cubicBezTo>
                        <a:pt x="17141" y="52305"/>
                        <a:pt x="16764" y="52081"/>
                        <a:pt x="16398" y="51862"/>
                      </a:cubicBezTo>
                      <a:cubicBezTo>
                        <a:pt x="16351" y="51835"/>
                        <a:pt x="16303" y="51805"/>
                        <a:pt x="16257" y="51778"/>
                      </a:cubicBezTo>
                      <a:cubicBezTo>
                        <a:pt x="16251" y="51775"/>
                        <a:pt x="16245" y="51773"/>
                        <a:pt x="16238" y="51770"/>
                      </a:cubicBezTo>
                      <a:cubicBezTo>
                        <a:pt x="16181" y="51760"/>
                        <a:pt x="16123" y="51749"/>
                        <a:pt x="16067" y="51737"/>
                      </a:cubicBezTo>
                      <a:cubicBezTo>
                        <a:pt x="15430" y="51612"/>
                        <a:pt x="14775" y="51482"/>
                        <a:pt x="14183" y="51195"/>
                      </a:cubicBezTo>
                      <a:lnTo>
                        <a:pt x="14180" y="51193"/>
                      </a:lnTo>
                      <a:cubicBezTo>
                        <a:pt x="14037" y="51125"/>
                        <a:pt x="13903" y="51048"/>
                        <a:pt x="13779" y="50967"/>
                      </a:cubicBezTo>
                      <a:cubicBezTo>
                        <a:pt x="13665" y="50889"/>
                        <a:pt x="13578" y="50827"/>
                        <a:pt x="13499" y="50768"/>
                      </a:cubicBezTo>
                      <a:cubicBezTo>
                        <a:pt x="13301" y="50616"/>
                        <a:pt x="13157" y="50478"/>
                        <a:pt x="13045" y="50333"/>
                      </a:cubicBezTo>
                      <a:cubicBezTo>
                        <a:pt x="13046" y="50294"/>
                        <a:pt x="13050" y="50256"/>
                        <a:pt x="13053" y="50220"/>
                      </a:cubicBezTo>
                      <a:cubicBezTo>
                        <a:pt x="13062" y="50112"/>
                        <a:pt x="13072" y="50011"/>
                        <a:pt x="13135" y="49937"/>
                      </a:cubicBezTo>
                      <a:cubicBezTo>
                        <a:pt x="13264" y="49843"/>
                        <a:pt x="13415" y="49808"/>
                        <a:pt x="13574" y="49808"/>
                      </a:cubicBezTo>
                      <a:close/>
                      <a:moveTo>
                        <a:pt x="20530" y="50520"/>
                      </a:moveTo>
                      <a:cubicBezTo>
                        <a:pt x="20517" y="50529"/>
                        <a:pt x="20506" y="50537"/>
                        <a:pt x="20495" y="50548"/>
                      </a:cubicBezTo>
                      <a:cubicBezTo>
                        <a:pt x="20368" y="50644"/>
                        <a:pt x="20235" y="50744"/>
                        <a:pt x="20141" y="50880"/>
                      </a:cubicBezTo>
                      <a:lnTo>
                        <a:pt x="20136" y="50886"/>
                      </a:lnTo>
                      <a:cubicBezTo>
                        <a:pt x="20098" y="50957"/>
                        <a:pt x="20100" y="51052"/>
                        <a:pt x="20145" y="51126"/>
                      </a:cubicBezTo>
                      <a:cubicBezTo>
                        <a:pt x="20186" y="51193"/>
                        <a:pt x="20251" y="51234"/>
                        <a:pt x="20326" y="51236"/>
                      </a:cubicBezTo>
                      <a:cubicBezTo>
                        <a:pt x="20332" y="51236"/>
                        <a:pt x="20339" y="51236"/>
                        <a:pt x="20345" y="51236"/>
                      </a:cubicBezTo>
                      <a:cubicBezTo>
                        <a:pt x="20415" y="51236"/>
                        <a:pt x="20473" y="51201"/>
                        <a:pt x="20521" y="51164"/>
                      </a:cubicBezTo>
                      <a:cubicBezTo>
                        <a:pt x="20942" y="51071"/>
                        <a:pt x="21386" y="50981"/>
                        <a:pt x="21827" y="50981"/>
                      </a:cubicBezTo>
                      <a:cubicBezTo>
                        <a:pt x="21853" y="50981"/>
                        <a:pt x="21879" y="50981"/>
                        <a:pt x="21906" y="50982"/>
                      </a:cubicBezTo>
                      <a:lnTo>
                        <a:pt x="21903" y="50985"/>
                      </a:lnTo>
                      <a:cubicBezTo>
                        <a:pt x="21843" y="51084"/>
                        <a:pt x="21770" y="51211"/>
                        <a:pt x="21799" y="51323"/>
                      </a:cubicBezTo>
                      <a:cubicBezTo>
                        <a:pt x="21814" y="51380"/>
                        <a:pt x="21852" y="51426"/>
                        <a:pt x="21913" y="51461"/>
                      </a:cubicBezTo>
                      <a:lnTo>
                        <a:pt x="21916" y="51463"/>
                      </a:lnTo>
                      <a:cubicBezTo>
                        <a:pt x="21949" y="51480"/>
                        <a:pt x="21984" y="51488"/>
                        <a:pt x="22020" y="51488"/>
                      </a:cubicBezTo>
                      <a:cubicBezTo>
                        <a:pt x="22046" y="51488"/>
                        <a:pt x="22073" y="51484"/>
                        <a:pt x="22099" y="51475"/>
                      </a:cubicBezTo>
                      <a:lnTo>
                        <a:pt x="22102" y="51475"/>
                      </a:lnTo>
                      <a:lnTo>
                        <a:pt x="22105" y="51473"/>
                      </a:lnTo>
                      <a:cubicBezTo>
                        <a:pt x="22145" y="51458"/>
                        <a:pt x="22178" y="51434"/>
                        <a:pt x="22213" y="51403"/>
                      </a:cubicBezTo>
                      <a:cubicBezTo>
                        <a:pt x="22468" y="51312"/>
                        <a:pt x="22809" y="51224"/>
                        <a:pt x="23171" y="51224"/>
                      </a:cubicBezTo>
                      <a:cubicBezTo>
                        <a:pt x="23335" y="51224"/>
                        <a:pt x="23502" y="51242"/>
                        <a:pt x="23669" y="51285"/>
                      </a:cubicBezTo>
                      <a:cubicBezTo>
                        <a:pt x="23895" y="51351"/>
                        <a:pt x="24103" y="51467"/>
                        <a:pt x="24307" y="51578"/>
                      </a:cubicBezTo>
                      <a:cubicBezTo>
                        <a:pt x="24444" y="51652"/>
                        <a:pt x="24584" y="51731"/>
                        <a:pt x="24730" y="51795"/>
                      </a:cubicBezTo>
                      <a:cubicBezTo>
                        <a:pt x="24734" y="51797"/>
                        <a:pt x="24737" y="51798"/>
                        <a:pt x="24743" y="51798"/>
                      </a:cubicBezTo>
                      <a:cubicBezTo>
                        <a:pt x="24918" y="51833"/>
                        <a:pt x="25100" y="51833"/>
                        <a:pt x="25275" y="51835"/>
                      </a:cubicBezTo>
                      <a:cubicBezTo>
                        <a:pt x="25389" y="51835"/>
                        <a:pt x="25507" y="51837"/>
                        <a:pt x="25622" y="51846"/>
                      </a:cubicBezTo>
                      <a:cubicBezTo>
                        <a:pt x="25962" y="51868"/>
                        <a:pt x="26326" y="51925"/>
                        <a:pt x="26705" y="52017"/>
                      </a:cubicBezTo>
                      <a:cubicBezTo>
                        <a:pt x="26789" y="52037"/>
                        <a:pt x="26862" y="52056"/>
                        <a:pt x="26928" y="52072"/>
                      </a:cubicBezTo>
                      <a:cubicBezTo>
                        <a:pt x="27055" y="52114"/>
                        <a:pt x="27184" y="52152"/>
                        <a:pt x="27323" y="52192"/>
                      </a:cubicBezTo>
                      <a:cubicBezTo>
                        <a:pt x="27759" y="52318"/>
                        <a:pt x="28210" y="52450"/>
                        <a:pt x="28560" y="52721"/>
                      </a:cubicBezTo>
                      <a:lnTo>
                        <a:pt x="28567" y="52726"/>
                      </a:lnTo>
                      <a:cubicBezTo>
                        <a:pt x="28583" y="52738"/>
                        <a:pt x="28599" y="52751"/>
                        <a:pt x="28614" y="52764"/>
                      </a:cubicBezTo>
                      <a:lnTo>
                        <a:pt x="28620" y="52770"/>
                      </a:lnTo>
                      <a:cubicBezTo>
                        <a:pt x="28624" y="52772"/>
                        <a:pt x="28626" y="52775"/>
                        <a:pt x="28629" y="52777"/>
                      </a:cubicBezTo>
                      <a:cubicBezTo>
                        <a:pt x="28613" y="52789"/>
                        <a:pt x="28597" y="52801"/>
                        <a:pt x="28576" y="52811"/>
                      </a:cubicBezTo>
                      <a:cubicBezTo>
                        <a:pt x="28479" y="52866"/>
                        <a:pt x="28356" y="52890"/>
                        <a:pt x="28235" y="52912"/>
                      </a:cubicBezTo>
                      <a:cubicBezTo>
                        <a:pt x="28167" y="52925"/>
                        <a:pt x="28097" y="52938"/>
                        <a:pt x="28030" y="52957"/>
                      </a:cubicBezTo>
                      <a:lnTo>
                        <a:pt x="28027" y="52960"/>
                      </a:lnTo>
                      <a:cubicBezTo>
                        <a:pt x="28015" y="52963"/>
                        <a:pt x="28006" y="52967"/>
                        <a:pt x="27995" y="52970"/>
                      </a:cubicBezTo>
                      <a:cubicBezTo>
                        <a:pt x="27987" y="52971"/>
                        <a:pt x="27979" y="52976"/>
                        <a:pt x="27971" y="52977"/>
                      </a:cubicBezTo>
                      <a:cubicBezTo>
                        <a:pt x="27969" y="52977"/>
                        <a:pt x="27966" y="52976"/>
                        <a:pt x="27963" y="52976"/>
                      </a:cubicBezTo>
                      <a:cubicBezTo>
                        <a:pt x="27961" y="52976"/>
                        <a:pt x="27960" y="52977"/>
                        <a:pt x="27958" y="52977"/>
                      </a:cubicBezTo>
                      <a:cubicBezTo>
                        <a:pt x="27738" y="52993"/>
                        <a:pt x="27505" y="53003"/>
                        <a:pt x="27247" y="53003"/>
                      </a:cubicBezTo>
                      <a:lnTo>
                        <a:pt x="27247" y="53012"/>
                      </a:lnTo>
                      <a:lnTo>
                        <a:pt x="27244" y="53012"/>
                      </a:lnTo>
                      <a:lnTo>
                        <a:pt x="27244" y="53003"/>
                      </a:lnTo>
                      <a:lnTo>
                        <a:pt x="27215" y="53003"/>
                      </a:lnTo>
                      <a:cubicBezTo>
                        <a:pt x="25892" y="52986"/>
                        <a:pt x="24546" y="52917"/>
                        <a:pt x="23244" y="52852"/>
                      </a:cubicBezTo>
                      <a:lnTo>
                        <a:pt x="22919" y="52836"/>
                      </a:lnTo>
                      <a:cubicBezTo>
                        <a:pt x="22685" y="52824"/>
                        <a:pt x="22454" y="52811"/>
                        <a:pt x="22220" y="52801"/>
                      </a:cubicBezTo>
                      <a:lnTo>
                        <a:pt x="22216" y="52801"/>
                      </a:lnTo>
                      <a:cubicBezTo>
                        <a:pt x="22209" y="52801"/>
                        <a:pt x="22202" y="52801"/>
                        <a:pt x="22195" y="52801"/>
                      </a:cubicBezTo>
                      <a:cubicBezTo>
                        <a:pt x="22023" y="52801"/>
                        <a:pt x="21811" y="52819"/>
                        <a:pt x="21636" y="52947"/>
                      </a:cubicBezTo>
                      <a:cubicBezTo>
                        <a:pt x="21617" y="52961"/>
                        <a:pt x="21601" y="52974"/>
                        <a:pt x="21582" y="52989"/>
                      </a:cubicBezTo>
                      <a:cubicBezTo>
                        <a:pt x="21441" y="53101"/>
                        <a:pt x="21295" y="53218"/>
                        <a:pt x="21126" y="53280"/>
                      </a:cubicBezTo>
                      <a:cubicBezTo>
                        <a:pt x="20581" y="53494"/>
                        <a:pt x="19970" y="53506"/>
                        <a:pt x="19431" y="53513"/>
                      </a:cubicBezTo>
                      <a:lnTo>
                        <a:pt x="19428" y="53513"/>
                      </a:lnTo>
                      <a:cubicBezTo>
                        <a:pt x="18675" y="53508"/>
                        <a:pt x="17863" y="53438"/>
                        <a:pt x="16940" y="53302"/>
                      </a:cubicBezTo>
                      <a:cubicBezTo>
                        <a:pt x="16837" y="53288"/>
                        <a:pt x="16733" y="53273"/>
                        <a:pt x="16655" y="53260"/>
                      </a:cubicBezTo>
                      <a:lnTo>
                        <a:pt x="16311" y="53204"/>
                      </a:lnTo>
                      <a:lnTo>
                        <a:pt x="16201" y="53187"/>
                      </a:lnTo>
                      <a:cubicBezTo>
                        <a:pt x="15967" y="53149"/>
                        <a:pt x="15713" y="53110"/>
                        <a:pt x="15461" y="53086"/>
                      </a:cubicBezTo>
                      <a:lnTo>
                        <a:pt x="15452" y="53086"/>
                      </a:lnTo>
                      <a:cubicBezTo>
                        <a:pt x="15416" y="53088"/>
                        <a:pt x="15379" y="53094"/>
                        <a:pt x="15344" y="53098"/>
                      </a:cubicBezTo>
                      <a:lnTo>
                        <a:pt x="15325" y="53100"/>
                      </a:lnTo>
                      <a:cubicBezTo>
                        <a:pt x="15264" y="53107"/>
                        <a:pt x="15209" y="53114"/>
                        <a:pt x="15151" y="53114"/>
                      </a:cubicBezTo>
                      <a:cubicBezTo>
                        <a:pt x="15142" y="53113"/>
                        <a:pt x="15134" y="53113"/>
                        <a:pt x="15125" y="53113"/>
                      </a:cubicBezTo>
                      <a:cubicBezTo>
                        <a:pt x="15094" y="53113"/>
                        <a:pt x="15063" y="53120"/>
                        <a:pt x="15031" y="53135"/>
                      </a:cubicBezTo>
                      <a:cubicBezTo>
                        <a:pt x="15014" y="53143"/>
                        <a:pt x="14999" y="53153"/>
                        <a:pt x="14984" y="53167"/>
                      </a:cubicBezTo>
                      <a:lnTo>
                        <a:pt x="14944" y="53167"/>
                      </a:lnTo>
                      <a:cubicBezTo>
                        <a:pt x="14773" y="53167"/>
                        <a:pt x="14600" y="53181"/>
                        <a:pt x="14431" y="53196"/>
                      </a:cubicBezTo>
                      <a:cubicBezTo>
                        <a:pt x="14261" y="53210"/>
                        <a:pt x="14087" y="53225"/>
                        <a:pt x="13919" y="53225"/>
                      </a:cubicBezTo>
                      <a:lnTo>
                        <a:pt x="13915" y="53225"/>
                      </a:lnTo>
                      <a:cubicBezTo>
                        <a:pt x="12853" y="53282"/>
                        <a:pt x="11896" y="53309"/>
                        <a:pt x="10995" y="53309"/>
                      </a:cubicBezTo>
                      <a:cubicBezTo>
                        <a:pt x="10972" y="53309"/>
                        <a:pt x="10948" y="53309"/>
                        <a:pt x="10925" y="53309"/>
                      </a:cubicBezTo>
                      <a:cubicBezTo>
                        <a:pt x="10906" y="53309"/>
                        <a:pt x="10886" y="53309"/>
                        <a:pt x="10866" y="53309"/>
                      </a:cubicBezTo>
                      <a:cubicBezTo>
                        <a:pt x="9854" y="53309"/>
                        <a:pt x="9073" y="53273"/>
                        <a:pt x="8334" y="53187"/>
                      </a:cubicBezTo>
                      <a:cubicBezTo>
                        <a:pt x="8237" y="53175"/>
                        <a:pt x="8155" y="53165"/>
                        <a:pt x="8078" y="53156"/>
                      </a:cubicBezTo>
                      <a:cubicBezTo>
                        <a:pt x="8027" y="53145"/>
                        <a:pt x="7968" y="53136"/>
                        <a:pt x="7896" y="53124"/>
                      </a:cubicBezTo>
                      <a:cubicBezTo>
                        <a:pt x="7845" y="53117"/>
                        <a:pt x="7794" y="53110"/>
                        <a:pt x="7742" y="53105"/>
                      </a:cubicBezTo>
                      <a:cubicBezTo>
                        <a:pt x="7667" y="53095"/>
                        <a:pt x="7587" y="53085"/>
                        <a:pt x="7509" y="53072"/>
                      </a:cubicBezTo>
                      <a:cubicBezTo>
                        <a:pt x="7371" y="53050"/>
                        <a:pt x="7196" y="53015"/>
                        <a:pt x="7044" y="52941"/>
                      </a:cubicBezTo>
                      <a:cubicBezTo>
                        <a:pt x="7050" y="52933"/>
                        <a:pt x="7056" y="52928"/>
                        <a:pt x="7063" y="52920"/>
                      </a:cubicBezTo>
                      <a:cubicBezTo>
                        <a:pt x="7209" y="52764"/>
                        <a:pt x="7436" y="52693"/>
                        <a:pt x="7659" y="52633"/>
                      </a:cubicBezTo>
                      <a:cubicBezTo>
                        <a:pt x="7662" y="52635"/>
                        <a:pt x="7668" y="52635"/>
                        <a:pt x="7671" y="52635"/>
                      </a:cubicBezTo>
                      <a:cubicBezTo>
                        <a:pt x="7677" y="52635"/>
                        <a:pt x="7681" y="52635"/>
                        <a:pt x="7686" y="52633"/>
                      </a:cubicBezTo>
                      <a:lnTo>
                        <a:pt x="7747" y="52617"/>
                      </a:lnTo>
                      <a:cubicBezTo>
                        <a:pt x="7858" y="52588"/>
                        <a:pt x="7963" y="52560"/>
                        <a:pt x="8063" y="52524"/>
                      </a:cubicBezTo>
                      <a:lnTo>
                        <a:pt x="8065" y="52524"/>
                      </a:lnTo>
                      <a:cubicBezTo>
                        <a:pt x="8114" y="52505"/>
                        <a:pt x="8180" y="52489"/>
                        <a:pt x="8247" y="52473"/>
                      </a:cubicBezTo>
                      <a:lnTo>
                        <a:pt x="8269" y="52467"/>
                      </a:lnTo>
                      <a:cubicBezTo>
                        <a:pt x="8301" y="52460"/>
                        <a:pt x="8331" y="52452"/>
                        <a:pt x="8363" y="52444"/>
                      </a:cubicBezTo>
                      <a:cubicBezTo>
                        <a:pt x="8374" y="52442"/>
                        <a:pt x="8381" y="52439"/>
                        <a:pt x="8390" y="52436"/>
                      </a:cubicBezTo>
                      <a:lnTo>
                        <a:pt x="8391" y="52436"/>
                      </a:lnTo>
                      <a:cubicBezTo>
                        <a:pt x="8564" y="52387"/>
                        <a:pt x="8767" y="52301"/>
                        <a:pt x="8796" y="52081"/>
                      </a:cubicBezTo>
                      <a:lnTo>
                        <a:pt x="8796" y="52075"/>
                      </a:lnTo>
                      <a:cubicBezTo>
                        <a:pt x="8803" y="51906"/>
                        <a:pt x="8650" y="51813"/>
                        <a:pt x="8538" y="51747"/>
                      </a:cubicBezTo>
                      <a:cubicBezTo>
                        <a:pt x="8524" y="51738"/>
                        <a:pt x="8509" y="51731"/>
                        <a:pt x="8497" y="51722"/>
                      </a:cubicBezTo>
                      <a:cubicBezTo>
                        <a:pt x="8477" y="51711"/>
                        <a:pt x="8458" y="51699"/>
                        <a:pt x="8439" y="51687"/>
                      </a:cubicBezTo>
                      <a:lnTo>
                        <a:pt x="8439" y="51687"/>
                      </a:lnTo>
                      <a:cubicBezTo>
                        <a:pt x="8567" y="51695"/>
                        <a:pt x="8699" y="51722"/>
                        <a:pt x="8834" y="51747"/>
                      </a:cubicBezTo>
                      <a:cubicBezTo>
                        <a:pt x="8995" y="51779"/>
                        <a:pt x="9162" y="51813"/>
                        <a:pt x="9326" y="51813"/>
                      </a:cubicBezTo>
                      <a:cubicBezTo>
                        <a:pt x="9332" y="51813"/>
                        <a:pt x="9339" y="51813"/>
                        <a:pt x="9346" y="51813"/>
                      </a:cubicBezTo>
                      <a:lnTo>
                        <a:pt x="9366" y="51813"/>
                      </a:lnTo>
                      <a:cubicBezTo>
                        <a:pt x="9372" y="51813"/>
                        <a:pt x="9376" y="51811"/>
                        <a:pt x="9381" y="51811"/>
                      </a:cubicBezTo>
                      <a:cubicBezTo>
                        <a:pt x="9493" y="51776"/>
                        <a:pt x="9564" y="51716"/>
                        <a:pt x="9590" y="51636"/>
                      </a:cubicBezTo>
                      <a:cubicBezTo>
                        <a:pt x="9644" y="51463"/>
                        <a:pt x="9483" y="51254"/>
                        <a:pt x="9351" y="51087"/>
                      </a:cubicBezTo>
                      <a:lnTo>
                        <a:pt x="9351" y="51084"/>
                      </a:lnTo>
                      <a:cubicBezTo>
                        <a:pt x="9470" y="51110"/>
                        <a:pt x="9580" y="51185"/>
                        <a:pt x="9697" y="51263"/>
                      </a:cubicBezTo>
                      <a:cubicBezTo>
                        <a:pt x="9781" y="51320"/>
                        <a:pt x="9869" y="51378"/>
                        <a:pt x="9959" y="51418"/>
                      </a:cubicBezTo>
                      <a:lnTo>
                        <a:pt x="9962" y="51419"/>
                      </a:lnTo>
                      <a:cubicBezTo>
                        <a:pt x="9967" y="51422"/>
                        <a:pt x="9972" y="51425"/>
                        <a:pt x="9977" y="51426"/>
                      </a:cubicBezTo>
                      <a:lnTo>
                        <a:pt x="9981" y="51431"/>
                      </a:lnTo>
                      <a:lnTo>
                        <a:pt x="9985" y="51432"/>
                      </a:lnTo>
                      <a:cubicBezTo>
                        <a:pt x="9988" y="51434"/>
                        <a:pt x="9993" y="51437"/>
                        <a:pt x="9994" y="51438"/>
                      </a:cubicBezTo>
                      <a:lnTo>
                        <a:pt x="10022" y="51454"/>
                      </a:lnTo>
                      <a:cubicBezTo>
                        <a:pt x="10035" y="51463"/>
                        <a:pt x="10050" y="51473"/>
                        <a:pt x="10061" y="51482"/>
                      </a:cubicBezTo>
                      <a:lnTo>
                        <a:pt x="10079" y="51492"/>
                      </a:lnTo>
                      <a:cubicBezTo>
                        <a:pt x="10155" y="51547"/>
                        <a:pt x="10243" y="51607"/>
                        <a:pt x="10344" y="51619"/>
                      </a:cubicBezTo>
                      <a:lnTo>
                        <a:pt x="10348" y="51619"/>
                      </a:lnTo>
                      <a:cubicBezTo>
                        <a:pt x="10380" y="51620"/>
                        <a:pt x="10414" y="51620"/>
                        <a:pt x="10445" y="51620"/>
                      </a:cubicBezTo>
                      <a:cubicBezTo>
                        <a:pt x="10516" y="51620"/>
                        <a:pt x="10584" y="51616"/>
                        <a:pt x="10651" y="51607"/>
                      </a:cubicBezTo>
                      <a:lnTo>
                        <a:pt x="10657" y="51607"/>
                      </a:lnTo>
                      <a:cubicBezTo>
                        <a:pt x="11657" y="51409"/>
                        <a:pt x="12542" y="51305"/>
                        <a:pt x="13361" y="51294"/>
                      </a:cubicBezTo>
                      <a:cubicBezTo>
                        <a:pt x="13738" y="51556"/>
                        <a:pt x="14176" y="51765"/>
                        <a:pt x="14664" y="51913"/>
                      </a:cubicBezTo>
                      <a:cubicBezTo>
                        <a:pt x="14874" y="51973"/>
                        <a:pt x="15082" y="52006"/>
                        <a:pt x="15285" y="52037"/>
                      </a:cubicBezTo>
                      <a:cubicBezTo>
                        <a:pt x="15459" y="52065"/>
                        <a:pt x="15642" y="52092"/>
                        <a:pt x="15822" y="52138"/>
                      </a:cubicBezTo>
                      <a:cubicBezTo>
                        <a:pt x="16245" y="52417"/>
                        <a:pt x="16742" y="52728"/>
                        <a:pt x="17293" y="52865"/>
                      </a:cubicBezTo>
                      <a:cubicBezTo>
                        <a:pt x="17427" y="52897"/>
                        <a:pt x="17563" y="52919"/>
                        <a:pt x="17694" y="52930"/>
                      </a:cubicBezTo>
                      <a:cubicBezTo>
                        <a:pt x="17742" y="52933"/>
                        <a:pt x="17791" y="52935"/>
                        <a:pt x="17844" y="52935"/>
                      </a:cubicBezTo>
                      <a:cubicBezTo>
                        <a:pt x="18278" y="52935"/>
                        <a:pt x="18797" y="52811"/>
                        <a:pt x="19104" y="52460"/>
                      </a:cubicBezTo>
                      <a:cubicBezTo>
                        <a:pt x="19180" y="52377"/>
                        <a:pt x="19239" y="52282"/>
                        <a:pt x="19282" y="52180"/>
                      </a:cubicBezTo>
                      <a:lnTo>
                        <a:pt x="19284" y="52174"/>
                      </a:lnTo>
                      <a:cubicBezTo>
                        <a:pt x="19373" y="51878"/>
                        <a:pt x="19304" y="51582"/>
                        <a:pt x="19239" y="51292"/>
                      </a:cubicBezTo>
                      <a:cubicBezTo>
                        <a:pt x="19212" y="51182"/>
                        <a:pt x="19189" y="51075"/>
                        <a:pt x="19173" y="50970"/>
                      </a:cubicBezTo>
                      <a:lnTo>
                        <a:pt x="19173" y="50966"/>
                      </a:lnTo>
                      <a:cubicBezTo>
                        <a:pt x="19167" y="50937"/>
                        <a:pt x="19161" y="50909"/>
                        <a:pt x="19155" y="50880"/>
                      </a:cubicBezTo>
                      <a:lnTo>
                        <a:pt x="19151" y="50855"/>
                      </a:lnTo>
                      <a:cubicBezTo>
                        <a:pt x="19297" y="50782"/>
                        <a:pt x="19466" y="50704"/>
                        <a:pt x="19647" y="50654"/>
                      </a:cubicBezTo>
                      <a:cubicBezTo>
                        <a:pt x="19867" y="50594"/>
                        <a:pt x="20094" y="50569"/>
                        <a:pt x="20289" y="50549"/>
                      </a:cubicBezTo>
                      <a:cubicBezTo>
                        <a:pt x="20332" y="50537"/>
                        <a:pt x="20374" y="50535"/>
                        <a:pt x="20413" y="50530"/>
                      </a:cubicBezTo>
                      <a:cubicBezTo>
                        <a:pt x="20451" y="50527"/>
                        <a:pt x="20490" y="50523"/>
                        <a:pt x="20530" y="50520"/>
                      </a:cubicBezTo>
                      <a:close/>
                      <a:moveTo>
                        <a:pt x="29526" y="1"/>
                      </a:moveTo>
                      <a:cubicBezTo>
                        <a:pt x="29414" y="1"/>
                        <a:pt x="29313" y="63"/>
                        <a:pt x="29228" y="117"/>
                      </a:cubicBezTo>
                      <a:cubicBezTo>
                        <a:pt x="29206" y="130"/>
                        <a:pt x="29185" y="142"/>
                        <a:pt x="29164" y="155"/>
                      </a:cubicBezTo>
                      <a:cubicBezTo>
                        <a:pt x="28095" y="790"/>
                        <a:pt x="26466" y="1652"/>
                        <a:pt x="24654" y="1789"/>
                      </a:cubicBezTo>
                      <a:cubicBezTo>
                        <a:pt x="24487" y="1796"/>
                        <a:pt x="24320" y="1799"/>
                        <a:pt x="24153" y="1799"/>
                      </a:cubicBezTo>
                      <a:cubicBezTo>
                        <a:pt x="22602" y="1799"/>
                        <a:pt x="21054" y="1516"/>
                        <a:pt x="19552" y="1239"/>
                      </a:cubicBezTo>
                      <a:cubicBezTo>
                        <a:pt x="19065" y="1150"/>
                        <a:pt x="18562" y="1057"/>
                        <a:pt x="18067" y="977"/>
                      </a:cubicBezTo>
                      <a:cubicBezTo>
                        <a:pt x="16633" y="753"/>
                        <a:pt x="14198" y="445"/>
                        <a:pt x="11650" y="445"/>
                      </a:cubicBezTo>
                      <a:cubicBezTo>
                        <a:pt x="8875" y="445"/>
                        <a:pt x="5965" y="810"/>
                        <a:pt x="4063" y="2047"/>
                      </a:cubicBezTo>
                      <a:cubicBezTo>
                        <a:pt x="4060" y="2050"/>
                        <a:pt x="4055" y="2053"/>
                        <a:pt x="4052" y="2055"/>
                      </a:cubicBezTo>
                      <a:cubicBezTo>
                        <a:pt x="3963" y="2079"/>
                        <a:pt x="3883" y="2125"/>
                        <a:pt x="3813" y="2192"/>
                      </a:cubicBezTo>
                      <a:cubicBezTo>
                        <a:pt x="3810" y="2194"/>
                        <a:pt x="3807" y="2195"/>
                        <a:pt x="3805" y="2198"/>
                      </a:cubicBezTo>
                      <a:cubicBezTo>
                        <a:pt x="3759" y="2229"/>
                        <a:pt x="3719" y="2273"/>
                        <a:pt x="3694" y="2319"/>
                      </a:cubicBezTo>
                      <a:cubicBezTo>
                        <a:pt x="3513" y="2608"/>
                        <a:pt x="3399" y="2928"/>
                        <a:pt x="3289" y="3239"/>
                      </a:cubicBezTo>
                      <a:cubicBezTo>
                        <a:pt x="3242" y="3373"/>
                        <a:pt x="3194" y="3510"/>
                        <a:pt x="3141" y="3643"/>
                      </a:cubicBezTo>
                      <a:cubicBezTo>
                        <a:pt x="2962" y="4116"/>
                        <a:pt x="2754" y="4585"/>
                        <a:pt x="2551" y="5040"/>
                      </a:cubicBezTo>
                      <a:lnTo>
                        <a:pt x="2473" y="5217"/>
                      </a:lnTo>
                      <a:cubicBezTo>
                        <a:pt x="2471" y="5218"/>
                        <a:pt x="2471" y="5222"/>
                        <a:pt x="2471" y="5224"/>
                      </a:cubicBezTo>
                      <a:cubicBezTo>
                        <a:pt x="2455" y="5278"/>
                        <a:pt x="2391" y="5413"/>
                        <a:pt x="2318" y="5569"/>
                      </a:cubicBezTo>
                      <a:cubicBezTo>
                        <a:pt x="2263" y="5686"/>
                        <a:pt x="2197" y="5824"/>
                        <a:pt x="2137" y="5961"/>
                      </a:cubicBezTo>
                      <a:lnTo>
                        <a:pt x="2123" y="5887"/>
                      </a:lnTo>
                      <a:cubicBezTo>
                        <a:pt x="1941" y="4964"/>
                        <a:pt x="1753" y="4010"/>
                        <a:pt x="1566" y="3074"/>
                      </a:cubicBezTo>
                      <a:cubicBezTo>
                        <a:pt x="1566" y="3071"/>
                        <a:pt x="1563" y="3068"/>
                        <a:pt x="1563" y="3067"/>
                      </a:cubicBezTo>
                      <a:cubicBezTo>
                        <a:pt x="1554" y="3039"/>
                        <a:pt x="1547" y="3006"/>
                        <a:pt x="1540" y="2969"/>
                      </a:cubicBezTo>
                      <a:cubicBezTo>
                        <a:pt x="1532" y="2933"/>
                        <a:pt x="1525" y="2896"/>
                        <a:pt x="1515" y="2860"/>
                      </a:cubicBezTo>
                      <a:cubicBezTo>
                        <a:pt x="1618" y="2772"/>
                        <a:pt x="1697" y="2666"/>
                        <a:pt x="1744" y="2550"/>
                      </a:cubicBezTo>
                      <a:cubicBezTo>
                        <a:pt x="1822" y="2369"/>
                        <a:pt x="1817" y="2160"/>
                        <a:pt x="1731" y="1964"/>
                      </a:cubicBezTo>
                      <a:cubicBezTo>
                        <a:pt x="1626" y="1726"/>
                        <a:pt x="1409" y="1525"/>
                        <a:pt x="1162" y="1442"/>
                      </a:cubicBezTo>
                      <a:cubicBezTo>
                        <a:pt x="1063" y="1411"/>
                        <a:pt x="969" y="1397"/>
                        <a:pt x="880" y="1397"/>
                      </a:cubicBezTo>
                      <a:cubicBezTo>
                        <a:pt x="520" y="1397"/>
                        <a:pt x="256" y="1631"/>
                        <a:pt x="139" y="1908"/>
                      </a:cubicBezTo>
                      <a:cubicBezTo>
                        <a:pt x="1" y="2236"/>
                        <a:pt x="44" y="2695"/>
                        <a:pt x="460" y="2944"/>
                      </a:cubicBezTo>
                      <a:cubicBezTo>
                        <a:pt x="454" y="3041"/>
                        <a:pt x="473" y="3150"/>
                        <a:pt x="490" y="3246"/>
                      </a:cubicBezTo>
                      <a:cubicBezTo>
                        <a:pt x="1121" y="6683"/>
                        <a:pt x="1793" y="10173"/>
                        <a:pt x="2442" y="13547"/>
                      </a:cubicBezTo>
                      <a:cubicBezTo>
                        <a:pt x="2776" y="15281"/>
                        <a:pt x="3120" y="17073"/>
                        <a:pt x="3456" y="18837"/>
                      </a:cubicBezTo>
                      <a:cubicBezTo>
                        <a:pt x="3340" y="18861"/>
                        <a:pt x="3232" y="18896"/>
                        <a:pt x="3133" y="18941"/>
                      </a:cubicBezTo>
                      <a:cubicBezTo>
                        <a:pt x="2819" y="19079"/>
                        <a:pt x="2652" y="19438"/>
                        <a:pt x="2758" y="19741"/>
                      </a:cubicBezTo>
                      <a:cubicBezTo>
                        <a:pt x="2783" y="19810"/>
                        <a:pt x="2822" y="19874"/>
                        <a:pt x="2878" y="19936"/>
                      </a:cubicBezTo>
                      <a:lnTo>
                        <a:pt x="2873" y="19939"/>
                      </a:lnTo>
                      <a:cubicBezTo>
                        <a:pt x="2749" y="20097"/>
                        <a:pt x="2704" y="20267"/>
                        <a:pt x="2736" y="20432"/>
                      </a:cubicBezTo>
                      <a:cubicBezTo>
                        <a:pt x="2764" y="20560"/>
                        <a:pt x="2838" y="20683"/>
                        <a:pt x="2953" y="20786"/>
                      </a:cubicBezTo>
                      <a:cubicBezTo>
                        <a:pt x="2881" y="20954"/>
                        <a:pt x="2889" y="21143"/>
                        <a:pt x="2977" y="21309"/>
                      </a:cubicBezTo>
                      <a:cubicBezTo>
                        <a:pt x="3064" y="21471"/>
                        <a:pt x="3217" y="21592"/>
                        <a:pt x="3395" y="21636"/>
                      </a:cubicBezTo>
                      <a:cubicBezTo>
                        <a:pt x="3391" y="21725"/>
                        <a:pt x="3417" y="21818"/>
                        <a:pt x="3475" y="21905"/>
                      </a:cubicBezTo>
                      <a:cubicBezTo>
                        <a:pt x="3574" y="22058"/>
                        <a:pt x="3756" y="22178"/>
                        <a:pt x="3937" y="22214"/>
                      </a:cubicBezTo>
                      <a:cubicBezTo>
                        <a:pt x="3990" y="22226"/>
                        <a:pt x="4044" y="22235"/>
                        <a:pt x="4096" y="22242"/>
                      </a:cubicBezTo>
                      <a:cubicBezTo>
                        <a:pt x="4170" y="22640"/>
                        <a:pt x="4243" y="23036"/>
                        <a:pt x="4316" y="23434"/>
                      </a:cubicBezTo>
                      <a:cubicBezTo>
                        <a:pt x="4329" y="23495"/>
                        <a:pt x="4358" y="23548"/>
                        <a:pt x="4402" y="23587"/>
                      </a:cubicBezTo>
                      <a:cubicBezTo>
                        <a:pt x="4405" y="23590"/>
                        <a:pt x="4411" y="23594"/>
                        <a:pt x="4415" y="23596"/>
                      </a:cubicBezTo>
                      <a:cubicBezTo>
                        <a:pt x="4476" y="23675"/>
                        <a:pt x="4571" y="23747"/>
                        <a:pt x="4694" y="23809"/>
                      </a:cubicBezTo>
                      <a:lnTo>
                        <a:pt x="4695" y="23810"/>
                      </a:lnTo>
                      <a:cubicBezTo>
                        <a:pt x="4825" y="23868"/>
                        <a:pt x="4947" y="23900"/>
                        <a:pt x="5061" y="23900"/>
                      </a:cubicBezTo>
                      <a:cubicBezTo>
                        <a:pt x="5096" y="23900"/>
                        <a:pt x="5132" y="23896"/>
                        <a:pt x="5166" y="23890"/>
                      </a:cubicBezTo>
                      <a:cubicBezTo>
                        <a:pt x="5246" y="23874"/>
                        <a:pt x="5309" y="23831"/>
                        <a:pt x="5345" y="23765"/>
                      </a:cubicBezTo>
                      <a:cubicBezTo>
                        <a:pt x="5462" y="23728"/>
                        <a:pt x="5556" y="23619"/>
                        <a:pt x="5530" y="23463"/>
                      </a:cubicBezTo>
                      <a:cubicBezTo>
                        <a:pt x="5437" y="22958"/>
                        <a:pt x="5336" y="22421"/>
                        <a:pt x="5234" y="21892"/>
                      </a:cubicBezTo>
                      <a:lnTo>
                        <a:pt x="5233" y="21886"/>
                      </a:lnTo>
                      <a:cubicBezTo>
                        <a:pt x="5371" y="21869"/>
                        <a:pt x="5510" y="21838"/>
                        <a:pt x="5647" y="21797"/>
                      </a:cubicBezTo>
                      <a:cubicBezTo>
                        <a:pt x="5781" y="21940"/>
                        <a:pt x="5897" y="22103"/>
                        <a:pt x="6011" y="22262"/>
                      </a:cubicBezTo>
                      <a:cubicBezTo>
                        <a:pt x="6081" y="22360"/>
                        <a:pt x="6154" y="22465"/>
                        <a:pt x="6233" y="22561"/>
                      </a:cubicBezTo>
                      <a:cubicBezTo>
                        <a:pt x="6693" y="23154"/>
                        <a:pt x="7232" y="23692"/>
                        <a:pt x="7754" y="24214"/>
                      </a:cubicBezTo>
                      <a:lnTo>
                        <a:pt x="7782" y="24240"/>
                      </a:lnTo>
                      <a:cubicBezTo>
                        <a:pt x="8744" y="25202"/>
                        <a:pt x="9739" y="26197"/>
                        <a:pt x="10893" y="26977"/>
                      </a:cubicBezTo>
                      <a:lnTo>
                        <a:pt x="10895" y="26978"/>
                      </a:lnTo>
                      <a:cubicBezTo>
                        <a:pt x="10953" y="27400"/>
                        <a:pt x="11135" y="27656"/>
                        <a:pt x="11450" y="27765"/>
                      </a:cubicBezTo>
                      <a:lnTo>
                        <a:pt x="11456" y="27767"/>
                      </a:lnTo>
                      <a:cubicBezTo>
                        <a:pt x="11530" y="27786"/>
                        <a:pt x="11608" y="27793"/>
                        <a:pt x="11685" y="27793"/>
                      </a:cubicBezTo>
                      <a:cubicBezTo>
                        <a:pt x="11746" y="27793"/>
                        <a:pt x="11806" y="27787"/>
                        <a:pt x="11866" y="27777"/>
                      </a:cubicBezTo>
                      <a:lnTo>
                        <a:pt x="11866" y="27777"/>
                      </a:lnTo>
                      <a:cubicBezTo>
                        <a:pt x="11844" y="28411"/>
                        <a:pt x="12271" y="28901"/>
                        <a:pt x="13139" y="29235"/>
                      </a:cubicBezTo>
                      <a:cubicBezTo>
                        <a:pt x="13832" y="29498"/>
                        <a:pt x="14672" y="29616"/>
                        <a:pt x="15347" y="29688"/>
                      </a:cubicBezTo>
                      <a:cubicBezTo>
                        <a:pt x="15273" y="29877"/>
                        <a:pt x="15203" y="30070"/>
                        <a:pt x="15134" y="30259"/>
                      </a:cubicBezTo>
                      <a:cubicBezTo>
                        <a:pt x="14401" y="32486"/>
                        <a:pt x="13606" y="35137"/>
                        <a:pt x="13240" y="37924"/>
                      </a:cubicBezTo>
                      <a:cubicBezTo>
                        <a:pt x="13221" y="38112"/>
                        <a:pt x="13335" y="38285"/>
                        <a:pt x="13579" y="38440"/>
                      </a:cubicBezTo>
                      <a:cubicBezTo>
                        <a:pt x="13547" y="38536"/>
                        <a:pt x="13540" y="38638"/>
                        <a:pt x="13533" y="38738"/>
                      </a:cubicBezTo>
                      <a:cubicBezTo>
                        <a:pt x="13531" y="38778"/>
                        <a:pt x="13527" y="38817"/>
                        <a:pt x="13524" y="38853"/>
                      </a:cubicBezTo>
                      <a:lnTo>
                        <a:pt x="13524" y="38856"/>
                      </a:lnTo>
                      <a:cubicBezTo>
                        <a:pt x="13458" y="40391"/>
                        <a:pt x="13594" y="41945"/>
                        <a:pt x="13728" y="43447"/>
                      </a:cubicBezTo>
                      <a:cubicBezTo>
                        <a:pt x="13746" y="43648"/>
                        <a:pt x="13762" y="43849"/>
                        <a:pt x="13781" y="44052"/>
                      </a:cubicBezTo>
                      <a:cubicBezTo>
                        <a:pt x="13808" y="44287"/>
                        <a:pt x="13834" y="44526"/>
                        <a:pt x="13861" y="44757"/>
                      </a:cubicBezTo>
                      <a:cubicBezTo>
                        <a:pt x="13897" y="45079"/>
                        <a:pt x="13934" y="45412"/>
                        <a:pt x="13976" y="45740"/>
                      </a:cubicBezTo>
                      <a:lnTo>
                        <a:pt x="13976" y="45743"/>
                      </a:lnTo>
                      <a:cubicBezTo>
                        <a:pt x="14071" y="46222"/>
                        <a:pt x="14632" y="46414"/>
                        <a:pt x="15057" y="46515"/>
                      </a:cubicBezTo>
                      <a:cubicBezTo>
                        <a:pt x="15180" y="46930"/>
                        <a:pt x="15328" y="47343"/>
                        <a:pt x="15474" y="47741"/>
                      </a:cubicBezTo>
                      <a:cubicBezTo>
                        <a:pt x="15566" y="47991"/>
                        <a:pt x="15659" y="48248"/>
                        <a:pt x="15744" y="48503"/>
                      </a:cubicBezTo>
                      <a:lnTo>
                        <a:pt x="15744" y="48504"/>
                      </a:lnTo>
                      <a:cubicBezTo>
                        <a:pt x="15790" y="48621"/>
                        <a:pt x="15831" y="48743"/>
                        <a:pt x="15872" y="48861"/>
                      </a:cubicBezTo>
                      <a:cubicBezTo>
                        <a:pt x="15914" y="48984"/>
                        <a:pt x="15958" y="49109"/>
                        <a:pt x="16006" y="49233"/>
                      </a:cubicBezTo>
                      <a:cubicBezTo>
                        <a:pt x="15990" y="49226"/>
                        <a:pt x="15974" y="49218"/>
                        <a:pt x="15958" y="49213"/>
                      </a:cubicBezTo>
                      <a:cubicBezTo>
                        <a:pt x="15247" y="48941"/>
                        <a:pt x="14456" y="48668"/>
                        <a:pt x="13684" y="48668"/>
                      </a:cubicBezTo>
                      <a:cubicBezTo>
                        <a:pt x="13413" y="48668"/>
                        <a:pt x="13144" y="48702"/>
                        <a:pt x="12881" y="48781"/>
                      </a:cubicBezTo>
                      <a:lnTo>
                        <a:pt x="12878" y="48783"/>
                      </a:lnTo>
                      <a:cubicBezTo>
                        <a:pt x="12585" y="48896"/>
                        <a:pt x="12384" y="49092"/>
                        <a:pt x="12298" y="49347"/>
                      </a:cubicBezTo>
                      <a:cubicBezTo>
                        <a:pt x="12193" y="49656"/>
                        <a:pt x="12259" y="50042"/>
                        <a:pt x="12483" y="50408"/>
                      </a:cubicBezTo>
                      <a:cubicBezTo>
                        <a:pt x="12564" y="50529"/>
                        <a:pt x="12654" y="50647"/>
                        <a:pt x="12756" y="50757"/>
                      </a:cubicBezTo>
                      <a:cubicBezTo>
                        <a:pt x="11959" y="50807"/>
                        <a:pt x="11192" y="50975"/>
                        <a:pt x="10477" y="51150"/>
                      </a:cubicBezTo>
                      <a:cubicBezTo>
                        <a:pt x="10175" y="50952"/>
                        <a:pt x="9784" y="50697"/>
                        <a:pt x="9389" y="50697"/>
                      </a:cubicBezTo>
                      <a:cubicBezTo>
                        <a:pt x="9286" y="50697"/>
                        <a:pt x="9182" y="50714"/>
                        <a:pt x="9080" y="50755"/>
                      </a:cubicBezTo>
                      <a:cubicBezTo>
                        <a:pt x="9076" y="50756"/>
                        <a:pt x="9075" y="50756"/>
                        <a:pt x="9072" y="50757"/>
                      </a:cubicBezTo>
                      <a:cubicBezTo>
                        <a:pt x="8994" y="50804"/>
                        <a:pt x="8951" y="50860"/>
                        <a:pt x="8942" y="50925"/>
                      </a:cubicBezTo>
                      <a:cubicBezTo>
                        <a:pt x="8923" y="51046"/>
                        <a:pt x="9022" y="51158"/>
                        <a:pt x="9111" y="51259"/>
                      </a:cubicBezTo>
                      <a:cubicBezTo>
                        <a:pt x="8941" y="51233"/>
                        <a:pt x="8759" y="51207"/>
                        <a:pt x="8578" y="51207"/>
                      </a:cubicBezTo>
                      <a:cubicBezTo>
                        <a:pt x="8409" y="51207"/>
                        <a:pt x="8240" y="51230"/>
                        <a:pt x="8082" y="51297"/>
                      </a:cubicBezTo>
                      <a:cubicBezTo>
                        <a:pt x="7983" y="51336"/>
                        <a:pt x="7903" y="51413"/>
                        <a:pt x="7872" y="51501"/>
                      </a:cubicBezTo>
                      <a:cubicBezTo>
                        <a:pt x="7849" y="51569"/>
                        <a:pt x="7856" y="51636"/>
                        <a:pt x="7890" y="51698"/>
                      </a:cubicBezTo>
                      <a:lnTo>
                        <a:pt x="7893" y="51702"/>
                      </a:lnTo>
                      <a:cubicBezTo>
                        <a:pt x="7952" y="51791"/>
                        <a:pt x="8041" y="51843"/>
                        <a:pt x="8129" y="51894"/>
                      </a:cubicBezTo>
                      <a:cubicBezTo>
                        <a:pt x="8140" y="51900"/>
                        <a:pt x="8149" y="51907"/>
                        <a:pt x="8161" y="51913"/>
                      </a:cubicBezTo>
                      <a:cubicBezTo>
                        <a:pt x="8060" y="51944"/>
                        <a:pt x="7958" y="51972"/>
                        <a:pt x="7858" y="51999"/>
                      </a:cubicBezTo>
                      <a:cubicBezTo>
                        <a:pt x="7451" y="52110"/>
                        <a:pt x="7033" y="52225"/>
                        <a:pt x="6703" y="52503"/>
                      </a:cubicBezTo>
                      <a:cubicBezTo>
                        <a:pt x="6574" y="52620"/>
                        <a:pt x="6501" y="52788"/>
                        <a:pt x="6505" y="52951"/>
                      </a:cubicBezTo>
                      <a:cubicBezTo>
                        <a:pt x="6511" y="53088"/>
                        <a:pt x="6572" y="53212"/>
                        <a:pt x="6682" y="53296"/>
                      </a:cubicBezTo>
                      <a:cubicBezTo>
                        <a:pt x="6902" y="53467"/>
                        <a:pt x="7174" y="53516"/>
                        <a:pt x="7439" y="53563"/>
                      </a:cubicBezTo>
                      <a:cubicBezTo>
                        <a:pt x="7499" y="53575"/>
                        <a:pt x="7559" y="53585"/>
                        <a:pt x="7622" y="53598"/>
                      </a:cubicBezTo>
                      <a:cubicBezTo>
                        <a:pt x="8339" y="53728"/>
                        <a:pt x="9073" y="53766"/>
                        <a:pt x="9761" y="53787"/>
                      </a:cubicBezTo>
                      <a:cubicBezTo>
                        <a:pt x="10168" y="53796"/>
                        <a:pt x="10576" y="53802"/>
                        <a:pt x="10984" y="53802"/>
                      </a:cubicBezTo>
                      <a:cubicBezTo>
                        <a:pt x="11558" y="53802"/>
                        <a:pt x="12132" y="53793"/>
                        <a:pt x="12702" y="53774"/>
                      </a:cubicBezTo>
                      <a:cubicBezTo>
                        <a:pt x="13208" y="53757"/>
                        <a:pt x="13667" y="53736"/>
                        <a:pt x="14107" y="53709"/>
                      </a:cubicBezTo>
                      <a:cubicBezTo>
                        <a:pt x="14216" y="53699"/>
                        <a:pt x="14329" y="53693"/>
                        <a:pt x="14436" y="53687"/>
                      </a:cubicBezTo>
                      <a:cubicBezTo>
                        <a:pt x="14723" y="53671"/>
                        <a:pt x="15022" y="53655"/>
                        <a:pt x="15304" y="53567"/>
                      </a:cubicBezTo>
                      <a:cubicBezTo>
                        <a:pt x="15543" y="53639"/>
                        <a:pt x="15793" y="53669"/>
                        <a:pt x="16038" y="53699"/>
                      </a:cubicBezTo>
                      <a:cubicBezTo>
                        <a:pt x="16149" y="53712"/>
                        <a:pt x="16265" y="53726"/>
                        <a:pt x="16381" y="53744"/>
                      </a:cubicBezTo>
                      <a:cubicBezTo>
                        <a:pt x="16519" y="53763"/>
                        <a:pt x="16659" y="53780"/>
                        <a:pt x="16797" y="53796"/>
                      </a:cubicBezTo>
                      <a:cubicBezTo>
                        <a:pt x="17542" y="53894"/>
                        <a:pt x="18313" y="53993"/>
                        <a:pt x="19081" y="54012"/>
                      </a:cubicBezTo>
                      <a:lnTo>
                        <a:pt x="19464" y="54012"/>
                      </a:lnTo>
                      <a:cubicBezTo>
                        <a:pt x="20128" y="54012"/>
                        <a:pt x="20799" y="53978"/>
                        <a:pt x="21369" y="53626"/>
                      </a:cubicBezTo>
                      <a:cubicBezTo>
                        <a:pt x="21457" y="53588"/>
                        <a:pt x="21525" y="53518"/>
                        <a:pt x="21591" y="53451"/>
                      </a:cubicBezTo>
                      <a:cubicBezTo>
                        <a:pt x="21664" y="53376"/>
                        <a:pt x="21732" y="53305"/>
                        <a:pt x="21817" y="53293"/>
                      </a:cubicBezTo>
                      <a:cubicBezTo>
                        <a:pt x="22503" y="53340"/>
                        <a:pt x="23201" y="53366"/>
                        <a:pt x="23879" y="53394"/>
                      </a:cubicBezTo>
                      <a:cubicBezTo>
                        <a:pt x="24357" y="53413"/>
                        <a:pt x="24855" y="53432"/>
                        <a:pt x="25341" y="53458"/>
                      </a:cubicBezTo>
                      <a:lnTo>
                        <a:pt x="25345" y="53458"/>
                      </a:lnTo>
                      <a:cubicBezTo>
                        <a:pt x="25357" y="53458"/>
                        <a:pt x="25368" y="53458"/>
                        <a:pt x="25380" y="53458"/>
                      </a:cubicBezTo>
                      <a:cubicBezTo>
                        <a:pt x="25578" y="53458"/>
                        <a:pt x="25835" y="53469"/>
                        <a:pt x="26131" y="53483"/>
                      </a:cubicBezTo>
                      <a:cubicBezTo>
                        <a:pt x="26486" y="53501"/>
                        <a:pt x="26890" y="53521"/>
                        <a:pt x="27283" y="53521"/>
                      </a:cubicBezTo>
                      <a:cubicBezTo>
                        <a:pt x="27956" y="53521"/>
                        <a:pt x="28597" y="53462"/>
                        <a:pt x="28908" y="53235"/>
                      </a:cubicBezTo>
                      <a:lnTo>
                        <a:pt x="28914" y="53232"/>
                      </a:lnTo>
                      <a:cubicBezTo>
                        <a:pt x="28939" y="53210"/>
                        <a:pt x="28958" y="53183"/>
                        <a:pt x="28973" y="53153"/>
                      </a:cubicBezTo>
                      <a:lnTo>
                        <a:pt x="28989" y="53143"/>
                      </a:lnTo>
                      <a:cubicBezTo>
                        <a:pt x="28997" y="53137"/>
                        <a:pt x="29006" y="53132"/>
                        <a:pt x="29016" y="53124"/>
                      </a:cubicBezTo>
                      <a:lnTo>
                        <a:pt x="29019" y="53121"/>
                      </a:lnTo>
                      <a:cubicBezTo>
                        <a:pt x="29143" y="53015"/>
                        <a:pt x="29201" y="52869"/>
                        <a:pt x="29181" y="52707"/>
                      </a:cubicBezTo>
                      <a:cubicBezTo>
                        <a:pt x="29156" y="52509"/>
                        <a:pt x="29013" y="52315"/>
                        <a:pt x="28827" y="52225"/>
                      </a:cubicBezTo>
                      <a:cubicBezTo>
                        <a:pt x="27737" y="51622"/>
                        <a:pt x="26466" y="51491"/>
                        <a:pt x="25148" y="51402"/>
                      </a:cubicBezTo>
                      <a:cubicBezTo>
                        <a:pt x="25035" y="51391"/>
                        <a:pt x="24947" y="51351"/>
                        <a:pt x="24873" y="51268"/>
                      </a:cubicBezTo>
                      <a:cubicBezTo>
                        <a:pt x="24870" y="51265"/>
                        <a:pt x="24866" y="51260"/>
                        <a:pt x="24863" y="51259"/>
                      </a:cubicBezTo>
                      <a:cubicBezTo>
                        <a:pt x="24340" y="50916"/>
                        <a:pt x="23876" y="50784"/>
                        <a:pt x="23408" y="50784"/>
                      </a:cubicBezTo>
                      <a:cubicBezTo>
                        <a:pt x="23088" y="50784"/>
                        <a:pt x="22766" y="50846"/>
                        <a:pt x="22423" y="50944"/>
                      </a:cubicBezTo>
                      <a:cubicBezTo>
                        <a:pt x="22433" y="50843"/>
                        <a:pt x="22403" y="50747"/>
                        <a:pt x="22330" y="50673"/>
                      </a:cubicBezTo>
                      <a:cubicBezTo>
                        <a:pt x="22262" y="50604"/>
                        <a:pt x="22172" y="50567"/>
                        <a:pt x="22079" y="50567"/>
                      </a:cubicBezTo>
                      <a:cubicBezTo>
                        <a:pt x="22034" y="50567"/>
                        <a:pt x="21988" y="50576"/>
                        <a:pt x="21944" y="50594"/>
                      </a:cubicBezTo>
                      <a:cubicBezTo>
                        <a:pt x="21694" y="50644"/>
                        <a:pt x="21433" y="50676"/>
                        <a:pt x="21184" y="50706"/>
                      </a:cubicBezTo>
                      <a:cubicBezTo>
                        <a:pt x="21124" y="50714"/>
                        <a:pt x="21062" y="50721"/>
                        <a:pt x="21001" y="50731"/>
                      </a:cubicBezTo>
                      <a:cubicBezTo>
                        <a:pt x="21015" y="50720"/>
                        <a:pt x="21031" y="50711"/>
                        <a:pt x="21046" y="50699"/>
                      </a:cubicBezTo>
                      <a:cubicBezTo>
                        <a:pt x="21212" y="50588"/>
                        <a:pt x="21398" y="50465"/>
                        <a:pt x="21375" y="50231"/>
                      </a:cubicBezTo>
                      <a:lnTo>
                        <a:pt x="21375" y="50226"/>
                      </a:lnTo>
                      <a:cubicBezTo>
                        <a:pt x="21339" y="50044"/>
                        <a:pt x="21194" y="50004"/>
                        <a:pt x="21056" y="50004"/>
                      </a:cubicBezTo>
                      <a:cubicBezTo>
                        <a:pt x="20991" y="50004"/>
                        <a:pt x="20928" y="50013"/>
                        <a:pt x="20878" y="50020"/>
                      </a:cubicBezTo>
                      <a:cubicBezTo>
                        <a:pt x="20295" y="50078"/>
                        <a:pt x="19689" y="50240"/>
                        <a:pt x="19074" y="50505"/>
                      </a:cubicBezTo>
                      <a:cubicBezTo>
                        <a:pt x="18874" y="49516"/>
                        <a:pt x="18685" y="48526"/>
                        <a:pt x="18523" y="47685"/>
                      </a:cubicBezTo>
                      <a:cubicBezTo>
                        <a:pt x="18488" y="47519"/>
                        <a:pt x="18459" y="47350"/>
                        <a:pt x="18431" y="47184"/>
                      </a:cubicBezTo>
                      <a:cubicBezTo>
                        <a:pt x="18428" y="47165"/>
                        <a:pt x="18424" y="47146"/>
                        <a:pt x="18422" y="47127"/>
                      </a:cubicBezTo>
                      <a:cubicBezTo>
                        <a:pt x="18479" y="47121"/>
                        <a:pt x="18546" y="47120"/>
                        <a:pt x="18618" y="47118"/>
                      </a:cubicBezTo>
                      <a:cubicBezTo>
                        <a:pt x="18947" y="47111"/>
                        <a:pt x="19399" y="47099"/>
                        <a:pt x="19405" y="46684"/>
                      </a:cubicBezTo>
                      <a:cubicBezTo>
                        <a:pt x="19415" y="46361"/>
                        <a:pt x="19419" y="46033"/>
                        <a:pt x="19424" y="45713"/>
                      </a:cubicBezTo>
                      <a:cubicBezTo>
                        <a:pt x="19427" y="45552"/>
                        <a:pt x="19429" y="45390"/>
                        <a:pt x="19431" y="45227"/>
                      </a:cubicBezTo>
                      <a:cubicBezTo>
                        <a:pt x="19441" y="44051"/>
                        <a:pt x="19494" y="42850"/>
                        <a:pt x="19548" y="41726"/>
                      </a:cubicBezTo>
                      <a:cubicBezTo>
                        <a:pt x="19864" y="41520"/>
                        <a:pt x="20193" y="41335"/>
                        <a:pt x="20556" y="41163"/>
                      </a:cubicBezTo>
                      <a:cubicBezTo>
                        <a:pt x="20871" y="41197"/>
                        <a:pt x="21226" y="41239"/>
                        <a:pt x="21511" y="41442"/>
                      </a:cubicBezTo>
                      <a:cubicBezTo>
                        <a:pt x="21512" y="41456"/>
                        <a:pt x="21512" y="41474"/>
                        <a:pt x="21514" y="41491"/>
                      </a:cubicBezTo>
                      <a:cubicBezTo>
                        <a:pt x="21452" y="41520"/>
                        <a:pt x="21390" y="41558"/>
                        <a:pt x="21345" y="41586"/>
                      </a:cubicBezTo>
                      <a:lnTo>
                        <a:pt x="21308" y="41609"/>
                      </a:lnTo>
                      <a:cubicBezTo>
                        <a:pt x="21187" y="41684"/>
                        <a:pt x="21062" y="41762"/>
                        <a:pt x="20967" y="41875"/>
                      </a:cubicBezTo>
                      <a:cubicBezTo>
                        <a:pt x="20961" y="41880"/>
                        <a:pt x="20958" y="41888"/>
                        <a:pt x="20955" y="41895"/>
                      </a:cubicBezTo>
                      <a:cubicBezTo>
                        <a:pt x="20728" y="42602"/>
                        <a:pt x="20721" y="43548"/>
                        <a:pt x="20938" y="44365"/>
                      </a:cubicBezTo>
                      <a:cubicBezTo>
                        <a:pt x="20938" y="44371"/>
                        <a:pt x="20938" y="44377"/>
                        <a:pt x="20939" y="44381"/>
                      </a:cubicBezTo>
                      <a:lnTo>
                        <a:pt x="20944" y="44392"/>
                      </a:lnTo>
                      <a:cubicBezTo>
                        <a:pt x="20945" y="44644"/>
                        <a:pt x="21018" y="44998"/>
                        <a:pt x="21073" y="45259"/>
                      </a:cubicBezTo>
                      <a:cubicBezTo>
                        <a:pt x="21100" y="45385"/>
                        <a:pt x="21124" y="45496"/>
                        <a:pt x="21126" y="45543"/>
                      </a:cubicBezTo>
                      <a:cubicBezTo>
                        <a:pt x="21143" y="45770"/>
                        <a:pt x="21133" y="46005"/>
                        <a:pt x="21122" y="46232"/>
                      </a:cubicBezTo>
                      <a:cubicBezTo>
                        <a:pt x="21104" y="46586"/>
                        <a:pt x="21085" y="46952"/>
                        <a:pt x="21178" y="47309"/>
                      </a:cubicBezTo>
                      <a:cubicBezTo>
                        <a:pt x="21379" y="48035"/>
                        <a:pt x="21702" y="48898"/>
                        <a:pt x="22422" y="49144"/>
                      </a:cubicBezTo>
                      <a:cubicBezTo>
                        <a:pt x="22424" y="49146"/>
                        <a:pt x="22427" y="49146"/>
                        <a:pt x="22433" y="49146"/>
                      </a:cubicBezTo>
                      <a:cubicBezTo>
                        <a:pt x="22480" y="49151"/>
                        <a:pt x="22522" y="49153"/>
                        <a:pt x="22567" y="49153"/>
                      </a:cubicBezTo>
                      <a:cubicBezTo>
                        <a:pt x="22827" y="49153"/>
                        <a:pt x="23053" y="49063"/>
                        <a:pt x="23238" y="48880"/>
                      </a:cubicBezTo>
                      <a:cubicBezTo>
                        <a:pt x="23434" y="48685"/>
                        <a:pt x="23582" y="48386"/>
                        <a:pt x="23663" y="48013"/>
                      </a:cubicBezTo>
                      <a:cubicBezTo>
                        <a:pt x="23729" y="47709"/>
                        <a:pt x="23751" y="47359"/>
                        <a:pt x="23720" y="47051"/>
                      </a:cubicBezTo>
                      <a:cubicBezTo>
                        <a:pt x="23711" y="46822"/>
                        <a:pt x="23685" y="46621"/>
                        <a:pt x="23646" y="46433"/>
                      </a:cubicBezTo>
                      <a:cubicBezTo>
                        <a:pt x="24634" y="46309"/>
                        <a:pt x="25176" y="45129"/>
                        <a:pt x="25574" y="44262"/>
                      </a:cubicBezTo>
                      <a:cubicBezTo>
                        <a:pt x="25609" y="44188"/>
                        <a:pt x="25641" y="44116"/>
                        <a:pt x="25674" y="44045"/>
                      </a:cubicBezTo>
                      <a:cubicBezTo>
                        <a:pt x="26418" y="42322"/>
                        <a:pt x="26870" y="40897"/>
                        <a:pt x="27097" y="39563"/>
                      </a:cubicBezTo>
                      <a:cubicBezTo>
                        <a:pt x="27111" y="39476"/>
                        <a:pt x="27128" y="39388"/>
                        <a:pt x="27144" y="39302"/>
                      </a:cubicBezTo>
                      <a:cubicBezTo>
                        <a:pt x="27170" y="39155"/>
                        <a:pt x="27197" y="39002"/>
                        <a:pt x="27218" y="38849"/>
                      </a:cubicBezTo>
                      <a:cubicBezTo>
                        <a:pt x="27221" y="38811"/>
                        <a:pt x="27225" y="38773"/>
                        <a:pt x="27225" y="38734"/>
                      </a:cubicBezTo>
                      <a:cubicBezTo>
                        <a:pt x="27246" y="38712"/>
                        <a:pt x="27259" y="38687"/>
                        <a:pt x="27270" y="38661"/>
                      </a:cubicBezTo>
                      <a:cubicBezTo>
                        <a:pt x="27368" y="38610"/>
                        <a:pt x="27425" y="38512"/>
                        <a:pt x="27418" y="38396"/>
                      </a:cubicBezTo>
                      <a:cubicBezTo>
                        <a:pt x="27327" y="37406"/>
                        <a:pt x="27257" y="36390"/>
                        <a:pt x="27203" y="35287"/>
                      </a:cubicBezTo>
                      <a:cubicBezTo>
                        <a:pt x="27168" y="34642"/>
                        <a:pt x="27164" y="33980"/>
                        <a:pt x="27162" y="33339"/>
                      </a:cubicBezTo>
                      <a:cubicBezTo>
                        <a:pt x="27161" y="33114"/>
                        <a:pt x="27161" y="32885"/>
                        <a:pt x="27160" y="32655"/>
                      </a:cubicBezTo>
                      <a:lnTo>
                        <a:pt x="27160" y="32655"/>
                      </a:lnTo>
                      <a:cubicBezTo>
                        <a:pt x="27263" y="32713"/>
                        <a:pt x="27381" y="32751"/>
                        <a:pt x="27518" y="32772"/>
                      </a:cubicBezTo>
                      <a:cubicBezTo>
                        <a:pt x="27531" y="32859"/>
                        <a:pt x="27571" y="32939"/>
                        <a:pt x="27641" y="33006"/>
                      </a:cubicBezTo>
                      <a:cubicBezTo>
                        <a:pt x="27745" y="33108"/>
                        <a:pt x="27906" y="33170"/>
                        <a:pt x="28066" y="33170"/>
                      </a:cubicBezTo>
                      <a:lnTo>
                        <a:pt x="28094" y="33170"/>
                      </a:lnTo>
                      <a:cubicBezTo>
                        <a:pt x="28123" y="33170"/>
                        <a:pt x="28154" y="33170"/>
                        <a:pt x="28184" y="33167"/>
                      </a:cubicBezTo>
                      <a:cubicBezTo>
                        <a:pt x="28203" y="33188"/>
                        <a:pt x="28225" y="33209"/>
                        <a:pt x="28242" y="33228"/>
                      </a:cubicBezTo>
                      <a:lnTo>
                        <a:pt x="28257" y="33242"/>
                      </a:lnTo>
                      <a:lnTo>
                        <a:pt x="28260" y="33244"/>
                      </a:lnTo>
                      <a:cubicBezTo>
                        <a:pt x="28400" y="33369"/>
                        <a:pt x="28538" y="33502"/>
                        <a:pt x="28671" y="33633"/>
                      </a:cubicBezTo>
                      <a:cubicBezTo>
                        <a:pt x="29142" y="34082"/>
                        <a:pt x="29595" y="34563"/>
                        <a:pt x="30034" y="35028"/>
                      </a:cubicBezTo>
                      <a:cubicBezTo>
                        <a:pt x="30810" y="35848"/>
                        <a:pt x="31612" y="36698"/>
                        <a:pt x="32530" y="37399"/>
                      </a:cubicBezTo>
                      <a:cubicBezTo>
                        <a:pt x="32533" y="37403"/>
                        <a:pt x="32537" y="37405"/>
                        <a:pt x="32543" y="37406"/>
                      </a:cubicBezTo>
                      <a:cubicBezTo>
                        <a:pt x="32711" y="37478"/>
                        <a:pt x="32873" y="37578"/>
                        <a:pt x="33031" y="37674"/>
                      </a:cubicBezTo>
                      <a:cubicBezTo>
                        <a:pt x="33323" y="37852"/>
                        <a:pt x="33625" y="38039"/>
                        <a:pt x="33986" y="38066"/>
                      </a:cubicBezTo>
                      <a:cubicBezTo>
                        <a:pt x="34024" y="38068"/>
                        <a:pt x="34060" y="38068"/>
                        <a:pt x="34097" y="38068"/>
                      </a:cubicBezTo>
                      <a:cubicBezTo>
                        <a:pt x="34724" y="38068"/>
                        <a:pt x="35044" y="37848"/>
                        <a:pt x="35204" y="37658"/>
                      </a:cubicBezTo>
                      <a:cubicBezTo>
                        <a:pt x="35206" y="37655"/>
                        <a:pt x="35207" y="37653"/>
                        <a:pt x="35210" y="37651"/>
                      </a:cubicBezTo>
                      <a:cubicBezTo>
                        <a:pt x="35228" y="37622"/>
                        <a:pt x="35247" y="37593"/>
                        <a:pt x="35264" y="37561"/>
                      </a:cubicBezTo>
                      <a:cubicBezTo>
                        <a:pt x="35371" y="37393"/>
                        <a:pt x="35487" y="37204"/>
                        <a:pt x="35490" y="36995"/>
                      </a:cubicBezTo>
                      <a:cubicBezTo>
                        <a:pt x="35873" y="36807"/>
                        <a:pt x="36228" y="36584"/>
                        <a:pt x="36494" y="36366"/>
                      </a:cubicBezTo>
                      <a:cubicBezTo>
                        <a:pt x="36822" y="36095"/>
                        <a:pt x="36996" y="35848"/>
                        <a:pt x="37010" y="35633"/>
                      </a:cubicBezTo>
                      <a:cubicBezTo>
                        <a:pt x="37029" y="35488"/>
                        <a:pt x="36953" y="35351"/>
                        <a:pt x="36789" y="35245"/>
                      </a:cubicBezTo>
                      <a:lnTo>
                        <a:pt x="36784" y="35241"/>
                      </a:lnTo>
                      <a:cubicBezTo>
                        <a:pt x="36758" y="35227"/>
                        <a:pt x="36729" y="35217"/>
                        <a:pt x="36698" y="35206"/>
                      </a:cubicBezTo>
                      <a:cubicBezTo>
                        <a:pt x="36675" y="35074"/>
                        <a:pt x="36570" y="34968"/>
                        <a:pt x="36483" y="34898"/>
                      </a:cubicBezTo>
                      <a:lnTo>
                        <a:pt x="36480" y="34897"/>
                      </a:lnTo>
                      <a:cubicBezTo>
                        <a:pt x="36323" y="34790"/>
                        <a:pt x="36132" y="34735"/>
                        <a:pt x="35910" y="34735"/>
                      </a:cubicBezTo>
                      <a:cubicBezTo>
                        <a:pt x="35904" y="34735"/>
                        <a:pt x="35898" y="34735"/>
                        <a:pt x="35892" y="34735"/>
                      </a:cubicBezTo>
                      <a:cubicBezTo>
                        <a:pt x="35677" y="34560"/>
                        <a:pt x="35398" y="34511"/>
                        <a:pt x="35135" y="34511"/>
                      </a:cubicBezTo>
                      <a:cubicBezTo>
                        <a:pt x="34918" y="34511"/>
                        <a:pt x="34712" y="34545"/>
                        <a:pt x="34563" y="34569"/>
                      </a:cubicBezTo>
                      <a:lnTo>
                        <a:pt x="34559" y="34569"/>
                      </a:lnTo>
                      <a:cubicBezTo>
                        <a:pt x="34149" y="34656"/>
                        <a:pt x="33769" y="34822"/>
                        <a:pt x="33349" y="35012"/>
                      </a:cubicBezTo>
                      <a:cubicBezTo>
                        <a:pt x="33316" y="35026"/>
                        <a:pt x="33266" y="35050"/>
                        <a:pt x="33214" y="35077"/>
                      </a:cubicBezTo>
                      <a:cubicBezTo>
                        <a:pt x="33004" y="34761"/>
                        <a:pt x="32781" y="34451"/>
                        <a:pt x="32562" y="34149"/>
                      </a:cubicBezTo>
                      <a:cubicBezTo>
                        <a:pt x="32441" y="33980"/>
                        <a:pt x="32314" y="33806"/>
                        <a:pt x="32193" y="33632"/>
                      </a:cubicBezTo>
                      <a:cubicBezTo>
                        <a:pt x="32013" y="33382"/>
                        <a:pt x="31839" y="33121"/>
                        <a:pt x="31672" y="32869"/>
                      </a:cubicBezTo>
                      <a:cubicBezTo>
                        <a:pt x="31475" y="32572"/>
                        <a:pt x="31271" y="32264"/>
                        <a:pt x="31054" y="31974"/>
                      </a:cubicBezTo>
                      <a:lnTo>
                        <a:pt x="31051" y="31967"/>
                      </a:lnTo>
                      <a:lnTo>
                        <a:pt x="31046" y="31961"/>
                      </a:lnTo>
                      <a:lnTo>
                        <a:pt x="31042" y="31954"/>
                      </a:lnTo>
                      <a:cubicBezTo>
                        <a:pt x="30993" y="31868"/>
                        <a:pt x="30937" y="31784"/>
                        <a:pt x="30870" y="31684"/>
                      </a:cubicBezTo>
                      <a:cubicBezTo>
                        <a:pt x="31064" y="31320"/>
                        <a:pt x="31071" y="30924"/>
                        <a:pt x="30886" y="30504"/>
                      </a:cubicBezTo>
                      <a:cubicBezTo>
                        <a:pt x="30869" y="30460"/>
                        <a:pt x="30847" y="30414"/>
                        <a:pt x="30818" y="30370"/>
                      </a:cubicBezTo>
                      <a:cubicBezTo>
                        <a:pt x="31001" y="29584"/>
                        <a:pt x="30739" y="28638"/>
                        <a:pt x="30146" y="27946"/>
                      </a:cubicBezTo>
                      <a:cubicBezTo>
                        <a:pt x="30179" y="27889"/>
                        <a:pt x="30207" y="27828"/>
                        <a:pt x="30230" y="27771"/>
                      </a:cubicBezTo>
                      <a:cubicBezTo>
                        <a:pt x="30245" y="27739"/>
                        <a:pt x="30258" y="27707"/>
                        <a:pt x="30273" y="27681"/>
                      </a:cubicBezTo>
                      <a:cubicBezTo>
                        <a:pt x="30649" y="26875"/>
                        <a:pt x="31046" y="26005"/>
                        <a:pt x="31422" y="25103"/>
                      </a:cubicBezTo>
                      <a:cubicBezTo>
                        <a:pt x="32453" y="22598"/>
                        <a:pt x="32918" y="20572"/>
                        <a:pt x="32878" y="18737"/>
                      </a:cubicBezTo>
                      <a:cubicBezTo>
                        <a:pt x="32924" y="18733"/>
                        <a:pt x="32973" y="18733"/>
                        <a:pt x="33026" y="18733"/>
                      </a:cubicBezTo>
                      <a:cubicBezTo>
                        <a:pt x="33166" y="18730"/>
                        <a:pt x="33324" y="18728"/>
                        <a:pt x="33434" y="18633"/>
                      </a:cubicBezTo>
                      <a:cubicBezTo>
                        <a:pt x="33647" y="18553"/>
                        <a:pt x="33849" y="18120"/>
                        <a:pt x="34074" y="17604"/>
                      </a:cubicBezTo>
                      <a:cubicBezTo>
                        <a:pt x="34126" y="17482"/>
                        <a:pt x="34171" y="17377"/>
                        <a:pt x="34205" y="17316"/>
                      </a:cubicBezTo>
                      <a:lnTo>
                        <a:pt x="34206" y="17313"/>
                      </a:lnTo>
                      <a:cubicBezTo>
                        <a:pt x="34243" y="17233"/>
                        <a:pt x="34278" y="17153"/>
                        <a:pt x="34311" y="17073"/>
                      </a:cubicBezTo>
                      <a:cubicBezTo>
                        <a:pt x="34346" y="16992"/>
                        <a:pt x="34381" y="16912"/>
                        <a:pt x="34417" y="16832"/>
                      </a:cubicBezTo>
                      <a:cubicBezTo>
                        <a:pt x="34420" y="16825"/>
                        <a:pt x="34425" y="16816"/>
                        <a:pt x="34428" y="16809"/>
                      </a:cubicBezTo>
                      <a:lnTo>
                        <a:pt x="34431" y="16806"/>
                      </a:lnTo>
                      <a:cubicBezTo>
                        <a:pt x="34476" y="16740"/>
                        <a:pt x="34492" y="16663"/>
                        <a:pt x="34476" y="16590"/>
                      </a:cubicBezTo>
                      <a:cubicBezTo>
                        <a:pt x="34461" y="16520"/>
                        <a:pt x="34419" y="16463"/>
                        <a:pt x="34353" y="16425"/>
                      </a:cubicBezTo>
                      <a:lnTo>
                        <a:pt x="34350" y="16424"/>
                      </a:lnTo>
                      <a:cubicBezTo>
                        <a:pt x="34209" y="16351"/>
                        <a:pt x="34068" y="16278"/>
                        <a:pt x="33931" y="16208"/>
                      </a:cubicBezTo>
                      <a:cubicBezTo>
                        <a:pt x="33765" y="15978"/>
                        <a:pt x="33590" y="15748"/>
                        <a:pt x="33421" y="15526"/>
                      </a:cubicBezTo>
                      <a:cubicBezTo>
                        <a:pt x="33305" y="15375"/>
                        <a:pt x="33187" y="15220"/>
                        <a:pt x="33072" y="15064"/>
                      </a:cubicBezTo>
                      <a:cubicBezTo>
                        <a:pt x="32463" y="14270"/>
                        <a:pt x="31736" y="13336"/>
                        <a:pt x="30952" y="12412"/>
                      </a:cubicBezTo>
                      <a:cubicBezTo>
                        <a:pt x="31748" y="12243"/>
                        <a:pt x="32491" y="12159"/>
                        <a:pt x="33200" y="12159"/>
                      </a:cubicBezTo>
                      <a:cubicBezTo>
                        <a:pt x="33551" y="12159"/>
                        <a:pt x="33893" y="12179"/>
                        <a:pt x="34229" y="12221"/>
                      </a:cubicBezTo>
                      <a:cubicBezTo>
                        <a:pt x="34240" y="12222"/>
                        <a:pt x="34251" y="12223"/>
                        <a:pt x="34261" y="12223"/>
                      </a:cubicBezTo>
                      <a:cubicBezTo>
                        <a:pt x="34379" y="12223"/>
                        <a:pt x="34492" y="12150"/>
                        <a:pt x="34530" y="12043"/>
                      </a:cubicBezTo>
                      <a:cubicBezTo>
                        <a:pt x="34565" y="11959"/>
                        <a:pt x="34550" y="11864"/>
                        <a:pt x="34490" y="11773"/>
                      </a:cubicBezTo>
                      <a:cubicBezTo>
                        <a:pt x="34382" y="11615"/>
                        <a:pt x="34246" y="11448"/>
                        <a:pt x="34059" y="11253"/>
                      </a:cubicBezTo>
                      <a:cubicBezTo>
                        <a:pt x="33224" y="10405"/>
                        <a:pt x="32204" y="9758"/>
                        <a:pt x="31217" y="9131"/>
                      </a:cubicBezTo>
                      <a:lnTo>
                        <a:pt x="31119" y="9070"/>
                      </a:lnTo>
                      <a:cubicBezTo>
                        <a:pt x="31116" y="9066"/>
                        <a:pt x="31111" y="9064"/>
                        <a:pt x="31105" y="9063"/>
                      </a:cubicBezTo>
                      <a:cubicBezTo>
                        <a:pt x="30991" y="9028"/>
                        <a:pt x="30852" y="9013"/>
                        <a:pt x="30695" y="9013"/>
                      </a:cubicBezTo>
                      <a:cubicBezTo>
                        <a:pt x="30059" y="9013"/>
                        <a:pt x="29124" y="9260"/>
                        <a:pt x="28369" y="9497"/>
                      </a:cubicBezTo>
                      <a:cubicBezTo>
                        <a:pt x="28334" y="9444"/>
                        <a:pt x="28291" y="9393"/>
                        <a:pt x="28251" y="9354"/>
                      </a:cubicBezTo>
                      <a:cubicBezTo>
                        <a:pt x="27884" y="8969"/>
                        <a:pt x="27483" y="8569"/>
                        <a:pt x="26991" y="8093"/>
                      </a:cubicBezTo>
                      <a:cubicBezTo>
                        <a:pt x="26673" y="7777"/>
                        <a:pt x="26367" y="7505"/>
                        <a:pt x="26058" y="7255"/>
                      </a:cubicBezTo>
                      <a:lnTo>
                        <a:pt x="26055" y="7253"/>
                      </a:lnTo>
                      <a:cubicBezTo>
                        <a:pt x="26030" y="7235"/>
                        <a:pt x="26001" y="7209"/>
                        <a:pt x="25970" y="7183"/>
                      </a:cubicBezTo>
                      <a:cubicBezTo>
                        <a:pt x="25882" y="7106"/>
                        <a:pt x="25777" y="7013"/>
                        <a:pt x="25661" y="7013"/>
                      </a:cubicBezTo>
                      <a:cubicBezTo>
                        <a:pt x="25644" y="7013"/>
                        <a:pt x="25628" y="7015"/>
                        <a:pt x="25610" y="7019"/>
                      </a:cubicBezTo>
                      <a:cubicBezTo>
                        <a:pt x="25583" y="7009"/>
                        <a:pt x="25553" y="7004"/>
                        <a:pt x="25522" y="7004"/>
                      </a:cubicBezTo>
                      <a:cubicBezTo>
                        <a:pt x="25505" y="7004"/>
                        <a:pt x="25486" y="7006"/>
                        <a:pt x="25468" y="7009"/>
                      </a:cubicBezTo>
                      <a:lnTo>
                        <a:pt x="25463" y="7009"/>
                      </a:lnTo>
                      <a:cubicBezTo>
                        <a:pt x="24797" y="7177"/>
                        <a:pt x="24137" y="7413"/>
                        <a:pt x="23500" y="7643"/>
                      </a:cubicBezTo>
                      <a:cubicBezTo>
                        <a:pt x="23305" y="7715"/>
                        <a:pt x="23102" y="7787"/>
                        <a:pt x="22904" y="7856"/>
                      </a:cubicBezTo>
                      <a:cubicBezTo>
                        <a:pt x="21493" y="8373"/>
                        <a:pt x="20353" y="8866"/>
                        <a:pt x="19310" y="9407"/>
                      </a:cubicBezTo>
                      <a:cubicBezTo>
                        <a:pt x="19109" y="9512"/>
                        <a:pt x="18903" y="9616"/>
                        <a:pt x="18705" y="9718"/>
                      </a:cubicBezTo>
                      <a:cubicBezTo>
                        <a:pt x="18487" y="9829"/>
                        <a:pt x="18261" y="9946"/>
                        <a:pt x="18039" y="10062"/>
                      </a:cubicBezTo>
                      <a:cubicBezTo>
                        <a:pt x="18016" y="10073"/>
                        <a:pt x="17962" y="10102"/>
                        <a:pt x="17899" y="10141"/>
                      </a:cubicBezTo>
                      <a:cubicBezTo>
                        <a:pt x="17353" y="9239"/>
                        <a:pt x="16697" y="8574"/>
                        <a:pt x="15945" y="8162"/>
                      </a:cubicBezTo>
                      <a:cubicBezTo>
                        <a:pt x="15785" y="8068"/>
                        <a:pt x="15606" y="8020"/>
                        <a:pt x="15397" y="8020"/>
                      </a:cubicBezTo>
                      <a:cubicBezTo>
                        <a:pt x="15277" y="8020"/>
                        <a:pt x="15147" y="8036"/>
                        <a:pt x="15005" y="8067"/>
                      </a:cubicBezTo>
                      <a:cubicBezTo>
                        <a:pt x="14396" y="8171"/>
                        <a:pt x="13767" y="8277"/>
                        <a:pt x="13196" y="8553"/>
                      </a:cubicBezTo>
                      <a:cubicBezTo>
                        <a:pt x="13062" y="8601"/>
                        <a:pt x="12975" y="8707"/>
                        <a:pt x="12959" y="8832"/>
                      </a:cubicBezTo>
                      <a:cubicBezTo>
                        <a:pt x="12944" y="8958"/>
                        <a:pt x="13004" y="9079"/>
                        <a:pt x="13119" y="9157"/>
                      </a:cubicBezTo>
                      <a:cubicBezTo>
                        <a:pt x="13983" y="9901"/>
                        <a:pt x="14719" y="10641"/>
                        <a:pt x="15369" y="11424"/>
                      </a:cubicBezTo>
                      <a:cubicBezTo>
                        <a:pt x="15404" y="11463"/>
                        <a:pt x="15433" y="11499"/>
                        <a:pt x="15462" y="11536"/>
                      </a:cubicBezTo>
                      <a:cubicBezTo>
                        <a:pt x="15172" y="11708"/>
                        <a:pt x="14895" y="11899"/>
                        <a:pt x="14639" y="12081"/>
                      </a:cubicBezTo>
                      <a:cubicBezTo>
                        <a:pt x="14189" y="12404"/>
                        <a:pt x="13750" y="12746"/>
                        <a:pt x="13218" y="13184"/>
                      </a:cubicBezTo>
                      <a:lnTo>
                        <a:pt x="13212" y="13190"/>
                      </a:lnTo>
                      <a:cubicBezTo>
                        <a:pt x="13198" y="13206"/>
                        <a:pt x="13163" y="13234"/>
                        <a:pt x="13125" y="13267"/>
                      </a:cubicBezTo>
                      <a:cubicBezTo>
                        <a:pt x="13055" y="13323"/>
                        <a:pt x="12970" y="13394"/>
                        <a:pt x="12902" y="13467"/>
                      </a:cubicBezTo>
                      <a:lnTo>
                        <a:pt x="12897" y="13468"/>
                      </a:lnTo>
                      <a:cubicBezTo>
                        <a:pt x="12890" y="13471"/>
                        <a:pt x="12880" y="13474"/>
                        <a:pt x="12873" y="13476"/>
                      </a:cubicBezTo>
                      <a:lnTo>
                        <a:pt x="12868" y="13479"/>
                      </a:lnTo>
                      <a:cubicBezTo>
                        <a:pt x="12839" y="13489"/>
                        <a:pt x="12795" y="13505"/>
                        <a:pt x="12744" y="13522"/>
                      </a:cubicBezTo>
                      <a:cubicBezTo>
                        <a:pt x="12482" y="13611"/>
                        <a:pt x="12090" y="13744"/>
                        <a:pt x="12068" y="13962"/>
                      </a:cubicBezTo>
                      <a:cubicBezTo>
                        <a:pt x="12062" y="13967"/>
                        <a:pt x="12059" y="13971"/>
                        <a:pt x="12054" y="13976"/>
                      </a:cubicBezTo>
                      <a:lnTo>
                        <a:pt x="12048" y="13981"/>
                      </a:lnTo>
                      <a:cubicBezTo>
                        <a:pt x="12004" y="14037"/>
                        <a:pt x="11986" y="14105"/>
                        <a:pt x="11994" y="14183"/>
                      </a:cubicBezTo>
                      <a:cubicBezTo>
                        <a:pt x="12008" y="14394"/>
                        <a:pt x="12039" y="14618"/>
                        <a:pt x="12084" y="14870"/>
                      </a:cubicBezTo>
                      <a:lnTo>
                        <a:pt x="12086" y="14873"/>
                      </a:lnTo>
                      <a:cubicBezTo>
                        <a:pt x="12100" y="14929"/>
                        <a:pt x="12113" y="14996"/>
                        <a:pt x="12126" y="15069"/>
                      </a:cubicBezTo>
                      <a:cubicBezTo>
                        <a:pt x="12169" y="15302"/>
                        <a:pt x="12221" y="15589"/>
                        <a:pt x="12399" y="15716"/>
                      </a:cubicBezTo>
                      <a:cubicBezTo>
                        <a:pt x="12419" y="15746"/>
                        <a:pt x="12448" y="15774"/>
                        <a:pt x="12491" y="15796"/>
                      </a:cubicBezTo>
                      <a:cubicBezTo>
                        <a:pt x="12494" y="15797"/>
                        <a:pt x="12497" y="15799"/>
                        <a:pt x="12499" y="15799"/>
                      </a:cubicBezTo>
                      <a:cubicBezTo>
                        <a:pt x="12504" y="15800"/>
                        <a:pt x="12508" y="15800"/>
                        <a:pt x="12513" y="15803"/>
                      </a:cubicBezTo>
                      <a:cubicBezTo>
                        <a:pt x="12638" y="15893"/>
                        <a:pt x="12792" y="15924"/>
                        <a:pt x="12931" y="15953"/>
                      </a:cubicBezTo>
                      <a:cubicBezTo>
                        <a:pt x="12950" y="15958"/>
                        <a:pt x="12970" y="15961"/>
                        <a:pt x="12989" y="15966"/>
                      </a:cubicBezTo>
                      <a:cubicBezTo>
                        <a:pt x="12929" y="16294"/>
                        <a:pt x="13036" y="16514"/>
                        <a:pt x="13303" y="16621"/>
                      </a:cubicBezTo>
                      <a:cubicBezTo>
                        <a:pt x="13307" y="16622"/>
                        <a:pt x="13308" y="16622"/>
                        <a:pt x="13313" y="16624"/>
                      </a:cubicBezTo>
                      <a:cubicBezTo>
                        <a:pt x="13361" y="16635"/>
                        <a:pt x="13412" y="16638"/>
                        <a:pt x="13463" y="16638"/>
                      </a:cubicBezTo>
                      <a:cubicBezTo>
                        <a:pt x="13606" y="16638"/>
                        <a:pt x="13754" y="16600"/>
                        <a:pt x="13920" y="16520"/>
                      </a:cubicBezTo>
                      <a:lnTo>
                        <a:pt x="13920" y="16520"/>
                      </a:lnTo>
                      <a:cubicBezTo>
                        <a:pt x="13721" y="17316"/>
                        <a:pt x="13648" y="18281"/>
                        <a:pt x="13611" y="18757"/>
                      </a:cubicBezTo>
                      <a:lnTo>
                        <a:pt x="13609" y="18784"/>
                      </a:lnTo>
                      <a:cubicBezTo>
                        <a:pt x="13585" y="19208"/>
                        <a:pt x="13594" y="19638"/>
                        <a:pt x="13604" y="20053"/>
                      </a:cubicBezTo>
                      <a:lnTo>
                        <a:pt x="13609" y="20337"/>
                      </a:lnTo>
                      <a:cubicBezTo>
                        <a:pt x="13607" y="20387"/>
                        <a:pt x="13611" y="20435"/>
                        <a:pt x="13616" y="20483"/>
                      </a:cubicBezTo>
                      <a:cubicBezTo>
                        <a:pt x="13622" y="20541"/>
                        <a:pt x="13628" y="20598"/>
                        <a:pt x="13620" y="20650"/>
                      </a:cubicBezTo>
                      <a:cubicBezTo>
                        <a:pt x="13571" y="20814"/>
                        <a:pt x="13456" y="20955"/>
                        <a:pt x="13346" y="21091"/>
                      </a:cubicBezTo>
                      <a:cubicBezTo>
                        <a:pt x="13321" y="21124"/>
                        <a:pt x="13294" y="21155"/>
                        <a:pt x="13269" y="21188"/>
                      </a:cubicBezTo>
                      <a:cubicBezTo>
                        <a:pt x="12497" y="22093"/>
                        <a:pt x="11930" y="22944"/>
                        <a:pt x="11539" y="23782"/>
                      </a:cubicBezTo>
                      <a:cubicBezTo>
                        <a:pt x="11427" y="23688"/>
                        <a:pt x="11280" y="23593"/>
                        <a:pt x="11157" y="23516"/>
                      </a:cubicBezTo>
                      <a:cubicBezTo>
                        <a:pt x="11073" y="23463"/>
                        <a:pt x="11000" y="23418"/>
                        <a:pt x="10968" y="23389"/>
                      </a:cubicBezTo>
                      <a:lnTo>
                        <a:pt x="10962" y="23383"/>
                      </a:lnTo>
                      <a:cubicBezTo>
                        <a:pt x="10006" y="22748"/>
                        <a:pt x="9104" y="21999"/>
                        <a:pt x="8229" y="21277"/>
                      </a:cubicBezTo>
                      <a:lnTo>
                        <a:pt x="8126" y="21191"/>
                      </a:lnTo>
                      <a:cubicBezTo>
                        <a:pt x="7973" y="21060"/>
                        <a:pt x="7823" y="20927"/>
                        <a:pt x="7680" y="20798"/>
                      </a:cubicBezTo>
                      <a:cubicBezTo>
                        <a:pt x="7346" y="20500"/>
                        <a:pt x="7033" y="20221"/>
                        <a:pt x="6693" y="19976"/>
                      </a:cubicBezTo>
                      <a:cubicBezTo>
                        <a:pt x="6633" y="19850"/>
                        <a:pt x="6528" y="19744"/>
                        <a:pt x="6424" y="19642"/>
                      </a:cubicBezTo>
                      <a:cubicBezTo>
                        <a:pt x="6368" y="19588"/>
                        <a:pt x="6314" y="19536"/>
                        <a:pt x="6273" y="19485"/>
                      </a:cubicBezTo>
                      <a:lnTo>
                        <a:pt x="6269" y="19480"/>
                      </a:lnTo>
                      <a:cubicBezTo>
                        <a:pt x="6222" y="19429"/>
                        <a:pt x="6174" y="19375"/>
                        <a:pt x="6128" y="19321"/>
                      </a:cubicBezTo>
                      <a:cubicBezTo>
                        <a:pt x="5967" y="19138"/>
                        <a:pt x="5800" y="18950"/>
                        <a:pt x="5581" y="18832"/>
                      </a:cubicBezTo>
                      <a:cubicBezTo>
                        <a:pt x="5430" y="18747"/>
                        <a:pt x="5281" y="18705"/>
                        <a:pt x="5138" y="18705"/>
                      </a:cubicBezTo>
                      <a:cubicBezTo>
                        <a:pt x="4971" y="18705"/>
                        <a:pt x="4814" y="18762"/>
                        <a:pt x="4675" y="18875"/>
                      </a:cubicBezTo>
                      <a:lnTo>
                        <a:pt x="4653" y="18870"/>
                      </a:lnTo>
                      <a:cubicBezTo>
                        <a:pt x="4533" y="18253"/>
                        <a:pt x="4434" y="17746"/>
                        <a:pt x="4342" y="17285"/>
                      </a:cubicBezTo>
                      <a:cubicBezTo>
                        <a:pt x="3931" y="15201"/>
                        <a:pt x="3522" y="13082"/>
                        <a:pt x="3127" y="11032"/>
                      </a:cubicBezTo>
                      <a:cubicBezTo>
                        <a:pt x="2875" y="9732"/>
                        <a:pt x="2617" y="8391"/>
                        <a:pt x="2360" y="7069"/>
                      </a:cubicBezTo>
                      <a:lnTo>
                        <a:pt x="2360" y="7069"/>
                      </a:lnTo>
                      <a:cubicBezTo>
                        <a:pt x="2582" y="7274"/>
                        <a:pt x="2784" y="7508"/>
                        <a:pt x="2981" y="7733"/>
                      </a:cubicBezTo>
                      <a:cubicBezTo>
                        <a:pt x="3222" y="8012"/>
                        <a:pt x="3471" y="8300"/>
                        <a:pt x="3761" y="8541"/>
                      </a:cubicBezTo>
                      <a:cubicBezTo>
                        <a:pt x="3891" y="8649"/>
                        <a:pt x="4022" y="8765"/>
                        <a:pt x="4147" y="8878"/>
                      </a:cubicBezTo>
                      <a:cubicBezTo>
                        <a:pt x="4514" y="9207"/>
                        <a:pt x="4896" y="9548"/>
                        <a:pt x="5352" y="9743"/>
                      </a:cubicBezTo>
                      <a:cubicBezTo>
                        <a:pt x="5396" y="9860"/>
                        <a:pt x="5552" y="9895"/>
                        <a:pt x="5604" y="9904"/>
                      </a:cubicBezTo>
                      <a:cubicBezTo>
                        <a:pt x="5672" y="9918"/>
                        <a:pt x="5744" y="9925"/>
                        <a:pt x="5826" y="9925"/>
                      </a:cubicBezTo>
                      <a:cubicBezTo>
                        <a:pt x="6291" y="9925"/>
                        <a:pt x="6996" y="9692"/>
                        <a:pt x="8049" y="9197"/>
                      </a:cubicBezTo>
                      <a:cubicBezTo>
                        <a:pt x="8614" y="9816"/>
                        <a:pt x="9972" y="10274"/>
                        <a:pt x="10716" y="10354"/>
                      </a:cubicBezTo>
                      <a:lnTo>
                        <a:pt x="10755" y="10354"/>
                      </a:lnTo>
                      <a:cubicBezTo>
                        <a:pt x="11143" y="10354"/>
                        <a:pt x="11291" y="10197"/>
                        <a:pt x="11348" y="10062"/>
                      </a:cubicBezTo>
                      <a:cubicBezTo>
                        <a:pt x="11441" y="9839"/>
                        <a:pt x="11341" y="9510"/>
                        <a:pt x="11100" y="9229"/>
                      </a:cubicBezTo>
                      <a:lnTo>
                        <a:pt x="11100" y="9229"/>
                      </a:lnTo>
                      <a:cubicBezTo>
                        <a:pt x="11158" y="9231"/>
                        <a:pt x="11219" y="9233"/>
                        <a:pt x="11280" y="9233"/>
                      </a:cubicBezTo>
                      <a:cubicBezTo>
                        <a:pt x="11552" y="9233"/>
                        <a:pt x="11841" y="9193"/>
                        <a:pt x="12005" y="8943"/>
                      </a:cubicBezTo>
                      <a:cubicBezTo>
                        <a:pt x="12121" y="8770"/>
                        <a:pt x="12121" y="8542"/>
                        <a:pt x="12010" y="8350"/>
                      </a:cubicBezTo>
                      <a:cubicBezTo>
                        <a:pt x="11836" y="8047"/>
                        <a:pt x="11546" y="7870"/>
                        <a:pt x="11230" y="7719"/>
                      </a:cubicBezTo>
                      <a:cubicBezTo>
                        <a:pt x="12309" y="7356"/>
                        <a:pt x="13488" y="7172"/>
                        <a:pt x="14746" y="7172"/>
                      </a:cubicBezTo>
                      <a:cubicBezTo>
                        <a:pt x="15058" y="7172"/>
                        <a:pt x="15375" y="7183"/>
                        <a:pt x="15696" y="7206"/>
                      </a:cubicBezTo>
                      <a:cubicBezTo>
                        <a:pt x="16300" y="7244"/>
                        <a:pt x="16915" y="7324"/>
                        <a:pt x="17512" y="7400"/>
                      </a:cubicBezTo>
                      <a:cubicBezTo>
                        <a:pt x="17797" y="7436"/>
                        <a:pt x="18093" y="7476"/>
                        <a:pt x="18385" y="7508"/>
                      </a:cubicBezTo>
                      <a:cubicBezTo>
                        <a:pt x="19056" y="7569"/>
                        <a:pt x="19666" y="7600"/>
                        <a:pt x="20237" y="7600"/>
                      </a:cubicBezTo>
                      <a:cubicBezTo>
                        <a:pt x="20716" y="7600"/>
                        <a:pt x="21167" y="7579"/>
                        <a:pt x="21605" y="7535"/>
                      </a:cubicBezTo>
                      <a:cubicBezTo>
                        <a:pt x="23044" y="7398"/>
                        <a:pt x="24455" y="7002"/>
                        <a:pt x="25817" y="6619"/>
                      </a:cubicBezTo>
                      <a:cubicBezTo>
                        <a:pt x="25950" y="6582"/>
                        <a:pt x="26083" y="6544"/>
                        <a:pt x="26214" y="6508"/>
                      </a:cubicBezTo>
                      <a:cubicBezTo>
                        <a:pt x="27665" y="6116"/>
                        <a:pt x="28959" y="5906"/>
                        <a:pt x="30172" y="5869"/>
                      </a:cubicBezTo>
                      <a:cubicBezTo>
                        <a:pt x="30284" y="5862"/>
                        <a:pt x="30411" y="5853"/>
                        <a:pt x="30522" y="5845"/>
                      </a:cubicBezTo>
                      <a:lnTo>
                        <a:pt x="30539" y="5843"/>
                      </a:lnTo>
                      <a:cubicBezTo>
                        <a:pt x="30665" y="5832"/>
                        <a:pt x="30834" y="5816"/>
                        <a:pt x="30915" y="5676"/>
                      </a:cubicBezTo>
                      <a:cubicBezTo>
                        <a:pt x="31020" y="5504"/>
                        <a:pt x="30928" y="5300"/>
                        <a:pt x="30799" y="5182"/>
                      </a:cubicBezTo>
                      <a:lnTo>
                        <a:pt x="30796" y="5177"/>
                      </a:lnTo>
                      <a:cubicBezTo>
                        <a:pt x="30018" y="4569"/>
                        <a:pt x="29184" y="4070"/>
                        <a:pt x="28312" y="3696"/>
                      </a:cubicBezTo>
                      <a:cubicBezTo>
                        <a:pt x="28222" y="3660"/>
                        <a:pt x="28136" y="3629"/>
                        <a:pt x="28052" y="3602"/>
                      </a:cubicBezTo>
                      <a:cubicBezTo>
                        <a:pt x="28413" y="3074"/>
                        <a:pt x="28866" y="2386"/>
                        <a:pt x="29251" y="1663"/>
                      </a:cubicBezTo>
                      <a:lnTo>
                        <a:pt x="29252" y="1660"/>
                      </a:lnTo>
                      <a:cubicBezTo>
                        <a:pt x="29274" y="1611"/>
                        <a:pt x="29318" y="1529"/>
                        <a:pt x="29368" y="1435"/>
                      </a:cubicBezTo>
                      <a:cubicBezTo>
                        <a:pt x="29631" y="939"/>
                        <a:pt x="29881" y="433"/>
                        <a:pt x="29783" y="170"/>
                      </a:cubicBezTo>
                      <a:cubicBezTo>
                        <a:pt x="29757" y="101"/>
                        <a:pt x="29710" y="52"/>
                        <a:pt x="29640" y="24"/>
                      </a:cubicBezTo>
                      <a:cubicBezTo>
                        <a:pt x="29601" y="8"/>
                        <a:pt x="29563" y="1"/>
                        <a:pt x="295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8"/>
                <p:cNvSpPr/>
                <p:nvPr/>
              </p:nvSpPr>
              <p:spPr>
                <a:xfrm>
                  <a:off x="3475500" y="3592350"/>
                  <a:ext cx="141025" cy="87575"/>
                </a:xfrm>
                <a:custGeom>
                  <a:avLst/>
                  <a:gdLst/>
                  <a:ahLst/>
                  <a:cxnLst/>
                  <a:rect l="l" t="t" r="r" b="b"/>
                  <a:pathLst>
                    <a:path w="5641" h="3503" extrusionOk="0">
                      <a:moveTo>
                        <a:pt x="1630" y="738"/>
                      </a:moveTo>
                      <a:cubicBezTo>
                        <a:pt x="2042" y="793"/>
                        <a:pt x="2456" y="810"/>
                        <a:pt x="2839" y="810"/>
                      </a:cubicBezTo>
                      <a:cubicBezTo>
                        <a:pt x="3106" y="810"/>
                        <a:pt x="3357" y="802"/>
                        <a:pt x="3583" y="792"/>
                      </a:cubicBezTo>
                      <a:cubicBezTo>
                        <a:pt x="3760" y="777"/>
                        <a:pt x="3935" y="761"/>
                        <a:pt x="4106" y="739"/>
                      </a:cubicBezTo>
                      <a:lnTo>
                        <a:pt x="4106" y="739"/>
                      </a:lnTo>
                      <a:cubicBezTo>
                        <a:pt x="3627" y="963"/>
                        <a:pt x="3101" y="1155"/>
                        <a:pt x="2561" y="1155"/>
                      </a:cubicBezTo>
                      <a:cubicBezTo>
                        <a:pt x="2485" y="1155"/>
                        <a:pt x="2409" y="1151"/>
                        <a:pt x="2332" y="1143"/>
                      </a:cubicBezTo>
                      <a:cubicBezTo>
                        <a:pt x="2033" y="1118"/>
                        <a:pt x="1829" y="943"/>
                        <a:pt x="1630" y="738"/>
                      </a:cubicBezTo>
                      <a:close/>
                      <a:moveTo>
                        <a:pt x="706" y="524"/>
                      </a:moveTo>
                      <a:cubicBezTo>
                        <a:pt x="783" y="559"/>
                        <a:pt x="862" y="580"/>
                        <a:pt x="940" y="601"/>
                      </a:cubicBezTo>
                      <a:cubicBezTo>
                        <a:pt x="945" y="618"/>
                        <a:pt x="952" y="637"/>
                        <a:pt x="962" y="655"/>
                      </a:cubicBezTo>
                      <a:lnTo>
                        <a:pt x="964" y="659"/>
                      </a:lnTo>
                      <a:cubicBezTo>
                        <a:pt x="1278" y="1175"/>
                        <a:pt x="2048" y="1510"/>
                        <a:pt x="2581" y="1522"/>
                      </a:cubicBezTo>
                      <a:lnTo>
                        <a:pt x="2592" y="1522"/>
                      </a:lnTo>
                      <a:cubicBezTo>
                        <a:pt x="3399" y="1522"/>
                        <a:pt x="4183" y="1258"/>
                        <a:pt x="4802" y="776"/>
                      </a:cubicBezTo>
                      <a:lnTo>
                        <a:pt x="4804" y="774"/>
                      </a:lnTo>
                      <a:cubicBezTo>
                        <a:pt x="4810" y="770"/>
                        <a:pt x="4814" y="764"/>
                        <a:pt x="4820" y="758"/>
                      </a:cubicBezTo>
                      <a:cubicBezTo>
                        <a:pt x="4834" y="747"/>
                        <a:pt x="4855" y="733"/>
                        <a:pt x="4875" y="719"/>
                      </a:cubicBezTo>
                      <a:cubicBezTo>
                        <a:pt x="4941" y="671"/>
                        <a:pt x="5021" y="611"/>
                        <a:pt x="5081" y="548"/>
                      </a:cubicBezTo>
                      <a:cubicBezTo>
                        <a:pt x="5117" y="556"/>
                        <a:pt x="5126" y="570"/>
                        <a:pt x="5130" y="575"/>
                      </a:cubicBezTo>
                      <a:cubicBezTo>
                        <a:pt x="5145" y="599"/>
                        <a:pt x="5159" y="661"/>
                        <a:pt x="5095" y="833"/>
                      </a:cubicBezTo>
                      <a:lnTo>
                        <a:pt x="5090" y="843"/>
                      </a:lnTo>
                      <a:cubicBezTo>
                        <a:pt x="5081" y="863"/>
                        <a:pt x="5072" y="885"/>
                        <a:pt x="5060" y="905"/>
                      </a:cubicBezTo>
                      <a:cubicBezTo>
                        <a:pt x="5057" y="914"/>
                        <a:pt x="5052" y="923"/>
                        <a:pt x="5047" y="932"/>
                      </a:cubicBezTo>
                      <a:cubicBezTo>
                        <a:pt x="5040" y="949"/>
                        <a:pt x="5031" y="965"/>
                        <a:pt x="5024" y="981"/>
                      </a:cubicBezTo>
                      <a:cubicBezTo>
                        <a:pt x="5018" y="990"/>
                        <a:pt x="5015" y="1000"/>
                        <a:pt x="5009" y="1010"/>
                      </a:cubicBezTo>
                      <a:cubicBezTo>
                        <a:pt x="5001" y="1031"/>
                        <a:pt x="4989" y="1048"/>
                        <a:pt x="4979" y="1069"/>
                      </a:cubicBezTo>
                      <a:cubicBezTo>
                        <a:pt x="4974" y="1074"/>
                        <a:pt x="4971" y="1082"/>
                        <a:pt x="4970" y="1088"/>
                      </a:cubicBezTo>
                      <a:cubicBezTo>
                        <a:pt x="4957" y="1112"/>
                        <a:pt x="4942" y="1136"/>
                        <a:pt x="4928" y="1162"/>
                      </a:cubicBezTo>
                      <a:cubicBezTo>
                        <a:pt x="4922" y="1171"/>
                        <a:pt x="4916" y="1179"/>
                        <a:pt x="4913" y="1187"/>
                      </a:cubicBezTo>
                      <a:cubicBezTo>
                        <a:pt x="4902" y="1206"/>
                        <a:pt x="4893" y="1222"/>
                        <a:pt x="4883" y="1241"/>
                      </a:cubicBezTo>
                      <a:cubicBezTo>
                        <a:pt x="4877" y="1249"/>
                        <a:pt x="4871" y="1258"/>
                        <a:pt x="4865" y="1270"/>
                      </a:cubicBezTo>
                      <a:cubicBezTo>
                        <a:pt x="4855" y="1287"/>
                        <a:pt x="4843" y="1306"/>
                        <a:pt x="4832" y="1324"/>
                      </a:cubicBezTo>
                      <a:cubicBezTo>
                        <a:pt x="4826" y="1331"/>
                        <a:pt x="4821" y="1338"/>
                        <a:pt x="4817" y="1347"/>
                      </a:cubicBezTo>
                      <a:cubicBezTo>
                        <a:pt x="4800" y="1373"/>
                        <a:pt x="4783" y="1398"/>
                        <a:pt x="4767" y="1423"/>
                      </a:cubicBezTo>
                      <a:cubicBezTo>
                        <a:pt x="4762" y="1430"/>
                        <a:pt x="4756" y="1439"/>
                        <a:pt x="4751" y="1446"/>
                      </a:cubicBezTo>
                      <a:cubicBezTo>
                        <a:pt x="4738" y="1464"/>
                        <a:pt x="4727" y="1483"/>
                        <a:pt x="4715" y="1500"/>
                      </a:cubicBezTo>
                      <a:cubicBezTo>
                        <a:pt x="4708" y="1510"/>
                        <a:pt x="4702" y="1519"/>
                        <a:pt x="4695" y="1529"/>
                      </a:cubicBezTo>
                      <a:cubicBezTo>
                        <a:pt x="4681" y="1548"/>
                        <a:pt x="4668" y="1564"/>
                        <a:pt x="4657" y="1583"/>
                      </a:cubicBezTo>
                      <a:cubicBezTo>
                        <a:pt x="4651" y="1592"/>
                        <a:pt x="4645" y="1599"/>
                        <a:pt x="4638" y="1608"/>
                      </a:cubicBezTo>
                      <a:cubicBezTo>
                        <a:pt x="4620" y="1634"/>
                        <a:pt x="4601" y="1657"/>
                        <a:pt x="4584" y="1682"/>
                      </a:cubicBezTo>
                      <a:cubicBezTo>
                        <a:pt x="4579" y="1688"/>
                        <a:pt x="4574" y="1694"/>
                        <a:pt x="4571" y="1701"/>
                      </a:cubicBezTo>
                      <a:cubicBezTo>
                        <a:pt x="4556" y="1722"/>
                        <a:pt x="4542" y="1739"/>
                        <a:pt x="4526" y="1759"/>
                      </a:cubicBezTo>
                      <a:cubicBezTo>
                        <a:pt x="4518" y="1768"/>
                        <a:pt x="4512" y="1777"/>
                        <a:pt x="4505" y="1784"/>
                      </a:cubicBezTo>
                      <a:cubicBezTo>
                        <a:pt x="4491" y="1803"/>
                        <a:pt x="4477" y="1819"/>
                        <a:pt x="4463" y="1835"/>
                      </a:cubicBezTo>
                      <a:cubicBezTo>
                        <a:pt x="4456" y="1843"/>
                        <a:pt x="4450" y="1853"/>
                        <a:pt x="4442" y="1860"/>
                      </a:cubicBezTo>
                      <a:cubicBezTo>
                        <a:pt x="4431" y="1875"/>
                        <a:pt x="4419" y="1889"/>
                        <a:pt x="4406" y="1904"/>
                      </a:cubicBezTo>
                      <a:cubicBezTo>
                        <a:pt x="4396" y="1915"/>
                        <a:pt x="4387" y="1929"/>
                        <a:pt x="4375" y="1940"/>
                      </a:cubicBezTo>
                      <a:cubicBezTo>
                        <a:pt x="4365" y="1952"/>
                        <a:pt x="4352" y="1966"/>
                        <a:pt x="4340" y="1980"/>
                      </a:cubicBezTo>
                      <a:cubicBezTo>
                        <a:pt x="4330" y="1993"/>
                        <a:pt x="4319" y="2006"/>
                        <a:pt x="4308" y="2016"/>
                      </a:cubicBezTo>
                      <a:cubicBezTo>
                        <a:pt x="4297" y="2029"/>
                        <a:pt x="4285" y="2042"/>
                        <a:pt x="4273" y="2054"/>
                      </a:cubicBezTo>
                      <a:cubicBezTo>
                        <a:pt x="4263" y="2067"/>
                        <a:pt x="4252" y="2080"/>
                        <a:pt x="4241" y="2090"/>
                      </a:cubicBezTo>
                      <a:cubicBezTo>
                        <a:pt x="4230" y="2103"/>
                        <a:pt x="4219" y="2115"/>
                        <a:pt x="4208" y="2125"/>
                      </a:cubicBezTo>
                      <a:cubicBezTo>
                        <a:pt x="4119" y="2066"/>
                        <a:pt x="3996" y="2028"/>
                        <a:pt x="3887" y="1994"/>
                      </a:cubicBezTo>
                      <a:cubicBezTo>
                        <a:pt x="3820" y="1974"/>
                        <a:pt x="3755" y="1955"/>
                        <a:pt x="3712" y="1933"/>
                      </a:cubicBezTo>
                      <a:cubicBezTo>
                        <a:pt x="3709" y="1930"/>
                        <a:pt x="3706" y="1930"/>
                        <a:pt x="3704" y="1929"/>
                      </a:cubicBezTo>
                      <a:lnTo>
                        <a:pt x="3699" y="1927"/>
                      </a:lnTo>
                      <a:cubicBezTo>
                        <a:pt x="3505" y="1866"/>
                        <a:pt x="3305" y="1836"/>
                        <a:pt x="3107" y="1836"/>
                      </a:cubicBezTo>
                      <a:cubicBezTo>
                        <a:pt x="2631" y="1836"/>
                        <a:pt x="2167" y="2008"/>
                        <a:pt x="1832" y="2323"/>
                      </a:cubicBezTo>
                      <a:cubicBezTo>
                        <a:pt x="1829" y="2328"/>
                        <a:pt x="1825" y="2329"/>
                        <a:pt x="1822" y="2334"/>
                      </a:cubicBezTo>
                      <a:cubicBezTo>
                        <a:pt x="1810" y="2344"/>
                        <a:pt x="1797" y="2356"/>
                        <a:pt x="1786" y="2367"/>
                      </a:cubicBezTo>
                      <a:lnTo>
                        <a:pt x="1783" y="2370"/>
                      </a:lnTo>
                      <a:lnTo>
                        <a:pt x="1781" y="2372"/>
                      </a:lnTo>
                      <a:cubicBezTo>
                        <a:pt x="1765" y="2388"/>
                        <a:pt x="1751" y="2402"/>
                        <a:pt x="1737" y="2417"/>
                      </a:cubicBezTo>
                      <a:cubicBezTo>
                        <a:pt x="1720" y="2437"/>
                        <a:pt x="1703" y="2455"/>
                        <a:pt x="1689" y="2474"/>
                      </a:cubicBezTo>
                      <a:cubicBezTo>
                        <a:pt x="1688" y="2476"/>
                        <a:pt x="1685" y="2481"/>
                        <a:pt x="1684" y="2482"/>
                      </a:cubicBezTo>
                      <a:cubicBezTo>
                        <a:pt x="1206" y="1958"/>
                        <a:pt x="920" y="1149"/>
                        <a:pt x="706" y="524"/>
                      </a:cubicBezTo>
                      <a:close/>
                      <a:moveTo>
                        <a:pt x="3057" y="2338"/>
                      </a:moveTo>
                      <a:cubicBezTo>
                        <a:pt x="3301" y="2338"/>
                        <a:pt x="3556" y="2390"/>
                        <a:pt x="3820" y="2494"/>
                      </a:cubicBezTo>
                      <a:cubicBezTo>
                        <a:pt x="3453" y="2796"/>
                        <a:pt x="3086" y="2976"/>
                        <a:pt x="2755" y="3016"/>
                      </a:cubicBezTo>
                      <a:cubicBezTo>
                        <a:pt x="2466" y="3016"/>
                        <a:pt x="2198" y="2925"/>
                        <a:pt x="1958" y="2746"/>
                      </a:cubicBezTo>
                      <a:cubicBezTo>
                        <a:pt x="2294" y="2475"/>
                        <a:pt x="2662" y="2338"/>
                        <a:pt x="3057" y="2338"/>
                      </a:cubicBezTo>
                      <a:close/>
                      <a:moveTo>
                        <a:pt x="168" y="1"/>
                      </a:moveTo>
                      <a:cubicBezTo>
                        <a:pt x="99" y="1"/>
                        <a:pt x="48" y="24"/>
                        <a:pt x="25" y="67"/>
                      </a:cubicBezTo>
                      <a:cubicBezTo>
                        <a:pt x="0" y="114"/>
                        <a:pt x="3" y="194"/>
                        <a:pt x="153" y="304"/>
                      </a:cubicBezTo>
                      <a:cubicBezTo>
                        <a:pt x="486" y="1424"/>
                        <a:pt x="993" y="3099"/>
                        <a:pt x="2386" y="3475"/>
                      </a:cubicBezTo>
                      <a:lnTo>
                        <a:pt x="2392" y="3478"/>
                      </a:lnTo>
                      <a:cubicBezTo>
                        <a:pt x="2495" y="3495"/>
                        <a:pt x="2590" y="3503"/>
                        <a:pt x="2685" y="3503"/>
                      </a:cubicBezTo>
                      <a:cubicBezTo>
                        <a:pt x="3539" y="3503"/>
                        <a:pt x="4406" y="2845"/>
                        <a:pt x="5266" y="1547"/>
                      </a:cubicBezTo>
                      <a:lnTo>
                        <a:pt x="5269" y="1544"/>
                      </a:lnTo>
                      <a:cubicBezTo>
                        <a:pt x="5397" y="1331"/>
                        <a:pt x="5540" y="1080"/>
                        <a:pt x="5600" y="798"/>
                      </a:cubicBezTo>
                      <a:cubicBezTo>
                        <a:pt x="5640" y="570"/>
                        <a:pt x="5575" y="360"/>
                        <a:pt x="5422" y="225"/>
                      </a:cubicBezTo>
                      <a:cubicBezTo>
                        <a:pt x="5316" y="133"/>
                        <a:pt x="5183" y="85"/>
                        <a:pt x="5039" y="85"/>
                      </a:cubicBezTo>
                      <a:cubicBezTo>
                        <a:pt x="4969" y="85"/>
                        <a:pt x="4897" y="96"/>
                        <a:pt x="4824" y="118"/>
                      </a:cubicBezTo>
                      <a:cubicBezTo>
                        <a:pt x="4051" y="297"/>
                        <a:pt x="3312" y="386"/>
                        <a:pt x="2611" y="386"/>
                      </a:cubicBezTo>
                      <a:cubicBezTo>
                        <a:pt x="1875" y="386"/>
                        <a:pt x="1180" y="288"/>
                        <a:pt x="532" y="91"/>
                      </a:cubicBezTo>
                      <a:cubicBezTo>
                        <a:pt x="521" y="85"/>
                        <a:pt x="512" y="82"/>
                        <a:pt x="503" y="79"/>
                      </a:cubicBezTo>
                      <a:lnTo>
                        <a:pt x="437" y="67"/>
                      </a:lnTo>
                      <a:cubicBezTo>
                        <a:pt x="410" y="62"/>
                        <a:pt x="382" y="48"/>
                        <a:pt x="354" y="35"/>
                      </a:cubicBezTo>
                      <a:cubicBezTo>
                        <a:pt x="346" y="32"/>
                        <a:pt x="337" y="31"/>
                        <a:pt x="328" y="31"/>
                      </a:cubicBezTo>
                      <a:cubicBezTo>
                        <a:pt x="268" y="11"/>
                        <a:pt x="214" y="1"/>
                        <a:pt x="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8"/>
                <p:cNvSpPr/>
                <p:nvPr/>
              </p:nvSpPr>
              <p:spPr>
                <a:xfrm>
                  <a:off x="3511775" y="3563875"/>
                  <a:ext cx="32825" cy="29450"/>
                </a:xfrm>
                <a:custGeom>
                  <a:avLst/>
                  <a:gdLst/>
                  <a:ahLst/>
                  <a:cxnLst/>
                  <a:rect l="l" t="t" r="r" b="b"/>
                  <a:pathLst>
                    <a:path w="1313" h="1178" extrusionOk="0">
                      <a:moveTo>
                        <a:pt x="486" y="1"/>
                      </a:moveTo>
                      <a:cubicBezTo>
                        <a:pt x="420" y="1"/>
                        <a:pt x="365" y="9"/>
                        <a:pt x="323" y="22"/>
                      </a:cubicBezTo>
                      <a:cubicBezTo>
                        <a:pt x="189" y="62"/>
                        <a:pt x="91" y="159"/>
                        <a:pt x="45" y="298"/>
                      </a:cubicBezTo>
                      <a:lnTo>
                        <a:pt x="43" y="303"/>
                      </a:lnTo>
                      <a:cubicBezTo>
                        <a:pt x="1" y="463"/>
                        <a:pt x="24" y="641"/>
                        <a:pt x="112" y="801"/>
                      </a:cubicBezTo>
                      <a:cubicBezTo>
                        <a:pt x="193" y="954"/>
                        <a:pt x="321" y="1078"/>
                        <a:pt x="473" y="1155"/>
                      </a:cubicBezTo>
                      <a:cubicBezTo>
                        <a:pt x="502" y="1170"/>
                        <a:pt x="533" y="1177"/>
                        <a:pt x="562" y="1177"/>
                      </a:cubicBezTo>
                      <a:cubicBezTo>
                        <a:pt x="629" y="1177"/>
                        <a:pt x="695" y="1142"/>
                        <a:pt x="737" y="1077"/>
                      </a:cubicBezTo>
                      <a:cubicBezTo>
                        <a:pt x="797" y="983"/>
                        <a:pt x="782" y="871"/>
                        <a:pt x="702" y="801"/>
                      </a:cubicBezTo>
                      <a:cubicBezTo>
                        <a:pt x="660" y="759"/>
                        <a:pt x="607" y="723"/>
                        <a:pt x="556" y="689"/>
                      </a:cubicBezTo>
                      <a:cubicBezTo>
                        <a:pt x="466" y="626"/>
                        <a:pt x="380" y="568"/>
                        <a:pt x="358" y="482"/>
                      </a:cubicBezTo>
                      <a:cubicBezTo>
                        <a:pt x="377" y="454"/>
                        <a:pt x="410" y="443"/>
                        <a:pt x="454" y="443"/>
                      </a:cubicBezTo>
                      <a:cubicBezTo>
                        <a:pt x="532" y="443"/>
                        <a:pt x="643" y="480"/>
                        <a:pt x="754" y="521"/>
                      </a:cubicBezTo>
                      <a:cubicBezTo>
                        <a:pt x="791" y="533"/>
                        <a:pt x="823" y="545"/>
                        <a:pt x="849" y="553"/>
                      </a:cubicBezTo>
                      <a:cubicBezTo>
                        <a:pt x="921" y="590"/>
                        <a:pt x="995" y="608"/>
                        <a:pt x="1061" y="608"/>
                      </a:cubicBezTo>
                      <a:cubicBezTo>
                        <a:pt x="1140" y="608"/>
                        <a:pt x="1207" y="582"/>
                        <a:pt x="1243" y="532"/>
                      </a:cubicBezTo>
                      <a:cubicBezTo>
                        <a:pt x="1269" y="494"/>
                        <a:pt x="1313" y="392"/>
                        <a:pt x="1141" y="237"/>
                      </a:cubicBezTo>
                      <a:lnTo>
                        <a:pt x="1138" y="233"/>
                      </a:lnTo>
                      <a:cubicBezTo>
                        <a:pt x="906" y="58"/>
                        <a:pt x="661"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8"/>
                <p:cNvSpPr/>
                <p:nvPr/>
              </p:nvSpPr>
              <p:spPr>
                <a:xfrm>
                  <a:off x="3447175" y="3540450"/>
                  <a:ext cx="52100" cy="26500"/>
                </a:xfrm>
                <a:custGeom>
                  <a:avLst/>
                  <a:gdLst/>
                  <a:ahLst/>
                  <a:cxnLst/>
                  <a:rect l="l" t="t" r="r" b="b"/>
                  <a:pathLst>
                    <a:path w="2084" h="1060" extrusionOk="0">
                      <a:moveTo>
                        <a:pt x="1153" y="0"/>
                      </a:moveTo>
                      <a:cubicBezTo>
                        <a:pt x="1098" y="0"/>
                        <a:pt x="1043" y="6"/>
                        <a:pt x="988" y="17"/>
                      </a:cubicBezTo>
                      <a:cubicBezTo>
                        <a:pt x="737" y="67"/>
                        <a:pt x="526" y="223"/>
                        <a:pt x="399" y="450"/>
                      </a:cubicBezTo>
                      <a:cubicBezTo>
                        <a:pt x="378" y="427"/>
                        <a:pt x="358" y="405"/>
                        <a:pt x="340" y="381"/>
                      </a:cubicBezTo>
                      <a:cubicBezTo>
                        <a:pt x="321" y="361"/>
                        <a:pt x="305" y="339"/>
                        <a:pt x="288" y="319"/>
                      </a:cubicBezTo>
                      <a:cubicBezTo>
                        <a:pt x="258" y="284"/>
                        <a:pt x="217" y="266"/>
                        <a:pt x="175" y="266"/>
                      </a:cubicBezTo>
                      <a:cubicBezTo>
                        <a:pt x="144" y="266"/>
                        <a:pt x="113" y="276"/>
                        <a:pt x="85" y="295"/>
                      </a:cubicBezTo>
                      <a:cubicBezTo>
                        <a:pt x="20" y="344"/>
                        <a:pt x="1" y="428"/>
                        <a:pt x="43" y="497"/>
                      </a:cubicBezTo>
                      <a:cubicBezTo>
                        <a:pt x="74" y="545"/>
                        <a:pt x="115" y="587"/>
                        <a:pt x="151" y="625"/>
                      </a:cubicBezTo>
                      <a:lnTo>
                        <a:pt x="166" y="639"/>
                      </a:lnTo>
                      <a:lnTo>
                        <a:pt x="168" y="644"/>
                      </a:lnTo>
                      <a:cubicBezTo>
                        <a:pt x="187" y="660"/>
                        <a:pt x="205" y="679"/>
                        <a:pt x="225" y="698"/>
                      </a:cubicBezTo>
                      <a:cubicBezTo>
                        <a:pt x="324" y="795"/>
                        <a:pt x="446" y="914"/>
                        <a:pt x="578" y="914"/>
                      </a:cubicBezTo>
                      <a:cubicBezTo>
                        <a:pt x="582" y="914"/>
                        <a:pt x="586" y="914"/>
                        <a:pt x="590" y="913"/>
                      </a:cubicBezTo>
                      <a:cubicBezTo>
                        <a:pt x="655" y="909"/>
                        <a:pt x="714" y="877"/>
                        <a:pt x="763" y="814"/>
                      </a:cubicBezTo>
                      <a:cubicBezTo>
                        <a:pt x="766" y="811"/>
                        <a:pt x="770" y="806"/>
                        <a:pt x="772" y="800"/>
                      </a:cubicBezTo>
                      <a:cubicBezTo>
                        <a:pt x="836" y="644"/>
                        <a:pt x="954" y="543"/>
                        <a:pt x="1094" y="526"/>
                      </a:cubicBezTo>
                      <a:cubicBezTo>
                        <a:pt x="1109" y="524"/>
                        <a:pt x="1125" y="523"/>
                        <a:pt x="1141" y="523"/>
                      </a:cubicBezTo>
                      <a:cubicBezTo>
                        <a:pt x="1277" y="523"/>
                        <a:pt x="1411" y="596"/>
                        <a:pt x="1509" y="730"/>
                      </a:cubicBezTo>
                      <a:lnTo>
                        <a:pt x="1512" y="731"/>
                      </a:lnTo>
                      <a:cubicBezTo>
                        <a:pt x="1534" y="759"/>
                        <a:pt x="1556" y="792"/>
                        <a:pt x="1578" y="829"/>
                      </a:cubicBezTo>
                      <a:cubicBezTo>
                        <a:pt x="1638" y="928"/>
                        <a:pt x="1710" y="1047"/>
                        <a:pt x="1856" y="1059"/>
                      </a:cubicBezTo>
                      <a:lnTo>
                        <a:pt x="1859" y="1059"/>
                      </a:lnTo>
                      <a:cubicBezTo>
                        <a:pt x="1865" y="1059"/>
                        <a:pt x="1871" y="1059"/>
                        <a:pt x="1877" y="1058"/>
                      </a:cubicBezTo>
                      <a:cubicBezTo>
                        <a:pt x="1967" y="1030"/>
                        <a:pt x="2024" y="967"/>
                        <a:pt x="2041" y="880"/>
                      </a:cubicBezTo>
                      <a:cubicBezTo>
                        <a:pt x="2083" y="673"/>
                        <a:pt x="1879" y="354"/>
                        <a:pt x="1754" y="249"/>
                      </a:cubicBezTo>
                      <a:cubicBezTo>
                        <a:pt x="1584" y="87"/>
                        <a:pt x="1371" y="0"/>
                        <a:pt x="11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8"/>
                <p:cNvSpPr/>
                <p:nvPr/>
              </p:nvSpPr>
              <p:spPr>
                <a:xfrm>
                  <a:off x="3595300" y="3539325"/>
                  <a:ext cx="62800" cy="30350"/>
                </a:xfrm>
                <a:custGeom>
                  <a:avLst/>
                  <a:gdLst/>
                  <a:ahLst/>
                  <a:cxnLst/>
                  <a:rect l="l" t="t" r="r" b="b"/>
                  <a:pathLst>
                    <a:path w="2512" h="1214" extrusionOk="0">
                      <a:moveTo>
                        <a:pt x="1262" y="0"/>
                      </a:moveTo>
                      <a:cubicBezTo>
                        <a:pt x="1003" y="0"/>
                        <a:pt x="716" y="98"/>
                        <a:pt x="464" y="282"/>
                      </a:cubicBezTo>
                      <a:cubicBezTo>
                        <a:pt x="456" y="288"/>
                        <a:pt x="451" y="294"/>
                        <a:pt x="446" y="301"/>
                      </a:cubicBezTo>
                      <a:cubicBezTo>
                        <a:pt x="440" y="313"/>
                        <a:pt x="435" y="320"/>
                        <a:pt x="427" y="327"/>
                      </a:cubicBezTo>
                      <a:cubicBezTo>
                        <a:pt x="349" y="391"/>
                        <a:pt x="283" y="454"/>
                        <a:pt x="226" y="521"/>
                      </a:cubicBezTo>
                      <a:cubicBezTo>
                        <a:pt x="225" y="524"/>
                        <a:pt x="220" y="528"/>
                        <a:pt x="219" y="531"/>
                      </a:cubicBezTo>
                      <a:cubicBezTo>
                        <a:pt x="216" y="534"/>
                        <a:pt x="217" y="534"/>
                        <a:pt x="213" y="539"/>
                      </a:cubicBezTo>
                      <a:lnTo>
                        <a:pt x="207" y="546"/>
                      </a:lnTo>
                      <a:lnTo>
                        <a:pt x="201" y="552"/>
                      </a:lnTo>
                      <a:cubicBezTo>
                        <a:pt x="187" y="572"/>
                        <a:pt x="174" y="593"/>
                        <a:pt x="161" y="610"/>
                      </a:cubicBezTo>
                      <a:cubicBezTo>
                        <a:pt x="150" y="626"/>
                        <a:pt x="140" y="644"/>
                        <a:pt x="130" y="660"/>
                      </a:cubicBezTo>
                      <a:cubicBezTo>
                        <a:pt x="121" y="674"/>
                        <a:pt x="114" y="687"/>
                        <a:pt x="105" y="702"/>
                      </a:cubicBezTo>
                      <a:cubicBezTo>
                        <a:pt x="91" y="716"/>
                        <a:pt x="76" y="731"/>
                        <a:pt x="64" y="747"/>
                      </a:cubicBezTo>
                      <a:lnTo>
                        <a:pt x="63" y="748"/>
                      </a:lnTo>
                      <a:lnTo>
                        <a:pt x="59" y="754"/>
                      </a:lnTo>
                      <a:lnTo>
                        <a:pt x="56" y="760"/>
                      </a:lnTo>
                      <a:cubicBezTo>
                        <a:pt x="48" y="770"/>
                        <a:pt x="41" y="783"/>
                        <a:pt x="34" y="797"/>
                      </a:cubicBezTo>
                      <a:cubicBezTo>
                        <a:pt x="29" y="801"/>
                        <a:pt x="28" y="807"/>
                        <a:pt x="25" y="813"/>
                      </a:cubicBezTo>
                      <a:cubicBezTo>
                        <a:pt x="0" y="856"/>
                        <a:pt x="0" y="909"/>
                        <a:pt x="22" y="960"/>
                      </a:cubicBezTo>
                      <a:cubicBezTo>
                        <a:pt x="48" y="1015"/>
                        <a:pt x="92" y="1049"/>
                        <a:pt x="146" y="1060"/>
                      </a:cubicBezTo>
                      <a:cubicBezTo>
                        <a:pt x="157" y="1062"/>
                        <a:pt x="167" y="1063"/>
                        <a:pt x="176" y="1063"/>
                      </a:cubicBezTo>
                      <a:cubicBezTo>
                        <a:pt x="229" y="1063"/>
                        <a:pt x="266" y="1040"/>
                        <a:pt x="292" y="1017"/>
                      </a:cubicBezTo>
                      <a:cubicBezTo>
                        <a:pt x="302" y="1015"/>
                        <a:pt x="311" y="1011"/>
                        <a:pt x="318" y="1005"/>
                      </a:cubicBezTo>
                      <a:cubicBezTo>
                        <a:pt x="343" y="985"/>
                        <a:pt x="372" y="964"/>
                        <a:pt x="405" y="938"/>
                      </a:cubicBezTo>
                      <a:cubicBezTo>
                        <a:pt x="631" y="763"/>
                        <a:pt x="992" y="481"/>
                        <a:pt x="1251" y="481"/>
                      </a:cubicBezTo>
                      <a:cubicBezTo>
                        <a:pt x="1282" y="481"/>
                        <a:pt x="1313" y="486"/>
                        <a:pt x="1341" y="495"/>
                      </a:cubicBezTo>
                      <a:cubicBezTo>
                        <a:pt x="1439" y="527"/>
                        <a:pt x="1506" y="616"/>
                        <a:pt x="1548" y="765"/>
                      </a:cubicBezTo>
                      <a:cubicBezTo>
                        <a:pt x="1557" y="798"/>
                        <a:pt x="1563" y="836"/>
                        <a:pt x="1567" y="874"/>
                      </a:cubicBezTo>
                      <a:cubicBezTo>
                        <a:pt x="1582" y="979"/>
                        <a:pt x="1600" y="1097"/>
                        <a:pt x="1704" y="1171"/>
                      </a:cubicBezTo>
                      <a:cubicBezTo>
                        <a:pt x="1745" y="1199"/>
                        <a:pt x="1790" y="1213"/>
                        <a:pt x="1837" y="1213"/>
                      </a:cubicBezTo>
                      <a:cubicBezTo>
                        <a:pt x="1890" y="1213"/>
                        <a:pt x="1941" y="1194"/>
                        <a:pt x="1981" y="1158"/>
                      </a:cubicBezTo>
                      <a:cubicBezTo>
                        <a:pt x="2003" y="1141"/>
                        <a:pt x="2022" y="1119"/>
                        <a:pt x="2038" y="1103"/>
                      </a:cubicBezTo>
                      <a:cubicBezTo>
                        <a:pt x="2060" y="1078"/>
                        <a:pt x="2076" y="1056"/>
                        <a:pt x="2102" y="1044"/>
                      </a:cubicBezTo>
                      <a:cubicBezTo>
                        <a:pt x="2105" y="1041"/>
                        <a:pt x="2109" y="1039"/>
                        <a:pt x="2112" y="1037"/>
                      </a:cubicBezTo>
                      <a:cubicBezTo>
                        <a:pt x="2124" y="1025"/>
                        <a:pt x="2135" y="1017"/>
                        <a:pt x="2147" y="1008"/>
                      </a:cubicBezTo>
                      <a:cubicBezTo>
                        <a:pt x="2183" y="980"/>
                        <a:pt x="2221" y="954"/>
                        <a:pt x="2262" y="928"/>
                      </a:cubicBezTo>
                      <a:cubicBezTo>
                        <a:pt x="2336" y="878"/>
                        <a:pt x="2415" y="827"/>
                        <a:pt x="2478" y="754"/>
                      </a:cubicBezTo>
                      <a:lnTo>
                        <a:pt x="2482" y="748"/>
                      </a:lnTo>
                      <a:cubicBezTo>
                        <a:pt x="2511" y="705"/>
                        <a:pt x="2510" y="652"/>
                        <a:pt x="2478" y="610"/>
                      </a:cubicBezTo>
                      <a:cubicBezTo>
                        <a:pt x="2456" y="580"/>
                        <a:pt x="2421" y="563"/>
                        <a:pt x="2384" y="563"/>
                      </a:cubicBezTo>
                      <a:cubicBezTo>
                        <a:pt x="2373" y="563"/>
                        <a:pt x="2362" y="564"/>
                        <a:pt x="2351" y="568"/>
                      </a:cubicBezTo>
                      <a:lnTo>
                        <a:pt x="2345" y="571"/>
                      </a:lnTo>
                      <a:cubicBezTo>
                        <a:pt x="2277" y="597"/>
                        <a:pt x="2218" y="641"/>
                        <a:pt x="2160" y="683"/>
                      </a:cubicBezTo>
                      <a:cubicBezTo>
                        <a:pt x="2128" y="706"/>
                        <a:pt x="2097" y="728"/>
                        <a:pt x="2067" y="748"/>
                      </a:cubicBezTo>
                      <a:lnTo>
                        <a:pt x="2065" y="748"/>
                      </a:lnTo>
                      <a:cubicBezTo>
                        <a:pt x="2007" y="335"/>
                        <a:pt x="1791" y="152"/>
                        <a:pt x="1616" y="72"/>
                      </a:cubicBezTo>
                      <a:cubicBezTo>
                        <a:pt x="1510" y="24"/>
                        <a:pt x="1389" y="0"/>
                        <a:pt x="12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8"/>
                <p:cNvSpPr/>
                <p:nvPr/>
              </p:nvSpPr>
              <p:spPr>
                <a:xfrm>
                  <a:off x="3639100" y="3574450"/>
                  <a:ext cx="41300" cy="14100"/>
                </a:xfrm>
                <a:custGeom>
                  <a:avLst/>
                  <a:gdLst/>
                  <a:ahLst/>
                  <a:cxnLst/>
                  <a:rect l="l" t="t" r="r" b="b"/>
                  <a:pathLst>
                    <a:path w="1652" h="564" extrusionOk="0">
                      <a:moveTo>
                        <a:pt x="1549" y="1"/>
                      </a:moveTo>
                      <a:cubicBezTo>
                        <a:pt x="1148" y="5"/>
                        <a:pt x="737" y="93"/>
                        <a:pt x="360" y="254"/>
                      </a:cubicBezTo>
                      <a:cubicBezTo>
                        <a:pt x="252" y="302"/>
                        <a:pt x="149" y="353"/>
                        <a:pt x="52" y="407"/>
                      </a:cubicBezTo>
                      <a:cubicBezTo>
                        <a:pt x="44" y="413"/>
                        <a:pt x="36" y="421"/>
                        <a:pt x="31" y="429"/>
                      </a:cubicBezTo>
                      <a:cubicBezTo>
                        <a:pt x="0" y="485"/>
                        <a:pt x="15" y="518"/>
                        <a:pt x="32" y="539"/>
                      </a:cubicBezTo>
                      <a:cubicBezTo>
                        <a:pt x="48" y="558"/>
                        <a:pt x="69" y="563"/>
                        <a:pt x="96" y="563"/>
                      </a:cubicBezTo>
                      <a:cubicBezTo>
                        <a:pt x="153" y="563"/>
                        <a:pt x="236" y="530"/>
                        <a:pt x="364" y="474"/>
                      </a:cubicBezTo>
                      <a:lnTo>
                        <a:pt x="405" y="457"/>
                      </a:lnTo>
                      <a:cubicBezTo>
                        <a:pt x="461" y="434"/>
                        <a:pt x="493" y="421"/>
                        <a:pt x="506" y="418"/>
                      </a:cubicBezTo>
                      <a:cubicBezTo>
                        <a:pt x="512" y="418"/>
                        <a:pt x="519" y="418"/>
                        <a:pt x="525" y="415"/>
                      </a:cubicBezTo>
                      <a:cubicBezTo>
                        <a:pt x="737" y="345"/>
                        <a:pt x="963" y="311"/>
                        <a:pt x="1183" y="278"/>
                      </a:cubicBezTo>
                      <a:cubicBezTo>
                        <a:pt x="1309" y="260"/>
                        <a:pt x="1440" y="240"/>
                        <a:pt x="1567" y="212"/>
                      </a:cubicBezTo>
                      <a:lnTo>
                        <a:pt x="1571" y="211"/>
                      </a:lnTo>
                      <a:cubicBezTo>
                        <a:pt x="1621" y="196"/>
                        <a:pt x="1651" y="154"/>
                        <a:pt x="1651" y="104"/>
                      </a:cubicBezTo>
                      <a:cubicBezTo>
                        <a:pt x="1651" y="50"/>
                        <a:pt x="1605" y="1"/>
                        <a:pt x="15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8"/>
                <p:cNvSpPr/>
                <p:nvPr/>
              </p:nvSpPr>
              <p:spPr>
                <a:xfrm>
                  <a:off x="3653850" y="3585200"/>
                  <a:ext cx="31200" cy="9475"/>
                </a:xfrm>
                <a:custGeom>
                  <a:avLst/>
                  <a:gdLst/>
                  <a:ahLst/>
                  <a:cxnLst/>
                  <a:rect l="l" t="t" r="r" b="b"/>
                  <a:pathLst>
                    <a:path w="1248" h="379" extrusionOk="0">
                      <a:moveTo>
                        <a:pt x="1131" y="0"/>
                      </a:moveTo>
                      <a:cubicBezTo>
                        <a:pt x="1128" y="0"/>
                        <a:pt x="1125" y="0"/>
                        <a:pt x="1122" y="1"/>
                      </a:cubicBezTo>
                      <a:lnTo>
                        <a:pt x="1035" y="7"/>
                      </a:lnTo>
                      <a:cubicBezTo>
                        <a:pt x="974" y="11"/>
                        <a:pt x="911" y="14"/>
                        <a:pt x="848" y="21"/>
                      </a:cubicBezTo>
                      <a:cubicBezTo>
                        <a:pt x="847" y="21"/>
                        <a:pt x="846" y="21"/>
                        <a:pt x="841" y="23"/>
                      </a:cubicBezTo>
                      <a:cubicBezTo>
                        <a:pt x="812" y="28"/>
                        <a:pt x="752" y="36"/>
                        <a:pt x="682" y="43"/>
                      </a:cubicBezTo>
                      <a:cubicBezTo>
                        <a:pt x="295" y="85"/>
                        <a:pt x="0" y="132"/>
                        <a:pt x="16" y="299"/>
                      </a:cubicBezTo>
                      <a:cubicBezTo>
                        <a:pt x="16" y="310"/>
                        <a:pt x="19" y="318"/>
                        <a:pt x="25" y="326"/>
                      </a:cubicBezTo>
                      <a:cubicBezTo>
                        <a:pt x="51" y="365"/>
                        <a:pt x="88" y="378"/>
                        <a:pt x="124" y="378"/>
                      </a:cubicBezTo>
                      <a:cubicBezTo>
                        <a:pt x="156" y="378"/>
                        <a:pt x="190" y="369"/>
                        <a:pt x="212" y="362"/>
                      </a:cubicBezTo>
                      <a:cubicBezTo>
                        <a:pt x="228" y="356"/>
                        <a:pt x="245" y="350"/>
                        <a:pt x="257" y="350"/>
                      </a:cubicBezTo>
                      <a:cubicBezTo>
                        <a:pt x="258" y="350"/>
                        <a:pt x="263" y="350"/>
                        <a:pt x="264" y="349"/>
                      </a:cubicBezTo>
                      <a:cubicBezTo>
                        <a:pt x="449" y="310"/>
                        <a:pt x="643" y="289"/>
                        <a:pt x="831" y="267"/>
                      </a:cubicBezTo>
                      <a:cubicBezTo>
                        <a:pt x="934" y="256"/>
                        <a:pt x="1044" y="244"/>
                        <a:pt x="1149" y="230"/>
                      </a:cubicBezTo>
                      <a:cubicBezTo>
                        <a:pt x="1178" y="224"/>
                        <a:pt x="1207" y="208"/>
                        <a:pt x="1225" y="180"/>
                      </a:cubicBezTo>
                      <a:cubicBezTo>
                        <a:pt x="1241" y="154"/>
                        <a:pt x="1248" y="125"/>
                        <a:pt x="1243" y="95"/>
                      </a:cubicBezTo>
                      <a:lnTo>
                        <a:pt x="1242" y="91"/>
                      </a:lnTo>
                      <a:cubicBezTo>
                        <a:pt x="1228" y="37"/>
                        <a:pt x="1182" y="0"/>
                        <a:pt x="11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8"/>
                <p:cNvSpPr/>
                <p:nvPr/>
              </p:nvSpPr>
              <p:spPr>
                <a:xfrm>
                  <a:off x="3445150" y="3568825"/>
                  <a:ext cx="18350" cy="15025"/>
                </a:xfrm>
                <a:custGeom>
                  <a:avLst/>
                  <a:gdLst/>
                  <a:ahLst/>
                  <a:cxnLst/>
                  <a:rect l="l" t="t" r="r" b="b"/>
                  <a:pathLst>
                    <a:path w="734" h="601" extrusionOk="0">
                      <a:moveTo>
                        <a:pt x="132" y="0"/>
                      </a:moveTo>
                      <a:cubicBezTo>
                        <a:pt x="95" y="0"/>
                        <a:pt x="60" y="18"/>
                        <a:pt x="37" y="51"/>
                      </a:cubicBezTo>
                      <a:cubicBezTo>
                        <a:pt x="0" y="106"/>
                        <a:pt x="12" y="175"/>
                        <a:pt x="66" y="214"/>
                      </a:cubicBezTo>
                      <a:lnTo>
                        <a:pt x="96" y="233"/>
                      </a:lnTo>
                      <a:cubicBezTo>
                        <a:pt x="254" y="338"/>
                        <a:pt x="417" y="444"/>
                        <a:pt x="553" y="576"/>
                      </a:cubicBezTo>
                      <a:cubicBezTo>
                        <a:pt x="556" y="580"/>
                        <a:pt x="560" y="581"/>
                        <a:pt x="563" y="586"/>
                      </a:cubicBezTo>
                      <a:cubicBezTo>
                        <a:pt x="580" y="595"/>
                        <a:pt x="598" y="600"/>
                        <a:pt x="614" y="600"/>
                      </a:cubicBezTo>
                      <a:cubicBezTo>
                        <a:pt x="646" y="600"/>
                        <a:pt x="675" y="587"/>
                        <a:pt x="697" y="561"/>
                      </a:cubicBezTo>
                      <a:cubicBezTo>
                        <a:pt x="730" y="523"/>
                        <a:pt x="733" y="469"/>
                        <a:pt x="704" y="430"/>
                      </a:cubicBezTo>
                      <a:cubicBezTo>
                        <a:pt x="701" y="428"/>
                        <a:pt x="700" y="427"/>
                        <a:pt x="698" y="423"/>
                      </a:cubicBezTo>
                      <a:cubicBezTo>
                        <a:pt x="532" y="261"/>
                        <a:pt x="344" y="124"/>
                        <a:pt x="198" y="22"/>
                      </a:cubicBezTo>
                      <a:cubicBezTo>
                        <a:pt x="178" y="7"/>
                        <a:pt x="154" y="0"/>
                        <a:pt x="1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8"/>
                <p:cNvSpPr/>
                <p:nvPr/>
              </p:nvSpPr>
              <p:spPr>
                <a:xfrm>
                  <a:off x="3435350" y="3574775"/>
                  <a:ext cx="14675" cy="10700"/>
                </a:xfrm>
                <a:custGeom>
                  <a:avLst/>
                  <a:gdLst/>
                  <a:ahLst/>
                  <a:cxnLst/>
                  <a:rect l="l" t="t" r="r" b="b"/>
                  <a:pathLst>
                    <a:path w="587" h="428" extrusionOk="0">
                      <a:moveTo>
                        <a:pt x="141" y="0"/>
                      </a:moveTo>
                      <a:cubicBezTo>
                        <a:pt x="132" y="0"/>
                        <a:pt x="123" y="1"/>
                        <a:pt x="114" y="2"/>
                      </a:cubicBezTo>
                      <a:cubicBezTo>
                        <a:pt x="112" y="2"/>
                        <a:pt x="108" y="2"/>
                        <a:pt x="107" y="5"/>
                      </a:cubicBezTo>
                      <a:cubicBezTo>
                        <a:pt x="50" y="21"/>
                        <a:pt x="12" y="71"/>
                        <a:pt x="6" y="131"/>
                      </a:cubicBezTo>
                      <a:cubicBezTo>
                        <a:pt x="0" y="192"/>
                        <a:pt x="32" y="247"/>
                        <a:pt x="85" y="272"/>
                      </a:cubicBezTo>
                      <a:cubicBezTo>
                        <a:pt x="188" y="322"/>
                        <a:pt x="309" y="378"/>
                        <a:pt x="433" y="421"/>
                      </a:cubicBezTo>
                      <a:cubicBezTo>
                        <a:pt x="445" y="425"/>
                        <a:pt x="458" y="428"/>
                        <a:pt x="471" y="428"/>
                      </a:cubicBezTo>
                      <a:cubicBezTo>
                        <a:pt x="502" y="428"/>
                        <a:pt x="532" y="413"/>
                        <a:pt x="554" y="386"/>
                      </a:cubicBezTo>
                      <a:cubicBezTo>
                        <a:pt x="586" y="345"/>
                        <a:pt x="586" y="292"/>
                        <a:pt x="558" y="254"/>
                      </a:cubicBezTo>
                      <a:cubicBezTo>
                        <a:pt x="518" y="189"/>
                        <a:pt x="452" y="151"/>
                        <a:pt x="400" y="117"/>
                      </a:cubicBezTo>
                      <a:lnTo>
                        <a:pt x="394" y="115"/>
                      </a:lnTo>
                      <a:cubicBezTo>
                        <a:pt x="375" y="104"/>
                        <a:pt x="353" y="90"/>
                        <a:pt x="328" y="75"/>
                      </a:cubicBezTo>
                      <a:cubicBezTo>
                        <a:pt x="274" y="40"/>
                        <a:pt x="212" y="0"/>
                        <a:pt x="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8"/>
                <p:cNvSpPr/>
                <p:nvPr/>
              </p:nvSpPr>
              <p:spPr>
                <a:xfrm>
                  <a:off x="3455425" y="3481075"/>
                  <a:ext cx="41625" cy="28075"/>
                </a:xfrm>
                <a:custGeom>
                  <a:avLst/>
                  <a:gdLst/>
                  <a:ahLst/>
                  <a:cxnLst/>
                  <a:rect l="l" t="t" r="r" b="b"/>
                  <a:pathLst>
                    <a:path w="1665" h="1123" extrusionOk="0">
                      <a:moveTo>
                        <a:pt x="1421" y="1"/>
                      </a:moveTo>
                      <a:cubicBezTo>
                        <a:pt x="1312" y="1"/>
                        <a:pt x="1195" y="58"/>
                        <a:pt x="1103" y="102"/>
                      </a:cubicBezTo>
                      <a:cubicBezTo>
                        <a:pt x="1054" y="126"/>
                        <a:pt x="1009" y="148"/>
                        <a:pt x="972" y="161"/>
                      </a:cubicBezTo>
                      <a:cubicBezTo>
                        <a:pt x="969" y="161"/>
                        <a:pt x="968" y="162"/>
                        <a:pt x="965" y="162"/>
                      </a:cubicBezTo>
                      <a:cubicBezTo>
                        <a:pt x="611" y="330"/>
                        <a:pt x="343" y="521"/>
                        <a:pt x="147" y="747"/>
                      </a:cubicBezTo>
                      <a:lnTo>
                        <a:pt x="145" y="751"/>
                      </a:lnTo>
                      <a:cubicBezTo>
                        <a:pt x="142" y="755"/>
                        <a:pt x="136" y="761"/>
                        <a:pt x="130" y="769"/>
                      </a:cubicBezTo>
                      <a:cubicBezTo>
                        <a:pt x="79" y="834"/>
                        <a:pt x="0" y="935"/>
                        <a:pt x="25" y="1024"/>
                      </a:cubicBezTo>
                      <a:cubicBezTo>
                        <a:pt x="35" y="1054"/>
                        <a:pt x="56" y="1094"/>
                        <a:pt x="112" y="1117"/>
                      </a:cubicBezTo>
                      <a:cubicBezTo>
                        <a:pt x="114" y="1118"/>
                        <a:pt x="118" y="1118"/>
                        <a:pt x="120" y="1118"/>
                      </a:cubicBezTo>
                      <a:cubicBezTo>
                        <a:pt x="130" y="1123"/>
                        <a:pt x="140" y="1123"/>
                        <a:pt x="150" y="1123"/>
                      </a:cubicBezTo>
                      <a:cubicBezTo>
                        <a:pt x="194" y="1123"/>
                        <a:pt x="238" y="1098"/>
                        <a:pt x="261" y="1059"/>
                      </a:cubicBezTo>
                      <a:cubicBezTo>
                        <a:pt x="528" y="850"/>
                        <a:pt x="837" y="718"/>
                        <a:pt x="1185" y="576"/>
                      </a:cubicBezTo>
                      <a:lnTo>
                        <a:pt x="1189" y="573"/>
                      </a:lnTo>
                      <a:cubicBezTo>
                        <a:pt x="1222" y="559"/>
                        <a:pt x="1265" y="544"/>
                        <a:pt x="1310" y="528"/>
                      </a:cubicBezTo>
                      <a:cubicBezTo>
                        <a:pt x="1439" y="486"/>
                        <a:pt x="1584" y="439"/>
                        <a:pt x="1637" y="325"/>
                      </a:cubicBezTo>
                      <a:cubicBezTo>
                        <a:pt x="1665" y="270"/>
                        <a:pt x="1665" y="206"/>
                        <a:pt x="1638" y="135"/>
                      </a:cubicBezTo>
                      <a:cubicBezTo>
                        <a:pt x="1637" y="132"/>
                        <a:pt x="1635" y="127"/>
                        <a:pt x="1633" y="126"/>
                      </a:cubicBezTo>
                      <a:cubicBezTo>
                        <a:pt x="1577" y="32"/>
                        <a:pt x="1502" y="1"/>
                        <a:pt x="14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8"/>
                <p:cNvSpPr/>
                <p:nvPr/>
              </p:nvSpPr>
              <p:spPr>
                <a:xfrm>
                  <a:off x="3608450" y="3476450"/>
                  <a:ext cx="44950" cy="30950"/>
                </a:xfrm>
                <a:custGeom>
                  <a:avLst/>
                  <a:gdLst/>
                  <a:ahLst/>
                  <a:cxnLst/>
                  <a:rect l="l" t="t" r="r" b="b"/>
                  <a:pathLst>
                    <a:path w="1798" h="1238" extrusionOk="0">
                      <a:moveTo>
                        <a:pt x="288" y="0"/>
                      </a:moveTo>
                      <a:cubicBezTo>
                        <a:pt x="234" y="0"/>
                        <a:pt x="185" y="10"/>
                        <a:pt x="142" y="34"/>
                      </a:cubicBezTo>
                      <a:cubicBezTo>
                        <a:pt x="63" y="75"/>
                        <a:pt x="15" y="153"/>
                        <a:pt x="0" y="267"/>
                      </a:cubicBezTo>
                      <a:lnTo>
                        <a:pt x="0" y="277"/>
                      </a:lnTo>
                      <a:cubicBezTo>
                        <a:pt x="11" y="464"/>
                        <a:pt x="169" y="510"/>
                        <a:pt x="296" y="550"/>
                      </a:cubicBezTo>
                      <a:cubicBezTo>
                        <a:pt x="352" y="566"/>
                        <a:pt x="403" y="580"/>
                        <a:pt x="442" y="604"/>
                      </a:cubicBezTo>
                      <a:lnTo>
                        <a:pt x="448" y="605"/>
                      </a:lnTo>
                      <a:cubicBezTo>
                        <a:pt x="509" y="637"/>
                        <a:pt x="575" y="666"/>
                        <a:pt x="643" y="697"/>
                      </a:cubicBezTo>
                      <a:cubicBezTo>
                        <a:pt x="764" y="754"/>
                        <a:pt x="892" y="812"/>
                        <a:pt x="1012" y="878"/>
                      </a:cubicBezTo>
                      <a:cubicBezTo>
                        <a:pt x="1139" y="946"/>
                        <a:pt x="1241" y="1013"/>
                        <a:pt x="1322" y="1085"/>
                      </a:cubicBezTo>
                      <a:lnTo>
                        <a:pt x="1325" y="1089"/>
                      </a:lnTo>
                      <a:cubicBezTo>
                        <a:pt x="1341" y="1101"/>
                        <a:pt x="1360" y="1115"/>
                        <a:pt x="1378" y="1130"/>
                      </a:cubicBezTo>
                      <a:cubicBezTo>
                        <a:pt x="1433" y="1176"/>
                        <a:pt x="1497" y="1229"/>
                        <a:pt x="1582" y="1238"/>
                      </a:cubicBezTo>
                      <a:lnTo>
                        <a:pt x="1599" y="1238"/>
                      </a:lnTo>
                      <a:cubicBezTo>
                        <a:pt x="1665" y="1238"/>
                        <a:pt x="1722" y="1207"/>
                        <a:pt x="1754" y="1150"/>
                      </a:cubicBezTo>
                      <a:cubicBezTo>
                        <a:pt x="1797" y="1077"/>
                        <a:pt x="1796" y="974"/>
                        <a:pt x="1748" y="901"/>
                      </a:cubicBezTo>
                      <a:cubicBezTo>
                        <a:pt x="1582" y="618"/>
                        <a:pt x="1299" y="451"/>
                        <a:pt x="1025" y="289"/>
                      </a:cubicBezTo>
                      <a:cubicBezTo>
                        <a:pt x="997" y="273"/>
                        <a:pt x="968" y="255"/>
                        <a:pt x="940" y="239"/>
                      </a:cubicBezTo>
                      <a:lnTo>
                        <a:pt x="936" y="238"/>
                      </a:lnTo>
                      <a:cubicBezTo>
                        <a:pt x="911" y="226"/>
                        <a:pt x="884" y="212"/>
                        <a:pt x="851" y="196"/>
                      </a:cubicBezTo>
                      <a:cubicBezTo>
                        <a:pt x="828" y="183"/>
                        <a:pt x="800" y="169"/>
                        <a:pt x="773" y="158"/>
                      </a:cubicBezTo>
                      <a:cubicBezTo>
                        <a:pt x="611" y="76"/>
                        <a:pt x="434" y="0"/>
                        <a:pt x="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8"/>
                <p:cNvSpPr/>
                <p:nvPr/>
              </p:nvSpPr>
              <p:spPr>
                <a:xfrm>
                  <a:off x="3229550" y="3078750"/>
                  <a:ext cx="81350" cy="70975"/>
                </a:xfrm>
                <a:custGeom>
                  <a:avLst/>
                  <a:gdLst/>
                  <a:ahLst/>
                  <a:cxnLst/>
                  <a:rect l="l" t="t" r="r" b="b"/>
                  <a:pathLst>
                    <a:path w="3254" h="2839" extrusionOk="0">
                      <a:moveTo>
                        <a:pt x="1796" y="543"/>
                      </a:moveTo>
                      <a:cubicBezTo>
                        <a:pt x="2182" y="648"/>
                        <a:pt x="2547" y="894"/>
                        <a:pt x="2658" y="1292"/>
                      </a:cubicBezTo>
                      <a:cubicBezTo>
                        <a:pt x="2713" y="1522"/>
                        <a:pt x="2663" y="1770"/>
                        <a:pt x="2519" y="1970"/>
                      </a:cubicBezTo>
                      <a:cubicBezTo>
                        <a:pt x="2478" y="2031"/>
                        <a:pt x="2427" y="2083"/>
                        <a:pt x="2370" y="2130"/>
                      </a:cubicBezTo>
                      <a:cubicBezTo>
                        <a:pt x="2359" y="2140"/>
                        <a:pt x="2349" y="2149"/>
                        <a:pt x="2337" y="2156"/>
                      </a:cubicBezTo>
                      <a:lnTo>
                        <a:pt x="2336" y="2158"/>
                      </a:lnTo>
                      <a:cubicBezTo>
                        <a:pt x="2324" y="2165"/>
                        <a:pt x="2314" y="2174"/>
                        <a:pt x="2303" y="2183"/>
                      </a:cubicBezTo>
                      <a:lnTo>
                        <a:pt x="2301" y="2184"/>
                      </a:lnTo>
                      <a:cubicBezTo>
                        <a:pt x="2290" y="2191"/>
                        <a:pt x="2279" y="2199"/>
                        <a:pt x="2267" y="2206"/>
                      </a:cubicBezTo>
                      <a:lnTo>
                        <a:pt x="2264" y="2207"/>
                      </a:lnTo>
                      <a:cubicBezTo>
                        <a:pt x="2228" y="2229"/>
                        <a:pt x="2190" y="2248"/>
                        <a:pt x="2152" y="2263"/>
                      </a:cubicBezTo>
                      <a:lnTo>
                        <a:pt x="2149" y="2263"/>
                      </a:lnTo>
                      <a:cubicBezTo>
                        <a:pt x="2137" y="2267"/>
                        <a:pt x="2126" y="2271"/>
                        <a:pt x="2113" y="2274"/>
                      </a:cubicBezTo>
                      <a:cubicBezTo>
                        <a:pt x="2110" y="2277"/>
                        <a:pt x="2105" y="2277"/>
                        <a:pt x="2104" y="2279"/>
                      </a:cubicBezTo>
                      <a:cubicBezTo>
                        <a:pt x="2095" y="2282"/>
                        <a:pt x="2086" y="2285"/>
                        <a:pt x="2075" y="2287"/>
                      </a:cubicBezTo>
                      <a:cubicBezTo>
                        <a:pt x="2072" y="2289"/>
                        <a:pt x="2066" y="2289"/>
                        <a:pt x="2062" y="2292"/>
                      </a:cubicBezTo>
                      <a:cubicBezTo>
                        <a:pt x="2053" y="2293"/>
                        <a:pt x="2045" y="2295"/>
                        <a:pt x="2037" y="2296"/>
                      </a:cubicBezTo>
                      <a:cubicBezTo>
                        <a:pt x="2031" y="2299"/>
                        <a:pt x="2025" y="2299"/>
                        <a:pt x="2022" y="2301"/>
                      </a:cubicBezTo>
                      <a:cubicBezTo>
                        <a:pt x="2018" y="2301"/>
                        <a:pt x="2013" y="2302"/>
                        <a:pt x="2009" y="2302"/>
                      </a:cubicBezTo>
                      <a:cubicBezTo>
                        <a:pt x="2155" y="2136"/>
                        <a:pt x="2247" y="1906"/>
                        <a:pt x="2264" y="1640"/>
                      </a:cubicBezTo>
                      <a:cubicBezTo>
                        <a:pt x="2292" y="1254"/>
                        <a:pt x="2159" y="878"/>
                        <a:pt x="1907" y="635"/>
                      </a:cubicBezTo>
                      <a:cubicBezTo>
                        <a:pt x="1872" y="601"/>
                        <a:pt x="1836" y="569"/>
                        <a:pt x="1796" y="543"/>
                      </a:cubicBezTo>
                      <a:close/>
                      <a:moveTo>
                        <a:pt x="1481" y="0"/>
                      </a:moveTo>
                      <a:cubicBezTo>
                        <a:pt x="1437" y="0"/>
                        <a:pt x="1393" y="2"/>
                        <a:pt x="1349" y="5"/>
                      </a:cubicBezTo>
                      <a:cubicBezTo>
                        <a:pt x="938" y="36"/>
                        <a:pt x="578" y="211"/>
                        <a:pt x="332" y="501"/>
                      </a:cubicBezTo>
                      <a:cubicBezTo>
                        <a:pt x="74" y="821"/>
                        <a:pt x="1" y="1221"/>
                        <a:pt x="128" y="1621"/>
                      </a:cubicBezTo>
                      <a:cubicBezTo>
                        <a:pt x="294" y="2136"/>
                        <a:pt x="760" y="2586"/>
                        <a:pt x="1291" y="2744"/>
                      </a:cubicBezTo>
                      <a:cubicBezTo>
                        <a:pt x="1463" y="2806"/>
                        <a:pt x="1642" y="2838"/>
                        <a:pt x="1815" y="2838"/>
                      </a:cubicBezTo>
                      <a:cubicBezTo>
                        <a:pt x="2321" y="2838"/>
                        <a:pt x="2795" y="2579"/>
                        <a:pt x="3044" y="2127"/>
                      </a:cubicBezTo>
                      <a:cubicBezTo>
                        <a:pt x="3219" y="1811"/>
                        <a:pt x="3254" y="1433"/>
                        <a:pt x="3143" y="1063"/>
                      </a:cubicBezTo>
                      <a:lnTo>
                        <a:pt x="3141" y="1060"/>
                      </a:lnTo>
                      <a:cubicBezTo>
                        <a:pt x="2911" y="438"/>
                        <a:pt x="2212" y="0"/>
                        <a:pt x="1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8"/>
                <p:cNvSpPr/>
                <p:nvPr/>
              </p:nvSpPr>
              <p:spPr>
                <a:xfrm>
                  <a:off x="3671950" y="3096625"/>
                  <a:ext cx="71775" cy="28400"/>
                </a:xfrm>
                <a:custGeom>
                  <a:avLst/>
                  <a:gdLst/>
                  <a:ahLst/>
                  <a:cxnLst/>
                  <a:rect l="l" t="t" r="r" b="b"/>
                  <a:pathLst>
                    <a:path w="2871" h="1136" extrusionOk="0">
                      <a:moveTo>
                        <a:pt x="2669" y="0"/>
                      </a:moveTo>
                      <a:cubicBezTo>
                        <a:pt x="2590" y="0"/>
                        <a:pt x="2504" y="27"/>
                        <a:pt x="2443" y="60"/>
                      </a:cubicBezTo>
                      <a:lnTo>
                        <a:pt x="2335" y="109"/>
                      </a:lnTo>
                      <a:cubicBezTo>
                        <a:pt x="2142" y="197"/>
                        <a:pt x="1940" y="289"/>
                        <a:pt x="1741" y="370"/>
                      </a:cubicBezTo>
                      <a:lnTo>
                        <a:pt x="1738" y="370"/>
                      </a:lnTo>
                      <a:cubicBezTo>
                        <a:pt x="1378" y="517"/>
                        <a:pt x="1078" y="611"/>
                        <a:pt x="793" y="665"/>
                      </a:cubicBezTo>
                      <a:cubicBezTo>
                        <a:pt x="654" y="682"/>
                        <a:pt x="519" y="723"/>
                        <a:pt x="393" y="765"/>
                      </a:cubicBezTo>
                      <a:cubicBezTo>
                        <a:pt x="305" y="793"/>
                        <a:pt x="213" y="822"/>
                        <a:pt x="123" y="842"/>
                      </a:cubicBezTo>
                      <a:cubicBezTo>
                        <a:pt x="97" y="847"/>
                        <a:pt x="73" y="861"/>
                        <a:pt x="52" y="882"/>
                      </a:cubicBezTo>
                      <a:lnTo>
                        <a:pt x="49" y="886"/>
                      </a:lnTo>
                      <a:lnTo>
                        <a:pt x="49" y="887"/>
                      </a:lnTo>
                      <a:lnTo>
                        <a:pt x="46" y="889"/>
                      </a:lnTo>
                      <a:cubicBezTo>
                        <a:pt x="14" y="925"/>
                        <a:pt x="1" y="978"/>
                        <a:pt x="12" y="1026"/>
                      </a:cubicBezTo>
                      <a:lnTo>
                        <a:pt x="14" y="1029"/>
                      </a:lnTo>
                      <a:cubicBezTo>
                        <a:pt x="21" y="1054"/>
                        <a:pt x="39" y="1086"/>
                        <a:pt x="87" y="1108"/>
                      </a:cubicBezTo>
                      <a:cubicBezTo>
                        <a:pt x="129" y="1128"/>
                        <a:pt x="192" y="1135"/>
                        <a:pt x="270" y="1135"/>
                      </a:cubicBezTo>
                      <a:cubicBezTo>
                        <a:pt x="334" y="1135"/>
                        <a:pt x="409" y="1129"/>
                        <a:pt x="489" y="1119"/>
                      </a:cubicBezTo>
                      <a:cubicBezTo>
                        <a:pt x="493" y="1119"/>
                        <a:pt x="495" y="1119"/>
                        <a:pt x="498" y="1116"/>
                      </a:cubicBezTo>
                      <a:cubicBezTo>
                        <a:pt x="512" y="1115"/>
                        <a:pt x="525" y="1113"/>
                        <a:pt x="540" y="1112"/>
                      </a:cubicBezTo>
                      <a:cubicBezTo>
                        <a:pt x="546" y="1112"/>
                        <a:pt x="552" y="1109"/>
                        <a:pt x="554" y="1109"/>
                      </a:cubicBezTo>
                      <a:cubicBezTo>
                        <a:pt x="568" y="1108"/>
                        <a:pt x="582" y="1106"/>
                        <a:pt x="595" y="1105"/>
                      </a:cubicBezTo>
                      <a:lnTo>
                        <a:pt x="600" y="1105"/>
                      </a:lnTo>
                      <a:cubicBezTo>
                        <a:pt x="1210" y="1010"/>
                        <a:pt x="2127" y="721"/>
                        <a:pt x="2382" y="616"/>
                      </a:cubicBezTo>
                      <a:cubicBezTo>
                        <a:pt x="2389" y="612"/>
                        <a:pt x="2397" y="609"/>
                        <a:pt x="2402" y="603"/>
                      </a:cubicBezTo>
                      <a:cubicBezTo>
                        <a:pt x="2426" y="595"/>
                        <a:pt x="2448" y="583"/>
                        <a:pt x="2468" y="573"/>
                      </a:cubicBezTo>
                      <a:cubicBezTo>
                        <a:pt x="2478" y="567"/>
                        <a:pt x="2491" y="560"/>
                        <a:pt x="2504" y="554"/>
                      </a:cubicBezTo>
                      <a:cubicBezTo>
                        <a:pt x="2646" y="482"/>
                        <a:pt x="2806" y="402"/>
                        <a:pt x="2864" y="235"/>
                      </a:cubicBezTo>
                      <a:cubicBezTo>
                        <a:pt x="2866" y="232"/>
                        <a:pt x="2866" y="230"/>
                        <a:pt x="2866" y="226"/>
                      </a:cubicBezTo>
                      <a:cubicBezTo>
                        <a:pt x="2869" y="216"/>
                        <a:pt x="2870" y="204"/>
                        <a:pt x="2870" y="191"/>
                      </a:cubicBezTo>
                      <a:lnTo>
                        <a:pt x="2870" y="188"/>
                      </a:lnTo>
                      <a:cubicBezTo>
                        <a:pt x="2870" y="179"/>
                        <a:pt x="2870" y="169"/>
                        <a:pt x="2869" y="159"/>
                      </a:cubicBezTo>
                      <a:cubicBezTo>
                        <a:pt x="2869" y="150"/>
                        <a:pt x="2866" y="146"/>
                        <a:pt x="2866" y="140"/>
                      </a:cubicBezTo>
                      <a:cubicBezTo>
                        <a:pt x="2866" y="137"/>
                        <a:pt x="2864" y="134"/>
                        <a:pt x="2864" y="130"/>
                      </a:cubicBezTo>
                      <a:cubicBezTo>
                        <a:pt x="2853" y="82"/>
                        <a:pt x="2827" y="48"/>
                        <a:pt x="2784" y="23"/>
                      </a:cubicBezTo>
                      <a:cubicBezTo>
                        <a:pt x="2777" y="20"/>
                        <a:pt x="2770" y="16"/>
                        <a:pt x="2764" y="15"/>
                      </a:cubicBezTo>
                      <a:lnTo>
                        <a:pt x="2761" y="15"/>
                      </a:lnTo>
                      <a:cubicBezTo>
                        <a:pt x="2733" y="4"/>
                        <a:pt x="2701" y="0"/>
                        <a:pt x="2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8"/>
                <p:cNvSpPr/>
                <p:nvPr/>
              </p:nvSpPr>
              <p:spPr>
                <a:xfrm>
                  <a:off x="3681675" y="3135625"/>
                  <a:ext cx="44325" cy="17750"/>
                </a:xfrm>
                <a:custGeom>
                  <a:avLst/>
                  <a:gdLst/>
                  <a:ahLst/>
                  <a:cxnLst/>
                  <a:rect l="l" t="t" r="r" b="b"/>
                  <a:pathLst>
                    <a:path w="1773" h="710" extrusionOk="0">
                      <a:moveTo>
                        <a:pt x="1654" y="0"/>
                      </a:moveTo>
                      <a:cubicBezTo>
                        <a:pt x="1635" y="0"/>
                        <a:pt x="1615" y="5"/>
                        <a:pt x="1597" y="14"/>
                      </a:cubicBezTo>
                      <a:cubicBezTo>
                        <a:pt x="1446" y="53"/>
                        <a:pt x="1288" y="84"/>
                        <a:pt x="1135" y="113"/>
                      </a:cubicBezTo>
                      <a:cubicBezTo>
                        <a:pt x="846" y="167"/>
                        <a:pt x="547" y="225"/>
                        <a:pt x="270" y="336"/>
                      </a:cubicBezTo>
                      <a:cubicBezTo>
                        <a:pt x="265" y="340"/>
                        <a:pt x="256" y="343"/>
                        <a:pt x="251" y="349"/>
                      </a:cubicBezTo>
                      <a:cubicBezTo>
                        <a:pt x="237" y="365"/>
                        <a:pt x="203" y="378"/>
                        <a:pt x="173" y="391"/>
                      </a:cubicBezTo>
                      <a:cubicBezTo>
                        <a:pt x="106" y="421"/>
                        <a:pt x="1" y="464"/>
                        <a:pt x="18" y="581"/>
                      </a:cubicBezTo>
                      <a:lnTo>
                        <a:pt x="18" y="584"/>
                      </a:lnTo>
                      <a:cubicBezTo>
                        <a:pt x="20" y="591"/>
                        <a:pt x="21" y="597"/>
                        <a:pt x="23" y="604"/>
                      </a:cubicBezTo>
                      <a:cubicBezTo>
                        <a:pt x="27" y="613"/>
                        <a:pt x="33" y="620"/>
                        <a:pt x="37" y="626"/>
                      </a:cubicBezTo>
                      <a:cubicBezTo>
                        <a:pt x="62" y="666"/>
                        <a:pt x="108" y="690"/>
                        <a:pt x="160" y="690"/>
                      </a:cubicBezTo>
                      <a:cubicBezTo>
                        <a:pt x="162" y="690"/>
                        <a:pt x="165" y="690"/>
                        <a:pt x="168" y="690"/>
                      </a:cubicBezTo>
                      <a:cubicBezTo>
                        <a:pt x="179" y="689"/>
                        <a:pt x="190" y="689"/>
                        <a:pt x="200" y="689"/>
                      </a:cubicBezTo>
                      <a:cubicBezTo>
                        <a:pt x="233" y="689"/>
                        <a:pt x="266" y="693"/>
                        <a:pt x="300" y="696"/>
                      </a:cubicBezTo>
                      <a:cubicBezTo>
                        <a:pt x="334" y="703"/>
                        <a:pt x="367" y="706"/>
                        <a:pt x="399" y="709"/>
                      </a:cubicBezTo>
                      <a:lnTo>
                        <a:pt x="406" y="709"/>
                      </a:lnTo>
                      <a:cubicBezTo>
                        <a:pt x="871" y="662"/>
                        <a:pt x="1328" y="483"/>
                        <a:pt x="1725" y="189"/>
                      </a:cubicBezTo>
                      <a:lnTo>
                        <a:pt x="1731" y="183"/>
                      </a:lnTo>
                      <a:cubicBezTo>
                        <a:pt x="1760" y="157"/>
                        <a:pt x="1773" y="120"/>
                        <a:pt x="1764" y="85"/>
                      </a:cubicBezTo>
                      <a:cubicBezTo>
                        <a:pt x="1763" y="74"/>
                        <a:pt x="1760" y="68"/>
                        <a:pt x="1758" y="62"/>
                      </a:cubicBezTo>
                      <a:lnTo>
                        <a:pt x="1755" y="58"/>
                      </a:lnTo>
                      <a:lnTo>
                        <a:pt x="1753" y="53"/>
                      </a:lnTo>
                      <a:lnTo>
                        <a:pt x="1750" y="50"/>
                      </a:lnTo>
                      <a:lnTo>
                        <a:pt x="1748" y="47"/>
                      </a:lnTo>
                      <a:lnTo>
                        <a:pt x="1745" y="43"/>
                      </a:lnTo>
                      <a:lnTo>
                        <a:pt x="1742" y="42"/>
                      </a:lnTo>
                      <a:lnTo>
                        <a:pt x="1741" y="40"/>
                      </a:lnTo>
                      <a:cubicBezTo>
                        <a:pt x="1719" y="14"/>
                        <a:pt x="1687" y="0"/>
                        <a:pt x="16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8"/>
                <p:cNvSpPr/>
                <p:nvPr/>
              </p:nvSpPr>
              <p:spPr>
                <a:xfrm>
                  <a:off x="3687225" y="3160850"/>
                  <a:ext cx="70675" cy="11575"/>
                </a:xfrm>
                <a:custGeom>
                  <a:avLst/>
                  <a:gdLst/>
                  <a:ahLst/>
                  <a:cxnLst/>
                  <a:rect l="l" t="t" r="r" b="b"/>
                  <a:pathLst>
                    <a:path w="2827" h="463" extrusionOk="0">
                      <a:moveTo>
                        <a:pt x="2480" y="1"/>
                      </a:moveTo>
                      <a:cubicBezTo>
                        <a:pt x="2387" y="1"/>
                        <a:pt x="2285" y="10"/>
                        <a:pt x="2189" y="18"/>
                      </a:cubicBezTo>
                      <a:cubicBezTo>
                        <a:pt x="2122" y="24"/>
                        <a:pt x="2057" y="30"/>
                        <a:pt x="2014" y="30"/>
                      </a:cubicBezTo>
                      <a:cubicBezTo>
                        <a:pt x="2006" y="30"/>
                        <a:pt x="1999" y="30"/>
                        <a:pt x="1993" y="29"/>
                      </a:cubicBezTo>
                      <a:lnTo>
                        <a:pt x="1985" y="29"/>
                      </a:lnTo>
                      <a:cubicBezTo>
                        <a:pt x="1845" y="34"/>
                        <a:pt x="1704" y="38"/>
                        <a:pt x="1564" y="40"/>
                      </a:cubicBezTo>
                      <a:cubicBezTo>
                        <a:pt x="1329" y="44"/>
                        <a:pt x="1092" y="47"/>
                        <a:pt x="854" y="69"/>
                      </a:cubicBezTo>
                      <a:lnTo>
                        <a:pt x="851" y="69"/>
                      </a:lnTo>
                      <a:cubicBezTo>
                        <a:pt x="658" y="99"/>
                        <a:pt x="469" y="107"/>
                        <a:pt x="307" y="107"/>
                      </a:cubicBezTo>
                      <a:cubicBezTo>
                        <a:pt x="258" y="107"/>
                        <a:pt x="212" y="106"/>
                        <a:pt x="169" y="105"/>
                      </a:cubicBezTo>
                      <a:lnTo>
                        <a:pt x="133" y="105"/>
                      </a:lnTo>
                      <a:cubicBezTo>
                        <a:pt x="64" y="105"/>
                        <a:pt x="6" y="161"/>
                        <a:pt x="2" y="229"/>
                      </a:cubicBezTo>
                      <a:cubicBezTo>
                        <a:pt x="0" y="264"/>
                        <a:pt x="13" y="299"/>
                        <a:pt x="37" y="324"/>
                      </a:cubicBezTo>
                      <a:cubicBezTo>
                        <a:pt x="60" y="350"/>
                        <a:pt x="94" y="365"/>
                        <a:pt x="127" y="365"/>
                      </a:cubicBezTo>
                      <a:lnTo>
                        <a:pt x="131" y="365"/>
                      </a:lnTo>
                      <a:cubicBezTo>
                        <a:pt x="153" y="362"/>
                        <a:pt x="177" y="362"/>
                        <a:pt x="198" y="362"/>
                      </a:cubicBezTo>
                      <a:cubicBezTo>
                        <a:pt x="204" y="362"/>
                        <a:pt x="209" y="362"/>
                        <a:pt x="214" y="362"/>
                      </a:cubicBezTo>
                      <a:cubicBezTo>
                        <a:pt x="404" y="362"/>
                        <a:pt x="597" y="387"/>
                        <a:pt x="783" y="410"/>
                      </a:cubicBezTo>
                      <a:cubicBezTo>
                        <a:pt x="933" y="429"/>
                        <a:pt x="1086" y="448"/>
                        <a:pt x="1242" y="455"/>
                      </a:cubicBezTo>
                      <a:cubicBezTo>
                        <a:pt x="1378" y="461"/>
                        <a:pt x="1497" y="462"/>
                        <a:pt x="1606" y="462"/>
                      </a:cubicBezTo>
                      <a:cubicBezTo>
                        <a:pt x="1915" y="462"/>
                        <a:pt x="2127" y="446"/>
                        <a:pt x="2261" y="432"/>
                      </a:cubicBezTo>
                      <a:cubicBezTo>
                        <a:pt x="2616" y="388"/>
                        <a:pt x="2794" y="306"/>
                        <a:pt x="2823" y="174"/>
                      </a:cubicBezTo>
                      <a:cubicBezTo>
                        <a:pt x="2826" y="164"/>
                        <a:pt x="2826" y="155"/>
                        <a:pt x="2823" y="146"/>
                      </a:cubicBezTo>
                      <a:cubicBezTo>
                        <a:pt x="2815" y="111"/>
                        <a:pt x="2793" y="80"/>
                        <a:pt x="2761" y="59"/>
                      </a:cubicBezTo>
                      <a:lnTo>
                        <a:pt x="2758" y="56"/>
                      </a:lnTo>
                      <a:cubicBezTo>
                        <a:pt x="2693" y="14"/>
                        <a:pt x="2592"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8"/>
                <p:cNvSpPr/>
                <p:nvPr/>
              </p:nvSpPr>
              <p:spPr>
                <a:xfrm>
                  <a:off x="3077975" y="4075850"/>
                  <a:ext cx="74100" cy="72450"/>
                </a:xfrm>
                <a:custGeom>
                  <a:avLst/>
                  <a:gdLst/>
                  <a:ahLst/>
                  <a:cxnLst/>
                  <a:rect l="l" t="t" r="r" b="b"/>
                  <a:pathLst>
                    <a:path w="2964" h="2898" extrusionOk="0">
                      <a:moveTo>
                        <a:pt x="1310" y="493"/>
                      </a:moveTo>
                      <a:cubicBezTo>
                        <a:pt x="1364" y="536"/>
                        <a:pt x="1410" y="593"/>
                        <a:pt x="1458" y="654"/>
                      </a:cubicBezTo>
                      <a:cubicBezTo>
                        <a:pt x="1546" y="765"/>
                        <a:pt x="1635" y="880"/>
                        <a:pt x="1786" y="915"/>
                      </a:cubicBezTo>
                      <a:cubicBezTo>
                        <a:pt x="1789" y="917"/>
                        <a:pt x="1796" y="917"/>
                        <a:pt x="1801" y="917"/>
                      </a:cubicBezTo>
                      <a:lnTo>
                        <a:pt x="1802" y="917"/>
                      </a:lnTo>
                      <a:cubicBezTo>
                        <a:pt x="1893" y="917"/>
                        <a:pt x="1980" y="886"/>
                        <a:pt x="2066" y="856"/>
                      </a:cubicBezTo>
                      <a:cubicBezTo>
                        <a:pt x="2145" y="828"/>
                        <a:pt x="2218" y="800"/>
                        <a:pt x="2289" y="800"/>
                      </a:cubicBezTo>
                      <a:cubicBezTo>
                        <a:pt x="2314" y="800"/>
                        <a:pt x="2337" y="805"/>
                        <a:pt x="2359" y="812"/>
                      </a:cubicBezTo>
                      <a:cubicBezTo>
                        <a:pt x="2344" y="872"/>
                        <a:pt x="2312" y="928"/>
                        <a:pt x="2277" y="988"/>
                      </a:cubicBezTo>
                      <a:cubicBezTo>
                        <a:pt x="2261" y="1017"/>
                        <a:pt x="2242" y="1047"/>
                        <a:pt x="2231" y="1076"/>
                      </a:cubicBezTo>
                      <a:cubicBezTo>
                        <a:pt x="2094" y="1323"/>
                        <a:pt x="2223" y="1551"/>
                        <a:pt x="2336" y="1752"/>
                      </a:cubicBezTo>
                      <a:cubicBezTo>
                        <a:pt x="2400" y="1864"/>
                        <a:pt x="2461" y="1972"/>
                        <a:pt x="2481" y="2081"/>
                      </a:cubicBezTo>
                      <a:cubicBezTo>
                        <a:pt x="2473" y="2159"/>
                        <a:pt x="2442" y="2166"/>
                        <a:pt x="2409" y="2166"/>
                      </a:cubicBezTo>
                      <a:cubicBezTo>
                        <a:pt x="2336" y="2163"/>
                        <a:pt x="2226" y="2118"/>
                        <a:pt x="2123" y="2074"/>
                      </a:cubicBezTo>
                      <a:cubicBezTo>
                        <a:pt x="2002" y="2024"/>
                        <a:pt x="1878" y="1970"/>
                        <a:pt x="1773" y="1970"/>
                      </a:cubicBezTo>
                      <a:cubicBezTo>
                        <a:pt x="1772" y="1970"/>
                        <a:pt x="1770" y="1970"/>
                        <a:pt x="1769" y="1971"/>
                      </a:cubicBezTo>
                      <a:lnTo>
                        <a:pt x="1764" y="1971"/>
                      </a:lnTo>
                      <a:cubicBezTo>
                        <a:pt x="1722" y="1972"/>
                        <a:pt x="1686" y="1984"/>
                        <a:pt x="1655" y="2001"/>
                      </a:cubicBezTo>
                      <a:cubicBezTo>
                        <a:pt x="1582" y="2038"/>
                        <a:pt x="1549" y="2105"/>
                        <a:pt x="1520" y="2163"/>
                      </a:cubicBezTo>
                      <a:cubicBezTo>
                        <a:pt x="1511" y="2183"/>
                        <a:pt x="1499" y="2204"/>
                        <a:pt x="1489" y="2220"/>
                      </a:cubicBezTo>
                      <a:cubicBezTo>
                        <a:pt x="1482" y="2231"/>
                        <a:pt x="1476" y="2240"/>
                        <a:pt x="1469" y="2250"/>
                      </a:cubicBezTo>
                      <a:cubicBezTo>
                        <a:pt x="1401" y="2351"/>
                        <a:pt x="1332" y="2454"/>
                        <a:pt x="1234" y="2491"/>
                      </a:cubicBezTo>
                      <a:cubicBezTo>
                        <a:pt x="1190" y="2440"/>
                        <a:pt x="1196" y="2345"/>
                        <a:pt x="1200" y="2247"/>
                      </a:cubicBezTo>
                      <a:cubicBezTo>
                        <a:pt x="1205" y="2182"/>
                        <a:pt x="1208" y="2112"/>
                        <a:pt x="1196" y="2054"/>
                      </a:cubicBezTo>
                      <a:cubicBezTo>
                        <a:pt x="1164" y="1834"/>
                        <a:pt x="966" y="1737"/>
                        <a:pt x="807" y="1659"/>
                      </a:cubicBezTo>
                      <a:lnTo>
                        <a:pt x="776" y="1644"/>
                      </a:lnTo>
                      <a:cubicBezTo>
                        <a:pt x="674" y="1573"/>
                        <a:pt x="491" y="1444"/>
                        <a:pt x="499" y="1373"/>
                      </a:cubicBezTo>
                      <a:cubicBezTo>
                        <a:pt x="504" y="1338"/>
                        <a:pt x="556" y="1277"/>
                        <a:pt x="785" y="1185"/>
                      </a:cubicBezTo>
                      <a:lnTo>
                        <a:pt x="791" y="1184"/>
                      </a:lnTo>
                      <a:cubicBezTo>
                        <a:pt x="813" y="1172"/>
                        <a:pt x="842" y="1167"/>
                        <a:pt x="878" y="1160"/>
                      </a:cubicBezTo>
                      <a:lnTo>
                        <a:pt x="883" y="1160"/>
                      </a:lnTo>
                      <a:cubicBezTo>
                        <a:pt x="915" y="1154"/>
                        <a:pt x="950" y="1149"/>
                        <a:pt x="982" y="1135"/>
                      </a:cubicBezTo>
                      <a:cubicBezTo>
                        <a:pt x="1023" y="1121"/>
                        <a:pt x="1053" y="1098"/>
                        <a:pt x="1075" y="1067"/>
                      </a:cubicBezTo>
                      <a:cubicBezTo>
                        <a:pt x="1177" y="965"/>
                        <a:pt x="1212" y="828"/>
                        <a:pt x="1247" y="697"/>
                      </a:cubicBezTo>
                      <a:cubicBezTo>
                        <a:pt x="1264" y="624"/>
                        <a:pt x="1283" y="554"/>
                        <a:pt x="1310" y="493"/>
                      </a:cubicBezTo>
                      <a:close/>
                      <a:moveTo>
                        <a:pt x="1231" y="1"/>
                      </a:moveTo>
                      <a:cubicBezTo>
                        <a:pt x="1199" y="1"/>
                        <a:pt x="1168" y="5"/>
                        <a:pt x="1138" y="13"/>
                      </a:cubicBezTo>
                      <a:cubicBezTo>
                        <a:pt x="995" y="54"/>
                        <a:pt x="819" y="204"/>
                        <a:pt x="776" y="695"/>
                      </a:cubicBezTo>
                      <a:cubicBezTo>
                        <a:pt x="518" y="729"/>
                        <a:pt x="199" y="893"/>
                        <a:pt x="77" y="1128"/>
                      </a:cubicBezTo>
                      <a:cubicBezTo>
                        <a:pt x="1" y="1274"/>
                        <a:pt x="10" y="1431"/>
                        <a:pt x="100" y="1580"/>
                      </a:cubicBezTo>
                      <a:cubicBezTo>
                        <a:pt x="202" y="1742"/>
                        <a:pt x="361" y="1832"/>
                        <a:pt x="515" y="1917"/>
                      </a:cubicBezTo>
                      <a:cubicBezTo>
                        <a:pt x="588" y="1959"/>
                        <a:pt x="660" y="1997"/>
                        <a:pt x="724" y="2043"/>
                      </a:cubicBezTo>
                      <a:cubicBezTo>
                        <a:pt x="682" y="2403"/>
                        <a:pt x="760" y="2809"/>
                        <a:pt x="1104" y="2890"/>
                      </a:cubicBezTo>
                      <a:lnTo>
                        <a:pt x="1109" y="2890"/>
                      </a:lnTo>
                      <a:cubicBezTo>
                        <a:pt x="1135" y="2893"/>
                        <a:pt x="1161" y="2897"/>
                        <a:pt x="1186" y="2897"/>
                      </a:cubicBezTo>
                      <a:cubicBezTo>
                        <a:pt x="1394" y="2897"/>
                        <a:pt x="1592" y="2758"/>
                        <a:pt x="1776" y="2478"/>
                      </a:cubicBezTo>
                      <a:cubicBezTo>
                        <a:pt x="1949" y="2567"/>
                        <a:pt x="2168" y="2641"/>
                        <a:pt x="2370" y="2641"/>
                      </a:cubicBezTo>
                      <a:cubicBezTo>
                        <a:pt x="2445" y="2641"/>
                        <a:pt x="2517" y="2631"/>
                        <a:pt x="2585" y="2607"/>
                      </a:cubicBezTo>
                      <a:cubicBezTo>
                        <a:pt x="2725" y="2561"/>
                        <a:pt x="2830" y="2462"/>
                        <a:pt x="2891" y="2316"/>
                      </a:cubicBezTo>
                      <a:cubicBezTo>
                        <a:pt x="2891" y="2314"/>
                        <a:pt x="2894" y="2313"/>
                        <a:pt x="2894" y="2310"/>
                      </a:cubicBezTo>
                      <a:cubicBezTo>
                        <a:pt x="2964" y="2068"/>
                        <a:pt x="2844" y="1863"/>
                        <a:pt x="2729" y="1664"/>
                      </a:cubicBezTo>
                      <a:cubicBezTo>
                        <a:pt x="2672" y="1571"/>
                        <a:pt x="2620" y="1481"/>
                        <a:pt x="2589" y="1388"/>
                      </a:cubicBezTo>
                      <a:cubicBezTo>
                        <a:pt x="2962" y="915"/>
                        <a:pt x="2850" y="654"/>
                        <a:pt x="2782" y="566"/>
                      </a:cubicBezTo>
                      <a:cubicBezTo>
                        <a:pt x="2702" y="456"/>
                        <a:pt x="2565" y="401"/>
                        <a:pt x="2390" y="401"/>
                      </a:cubicBezTo>
                      <a:cubicBezTo>
                        <a:pt x="2255" y="401"/>
                        <a:pt x="2096" y="434"/>
                        <a:pt x="1922" y="500"/>
                      </a:cubicBezTo>
                      <a:cubicBezTo>
                        <a:pt x="1692" y="180"/>
                        <a:pt x="1441" y="1"/>
                        <a:pt x="12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8"/>
                <p:cNvSpPr/>
                <p:nvPr/>
              </p:nvSpPr>
              <p:spPr>
                <a:xfrm>
                  <a:off x="3593364" y="2919625"/>
                  <a:ext cx="79825" cy="82050"/>
                </a:xfrm>
                <a:custGeom>
                  <a:avLst/>
                  <a:gdLst/>
                  <a:ahLst/>
                  <a:cxnLst/>
                  <a:rect l="l" t="t" r="r" b="b"/>
                  <a:pathLst>
                    <a:path w="3193" h="3282" extrusionOk="0">
                      <a:moveTo>
                        <a:pt x="1270" y="460"/>
                      </a:moveTo>
                      <a:cubicBezTo>
                        <a:pt x="1327" y="460"/>
                        <a:pt x="1453" y="602"/>
                        <a:pt x="1642" y="881"/>
                      </a:cubicBezTo>
                      <a:cubicBezTo>
                        <a:pt x="1643" y="884"/>
                        <a:pt x="1648" y="886"/>
                        <a:pt x="1649" y="890"/>
                      </a:cubicBezTo>
                      <a:cubicBezTo>
                        <a:pt x="1709" y="948"/>
                        <a:pt x="1779" y="985"/>
                        <a:pt x="1856" y="995"/>
                      </a:cubicBezTo>
                      <a:cubicBezTo>
                        <a:pt x="1864" y="998"/>
                        <a:pt x="1874" y="998"/>
                        <a:pt x="1881" y="998"/>
                      </a:cubicBezTo>
                      <a:cubicBezTo>
                        <a:pt x="1893" y="999"/>
                        <a:pt x="1906" y="999"/>
                        <a:pt x="1917" y="999"/>
                      </a:cubicBezTo>
                      <a:cubicBezTo>
                        <a:pt x="2022" y="999"/>
                        <a:pt x="2132" y="963"/>
                        <a:pt x="2238" y="927"/>
                      </a:cubicBezTo>
                      <a:cubicBezTo>
                        <a:pt x="2340" y="893"/>
                        <a:pt x="2435" y="859"/>
                        <a:pt x="2524" y="859"/>
                      </a:cubicBezTo>
                      <a:cubicBezTo>
                        <a:pt x="2531" y="859"/>
                        <a:pt x="2537" y="859"/>
                        <a:pt x="2544" y="860"/>
                      </a:cubicBezTo>
                      <a:cubicBezTo>
                        <a:pt x="2551" y="860"/>
                        <a:pt x="2556" y="860"/>
                        <a:pt x="2563" y="861"/>
                      </a:cubicBezTo>
                      <a:lnTo>
                        <a:pt x="2569" y="861"/>
                      </a:lnTo>
                      <a:cubicBezTo>
                        <a:pt x="2661" y="862"/>
                        <a:pt x="2675" y="884"/>
                        <a:pt x="2678" y="889"/>
                      </a:cubicBezTo>
                      <a:cubicBezTo>
                        <a:pt x="2700" y="930"/>
                        <a:pt x="2604" y="1075"/>
                        <a:pt x="2547" y="1163"/>
                      </a:cubicBezTo>
                      <a:cubicBezTo>
                        <a:pt x="2460" y="1297"/>
                        <a:pt x="2377" y="1422"/>
                        <a:pt x="2394" y="1523"/>
                      </a:cubicBezTo>
                      <a:lnTo>
                        <a:pt x="2394" y="1526"/>
                      </a:lnTo>
                      <a:cubicBezTo>
                        <a:pt x="2420" y="1632"/>
                        <a:pt x="2464" y="1737"/>
                        <a:pt x="2508" y="1840"/>
                      </a:cubicBezTo>
                      <a:cubicBezTo>
                        <a:pt x="2595" y="2049"/>
                        <a:pt x="2677" y="2246"/>
                        <a:pt x="2618" y="2441"/>
                      </a:cubicBezTo>
                      <a:cubicBezTo>
                        <a:pt x="2604" y="2442"/>
                        <a:pt x="2589" y="2444"/>
                        <a:pt x="2573" y="2444"/>
                      </a:cubicBezTo>
                      <a:cubicBezTo>
                        <a:pt x="2572" y="2444"/>
                        <a:pt x="2571" y="2444"/>
                        <a:pt x="2569" y="2444"/>
                      </a:cubicBezTo>
                      <a:cubicBezTo>
                        <a:pt x="2457" y="2444"/>
                        <a:pt x="2339" y="2386"/>
                        <a:pt x="2224" y="2329"/>
                      </a:cubicBezTo>
                      <a:cubicBezTo>
                        <a:pt x="2149" y="2292"/>
                        <a:pt x="2070" y="2254"/>
                        <a:pt x="1993" y="2231"/>
                      </a:cubicBezTo>
                      <a:cubicBezTo>
                        <a:pt x="1953" y="2216"/>
                        <a:pt x="1914" y="2208"/>
                        <a:pt x="1877" y="2208"/>
                      </a:cubicBezTo>
                      <a:cubicBezTo>
                        <a:pt x="1865" y="2208"/>
                        <a:pt x="1852" y="2209"/>
                        <a:pt x="1840" y="2211"/>
                      </a:cubicBezTo>
                      <a:cubicBezTo>
                        <a:pt x="1702" y="2230"/>
                        <a:pt x="1629" y="2355"/>
                        <a:pt x="1576" y="2474"/>
                      </a:cubicBezTo>
                      <a:cubicBezTo>
                        <a:pt x="1556" y="2504"/>
                        <a:pt x="1537" y="2536"/>
                        <a:pt x="1517" y="2568"/>
                      </a:cubicBezTo>
                      <a:cubicBezTo>
                        <a:pt x="1428" y="2705"/>
                        <a:pt x="1337" y="2846"/>
                        <a:pt x="1196" y="2882"/>
                      </a:cubicBezTo>
                      <a:cubicBezTo>
                        <a:pt x="1078" y="2836"/>
                        <a:pt x="1065" y="2712"/>
                        <a:pt x="1059" y="2514"/>
                      </a:cubicBezTo>
                      <a:cubicBezTo>
                        <a:pt x="1056" y="2426"/>
                        <a:pt x="1053" y="2336"/>
                        <a:pt x="1030" y="2263"/>
                      </a:cubicBezTo>
                      <a:lnTo>
                        <a:pt x="1028" y="2262"/>
                      </a:lnTo>
                      <a:cubicBezTo>
                        <a:pt x="988" y="2152"/>
                        <a:pt x="893" y="2088"/>
                        <a:pt x="810" y="2030"/>
                      </a:cubicBezTo>
                      <a:cubicBezTo>
                        <a:pt x="769" y="2004"/>
                        <a:pt x="733" y="1977"/>
                        <a:pt x="702" y="1950"/>
                      </a:cubicBezTo>
                      <a:lnTo>
                        <a:pt x="701" y="1948"/>
                      </a:lnTo>
                      <a:cubicBezTo>
                        <a:pt x="607" y="1872"/>
                        <a:pt x="457" y="1722"/>
                        <a:pt x="504" y="1588"/>
                      </a:cubicBezTo>
                      <a:cubicBezTo>
                        <a:pt x="564" y="1488"/>
                        <a:pt x="676" y="1403"/>
                        <a:pt x="817" y="1358"/>
                      </a:cubicBezTo>
                      <a:cubicBezTo>
                        <a:pt x="899" y="1346"/>
                        <a:pt x="967" y="1304"/>
                        <a:pt x="1004" y="1236"/>
                      </a:cubicBezTo>
                      <a:cubicBezTo>
                        <a:pt x="1044" y="1212"/>
                        <a:pt x="1084" y="1166"/>
                        <a:pt x="1090" y="1071"/>
                      </a:cubicBezTo>
                      <a:cubicBezTo>
                        <a:pt x="1097" y="1036"/>
                        <a:pt x="1104" y="1002"/>
                        <a:pt x="1110" y="972"/>
                      </a:cubicBezTo>
                      <a:cubicBezTo>
                        <a:pt x="1160" y="733"/>
                        <a:pt x="1214" y="460"/>
                        <a:pt x="1270" y="460"/>
                      </a:cubicBezTo>
                      <a:close/>
                      <a:moveTo>
                        <a:pt x="1247" y="0"/>
                      </a:moveTo>
                      <a:cubicBezTo>
                        <a:pt x="1212" y="0"/>
                        <a:pt x="1176" y="5"/>
                        <a:pt x="1142" y="14"/>
                      </a:cubicBezTo>
                      <a:cubicBezTo>
                        <a:pt x="1021" y="48"/>
                        <a:pt x="744" y="201"/>
                        <a:pt x="744" y="897"/>
                      </a:cubicBezTo>
                      <a:cubicBezTo>
                        <a:pt x="346" y="992"/>
                        <a:pt x="85" y="1218"/>
                        <a:pt x="45" y="1508"/>
                      </a:cubicBezTo>
                      <a:cubicBezTo>
                        <a:pt x="1" y="1807"/>
                        <a:pt x="198" y="2106"/>
                        <a:pt x="569" y="2314"/>
                      </a:cubicBezTo>
                      <a:cubicBezTo>
                        <a:pt x="556" y="2565"/>
                        <a:pt x="584" y="2977"/>
                        <a:pt x="867" y="3199"/>
                      </a:cubicBezTo>
                      <a:lnTo>
                        <a:pt x="871" y="3202"/>
                      </a:lnTo>
                      <a:cubicBezTo>
                        <a:pt x="958" y="3257"/>
                        <a:pt x="1049" y="3282"/>
                        <a:pt x="1139" y="3282"/>
                      </a:cubicBezTo>
                      <a:cubicBezTo>
                        <a:pt x="1181" y="3282"/>
                        <a:pt x="1224" y="3276"/>
                        <a:pt x="1265" y="3266"/>
                      </a:cubicBezTo>
                      <a:cubicBezTo>
                        <a:pt x="1547" y="3188"/>
                        <a:pt x="1760" y="2887"/>
                        <a:pt x="1861" y="2718"/>
                      </a:cubicBezTo>
                      <a:cubicBezTo>
                        <a:pt x="2153" y="2869"/>
                        <a:pt x="2377" y="2919"/>
                        <a:pt x="2544" y="2919"/>
                      </a:cubicBezTo>
                      <a:cubicBezTo>
                        <a:pt x="2770" y="2919"/>
                        <a:pt x="2895" y="2828"/>
                        <a:pt x="2952" y="2769"/>
                      </a:cubicBezTo>
                      <a:cubicBezTo>
                        <a:pt x="3172" y="2538"/>
                        <a:pt x="3131" y="2109"/>
                        <a:pt x="2846" y="1614"/>
                      </a:cubicBezTo>
                      <a:cubicBezTo>
                        <a:pt x="3013" y="1387"/>
                        <a:pt x="3193" y="1074"/>
                        <a:pt x="3142" y="816"/>
                      </a:cubicBezTo>
                      <a:cubicBezTo>
                        <a:pt x="3117" y="689"/>
                        <a:pt x="3043" y="590"/>
                        <a:pt x="2923" y="517"/>
                      </a:cubicBezTo>
                      <a:lnTo>
                        <a:pt x="2917" y="513"/>
                      </a:lnTo>
                      <a:cubicBezTo>
                        <a:pt x="2821" y="467"/>
                        <a:pt x="2725" y="450"/>
                        <a:pt x="2629" y="450"/>
                      </a:cubicBezTo>
                      <a:cubicBezTo>
                        <a:pt x="2479" y="450"/>
                        <a:pt x="2329" y="492"/>
                        <a:pt x="2183" y="533"/>
                      </a:cubicBezTo>
                      <a:cubicBezTo>
                        <a:pt x="2111" y="553"/>
                        <a:pt x="2044" y="571"/>
                        <a:pt x="1979" y="586"/>
                      </a:cubicBezTo>
                      <a:cubicBezTo>
                        <a:pt x="1750" y="210"/>
                        <a:pt x="1487" y="0"/>
                        <a:pt x="12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8"/>
                <p:cNvSpPr/>
                <p:nvPr/>
              </p:nvSpPr>
              <p:spPr>
                <a:xfrm>
                  <a:off x="3777825" y="4007950"/>
                  <a:ext cx="109300" cy="111775"/>
                </a:xfrm>
                <a:custGeom>
                  <a:avLst/>
                  <a:gdLst/>
                  <a:ahLst/>
                  <a:cxnLst/>
                  <a:rect l="l" t="t" r="r" b="b"/>
                  <a:pathLst>
                    <a:path w="4372" h="4471" extrusionOk="0">
                      <a:moveTo>
                        <a:pt x="2666" y="555"/>
                      </a:moveTo>
                      <a:cubicBezTo>
                        <a:pt x="2739" y="725"/>
                        <a:pt x="2761" y="921"/>
                        <a:pt x="2783" y="1110"/>
                      </a:cubicBezTo>
                      <a:cubicBezTo>
                        <a:pt x="2789" y="1158"/>
                        <a:pt x="2795" y="1206"/>
                        <a:pt x="2802" y="1253"/>
                      </a:cubicBezTo>
                      <a:cubicBezTo>
                        <a:pt x="2805" y="1439"/>
                        <a:pt x="2865" y="1574"/>
                        <a:pt x="2978" y="1648"/>
                      </a:cubicBezTo>
                      <a:cubicBezTo>
                        <a:pt x="3067" y="1712"/>
                        <a:pt x="3200" y="1769"/>
                        <a:pt x="3341" y="1831"/>
                      </a:cubicBezTo>
                      <a:cubicBezTo>
                        <a:pt x="3535" y="1917"/>
                        <a:pt x="3803" y="2035"/>
                        <a:pt x="3803" y="2135"/>
                      </a:cubicBezTo>
                      <a:cubicBezTo>
                        <a:pt x="3803" y="2164"/>
                        <a:pt x="3774" y="2244"/>
                        <a:pt x="3504" y="2361"/>
                      </a:cubicBezTo>
                      <a:lnTo>
                        <a:pt x="3502" y="2362"/>
                      </a:lnTo>
                      <a:cubicBezTo>
                        <a:pt x="3402" y="2414"/>
                        <a:pt x="3295" y="2460"/>
                        <a:pt x="3193" y="2503"/>
                      </a:cubicBezTo>
                      <a:cubicBezTo>
                        <a:pt x="3054" y="2562"/>
                        <a:pt x="2911" y="2623"/>
                        <a:pt x="2782" y="2704"/>
                      </a:cubicBezTo>
                      <a:cubicBezTo>
                        <a:pt x="2777" y="2706"/>
                        <a:pt x="2774" y="2710"/>
                        <a:pt x="2773" y="2712"/>
                      </a:cubicBezTo>
                      <a:cubicBezTo>
                        <a:pt x="2701" y="2780"/>
                        <a:pt x="2672" y="2878"/>
                        <a:pt x="2694" y="2974"/>
                      </a:cubicBezTo>
                      <a:cubicBezTo>
                        <a:pt x="2682" y="3089"/>
                        <a:pt x="2659" y="3207"/>
                        <a:pt x="2637" y="3322"/>
                      </a:cubicBezTo>
                      <a:lnTo>
                        <a:pt x="2631" y="3349"/>
                      </a:lnTo>
                      <a:cubicBezTo>
                        <a:pt x="2615" y="3395"/>
                        <a:pt x="2602" y="3462"/>
                        <a:pt x="2589" y="3538"/>
                      </a:cubicBezTo>
                      <a:cubicBezTo>
                        <a:pt x="2563" y="3694"/>
                        <a:pt x="2522" y="3924"/>
                        <a:pt x="2426" y="3946"/>
                      </a:cubicBezTo>
                      <a:lnTo>
                        <a:pt x="2411" y="3946"/>
                      </a:lnTo>
                      <a:cubicBezTo>
                        <a:pt x="2228" y="3930"/>
                        <a:pt x="2151" y="3735"/>
                        <a:pt x="2076" y="3545"/>
                      </a:cubicBezTo>
                      <a:cubicBezTo>
                        <a:pt x="2051" y="3481"/>
                        <a:pt x="2027" y="3420"/>
                        <a:pt x="1999" y="3368"/>
                      </a:cubicBezTo>
                      <a:cubicBezTo>
                        <a:pt x="1984" y="3336"/>
                        <a:pt x="1973" y="3299"/>
                        <a:pt x="1958" y="3260"/>
                      </a:cubicBezTo>
                      <a:cubicBezTo>
                        <a:pt x="1917" y="3143"/>
                        <a:pt x="1869" y="2999"/>
                        <a:pt x="1715" y="2957"/>
                      </a:cubicBezTo>
                      <a:cubicBezTo>
                        <a:pt x="1694" y="2954"/>
                        <a:pt x="1672" y="2952"/>
                        <a:pt x="1651" y="2952"/>
                      </a:cubicBezTo>
                      <a:lnTo>
                        <a:pt x="1646" y="2952"/>
                      </a:lnTo>
                      <a:cubicBezTo>
                        <a:pt x="1566" y="2952"/>
                        <a:pt x="1495" y="2989"/>
                        <a:pt x="1432" y="3019"/>
                      </a:cubicBezTo>
                      <a:lnTo>
                        <a:pt x="1415" y="3028"/>
                      </a:lnTo>
                      <a:cubicBezTo>
                        <a:pt x="1340" y="3060"/>
                        <a:pt x="1266" y="3098"/>
                        <a:pt x="1193" y="3134"/>
                      </a:cubicBezTo>
                      <a:cubicBezTo>
                        <a:pt x="1018" y="3222"/>
                        <a:pt x="839" y="3312"/>
                        <a:pt x="652" y="3324"/>
                      </a:cubicBezTo>
                      <a:lnTo>
                        <a:pt x="632" y="3324"/>
                      </a:lnTo>
                      <a:cubicBezTo>
                        <a:pt x="595" y="3252"/>
                        <a:pt x="697" y="3098"/>
                        <a:pt x="769" y="2993"/>
                      </a:cubicBezTo>
                      <a:cubicBezTo>
                        <a:pt x="800" y="2946"/>
                        <a:pt x="827" y="2904"/>
                        <a:pt x="845" y="2869"/>
                      </a:cubicBezTo>
                      <a:cubicBezTo>
                        <a:pt x="885" y="2806"/>
                        <a:pt x="926" y="2753"/>
                        <a:pt x="969" y="2700"/>
                      </a:cubicBezTo>
                      <a:cubicBezTo>
                        <a:pt x="1104" y="2530"/>
                        <a:pt x="1221" y="2381"/>
                        <a:pt x="1072" y="2078"/>
                      </a:cubicBezTo>
                      <a:cubicBezTo>
                        <a:pt x="1039" y="1964"/>
                        <a:pt x="983" y="1855"/>
                        <a:pt x="931" y="1750"/>
                      </a:cubicBezTo>
                      <a:cubicBezTo>
                        <a:pt x="845" y="1576"/>
                        <a:pt x="763" y="1415"/>
                        <a:pt x="762" y="1241"/>
                      </a:cubicBezTo>
                      <a:cubicBezTo>
                        <a:pt x="800" y="1186"/>
                        <a:pt x="851" y="1152"/>
                        <a:pt x="916" y="1138"/>
                      </a:cubicBezTo>
                      <a:cubicBezTo>
                        <a:pt x="941" y="1133"/>
                        <a:pt x="967" y="1130"/>
                        <a:pt x="994" y="1130"/>
                      </a:cubicBezTo>
                      <a:cubicBezTo>
                        <a:pt x="1113" y="1130"/>
                        <a:pt x="1250" y="1173"/>
                        <a:pt x="1364" y="1208"/>
                      </a:cubicBezTo>
                      <a:cubicBezTo>
                        <a:pt x="1390" y="1215"/>
                        <a:pt x="1415" y="1225"/>
                        <a:pt x="1439" y="1232"/>
                      </a:cubicBezTo>
                      <a:cubicBezTo>
                        <a:pt x="1506" y="1263"/>
                        <a:pt x="1587" y="1295"/>
                        <a:pt x="1665" y="1295"/>
                      </a:cubicBezTo>
                      <a:cubicBezTo>
                        <a:pt x="1738" y="1295"/>
                        <a:pt x="1798" y="1269"/>
                        <a:pt x="1847" y="1218"/>
                      </a:cubicBezTo>
                      <a:cubicBezTo>
                        <a:pt x="2015" y="1125"/>
                        <a:pt x="2155" y="992"/>
                        <a:pt x="2292" y="864"/>
                      </a:cubicBezTo>
                      <a:cubicBezTo>
                        <a:pt x="2416" y="747"/>
                        <a:pt x="2532" y="638"/>
                        <a:pt x="2666" y="555"/>
                      </a:cubicBezTo>
                      <a:close/>
                      <a:moveTo>
                        <a:pt x="2714" y="0"/>
                      </a:moveTo>
                      <a:cubicBezTo>
                        <a:pt x="2439" y="0"/>
                        <a:pt x="2103" y="250"/>
                        <a:pt x="1689" y="759"/>
                      </a:cubicBezTo>
                      <a:cubicBezTo>
                        <a:pt x="1667" y="752"/>
                        <a:pt x="1646" y="744"/>
                        <a:pt x="1624" y="737"/>
                      </a:cubicBezTo>
                      <a:cubicBezTo>
                        <a:pt x="1428" y="667"/>
                        <a:pt x="1213" y="592"/>
                        <a:pt x="998" y="592"/>
                      </a:cubicBezTo>
                      <a:cubicBezTo>
                        <a:pt x="909" y="592"/>
                        <a:pt x="820" y="605"/>
                        <a:pt x="732" y="636"/>
                      </a:cubicBezTo>
                      <a:cubicBezTo>
                        <a:pt x="458" y="733"/>
                        <a:pt x="273" y="954"/>
                        <a:pt x="260" y="1199"/>
                      </a:cubicBezTo>
                      <a:cubicBezTo>
                        <a:pt x="249" y="1469"/>
                        <a:pt x="377" y="1699"/>
                        <a:pt x="499" y="1920"/>
                      </a:cubicBezTo>
                      <a:cubicBezTo>
                        <a:pt x="553" y="2019"/>
                        <a:pt x="610" y="2123"/>
                        <a:pt x="654" y="2226"/>
                      </a:cubicBezTo>
                      <a:cubicBezTo>
                        <a:pt x="174" y="2754"/>
                        <a:pt x="1" y="3318"/>
                        <a:pt x="231" y="3608"/>
                      </a:cubicBezTo>
                      <a:cubicBezTo>
                        <a:pt x="285" y="3676"/>
                        <a:pt x="404" y="3776"/>
                        <a:pt x="638" y="3776"/>
                      </a:cubicBezTo>
                      <a:cubicBezTo>
                        <a:pt x="828" y="3776"/>
                        <a:pt x="1094" y="3709"/>
                        <a:pt x="1463" y="3505"/>
                      </a:cubicBezTo>
                      <a:cubicBezTo>
                        <a:pt x="1471" y="3526"/>
                        <a:pt x="1479" y="3545"/>
                        <a:pt x="1487" y="3567"/>
                      </a:cubicBezTo>
                      <a:cubicBezTo>
                        <a:pt x="1639" y="3939"/>
                        <a:pt x="1826" y="4402"/>
                        <a:pt x="2295" y="4462"/>
                      </a:cubicBezTo>
                      <a:cubicBezTo>
                        <a:pt x="2336" y="4468"/>
                        <a:pt x="2375" y="4471"/>
                        <a:pt x="2411" y="4471"/>
                      </a:cubicBezTo>
                      <a:cubicBezTo>
                        <a:pt x="2550" y="4471"/>
                        <a:pt x="2668" y="4433"/>
                        <a:pt x="2767" y="4357"/>
                      </a:cubicBezTo>
                      <a:cubicBezTo>
                        <a:pt x="3047" y="4136"/>
                        <a:pt x="3095" y="3658"/>
                        <a:pt x="3131" y="3273"/>
                      </a:cubicBezTo>
                      <a:cubicBezTo>
                        <a:pt x="3137" y="3223"/>
                        <a:pt x="3140" y="3178"/>
                        <a:pt x="3146" y="3133"/>
                      </a:cubicBezTo>
                      <a:cubicBezTo>
                        <a:pt x="3292" y="3076"/>
                        <a:pt x="3432" y="3009"/>
                        <a:pt x="3596" y="2923"/>
                      </a:cubicBezTo>
                      <a:cubicBezTo>
                        <a:pt x="3641" y="2900"/>
                        <a:pt x="3687" y="2875"/>
                        <a:pt x="3736" y="2852"/>
                      </a:cubicBezTo>
                      <a:cubicBezTo>
                        <a:pt x="3936" y="2751"/>
                        <a:pt x="4143" y="2649"/>
                        <a:pt x="4259" y="2442"/>
                      </a:cubicBezTo>
                      <a:cubicBezTo>
                        <a:pt x="4351" y="2276"/>
                        <a:pt x="4372" y="2117"/>
                        <a:pt x="4321" y="1971"/>
                      </a:cubicBezTo>
                      <a:cubicBezTo>
                        <a:pt x="4205" y="1629"/>
                        <a:pt x="3743" y="1432"/>
                        <a:pt x="3404" y="1289"/>
                      </a:cubicBezTo>
                      <a:cubicBezTo>
                        <a:pt x="3389" y="1282"/>
                        <a:pt x="3375" y="1276"/>
                        <a:pt x="3360" y="1270"/>
                      </a:cubicBezTo>
                      <a:cubicBezTo>
                        <a:pt x="3302" y="520"/>
                        <a:pt x="3131" y="110"/>
                        <a:pt x="2838" y="18"/>
                      </a:cubicBezTo>
                      <a:cubicBezTo>
                        <a:pt x="2798" y="6"/>
                        <a:pt x="275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8"/>
                <p:cNvSpPr/>
                <p:nvPr/>
              </p:nvSpPr>
              <p:spPr>
                <a:xfrm>
                  <a:off x="3950500" y="3192150"/>
                  <a:ext cx="132075" cy="130375"/>
                </a:xfrm>
                <a:custGeom>
                  <a:avLst/>
                  <a:gdLst/>
                  <a:ahLst/>
                  <a:cxnLst/>
                  <a:rect l="l" t="t" r="r" b="b"/>
                  <a:pathLst>
                    <a:path w="5283" h="5215" extrusionOk="0">
                      <a:moveTo>
                        <a:pt x="2879" y="531"/>
                      </a:moveTo>
                      <a:cubicBezTo>
                        <a:pt x="2988" y="652"/>
                        <a:pt x="3038" y="818"/>
                        <a:pt x="3081" y="994"/>
                      </a:cubicBezTo>
                      <a:cubicBezTo>
                        <a:pt x="3109" y="1087"/>
                        <a:pt x="3124" y="1184"/>
                        <a:pt x="3140" y="1277"/>
                      </a:cubicBezTo>
                      <a:cubicBezTo>
                        <a:pt x="3192" y="1586"/>
                        <a:pt x="3245" y="1907"/>
                        <a:pt x="3697" y="1987"/>
                      </a:cubicBezTo>
                      <a:cubicBezTo>
                        <a:pt x="3762" y="2006"/>
                        <a:pt x="3831" y="2022"/>
                        <a:pt x="3896" y="2038"/>
                      </a:cubicBezTo>
                      <a:cubicBezTo>
                        <a:pt x="4125" y="2099"/>
                        <a:pt x="4364" y="2159"/>
                        <a:pt x="4588" y="2245"/>
                      </a:cubicBezTo>
                      <a:cubicBezTo>
                        <a:pt x="4603" y="2253"/>
                        <a:pt x="4620" y="2261"/>
                        <a:pt x="4639" y="2268"/>
                      </a:cubicBezTo>
                      <a:cubicBezTo>
                        <a:pt x="4663" y="2278"/>
                        <a:pt x="4709" y="2299"/>
                        <a:pt x="4723" y="2315"/>
                      </a:cubicBezTo>
                      <a:cubicBezTo>
                        <a:pt x="4618" y="2452"/>
                        <a:pt x="4459" y="2522"/>
                        <a:pt x="4293" y="2594"/>
                      </a:cubicBezTo>
                      <a:cubicBezTo>
                        <a:pt x="4163" y="2650"/>
                        <a:pt x="4030" y="2708"/>
                        <a:pt x="3921" y="2800"/>
                      </a:cubicBezTo>
                      <a:lnTo>
                        <a:pt x="3915" y="2806"/>
                      </a:lnTo>
                      <a:cubicBezTo>
                        <a:pt x="3852" y="2879"/>
                        <a:pt x="3804" y="2969"/>
                        <a:pt x="3772" y="3083"/>
                      </a:cubicBezTo>
                      <a:cubicBezTo>
                        <a:pt x="3710" y="3288"/>
                        <a:pt x="3704" y="3536"/>
                        <a:pt x="3699" y="3778"/>
                      </a:cubicBezTo>
                      <a:cubicBezTo>
                        <a:pt x="3694" y="4042"/>
                        <a:pt x="3686" y="4314"/>
                        <a:pt x="3606" y="4508"/>
                      </a:cubicBezTo>
                      <a:cubicBezTo>
                        <a:pt x="3573" y="4587"/>
                        <a:pt x="3532" y="4646"/>
                        <a:pt x="3478" y="4693"/>
                      </a:cubicBezTo>
                      <a:cubicBezTo>
                        <a:pt x="3262" y="4632"/>
                        <a:pt x="3119" y="4453"/>
                        <a:pt x="2971" y="4260"/>
                      </a:cubicBezTo>
                      <a:cubicBezTo>
                        <a:pt x="2963" y="4251"/>
                        <a:pt x="2958" y="4244"/>
                        <a:pt x="2950" y="4235"/>
                      </a:cubicBezTo>
                      <a:cubicBezTo>
                        <a:pt x="2946" y="4231"/>
                        <a:pt x="2943" y="4227"/>
                        <a:pt x="2939" y="4222"/>
                      </a:cubicBezTo>
                      <a:cubicBezTo>
                        <a:pt x="2858" y="4120"/>
                        <a:pt x="2775" y="4018"/>
                        <a:pt x="2676" y="3940"/>
                      </a:cubicBezTo>
                      <a:lnTo>
                        <a:pt x="2675" y="3938"/>
                      </a:lnTo>
                      <a:cubicBezTo>
                        <a:pt x="2620" y="3898"/>
                        <a:pt x="2564" y="3882"/>
                        <a:pt x="2510" y="3882"/>
                      </a:cubicBezTo>
                      <a:cubicBezTo>
                        <a:pt x="2356" y="3882"/>
                        <a:pt x="2218" y="4010"/>
                        <a:pt x="2162" y="4063"/>
                      </a:cubicBezTo>
                      <a:cubicBezTo>
                        <a:pt x="2114" y="4100"/>
                        <a:pt x="2069" y="4142"/>
                        <a:pt x="2018" y="4184"/>
                      </a:cubicBezTo>
                      <a:cubicBezTo>
                        <a:pt x="1810" y="4362"/>
                        <a:pt x="1581" y="4559"/>
                        <a:pt x="1333" y="4559"/>
                      </a:cubicBezTo>
                      <a:cubicBezTo>
                        <a:pt x="1306" y="4559"/>
                        <a:pt x="1279" y="4557"/>
                        <a:pt x="1251" y="4552"/>
                      </a:cubicBezTo>
                      <a:cubicBezTo>
                        <a:pt x="1062" y="4399"/>
                        <a:pt x="1164" y="4017"/>
                        <a:pt x="1244" y="3709"/>
                      </a:cubicBezTo>
                      <a:cubicBezTo>
                        <a:pt x="1274" y="3593"/>
                        <a:pt x="1303" y="3483"/>
                        <a:pt x="1314" y="3393"/>
                      </a:cubicBezTo>
                      <a:cubicBezTo>
                        <a:pt x="1360" y="3218"/>
                        <a:pt x="1421" y="2981"/>
                        <a:pt x="1244" y="2816"/>
                      </a:cubicBezTo>
                      <a:lnTo>
                        <a:pt x="1238" y="2813"/>
                      </a:lnTo>
                      <a:lnTo>
                        <a:pt x="1180" y="2769"/>
                      </a:lnTo>
                      <a:cubicBezTo>
                        <a:pt x="881" y="2548"/>
                        <a:pt x="473" y="2246"/>
                        <a:pt x="597" y="2060"/>
                      </a:cubicBezTo>
                      <a:cubicBezTo>
                        <a:pt x="634" y="2004"/>
                        <a:pt x="742" y="1921"/>
                        <a:pt x="1040" y="1858"/>
                      </a:cubicBezTo>
                      <a:cubicBezTo>
                        <a:pt x="1152" y="1844"/>
                        <a:pt x="1269" y="1837"/>
                        <a:pt x="1389" y="1837"/>
                      </a:cubicBezTo>
                      <a:cubicBezTo>
                        <a:pt x="1488" y="1837"/>
                        <a:pt x="1590" y="1842"/>
                        <a:pt x="1693" y="1851"/>
                      </a:cubicBezTo>
                      <a:cubicBezTo>
                        <a:pt x="1705" y="1853"/>
                        <a:pt x="1717" y="1854"/>
                        <a:pt x="1730" y="1854"/>
                      </a:cubicBezTo>
                      <a:cubicBezTo>
                        <a:pt x="1809" y="1854"/>
                        <a:pt x="1887" y="1812"/>
                        <a:pt x="1936" y="1739"/>
                      </a:cubicBezTo>
                      <a:lnTo>
                        <a:pt x="1939" y="1733"/>
                      </a:lnTo>
                      <a:cubicBezTo>
                        <a:pt x="1975" y="1678"/>
                        <a:pt x="1988" y="1614"/>
                        <a:pt x="1977" y="1549"/>
                      </a:cubicBezTo>
                      <a:cubicBezTo>
                        <a:pt x="2082" y="1433"/>
                        <a:pt x="2172" y="1299"/>
                        <a:pt x="2259" y="1168"/>
                      </a:cubicBezTo>
                      <a:cubicBezTo>
                        <a:pt x="2429" y="915"/>
                        <a:pt x="2603" y="655"/>
                        <a:pt x="2870" y="531"/>
                      </a:cubicBezTo>
                      <a:close/>
                      <a:moveTo>
                        <a:pt x="2893" y="0"/>
                      </a:moveTo>
                      <a:cubicBezTo>
                        <a:pt x="2270" y="34"/>
                        <a:pt x="1831" y="834"/>
                        <a:pt x="1660" y="1331"/>
                      </a:cubicBezTo>
                      <a:cubicBezTo>
                        <a:pt x="1532" y="1324"/>
                        <a:pt x="1399" y="1316"/>
                        <a:pt x="1266" y="1316"/>
                      </a:cubicBezTo>
                      <a:cubicBezTo>
                        <a:pt x="933" y="1316"/>
                        <a:pt x="598" y="1363"/>
                        <a:pt x="327" y="1577"/>
                      </a:cubicBezTo>
                      <a:cubicBezTo>
                        <a:pt x="101" y="1764"/>
                        <a:pt x="1" y="2004"/>
                        <a:pt x="57" y="2218"/>
                      </a:cubicBezTo>
                      <a:cubicBezTo>
                        <a:pt x="133" y="2551"/>
                        <a:pt x="394" y="2737"/>
                        <a:pt x="646" y="2918"/>
                      </a:cubicBezTo>
                      <a:cubicBezTo>
                        <a:pt x="713" y="2966"/>
                        <a:pt x="774" y="3013"/>
                        <a:pt x="836" y="3061"/>
                      </a:cubicBezTo>
                      <a:cubicBezTo>
                        <a:pt x="818" y="3123"/>
                        <a:pt x="801" y="3193"/>
                        <a:pt x="780" y="3266"/>
                      </a:cubicBezTo>
                      <a:cubicBezTo>
                        <a:pt x="636" y="3794"/>
                        <a:pt x="442" y="4518"/>
                        <a:pt x="873" y="4884"/>
                      </a:cubicBezTo>
                      <a:lnTo>
                        <a:pt x="879" y="4887"/>
                      </a:lnTo>
                      <a:cubicBezTo>
                        <a:pt x="1010" y="4974"/>
                        <a:pt x="1138" y="5010"/>
                        <a:pt x="1262" y="5010"/>
                      </a:cubicBezTo>
                      <a:cubicBezTo>
                        <a:pt x="1606" y="5010"/>
                        <a:pt x="1924" y="4736"/>
                        <a:pt x="2194" y="4504"/>
                      </a:cubicBezTo>
                      <a:cubicBezTo>
                        <a:pt x="2264" y="4442"/>
                        <a:pt x="2329" y="4387"/>
                        <a:pt x="2391" y="4337"/>
                      </a:cubicBezTo>
                      <a:cubicBezTo>
                        <a:pt x="2411" y="4367"/>
                        <a:pt x="2433" y="4396"/>
                        <a:pt x="2455" y="4425"/>
                      </a:cubicBezTo>
                      <a:cubicBezTo>
                        <a:pt x="2698" y="4763"/>
                        <a:pt x="2974" y="5146"/>
                        <a:pt x="3415" y="5213"/>
                      </a:cubicBezTo>
                      <a:lnTo>
                        <a:pt x="3418" y="5213"/>
                      </a:lnTo>
                      <a:cubicBezTo>
                        <a:pt x="3431" y="5215"/>
                        <a:pt x="3446" y="5215"/>
                        <a:pt x="3460" y="5215"/>
                      </a:cubicBezTo>
                      <a:cubicBezTo>
                        <a:pt x="3699" y="5215"/>
                        <a:pt x="4065" y="5069"/>
                        <a:pt x="4144" y="4202"/>
                      </a:cubicBezTo>
                      <a:cubicBezTo>
                        <a:pt x="4163" y="4061"/>
                        <a:pt x="4156" y="3915"/>
                        <a:pt x="4151" y="3772"/>
                      </a:cubicBezTo>
                      <a:cubicBezTo>
                        <a:pt x="4141" y="3581"/>
                        <a:pt x="4134" y="3400"/>
                        <a:pt x="4185" y="3237"/>
                      </a:cubicBezTo>
                      <a:cubicBezTo>
                        <a:pt x="4479" y="3141"/>
                        <a:pt x="5164" y="2831"/>
                        <a:pt x="5247" y="2417"/>
                      </a:cubicBezTo>
                      <a:cubicBezTo>
                        <a:pt x="5282" y="2242"/>
                        <a:pt x="5206" y="2077"/>
                        <a:pt x="5024" y="1924"/>
                      </a:cubicBezTo>
                      <a:cubicBezTo>
                        <a:pt x="5023" y="1921"/>
                        <a:pt x="5020" y="1920"/>
                        <a:pt x="5017" y="1918"/>
                      </a:cubicBezTo>
                      <a:cubicBezTo>
                        <a:pt x="4795" y="1783"/>
                        <a:pt x="4543" y="1730"/>
                        <a:pt x="4298" y="1678"/>
                      </a:cubicBezTo>
                      <a:cubicBezTo>
                        <a:pt x="4105" y="1635"/>
                        <a:pt x="3905" y="1593"/>
                        <a:pt x="3727" y="1510"/>
                      </a:cubicBezTo>
                      <a:cubicBezTo>
                        <a:pt x="3721" y="1469"/>
                        <a:pt x="3714" y="1429"/>
                        <a:pt x="3708" y="1385"/>
                      </a:cubicBezTo>
                      <a:cubicBezTo>
                        <a:pt x="3622" y="856"/>
                        <a:pt x="3491" y="59"/>
                        <a:pt x="2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8"/>
                <p:cNvSpPr/>
                <p:nvPr/>
              </p:nvSpPr>
              <p:spPr>
                <a:xfrm>
                  <a:off x="3280275" y="4148650"/>
                  <a:ext cx="62150" cy="77250"/>
                </a:xfrm>
                <a:custGeom>
                  <a:avLst/>
                  <a:gdLst/>
                  <a:ahLst/>
                  <a:cxnLst/>
                  <a:rect l="l" t="t" r="r" b="b"/>
                  <a:pathLst>
                    <a:path w="2486" h="3090" extrusionOk="0">
                      <a:moveTo>
                        <a:pt x="945" y="560"/>
                      </a:moveTo>
                      <a:cubicBezTo>
                        <a:pt x="1222" y="1217"/>
                        <a:pt x="1550" y="1762"/>
                        <a:pt x="1940" y="2217"/>
                      </a:cubicBezTo>
                      <a:cubicBezTo>
                        <a:pt x="1831" y="2301"/>
                        <a:pt x="1713" y="2373"/>
                        <a:pt x="1596" y="2443"/>
                      </a:cubicBezTo>
                      <a:cubicBezTo>
                        <a:pt x="1518" y="2491"/>
                        <a:pt x="1437" y="2540"/>
                        <a:pt x="1362" y="2591"/>
                      </a:cubicBezTo>
                      <a:cubicBezTo>
                        <a:pt x="1026" y="2295"/>
                        <a:pt x="853" y="1858"/>
                        <a:pt x="687" y="1434"/>
                      </a:cubicBezTo>
                      <a:cubicBezTo>
                        <a:pt x="633" y="1297"/>
                        <a:pt x="578" y="1156"/>
                        <a:pt x="518" y="1022"/>
                      </a:cubicBezTo>
                      <a:cubicBezTo>
                        <a:pt x="680" y="886"/>
                        <a:pt x="815" y="721"/>
                        <a:pt x="945" y="560"/>
                      </a:cubicBezTo>
                      <a:close/>
                      <a:moveTo>
                        <a:pt x="975" y="1"/>
                      </a:moveTo>
                      <a:cubicBezTo>
                        <a:pt x="872" y="1"/>
                        <a:pt x="772" y="53"/>
                        <a:pt x="691" y="154"/>
                      </a:cubicBezTo>
                      <a:cubicBezTo>
                        <a:pt x="581" y="299"/>
                        <a:pt x="476" y="450"/>
                        <a:pt x="378" y="598"/>
                      </a:cubicBezTo>
                      <a:lnTo>
                        <a:pt x="263" y="767"/>
                      </a:lnTo>
                      <a:cubicBezTo>
                        <a:pt x="260" y="766"/>
                        <a:pt x="257" y="766"/>
                        <a:pt x="254" y="766"/>
                      </a:cubicBezTo>
                      <a:cubicBezTo>
                        <a:pt x="190" y="766"/>
                        <a:pt x="126" y="795"/>
                        <a:pt x="79" y="847"/>
                      </a:cubicBezTo>
                      <a:cubicBezTo>
                        <a:pt x="21" y="912"/>
                        <a:pt x="0" y="1003"/>
                        <a:pt x="28" y="1080"/>
                      </a:cubicBezTo>
                      <a:cubicBezTo>
                        <a:pt x="92" y="1265"/>
                        <a:pt x="165" y="1449"/>
                        <a:pt x="235" y="1622"/>
                      </a:cubicBezTo>
                      <a:cubicBezTo>
                        <a:pt x="474" y="2185"/>
                        <a:pt x="849" y="2950"/>
                        <a:pt x="1363" y="3088"/>
                      </a:cubicBezTo>
                      <a:cubicBezTo>
                        <a:pt x="1369" y="3090"/>
                        <a:pt x="1373" y="3090"/>
                        <a:pt x="1378" y="3090"/>
                      </a:cubicBezTo>
                      <a:cubicBezTo>
                        <a:pt x="1544" y="3090"/>
                        <a:pt x="1672" y="2995"/>
                        <a:pt x="1799" y="2905"/>
                      </a:cubicBezTo>
                      <a:cubicBezTo>
                        <a:pt x="1844" y="2871"/>
                        <a:pt x="1888" y="2839"/>
                        <a:pt x="1932" y="2813"/>
                      </a:cubicBezTo>
                      <a:cubicBezTo>
                        <a:pt x="2163" y="2676"/>
                        <a:pt x="2433" y="2489"/>
                        <a:pt x="2469" y="2252"/>
                      </a:cubicBezTo>
                      <a:cubicBezTo>
                        <a:pt x="2485" y="2135"/>
                        <a:pt x="2445" y="2023"/>
                        <a:pt x="2347" y="1915"/>
                      </a:cubicBezTo>
                      <a:cubicBezTo>
                        <a:pt x="2316" y="1877"/>
                        <a:pt x="2287" y="1838"/>
                        <a:pt x="2257" y="1801"/>
                      </a:cubicBezTo>
                      <a:cubicBezTo>
                        <a:pt x="2057" y="1557"/>
                        <a:pt x="1853" y="1303"/>
                        <a:pt x="1695" y="1026"/>
                      </a:cubicBezTo>
                      <a:cubicBezTo>
                        <a:pt x="1618" y="889"/>
                        <a:pt x="1550" y="743"/>
                        <a:pt x="1483" y="603"/>
                      </a:cubicBezTo>
                      <a:cubicBezTo>
                        <a:pt x="1437" y="507"/>
                        <a:pt x="1392" y="407"/>
                        <a:pt x="1341" y="308"/>
                      </a:cubicBezTo>
                      <a:cubicBezTo>
                        <a:pt x="1276" y="173"/>
                        <a:pt x="1177" y="19"/>
                        <a:pt x="999" y="1"/>
                      </a:cubicBezTo>
                      <a:cubicBezTo>
                        <a:pt x="991" y="1"/>
                        <a:pt x="983" y="1"/>
                        <a:pt x="9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8"/>
                <p:cNvSpPr/>
                <p:nvPr/>
              </p:nvSpPr>
              <p:spPr>
                <a:xfrm>
                  <a:off x="3307575" y="3864600"/>
                  <a:ext cx="47425" cy="41700"/>
                </a:xfrm>
                <a:custGeom>
                  <a:avLst/>
                  <a:gdLst/>
                  <a:ahLst/>
                  <a:cxnLst/>
                  <a:rect l="l" t="t" r="r" b="b"/>
                  <a:pathLst>
                    <a:path w="1897" h="1668" extrusionOk="0">
                      <a:moveTo>
                        <a:pt x="1095" y="545"/>
                      </a:moveTo>
                      <a:cubicBezTo>
                        <a:pt x="1111" y="586"/>
                        <a:pt x="1125" y="630"/>
                        <a:pt x="1143" y="672"/>
                      </a:cubicBezTo>
                      <a:cubicBezTo>
                        <a:pt x="1208" y="851"/>
                        <a:pt x="1275" y="1035"/>
                        <a:pt x="1355" y="1213"/>
                      </a:cubicBezTo>
                      <a:cubicBezTo>
                        <a:pt x="1338" y="1213"/>
                        <a:pt x="1321" y="1214"/>
                        <a:pt x="1303" y="1214"/>
                      </a:cubicBezTo>
                      <a:cubicBezTo>
                        <a:pt x="1088" y="1214"/>
                        <a:pt x="874" y="1157"/>
                        <a:pt x="666" y="1103"/>
                      </a:cubicBezTo>
                      <a:cubicBezTo>
                        <a:pt x="659" y="1102"/>
                        <a:pt x="650" y="1100"/>
                        <a:pt x="643" y="1099"/>
                      </a:cubicBezTo>
                      <a:cubicBezTo>
                        <a:pt x="781" y="947"/>
                        <a:pt x="904" y="789"/>
                        <a:pt x="1033" y="625"/>
                      </a:cubicBezTo>
                      <a:cubicBezTo>
                        <a:pt x="1052" y="599"/>
                        <a:pt x="1073" y="571"/>
                        <a:pt x="1095" y="545"/>
                      </a:cubicBezTo>
                      <a:close/>
                      <a:moveTo>
                        <a:pt x="1093" y="0"/>
                      </a:moveTo>
                      <a:cubicBezTo>
                        <a:pt x="1085" y="0"/>
                        <a:pt x="1078" y="1"/>
                        <a:pt x="1071" y="2"/>
                      </a:cubicBezTo>
                      <a:cubicBezTo>
                        <a:pt x="927" y="15"/>
                        <a:pt x="796" y="155"/>
                        <a:pt x="724" y="276"/>
                      </a:cubicBezTo>
                      <a:cubicBezTo>
                        <a:pt x="649" y="388"/>
                        <a:pt x="564" y="501"/>
                        <a:pt x="484" y="611"/>
                      </a:cubicBezTo>
                      <a:cubicBezTo>
                        <a:pt x="389" y="739"/>
                        <a:pt x="292" y="872"/>
                        <a:pt x="200" y="1012"/>
                      </a:cubicBezTo>
                      <a:cubicBezTo>
                        <a:pt x="117" y="1030"/>
                        <a:pt x="45" y="1102"/>
                        <a:pt x="25" y="1188"/>
                      </a:cubicBezTo>
                      <a:cubicBezTo>
                        <a:pt x="0" y="1303"/>
                        <a:pt x="66" y="1423"/>
                        <a:pt x="173" y="1457"/>
                      </a:cubicBezTo>
                      <a:cubicBezTo>
                        <a:pt x="431" y="1533"/>
                        <a:pt x="716" y="1594"/>
                        <a:pt x="1041" y="1641"/>
                      </a:cubicBezTo>
                      <a:cubicBezTo>
                        <a:pt x="1114" y="1656"/>
                        <a:pt x="1210" y="1667"/>
                        <a:pt x="1310" y="1667"/>
                      </a:cubicBezTo>
                      <a:cubicBezTo>
                        <a:pt x="1497" y="1667"/>
                        <a:pt x="1701" y="1628"/>
                        <a:pt x="1807" y="1503"/>
                      </a:cubicBezTo>
                      <a:cubicBezTo>
                        <a:pt x="1886" y="1408"/>
                        <a:pt x="1896" y="1283"/>
                        <a:pt x="1836" y="1127"/>
                      </a:cubicBezTo>
                      <a:lnTo>
                        <a:pt x="1835" y="1124"/>
                      </a:lnTo>
                      <a:cubicBezTo>
                        <a:pt x="1664" y="759"/>
                        <a:pt x="1481" y="417"/>
                        <a:pt x="1284" y="104"/>
                      </a:cubicBezTo>
                      <a:cubicBezTo>
                        <a:pt x="1283" y="102"/>
                        <a:pt x="1281" y="101"/>
                        <a:pt x="1278" y="96"/>
                      </a:cubicBezTo>
                      <a:cubicBezTo>
                        <a:pt x="1215" y="20"/>
                        <a:pt x="1145" y="0"/>
                        <a:pt x="10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8"/>
                <p:cNvSpPr/>
                <p:nvPr/>
              </p:nvSpPr>
              <p:spPr>
                <a:xfrm>
                  <a:off x="2955362" y="3402590"/>
                  <a:ext cx="55375" cy="86050"/>
                </a:xfrm>
                <a:custGeom>
                  <a:avLst/>
                  <a:gdLst/>
                  <a:ahLst/>
                  <a:cxnLst/>
                  <a:rect l="l" t="t" r="r" b="b"/>
                  <a:pathLst>
                    <a:path w="2215" h="3442" extrusionOk="0">
                      <a:moveTo>
                        <a:pt x="1718" y="493"/>
                      </a:moveTo>
                      <a:lnTo>
                        <a:pt x="1718" y="493"/>
                      </a:lnTo>
                      <a:cubicBezTo>
                        <a:pt x="1710" y="613"/>
                        <a:pt x="1691" y="729"/>
                        <a:pt x="1672" y="852"/>
                      </a:cubicBezTo>
                      <a:cubicBezTo>
                        <a:pt x="1658" y="939"/>
                        <a:pt x="1642" y="1030"/>
                        <a:pt x="1633" y="1120"/>
                      </a:cubicBezTo>
                      <a:cubicBezTo>
                        <a:pt x="1586" y="1448"/>
                        <a:pt x="1573" y="1801"/>
                        <a:pt x="1595" y="2261"/>
                      </a:cubicBezTo>
                      <a:cubicBezTo>
                        <a:pt x="1595" y="2271"/>
                        <a:pt x="1595" y="2280"/>
                        <a:pt x="1597" y="2287"/>
                      </a:cubicBezTo>
                      <a:cubicBezTo>
                        <a:pt x="1597" y="2299"/>
                        <a:pt x="1600" y="2312"/>
                        <a:pt x="1600" y="2325"/>
                      </a:cubicBezTo>
                      <a:cubicBezTo>
                        <a:pt x="1608" y="2487"/>
                        <a:pt x="1619" y="2652"/>
                        <a:pt x="1630" y="2792"/>
                      </a:cubicBezTo>
                      <a:cubicBezTo>
                        <a:pt x="1428" y="2844"/>
                        <a:pt x="1231" y="2862"/>
                        <a:pt x="1022" y="2878"/>
                      </a:cubicBezTo>
                      <a:cubicBezTo>
                        <a:pt x="925" y="2885"/>
                        <a:pt x="824" y="2894"/>
                        <a:pt x="721" y="2907"/>
                      </a:cubicBezTo>
                      <a:cubicBezTo>
                        <a:pt x="492" y="2340"/>
                        <a:pt x="486" y="1620"/>
                        <a:pt x="705" y="713"/>
                      </a:cubicBezTo>
                      <a:lnTo>
                        <a:pt x="754" y="517"/>
                      </a:lnTo>
                      <a:cubicBezTo>
                        <a:pt x="832" y="523"/>
                        <a:pt x="910" y="525"/>
                        <a:pt x="987" y="525"/>
                      </a:cubicBezTo>
                      <a:cubicBezTo>
                        <a:pt x="1142" y="525"/>
                        <a:pt x="1296" y="516"/>
                        <a:pt x="1447" y="508"/>
                      </a:cubicBezTo>
                      <a:cubicBezTo>
                        <a:pt x="1535" y="502"/>
                        <a:pt x="1626" y="496"/>
                        <a:pt x="1718" y="493"/>
                      </a:cubicBezTo>
                      <a:close/>
                      <a:moveTo>
                        <a:pt x="1767" y="0"/>
                      </a:moveTo>
                      <a:cubicBezTo>
                        <a:pt x="1714" y="0"/>
                        <a:pt x="1657" y="7"/>
                        <a:pt x="1597" y="21"/>
                      </a:cubicBezTo>
                      <a:cubicBezTo>
                        <a:pt x="1441" y="46"/>
                        <a:pt x="1273" y="56"/>
                        <a:pt x="1113" y="65"/>
                      </a:cubicBezTo>
                      <a:cubicBezTo>
                        <a:pt x="952" y="74"/>
                        <a:pt x="786" y="82"/>
                        <a:pt x="626" y="109"/>
                      </a:cubicBezTo>
                      <a:cubicBezTo>
                        <a:pt x="597" y="100"/>
                        <a:pt x="568" y="96"/>
                        <a:pt x="541" y="96"/>
                      </a:cubicBezTo>
                      <a:cubicBezTo>
                        <a:pt x="495" y="96"/>
                        <a:pt x="454" y="108"/>
                        <a:pt x="416" y="130"/>
                      </a:cubicBezTo>
                      <a:cubicBezTo>
                        <a:pt x="269" y="219"/>
                        <a:pt x="225" y="464"/>
                        <a:pt x="192" y="661"/>
                      </a:cubicBezTo>
                      <a:cubicBezTo>
                        <a:pt x="182" y="722"/>
                        <a:pt x="170" y="782"/>
                        <a:pt x="160" y="824"/>
                      </a:cubicBezTo>
                      <a:lnTo>
                        <a:pt x="158" y="829"/>
                      </a:lnTo>
                      <a:cubicBezTo>
                        <a:pt x="66" y="1248"/>
                        <a:pt x="1" y="2789"/>
                        <a:pt x="378" y="3280"/>
                      </a:cubicBezTo>
                      <a:cubicBezTo>
                        <a:pt x="457" y="3383"/>
                        <a:pt x="553" y="3439"/>
                        <a:pt x="661" y="3442"/>
                      </a:cubicBezTo>
                      <a:lnTo>
                        <a:pt x="665" y="3442"/>
                      </a:lnTo>
                      <a:cubicBezTo>
                        <a:pt x="874" y="3434"/>
                        <a:pt x="1084" y="3405"/>
                        <a:pt x="1285" y="3379"/>
                      </a:cubicBezTo>
                      <a:cubicBezTo>
                        <a:pt x="1362" y="3364"/>
                        <a:pt x="1444" y="3353"/>
                        <a:pt x="1522" y="3344"/>
                      </a:cubicBezTo>
                      <a:lnTo>
                        <a:pt x="1527" y="3344"/>
                      </a:lnTo>
                      <a:cubicBezTo>
                        <a:pt x="1550" y="3340"/>
                        <a:pt x="1573" y="3335"/>
                        <a:pt x="1597" y="3331"/>
                      </a:cubicBezTo>
                      <a:cubicBezTo>
                        <a:pt x="1750" y="3303"/>
                        <a:pt x="1925" y="3274"/>
                        <a:pt x="2048" y="3150"/>
                      </a:cubicBezTo>
                      <a:cubicBezTo>
                        <a:pt x="2215" y="2988"/>
                        <a:pt x="2184" y="2767"/>
                        <a:pt x="2158" y="2570"/>
                      </a:cubicBezTo>
                      <a:cubicBezTo>
                        <a:pt x="2149" y="2508"/>
                        <a:pt x="2142" y="2451"/>
                        <a:pt x="2140" y="2397"/>
                      </a:cubicBezTo>
                      <a:lnTo>
                        <a:pt x="2140" y="2391"/>
                      </a:lnTo>
                      <a:cubicBezTo>
                        <a:pt x="2076" y="1961"/>
                        <a:pt x="2114" y="1518"/>
                        <a:pt x="2149" y="1091"/>
                      </a:cubicBezTo>
                      <a:cubicBezTo>
                        <a:pt x="2165" y="891"/>
                        <a:pt x="2184" y="687"/>
                        <a:pt x="2191" y="486"/>
                      </a:cubicBezTo>
                      <a:cubicBezTo>
                        <a:pt x="2193" y="305"/>
                        <a:pt x="2139" y="167"/>
                        <a:pt x="2037" y="85"/>
                      </a:cubicBezTo>
                      <a:cubicBezTo>
                        <a:pt x="1966" y="29"/>
                        <a:pt x="1874" y="0"/>
                        <a:pt x="17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8"/>
                <p:cNvSpPr/>
                <p:nvPr/>
              </p:nvSpPr>
              <p:spPr>
                <a:xfrm>
                  <a:off x="3220200" y="3355300"/>
                  <a:ext cx="55775" cy="58475"/>
                </a:xfrm>
                <a:custGeom>
                  <a:avLst/>
                  <a:gdLst/>
                  <a:ahLst/>
                  <a:cxnLst/>
                  <a:rect l="l" t="t" r="r" b="b"/>
                  <a:pathLst>
                    <a:path w="2231" h="2339" extrusionOk="0">
                      <a:moveTo>
                        <a:pt x="682" y="582"/>
                      </a:moveTo>
                      <a:cubicBezTo>
                        <a:pt x="955" y="793"/>
                        <a:pt x="1258" y="964"/>
                        <a:pt x="1615" y="1143"/>
                      </a:cubicBezTo>
                      <a:cubicBezTo>
                        <a:pt x="1309" y="1398"/>
                        <a:pt x="950" y="1538"/>
                        <a:pt x="571" y="1684"/>
                      </a:cubicBezTo>
                      <a:cubicBezTo>
                        <a:pt x="567" y="1685"/>
                        <a:pt x="566" y="1685"/>
                        <a:pt x="561" y="1688"/>
                      </a:cubicBezTo>
                      <a:cubicBezTo>
                        <a:pt x="569" y="1665"/>
                        <a:pt x="574" y="1639"/>
                        <a:pt x="579" y="1614"/>
                      </a:cubicBezTo>
                      <a:cubicBezTo>
                        <a:pt x="579" y="1609"/>
                        <a:pt x="580" y="1607"/>
                        <a:pt x="580" y="1602"/>
                      </a:cubicBezTo>
                      <a:cubicBezTo>
                        <a:pt x="582" y="1595"/>
                        <a:pt x="583" y="1586"/>
                        <a:pt x="583" y="1579"/>
                      </a:cubicBezTo>
                      <a:cubicBezTo>
                        <a:pt x="588" y="1560"/>
                        <a:pt x="589" y="1544"/>
                        <a:pt x="593" y="1526"/>
                      </a:cubicBezTo>
                      <a:cubicBezTo>
                        <a:pt x="595" y="1521"/>
                        <a:pt x="595" y="1516"/>
                        <a:pt x="595" y="1512"/>
                      </a:cubicBezTo>
                      <a:lnTo>
                        <a:pt x="595" y="1509"/>
                      </a:lnTo>
                      <a:cubicBezTo>
                        <a:pt x="595" y="1507"/>
                        <a:pt x="596" y="1503"/>
                        <a:pt x="596" y="1502"/>
                      </a:cubicBezTo>
                      <a:lnTo>
                        <a:pt x="596" y="1500"/>
                      </a:lnTo>
                      <a:lnTo>
                        <a:pt x="596" y="1499"/>
                      </a:lnTo>
                      <a:cubicBezTo>
                        <a:pt x="644" y="1226"/>
                        <a:pt x="660" y="946"/>
                        <a:pt x="676" y="677"/>
                      </a:cubicBezTo>
                      <a:cubicBezTo>
                        <a:pt x="678" y="646"/>
                        <a:pt x="681" y="613"/>
                        <a:pt x="682" y="582"/>
                      </a:cubicBezTo>
                      <a:close/>
                      <a:moveTo>
                        <a:pt x="530" y="1"/>
                      </a:moveTo>
                      <a:cubicBezTo>
                        <a:pt x="482" y="1"/>
                        <a:pt x="438" y="9"/>
                        <a:pt x="397" y="28"/>
                      </a:cubicBezTo>
                      <a:cubicBezTo>
                        <a:pt x="283" y="81"/>
                        <a:pt x="216" y="203"/>
                        <a:pt x="194" y="395"/>
                      </a:cubicBezTo>
                      <a:cubicBezTo>
                        <a:pt x="152" y="894"/>
                        <a:pt x="114" y="1379"/>
                        <a:pt x="102" y="1870"/>
                      </a:cubicBezTo>
                      <a:cubicBezTo>
                        <a:pt x="88" y="1882"/>
                        <a:pt x="72" y="1900"/>
                        <a:pt x="58" y="1917"/>
                      </a:cubicBezTo>
                      <a:lnTo>
                        <a:pt x="57" y="1918"/>
                      </a:lnTo>
                      <a:cubicBezTo>
                        <a:pt x="18" y="1977"/>
                        <a:pt x="0" y="2048"/>
                        <a:pt x="13" y="2120"/>
                      </a:cubicBezTo>
                      <a:cubicBezTo>
                        <a:pt x="13" y="2121"/>
                        <a:pt x="13" y="2122"/>
                        <a:pt x="15" y="2127"/>
                      </a:cubicBezTo>
                      <a:cubicBezTo>
                        <a:pt x="41" y="2216"/>
                        <a:pt x="91" y="2278"/>
                        <a:pt x="158" y="2310"/>
                      </a:cubicBezTo>
                      <a:cubicBezTo>
                        <a:pt x="197" y="2331"/>
                        <a:pt x="244" y="2338"/>
                        <a:pt x="289" y="2338"/>
                      </a:cubicBezTo>
                      <a:cubicBezTo>
                        <a:pt x="408" y="2338"/>
                        <a:pt x="545" y="2283"/>
                        <a:pt x="671" y="2232"/>
                      </a:cubicBezTo>
                      <a:cubicBezTo>
                        <a:pt x="725" y="2210"/>
                        <a:pt x="776" y="2191"/>
                        <a:pt x="816" y="2178"/>
                      </a:cubicBezTo>
                      <a:cubicBezTo>
                        <a:pt x="819" y="2178"/>
                        <a:pt x="821" y="2176"/>
                        <a:pt x="822" y="2176"/>
                      </a:cubicBezTo>
                      <a:lnTo>
                        <a:pt x="880" y="2150"/>
                      </a:lnTo>
                      <a:cubicBezTo>
                        <a:pt x="1256" y="1991"/>
                        <a:pt x="2039" y="1662"/>
                        <a:pt x="2191" y="1248"/>
                      </a:cubicBezTo>
                      <a:cubicBezTo>
                        <a:pt x="2230" y="1139"/>
                        <a:pt x="2224" y="1032"/>
                        <a:pt x="2172" y="927"/>
                      </a:cubicBezTo>
                      <a:cubicBezTo>
                        <a:pt x="2170" y="924"/>
                        <a:pt x="2169" y="920"/>
                        <a:pt x="2164" y="917"/>
                      </a:cubicBezTo>
                      <a:cubicBezTo>
                        <a:pt x="2033" y="757"/>
                        <a:pt x="1847" y="667"/>
                        <a:pt x="1665" y="579"/>
                      </a:cubicBezTo>
                      <a:cubicBezTo>
                        <a:pt x="1551" y="524"/>
                        <a:pt x="1443" y="471"/>
                        <a:pt x="1348" y="403"/>
                      </a:cubicBezTo>
                      <a:lnTo>
                        <a:pt x="1347" y="401"/>
                      </a:lnTo>
                      <a:cubicBezTo>
                        <a:pt x="1313" y="381"/>
                        <a:pt x="1280" y="356"/>
                        <a:pt x="1239" y="330"/>
                      </a:cubicBezTo>
                      <a:cubicBezTo>
                        <a:pt x="1027" y="188"/>
                        <a:pt x="751" y="1"/>
                        <a:pt x="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8"/>
                <p:cNvSpPr/>
                <p:nvPr/>
              </p:nvSpPr>
              <p:spPr>
                <a:xfrm>
                  <a:off x="4032125" y="3796725"/>
                  <a:ext cx="70200" cy="98375"/>
                </a:xfrm>
                <a:custGeom>
                  <a:avLst/>
                  <a:gdLst/>
                  <a:ahLst/>
                  <a:cxnLst/>
                  <a:rect l="l" t="t" r="r" b="b"/>
                  <a:pathLst>
                    <a:path w="2808" h="3935" extrusionOk="0">
                      <a:moveTo>
                        <a:pt x="2239" y="546"/>
                      </a:moveTo>
                      <a:lnTo>
                        <a:pt x="2239" y="546"/>
                      </a:lnTo>
                      <a:cubicBezTo>
                        <a:pt x="2237" y="1103"/>
                        <a:pt x="2227" y="1673"/>
                        <a:pt x="2033" y="2206"/>
                      </a:cubicBezTo>
                      <a:lnTo>
                        <a:pt x="2004" y="2285"/>
                      </a:lnTo>
                      <a:cubicBezTo>
                        <a:pt x="1858" y="2674"/>
                        <a:pt x="1711" y="3078"/>
                        <a:pt x="1444" y="3380"/>
                      </a:cubicBezTo>
                      <a:cubicBezTo>
                        <a:pt x="1261" y="3367"/>
                        <a:pt x="1061" y="3352"/>
                        <a:pt x="861" y="3337"/>
                      </a:cubicBezTo>
                      <a:lnTo>
                        <a:pt x="700" y="3326"/>
                      </a:lnTo>
                      <a:cubicBezTo>
                        <a:pt x="1121" y="2566"/>
                        <a:pt x="1514" y="1755"/>
                        <a:pt x="1465" y="866"/>
                      </a:cubicBezTo>
                      <a:cubicBezTo>
                        <a:pt x="1492" y="853"/>
                        <a:pt x="1520" y="842"/>
                        <a:pt x="1546" y="829"/>
                      </a:cubicBezTo>
                      <a:cubicBezTo>
                        <a:pt x="1771" y="729"/>
                        <a:pt x="2004" y="627"/>
                        <a:pt x="2239" y="546"/>
                      </a:cubicBezTo>
                      <a:close/>
                      <a:moveTo>
                        <a:pt x="2460" y="1"/>
                      </a:moveTo>
                      <a:cubicBezTo>
                        <a:pt x="2437" y="1"/>
                        <a:pt x="2414" y="3"/>
                        <a:pt x="2389" y="6"/>
                      </a:cubicBezTo>
                      <a:cubicBezTo>
                        <a:pt x="2052" y="58"/>
                        <a:pt x="1736" y="201"/>
                        <a:pt x="1434" y="338"/>
                      </a:cubicBezTo>
                      <a:cubicBezTo>
                        <a:pt x="1363" y="369"/>
                        <a:pt x="1290" y="401"/>
                        <a:pt x="1219" y="433"/>
                      </a:cubicBezTo>
                      <a:lnTo>
                        <a:pt x="1214" y="434"/>
                      </a:lnTo>
                      <a:cubicBezTo>
                        <a:pt x="1058" y="520"/>
                        <a:pt x="1033" y="691"/>
                        <a:pt x="1007" y="841"/>
                      </a:cubicBezTo>
                      <a:cubicBezTo>
                        <a:pt x="1003" y="874"/>
                        <a:pt x="997" y="908"/>
                        <a:pt x="991" y="939"/>
                      </a:cubicBezTo>
                      <a:lnTo>
                        <a:pt x="990" y="944"/>
                      </a:lnTo>
                      <a:cubicBezTo>
                        <a:pt x="905" y="1701"/>
                        <a:pt x="624" y="2459"/>
                        <a:pt x="106" y="3327"/>
                      </a:cubicBezTo>
                      <a:cubicBezTo>
                        <a:pt x="0" y="3461"/>
                        <a:pt x="13" y="3569"/>
                        <a:pt x="44" y="3635"/>
                      </a:cubicBezTo>
                      <a:cubicBezTo>
                        <a:pt x="99" y="3751"/>
                        <a:pt x="248" y="3830"/>
                        <a:pt x="427" y="3836"/>
                      </a:cubicBezTo>
                      <a:cubicBezTo>
                        <a:pt x="684" y="3866"/>
                        <a:pt x="947" y="3896"/>
                        <a:pt x="1210" y="3917"/>
                      </a:cubicBezTo>
                      <a:cubicBezTo>
                        <a:pt x="1270" y="3928"/>
                        <a:pt x="1325" y="3935"/>
                        <a:pt x="1374" y="3935"/>
                      </a:cubicBezTo>
                      <a:cubicBezTo>
                        <a:pt x="1656" y="3935"/>
                        <a:pt x="1775" y="3751"/>
                        <a:pt x="1928" y="3511"/>
                      </a:cubicBezTo>
                      <a:lnTo>
                        <a:pt x="1930" y="3508"/>
                      </a:lnTo>
                      <a:cubicBezTo>
                        <a:pt x="2259" y="2988"/>
                        <a:pt x="2650" y="2291"/>
                        <a:pt x="2734" y="1501"/>
                      </a:cubicBezTo>
                      <a:cubicBezTo>
                        <a:pt x="2763" y="1213"/>
                        <a:pt x="2782" y="902"/>
                        <a:pt x="2791" y="552"/>
                      </a:cubicBezTo>
                      <a:cubicBezTo>
                        <a:pt x="2807" y="321"/>
                        <a:pt x="2771" y="166"/>
                        <a:pt x="2676" y="79"/>
                      </a:cubicBezTo>
                      <a:cubicBezTo>
                        <a:pt x="2621" y="26"/>
                        <a:pt x="2549" y="1"/>
                        <a:pt x="2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8"/>
                <p:cNvSpPr/>
                <p:nvPr/>
              </p:nvSpPr>
              <p:spPr>
                <a:xfrm>
                  <a:off x="3878900" y="3144875"/>
                  <a:ext cx="49150" cy="45425"/>
                </a:xfrm>
                <a:custGeom>
                  <a:avLst/>
                  <a:gdLst/>
                  <a:ahLst/>
                  <a:cxnLst/>
                  <a:rect l="l" t="t" r="r" b="b"/>
                  <a:pathLst>
                    <a:path w="1966" h="1817" extrusionOk="0">
                      <a:moveTo>
                        <a:pt x="1057" y="545"/>
                      </a:moveTo>
                      <a:lnTo>
                        <a:pt x="1073" y="581"/>
                      </a:lnTo>
                      <a:cubicBezTo>
                        <a:pt x="1181" y="807"/>
                        <a:pt x="1291" y="1040"/>
                        <a:pt x="1430" y="1254"/>
                      </a:cubicBezTo>
                      <a:lnTo>
                        <a:pt x="1428" y="1259"/>
                      </a:lnTo>
                      <a:cubicBezTo>
                        <a:pt x="1423" y="1262"/>
                        <a:pt x="1419" y="1266"/>
                        <a:pt x="1414" y="1269"/>
                      </a:cubicBezTo>
                      <a:cubicBezTo>
                        <a:pt x="1411" y="1273"/>
                        <a:pt x="1407" y="1275"/>
                        <a:pt x="1401" y="1276"/>
                      </a:cubicBezTo>
                      <a:cubicBezTo>
                        <a:pt x="1400" y="1279"/>
                        <a:pt x="1397" y="1279"/>
                        <a:pt x="1394" y="1281"/>
                      </a:cubicBezTo>
                      <a:cubicBezTo>
                        <a:pt x="1387" y="1284"/>
                        <a:pt x="1379" y="1288"/>
                        <a:pt x="1372" y="1289"/>
                      </a:cubicBezTo>
                      <a:cubicBezTo>
                        <a:pt x="1369" y="1291"/>
                        <a:pt x="1368" y="1291"/>
                        <a:pt x="1363" y="1292"/>
                      </a:cubicBezTo>
                      <a:cubicBezTo>
                        <a:pt x="1356" y="1295"/>
                        <a:pt x="1349" y="1298"/>
                        <a:pt x="1340" y="1300"/>
                      </a:cubicBezTo>
                      <a:cubicBezTo>
                        <a:pt x="1334" y="1302"/>
                        <a:pt x="1331" y="1302"/>
                        <a:pt x="1325" y="1304"/>
                      </a:cubicBezTo>
                      <a:cubicBezTo>
                        <a:pt x="1320" y="1305"/>
                        <a:pt x="1312" y="1305"/>
                        <a:pt x="1307" y="1307"/>
                      </a:cubicBezTo>
                      <a:cubicBezTo>
                        <a:pt x="1299" y="1310"/>
                        <a:pt x="1295" y="1310"/>
                        <a:pt x="1288" y="1311"/>
                      </a:cubicBezTo>
                      <a:cubicBezTo>
                        <a:pt x="1282" y="1311"/>
                        <a:pt x="1276" y="1313"/>
                        <a:pt x="1270" y="1313"/>
                      </a:cubicBezTo>
                      <a:cubicBezTo>
                        <a:pt x="1263" y="1313"/>
                        <a:pt x="1254" y="1314"/>
                        <a:pt x="1247" y="1314"/>
                      </a:cubicBezTo>
                      <a:cubicBezTo>
                        <a:pt x="1241" y="1314"/>
                        <a:pt x="1238" y="1314"/>
                        <a:pt x="1232" y="1317"/>
                      </a:cubicBezTo>
                      <a:cubicBezTo>
                        <a:pt x="1225" y="1317"/>
                        <a:pt x="1216" y="1318"/>
                        <a:pt x="1209" y="1318"/>
                      </a:cubicBezTo>
                      <a:cubicBezTo>
                        <a:pt x="1202" y="1318"/>
                        <a:pt x="1196" y="1318"/>
                        <a:pt x="1188" y="1320"/>
                      </a:cubicBezTo>
                      <a:lnTo>
                        <a:pt x="1162" y="1320"/>
                      </a:lnTo>
                      <a:cubicBezTo>
                        <a:pt x="1143" y="1320"/>
                        <a:pt x="1123" y="1323"/>
                        <a:pt x="1103" y="1324"/>
                      </a:cubicBezTo>
                      <a:lnTo>
                        <a:pt x="1101" y="1324"/>
                      </a:lnTo>
                      <a:lnTo>
                        <a:pt x="1046" y="1330"/>
                      </a:lnTo>
                      <a:lnTo>
                        <a:pt x="830" y="1330"/>
                      </a:lnTo>
                      <a:cubicBezTo>
                        <a:pt x="820" y="1330"/>
                        <a:pt x="811" y="1330"/>
                        <a:pt x="802" y="1327"/>
                      </a:cubicBezTo>
                      <a:cubicBezTo>
                        <a:pt x="724" y="1324"/>
                        <a:pt x="652" y="1318"/>
                        <a:pt x="589" y="1311"/>
                      </a:cubicBezTo>
                      <a:cubicBezTo>
                        <a:pt x="761" y="1075"/>
                        <a:pt x="906" y="816"/>
                        <a:pt x="1047" y="566"/>
                      </a:cubicBezTo>
                      <a:cubicBezTo>
                        <a:pt x="1050" y="558"/>
                        <a:pt x="1054" y="552"/>
                        <a:pt x="1057" y="545"/>
                      </a:cubicBezTo>
                      <a:close/>
                      <a:moveTo>
                        <a:pt x="1014" y="0"/>
                      </a:moveTo>
                      <a:cubicBezTo>
                        <a:pt x="769" y="0"/>
                        <a:pt x="644" y="261"/>
                        <a:pt x="540" y="475"/>
                      </a:cubicBezTo>
                      <a:cubicBezTo>
                        <a:pt x="498" y="561"/>
                        <a:pt x="460" y="642"/>
                        <a:pt x="418" y="699"/>
                      </a:cubicBezTo>
                      <a:cubicBezTo>
                        <a:pt x="415" y="703"/>
                        <a:pt x="413" y="706"/>
                        <a:pt x="410" y="712"/>
                      </a:cubicBezTo>
                      <a:cubicBezTo>
                        <a:pt x="393" y="757"/>
                        <a:pt x="349" y="832"/>
                        <a:pt x="304" y="910"/>
                      </a:cubicBezTo>
                      <a:cubicBezTo>
                        <a:pt x="161" y="1151"/>
                        <a:pt x="1" y="1422"/>
                        <a:pt x="103" y="1569"/>
                      </a:cubicBezTo>
                      <a:cubicBezTo>
                        <a:pt x="129" y="1643"/>
                        <a:pt x="184" y="1697"/>
                        <a:pt x="254" y="1718"/>
                      </a:cubicBezTo>
                      <a:lnTo>
                        <a:pt x="256" y="1718"/>
                      </a:lnTo>
                      <a:cubicBezTo>
                        <a:pt x="471" y="1769"/>
                        <a:pt x="654" y="1798"/>
                        <a:pt x="824" y="1811"/>
                      </a:cubicBezTo>
                      <a:cubicBezTo>
                        <a:pt x="865" y="1815"/>
                        <a:pt x="906" y="1817"/>
                        <a:pt x="948" y="1817"/>
                      </a:cubicBezTo>
                      <a:cubicBezTo>
                        <a:pt x="1276" y="1817"/>
                        <a:pt x="1684" y="1677"/>
                        <a:pt x="1841" y="1435"/>
                      </a:cubicBezTo>
                      <a:cubicBezTo>
                        <a:pt x="1911" y="1326"/>
                        <a:pt x="1965" y="1145"/>
                        <a:pt x="1817" y="905"/>
                      </a:cubicBezTo>
                      <a:cubicBezTo>
                        <a:pt x="1771" y="833"/>
                        <a:pt x="1728" y="759"/>
                        <a:pt x="1683" y="683"/>
                      </a:cubicBezTo>
                      <a:cubicBezTo>
                        <a:pt x="1540" y="440"/>
                        <a:pt x="1394" y="189"/>
                        <a:pt x="1159" y="30"/>
                      </a:cubicBezTo>
                      <a:cubicBezTo>
                        <a:pt x="1156" y="27"/>
                        <a:pt x="1151" y="24"/>
                        <a:pt x="1145" y="23"/>
                      </a:cubicBezTo>
                      <a:cubicBezTo>
                        <a:pt x="1098" y="7"/>
                        <a:pt x="1054" y="0"/>
                        <a:pt x="10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8"/>
                <p:cNvSpPr/>
                <p:nvPr/>
              </p:nvSpPr>
              <p:spPr>
                <a:xfrm>
                  <a:off x="3051100" y="3777300"/>
                  <a:ext cx="216450" cy="361350"/>
                </a:xfrm>
                <a:custGeom>
                  <a:avLst/>
                  <a:gdLst/>
                  <a:ahLst/>
                  <a:cxnLst/>
                  <a:rect l="l" t="t" r="r" b="b"/>
                  <a:pathLst>
                    <a:path w="8658" h="14454" extrusionOk="0">
                      <a:moveTo>
                        <a:pt x="4976" y="515"/>
                      </a:moveTo>
                      <a:cubicBezTo>
                        <a:pt x="5297" y="515"/>
                        <a:pt x="5627" y="580"/>
                        <a:pt x="5948" y="703"/>
                      </a:cubicBezTo>
                      <a:cubicBezTo>
                        <a:pt x="5926" y="702"/>
                        <a:pt x="5903" y="701"/>
                        <a:pt x="5881" y="701"/>
                      </a:cubicBezTo>
                      <a:cubicBezTo>
                        <a:pt x="5697" y="701"/>
                        <a:pt x="5515" y="728"/>
                        <a:pt x="5342" y="783"/>
                      </a:cubicBezTo>
                      <a:lnTo>
                        <a:pt x="5336" y="784"/>
                      </a:lnTo>
                      <a:cubicBezTo>
                        <a:pt x="5307" y="797"/>
                        <a:pt x="5278" y="809"/>
                        <a:pt x="5247" y="821"/>
                      </a:cubicBezTo>
                      <a:cubicBezTo>
                        <a:pt x="5179" y="848"/>
                        <a:pt x="5106" y="878"/>
                        <a:pt x="5036" y="914"/>
                      </a:cubicBezTo>
                      <a:cubicBezTo>
                        <a:pt x="5023" y="920"/>
                        <a:pt x="5011" y="927"/>
                        <a:pt x="4998" y="933"/>
                      </a:cubicBezTo>
                      <a:lnTo>
                        <a:pt x="4993" y="934"/>
                      </a:lnTo>
                      <a:cubicBezTo>
                        <a:pt x="4980" y="942"/>
                        <a:pt x="4969" y="950"/>
                        <a:pt x="4956" y="958"/>
                      </a:cubicBezTo>
                      <a:lnTo>
                        <a:pt x="4940" y="969"/>
                      </a:lnTo>
                      <a:cubicBezTo>
                        <a:pt x="4932" y="972"/>
                        <a:pt x="4925" y="977"/>
                        <a:pt x="4919" y="978"/>
                      </a:cubicBezTo>
                      <a:cubicBezTo>
                        <a:pt x="4918" y="980"/>
                        <a:pt x="4915" y="980"/>
                        <a:pt x="4912" y="981"/>
                      </a:cubicBezTo>
                      <a:cubicBezTo>
                        <a:pt x="4352" y="1321"/>
                        <a:pt x="3985" y="2004"/>
                        <a:pt x="3928" y="2810"/>
                      </a:cubicBezTo>
                      <a:lnTo>
                        <a:pt x="3928" y="2814"/>
                      </a:lnTo>
                      <a:cubicBezTo>
                        <a:pt x="3928" y="2846"/>
                        <a:pt x="3927" y="2881"/>
                        <a:pt x="3927" y="2915"/>
                      </a:cubicBezTo>
                      <a:cubicBezTo>
                        <a:pt x="3922" y="3056"/>
                        <a:pt x="3919" y="3218"/>
                        <a:pt x="3950" y="3367"/>
                      </a:cubicBezTo>
                      <a:lnTo>
                        <a:pt x="3950" y="3370"/>
                      </a:lnTo>
                      <a:cubicBezTo>
                        <a:pt x="3956" y="3393"/>
                        <a:pt x="3960" y="3415"/>
                        <a:pt x="3966" y="3437"/>
                      </a:cubicBezTo>
                      <a:cubicBezTo>
                        <a:pt x="3956" y="3441"/>
                        <a:pt x="3946" y="3443"/>
                        <a:pt x="3937" y="3447"/>
                      </a:cubicBezTo>
                      <a:cubicBezTo>
                        <a:pt x="3931" y="3441"/>
                        <a:pt x="3928" y="3437"/>
                        <a:pt x="3924" y="3432"/>
                      </a:cubicBezTo>
                      <a:cubicBezTo>
                        <a:pt x="3052" y="2489"/>
                        <a:pt x="3176" y="1771"/>
                        <a:pt x="3326" y="1425"/>
                      </a:cubicBezTo>
                      <a:cubicBezTo>
                        <a:pt x="3570" y="875"/>
                        <a:pt x="4214" y="515"/>
                        <a:pt x="4972" y="515"/>
                      </a:cubicBezTo>
                      <a:close/>
                      <a:moveTo>
                        <a:pt x="5928" y="1109"/>
                      </a:moveTo>
                      <a:cubicBezTo>
                        <a:pt x="6304" y="1109"/>
                        <a:pt x="6636" y="1264"/>
                        <a:pt x="7110" y="1487"/>
                      </a:cubicBezTo>
                      <a:lnTo>
                        <a:pt x="7131" y="1495"/>
                      </a:lnTo>
                      <a:cubicBezTo>
                        <a:pt x="6388" y="1867"/>
                        <a:pt x="5657" y="2379"/>
                        <a:pt x="4845" y="3100"/>
                      </a:cubicBezTo>
                      <a:lnTo>
                        <a:pt x="4839" y="3104"/>
                      </a:lnTo>
                      <a:cubicBezTo>
                        <a:pt x="4811" y="3131"/>
                        <a:pt x="4757" y="3180"/>
                        <a:pt x="4695" y="3236"/>
                      </a:cubicBezTo>
                      <a:cubicBezTo>
                        <a:pt x="4607" y="3311"/>
                        <a:pt x="4502" y="3405"/>
                        <a:pt x="4413" y="3495"/>
                      </a:cubicBezTo>
                      <a:cubicBezTo>
                        <a:pt x="4392" y="3479"/>
                        <a:pt x="4367" y="3466"/>
                        <a:pt x="4342" y="3456"/>
                      </a:cubicBezTo>
                      <a:cubicBezTo>
                        <a:pt x="4351" y="3390"/>
                        <a:pt x="4357" y="3310"/>
                        <a:pt x="4364" y="3222"/>
                      </a:cubicBezTo>
                      <a:cubicBezTo>
                        <a:pt x="4381" y="2985"/>
                        <a:pt x="4408" y="2661"/>
                        <a:pt x="4504" y="2335"/>
                      </a:cubicBezTo>
                      <a:cubicBezTo>
                        <a:pt x="4505" y="2329"/>
                        <a:pt x="4505" y="2326"/>
                        <a:pt x="4508" y="2320"/>
                      </a:cubicBezTo>
                      <a:cubicBezTo>
                        <a:pt x="4655" y="1839"/>
                        <a:pt x="4921" y="1484"/>
                        <a:pt x="5318" y="1232"/>
                      </a:cubicBezTo>
                      <a:cubicBezTo>
                        <a:pt x="5547" y="1146"/>
                        <a:pt x="5743" y="1109"/>
                        <a:pt x="5928" y="1109"/>
                      </a:cubicBezTo>
                      <a:close/>
                      <a:moveTo>
                        <a:pt x="4090" y="3843"/>
                      </a:moveTo>
                      <a:cubicBezTo>
                        <a:pt x="4093" y="3843"/>
                        <a:pt x="4096" y="3843"/>
                        <a:pt x="4097" y="3845"/>
                      </a:cubicBezTo>
                      <a:cubicBezTo>
                        <a:pt x="4101" y="3845"/>
                        <a:pt x="4104" y="3848"/>
                        <a:pt x="4109" y="3848"/>
                      </a:cubicBezTo>
                      <a:lnTo>
                        <a:pt x="4112" y="3848"/>
                      </a:lnTo>
                      <a:cubicBezTo>
                        <a:pt x="4115" y="3848"/>
                        <a:pt x="4118" y="3849"/>
                        <a:pt x="4119" y="3849"/>
                      </a:cubicBezTo>
                      <a:lnTo>
                        <a:pt x="4123" y="3849"/>
                      </a:lnTo>
                      <a:cubicBezTo>
                        <a:pt x="4126" y="3849"/>
                        <a:pt x="4128" y="3851"/>
                        <a:pt x="4132" y="3851"/>
                      </a:cubicBezTo>
                      <a:lnTo>
                        <a:pt x="4134" y="3851"/>
                      </a:lnTo>
                      <a:cubicBezTo>
                        <a:pt x="4138" y="3852"/>
                        <a:pt x="4141" y="3852"/>
                        <a:pt x="4145" y="3855"/>
                      </a:cubicBezTo>
                      <a:lnTo>
                        <a:pt x="4148" y="3856"/>
                      </a:lnTo>
                      <a:cubicBezTo>
                        <a:pt x="4151" y="3858"/>
                        <a:pt x="4154" y="3858"/>
                        <a:pt x="4155" y="3859"/>
                      </a:cubicBezTo>
                      <a:lnTo>
                        <a:pt x="4160" y="3862"/>
                      </a:lnTo>
                      <a:cubicBezTo>
                        <a:pt x="4161" y="3864"/>
                        <a:pt x="4164" y="3865"/>
                        <a:pt x="4167" y="3867"/>
                      </a:cubicBezTo>
                      <a:lnTo>
                        <a:pt x="4169" y="3870"/>
                      </a:lnTo>
                      <a:cubicBezTo>
                        <a:pt x="4171" y="3871"/>
                        <a:pt x="4174" y="3874"/>
                        <a:pt x="4177" y="3877"/>
                      </a:cubicBezTo>
                      <a:lnTo>
                        <a:pt x="4179" y="3878"/>
                      </a:lnTo>
                      <a:cubicBezTo>
                        <a:pt x="4182" y="3880"/>
                        <a:pt x="4183" y="3881"/>
                        <a:pt x="4185" y="3886"/>
                      </a:cubicBezTo>
                      <a:lnTo>
                        <a:pt x="4187" y="3888"/>
                      </a:lnTo>
                      <a:cubicBezTo>
                        <a:pt x="4195" y="3900"/>
                        <a:pt x="4198" y="3915"/>
                        <a:pt x="4198" y="3932"/>
                      </a:cubicBezTo>
                      <a:cubicBezTo>
                        <a:pt x="4195" y="3996"/>
                        <a:pt x="4132" y="4068"/>
                        <a:pt x="4046" y="4069"/>
                      </a:cubicBezTo>
                      <a:lnTo>
                        <a:pt x="4029" y="4069"/>
                      </a:lnTo>
                      <a:cubicBezTo>
                        <a:pt x="3972" y="4068"/>
                        <a:pt x="3941" y="4049"/>
                        <a:pt x="3935" y="4011"/>
                      </a:cubicBezTo>
                      <a:cubicBezTo>
                        <a:pt x="3935" y="4005"/>
                        <a:pt x="3934" y="4002"/>
                        <a:pt x="3934" y="3996"/>
                      </a:cubicBezTo>
                      <a:cubicBezTo>
                        <a:pt x="3932" y="3980"/>
                        <a:pt x="3935" y="3961"/>
                        <a:pt x="3944" y="3944"/>
                      </a:cubicBezTo>
                      <a:cubicBezTo>
                        <a:pt x="3948" y="3935"/>
                        <a:pt x="3954" y="3925"/>
                        <a:pt x="3959" y="3916"/>
                      </a:cubicBezTo>
                      <a:cubicBezTo>
                        <a:pt x="3962" y="3913"/>
                        <a:pt x="3964" y="3909"/>
                        <a:pt x="3966" y="3907"/>
                      </a:cubicBezTo>
                      <a:cubicBezTo>
                        <a:pt x="3969" y="3903"/>
                        <a:pt x="3970" y="3902"/>
                        <a:pt x="3973" y="3899"/>
                      </a:cubicBezTo>
                      <a:cubicBezTo>
                        <a:pt x="3976" y="3896"/>
                        <a:pt x="3978" y="3894"/>
                        <a:pt x="3979" y="3891"/>
                      </a:cubicBezTo>
                      <a:lnTo>
                        <a:pt x="3986" y="3884"/>
                      </a:lnTo>
                      <a:cubicBezTo>
                        <a:pt x="3988" y="3881"/>
                        <a:pt x="3989" y="3880"/>
                        <a:pt x="3994" y="3878"/>
                      </a:cubicBezTo>
                      <a:cubicBezTo>
                        <a:pt x="3997" y="3877"/>
                        <a:pt x="3999" y="3874"/>
                        <a:pt x="4002" y="3871"/>
                      </a:cubicBezTo>
                      <a:cubicBezTo>
                        <a:pt x="4004" y="3870"/>
                        <a:pt x="4007" y="3867"/>
                        <a:pt x="4008" y="3867"/>
                      </a:cubicBezTo>
                      <a:cubicBezTo>
                        <a:pt x="4011" y="3865"/>
                        <a:pt x="4014" y="3864"/>
                        <a:pt x="4017" y="3862"/>
                      </a:cubicBezTo>
                      <a:lnTo>
                        <a:pt x="4023" y="3858"/>
                      </a:lnTo>
                      <a:lnTo>
                        <a:pt x="4033" y="3852"/>
                      </a:lnTo>
                      <a:lnTo>
                        <a:pt x="4039" y="3851"/>
                      </a:lnTo>
                      <a:cubicBezTo>
                        <a:pt x="4043" y="3849"/>
                        <a:pt x="4046" y="3849"/>
                        <a:pt x="4050" y="3848"/>
                      </a:cubicBezTo>
                      <a:lnTo>
                        <a:pt x="4056" y="3845"/>
                      </a:lnTo>
                      <a:cubicBezTo>
                        <a:pt x="4059" y="3845"/>
                        <a:pt x="4064" y="3843"/>
                        <a:pt x="4068" y="3843"/>
                      </a:cubicBezTo>
                      <a:close/>
                      <a:moveTo>
                        <a:pt x="1522" y="1562"/>
                      </a:moveTo>
                      <a:cubicBezTo>
                        <a:pt x="1768" y="2202"/>
                        <a:pt x="2159" y="2794"/>
                        <a:pt x="2686" y="3323"/>
                      </a:cubicBezTo>
                      <a:cubicBezTo>
                        <a:pt x="2870" y="3521"/>
                        <a:pt x="3080" y="3702"/>
                        <a:pt x="3306" y="3858"/>
                      </a:cubicBezTo>
                      <a:cubicBezTo>
                        <a:pt x="3103" y="3983"/>
                        <a:pt x="2886" y="4081"/>
                        <a:pt x="2667" y="4142"/>
                      </a:cubicBezTo>
                      <a:lnTo>
                        <a:pt x="2657" y="4146"/>
                      </a:lnTo>
                      <a:cubicBezTo>
                        <a:pt x="2618" y="4157"/>
                        <a:pt x="2580" y="4165"/>
                        <a:pt x="2544" y="4173"/>
                      </a:cubicBezTo>
                      <a:cubicBezTo>
                        <a:pt x="2472" y="4187"/>
                        <a:pt x="2402" y="4200"/>
                        <a:pt x="2331" y="4208"/>
                      </a:cubicBezTo>
                      <a:cubicBezTo>
                        <a:pt x="2303" y="4212"/>
                        <a:pt x="2275" y="4213"/>
                        <a:pt x="2252" y="4215"/>
                      </a:cubicBezTo>
                      <a:cubicBezTo>
                        <a:pt x="2235" y="4216"/>
                        <a:pt x="2214" y="4216"/>
                        <a:pt x="2195" y="4216"/>
                      </a:cubicBezTo>
                      <a:lnTo>
                        <a:pt x="2143" y="4216"/>
                      </a:lnTo>
                      <a:cubicBezTo>
                        <a:pt x="2105" y="4216"/>
                        <a:pt x="2064" y="4215"/>
                        <a:pt x="2026" y="4212"/>
                      </a:cubicBezTo>
                      <a:cubicBezTo>
                        <a:pt x="1988" y="4208"/>
                        <a:pt x="1950" y="4205"/>
                        <a:pt x="1911" y="4199"/>
                      </a:cubicBezTo>
                      <a:cubicBezTo>
                        <a:pt x="1794" y="4180"/>
                        <a:pt x="1684" y="4148"/>
                        <a:pt x="1582" y="4104"/>
                      </a:cubicBezTo>
                      <a:lnTo>
                        <a:pt x="1574" y="4100"/>
                      </a:lnTo>
                      <a:cubicBezTo>
                        <a:pt x="1066" y="3719"/>
                        <a:pt x="815" y="3097"/>
                        <a:pt x="946" y="2548"/>
                      </a:cubicBezTo>
                      <a:lnTo>
                        <a:pt x="946" y="2546"/>
                      </a:lnTo>
                      <a:lnTo>
                        <a:pt x="955" y="2529"/>
                      </a:lnTo>
                      <a:cubicBezTo>
                        <a:pt x="956" y="2524"/>
                        <a:pt x="959" y="2519"/>
                        <a:pt x="961" y="2516"/>
                      </a:cubicBezTo>
                      <a:lnTo>
                        <a:pt x="962" y="2510"/>
                      </a:lnTo>
                      <a:cubicBezTo>
                        <a:pt x="1127" y="2180"/>
                        <a:pt x="1325" y="1861"/>
                        <a:pt x="1522" y="1562"/>
                      </a:cubicBezTo>
                      <a:close/>
                      <a:moveTo>
                        <a:pt x="6623" y="2921"/>
                      </a:moveTo>
                      <a:cubicBezTo>
                        <a:pt x="7050" y="2924"/>
                        <a:pt x="7419" y="3110"/>
                        <a:pt x="7659" y="3448"/>
                      </a:cubicBezTo>
                      <a:cubicBezTo>
                        <a:pt x="7975" y="3894"/>
                        <a:pt x="8045" y="4552"/>
                        <a:pt x="7857" y="5289"/>
                      </a:cubicBezTo>
                      <a:cubicBezTo>
                        <a:pt x="7834" y="5097"/>
                        <a:pt x="7789" y="4913"/>
                        <a:pt x="7725" y="4741"/>
                      </a:cubicBezTo>
                      <a:lnTo>
                        <a:pt x="7725" y="4738"/>
                      </a:lnTo>
                      <a:cubicBezTo>
                        <a:pt x="7725" y="4732"/>
                        <a:pt x="7726" y="4727"/>
                        <a:pt x="7726" y="4724"/>
                      </a:cubicBezTo>
                      <a:lnTo>
                        <a:pt x="7726" y="4722"/>
                      </a:lnTo>
                      <a:lnTo>
                        <a:pt x="7726" y="4719"/>
                      </a:lnTo>
                      <a:lnTo>
                        <a:pt x="7726" y="4708"/>
                      </a:lnTo>
                      <a:lnTo>
                        <a:pt x="7726" y="4705"/>
                      </a:lnTo>
                      <a:lnTo>
                        <a:pt x="7726" y="4687"/>
                      </a:lnTo>
                      <a:cubicBezTo>
                        <a:pt x="7726" y="4683"/>
                        <a:pt x="7726" y="4680"/>
                        <a:pt x="7725" y="4677"/>
                      </a:cubicBezTo>
                      <a:cubicBezTo>
                        <a:pt x="7725" y="4674"/>
                        <a:pt x="7723" y="4671"/>
                        <a:pt x="7723" y="4667"/>
                      </a:cubicBezTo>
                      <a:cubicBezTo>
                        <a:pt x="7723" y="4662"/>
                        <a:pt x="7720" y="4659"/>
                        <a:pt x="7720" y="4655"/>
                      </a:cubicBezTo>
                      <a:lnTo>
                        <a:pt x="7716" y="4633"/>
                      </a:lnTo>
                      <a:lnTo>
                        <a:pt x="7713" y="4624"/>
                      </a:lnTo>
                      <a:cubicBezTo>
                        <a:pt x="7674" y="4486"/>
                        <a:pt x="7550" y="4313"/>
                        <a:pt x="7494" y="4250"/>
                      </a:cubicBezTo>
                      <a:cubicBezTo>
                        <a:pt x="7140" y="3738"/>
                        <a:pt x="6571" y="3534"/>
                        <a:pt x="5967" y="3534"/>
                      </a:cubicBezTo>
                      <a:cubicBezTo>
                        <a:pt x="5626" y="3534"/>
                        <a:pt x="5274" y="3599"/>
                        <a:pt x="4944" y="3711"/>
                      </a:cubicBezTo>
                      <a:cubicBezTo>
                        <a:pt x="5498" y="3198"/>
                        <a:pt x="6084" y="2921"/>
                        <a:pt x="6616" y="2921"/>
                      </a:cubicBezTo>
                      <a:close/>
                      <a:moveTo>
                        <a:pt x="643" y="3326"/>
                      </a:moveTo>
                      <a:cubicBezTo>
                        <a:pt x="672" y="3444"/>
                        <a:pt x="713" y="3558"/>
                        <a:pt x="764" y="3666"/>
                      </a:cubicBezTo>
                      <a:cubicBezTo>
                        <a:pt x="760" y="3683"/>
                        <a:pt x="760" y="3703"/>
                        <a:pt x="764" y="3719"/>
                      </a:cubicBezTo>
                      <a:lnTo>
                        <a:pt x="765" y="3724"/>
                      </a:lnTo>
                      <a:cubicBezTo>
                        <a:pt x="857" y="3979"/>
                        <a:pt x="1048" y="4202"/>
                        <a:pt x="1324" y="4372"/>
                      </a:cubicBezTo>
                      <a:cubicBezTo>
                        <a:pt x="1557" y="4515"/>
                        <a:pt x="1844" y="4614"/>
                        <a:pt x="2134" y="4651"/>
                      </a:cubicBezTo>
                      <a:lnTo>
                        <a:pt x="2135" y="4651"/>
                      </a:lnTo>
                      <a:cubicBezTo>
                        <a:pt x="2181" y="4657"/>
                        <a:pt x="2235" y="4659"/>
                        <a:pt x="2288" y="4659"/>
                      </a:cubicBezTo>
                      <a:cubicBezTo>
                        <a:pt x="2659" y="4659"/>
                        <a:pt x="3223" y="4533"/>
                        <a:pt x="3575" y="4278"/>
                      </a:cubicBezTo>
                      <a:cubicBezTo>
                        <a:pt x="3577" y="4275"/>
                        <a:pt x="3580" y="4273"/>
                        <a:pt x="3583" y="4272"/>
                      </a:cubicBezTo>
                      <a:cubicBezTo>
                        <a:pt x="3591" y="4266"/>
                        <a:pt x="3599" y="4259"/>
                        <a:pt x="3606" y="4253"/>
                      </a:cubicBezTo>
                      <a:cubicBezTo>
                        <a:pt x="3609" y="4250"/>
                        <a:pt x="3615" y="4246"/>
                        <a:pt x="3619" y="4243"/>
                      </a:cubicBezTo>
                      <a:cubicBezTo>
                        <a:pt x="3621" y="4240"/>
                        <a:pt x="3623" y="4238"/>
                        <a:pt x="3626" y="4237"/>
                      </a:cubicBezTo>
                      <a:cubicBezTo>
                        <a:pt x="3634" y="4248"/>
                        <a:pt x="3642" y="4260"/>
                        <a:pt x="3651" y="4272"/>
                      </a:cubicBezTo>
                      <a:cubicBezTo>
                        <a:pt x="3602" y="4339"/>
                        <a:pt x="3555" y="4418"/>
                        <a:pt x="3510" y="4492"/>
                      </a:cubicBezTo>
                      <a:cubicBezTo>
                        <a:pt x="3453" y="4585"/>
                        <a:pt x="3395" y="4681"/>
                        <a:pt x="3351" y="4718"/>
                      </a:cubicBezTo>
                      <a:lnTo>
                        <a:pt x="3344" y="4725"/>
                      </a:lnTo>
                      <a:cubicBezTo>
                        <a:pt x="3052" y="5076"/>
                        <a:pt x="2683" y="5350"/>
                        <a:pt x="2275" y="5518"/>
                      </a:cubicBezTo>
                      <a:cubicBezTo>
                        <a:pt x="2122" y="5589"/>
                        <a:pt x="1966" y="5626"/>
                        <a:pt x="1815" y="5629"/>
                      </a:cubicBezTo>
                      <a:cubicBezTo>
                        <a:pt x="1806" y="5629"/>
                        <a:pt x="1798" y="5629"/>
                        <a:pt x="1790" y="5629"/>
                      </a:cubicBezTo>
                      <a:cubicBezTo>
                        <a:pt x="1506" y="5629"/>
                        <a:pt x="1240" y="5510"/>
                        <a:pt x="1021" y="5283"/>
                      </a:cubicBezTo>
                      <a:cubicBezTo>
                        <a:pt x="700" y="4952"/>
                        <a:pt x="516" y="4439"/>
                        <a:pt x="541" y="3942"/>
                      </a:cubicBezTo>
                      <a:cubicBezTo>
                        <a:pt x="554" y="3738"/>
                        <a:pt x="588" y="3536"/>
                        <a:pt x="643" y="3326"/>
                      </a:cubicBezTo>
                      <a:close/>
                      <a:moveTo>
                        <a:pt x="5965" y="4055"/>
                      </a:moveTo>
                      <a:cubicBezTo>
                        <a:pt x="6266" y="4055"/>
                        <a:pt x="6544" y="4099"/>
                        <a:pt x="6804" y="4187"/>
                      </a:cubicBezTo>
                      <a:lnTo>
                        <a:pt x="6808" y="4190"/>
                      </a:lnTo>
                      <a:cubicBezTo>
                        <a:pt x="6818" y="4192"/>
                        <a:pt x="6828" y="4195"/>
                        <a:pt x="6837" y="4197"/>
                      </a:cubicBezTo>
                      <a:lnTo>
                        <a:pt x="6841" y="4199"/>
                      </a:lnTo>
                      <a:cubicBezTo>
                        <a:pt x="6863" y="4205"/>
                        <a:pt x="6884" y="4212"/>
                        <a:pt x="6903" y="4219"/>
                      </a:cubicBezTo>
                      <a:cubicBezTo>
                        <a:pt x="7405" y="4753"/>
                        <a:pt x="7607" y="5404"/>
                        <a:pt x="7454" y="6009"/>
                      </a:cubicBezTo>
                      <a:cubicBezTo>
                        <a:pt x="7271" y="5869"/>
                        <a:pt x="7088" y="5725"/>
                        <a:pt x="6908" y="5583"/>
                      </a:cubicBezTo>
                      <a:cubicBezTo>
                        <a:pt x="6279" y="5082"/>
                        <a:pt x="5627" y="4566"/>
                        <a:pt x="4891" y="4213"/>
                      </a:cubicBezTo>
                      <a:cubicBezTo>
                        <a:pt x="5280" y="4108"/>
                        <a:pt x="5636" y="4055"/>
                        <a:pt x="5965" y="4055"/>
                      </a:cubicBezTo>
                      <a:close/>
                      <a:moveTo>
                        <a:pt x="4196" y="4909"/>
                      </a:moveTo>
                      <a:cubicBezTo>
                        <a:pt x="4202" y="4922"/>
                        <a:pt x="4206" y="4936"/>
                        <a:pt x="4212" y="4949"/>
                      </a:cubicBezTo>
                      <a:cubicBezTo>
                        <a:pt x="4329" y="5261"/>
                        <a:pt x="4461" y="5739"/>
                        <a:pt x="4429" y="6247"/>
                      </a:cubicBezTo>
                      <a:cubicBezTo>
                        <a:pt x="4357" y="6677"/>
                        <a:pt x="4171" y="7006"/>
                        <a:pt x="3884" y="7226"/>
                      </a:cubicBezTo>
                      <a:lnTo>
                        <a:pt x="3883" y="7229"/>
                      </a:lnTo>
                      <a:cubicBezTo>
                        <a:pt x="3807" y="7290"/>
                        <a:pt x="3727" y="7340"/>
                        <a:pt x="3642" y="7376"/>
                      </a:cubicBezTo>
                      <a:cubicBezTo>
                        <a:pt x="3629" y="7382"/>
                        <a:pt x="3616" y="7386"/>
                        <a:pt x="3602" y="7392"/>
                      </a:cubicBezTo>
                      <a:lnTo>
                        <a:pt x="3599" y="7394"/>
                      </a:lnTo>
                      <a:cubicBezTo>
                        <a:pt x="3587" y="7398"/>
                        <a:pt x="3577" y="7401"/>
                        <a:pt x="3564" y="7407"/>
                      </a:cubicBezTo>
                      <a:cubicBezTo>
                        <a:pt x="3561" y="7408"/>
                        <a:pt x="3555" y="7408"/>
                        <a:pt x="3551" y="7411"/>
                      </a:cubicBezTo>
                      <a:cubicBezTo>
                        <a:pt x="3542" y="7412"/>
                        <a:pt x="3535" y="7415"/>
                        <a:pt x="3526" y="7418"/>
                      </a:cubicBezTo>
                      <a:cubicBezTo>
                        <a:pt x="3520" y="7420"/>
                        <a:pt x="3517" y="7420"/>
                        <a:pt x="3511" y="7421"/>
                      </a:cubicBezTo>
                      <a:cubicBezTo>
                        <a:pt x="3504" y="7423"/>
                        <a:pt x="3495" y="7424"/>
                        <a:pt x="3488" y="7427"/>
                      </a:cubicBezTo>
                      <a:cubicBezTo>
                        <a:pt x="3482" y="7429"/>
                        <a:pt x="3476" y="7429"/>
                        <a:pt x="3473" y="7430"/>
                      </a:cubicBezTo>
                      <a:cubicBezTo>
                        <a:pt x="3466" y="7433"/>
                        <a:pt x="3456" y="7434"/>
                        <a:pt x="3447" y="7436"/>
                      </a:cubicBezTo>
                      <a:cubicBezTo>
                        <a:pt x="3441" y="7437"/>
                        <a:pt x="3438" y="7437"/>
                        <a:pt x="3433" y="7440"/>
                      </a:cubicBezTo>
                      <a:cubicBezTo>
                        <a:pt x="3424" y="7442"/>
                        <a:pt x="3415" y="7443"/>
                        <a:pt x="3408" y="7443"/>
                      </a:cubicBezTo>
                      <a:cubicBezTo>
                        <a:pt x="3403" y="7443"/>
                        <a:pt x="3398" y="7445"/>
                        <a:pt x="3395" y="7445"/>
                      </a:cubicBezTo>
                      <a:cubicBezTo>
                        <a:pt x="3383" y="7447"/>
                        <a:pt x="3373" y="7449"/>
                        <a:pt x="3361" y="7449"/>
                      </a:cubicBezTo>
                      <a:lnTo>
                        <a:pt x="3354" y="7449"/>
                      </a:lnTo>
                      <a:cubicBezTo>
                        <a:pt x="3342" y="7450"/>
                        <a:pt x="3328" y="7450"/>
                        <a:pt x="3314" y="7452"/>
                      </a:cubicBezTo>
                      <a:lnTo>
                        <a:pt x="3303" y="7452"/>
                      </a:lnTo>
                      <a:cubicBezTo>
                        <a:pt x="3293" y="7452"/>
                        <a:pt x="3284" y="7455"/>
                        <a:pt x="3272" y="7455"/>
                      </a:cubicBezTo>
                      <a:lnTo>
                        <a:pt x="3175" y="7455"/>
                      </a:lnTo>
                      <a:cubicBezTo>
                        <a:pt x="3164" y="7455"/>
                        <a:pt x="3156" y="7455"/>
                        <a:pt x="3148" y="7452"/>
                      </a:cubicBezTo>
                      <a:lnTo>
                        <a:pt x="3134" y="7452"/>
                      </a:lnTo>
                      <a:cubicBezTo>
                        <a:pt x="3125" y="7452"/>
                        <a:pt x="3113" y="7450"/>
                        <a:pt x="3105" y="7450"/>
                      </a:cubicBezTo>
                      <a:cubicBezTo>
                        <a:pt x="3102" y="7450"/>
                        <a:pt x="3097" y="7450"/>
                        <a:pt x="3092" y="7449"/>
                      </a:cubicBezTo>
                      <a:cubicBezTo>
                        <a:pt x="3065" y="7446"/>
                        <a:pt x="3036" y="7443"/>
                        <a:pt x="3008" y="7437"/>
                      </a:cubicBezTo>
                      <a:cubicBezTo>
                        <a:pt x="2778" y="7405"/>
                        <a:pt x="2544" y="7325"/>
                        <a:pt x="2312" y="7230"/>
                      </a:cubicBezTo>
                      <a:lnTo>
                        <a:pt x="2316" y="7226"/>
                      </a:lnTo>
                      <a:cubicBezTo>
                        <a:pt x="2332" y="7219"/>
                        <a:pt x="2351" y="7203"/>
                        <a:pt x="2369" y="7187"/>
                      </a:cubicBezTo>
                      <a:cubicBezTo>
                        <a:pt x="3036" y="6614"/>
                        <a:pt x="3632" y="5869"/>
                        <a:pt x="4196" y="4909"/>
                      </a:cubicBezTo>
                      <a:close/>
                      <a:moveTo>
                        <a:pt x="4816" y="5140"/>
                      </a:moveTo>
                      <a:cubicBezTo>
                        <a:pt x="4972" y="5292"/>
                        <a:pt x="5122" y="5446"/>
                        <a:pt x="5253" y="5621"/>
                      </a:cubicBezTo>
                      <a:cubicBezTo>
                        <a:pt x="5882" y="6503"/>
                        <a:pt x="5872" y="7006"/>
                        <a:pt x="5751" y="7273"/>
                      </a:cubicBezTo>
                      <a:cubicBezTo>
                        <a:pt x="5613" y="7580"/>
                        <a:pt x="5247" y="7765"/>
                        <a:pt x="4663" y="7825"/>
                      </a:cubicBezTo>
                      <a:cubicBezTo>
                        <a:pt x="4570" y="7834"/>
                        <a:pt x="4475" y="7838"/>
                        <a:pt x="4379" y="7838"/>
                      </a:cubicBezTo>
                      <a:cubicBezTo>
                        <a:pt x="4181" y="7838"/>
                        <a:pt x="3976" y="7820"/>
                        <a:pt x="3766" y="7786"/>
                      </a:cubicBezTo>
                      <a:cubicBezTo>
                        <a:pt x="3730" y="7780"/>
                        <a:pt x="3692" y="7772"/>
                        <a:pt x="3656" y="7765"/>
                      </a:cubicBezTo>
                      <a:cubicBezTo>
                        <a:pt x="3725" y="7746"/>
                        <a:pt x="3795" y="7721"/>
                        <a:pt x="3861" y="7691"/>
                      </a:cubicBezTo>
                      <a:lnTo>
                        <a:pt x="3883" y="7679"/>
                      </a:lnTo>
                      <a:lnTo>
                        <a:pt x="3886" y="7678"/>
                      </a:lnTo>
                      <a:lnTo>
                        <a:pt x="3919" y="7662"/>
                      </a:lnTo>
                      <a:cubicBezTo>
                        <a:pt x="3970" y="7634"/>
                        <a:pt x="4021" y="7603"/>
                        <a:pt x="4068" y="7568"/>
                      </a:cubicBezTo>
                      <a:cubicBezTo>
                        <a:pt x="4085" y="7558"/>
                        <a:pt x="4100" y="7545"/>
                        <a:pt x="4116" y="7533"/>
                      </a:cubicBezTo>
                      <a:cubicBezTo>
                        <a:pt x="4292" y="7430"/>
                        <a:pt x="4451" y="7270"/>
                        <a:pt x="4584" y="7057"/>
                      </a:cubicBezTo>
                      <a:cubicBezTo>
                        <a:pt x="4604" y="7029"/>
                        <a:pt x="4622" y="7000"/>
                        <a:pt x="4642" y="6968"/>
                      </a:cubicBezTo>
                      <a:cubicBezTo>
                        <a:pt x="4950" y="6474"/>
                        <a:pt x="5012" y="5808"/>
                        <a:pt x="4816" y="5140"/>
                      </a:cubicBezTo>
                      <a:close/>
                      <a:moveTo>
                        <a:pt x="4969" y="0"/>
                      </a:moveTo>
                      <a:cubicBezTo>
                        <a:pt x="4238" y="0"/>
                        <a:pt x="3526" y="344"/>
                        <a:pt x="3105" y="923"/>
                      </a:cubicBezTo>
                      <a:cubicBezTo>
                        <a:pt x="2669" y="1523"/>
                        <a:pt x="2624" y="2247"/>
                        <a:pt x="2975" y="2924"/>
                      </a:cubicBezTo>
                      <a:cubicBezTo>
                        <a:pt x="2407" y="2390"/>
                        <a:pt x="1908" y="1790"/>
                        <a:pt x="1813" y="1001"/>
                      </a:cubicBezTo>
                      <a:cubicBezTo>
                        <a:pt x="1813" y="996"/>
                        <a:pt x="1810" y="993"/>
                        <a:pt x="1809" y="987"/>
                      </a:cubicBezTo>
                      <a:cubicBezTo>
                        <a:pt x="1767" y="879"/>
                        <a:pt x="1689" y="816"/>
                        <a:pt x="1590" y="809"/>
                      </a:cubicBezTo>
                      <a:cubicBezTo>
                        <a:pt x="1583" y="808"/>
                        <a:pt x="1577" y="808"/>
                        <a:pt x="1570" y="808"/>
                      </a:cubicBezTo>
                      <a:cubicBezTo>
                        <a:pt x="1457" y="808"/>
                        <a:pt x="1338" y="885"/>
                        <a:pt x="1271" y="1000"/>
                      </a:cubicBezTo>
                      <a:cubicBezTo>
                        <a:pt x="853" y="1538"/>
                        <a:pt x="506" y="2183"/>
                        <a:pt x="244" y="2922"/>
                      </a:cubicBezTo>
                      <a:cubicBezTo>
                        <a:pt x="60" y="3459"/>
                        <a:pt x="0" y="3931"/>
                        <a:pt x="62" y="4367"/>
                      </a:cubicBezTo>
                      <a:cubicBezTo>
                        <a:pt x="188" y="5116"/>
                        <a:pt x="679" y="5942"/>
                        <a:pt x="1494" y="6107"/>
                      </a:cubicBezTo>
                      <a:cubicBezTo>
                        <a:pt x="1582" y="6121"/>
                        <a:pt x="1678" y="6131"/>
                        <a:pt x="1783" y="6131"/>
                      </a:cubicBezTo>
                      <a:cubicBezTo>
                        <a:pt x="2133" y="6131"/>
                        <a:pt x="2577" y="6027"/>
                        <a:pt x="3081" y="5664"/>
                      </a:cubicBezTo>
                      <a:lnTo>
                        <a:pt x="3081" y="5664"/>
                      </a:lnTo>
                      <a:cubicBezTo>
                        <a:pt x="2810" y="6016"/>
                        <a:pt x="2493" y="6381"/>
                        <a:pt x="2108" y="6786"/>
                      </a:cubicBezTo>
                      <a:cubicBezTo>
                        <a:pt x="1977" y="6910"/>
                        <a:pt x="1856" y="7018"/>
                        <a:pt x="1735" y="7114"/>
                      </a:cubicBezTo>
                      <a:cubicBezTo>
                        <a:pt x="1669" y="7165"/>
                        <a:pt x="1583" y="7248"/>
                        <a:pt x="1590" y="7370"/>
                      </a:cubicBezTo>
                      <a:cubicBezTo>
                        <a:pt x="1596" y="7471"/>
                        <a:pt x="1656" y="7558"/>
                        <a:pt x="1770" y="7622"/>
                      </a:cubicBezTo>
                      <a:cubicBezTo>
                        <a:pt x="1882" y="7684"/>
                        <a:pt x="1987" y="7727"/>
                        <a:pt x="2098" y="7777"/>
                      </a:cubicBezTo>
                      <a:cubicBezTo>
                        <a:pt x="2151" y="7800"/>
                        <a:pt x="2208" y="7823"/>
                        <a:pt x="2271" y="7853"/>
                      </a:cubicBezTo>
                      <a:cubicBezTo>
                        <a:pt x="2936" y="8154"/>
                        <a:pt x="3667" y="8329"/>
                        <a:pt x="4333" y="8344"/>
                      </a:cubicBezTo>
                      <a:cubicBezTo>
                        <a:pt x="4512" y="8344"/>
                        <a:pt x="4680" y="8334"/>
                        <a:pt x="4833" y="8316"/>
                      </a:cubicBezTo>
                      <a:cubicBezTo>
                        <a:pt x="4843" y="8348"/>
                        <a:pt x="4854" y="8382"/>
                        <a:pt x="4865" y="8412"/>
                      </a:cubicBezTo>
                      <a:cubicBezTo>
                        <a:pt x="4872" y="8434"/>
                        <a:pt x="4880" y="8456"/>
                        <a:pt x="4888" y="8479"/>
                      </a:cubicBezTo>
                      <a:cubicBezTo>
                        <a:pt x="4945" y="8638"/>
                        <a:pt x="5005" y="8798"/>
                        <a:pt x="5063" y="8952"/>
                      </a:cubicBezTo>
                      <a:cubicBezTo>
                        <a:pt x="5110" y="9080"/>
                        <a:pt x="5161" y="9211"/>
                        <a:pt x="5208" y="9342"/>
                      </a:cubicBezTo>
                      <a:lnTo>
                        <a:pt x="5234" y="9412"/>
                      </a:lnTo>
                      <a:cubicBezTo>
                        <a:pt x="5540" y="10233"/>
                        <a:pt x="5858" y="11079"/>
                        <a:pt x="6145" y="11925"/>
                      </a:cubicBezTo>
                      <a:cubicBezTo>
                        <a:pt x="6356" y="12519"/>
                        <a:pt x="6578" y="13102"/>
                        <a:pt x="6767" y="13595"/>
                      </a:cubicBezTo>
                      <a:lnTo>
                        <a:pt x="6760" y="13601"/>
                      </a:lnTo>
                      <a:cubicBezTo>
                        <a:pt x="6792" y="13672"/>
                        <a:pt x="6818" y="13751"/>
                        <a:pt x="6844" y="13834"/>
                      </a:cubicBezTo>
                      <a:cubicBezTo>
                        <a:pt x="6929" y="14083"/>
                        <a:pt x="7021" y="14367"/>
                        <a:pt x="7324" y="14443"/>
                      </a:cubicBezTo>
                      <a:cubicBezTo>
                        <a:pt x="7325" y="14443"/>
                        <a:pt x="7328" y="14444"/>
                        <a:pt x="7331" y="14444"/>
                      </a:cubicBezTo>
                      <a:cubicBezTo>
                        <a:pt x="7376" y="14450"/>
                        <a:pt x="7426" y="14453"/>
                        <a:pt x="7475" y="14453"/>
                      </a:cubicBezTo>
                      <a:cubicBezTo>
                        <a:pt x="7682" y="14453"/>
                        <a:pt x="7916" y="14396"/>
                        <a:pt x="8069" y="14236"/>
                      </a:cubicBezTo>
                      <a:lnTo>
                        <a:pt x="8073" y="14232"/>
                      </a:lnTo>
                      <a:cubicBezTo>
                        <a:pt x="8185" y="14083"/>
                        <a:pt x="8149" y="13896"/>
                        <a:pt x="8121" y="13745"/>
                      </a:cubicBezTo>
                      <a:lnTo>
                        <a:pt x="8118" y="13723"/>
                      </a:lnTo>
                      <a:lnTo>
                        <a:pt x="8118" y="13719"/>
                      </a:lnTo>
                      <a:cubicBezTo>
                        <a:pt x="8009" y="13248"/>
                        <a:pt x="7840" y="12786"/>
                        <a:pt x="7677" y="12340"/>
                      </a:cubicBezTo>
                      <a:cubicBezTo>
                        <a:pt x="7637" y="12228"/>
                        <a:pt x="7595" y="12116"/>
                        <a:pt x="7556" y="12003"/>
                      </a:cubicBezTo>
                      <a:cubicBezTo>
                        <a:pt x="7198" y="11088"/>
                        <a:pt x="6881" y="10141"/>
                        <a:pt x="6575" y="9227"/>
                      </a:cubicBezTo>
                      <a:cubicBezTo>
                        <a:pt x="6505" y="9011"/>
                        <a:pt x="6432" y="8797"/>
                        <a:pt x="6359" y="8581"/>
                      </a:cubicBezTo>
                      <a:lnTo>
                        <a:pt x="6359" y="8580"/>
                      </a:lnTo>
                      <a:cubicBezTo>
                        <a:pt x="6323" y="8485"/>
                        <a:pt x="6288" y="8388"/>
                        <a:pt x="6253" y="8293"/>
                      </a:cubicBezTo>
                      <a:cubicBezTo>
                        <a:pt x="6193" y="8125"/>
                        <a:pt x="6130" y="7952"/>
                        <a:pt x="6057" y="7786"/>
                      </a:cubicBezTo>
                      <a:cubicBezTo>
                        <a:pt x="6056" y="7780"/>
                        <a:pt x="6053" y="7777"/>
                        <a:pt x="6050" y="7771"/>
                      </a:cubicBezTo>
                      <a:cubicBezTo>
                        <a:pt x="6288" y="7500"/>
                        <a:pt x="6382" y="7143"/>
                        <a:pt x="6325" y="6730"/>
                      </a:cubicBezTo>
                      <a:cubicBezTo>
                        <a:pt x="6267" y="6311"/>
                        <a:pt x="6049" y="5833"/>
                        <a:pt x="5692" y="5346"/>
                      </a:cubicBezTo>
                      <a:cubicBezTo>
                        <a:pt x="5670" y="5315"/>
                        <a:pt x="5639" y="5272"/>
                        <a:pt x="5598" y="5225"/>
                      </a:cubicBezTo>
                      <a:lnTo>
                        <a:pt x="5598" y="5225"/>
                      </a:lnTo>
                      <a:cubicBezTo>
                        <a:pt x="5909" y="5439"/>
                        <a:pt x="6238" y="5684"/>
                        <a:pt x="6629" y="5983"/>
                      </a:cubicBezTo>
                      <a:lnTo>
                        <a:pt x="6630" y="5984"/>
                      </a:lnTo>
                      <a:cubicBezTo>
                        <a:pt x="6726" y="6051"/>
                        <a:pt x="6821" y="6130"/>
                        <a:pt x="6913" y="6206"/>
                      </a:cubicBezTo>
                      <a:cubicBezTo>
                        <a:pt x="7088" y="6350"/>
                        <a:pt x="7270" y="6502"/>
                        <a:pt x="7483" y="6598"/>
                      </a:cubicBezTo>
                      <a:lnTo>
                        <a:pt x="7486" y="6599"/>
                      </a:lnTo>
                      <a:cubicBezTo>
                        <a:pt x="7535" y="6618"/>
                        <a:pt x="7585" y="6628"/>
                        <a:pt x="7630" y="6628"/>
                      </a:cubicBezTo>
                      <a:cubicBezTo>
                        <a:pt x="7675" y="6628"/>
                        <a:pt x="7722" y="6620"/>
                        <a:pt x="7763" y="6599"/>
                      </a:cubicBezTo>
                      <a:cubicBezTo>
                        <a:pt x="7958" y="6510"/>
                        <a:pt x="8058" y="6241"/>
                        <a:pt x="8147" y="6002"/>
                      </a:cubicBezTo>
                      <a:cubicBezTo>
                        <a:pt x="8182" y="5910"/>
                        <a:pt x="8213" y="5824"/>
                        <a:pt x="8246" y="5761"/>
                      </a:cubicBezTo>
                      <a:cubicBezTo>
                        <a:pt x="8248" y="5760"/>
                        <a:pt x="8248" y="5758"/>
                        <a:pt x="8249" y="5754"/>
                      </a:cubicBezTo>
                      <a:cubicBezTo>
                        <a:pt x="8571" y="4920"/>
                        <a:pt x="8657" y="3747"/>
                        <a:pt x="7936" y="2959"/>
                      </a:cubicBezTo>
                      <a:cubicBezTo>
                        <a:pt x="7608" y="2587"/>
                        <a:pt x="7160" y="2392"/>
                        <a:pt x="6646" y="2392"/>
                      </a:cubicBezTo>
                      <a:cubicBezTo>
                        <a:pt x="6626" y="2392"/>
                        <a:pt x="6605" y="2393"/>
                        <a:pt x="6585" y="2393"/>
                      </a:cubicBezTo>
                      <a:cubicBezTo>
                        <a:pt x="6844" y="2237"/>
                        <a:pt x="7091" y="2106"/>
                        <a:pt x="7330" y="1994"/>
                      </a:cubicBezTo>
                      <a:cubicBezTo>
                        <a:pt x="7608" y="1880"/>
                        <a:pt x="7745" y="1768"/>
                        <a:pt x="7768" y="1628"/>
                      </a:cubicBezTo>
                      <a:cubicBezTo>
                        <a:pt x="7799" y="1450"/>
                        <a:pt x="7628" y="1265"/>
                        <a:pt x="7439" y="1095"/>
                      </a:cubicBezTo>
                      <a:cubicBezTo>
                        <a:pt x="7009" y="692"/>
                        <a:pt x="6309" y="184"/>
                        <a:pt x="5415" y="44"/>
                      </a:cubicBezTo>
                      <a:cubicBezTo>
                        <a:pt x="5267" y="15"/>
                        <a:pt x="5118" y="0"/>
                        <a:pt x="49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8"/>
                <p:cNvSpPr/>
                <p:nvPr/>
              </p:nvSpPr>
              <p:spPr>
                <a:xfrm>
                  <a:off x="3902475" y="3446625"/>
                  <a:ext cx="246050" cy="360200"/>
                </a:xfrm>
                <a:custGeom>
                  <a:avLst/>
                  <a:gdLst/>
                  <a:ahLst/>
                  <a:cxnLst/>
                  <a:rect l="l" t="t" r="r" b="b"/>
                  <a:pathLst>
                    <a:path w="9842" h="14408" extrusionOk="0">
                      <a:moveTo>
                        <a:pt x="5157" y="635"/>
                      </a:moveTo>
                      <a:cubicBezTo>
                        <a:pt x="4886" y="1249"/>
                        <a:pt x="4737" y="1817"/>
                        <a:pt x="4707" y="2367"/>
                      </a:cubicBezTo>
                      <a:cubicBezTo>
                        <a:pt x="4670" y="2818"/>
                        <a:pt x="4677" y="3261"/>
                        <a:pt x="4727" y="3688"/>
                      </a:cubicBezTo>
                      <a:cubicBezTo>
                        <a:pt x="4728" y="3706"/>
                        <a:pt x="4731" y="3726"/>
                        <a:pt x="4733" y="3744"/>
                      </a:cubicBezTo>
                      <a:cubicBezTo>
                        <a:pt x="4695" y="3729"/>
                        <a:pt x="4659" y="3713"/>
                        <a:pt x="4624" y="3691"/>
                      </a:cubicBezTo>
                      <a:cubicBezTo>
                        <a:pt x="4558" y="3652"/>
                        <a:pt x="4498" y="3616"/>
                        <a:pt x="4441" y="3579"/>
                      </a:cubicBezTo>
                      <a:lnTo>
                        <a:pt x="4434" y="3573"/>
                      </a:lnTo>
                      <a:cubicBezTo>
                        <a:pt x="4281" y="3474"/>
                        <a:pt x="4150" y="3379"/>
                        <a:pt x="4035" y="3285"/>
                      </a:cubicBezTo>
                      <a:cubicBezTo>
                        <a:pt x="3982" y="3241"/>
                        <a:pt x="3934" y="3202"/>
                        <a:pt x="3890" y="3161"/>
                      </a:cubicBezTo>
                      <a:cubicBezTo>
                        <a:pt x="3889" y="3159"/>
                        <a:pt x="3888" y="3156"/>
                        <a:pt x="3888" y="3154"/>
                      </a:cubicBezTo>
                      <a:cubicBezTo>
                        <a:pt x="3618" y="2799"/>
                        <a:pt x="3493" y="2438"/>
                        <a:pt x="3512" y="2085"/>
                      </a:cubicBezTo>
                      <a:cubicBezTo>
                        <a:pt x="3517" y="1985"/>
                        <a:pt x="3535" y="1884"/>
                        <a:pt x="3565" y="1787"/>
                      </a:cubicBezTo>
                      <a:lnTo>
                        <a:pt x="3567" y="1782"/>
                      </a:lnTo>
                      <a:cubicBezTo>
                        <a:pt x="3605" y="1609"/>
                        <a:pt x="3707" y="1470"/>
                        <a:pt x="3815" y="1325"/>
                      </a:cubicBezTo>
                      <a:cubicBezTo>
                        <a:pt x="3847" y="1281"/>
                        <a:pt x="3880" y="1236"/>
                        <a:pt x="3911" y="1190"/>
                      </a:cubicBezTo>
                      <a:cubicBezTo>
                        <a:pt x="4328" y="953"/>
                        <a:pt x="4784" y="771"/>
                        <a:pt x="5157" y="635"/>
                      </a:cubicBezTo>
                      <a:close/>
                      <a:moveTo>
                        <a:pt x="7382" y="1691"/>
                      </a:moveTo>
                      <a:cubicBezTo>
                        <a:pt x="7536" y="1691"/>
                        <a:pt x="7689" y="1725"/>
                        <a:pt x="7833" y="1803"/>
                      </a:cubicBezTo>
                      <a:lnTo>
                        <a:pt x="7837" y="1804"/>
                      </a:lnTo>
                      <a:cubicBezTo>
                        <a:pt x="8612" y="2158"/>
                        <a:pt x="9193" y="2935"/>
                        <a:pt x="9312" y="3754"/>
                      </a:cubicBezTo>
                      <a:cubicBezTo>
                        <a:pt x="9064" y="3350"/>
                        <a:pt x="8719" y="3057"/>
                        <a:pt x="8327" y="2917"/>
                      </a:cubicBezTo>
                      <a:cubicBezTo>
                        <a:pt x="8306" y="2910"/>
                        <a:pt x="8286" y="2903"/>
                        <a:pt x="8263" y="2896"/>
                      </a:cubicBezTo>
                      <a:cubicBezTo>
                        <a:pt x="8181" y="2869"/>
                        <a:pt x="8097" y="2852"/>
                        <a:pt x="8013" y="2839"/>
                      </a:cubicBezTo>
                      <a:lnTo>
                        <a:pt x="8005" y="2837"/>
                      </a:lnTo>
                      <a:cubicBezTo>
                        <a:pt x="7999" y="2837"/>
                        <a:pt x="7993" y="2834"/>
                        <a:pt x="7990" y="2834"/>
                      </a:cubicBezTo>
                      <a:lnTo>
                        <a:pt x="7986" y="2834"/>
                      </a:lnTo>
                      <a:cubicBezTo>
                        <a:pt x="7965" y="2833"/>
                        <a:pt x="7946" y="2833"/>
                        <a:pt x="7926" y="2833"/>
                      </a:cubicBezTo>
                      <a:cubicBezTo>
                        <a:pt x="7906" y="2833"/>
                        <a:pt x="7885" y="2831"/>
                        <a:pt x="7868" y="2831"/>
                      </a:cubicBezTo>
                      <a:cubicBezTo>
                        <a:pt x="7702" y="2817"/>
                        <a:pt x="7549" y="2817"/>
                        <a:pt x="7467" y="2817"/>
                      </a:cubicBezTo>
                      <a:cubicBezTo>
                        <a:pt x="7431" y="2817"/>
                        <a:pt x="7394" y="2818"/>
                        <a:pt x="7358" y="2818"/>
                      </a:cubicBezTo>
                      <a:lnTo>
                        <a:pt x="7349" y="2818"/>
                      </a:lnTo>
                      <a:cubicBezTo>
                        <a:pt x="7314" y="2820"/>
                        <a:pt x="7279" y="2823"/>
                        <a:pt x="7247" y="2826"/>
                      </a:cubicBezTo>
                      <a:cubicBezTo>
                        <a:pt x="7241" y="2826"/>
                        <a:pt x="7237" y="2826"/>
                        <a:pt x="7232" y="2827"/>
                      </a:cubicBezTo>
                      <a:lnTo>
                        <a:pt x="7133" y="2839"/>
                      </a:lnTo>
                      <a:cubicBezTo>
                        <a:pt x="7129" y="2839"/>
                        <a:pt x="7123" y="2840"/>
                        <a:pt x="7117" y="2840"/>
                      </a:cubicBezTo>
                      <a:cubicBezTo>
                        <a:pt x="7085" y="2845"/>
                        <a:pt x="7052" y="2850"/>
                        <a:pt x="7021" y="2855"/>
                      </a:cubicBezTo>
                      <a:cubicBezTo>
                        <a:pt x="7020" y="2855"/>
                        <a:pt x="7015" y="2855"/>
                        <a:pt x="7014" y="2858"/>
                      </a:cubicBezTo>
                      <a:cubicBezTo>
                        <a:pt x="7009" y="2858"/>
                        <a:pt x="7006" y="2859"/>
                        <a:pt x="7002" y="2859"/>
                      </a:cubicBezTo>
                      <a:cubicBezTo>
                        <a:pt x="6979" y="2862"/>
                        <a:pt x="6955" y="2868"/>
                        <a:pt x="6932" y="2874"/>
                      </a:cubicBezTo>
                      <a:cubicBezTo>
                        <a:pt x="6928" y="2874"/>
                        <a:pt x="6926" y="2875"/>
                        <a:pt x="6922" y="2875"/>
                      </a:cubicBezTo>
                      <a:cubicBezTo>
                        <a:pt x="6897" y="2881"/>
                        <a:pt x="6871" y="2887"/>
                        <a:pt x="6846" y="2894"/>
                      </a:cubicBezTo>
                      <a:cubicBezTo>
                        <a:pt x="6840" y="2896"/>
                        <a:pt x="6833" y="2897"/>
                        <a:pt x="6827" y="2899"/>
                      </a:cubicBezTo>
                      <a:cubicBezTo>
                        <a:pt x="6804" y="2904"/>
                        <a:pt x="6782" y="2910"/>
                        <a:pt x="6760" y="2917"/>
                      </a:cubicBezTo>
                      <a:cubicBezTo>
                        <a:pt x="6756" y="2919"/>
                        <a:pt x="6753" y="2919"/>
                        <a:pt x="6751" y="2919"/>
                      </a:cubicBezTo>
                      <a:cubicBezTo>
                        <a:pt x="6725" y="2926"/>
                        <a:pt x="6702" y="2934"/>
                        <a:pt x="6676" y="2942"/>
                      </a:cubicBezTo>
                      <a:cubicBezTo>
                        <a:pt x="6671" y="2945"/>
                        <a:pt x="6664" y="2947"/>
                        <a:pt x="6658" y="2948"/>
                      </a:cubicBezTo>
                      <a:lnTo>
                        <a:pt x="6593" y="2970"/>
                      </a:lnTo>
                      <a:cubicBezTo>
                        <a:pt x="6588" y="2971"/>
                        <a:pt x="6585" y="2971"/>
                        <a:pt x="6581" y="2974"/>
                      </a:cubicBezTo>
                      <a:lnTo>
                        <a:pt x="6511" y="3001"/>
                      </a:lnTo>
                      <a:cubicBezTo>
                        <a:pt x="6505" y="3003"/>
                        <a:pt x="6499" y="3006"/>
                        <a:pt x="6492" y="3008"/>
                      </a:cubicBezTo>
                      <a:cubicBezTo>
                        <a:pt x="6472" y="3018"/>
                        <a:pt x="6450" y="3027"/>
                        <a:pt x="6431" y="3036"/>
                      </a:cubicBezTo>
                      <a:lnTo>
                        <a:pt x="6419" y="3041"/>
                      </a:lnTo>
                      <a:cubicBezTo>
                        <a:pt x="6396" y="3052"/>
                        <a:pt x="6374" y="3063"/>
                        <a:pt x="6351" y="3073"/>
                      </a:cubicBezTo>
                      <a:cubicBezTo>
                        <a:pt x="6345" y="3078"/>
                        <a:pt x="6339" y="3079"/>
                        <a:pt x="6335" y="3084"/>
                      </a:cubicBezTo>
                      <a:cubicBezTo>
                        <a:pt x="6314" y="3092"/>
                        <a:pt x="6294" y="3103"/>
                        <a:pt x="6275" y="3114"/>
                      </a:cubicBezTo>
                      <a:lnTo>
                        <a:pt x="6265" y="3120"/>
                      </a:lnTo>
                      <a:cubicBezTo>
                        <a:pt x="6243" y="3132"/>
                        <a:pt x="6221" y="3143"/>
                        <a:pt x="6199" y="3156"/>
                      </a:cubicBezTo>
                      <a:cubicBezTo>
                        <a:pt x="6193" y="3159"/>
                        <a:pt x="6187" y="3161"/>
                        <a:pt x="6183" y="3165"/>
                      </a:cubicBezTo>
                      <a:cubicBezTo>
                        <a:pt x="6164" y="3175"/>
                        <a:pt x="6147" y="3187"/>
                        <a:pt x="6128" y="3200"/>
                      </a:cubicBezTo>
                      <a:cubicBezTo>
                        <a:pt x="6125" y="3202"/>
                        <a:pt x="6120" y="3203"/>
                        <a:pt x="6117" y="3208"/>
                      </a:cubicBezTo>
                      <a:cubicBezTo>
                        <a:pt x="6097" y="3219"/>
                        <a:pt x="6075" y="3234"/>
                        <a:pt x="6055" y="3248"/>
                      </a:cubicBezTo>
                      <a:cubicBezTo>
                        <a:pt x="6049" y="3253"/>
                        <a:pt x="6046" y="3256"/>
                        <a:pt x="6040" y="3260"/>
                      </a:cubicBezTo>
                      <a:cubicBezTo>
                        <a:pt x="6023" y="3273"/>
                        <a:pt x="6007" y="3285"/>
                        <a:pt x="5989" y="3298"/>
                      </a:cubicBezTo>
                      <a:cubicBezTo>
                        <a:pt x="5986" y="3299"/>
                        <a:pt x="5982" y="3304"/>
                        <a:pt x="5979" y="3305"/>
                      </a:cubicBezTo>
                      <a:cubicBezTo>
                        <a:pt x="5959" y="3320"/>
                        <a:pt x="5940" y="3336"/>
                        <a:pt x="5922" y="3350"/>
                      </a:cubicBezTo>
                      <a:cubicBezTo>
                        <a:pt x="5916" y="3355"/>
                        <a:pt x="5913" y="3358"/>
                        <a:pt x="5909" y="3362"/>
                      </a:cubicBezTo>
                      <a:cubicBezTo>
                        <a:pt x="5893" y="3377"/>
                        <a:pt x="5878" y="3390"/>
                        <a:pt x="5862" y="3404"/>
                      </a:cubicBezTo>
                      <a:cubicBezTo>
                        <a:pt x="5858" y="3407"/>
                        <a:pt x="5855" y="3409"/>
                        <a:pt x="5852" y="3413"/>
                      </a:cubicBezTo>
                      <a:cubicBezTo>
                        <a:pt x="5835" y="3429"/>
                        <a:pt x="5819" y="3445"/>
                        <a:pt x="5800" y="3464"/>
                      </a:cubicBezTo>
                      <a:lnTo>
                        <a:pt x="5794" y="3470"/>
                      </a:lnTo>
                      <a:cubicBezTo>
                        <a:pt x="5785" y="3479"/>
                        <a:pt x="5776" y="3487"/>
                        <a:pt x="5769" y="3496"/>
                      </a:cubicBezTo>
                      <a:lnTo>
                        <a:pt x="5768" y="3499"/>
                      </a:lnTo>
                      <a:cubicBezTo>
                        <a:pt x="5754" y="3511"/>
                        <a:pt x="5741" y="3525"/>
                        <a:pt x="5728" y="3540"/>
                      </a:cubicBezTo>
                      <a:lnTo>
                        <a:pt x="5724" y="3546"/>
                      </a:lnTo>
                      <a:cubicBezTo>
                        <a:pt x="5712" y="3559"/>
                        <a:pt x="5702" y="3572"/>
                        <a:pt x="5689" y="3584"/>
                      </a:cubicBezTo>
                      <a:cubicBezTo>
                        <a:pt x="5683" y="3589"/>
                        <a:pt x="5680" y="3595"/>
                        <a:pt x="5674" y="3602"/>
                      </a:cubicBezTo>
                      <a:cubicBezTo>
                        <a:pt x="5667" y="3610"/>
                        <a:pt x="5661" y="3618"/>
                        <a:pt x="5654" y="3627"/>
                      </a:cubicBezTo>
                      <a:cubicBezTo>
                        <a:pt x="5587" y="3712"/>
                        <a:pt x="5536" y="3792"/>
                        <a:pt x="5498" y="3871"/>
                      </a:cubicBezTo>
                      <a:cubicBezTo>
                        <a:pt x="5494" y="3868"/>
                        <a:pt x="5489" y="3865"/>
                        <a:pt x="5485" y="3863"/>
                      </a:cubicBezTo>
                      <a:cubicBezTo>
                        <a:pt x="5552" y="3761"/>
                        <a:pt x="5585" y="3608"/>
                        <a:pt x="5618" y="3457"/>
                      </a:cubicBezTo>
                      <a:cubicBezTo>
                        <a:pt x="5639" y="3353"/>
                        <a:pt x="5661" y="3253"/>
                        <a:pt x="5690" y="3202"/>
                      </a:cubicBezTo>
                      <a:cubicBezTo>
                        <a:pt x="5692" y="3200"/>
                        <a:pt x="5692" y="3196"/>
                        <a:pt x="5695" y="3194"/>
                      </a:cubicBezTo>
                      <a:cubicBezTo>
                        <a:pt x="5830" y="2829"/>
                        <a:pt x="5996" y="2533"/>
                        <a:pt x="6200" y="2294"/>
                      </a:cubicBezTo>
                      <a:cubicBezTo>
                        <a:pt x="6496" y="1965"/>
                        <a:pt x="6945" y="1691"/>
                        <a:pt x="7382" y="1691"/>
                      </a:cubicBezTo>
                      <a:close/>
                      <a:moveTo>
                        <a:pt x="3115" y="1769"/>
                      </a:moveTo>
                      <a:cubicBezTo>
                        <a:pt x="3077" y="1919"/>
                        <a:pt x="3066" y="2077"/>
                        <a:pt x="3079" y="2241"/>
                      </a:cubicBezTo>
                      <a:lnTo>
                        <a:pt x="3079" y="2243"/>
                      </a:lnTo>
                      <a:cubicBezTo>
                        <a:pt x="3080" y="2259"/>
                        <a:pt x="3082" y="2273"/>
                        <a:pt x="3085" y="2291"/>
                      </a:cubicBezTo>
                      <a:cubicBezTo>
                        <a:pt x="3086" y="2301"/>
                        <a:pt x="3086" y="2311"/>
                        <a:pt x="3087" y="2321"/>
                      </a:cubicBezTo>
                      <a:lnTo>
                        <a:pt x="3087" y="2330"/>
                      </a:lnTo>
                      <a:cubicBezTo>
                        <a:pt x="3079" y="2713"/>
                        <a:pt x="3255" y="3129"/>
                        <a:pt x="3584" y="3500"/>
                      </a:cubicBezTo>
                      <a:cubicBezTo>
                        <a:pt x="3842" y="3789"/>
                        <a:pt x="4159" y="4013"/>
                        <a:pt x="4476" y="4136"/>
                      </a:cubicBezTo>
                      <a:cubicBezTo>
                        <a:pt x="4427" y="4149"/>
                        <a:pt x="4377" y="4161"/>
                        <a:pt x="4332" y="4168"/>
                      </a:cubicBezTo>
                      <a:lnTo>
                        <a:pt x="4328" y="4168"/>
                      </a:lnTo>
                      <a:cubicBezTo>
                        <a:pt x="4097" y="4214"/>
                        <a:pt x="3889" y="4237"/>
                        <a:pt x="3701" y="4237"/>
                      </a:cubicBezTo>
                      <a:cubicBezTo>
                        <a:pt x="3426" y="4237"/>
                        <a:pt x="3191" y="4188"/>
                        <a:pt x="2983" y="4091"/>
                      </a:cubicBezTo>
                      <a:cubicBezTo>
                        <a:pt x="2722" y="3970"/>
                        <a:pt x="2542" y="3785"/>
                        <a:pt x="2455" y="3540"/>
                      </a:cubicBezTo>
                      <a:cubicBezTo>
                        <a:pt x="2349" y="3234"/>
                        <a:pt x="2386" y="2848"/>
                        <a:pt x="2563" y="2479"/>
                      </a:cubicBezTo>
                      <a:cubicBezTo>
                        <a:pt x="2649" y="2298"/>
                        <a:pt x="2765" y="2129"/>
                        <a:pt x="2899" y="1991"/>
                      </a:cubicBezTo>
                      <a:lnTo>
                        <a:pt x="2902" y="1988"/>
                      </a:lnTo>
                      <a:cubicBezTo>
                        <a:pt x="2968" y="1915"/>
                        <a:pt x="3036" y="1842"/>
                        <a:pt x="3115" y="1769"/>
                      </a:cubicBezTo>
                      <a:close/>
                      <a:moveTo>
                        <a:pt x="5221" y="4222"/>
                      </a:moveTo>
                      <a:lnTo>
                        <a:pt x="5227" y="4223"/>
                      </a:lnTo>
                      <a:cubicBezTo>
                        <a:pt x="5231" y="4225"/>
                        <a:pt x="5234" y="4228"/>
                        <a:pt x="5237" y="4229"/>
                      </a:cubicBezTo>
                      <a:cubicBezTo>
                        <a:pt x="5243" y="4231"/>
                        <a:pt x="5246" y="4235"/>
                        <a:pt x="5250" y="4238"/>
                      </a:cubicBezTo>
                      <a:lnTo>
                        <a:pt x="5256" y="4244"/>
                      </a:lnTo>
                      <a:cubicBezTo>
                        <a:pt x="5260" y="4247"/>
                        <a:pt x="5265" y="4251"/>
                        <a:pt x="5268" y="4254"/>
                      </a:cubicBezTo>
                      <a:lnTo>
                        <a:pt x="5272" y="4258"/>
                      </a:lnTo>
                      <a:cubicBezTo>
                        <a:pt x="5278" y="4264"/>
                        <a:pt x="5281" y="4267"/>
                        <a:pt x="5285" y="4273"/>
                      </a:cubicBezTo>
                      <a:lnTo>
                        <a:pt x="5287" y="4274"/>
                      </a:lnTo>
                      <a:cubicBezTo>
                        <a:pt x="5290" y="4280"/>
                        <a:pt x="5295" y="4287"/>
                        <a:pt x="5297" y="4293"/>
                      </a:cubicBezTo>
                      <a:cubicBezTo>
                        <a:pt x="5309" y="4312"/>
                        <a:pt x="5314" y="4333"/>
                        <a:pt x="5314" y="4352"/>
                      </a:cubicBezTo>
                      <a:cubicBezTo>
                        <a:pt x="5314" y="4388"/>
                        <a:pt x="5287" y="4410"/>
                        <a:pt x="5234" y="4414"/>
                      </a:cubicBezTo>
                      <a:lnTo>
                        <a:pt x="5230" y="4414"/>
                      </a:lnTo>
                      <a:cubicBezTo>
                        <a:pt x="5226" y="4415"/>
                        <a:pt x="5222" y="4415"/>
                        <a:pt x="5219" y="4415"/>
                      </a:cubicBezTo>
                      <a:cubicBezTo>
                        <a:pt x="5183" y="4415"/>
                        <a:pt x="5146" y="4385"/>
                        <a:pt x="5126" y="4356"/>
                      </a:cubicBezTo>
                      <a:cubicBezTo>
                        <a:pt x="5118" y="4344"/>
                        <a:pt x="5112" y="4331"/>
                        <a:pt x="5106" y="4319"/>
                      </a:cubicBezTo>
                      <a:cubicBezTo>
                        <a:pt x="5103" y="4282"/>
                        <a:pt x="5141" y="4250"/>
                        <a:pt x="5221" y="4222"/>
                      </a:cubicBezTo>
                      <a:close/>
                      <a:moveTo>
                        <a:pt x="7664" y="3262"/>
                      </a:moveTo>
                      <a:cubicBezTo>
                        <a:pt x="7803" y="3262"/>
                        <a:pt x="7947" y="3273"/>
                        <a:pt x="8094" y="3295"/>
                      </a:cubicBezTo>
                      <a:lnTo>
                        <a:pt x="8124" y="3295"/>
                      </a:lnTo>
                      <a:cubicBezTo>
                        <a:pt x="8139" y="3295"/>
                        <a:pt x="8156" y="3296"/>
                        <a:pt x="8175" y="3298"/>
                      </a:cubicBezTo>
                      <a:lnTo>
                        <a:pt x="8181" y="3299"/>
                      </a:lnTo>
                      <a:cubicBezTo>
                        <a:pt x="8185" y="3302"/>
                        <a:pt x="8188" y="3302"/>
                        <a:pt x="8193" y="3304"/>
                      </a:cubicBezTo>
                      <a:lnTo>
                        <a:pt x="8194" y="3304"/>
                      </a:lnTo>
                      <a:cubicBezTo>
                        <a:pt x="8379" y="3371"/>
                        <a:pt x="8531" y="3464"/>
                        <a:pt x="8655" y="3589"/>
                      </a:cubicBezTo>
                      <a:cubicBezTo>
                        <a:pt x="8675" y="3610"/>
                        <a:pt x="8696" y="3632"/>
                        <a:pt x="8712" y="3652"/>
                      </a:cubicBezTo>
                      <a:lnTo>
                        <a:pt x="8716" y="3656"/>
                      </a:lnTo>
                      <a:cubicBezTo>
                        <a:pt x="8735" y="3672"/>
                        <a:pt x="8755" y="3691"/>
                        <a:pt x="8773" y="3709"/>
                      </a:cubicBezTo>
                      <a:lnTo>
                        <a:pt x="8777" y="3713"/>
                      </a:lnTo>
                      <a:cubicBezTo>
                        <a:pt x="8793" y="3729"/>
                        <a:pt x="8809" y="3745"/>
                        <a:pt x="8824" y="3763"/>
                      </a:cubicBezTo>
                      <a:lnTo>
                        <a:pt x="8834" y="3772"/>
                      </a:lnTo>
                      <a:cubicBezTo>
                        <a:pt x="8846" y="3786"/>
                        <a:pt x="8860" y="3802"/>
                        <a:pt x="8873" y="3817"/>
                      </a:cubicBezTo>
                      <a:cubicBezTo>
                        <a:pt x="8878" y="3821"/>
                        <a:pt x="8881" y="3825"/>
                        <a:pt x="8885" y="3830"/>
                      </a:cubicBezTo>
                      <a:cubicBezTo>
                        <a:pt x="8897" y="3844"/>
                        <a:pt x="8908" y="3859"/>
                        <a:pt x="8919" y="3875"/>
                      </a:cubicBezTo>
                      <a:lnTo>
                        <a:pt x="8930" y="3891"/>
                      </a:lnTo>
                      <a:cubicBezTo>
                        <a:pt x="8937" y="3901"/>
                        <a:pt x="8943" y="3910"/>
                        <a:pt x="8951" y="3920"/>
                      </a:cubicBezTo>
                      <a:cubicBezTo>
                        <a:pt x="8955" y="3930"/>
                        <a:pt x="8962" y="3938"/>
                        <a:pt x="8968" y="3946"/>
                      </a:cubicBezTo>
                      <a:cubicBezTo>
                        <a:pt x="8975" y="3955"/>
                        <a:pt x="8981" y="3967"/>
                        <a:pt x="8987" y="3976"/>
                      </a:cubicBezTo>
                      <a:lnTo>
                        <a:pt x="9003" y="4003"/>
                      </a:lnTo>
                      <a:cubicBezTo>
                        <a:pt x="9009" y="4013"/>
                        <a:pt x="9016" y="4022"/>
                        <a:pt x="9021" y="4034"/>
                      </a:cubicBezTo>
                      <a:cubicBezTo>
                        <a:pt x="9026" y="4043"/>
                        <a:pt x="9032" y="4051"/>
                        <a:pt x="9038" y="4063"/>
                      </a:cubicBezTo>
                      <a:cubicBezTo>
                        <a:pt x="9042" y="4073"/>
                        <a:pt x="9048" y="4085"/>
                        <a:pt x="9054" y="4094"/>
                      </a:cubicBezTo>
                      <a:cubicBezTo>
                        <a:pt x="9060" y="4102"/>
                        <a:pt x="9064" y="4114"/>
                        <a:pt x="9070" y="4123"/>
                      </a:cubicBezTo>
                      <a:lnTo>
                        <a:pt x="9086" y="4156"/>
                      </a:lnTo>
                      <a:cubicBezTo>
                        <a:pt x="9092" y="4166"/>
                        <a:pt x="9098" y="4177"/>
                        <a:pt x="9101" y="4187"/>
                      </a:cubicBezTo>
                      <a:cubicBezTo>
                        <a:pt x="9107" y="4199"/>
                        <a:pt x="9112" y="4209"/>
                        <a:pt x="9115" y="4222"/>
                      </a:cubicBezTo>
                      <a:cubicBezTo>
                        <a:pt x="9121" y="4232"/>
                        <a:pt x="9124" y="4244"/>
                        <a:pt x="9130" y="4254"/>
                      </a:cubicBezTo>
                      <a:cubicBezTo>
                        <a:pt x="9136" y="4266"/>
                        <a:pt x="9139" y="4277"/>
                        <a:pt x="9144" y="4289"/>
                      </a:cubicBezTo>
                      <a:cubicBezTo>
                        <a:pt x="9150" y="4299"/>
                        <a:pt x="9153" y="4311"/>
                        <a:pt x="9159" y="4324"/>
                      </a:cubicBezTo>
                      <a:cubicBezTo>
                        <a:pt x="9165" y="4336"/>
                        <a:pt x="9168" y="4347"/>
                        <a:pt x="9172" y="4360"/>
                      </a:cubicBezTo>
                      <a:cubicBezTo>
                        <a:pt x="9175" y="4371"/>
                        <a:pt x="9181" y="4384"/>
                        <a:pt x="9185" y="4397"/>
                      </a:cubicBezTo>
                      <a:cubicBezTo>
                        <a:pt x="9188" y="4408"/>
                        <a:pt x="9194" y="4423"/>
                        <a:pt x="9197" y="4436"/>
                      </a:cubicBezTo>
                      <a:lnTo>
                        <a:pt x="9203" y="4452"/>
                      </a:lnTo>
                      <a:cubicBezTo>
                        <a:pt x="9222" y="4508"/>
                        <a:pt x="9236" y="4561"/>
                        <a:pt x="9252" y="4620"/>
                      </a:cubicBezTo>
                      <a:cubicBezTo>
                        <a:pt x="8096" y="4301"/>
                        <a:pt x="7121" y="4148"/>
                        <a:pt x="6211" y="4148"/>
                      </a:cubicBezTo>
                      <a:cubicBezTo>
                        <a:pt x="6138" y="4148"/>
                        <a:pt x="6066" y="4149"/>
                        <a:pt x="5995" y="4150"/>
                      </a:cubicBezTo>
                      <a:lnTo>
                        <a:pt x="5989" y="4150"/>
                      </a:lnTo>
                      <a:cubicBezTo>
                        <a:pt x="5953" y="4153"/>
                        <a:pt x="5913" y="4158"/>
                        <a:pt x="5871" y="4159"/>
                      </a:cubicBezTo>
                      <a:cubicBezTo>
                        <a:pt x="5886" y="4137"/>
                        <a:pt x="5900" y="4120"/>
                        <a:pt x="5916" y="4101"/>
                      </a:cubicBezTo>
                      <a:lnTo>
                        <a:pt x="5938" y="4075"/>
                      </a:lnTo>
                      <a:cubicBezTo>
                        <a:pt x="5941" y="4072"/>
                        <a:pt x="5943" y="4069"/>
                        <a:pt x="5944" y="4067"/>
                      </a:cubicBezTo>
                      <a:cubicBezTo>
                        <a:pt x="5951" y="4057"/>
                        <a:pt x="5959" y="4050"/>
                        <a:pt x="5964" y="4041"/>
                      </a:cubicBezTo>
                      <a:cubicBezTo>
                        <a:pt x="5967" y="4038"/>
                        <a:pt x="5970" y="4034"/>
                        <a:pt x="5973" y="4031"/>
                      </a:cubicBezTo>
                      <a:cubicBezTo>
                        <a:pt x="5980" y="4024"/>
                        <a:pt x="5986" y="4013"/>
                        <a:pt x="5994" y="4006"/>
                      </a:cubicBezTo>
                      <a:cubicBezTo>
                        <a:pt x="5996" y="4002"/>
                        <a:pt x="6001" y="3997"/>
                        <a:pt x="6007" y="3992"/>
                      </a:cubicBezTo>
                      <a:cubicBezTo>
                        <a:pt x="6011" y="3984"/>
                        <a:pt x="6018" y="3977"/>
                        <a:pt x="6026" y="3970"/>
                      </a:cubicBezTo>
                      <a:cubicBezTo>
                        <a:pt x="6031" y="3965"/>
                        <a:pt x="6036" y="3960"/>
                        <a:pt x="6040" y="3954"/>
                      </a:cubicBezTo>
                      <a:cubicBezTo>
                        <a:pt x="6047" y="3946"/>
                        <a:pt x="6053" y="3939"/>
                        <a:pt x="6061" y="3932"/>
                      </a:cubicBezTo>
                      <a:cubicBezTo>
                        <a:pt x="6066" y="3926"/>
                        <a:pt x="6072" y="3919"/>
                        <a:pt x="6077" y="3914"/>
                      </a:cubicBezTo>
                      <a:cubicBezTo>
                        <a:pt x="6084" y="3907"/>
                        <a:pt x="6091" y="3900"/>
                        <a:pt x="6097" y="3892"/>
                      </a:cubicBezTo>
                      <a:cubicBezTo>
                        <a:pt x="6103" y="3887"/>
                        <a:pt x="6109" y="3879"/>
                        <a:pt x="6116" y="3874"/>
                      </a:cubicBezTo>
                      <a:cubicBezTo>
                        <a:pt x="6123" y="3866"/>
                        <a:pt x="6132" y="3858"/>
                        <a:pt x="6141" y="3850"/>
                      </a:cubicBezTo>
                      <a:cubicBezTo>
                        <a:pt x="6147" y="3844"/>
                        <a:pt x="6152" y="3839"/>
                        <a:pt x="6157" y="3836"/>
                      </a:cubicBezTo>
                      <a:cubicBezTo>
                        <a:pt x="6171" y="3823"/>
                        <a:pt x="6184" y="3809"/>
                        <a:pt x="6199" y="3798"/>
                      </a:cubicBezTo>
                      <a:cubicBezTo>
                        <a:pt x="6595" y="3444"/>
                        <a:pt x="7095" y="3262"/>
                        <a:pt x="7664" y="3262"/>
                      </a:cubicBezTo>
                      <a:close/>
                      <a:moveTo>
                        <a:pt x="4675" y="4939"/>
                      </a:moveTo>
                      <a:lnTo>
                        <a:pt x="4675" y="4939"/>
                      </a:lnTo>
                      <a:cubicBezTo>
                        <a:pt x="4450" y="5507"/>
                        <a:pt x="4020" y="5994"/>
                        <a:pt x="3506" y="6256"/>
                      </a:cubicBezTo>
                      <a:cubicBezTo>
                        <a:pt x="3475" y="6270"/>
                        <a:pt x="3443" y="6283"/>
                        <a:pt x="3411" y="6294"/>
                      </a:cubicBezTo>
                      <a:cubicBezTo>
                        <a:pt x="3379" y="6307"/>
                        <a:pt x="3348" y="6321"/>
                        <a:pt x="3315" y="6334"/>
                      </a:cubicBezTo>
                      <a:cubicBezTo>
                        <a:pt x="3312" y="6335"/>
                        <a:pt x="3308" y="6337"/>
                        <a:pt x="3306" y="6338"/>
                      </a:cubicBezTo>
                      <a:cubicBezTo>
                        <a:pt x="3299" y="6341"/>
                        <a:pt x="3291" y="6342"/>
                        <a:pt x="3284" y="6345"/>
                      </a:cubicBezTo>
                      <a:cubicBezTo>
                        <a:pt x="3265" y="6351"/>
                        <a:pt x="3248" y="6357"/>
                        <a:pt x="3229" y="6360"/>
                      </a:cubicBezTo>
                      <a:cubicBezTo>
                        <a:pt x="3092" y="6396"/>
                        <a:pt x="2962" y="6413"/>
                        <a:pt x="2838" y="6413"/>
                      </a:cubicBezTo>
                      <a:cubicBezTo>
                        <a:pt x="2736" y="6413"/>
                        <a:pt x="2637" y="6401"/>
                        <a:pt x="2541" y="6377"/>
                      </a:cubicBezTo>
                      <a:cubicBezTo>
                        <a:pt x="2241" y="6278"/>
                        <a:pt x="2040" y="6030"/>
                        <a:pt x="1866" y="5775"/>
                      </a:cubicBezTo>
                      <a:lnTo>
                        <a:pt x="1852" y="5752"/>
                      </a:lnTo>
                      <a:lnTo>
                        <a:pt x="1841" y="5733"/>
                      </a:lnTo>
                      <a:lnTo>
                        <a:pt x="1840" y="5730"/>
                      </a:lnTo>
                      <a:lnTo>
                        <a:pt x="1828" y="5711"/>
                      </a:lnTo>
                      <a:cubicBezTo>
                        <a:pt x="1821" y="5703"/>
                        <a:pt x="1815" y="5692"/>
                        <a:pt x="1808" y="5682"/>
                      </a:cubicBezTo>
                      <a:cubicBezTo>
                        <a:pt x="1768" y="5615"/>
                        <a:pt x="1728" y="5548"/>
                        <a:pt x="1690" y="5481"/>
                      </a:cubicBezTo>
                      <a:lnTo>
                        <a:pt x="1687" y="5474"/>
                      </a:lnTo>
                      <a:cubicBezTo>
                        <a:pt x="2722" y="5433"/>
                        <a:pt x="3541" y="5303"/>
                        <a:pt x="4255" y="5070"/>
                      </a:cubicBezTo>
                      <a:cubicBezTo>
                        <a:pt x="4405" y="5026"/>
                        <a:pt x="4543" y="4983"/>
                        <a:pt x="4675" y="4939"/>
                      </a:cubicBezTo>
                      <a:close/>
                      <a:moveTo>
                        <a:pt x="5126" y="5143"/>
                      </a:moveTo>
                      <a:lnTo>
                        <a:pt x="5126" y="5143"/>
                      </a:lnTo>
                      <a:cubicBezTo>
                        <a:pt x="5188" y="5711"/>
                        <a:pt x="5189" y="6388"/>
                        <a:pt x="4903" y="6985"/>
                      </a:cubicBezTo>
                      <a:cubicBezTo>
                        <a:pt x="4736" y="7326"/>
                        <a:pt x="4405" y="7692"/>
                        <a:pt x="3982" y="7699"/>
                      </a:cubicBezTo>
                      <a:cubicBezTo>
                        <a:pt x="3960" y="7699"/>
                        <a:pt x="3933" y="7698"/>
                        <a:pt x="3905" y="7696"/>
                      </a:cubicBezTo>
                      <a:cubicBezTo>
                        <a:pt x="3854" y="7689"/>
                        <a:pt x="3803" y="7677"/>
                        <a:pt x="3751" y="7664"/>
                      </a:cubicBezTo>
                      <a:lnTo>
                        <a:pt x="3723" y="7657"/>
                      </a:lnTo>
                      <a:cubicBezTo>
                        <a:pt x="3500" y="7599"/>
                        <a:pt x="3283" y="7492"/>
                        <a:pt x="3077" y="7336"/>
                      </a:cubicBezTo>
                      <a:cubicBezTo>
                        <a:pt x="2895" y="7201"/>
                        <a:pt x="2717" y="7026"/>
                        <a:pt x="2541" y="6807"/>
                      </a:cubicBezTo>
                      <a:lnTo>
                        <a:pt x="2541" y="6807"/>
                      </a:lnTo>
                      <a:cubicBezTo>
                        <a:pt x="2582" y="6816"/>
                        <a:pt x="2623" y="6823"/>
                        <a:pt x="2663" y="6829"/>
                      </a:cubicBezTo>
                      <a:cubicBezTo>
                        <a:pt x="2735" y="6838"/>
                        <a:pt x="2805" y="6844"/>
                        <a:pt x="2876" y="6844"/>
                      </a:cubicBezTo>
                      <a:cubicBezTo>
                        <a:pt x="3079" y="6844"/>
                        <a:pt x="3284" y="6804"/>
                        <a:pt x="3488" y="6729"/>
                      </a:cubicBezTo>
                      <a:cubicBezTo>
                        <a:pt x="3490" y="6729"/>
                        <a:pt x="3494" y="6727"/>
                        <a:pt x="3496" y="6727"/>
                      </a:cubicBezTo>
                      <a:cubicBezTo>
                        <a:pt x="3509" y="6721"/>
                        <a:pt x="3522" y="6717"/>
                        <a:pt x="3533" y="6713"/>
                      </a:cubicBezTo>
                      <a:cubicBezTo>
                        <a:pt x="3538" y="6710"/>
                        <a:pt x="3544" y="6708"/>
                        <a:pt x="3547" y="6707"/>
                      </a:cubicBezTo>
                      <a:cubicBezTo>
                        <a:pt x="3558" y="6701"/>
                        <a:pt x="3568" y="6697"/>
                        <a:pt x="3581" y="6692"/>
                      </a:cubicBezTo>
                      <a:cubicBezTo>
                        <a:pt x="3587" y="6689"/>
                        <a:pt x="3595" y="6686"/>
                        <a:pt x="3599" y="6685"/>
                      </a:cubicBezTo>
                      <a:cubicBezTo>
                        <a:pt x="3611" y="6680"/>
                        <a:pt x="3619" y="6676"/>
                        <a:pt x="3631" y="6672"/>
                      </a:cubicBezTo>
                      <a:cubicBezTo>
                        <a:pt x="3640" y="6669"/>
                        <a:pt x="3647" y="6664"/>
                        <a:pt x="3656" y="6659"/>
                      </a:cubicBezTo>
                      <a:cubicBezTo>
                        <a:pt x="3663" y="6656"/>
                        <a:pt x="3672" y="6651"/>
                        <a:pt x="3679" y="6648"/>
                      </a:cubicBezTo>
                      <a:cubicBezTo>
                        <a:pt x="3697" y="6641"/>
                        <a:pt x="3713" y="6632"/>
                        <a:pt x="3729" y="6624"/>
                      </a:cubicBezTo>
                      <a:lnTo>
                        <a:pt x="3730" y="6622"/>
                      </a:lnTo>
                      <a:lnTo>
                        <a:pt x="3736" y="6619"/>
                      </a:lnTo>
                      <a:cubicBezTo>
                        <a:pt x="3756" y="6608"/>
                        <a:pt x="3774" y="6599"/>
                        <a:pt x="3794" y="6587"/>
                      </a:cubicBezTo>
                      <a:cubicBezTo>
                        <a:pt x="3800" y="6586"/>
                        <a:pt x="3803" y="6583"/>
                        <a:pt x="3809" y="6581"/>
                      </a:cubicBezTo>
                      <a:cubicBezTo>
                        <a:pt x="3829" y="6568"/>
                        <a:pt x="3851" y="6557"/>
                        <a:pt x="3872" y="6545"/>
                      </a:cubicBezTo>
                      <a:cubicBezTo>
                        <a:pt x="3874" y="6542"/>
                        <a:pt x="3880" y="6539"/>
                        <a:pt x="3883" y="6538"/>
                      </a:cubicBezTo>
                      <a:cubicBezTo>
                        <a:pt x="3902" y="6526"/>
                        <a:pt x="3920" y="6513"/>
                        <a:pt x="3939" y="6503"/>
                      </a:cubicBezTo>
                      <a:cubicBezTo>
                        <a:pt x="3941" y="6501"/>
                        <a:pt x="3946" y="6497"/>
                        <a:pt x="3949" y="6495"/>
                      </a:cubicBezTo>
                      <a:cubicBezTo>
                        <a:pt x="3969" y="6482"/>
                        <a:pt x="3991" y="6468"/>
                        <a:pt x="4011" y="6453"/>
                      </a:cubicBezTo>
                      <a:cubicBezTo>
                        <a:pt x="4017" y="6450"/>
                        <a:pt x="4020" y="6446"/>
                        <a:pt x="4026" y="6443"/>
                      </a:cubicBezTo>
                      <a:lnTo>
                        <a:pt x="4086" y="6399"/>
                      </a:lnTo>
                      <a:lnTo>
                        <a:pt x="4090" y="6395"/>
                      </a:lnTo>
                      <a:cubicBezTo>
                        <a:pt x="4109" y="6379"/>
                        <a:pt x="4131" y="6364"/>
                        <a:pt x="4151" y="6345"/>
                      </a:cubicBezTo>
                      <a:cubicBezTo>
                        <a:pt x="4157" y="6342"/>
                        <a:pt x="4160" y="6338"/>
                        <a:pt x="4166" y="6335"/>
                      </a:cubicBezTo>
                      <a:cubicBezTo>
                        <a:pt x="4186" y="6319"/>
                        <a:pt x="4207" y="6302"/>
                        <a:pt x="4226" y="6284"/>
                      </a:cubicBezTo>
                      <a:cubicBezTo>
                        <a:pt x="4230" y="6283"/>
                        <a:pt x="4232" y="6278"/>
                        <a:pt x="4234" y="6277"/>
                      </a:cubicBezTo>
                      <a:lnTo>
                        <a:pt x="4290" y="6227"/>
                      </a:lnTo>
                      <a:cubicBezTo>
                        <a:pt x="4294" y="6226"/>
                        <a:pt x="4296" y="6221"/>
                        <a:pt x="4299" y="6220"/>
                      </a:cubicBezTo>
                      <a:lnTo>
                        <a:pt x="4304" y="6214"/>
                      </a:lnTo>
                      <a:cubicBezTo>
                        <a:pt x="4319" y="6202"/>
                        <a:pt x="4334" y="6189"/>
                        <a:pt x="4347" y="6175"/>
                      </a:cubicBezTo>
                      <a:lnTo>
                        <a:pt x="4351" y="6169"/>
                      </a:lnTo>
                      <a:lnTo>
                        <a:pt x="4406" y="6125"/>
                      </a:lnTo>
                      <a:cubicBezTo>
                        <a:pt x="4412" y="6119"/>
                        <a:pt x="4420" y="6116"/>
                        <a:pt x="4424" y="6111"/>
                      </a:cubicBezTo>
                      <a:cubicBezTo>
                        <a:pt x="4437" y="6100"/>
                        <a:pt x="4450" y="6090"/>
                        <a:pt x="4463" y="6080"/>
                      </a:cubicBezTo>
                      <a:cubicBezTo>
                        <a:pt x="4471" y="6074"/>
                        <a:pt x="4478" y="6067"/>
                        <a:pt x="4485" y="6061"/>
                      </a:cubicBezTo>
                      <a:cubicBezTo>
                        <a:pt x="4495" y="6052"/>
                        <a:pt x="4507" y="6044"/>
                        <a:pt x="4517" y="6032"/>
                      </a:cubicBezTo>
                      <a:cubicBezTo>
                        <a:pt x="4524" y="6025"/>
                        <a:pt x="4532" y="6017"/>
                        <a:pt x="4539" y="6013"/>
                      </a:cubicBezTo>
                      <a:cubicBezTo>
                        <a:pt x="4548" y="6003"/>
                        <a:pt x="4559" y="5994"/>
                        <a:pt x="4568" y="5985"/>
                      </a:cubicBezTo>
                      <a:lnTo>
                        <a:pt x="4590" y="5963"/>
                      </a:lnTo>
                      <a:lnTo>
                        <a:pt x="4618" y="5936"/>
                      </a:lnTo>
                      <a:lnTo>
                        <a:pt x="4640" y="5914"/>
                      </a:lnTo>
                      <a:lnTo>
                        <a:pt x="4667" y="5886"/>
                      </a:lnTo>
                      <a:cubicBezTo>
                        <a:pt x="4675" y="5879"/>
                        <a:pt x="4682" y="5870"/>
                        <a:pt x="4689" y="5863"/>
                      </a:cubicBezTo>
                      <a:cubicBezTo>
                        <a:pt x="4698" y="5854"/>
                        <a:pt x="4705" y="5845"/>
                        <a:pt x="4714" y="5835"/>
                      </a:cubicBezTo>
                      <a:cubicBezTo>
                        <a:pt x="4721" y="5828"/>
                        <a:pt x="4728" y="5819"/>
                        <a:pt x="4734" y="5812"/>
                      </a:cubicBezTo>
                      <a:cubicBezTo>
                        <a:pt x="4742" y="5803"/>
                        <a:pt x="4750" y="5794"/>
                        <a:pt x="4758" y="5784"/>
                      </a:cubicBezTo>
                      <a:cubicBezTo>
                        <a:pt x="4765" y="5775"/>
                        <a:pt x="4771" y="5768"/>
                        <a:pt x="4778" y="5759"/>
                      </a:cubicBezTo>
                      <a:lnTo>
                        <a:pt x="4800" y="5732"/>
                      </a:lnTo>
                      <a:cubicBezTo>
                        <a:pt x="4807" y="5723"/>
                        <a:pt x="4813" y="5716"/>
                        <a:pt x="4820" y="5707"/>
                      </a:cubicBezTo>
                      <a:cubicBezTo>
                        <a:pt x="4828" y="5697"/>
                        <a:pt x="4835" y="5688"/>
                        <a:pt x="4842" y="5678"/>
                      </a:cubicBezTo>
                      <a:cubicBezTo>
                        <a:pt x="4848" y="5668"/>
                        <a:pt x="4855" y="5660"/>
                        <a:pt x="4860" y="5652"/>
                      </a:cubicBezTo>
                      <a:cubicBezTo>
                        <a:pt x="4867" y="5643"/>
                        <a:pt x="4874" y="5634"/>
                        <a:pt x="4880" y="5622"/>
                      </a:cubicBezTo>
                      <a:cubicBezTo>
                        <a:pt x="4886" y="5614"/>
                        <a:pt x="4893" y="5605"/>
                        <a:pt x="4899" y="5598"/>
                      </a:cubicBezTo>
                      <a:cubicBezTo>
                        <a:pt x="4906" y="5587"/>
                        <a:pt x="4911" y="5579"/>
                        <a:pt x="4918" y="5568"/>
                      </a:cubicBezTo>
                      <a:lnTo>
                        <a:pt x="4935" y="5541"/>
                      </a:lnTo>
                      <a:cubicBezTo>
                        <a:pt x="4940" y="5532"/>
                        <a:pt x="4947" y="5520"/>
                        <a:pt x="4953" y="5512"/>
                      </a:cubicBezTo>
                      <a:lnTo>
                        <a:pt x="4969" y="5484"/>
                      </a:lnTo>
                      <a:cubicBezTo>
                        <a:pt x="4975" y="5475"/>
                        <a:pt x="4981" y="5464"/>
                        <a:pt x="4986" y="5455"/>
                      </a:cubicBezTo>
                      <a:cubicBezTo>
                        <a:pt x="4991" y="5446"/>
                        <a:pt x="4997" y="5437"/>
                        <a:pt x="5001" y="5427"/>
                      </a:cubicBezTo>
                      <a:cubicBezTo>
                        <a:pt x="5005" y="5418"/>
                        <a:pt x="5011" y="5408"/>
                        <a:pt x="5017" y="5398"/>
                      </a:cubicBezTo>
                      <a:cubicBezTo>
                        <a:pt x="5023" y="5389"/>
                        <a:pt x="5026" y="5380"/>
                        <a:pt x="5032" y="5369"/>
                      </a:cubicBezTo>
                      <a:lnTo>
                        <a:pt x="5042" y="5347"/>
                      </a:lnTo>
                      <a:lnTo>
                        <a:pt x="5042" y="5346"/>
                      </a:lnTo>
                      <a:lnTo>
                        <a:pt x="5048" y="5334"/>
                      </a:lnTo>
                      <a:cubicBezTo>
                        <a:pt x="5070" y="5287"/>
                        <a:pt x="5091" y="5238"/>
                        <a:pt x="5109" y="5188"/>
                      </a:cubicBezTo>
                      <a:cubicBezTo>
                        <a:pt x="5115" y="5174"/>
                        <a:pt x="5121" y="5158"/>
                        <a:pt x="5126" y="5143"/>
                      </a:cubicBezTo>
                      <a:close/>
                      <a:moveTo>
                        <a:pt x="6330" y="4733"/>
                      </a:moveTo>
                      <a:cubicBezTo>
                        <a:pt x="6499" y="4764"/>
                        <a:pt x="6680" y="4811"/>
                        <a:pt x="6864" y="4870"/>
                      </a:cubicBezTo>
                      <a:cubicBezTo>
                        <a:pt x="7662" y="5191"/>
                        <a:pt x="8088" y="5601"/>
                        <a:pt x="8134" y="6093"/>
                      </a:cubicBezTo>
                      <a:cubicBezTo>
                        <a:pt x="8188" y="6679"/>
                        <a:pt x="7671" y="7400"/>
                        <a:pt x="6738" y="8056"/>
                      </a:cubicBezTo>
                      <a:cubicBezTo>
                        <a:pt x="6913" y="7800"/>
                        <a:pt x="7056" y="7521"/>
                        <a:pt x="7087" y="7428"/>
                      </a:cubicBezTo>
                      <a:cubicBezTo>
                        <a:pt x="7155" y="7274"/>
                        <a:pt x="7203" y="7116"/>
                        <a:pt x="7234" y="6950"/>
                      </a:cubicBezTo>
                      <a:cubicBezTo>
                        <a:pt x="7235" y="6947"/>
                        <a:pt x="7238" y="6941"/>
                        <a:pt x="7240" y="6938"/>
                      </a:cubicBezTo>
                      <a:lnTo>
                        <a:pt x="7240" y="6936"/>
                      </a:lnTo>
                      <a:lnTo>
                        <a:pt x="7241" y="6931"/>
                      </a:lnTo>
                      <a:lnTo>
                        <a:pt x="7241" y="6927"/>
                      </a:lnTo>
                      <a:cubicBezTo>
                        <a:pt x="7243" y="6924"/>
                        <a:pt x="7243" y="6920"/>
                        <a:pt x="7243" y="6915"/>
                      </a:cubicBezTo>
                      <a:cubicBezTo>
                        <a:pt x="7312" y="6590"/>
                        <a:pt x="7296" y="6242"/>
                        <a:pt x="7196" y="5911"/>
                      </a:cubicBezTo>
                      <a:cubicBezTo>
                        <a:pt x="7196" y="5908"/>
                        <a:pt x="7194" y="5905"/>
                        <a:pt x="7194" y="5904"/>
                      </a:cubicBezTo>
                      <a:cubicBezTo>
                        <a:pt x="7046" y="5418"/>
                        <a:pt x="6737" y="5003"/>
                        <a:pt x="6330" y="4733"/>
                      </a:cubicBezTo>
                      <a:close/>
                      <a:moveTo>
                        <a:pt x="5645" y="4932"/>
                      </a:moveTo>
                      <a:cubicBezTo>
                        <a:pt x="5807" y="5002"/>
                        <a:pt x="5964" y="5089"/>
                        <a:pt x="6112" y="5192"/>
                      </a:cubicBezTo>
                      <a:cubicBezTo>
                        <a:pt x="6353" y="5364"/>
                        <a:pt x="6562" y="5577"/>
                        <a:pt x="6715" y="5810"/>
                      </a:cubicBezTo>
                      <a:lnTo>
                        <a:pt x="6715" y="5812"/>
                      </a:lnTo>
                      <a:cubicBezTo>
                        <a:pt x="7027" y="6506"/>
                        <a:pt x="6910" y="7224"/>
                        <a:pt x="6371" y="7946"/>
                      </a:cubicBezTo>
                      <a:cubicBezTo>
                        <a:pt x="6368" y="7947"/>
                        <a:pt x="6367" y="7948"/>
                        <a:pt x="6367" y="7951"/>
                      </a:cubicBezTo>
                      <a:cubicBezTo>
                        <a:pt x="6351" y="7978"/>
                        <a:pt x="6313" y="8020"/>
                        <a:pt x="6270" y="8065"/>
                      </a:cubicBezTo>
                      <a:lnTo>
                        <a:pt x="6254" y="7951"/>
                      </a:lnTo>
                      <a:cubicBezTo>
                        <a:pt x="6117" y="6947"/>
                        <a:pt x="5975" y="5908"/>
                        <a:pt x="5645" y="4932"/>
                      </a:cubicBezTo>
                      <a:close/>
                      <a:moveTo>
                        <a:pt x="5523" y="0"/>
                      </a:moveTo>
                      <a:cubicBezTo>
                        <a:pt x="5450" y="0"/>
                        <a:pt x="5377" y="20"/>
                        <a:pt x="5320" y="46"/>
                      </a:cubicBezTo>
                      <a:cubicBezTo>
                        <a:pt x="5093" y="118"/>
                        <a:pt x="4890" y="191"/>
                        <a:pt x="4707" y="265"/>
                      </a:cubicBezTo>
                      <a:cubicBezTo>
                        <a:pt x="4095" y="498"/>
                        <a:pt x="3316" y="842"/>
                        <a:pt x="2717" y="1427"/>
                      </a:cubicBezTo>
                      <a:cubicBezTo>
                        <a:pt x="2007" y="2061"/>
                        <a:pt x="1719" y="2985"/>
                        <a:pt x="2000" y="3725"/>
                      </a:cubicBezTo>
                      <a:cubicBezTo>
                        <a:pt x="2220" y="4305"/>
                        <a:pt x="2748" y="4662"/>
                        <a:pt x="3469" y="4730"/>
                      </a:cubicBezTo>
                      <a:cubicBezTo>
                        <a:pt x="3446" y="4735"/>
                        <a:pt x="3423" y="4739"/>
                        <a:pt x="3399" y="4745"/>
                      </a:cubicBezTo>
                      <a:cubicBezTo>
                        <a:pt x="2873" y="4849"/>
                        <a:pt x="2343" y="4920"/>
                        <a:pt x="1821" y="4956"/>
                      </a:cubicBezTo>
                      <a:cubicBezTo>
                        <a:pt x="1785" y="4959"/>
                        <a:pt x="1741" y="4961"/>
                        <a:pt x="1694" y="4964"/>
                      </a:cubicBezTo>
                      <a:cubicBezTo>
                        <a:pt x="1497" y="4972"/>
                        <a:pt x="1253" y="4981"/>
                        <a:pt x="1130" y="5121"/>
                      </a:cubicBezTo>
                      <a:cubicBezTo>
                        <a:pt x="1076" y="5185"/>
                        <a:pt x="1053" y="5267"/>
                        <a:pt x="1062" y="5367"/>
                      </a:cubicBezTo>
                      <a:cubicBezTo>
                        <a:pt x="1062" y="5375"/>
                        <a:pt x="1063" y="5380"/>
                        <a:pt x="1067" y="5388"/>
                      </a:cubicBezTo>
                      <a:cubicBezTo>
                        <a:pt x="1611" y="6525"/>
                        <a:pt x="2206" y="7332"/>
                        <a:pt x="2832" y="7787"/>
                      </a:cubicBezTo>
                      <a:cubicBezTo>
                        <a:pt x="2796" y="7851"/>
                        <a:pt x="2767" y="7918"/>
                        <a:pt x="2739" y="7985"/>
                      </a:cubicBezTo>
                      <a:cubicBezTo>
                        <a:pt x="2714" y="8048"/>
                        <a:pt x="2688" y="8106"/>
                        <a:pt x="2659" y="8157"/>
                      </a:cubicBezTo>
                      <a:lnTo>
                        <a:pt x="2658" y="8160"/>
                      </a:lnTo>
                      <a:cubicBezTo>
                        <a:pt x="2416" y="8658"/>
                        <a:pt x="2165" y="9161"/>
                        <a:pt x="1924" y="9646"/>
                      </a:cubicBezTo>
                      <a:cubicBezTo>
                        <a:pt x="1442" y="10620"/>
                        <a:pt x="941" y="11627"/>
                        <a:pt x="485" y="12633"/>
                      </a:cubicBezTo>
                      <a:cubicBezTo>
                        <a:pt x="433" y="12743"/>
                        <a:pt x="380" y="12856"/>
                        <a:pt x="329" y="12965"/>
                      </a:cubicBezTo>
                      <a:cubicBezTo>
                        <a:pt x="278" y="13071"/>
                        <a:pt x="225" y="13185"/>
                        <a:pt x="174" y="13294"/>
                      </a:cubicBezTo>
                      <a:cubicBezTo>
                        <a:pt x="1" y="13613"/>
                        <a:pt x="4" y="13864"/>
                        <a:pt x="176" y="14040"/>
                      </a:cubicBezTo>
                      <a:cubicBezTo>
                        <a:pt x="194" y="14062"/>
                        <a:pt x="212" y="14088"/>
                        <a:pt x="231" y="14113"/>
                      </a:cubicBezTo>
                      <a:cubicBezTo>
                        <a:pt x="326" y="14243"/>
                        <a:pt x="444" y="14403"/>
                        <a:pt x="639" y="14408"/>
                      </a:cubicBezTo>
                      <a:lnTo>
                        <a:pt x="642" y="14408"/>
                      </a:lnTo>
                      <a:cubicBezTo>
                        <a:pt x="944" y="14395"/>
                        <a:pt x="1149" y="13943"/>
                        <a:pt x="1312" y="13580"/>
                      </a:cubicBezTo>
                      <a:cubicBezTo>
                        <a:pt x="1371" y="13450"/>
                        <a:pt x="1426" y="13331"/>
                        <a:pt x="1476" y="13252"/>
                      </a:cubicBezTo>
                      <a:lnTo>
                        <a:pt x="1478" y="13246"/>
                      </a:lnTo>
                      <a:cubicBezTo>
                        <a:pt x="1570" y="13064"/>
                        <a:pt x="1661" y="12880"/>
                        <a:pt x="1750" y="12698"/>
                      </a:cubicBezTo>
                      <a:cubicBezTo>
                        <a:pt x="1945" y="12303"/>
                        <a:pt x="2147" y="11895"/>
                        <a:pt x="2351" y="11496"/>
                      </a:cubicBezTo>
                      <a:cubicBezTo>
                        <a:pt x="2862" y="10516"/>
                        <a:pt x="3351" y="9439"/>
                        <a:pt x="3848" y="8203"/>
                      </a:cubicBezTo>
                      <a:cubicBezTo>
                        <a:pt x="3889" y="8208"/>
                        <a:pt x="3928" y="8209"/>
                        <a:pt x="3968" y="8209"/>
                      </a:cubicBezTo>
                      <a:cubicBezTo>
                        <a:pt x="4380" y="8209"/>
                        <a:pt x="4749" y="8043"/>
                        <a:pt x="5039" y="7727"/>
                      </a:cubicBezTo>
                      <a:cubicBezTo>
                        <a:pt x="5265" y="7478"/>
                        <a:pt x="5443" y="7131"/>
                        <a:pt x="5552" y="6736"/>
                      </a:cubicBezTo>
                      <a:cubicBezTo>
                        <a:pt x="5561" y="6778"/>
                        <a:pt x="5571" y="6817"/>
                        <a:pt x="5580" y="6858"/>
                      </a:cubicBezTo>
                      <a:cubicBezTo>
                        <a:pt x="5651" y="7202"/>
                        <a:pt x="5698" y="7572"/>
                        <a:pt x="5741" y="7929"/>
                      </a:cubicBezTo>
                      <a:cubicBezTo>
                        <a:pt x="5776" y="8214"/>
                        <a:pt x="5814" y="8507"/>
                        <a:pt x="5862" y="8785"/>
                      </a:cubicBezTo>
                      <a:lnTo>
                        <a:pt x="5862" y="8789"/>
                      </a:lnTo>
                      <a:cubicBezTo>
                        <a:pt x="5884" y="8884"/>
                        <a:pt x="5950" y="8953"/>
                        <a:pt x="6040" y="8980"/>
                      </a:cubicBezTo>
                      <a:cubicBezTo>
                        <a:pt x="6068" y="8989"/>
                        <a:pt x="6097" y="8993"/>
                        <a:pt x="6125" y="8993"/>
                      </a:cubicBezTo>
                      <a:cubicBezTo>
                        <a:pt x="6198" y="8993"/>
                        <a:pt x="6268" y="8966"/>
                        <a:pt x="6323" y="8916"/>
                      </a:cubicBezTo>
                      <a:lnTo>
                        <a:pt x="6486" y="8819"/>
                      </a:lnTo>
                      <a:cubicBezTo>
                        <a:pt x="6660" y="8714"/>
                        <a:pt x="6840" y="8604"/>
                        <a:pt x="7011" y="8488"/>
                      </a:cubicBezTo>
                      <a:cubicBezTo>
                        <a:pt x="7447" y="8199"/>
                        <a:pt x="8480" y="7422"/>
                        <a:pt x="8650" y="6469"/>
                      </a:cubicBezTo>
                      <a:cubicBezTo>
                        <a:pt x="8726" y="6060"/>
                        <a:pt x="8629" y="5668"/>
                        <a:pt x="8366" y="5303"/>
                      </a:cubicBezTo>
                      <a:cubicBezTo>
                        <a:pt x="8245" y="5140"/>
                        <a:pt x="8085" y="4983"/>
                        <a:pt x="7897" y="4843"/>
                      </a:cubicBezTo>
                      <a:lnTo>
                        <a:pt x="7897" y="4843"/>
                      </a:lnTo>
                      <a:cubicBezTo>
                        <a:pt x="7948" y="4851"/>
                        <a:pt x="7995" y="4862"/>
                        <a:pt x="8043" y="4872"/>
                      </a:cubicBezTo>
                      <a:cubicBezTo>
                        <a:pt x="8225" y="4905"/>
                        <a:pt x="8407" y="4956"/>
                        <a:pt x="8583" y="5007"/>
                      </a:cubicBezTo>
                      <a:cubicBezTo>
                        <a:pt x="8814" y="5073"/>
                        <a:pt x="9050" y="5140"/>
                        <a:pt x="9295" y="5168"/>
                      </a:cubicBezTo>
                      <a:lnTo>
                        <a:pt x="9305" y="5168"/>
                      </a:lnTo>
                      <a:cubicBezTo>
                        <a:pt x="9797" y="5121"/>
                        <a:pt x="9827" y="4395"/>
                        <a:pt x="9841" y="4046"/>
                      </a:cubicBezTo>
                      <a:lnTo>
                        <a:pt x="9841" y="4043"/>
                      </a:lnTo>
                      <a:cubicBezTo>
                        <a:pt x="9835" y="3001"/>
                        <a:pt x="9242" y="1998"/>
                        <a:pt x="8328" y="1485"/>
                      </a:cubicBezTo>
                      <a:cubicBezTo>
                        <a:pt x="8039" y="1285"/>
                        <a:pt x="7721" y="1182"/>
                        <a:pt x="7409" y="1182"/>
                      </a:cubicBezTo>
                      <a:cubicBezTo>
                        <a:pt x="7309" y="1182"/>
                        <a:pt x="7209" y="1192"/>
                        <a:pt x="7111" y="1214"/>
                      </a:cubicBezTo>
                      <a:cubicBezTo>
                        <a:pt x="6292" y="1357"/>
                        <a:pt x="5584" y="1988"/>
                        <a:pt x="5263" y="2865"/>
                      </a:cubicBezTo>
                      <a:cubicBezTo>
                        <a:pt x="5252" y="2897"/>
                        <a:pt x="5241" y="2932"/>
                        <a:pt x="5228" y="2967"/>
                      </a:cubicBezTo>
                      <a:cubicBezTo>
                        <a:pt x="5220" y="2996"/>
                        <a:pt x="5208" y="3025"/>
                        <a:pt x="5199" y="3054"/>
                      </a:cubicBezTo>
                      <a:cubicBezTo>
                        <a:pt x="5199" y="2843"/>
                        <a:pt x="5202" y="2641"/>
                        <a:pt x="5214" y="2454"/>
                      </a:cubicBezTo>
                      <a:cubicBezTo>
                        <a:pt x="5241" y="1641"/>
                        <a:pt x="5534" y="877"/>
                        <a:pt x="5785" y="303"/>
                      </a:cubicBezTo>
                      <a:cubicBezTo>
                        <a:pt x="5788" y="297"/>
                        <a:pt x="5789" y="290"/>
                        <a:pt x="5791" y="282"/>
                      </a:cubicBezTo>
                      <a:cubicBezTo>
                        <a:pt x="5800" y="151"/>
                        <a:pt x="5741" y="83"/>
                        <a:pt x="5692" y="48"/>
                      </a:cubicBezTo>
                      <a:cubicBezTo>
                        <a:pt x="5642" y="14"/>
                        <a:pt x="5582" y="0"/>
                        <a:pt x="5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56" name="Google Shape;5856;p38"/>
            <p:cNvSpPr/>
            <p:nvPr/>
          </p:nvSpPr>
          <p:spPr>
            <a:xfrm>
              <a:off x="3723325" y="1980975"/>
              <a:ext cx="157250" cy="85775"/>
            </a:xfrm>
            <a:custGeom>
              <a:avLst/>
              <a:gdLst/>
              <a:ahLst/>
              <a:cxnLst/>
              <a:rect l="l" t="t" r="r" b="b"/>
              <a:pathLst>
                <a:path w="6290" h="3431" extrusionOk="0">
                  <a:moveTo>
                    <a:pt x="3520" y="0"/>
                  </a:moveTo>
                  <a:cubicBezTo>
                    <a:pt x="2961" y="142"/>
                    <a:pt x="2407" y="314"/>
                    <a:pt x="1865" y="503"/>
                  </a:cubicBezTo>
                  <a:cubicBezTo>
                    <a:pt x="1365" y="684"/>
                    <a:pt x="920" y="859"/>
                    <a:pt x="442" y="1070"/>
                  </a:cubicBezTo>
                  <a:cubicBezTo>
                    <a:pt x="293" y="1134"/>
                    <a:pt x="148" y="1200"/>
                    <a:pt x="1" y="1264"/>
                  </a:cubicBezTo>
                  <a:cubicBezTo>
                    <a:pt x="648" y="1455"/>
                    <a:pt x="1295" y="1650"/>
                    <a:pt x="1939" y="1848"/>
                  </a:cubicBezTo>
                  <a:cubicBezTo>
                    <a:pt x="3408" y="2320"/>
                    <a:pt x="4883" y="2798"/>
                    <a:pt x="6289" y="3431"/>
                  </a:cubicBezTo>
                  <a:cubicBezTo>
                    <a:pt x="5861" y="2922"/>
                    <a:pt x="5470" y="2380"/>
                    <a:pt x="5040" y="1877"/>
                  </a:cubicBezTo>
                  <a:cubicBezTo>
                    <a:pt x="4644" y="1380"/>
                    <a:pt x="4221" y="882"/>
                    <a:pt x="3831" y="391"/>
                  </a:cubicBezTo>
                  <a:cubicBezTo>
                    <a:pt x="3746" y="255"/>
                    <a:pt x="3595" y="142"/>
                    <a:pt x="3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7" name="Google Shape;5857;p38"/>
          <p:cNvSpPr/>
          <p:nvPr/>
        </p:nvSpPr>
        <p:spPr>
          <a:xfrm flipH="1">
            <a:off x="4899567" y="448833"/>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8"/>
          <p:cNvSpPr/>
          <p:nvPr/>
        </p:nvSpPr>
        <p:spPr>
          <a:xfrm flipH="1">
            <a:off x="288072" y="62093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8"/>
          <p:cNvSpPr/>
          <p:nvPr/>
        </p:nvSpPr>
        <p:spPr>
          <a:xfrm flipH="1">
            <a:off x="5620803" y="1758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8"/>
          <p:cNvSpPr/>
          <p:nvPr/>
        </p:nvSpPr>
        <p:spPr>
          <a:xfrm flipH="1">
            <a:off x="8813485" y="668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8"/>
          <p:cNvSpPr/>
          <p:nvPr/>
        </p:nvSpPr>
        <p:spPr>
          <a:xfrm>
            <a:off x="1831185" y="2463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8"/>
          <p:cNvSpPr/>
          <p:nvPr/>
        </p:nvSpPr>
        <p:spPr>
          <a:xfrm flipH="1">
            <a:off x="7180110" y="2193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8"/>
          <p:cNvSpPr/>
          <p:nvPr/>
        </p:nvSpPr>
        <p:spPr>
          <a:xfrm flipH="1">
            <a:off x="263497" y="15423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8"/>
          <p:cNvSpPr/>
          <p:nvPr/>
        </p:nvSpPr>
        <p:spPr>
          <a:xfrm flipH="1">
            <a:off x="5807535" y="92718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8"/>
          <p:cNvSpPr/>
          <p:nvPr/>
        </p:nvSpPr>
        <p:spPr>
          <a:xfrm flipH="1">
            <a:off x="1175760" y="433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8"/>
          <p:cNvSpPr/>
          <p:nvPr/>
        </p:nvSpPr>
        <p:spPr>
          <a:xfrm flipH="1">
            <a:off x="1647997" y="1194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8"/>
          <p:cNvSpPr/>
          <p:nvPr/>
        </p:nvSpPr>
        <p:spPr>
          <a:xfrm flipH="1">
            <a:off x="4205485" y="694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8"/>
          <p:cNvSpPr/>
          <p:nvPr/>
        </p:nvSpPr>
        <p:spPr>
          <a:xfrm flipH="1">
            <a:off x="2955510" y="5807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8"/>
          <p:cNvSpPr/>
          <p:nvPr/>
        </p:nvSpPr>
        <p:spPr>
          <a:xfrm flipH="1">
            <a:off x="193060"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8"/>
          <p:cNvSpPr/>
          <p:nvPr/>
        </p:nvSpPr>
        <p:spPr>
          <a:xfrm flipH="1">
            <a:off x="8791735" y="12648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1" name="Google Shape;5871;p38"/>
          <p:cNvGrpSpPr/>
          <p:nvPr/>
        </p:nvGrpSpPr>
        <p:grpSpPr>
          <a:xfrm>
            <a:off x="193047" y="4144075"/>
            <a:ext cx="473210" cy="519907"/>
            <a:chOff x="1799697" y="4222450"/>
            <a:chExt cx="473210" cy="519907"/>
          </a:xfrm>
        </p:grpSpPr>
        <p:sp>
          <p:nvSpPr>
            <p:cNvPr id="5872" name="Google Shape;5872;p3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5" name="Google Shape;5885;p38"/>
          <p:cNvGrpSpPr/>
          <p:nvPr/>
        </p:nvGrpSpPr>
        <p:grpSpPr>
          <a:xfrm>
            <a:off x="1230255" y="4001131"/>
            <a:ext cx="417748" cy="662860"/>
            <a:chOff x="1296693" y="4078131"/>
            <a:chExt cx="417748" cy="662860"/>
          </a:xfrm>
        </p:grpSpPr>
        <p:sp>
          <p:nvSpPr>
            <p:cNvPr id="5886" name="Google Shape;5886;p3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9" name="Google Shape;5899;p38"/>
          <p:cNvGrpSpPr/>
          <p:nvPr/>
        </p:nvGrpSpPr>
        <p:grpSpPr>
          <a:xfrm flipH="1">
            <a:off x="5271097" y="4144075"/>
            <a:ext cx="473210" cy="519907"/>
            <a:chOff x="1799697" y="4222450"/>
            <a:chExt cx="473210" cy="519907"/>
          </a:xfrm>
        </p:grpSpPr>
        <p:sp>
          <p:nvSpPr>
            <p:cNvPr id="5900" name="Google Shape;5900;p3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3" name="Google Shape;5913;p38"/>
          <p:cNvGrpSpPr/>
          <p:nvPr/>
        </p:nvGrpSpPr>
        <p:grpSpPr>
          <a:xfrm flipH="1">
            <a:off x="6265193" y="4001131"/>
            <a:ext cx="417748" cy="662860"/>
            <a:chOff x="1296693" y="4078131"/>
            <a:chExt cx="417748" cy="662860"/>
          </a:xfrm>
        </p:grpSpPr>
        <p:sp>
          <p:nvSpPr>
            <p:cNvPr id="5914" name="Google Shape;5914;p3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0"/>
        <p:cNvGrpSpPr/>
        <p:nvPr/>
      </p:nvGrpSpPr>
      <p:grpSpPr>
        <a:xfrm>
          <a:off x="0" y="0"/>
          <a:ext cx="0" cy="0"/>
          <a:chOff x="0" y="0"/>
          <a:chExt cx="0" cy="0"/>
        </a:xfrm>
      </p:grpSpPr>
      <p:sp>
        <p:nvSpPr>
          <p:cNvPr id="5931" name="Google Shape;5931;p39"/>
          <p:cNvSpPr/>
          <p:nvPr/>
        </p:nvSpPr>
        <p:spPr>
          <a:xfrm>
            <a:off x="8476112" y="130138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9"/>
          <p:cNvSpPr/>
          <p:nvPr/>
        </p:nvSpPr>
        <p:spPr>
          <a:xfrm>
            <a:off x="8086481" y="44877"/>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9"/>
          <p:cNvSpPr/>
          <p:nvPr/>
        </p:nvSpPr>
        <p:spPr>
          <a:xfrm>
            <a:off x="7116997" y="30616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5" name="Google Shape;5935;p39"/>
          <p:cNvSpPr/>
          <p:nvPr/>
        </p:nvSpPr>
        <p:spPr>
          <a:xfrm flipH="1">
            <a:off x="7884664" y="9699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9"/>
          <p:cNvSpPr/>
          <p:nvPr/>
        </p:nvSpPr>
        <p:spPr>
          <a:xfrm>
            <a:off x="8804392" y="13749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9"/>
          <p:cNvSpPr/>
          <p:nvPr/>
        </p:nvSpPr>
        <p:spPr>
          <a:xfrm>
            <a:off x="6323667" y="6640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9"/>
          <p:cNvSpPr/>
          <p:nvPr/>
        </p:nvSpPr>
        <p:spPr>
          <a:xfrm>
            <a:off x="7700754" y="8288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9"/>
          <p:cNvSpPr/>
          <p:nvPr/>
        </p:nvSpPr>
        <p:spPr>
          <a:xfrm>
            <a:off x="8874829" y="26015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9"/>
          <p:cNvSpPr/>
          <p:nvPr/>
        </p:nvSpPr>
        <p:spPr>
          <a:xfrm>
            <a:off x="5971029" y="899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9"/>
          <p:cNvSpPr/>
          <p:nvPr/>
        </p:nvSpPr>
        <p:spPr>
          <a:xfrm>
            <a:off x="8639379" y="2302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9"/>
          <p:cNvSpPr txBox="1">
            <a:spLocks noGrp="1"/>
          </p:cNvSpPr>
          <p:nvPr>
            <p:ph type="title"/>
          </p:nvPr>
        </p:nvSpPr>
        <p:spPr>
          <a:xfrm>
            <a:off x="-175310" y="390833"/>
            <a:ext cx="7018619"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tx1"/>
                </a:solidFill>
              </a:rPr>
              <a:t>   b)“El conocimiento de las relaciones sociales entre individuos”</a:t>
            </a:r>
            <a:endParaRPr sz="2800" b="1" dirty="0">
              <a:solidFill>
                <a:schemeClr val="tx1"/>
              </a:solidFill>
            </a:endParaRPr>
          </a:p>
        </p:txBody>
      </p:sp>
      <p:sp>
        <p:nvSpPr>
          <p:cNvPr id="5943" name="Google Shape;5943;p39"/>
          <p:cNvSpPr txBox="1">
            <a:spLocks noGrp="1"/>
          </p:cNvSpPr>
          <p:nvPr>
            <p:ph type="subTitle" idx="1"/>
          </p:nvPr>
        </p:nvSpPr>
        <p:spPr>
          <a:xfrm>
            <a:off x="2652222" y="1859908"/>
            <a:ext cx="4659522" cy="1092853"/>
          </a:xfrm>
          <a:prstGeom prst="rect">
            <a:avLst/>
          </a:prstGeom>
        </p:spPr>
        <p:txBody>
          <a:bodyPr spcFirstLastPara="1" wrap="square" lIns="91425" tIns="91425" rIns="91425" bIns="91425" anchor="t" anchorCtr="0">
            <a:noAutofit/>
          </a:bodyPr>
          <a:lstStyle/>
          <a:p>
            <a:pPr marL="0" lvl="0" indent="0" rtl="0">
              <a:spcBef>
                <a:spcPts val="0"/>
              </a:spcBef>
              <a:spcAft>
                <a:spcPts val="0"/>
              </a:spcAft>
            </a:pPr>
            <a:r>
              <a:rPr lang="es-MX" sz="1400" dirty="0"/>
              <a:t>Es necesario estudiar las representaciones de la mente de los otros que forma el niño en sus primeros años. El niño construye un modelo de la mente de los otros que le permite entender las acciones de los demás. El niño conoce a los otros en cuanto a seres sociales relacionados con él y descubre la amistad o la autoridad. Se puede ver como un ser social que implica la relación con otras personas, pero desde el punto de vista del sujeto en un conocimiento psicológico.</a:t>
            </a:r>
            <a:endParaRPr sz="1400" dirty="0"/>
          </a:p>
        </p:txBody>
      </p:sp>
      <p:grpSp>
        <p:nvGrpSpPr>
          <p:cNvPr id="5945" name="Google Shape;5945;p39"/>
          <p:cNvGrpSpPr/>
          <p:nvPr/>
        </p:nvGrpSpPr>
        <p:grpSpPr>
          <a:xfrm>
            <a:off x="112044" y="2400297"/>
            <a:ext cx="2751256" cy="2743203"/>
            <a:chOff x="3374925" y="1226300"/>
            <a:chExt cx="1383375" cy="1372425"/>
          </a:xfrm>
        </p:grpSpPr>
        <p:sp>
          <p:nvSpPr>
            <p:cNvPr id="5946" name="Google Shape;5946;p39"/>
            <p:cNvSpPr/>
            <p:nvPr/>
          </p:nvSpPr>
          <p:spPr>
            <a:xfrm>
              <a:off x="3484250" y="1563350"/>
              <a:ext cx="468200" cy="341050"/>
            </a:xfrm>
            <a:custGeom>
              <a:avLst/>
              <a:gdLst/>
              <a:ahLst/>
              <a:cxnLst/>
              <a:rect l="l" t="t" r="r" b="b"/>
              <a:pathLst>
                <a:path w="18728" h="13642" extrusionOk="0">
                  <a:moveTo>
                    <a:pt x="10435" y="0"/>
                  </a:moveTo>
                  <a:cubicBezTo>
                    <a:pt x="10038" y="0"/>
                    <a:pt x="9641" y="23"/>
                    <a:pt x="9246" y="69"/>
                  </a:cubicBezTo>
                  <a:cubicBezTo>
                    <a:pt x="8109" y="226"/>
                    <a:pt x="6996" y="591"/>
                    <a:pt x="5995" y="1147"/>
                  </a:cubicBezTo>
                  <a:cubicBezTo>
                    <a:pt x="5649" y="1362"/>
                    <a:pt x="5312" y="1588"/>
                    <a:pt x="5018" y="1862"/>
                  </a:cubicBezTo>
                  <a:cubicBezTo>
                    <a:pt x="4931" y="1939"/>
                    <a:pt x="4848" y="2036"/>
                    <a:pt x="4729" y="2066"/>
                  </a:cubicBezTo>
                  <a:cubicBezTo>
                    <a:pt x="4712" y="2086"/>
                    <a:pt x="4687" y="2102"/>
                    <a:pt x="4662" y="2112"/>
                  </a:cubicBezTo>
                  <a:cubicBezTo>
                    <a:pt x="4002" y="2192"/>
                    <a:pt x="3358" y="2280"/>
                    <a:pt x="2753" y="2554"/>
                  </a:cubicBezTo>
                  <a:cubicBezTo>
                    <a:pt x="2695" y="2579"/>
                    <a:pt x="2638" y="2603"/>
                    <a:pt x="2584" y="2630"/>
                  </a:cubicBezTo>
                  <a:cubicBezTo>
                    <a:pt x="2323" y="2764"/>
                    <a:pt x="2071" y="2911"/>
                    <a:pt x="1842" y="3100"/>
                  </a:cubicBezTo>
                  <a:cubicBezTo>
                    <a:pt x="1634" y="3265"/>
                    <a:pt x="1443" y="3449"/>
                    <a:pt x="1254" y="3637"/>
                  </a:cubicBezTo>
                  <a:cubicBezTo>
                    <a:pt x="1187" y="3710"/>
                    <a:pt x="1099" y="3778"/>
                    <a:pt x="1080" y="3880"/>
                  </a:cubicBezTo>
                  <a:cubicBezTo>
                    <a:pt x="1163" y="3909"/>
                    <a:pt x="1250" y="3919"/>
                    <a:pt x="1340" y="3919"/>
                  </a:cubicBezTo>
                  <a:cubicBezTo>
                    <a:pt x="1562" y="3919"/>
                    <a:pt x="1797" y="3855"/>
                    <a:pt x="2013" y="3855"/>
                  </a:cubicBezTo>
                  <a:cubicBezTo>
                    <a:pt x="2078" y="3855"/>
                    <a:pt x="2140" y="3861"/>
                    <a:pt x="2201" y="3876"/>
                  </a:cubicBezTo>
                  <a:cubicBezTo>
                    <a:pt x="2344" y="3946"/>
                    <a:pt x="2333" y="4141"/>
                    <a:pt x="2207" y="4221"/>
                  </a:cubicBezTo>
                  <a:cubicBezTo>
                    <a:pt x="2046" y="4354"/>
                    <a:pt x="1893" y="4492"/>
                    <a:pt x="1743" y="4638"/>
                  </a:cubicBezTo>
                  <a:cubicBezTo>
                    <a:pt x="1401" y="4988"/>
                    <a:pt x="1117" y="5364"/>
                    <a:pt x="864" y="5775"/>
                  </a:cubicBezTo>
                  <a:cubicBezTo>
                    <a:pt x="340" y="6693"/>
                    <a:pt x="0" y="7763"/>
                    <a:pt x="70" y="8827"/>
                  </a:cubicBezTo>
                  <a:cubicBezTo>
                    <a:pt x="133" y="9430"/>
                    <a:pt x="254" y="10033"/>
                    <a:pt x="437" y="10613"/>
                  </a:cubicBezTo>
                  <a:cubicBezTo>
                    <a:pt x="671" y="11346"/>
                    <a:pt x="1006" y="12044"/>
                    <a:pt x="1458" y="12665"/>
                  </a:cubicBezTo>
                  <a:cubicBezTo>
                    <a:pt x="1565" y="12802"/>
                    <a:pt x="1678" y="12938"/>
                    <a:pt x="1800" y="13062"/>
                  </a:cubicBezTo>
                  <a:cubicBezTo>
                    <a:pt x="1831" y="13087"/>
                    <a:pt x="1853" y="13119"/>
                    <a:pt x="1867" y="13155"/>
                  </a:cubicBezTo>
                  <a:cubicBezTo>
                    <a:pt x="1877" y="13154"/>
                    <a:pt x="1889" y="13152"/>
                    <a:pt x="1901" y="13146"/>
                  </a:cubicBezTo>
                  <a:cubicBezTo>
                    <a:pt x="1915" y="13145"/>
                    <a:pt x="1928" y="13142"/>
                    <a:pt x="1943" y="13138"/>
                  </a:cubicBezTo>
                  <a:cubicBezTo>
                    <a:pt x="1957" y="13135"/>
                    <a:pt x="1968" y="13132"/>
                    <a:pt x="1982" y="13130"/>
                  </a:cubicBezTo>
                  <a:cubicBezTo>
                    <a:pt x="2001" y="13127"/>
                    <a:pt x="2020" y="13123"/>
                    <a:pt x="2041" y="13120"/>
                  </a:cubicBezTo>
                  <a:cubicBezTo>
                    <a:pt x="2057" y="13119"/>
                    <a:pt x="2074" y="13116"/>
                    <a:pt x="2090" y="13113"/>
                  </a:cubicBezTo>
                  <a:cubicBezTo>
                    <a:pt x="2100" y="13110"/>
                    <a:pt x="2113" y="13110"/>
                    <a:pt x="2125" y="13108"/>
                  </a:cubicBezTo>
                  <a:cubicBezTo>
                    <a:pt x="2141" y="13104"/>
                    <a:pt x="2157" y="13104"/>
                    <a:pt x="2173" y="13103"/>
                  </a:cubicBezTo>
                  <a:cubicBezTo>
                    <a:pt x="2185" y="13103"/>
                    <a:pt x="2195" y="13103"/>
                    <a:pt x="2210" y="13101"/>
                  </a:cubicBezTo>
                  <a:cubicBezTo>
                    <a:pt x="2231" y="13097"/>
                    <a:pt x="2256" y="13097"/>
                    <a:pt x="2281" y="13095"/>
                  </a:cubicBezTo>
                  <a:lnTo>
                    <a:pt x="2341" y="13095"/>
                  </a:lnTo>
                  <a:cubicBezTo>
                    <a:pt x="2389" y="13095"/>
                    <a:pt x="2436" y="13098"/>
                    <a:pt x="2482" y="13101"/>
                  </a:cubicBezTo>
                  <a:cubicBezTo>
                    <a:pt x="2529" y="13103"/>
                    <a:pt x="2577" y="13105"/>
                    <a:pt x="2622" y="13111"/>
                  </a:cubicBezTo>
                  <a:cubicBezTo>
                    <a:pt x="2691" y="13117"/>
                    <a:pt x="2762" y="13126"/>
                    <a:pt x="2832" y="13140"/>
                  </a:cubicBezTo>
                  <a:cubicBezTo>
                    <a:pt x="2900" y="13154"/>
                    <a:pt x="2970" y="13167"/>
                    <a:pt x="3037" y="13183"/>
                  </a:cubicBezTo>
                  <a:cubicBezTo>
                    <a:pt x="3084" y="13193"/>
                    <a:pt x="3128" y="13206"/>
                    <a:pt x="3172" y="13218"/>
                  </a:cubicBezTo>
                  <a:cubicBezTo>
                    <a:pt x="3259" y="13242"/>
                    <a:pt x="3345" y="13269"/>
                    <a:pt x="3429" y="13298"/>
                  </a:cubicBezTo>
                  <a:cubicBezTo>
                    <a:pt x="3456" y="13307"/>
                    <a:pt x="3489" y="13321"/>
                    <a:pt x="3524" y="13331"/>
                  </a:cubicBezTo>
                  <a:cubicBezTo>
                    <a:pt x="3539" y="13337"/>
                    <a:pt x="3550" y="13342"/>
                    <a:pt x="3565" y="13349"/>
                  </a:cubicBezTo>
                  <a:cubicBezTo>
                    <a:pt x="3693" y="13394"/>
                    <a:pt x="3840" y="13455"/>
                    <a:pt x="3988" y="13531"/>
                  </a:cubicBezTo>
                  <a:cubicBezTo>
                    <a:pt x="3999" y="13535"/>
                    <a:pt x="4010" y="13543"/>
                    <a:pt x="4024" y="13550"/>
                  </a:cubicBezTo>
                  <a:cubicBezTo>
                    <a:pt x="4028" y="13553"/>
                    <a:pt x="4034" y="13556"/>
                    <a:pt x="4039" y="13557"/>
                  </a:cubicBezTo>
                  <a:cubicBezTo>
                    <a:pt x="4056" y="13567"/>
                    <a:pt x="4074" y="13576"/>
                    <a:pt x="4090" y="13585"/>
                  </a:cubicBezTo>
                  <a:cubicBezTo>
                    <a:pt x="4107" y="13594"/>
                    <a:pt x="4123" y="13604"/>
                    <a:pt x="4141" y="13613"/>
                  </a:cubicBezTo>
                  <a:cubicBezTo>
                    <a:pt x="4144" y="13614"/>
                    <a:pt x="4145" y="13618"/>
                    <a:pt x="4151" y="13620"/>
                  </a:cubicBezTo>
                  <a:cubicBezTo>
                    <a:pt x="4155" y="13621"/>
                    <a:pt x="4163" y="13626"/>
                    <a:pt x="4170" y="13630"/>
                  </a:cubicBezTo>
                  <a:cubicBezTo>
                    <a:pt x="4176" y="13633"/>
                    <a:pt x="4183" y="13636"/>
                    <a:pt x="4190" y="13642"/>
                  </a:cubicBezTo>
                  <a:cubicBezTo>
                    <a:pt x="4174" y="13264"/>
                    <a:pt x="4163" y="12891"/>
                    <a:pt x="4043" y="12530"/>
                  </a:cubicBezTo>
                  <a:cubicBezTo>
                    <a:pt x="3972" y="12307"/>
                    <a:pt x="3782" y="12126"/>
                    <a:pt x="3766" y="11886"/>
                  </a:cubicBezTo>
                  <a:cubicBezTo>
                    <a:pt x="3805" y="11514"/>
                    <a:pt x="4063" y="11206"/>
                    <a:pt x="4187" y="10860"/>
                  </a:cubicBezTo>
                  <a:cubicBezTo>
                    <a:pt x="4520" y="10045"/>
                    <a:pt x="4727" y="9093"/>
                    <a:pt x="4371" y="8257"/>
                  </a:cubicBezTo>
                  <a:cubicBezTo>
                    <a:pt x="4336" y="8194"/>
                    <a:pt x="4275" y="8067"/>
                    <a:pt x="4388" y="8051"/>
                  </a:cubicBezTo>
                  <a:cubicBezTo>
                    <a:pt x="4588" y="8088"/>
                    <a:pt x="4686" y="8325"/>
                    <a:pt x="4766" y="8490"/>
                  </a:cubicBezTo>
                  <a:cubicBezTo>
                    <a:pt x="4845" y="8697"/>
                    <a:pt x="4888" y="8908"/>
                    <a:pt x="4906" y="9118"/>
                  </a:cubicBezTo>
                  <a:cubicBezTo>
                    <a:pt x="4906" y="9118"/>
                    <a:pt x="4906" y="9117"/>
                    <a:pt x="4909" y="9117"/>
                  </a:cubicBezTo>
                  <a:lnTo>
                    <a:pt x="4909" y="9115"/>
                  </a:lnTo>
                  <a:cubicBezTo>
                    <a:pt x="4925" y="9090"/>
                    <a:pt x="4939" y="9068"/>
                    <a:pt x="4954" y="9045"/>
                  </a:cubicBezTo>
                  <a:cubicBezTo>
                    <a:pt x="4964" y="9029"/>
                    <a:pt x="4974" y="9013"/>
                    <a:pt x="4983" y="8996"/>
                  </a:cubicBezTo>
                  <a:cubicBezTo>
                    <a:pt x="5028" y="8920"/>
                    <a:pt x="5069" y="8843"/>
                    <a:pt x="5105" y="8765"/>
                  </a:cubicBezTo>
                  <a:cubicBezTo>
                    <a:pt x="5113" y="8754"/>
                    <a:pt x="5117" y="8743"/>
                    <a:pt x="5123" y="8729"/>
                  </a:cubicBezTo>
                  <a:cubicBezTo>
                    <a:pt x="5129" y="8714"/>
                    <a:pt x="5136" y="8700"/>
                    <a:pt x="5143" y="8685"/>
                  </a:cubicBezTo>
                  <a:cubicBezTo>
                    <a:pt x="5149" y="8668"/>
                    <a:pt x="5156" y="8652"/>
                    <a:pt x="5164" y="8636"/>
                  </a:cubicBezTo>
                  <a:cubicBezTo>
                    <a:pt x="5173" y="8615"/>
                    <a:pt x="5180" y="8595"/>
                    <a:pt x="5189" y="8576"/>
                  </a:cubicBezTo>
                  <a:cubicBezTo>
                    <a:pt x="5209" y="8528"/>
                    <a:pt x="5225" y="8477"/>
                    <a:pt x="5244" y="8426"/>
                  </a:cubicBezTo>
                  <a:cubicBezTo>
                    <a:pt x="5248" y="8405"/>
                    <a:pt x="5256" y="8382"/>
                    <a:pt x="5263" y="8362"/>
                  </a:cubicBezTo>
                  <a:cubicBezTo>
                    <a:pt x="5269" y="8338"/>
                    <a:pt x="5276" y="8318"/>
                    <a:pt x="5283" y="8295"/>
                  </a:cubicBezTo>
                  <a:cubicBezTo>
                    <a:pt x="5289" y="8277"/>
                    <a:pt x="5292" y="8258"/>
                    <a:pt x="5299" y="8241"/>
                  </a:cubicBezTo>
                  <a:lnTo>
                    <a:pt x="5318" y="8172"/>
                  </a:lnTo>
                  <a:cubicBezTo>
                    <a:pt x="5339" y="8105"/>
                    <a:pt x="5353" y="8037"/>
                    <a:pt x="5368" y="7967"/>
                  </a:cubicBezTo>
                  <a:cubicBezTo>
                    <a:pt x="5372" y="7946"/>
                    <a:pt x="5377" y="7927"/>
                    <a:pt x="5382" y="7903"/>
                  </a:cubicBezTo>
                  <a:cubicBezTo>
                    <a:pt x="5387" y="7878"/>
                    <a:pt x="5391" y="7854"/>
                    <a:pt x="5397" y="7828"/>
                  </a:cubicBezTo>
                  <a:cubicBezTo>
                    <a:pt x="5398" y="7818"/>
                    <a:pt x="5401" y="7805"/>
                    <a:pt x="5404" y="7793"/>
                  </a:cubicBezTo>
                  <a:cubicBezTo>
                    <a:pt x="5412" y="7760"/>
                    <a:pt x="5414" y="7725"/>
                    <a:pt x="5422" y="7690"/>
                  </a:cubicBezTo>
                  <a:lnTo>
                    <a:pt x="5422" y="7681"/>
                  </a:lnTo>
                  <a:cubicBezTo>
                    <a:pt x="5430" y="7636"/>
                    <a:pt x="5435" y="7588"/>
                    <a:pt x="5442" y="7543"/>
                  </a:cubicBezTo>
                  <a:cubicBezTo>
                    <a:pt x="5452" y="7470"/>
                    <a:pt x="5460" y="7392"/>
                    <a:pt x="5470" y="7317"/>
                  </a:cubicBezTo>
                  <a:cubicBezTo>
                    <a:pt x="5471" y="7289"/>
                    <a:pt x="5473" y="7264"/>
                    <a:pt x="5479" y="7237"/>
                  </a:cubicBezTo>
                  <a:cubicBezTo>
                    <a:pt x="5480" y="7209"/>
                    <a:pt x="5484" y="7180"/>
                    <a:pt x="5486" y="7151"/>
                  </a:cubicBezTo>
                  <a:cubicBezTo>
                    <a:pt x="5492" y="7098"/>
                    <a:pt x="5495" y="7046"/>
                    <a:pt x="5500" y="6992"/>
                  </a:cubicBezTo>
                  <a:cubicBezTo>
                    <a:pt x="5514" y="6859"/>
                    <a:pt x="5511" y="6668"/>
                    <a:pt x="5656" y="6610"/>
                  </a:cubicBezTo>
                  <a:cubicBezTo>
                    <a:pt x="5685" y="6601"/>
                    <a:pt x="5710" y="6597"/>
                    <a:pt x="5732" y="6597"/>
                  </a:cubicBezTo>
                  <a:cubicBezTo>
                    <a:pt x="5889" y="6597"/>
                    <a:pt x="5900" y="6810"/>
                    <a:pt x="5922" y="6946"/>
                  </a:cubicBezTo>
                  <a:cubicBezTo>
                    <a:pt x="6025" y="7580"/>
                    <a:pt x="6115" y="8220"/>
                    <a:pt x="6127" y="8864"/>
                  </a:cubicBezTo>
                  <a:cubicBezTo>
                    <a:pt x="7249" y="8365"/>
                    <a:pt x="7573" y="6992"/>
                    <a:pt x="7834" y="5897"/>
                  </a:cubicBezTo>
                  <a:cubicBezTo>
                    <a:pt x="7869" y="5724"/>
                    <a:pt x="7950" y="5566"/>
                    <a:pt x="7993" y="5394"/>
                  </a:cubicBezTo>
                  <a:cubicBezTo>
                    <a:pt x="8011" y="5326"/>
                    <a:pt x="8079" y="5278"/>
                    <a:pt x="8150" y="5278"/>
                  </a:cubicBezTo>
                  <a:cubicBezTo>
                    <a:pt x="8156" y="5278"/>
                    <a:pt x="8162" y="5279"/>
                    <a:pt x="8168" y="5279"/>
                  </a:cubicBezTo>
                  <a:cubicBezTo>
                    <a:pt x="8173" y="5284"/>
                    <a:pt x="8176" y="5284"/>
                    <a:pt x="8182" y="5285"/>
                  </a:cubicBezTo>
                  <a:cubicBezTo>
                    <a:pt x="8184" y="5285"/>
                    <a:pt x="8189" y="5285"/>
                    <a:pt x="8191" y="5287"/>
                  </a:cubicBezTo>
                  <a:cubicBezTo>
                    <a:pt x="8205" y="5291"/>
                    <a:pt x="8220" y="5297"/>
                    <a:pt x="8232" y="5305"/>
                  </a:cubicBezTo>
                  <a:cubicBezTo>
                    <a:pt x="8233" y="5305"/>
                    <a:pt x="8239" y="5305"/>
                    <a:pt x="8240" y="5307"/>
                  </a:cubicBezTo>
                  <a:cubicBezTo>
                    <a:pt x="8242" y="5311"/>
                    <a:pt x="8248" y="5311"/>
                    <a:pt x="8249" y="5313"/>
                  </a:cubicBezTo>
                  <a:cubicBezTo>
                    <a:pt x="8255" y="5313"/>
                    <a:pt x="8258" y="5319"/>
                    <a:pt x="8264" y="5320"/>
                  </a:cubicBezTo>
                  <a:cubicBezTo>
                    <a:pt x="8268" y="5321"/>
                    <a:pt x="8271" y="5326"/>
                    <a:pt x="8272" y="5327"/>
                  </a:cubicBezTo>
                  <a:cubicBezTo>
                    <a:pt x="8275" y="5329"/>
                    <a:pt x="8280" y="5333"/>
                    <a:pt x="8283" y="5335"/>
                  </a:cubicBezTo>
                  <a:cubicBezTo>
                    <a:pt x="8284" y="5336"/>
                    <a:pt x="8290" y="5338"/>
                    <a:pt x="8291" y="5343"/>
                  </a:cubicBezTo>
                  <a:cubicBezTo>
                    <a:pt x="8291" y="5348"/>
                    <a:pt x="8294" y="5348"/>
                    <a:pt x="8297" y="5349"/>
                  </a:cubicBezTo>
                  <a:cubicBezTo>
                    <a:pt x="8299" y="5351"/>
                    <a:pt x="8302" y="5356"/>
                    <a:pt x="8304" y="5358"/>
                  </a:cubicBezTo>
                  <a:cubicBezTo>
                    <a:pt x="8326" y="5389"/>
                    <a:pt x="8345" y="5428"/>
                    <a:pt x="8363" y="5479"/>
                  </a:cubicBezTo>
                  <a:cubicBezTo>
                    <a:pt x="8364" y="5486"/>
                    <a:pt x="8367" y="5489"/>
                    <a:pt x="8370" y="5496"/>
                  </a:cubicBezTo>
                  <a:lnTo>
                    <a:pt x="8372" y="5498"/>
                  </a:lnTo>
                  <a:cubicBezTo>
                    <a:pt x="8374" y="5509"/>
                    <a:pt x="8377" y="5520"/>
                    <a:pt x="8382" y="5534"/>
                  </a:cubicBezTo>
                  <a:cubicBezTo>
                    <a:pt x="8389" y="5566"/>
                    <a:pt x="8399" y="5604"/>
                    <a:pt x="8407" y="5641"/>
                  </a:cubicBezTo>
                  <a:cubicBezTo>
                    <a:pt x="8409" y="5658"/>
                    <a:pt x="8411" y="5679"/>
                    <a:pt x="8417" y="5699"/>
                  </a:cubicBezTo>
                  <a:cubicBezTo>
                    <a:pt x="8417" y="5705"/>
                    <a:pt x="8418" y="5708"/>
                    <a:pt x="8418" y="5714"/>
                  </a:cubicBezTo>
                  <a:cubicBezTo>
                    <a:pt x="8423" y="5722"/>
                    <a:pt x="8423" y="5730"/>
                    <a:pt x="8424" y="5738"/>
                  </a:cubicBezTo>
                  <a:cubicBezTo>
                    <a:pt x="8428" y="5765"/>
                    <a:pt x="8430" y="5789"/>
                    <a:pt x="8436" y="5817"/>
                  </a:cubicBezTo>
                  <a:cubicBezTo>
                    <a:pt x="8436" y="5830"/>
                    <a:pt x="8439" y="5846"/>
                    <a:pt x="8440" y="5862"/>
                  </a:cubicBezTo>
                  <a:cubicBezTo>
                    <a:pt x="8443" y="5883"/>
                    <a:pt x="8446" y="5903"/>
                    <a:pt x="8447" y="5926"/>
                  </a:cubicBezTo>
                  <a:cubicBezTo>
                    <a:pt x="8447" y="5942"/>
                    <a:pt x="8452" y="5955"/>
                    <a:pt x="8453" y="5971"/>
                  </a:cubicBezTo>
                  <a:cubicBezTo>
                    <a:pt x="8458" y="5985"/>
                    <a:pt x="8458" y="5999"/>
                    <a:pt x="8459" y="6014"/>
                  </a:cubicBezTo>
                  <a:cubicBezTo>
                    <a:pt x="8459" y="6030"/>
                    <a:pt x="8459" y="6043"/>
                    <a:pt x="8460" y="6059"/>
                  </a:cubicBezTo>
                  <a:cubicBezTo>
                    <a:pt x="8460" y="6084"/>
                    <a:pt x="8465" y="6108"/>
                    <a:pt x="8466" y="6135"/>
                  </a:cubicBezTo>
                  <a:cubicBezTo>
                    <a:pt x="8466" y="6149"/>
                    <a:pt x="8468" y="6161"/>
                    <a:pt x="8468" y="6178"/>
                  </a:cubicBezTo>
                  <a:cubicBezTo>
                    <a:pt x="8468" y="6196"/>
                    <a:pt x="8469" y="6218"/>
                    <a:pt x="8469" y="6238"/>
                  </a:cubicBezTo>
                  <a:cubicBezTo>
                    <a:pt x="8472" y="6298"/>
                    <a:pt x="8475" y="6358"/>
                    <a:pt x="8476" y="6419"/>
                  </a:cubicBezTo>
                  <a:lnTo>
                    <a:pt x="8476" y="6426"/>
                  </a:lnTo>
                  <a:cubicBezTo>
                    <a:pt x="8476" y="6444"/>
                    <a:pt x="8479" y="6466"/>
                    <a:pt x="8479" y="6484"/>
                  </a:cubicBezTo>
                  <a:lnTo>
                    <a:pt x="8479" y="6492"/>
                  </a:lnTo>
                  <a:cubicBezTo>
                    <a:pt x="8479" y="6588"/>
                    <a:pt x="8481" y="6684"/>
                    <a:pt x="8481" y="6777"/>
                  </a:cubicBezTo>
                  <a:cubicBezTo>
                    <a:pt x="8481" y="6951"/>
                    <a:pt x="8476" y="7116"/>
                    <a:pt x="8475" y="7261"/>
                  </a:cubicBezTo>
                  <a:cubicBezTo>
                    <a:pt x="8472" y="7487"/>
                    <a:pt x="8466" y="7661"/>
                    <a:pt x="8474" y="7720"/>
                  </a:cubicBezTo>
                  <a:cubicBezTo>
                    <a:pt x="9122" y="6817"/>
                    <a:pt x="9166" y="5636"/>
                    <a:pt x="9173" y="4564"/>
                  </a:cubicBezTo>
                  <a:cubicBezTo>
                    <a:pt x="9138" y="4165"/>
                    <a:pt x="9249" y="4021"/>
                    <a:pt x="9446" y="4021"/>
                  </a:cubicBezTo>
                  <a:cubicBezTo>
                    <a:pt x="9580" y="4021"/>
                    <a:pt x="9753" y="4087"/>
                    <a:pt x="9948" y="4183"/>
                  </a:cubicBezTo>
                  <a:cubicBezTo>
                    <a:pt x="10996" y="4667"/>
                    <a:pt x="11812" y="5511"/>
                    <a:pt x="12548" y="6384"/>
                  </a:cubicBezTo>
                  <a:cubicBezTo>
                    <a:pt x="12678" y="5785"/>
                    <a:pt x="12509" y="5180"/>
                    <a:pt x="12240" y="4648"/>
                  </a:cubicBezTo>
                  <a:cubicBezTo>
                    <a:pt x="12123" y="4411"/>
                    <a:pt x="11977" y="4177"/>
                    <a:pt x="11882" y="3930"/>
                  </a:cubicBezTo>
                  <a:cubicBezTo>
                    <a:pt x="11831" y="3850"/>
                    <a:pt x="11850" y="3737"/>
                    <a:pt x="11935" y="3688"/>
                  </a:cubicBezTo>
                  <a:cubicBezTo>
                    <a:pt x="11965" y="3672"/>
                    <a:pt x="11992" y="3665"/>
                    <a:pt x="12017" y="3665"/>
                  </a:cubicBezTo>
                  <a:cubicBezTo>
                    <a:pt x="12142" y="3665"/>
                    <a:pt x="12218" y="3833"/>
                    <a:pt x="12292" y="3927"/>
                  </a:cubicBezTo>
                  <a:cubicBezTo>
                    <a:pt x="12308" y="3953"/>
                    <a:pt x="12324" y="3982"/>
                    <a:pt x="12343" y="4011"/>
                  </a:cubicBezTo>
                  <a:cubicBezTo>
                    <a:pt x="12356" y="4017"/>
                    <a:pt x="12365" y="4024"/>
                    <a:pt x="12375" y="4032"/>
                  </a:cubicBezTo>
                  <a:cubicBezTo>
                    <a:pt x="13279" y="4616"/>
                    <a:pt x="13816" y="5569"/>
                    <a:pt x="14408" y="6438"/>
                  </a:cubicBezTo>
                  <a:lnTo>
                    <a:pt x="14411" y="6438"/>
                  </a:lnTo>
                  <a:cubicBezTo>
                    <a:pt x="14503" y="6449"/>
                    <a:pt x="14594" y="6453"/>
                    <a:pt x="14686" y="6453"/>
                  </a:cubicBezTo>
                  <a:cubicBezTo>
                    <a:pt x="15158" y="6453"/>
                    <a:pt x="15632" y="6329"/>
                    <a:pt x="16096" y="6256"/>
                  </a:cubicBezTo>
                  <a:cubicBezTo>
                    <a:pt x="16379" y="6030"/>
                    <a:pt x="15768" y="4762"/>
                    <a:pt x="15628" y="4454"/>
                  </a:cubicBezTo>
                  <a:cubicBezTo>
                    <a:pt x="15535" y="4271"/>
                    <a:pt x="15506" y="4048"/>
                    <a:pt x="15376" y="3883"/>
                  </a:cubicBezTo>
                  <a:cubicBezTo>
                    <a:pt x="15355" y="3850"/>
                    <a:pt x="15358" y="3812"/>
                    <a:pt x="15390" y="3785"/>
                  </a:cubicBezTo>
                  <a:cubicBezTo>
                    <a:pt x="15402" y="3777"/>
                    <a:pt x="15416" y="3773"/>
                    <a:pt x="15430" y="3773"/>
                  </a:cubicBezTo>
                  <a:cubicBezTo>
                    <a:pt x="15451" y="3773"/>
                    <a:pt x="15472" y="3782"/>
                    <a:pt x="15487" y="3800"/>
                  </a:cubicBezTo>
                  <a:cubicBezTo>
                    <a:pt x="15708" y="4075"/>
                    <a:pt x="15989" y="4295"/>
                    <a:pt x="16135" y="4629"/>
                  </a:cubicBezTo>
                  <a:cubicBezTo>
                    <a:pt x="16379" y="5133"/>
                    <a:pt x="16794" y="6136"/>
                    <a:pt x="16345" y="6608"/>
                  </a:cubicBezTo>
                  <a:cubicBezTo>
                    <a:pt x="16329" y="6623"/>
                    <a:pt x="16313" y="6633"/>
                    <a:pt x="16294" y="6642"/>
                  </a:cubicBezTo>
                  <a:cubicBezTo>
                    <a:pt x="16562" y="7156"/>
                    <a:pt x="16744" y="7709"/>
                    <a:pt x="16878" y="8271"/>
                  </a:cubicBezTo>
                  <a:cubicBezTo>
                    <a:pt x="17013" y="8838"/>
                    <a:pt x="17096" y="9417"/>
                    <a:pt x="17167" y="9985"/>
                  </a:cubicBezTo>
                  <a:cubicBezTo>
                    <a:pt x="17163" y="10029"/>
                    <a:pt x="17168" y="10087"/>
                    <a:pt x="17177" y="10150"/>
                  </a:cubicBezTo>
                  <a:cubicBezTo>
                    <a:pt x="17182" y="10172"/>
                    <a:pt x="17183" y="10195"/>
                    <a:pt x="17189" y="10220"/>
                  </a:cubicBezTo>
                  <a:cubicBezTo>
                    <a:pt x="17265" y="9997"/>
                    <a:pt x="17291" y="9759"/>
                    <a:pt x="17316" y="9525"/>
                  </a:cubicBezTo>
                  <a:cubicBezTo>
                    <a:pt x="17316" y="9523"/>
                    <a:pt x="17319" y="9520"/>
                    <a:pt x="17319" y="9516"/>
                  </a:cubicBezTo>
                  <a:cubicBezTo>
                    <a:pt x="17336" y="9335"/>
                    <a:pt x="17355" y="9154"/>
                    <a:pt x="17394" y="8980"/>
                  </a:cubicBezTo>
                  <a:cubicBezTo>
                    <a:pt x="17394" y="8964"/>
                    <a:pt x="17397" y="8950"/>
                    <a:pt x="17403" y="8934"/>
                  </a:cubicBezTo>
                  <a:lnTo>
                    <a:pt x="17406" y="8933"/>
                  </a:lnTo>
                  <a:cubicBezTo>
                    <a:pt x="17422" y="8891"/>
                    <a:pt x="17457" y="8856"/>
                    <a:pt x="17508" y="8854"/>
                  </a:cubicBezTo>
                  <a:cubicBezTo>
                    <a:pt x="17511" y="8854"/>
                    <a:pt x="17513" y="8854"/>
                    <a:pt x="17516" y="8854"/>
                  </a:cubicBezTo>
                  <a:cubicBezTo>
                    <a:pt x="17570" y="8854"/>
                    <a:pt x="17619" y="8895"/>
                    <a:pt x="17628" y="8948"/>
                  </a:cubicBezTo>
                  <a:cubicBezTo>
                    <a:pt x="17645" y="9045"/>
                    <a:pt x="17664" y="9141"/>
                    <a:pt x="17671" y="9242"/>
                  </a:cubicBezTo>
                  <a:cubicBezTo>
                    <a:pt x="17712" y="9278"/>
                    <a:pt x="17744" y="9322"/>
                    <a:pt x="17773" y="9364"/>
                  </a:cubicBezTo>
                  <a:cubicBezTo>
                    <a:pt x="17773" y="9305"/>
                    <a:pt x="17794" y="9243"/>
                    <a:pt x="17823" y="9195"/>
                  </a:cubicBezTo>
                  <a:cubicBezTo>
                    <a:pt x="17934" y="8934"/>
                    <a:pt x="18012" y="8659"/>
                    <a:pt x="18090" y="8391"/>
                  </a:cubicBezTo>
                  <a:cubicBezTo>
                    <a:pt x="18435" y="7156"/>
                    <a:pt x="18203" y="5852"/>
                    <a:pt x="17649" y="4715"/>
                  </a:cubicBezTo>
                  <a:cubicBezTo>
                    <a:pt x="17598" y="4612"/>
                    <a:pt x="17531" y="4403"/>
                    <a:pt x="17703" y="4380"/>
                  </a:cubicBezTo>
                  <a:cubicBezTo>
                    <a:pt x="17728" y="4383"/>
                    <a:pt x="17749" y="4389"/>
                    <a:pt x="17772" y="4397"/>
                  </a:cubicBezTo>
                  <a:cubicBezTo>
                    <a:pt x="17794" y="4390"/>
                    <a:pt x="17815" y="4387"/>
                    <a:pt x="17837" y="4387"/>
                  </a:cubicBezTo>
                  <a:cubicBezTo>
                    <a:pt x="17842" y="4387"/>
                    <a:pt x="17846" y="4387"/>
                    <a:pt x="17851" y="4387"/>
                  </a:cubicBezTo>
                  <a:cubicBezTo>
                    <a:pt x="17971" y="4398"/>
                    <a:pt x="18158" y="4432"/>
                    <a:pt x="18320" y="4432"/>
                  </a:cubicBezTo>
                  <a:cubicBezTo>
                    <a:pt x="18550" y="4432"/>
                    <a:pt x="18727" y="4363"/>
                    <a:pt x="18584" y="4058"/>
                  </a:cubicBezTo>
                  <a:cubicBezTo>
                    <a:pt x="18299" y="3504"/>
                    <a:pt x="17861" y="3003"/>
                    <a:pt x="17438" y="2564"/>
                  </a:cubicBezTo>
                  <a:cubicBezTo>
                    <a:pt x="16760" y="1882"/>
                    <a:pt x="15981" y="1385"/>
                    <a:pt x="15103" y="1016"/>
                  </a:cubicBezTo>
                  <a:cubicBezTo>
                    <a:pt x="13634" y="368"/>
                    <a:pt x="12038" y="0"/>
                    <a:pt x="10435"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9"/>
            <p:cNvSpPr/>
            <p:nvPr/>
          </p:nvSpPr>
          <p:spPr>
            <a:xfrm>
              <a:off x="3493325" y="1602475"/>
              <a:ext cx="430650" cy="301925"/>
            </a:xfrm>
            <a:custGeom>
              <a:avLst/>
              <a:gdLst/>
              <a:ahLst/>
              <a:cxnLst/>
              <a:rect l="l" t="t" r="r" b="b"/>
              <a:pathLst>
                <a:path w="17226" h="12077" extrusionOk="0">
                  <a:moveTo>
                    <a:pt x="13134" y="1"/>
                  </a:moveTo>
                  <a:cubicBezTo>
                    <a:pt x="13796" y="333"/>
                    <a:pt x="14388" y="804"/>
                    <a:pt x="14869" y="1366"/>
                  </a:cubicBezTo>
                  <a:cubicBezTo>
                    <a:pt x="14120" y="857"/>
                    <a:pt x="13216" y="584"/>
                    <a:pt x="12313" y="584"/>
                  </a:cubicBezTo>
                  <a:cubicBezTo>
                    <a:pt x="12107" y="584"/>
                    <a:pt x="11900" y="598"/>
                    <a:pt x="11696" y="627"/>
                  </a:cubicBezTo>
                  <a:cubicBezTo>
                    <a:pt x="12397" y="977"/>
                    <a:pt x="12972" y="1576"/>
                    <a:pt x="13293" y="2293"/>
                  </a:cubicBezTo>
                  <a:cubicBezTo>
                    <a:pt x="12474" y="1452"/>
                    <a:pt x="11292" y="1151"/>
                    <a:pt x="10094" y="1151"/>
                  </a:cubicBezTo>
                  <a:cubicBezTo>
                    <a:pt x="9609" y="1151"/>
                    <a:pt x="9121" y="1201"/>
                    <a:pt x="8653" y="1283"/>
                  </a:cubicBezTo>
                  <a:cubicBezTo>
                    <a:pt x="8682" y="1941"/>
                    <a:pt x="8157" y="2478"/>
                    <a:pt x="7673" y="2924"/>
                  </a:cubicBezTo>
                  <a:cubicBezTo>
                    <a:pt x="7442" y="3137"/>
                    <a:pt x="7191" y="3360"/>
                    <a:pt x="6879" y="3397"/>
                  </a:cubicBezTo>
                  <a:cubicBezTo>
                    <a:pt x="6859" y="3399"/>
                    <a:pt x="6839" y="3400"/>
                    <a:pt x="6819" y="3400"/>
                  </a:cubicBezTo>
                  <a:cubicBezTo>
                    <a:pt x="6523" y="3400"/>
                    <a:pt x="6211" y="3158"/>
                    <a:pt x="6267" y="2869"/>
                  </a:cubicBezTo>
                  <a:lnTo>
                    <a:pt x="6267" y="2869"/>
                  </a:lnTo>
                  <a:cubicBezTo>
                    <a:pt x="6091" y="3219"/>
                    <a:pt x="5910" y="3576"/>
                    <a:pt x="5634" y="3856"/>
                  </a:cubicBezTo>
                  <a:cubicBezTo>
                    <a:pt x="5391" y="4100"/>
                    <a:pt x="5060" y="4281"/>
                    <a:pt x="4718" y="4281"/>
                  </a:cubicBezTo>
                  <a:cubicBezTo>
                    <a:pt x="4672" y="4281"/>
                    <a:pt x="4626" y="4278"/>
                    <a:pt x="4579" y="4271"/>
                  </a:cubicBezTo>
                  <a:cubicBezTo>
                    <a:pt x="4192" y="4216"/>
                    <a:pt x="3843" y="3848"/>
                    <a:pt x="3897" y="3459"/>
                  </a:cubicBezTo>
                  <a:lnTo>
                    <a:pt x="3897" y="3459"/>
                  </a:lnTo>
                  <a:cubicBezTo>
                    <a:pt x="3680" y="4173"/>
                    <a:pt x="3139" y="4782"/>
                    <a:pt x="2457" y="5083"/>
                  </a:cubicBezTo>
                  <a:cubicBezTo>
                    <a:pt x="2396" y="5109"/>
                    <a:pt x="2331" y="5135"/>
                    <a:pt x="2266" y="5135"/>
                  </a:cubicBezTo>
                  <a:cubicBezTo>
                    <a:pt x="2244" y="5135"/>
                    <a:pt x="2223" y="5132"/>
                    <a:pt x="2201" y="5125"/>
                  </a:cubicBezTo>
                  <a:cubicBezTo>
                    <a:pt x="2121" y="5099"/>
                    <a:pt x="2064" y="5024"/>
                    <a:pt x="2019" y="4953"/>
                  </a:cubicBezTo>
                  <a:cubicBezTo>
                    <a:pt x="1698" y="4434"/>
                    <a:pt x="1698" y="3735"/>
                    <a:pt x="2020" y="3217"/>
                  </a:cubicBezTo>
                  <a:lnTo>
                    <a:pt x="2020" y="3217"/>
                  </a:lnTo>
                  <a:cubicBezTo>
                    <a:pt x="856" y="4125"/>
                    <a:pt x="233" y="5591"/>
                    <a:pt x="71" y="7058"/>
                  </a:cubicBezTo>
                  <a:cubicBezTo>
                    <a:pt x="0" y="7721"/>
                    <a:pt x="15" y="8385"/>
                    <a:pt x="79" y="9048"/>
                  </a:cubicBezTo>
                  <a:cubicBezTo>
                    <a:pt x="312" y="9781"/>
                    <a:pt x="647" y="10479"/>
                    <a:pt x="1099" y="11100"/>
                  </a:cubicBezTo>
                  <a:cubicBezTo>
                    <a:pt x="1205" y="11237"/>
                    <a:pt x="1319" y="11373"/>
                    <a:pt x="1441" y="11497"/>
                  </a:cubicBezTo>
                  <a:cubicBezTo>
                    <a:pt x="1472" y="11522"/>
                    <a:pt x="1494" y="11554"/>
                    <a:pt x="1508" y="11590"/>
                  </a:cubicBezTo>
                  <a:cubicBezTo>
                    <a:pt x="1517" y="11589"/>
                    <a:pt x="1530" y="11587"/>
                    <a:pt x="1541" y="11581"/>
                  </a:cubicBezTo>
                  <a:cubicBezTo>
                    <a:pt x="1555" y="11580"/>
                    <a:pt x="1568" y="11577"/>
                    <a:pt x="1583" y="11573"/>
                  </a:cubicBezTo>
                  <a:cubicBezTo>
                    <a:pt x="1597" y="11570"/>
                    <a:pt x="1609" y="11567"/>
                    <a:pt x="1624" y="11565"/>
                  </a:cubicBezTo>
                  <a:cubicBezTo>
                    <a:pt x="1641" y="11562"/>
                    <a:pt x="1662" y="11558"/>
                    <a:pt x="1682" y="11555"/>
                  </a:cubicBezTo>
                  <a:cubicBezTo>
                    <a:pt x="1698" y="11554"/>
                    <a:pt x="1714" y="11551"/>
                    <a:pt x="1730" y="11548"/>
                  </a:cubicBezTo>
                  <a:cubicBezTo>
                    <a:pt x="1742" y="11545"/>
                    <a:pt x="1755" y="11545"/>
                    <a:pt x="1765" y="11543"/>
                  </a:cubicBezTo>
                  <a:cubicBezTo>
                    <a:pt x="1781" y="11539"/>
                    <a:pt x="1799" y="11539"/>
                    <a:pt x="1815" y="11538"/>
                  </a:cubicBezTo>
                  <a:cubicBezTo>
                    <a:pt x="1825" y="11538"/>
                    <a:pt x="1836" y="11538"/>
                    <a:pt x="1851" y="11536"/>
                  </a:cubicBezTo>
                  <a:cubicBezTo>
                    <a:pt x="1873" y="11532"/>
                    <a:pt x="1896" y="11532"/>
                    <a:pt x="1922" y="11530"/>
                  </a:cubicBezTo>
                  <a:lnTo>
                    <a:pt x="1982" y="11530"/>
                  </a:lnTo>
                  <a:cubicBezTo>
                    <a:pt x="2029" y="11530"/>
                    <a:pt x="2077" y="11533"/>
                    <a:pt x="2122" y="11536"/>
                  </a:cubicBezTo>
                  <a:cubicBezTo>
                    <a:pt x="2170" y="11538"/>
                    <a:pt x="2217" y="11540"/>
                    <a:pt x="2262" y="11546"/>
                  </a:cubicBezTo>
                  <a:cubicBezTo>
                    <a:pt x="2332" y="11552"/>
                    <a:pt x="2403" y="11561"/>
                    <a:pt x="2472" y="11575"/>
                  </a:cubicBezTo>
                  <a:cubicBezTo>
                    <a:pt x="2542" y="11589"/>
                    <a:pt x="2610" y="11602"/>
                    <a:pt x="2677" y="11618"/>
                  </a:cubicBezTo>
                  <a:cubicBezTo>
                    <a:pt x="2725" y="11628"/>
                    <a:pt x="2769" y="11641"/>
                    <a:pt x="2813" y="11653"/>
                  </a:cubicBezTo>
                  <a:cubicBezTo>
                    <a:pt x="2900" y="11677"/>
                    <a:pt x="2986" y="11704"/>
                    <a:pt x="3069" y="11733"/>
                  </a:cubicBezTo>
                  <a:cubicBezTo>
                    <a:pt x="3097" y="11742"/>
                    <a:pt x="3129" y="11756"/>
                    <a:pt x="3164" y="11766"/>
                  </a:cubicBezTo>
                  <a:cubicBezTo>
                    <a:pt x="3179" y="11772"/>
                    <a:pt x="3192" y="11777"/>
                    <a:pt x="3206" y="11784"/>
                  </a:cubicBezTo>
                  <a:cubicBezTo>
                    <a:pt x="3333" y="11829"/>
                    <a:pt x="3482" y="11890"/>
                    <a:pt x="3629" y="11966"/>
                  </a:cubicBezTo>
                  <a:cubicBezTo>
                    <a:pt x="3639" y="11970"/>
                    <a:pt x="3651" y="11978"/>
                    <a:pt x="3665" y="11985"/>
                  </a:cubicBezTo>
                  <a:cubicBezTo>
                    <a:pt x="3668" y="11988"/>
                    <a:pt x="3674" y="11991"/>
                    <a:pt x="3680" y="11992"/>
                  </a:cubicBezTo>
                  <a:cubicBezTo>
                    <a:pt x="3696" y="12002"/>
                    <a:pt x="3715" y="12011"/>
                    <a:pt x="3731" y="12020"/>
                  </a:cubicBezTo>
                  <a:cubicBezTo>
                    <a:pt x="3747" y="12029"/>
                    <a:pt x="3763" y="12039"/>
                    <a:pt x="3782" y="12048"/>
                  </a:cubicBezTo>
                  <a:cubicBezTo>
                    <a:pt x="3784" y="12049"/>
                    <a:pt x="3785" y="12053"/>
                    <a:pt x="3791" y="12055"/>
                  </a:cubicBezTo>
                  <a:cubicBezTo>
                    <a:pt x="3797" y="12056"/>
                    <a:pt x="3804" y="12061"/>
                    <a:pt x="3811" y="12065"/>
                  </a:cubicBezTo>
                  <a:cubicBezTo>
                    <a:pt x="3817" y="12068"/>
                    <a:pt x="3824" y="12071"/>
                    <a:pt x="3832" y="12077"/>
                  </a:cubicBezTo>
                  <a:cubicBezTo>
                    <a:pt x="3814" y="11699"/>
                    <a:pt x="3804" y="11326"/>
                    <a:pt x="3683" y="10965"/>
                  </a:cubicBezTo>
                  <a:cubicBezTo>
                    <a:pt x="3613" y="10742"/>
                    <a:pt x="3424" y="10561"/>
                    <a:pt x="3406" y="10321"/>
                  </a:cubicBezTo>
                  <a:cubicBezTo>
                    <a:pt x="3447" y="9949"/>
                    <a:pt x="3703" y="9641"/>
                    <a:pt x="3827" y="9295"/>
                  </a:cubicBezTo>
                  <a:cubicBezTo>
                    <a:pt x="4161" y="8480"/>
                    <a:pt x="4366" y="7528"/>
                    <a:pt x="4011" y="6692"/>
                  </a:cubicBezTo>
                  <a:cubicBezTo>
                    <a:pt x="3977" y="6629"/>
                    <a:pt x="3915" y="6502"/>
                    <a:pt x="4030" y="6486"/>
                  </a:cubicBezTo>
                  <a:cubicBezTo>
                    <a:pt x="4228" y="6523"/>
                    <a:pt x="4327" y="6760"/>
                    <a:pt x="4407" y="6925"/>
                  </a:cubicBezTo>
                  <a:cubicBezTo>
                    <a:pt x="4485" y="7132"/>
                    <a:pt x="4528" y="7343"/>
                    <a:pt x="4547" y="7553"/>
                  </a:cubicBezTo>
                  <a:cubicBezTo>
                    <a:pt x="4547" y="7553"/>
                    <a:pt x="4547" y="7552"/>
                    <a:pt x="4549" y="7552"/>
                  </a:cubicBezTo>
                  <a:lnTo>
                    <a:pt x="4549" y="7550"/>
                  </a:lnTo>
                  <a:cubicBezTo>
                    <a:pt x="4565" y="7525"/>
                    <a:pt x="4579" y="7503"/>
                    <a:pt x="4594" y="7480"/>
                  </a:cubicBezTo>
                  <a:cubicBezTo>
                    <a:pt x="4605" y="7464"/>
                    <a:pt x="4614" y="7448"/>
                    <a:pt x="4623" y="7431"/>
                  </a:cubicBezTo>
                  <a:cubicBezTo>
                    <a:pt x="4670" y="7355"/>
                    <a:pt x="4709" y="7278"/>
                    <a:pt x="4745" y="7200"/>
                  </a:cubicBezTo>
                  <a:cubicBezTo>
                    <a:pt x="4753" y="7189"/>
                    <a:pt x="4759" y="7178"/>
                    <a:pt x="4764" y="7164"/>
                  </a:cubicBezTo>
                  <a:cubicBezTo>
                    <a:pt x="4769" y="7149"/>
                    <a:pt x="4776" y="7135"/>
                    <a:pt x="4783" y="7120"/>
                  </a:cubicBezTo>
                  <a:cubicBezTo>
                    <a:pt x="4789" y="7103"/>
                    <a:pt x="4796" y="7087"/>
                    <a:pt x="4804" y="7071"/>
                  </a:cubicBezTo>
                  <a:cubicBezTo>
                    <a:pt x="4812" y="7050"/>
                    <a:pt x="4820" y="7030"/>
                    <a:pt x="4830" y="7011"/>
                  </a:cubicBezTo>
                  <a:cubicBezTo>
                    <a:pt x="4849" y="6963"/>
                    <a:pt x="4866" y="6912"/>
                    <a:pt x="4884" y="6861"/>
                  </a:cubicBezTo>
                  <a:cubicBezTo>
                    <a:pt x="4890" y="6840"/>
                    <a:pt x="4897" y="6817"/>
                    <a:pt x="4904" y="6797"/>
                  </a:cubicBezTo>
                  <a:cubicBezTo>
                    <a:pt x="4910" y="6773"/>
                    <a:pt x="4917" y="6753"/>
                    <a:pt x="4925" y="6730"/>
                  </a:cubicBezTo>
                  <a:cubicBezTo>
                    <a:pt x="4929" y="6712"/>
                    <a:pt x="4933" y="6693"/>
                    <a:pt x="4941" y="6676"/>
                  </a:cubicBezTo>
                  <a:lnTo>
                    <a:pt x="4958" y="6607"/>
                  </a:lnTo>
                  <a:cubicBezTo>
                    <a:pt x="4979" y="6540"/>
                    <a:pt x="4993" y="6472"/>
                    <a:pt x="5008" y="6402"/>
                  </a:cubicBezTo>
                  <a:cubicBezTo>
                    <a:pt x="5014" y="6381"/>
                    <a:pt x="5016" y="6362"/>
                    <a:pt x="5022" y="6338"/>
                  </a:cubicBezTo>
                  <a:cubicBezTo>
                    <a:pt x="5028" y="6313"/>
                    <a:pt x="5031" y="6289"/>
                    <a:pt x="5037" y="6263"/>
                  </a:cubicBezTo>
                  <a:cubicBezTo>
                    <a:pt x="5038" y="6253"/>
                    <a:pt x="5043" y="6240"/>
                    <a:pt x="5044" y="6228"/>
                  </a:cubicBezTo>
                  <a:cubicBezTo>
                    <a:pt x="5051" y="6195"/>
                    <a:pt x="5056" y="6160"/>
                    <a:pt x="5063" y="6125"/>
                  </a:cubicBezTo>
                  <a:lnTo>
                    <a:pt x="5063" y="6116"/>
                  </a:lnTo>
                  <a:cubicBezTo>
                    <a:pt x="5072" y="6071"/>
                    <a:pt x="5075" y="6023"/>
                    <a:pt x="5082" y="5978"/>
                  </a:cubicBezTo>
                  <a:cubicBezTo>
                    <a:pt x="5094" y="5905"/>
                    <a:pt x="5101" y="5827"/>
                    <a:pt x="5110" y="5752"/>
                  </a:cubicBezTo>
                  <a:cubicBezTo>
                    <a:pt x="5111" y="5724"/>
                    <a:pt x="5114" y="5699"/>
                    <a:pt x="5118" y="5672"/>
                  </a:cubicBezTo>
                  <a:cubicBezTo>
                    <a:pt x="5121" y="5644"/>
                    <a:pt x="5124" y="5615"/>
                    <a:pt x="5126" y="5586"/>
                  </a:cubicBezTo>
                  <a:cubicBezTo>
                    <a:pt x="5132" y="5533"/>
                    <a:pt x="5136" y="5481"/>
                    <a:pt x="5140" y="5427"/>
                  </a:cubicBezTo>
                  <a:cubicBezTo>
                    <a:pt x="5153" y="5294"/>
                    <a:pt x="5152" y="5103"/>
                    <a:pt x="5298" y="5045"/>
                  </a:cubicBezTo>
                  <a:cubicBezTo>
                    <a:pt x="5326" y="5036"/>
                    <a:pt x="5351" y="5032"/>
                    <a:pt x="5373" y="5032"/>
                  </a:cubicBezTo>
                  <a:cubicBezTo>
                    <a:pt x="5530" y="5032"/>
                    <a:pt x="5541" y="5245"/>
                    <a:pt x="5562" y="5381"/>
                  </a:cubicBezTo>
                  <a:cubicBezTo>
                    <a:pt x="5665" y="6015"/>
                    <a:pt x="5757" y="6655"/>
                    <a:pt x="5767" y="7299"/>
                  </a:cubicBezTo>
                  <a:cubicBezTo>
                    <a:pt x="6889" y="6800"/>
                    <a:pt x="7214" y="5427"/>
                    <a:pt x="7475" y="4332"/>
                  </a:cubicBezTo>
                  <a:cubicBezTo>
                    <a:pt x="7509" y="4159"/>
                    <a:pt x="7592" y="4001"/>
                    <a:pt x="7633" y="3829"/>
                  </a:cubicBezTo>
                  <a:cubicBezTo>
                    <a:pt x="7651" y="3761"/>
                    <a:pt x="7720" y="3713"/>
                    <a:pt x="7790" y="3713"/>
                  </a:cubicBezTo>
                  <a:cubicBezTo>
                    <a:pt x="7796" y="3713"/>
                    <a:pt x="7802" y="3714"/>
                    <a:pt x="7807" y="3714"/>
                  </a:cubicBezTo>
                  <a:cubicBezTo>
                    <a:pt x="7813" y="3719"/>
                    <a:pt x="7818" y="3719"/>
                    <a:pt x="7822" y="3720"/>
                  </a:cubicBezTo>
                  <a:cubicBezTo>
                    <a:pt x="7825" y="3720"/>
                    <a:pt x="7829" y="3720"/>
                    <a:pt x="7832" y="3722"/>
                  </a:cubicBezTo>
                  <a:cubicBezTo>
                    <a:pt x="7847" y="3726"/>
                    <a:pt x="7861" y="3732"/>
                    <a:pt x="7872" y="3740"/>
                  </a:cubicBezTo>
                  <a:cubicBezTo>
                    <a:pt x="7873" y="3740"/>
                    <a:pt x="7879" y="3740"/>
                    <a:pt x="7880" y="3742"/>
                  </a:cubicBezTo>
                  <a:cubicBezTo>
                    <a:pt x="7883" y="3746"/>
                    <a:pt x="7888" y="3746"/>
                    <a:pt x="7890" y="3748"/>
                  </a:cubicBezTo>
                  <a:cubicBezTo>
                    <a:pt x="7895" y="3748"/>
                    <a:pt x="7899" y="3754"/>
                    <a:pt x="7905" y="3755"/>
                  </a:cubicBezTo>
                  <a:cubicBezTo>
                    <a:pt x="7908" y="3756"/>
                    <a:pt x="7912" y="3761"/>
                    <a:pt x="7914" y="3762"/>
                  </a:cubicBezTo>
                  <a:cubicBezTo>
                    <a:pt x="7915" y="3764"/>
                    <a:pt x="7921" y="3768"/>
                    <a:pt x="7923" y="3770"/>
                  </a:cubicBezTo>
                  <a:cubicBezTo>
                    <a:pt x="7924" y="3771"/>
                    <a:pt x="7930" y="3773"/>
                    <a:pt x="7931" y="3778"/>
                  </a:cubicBezTo>
                  <a:cubicBezTo>
                    <a:pt x="7931" y="3783"/>
                    <a:pt x="7936" y="3783"/>
                    <a:pt x="7937" y="3784"/>
                  </a:cubicBezTo>
                  <a:cubicBezTo>
                    <a:pt x="7939" y="3786"/>
                    <a:pt x="7943" y="3791"/>
                    <a:pt x="7944" y="3793"/>
                  </a:cubicBezTo>
                  <a:cubicBezTo>
                    <a:pt x="7966" y="3824"/>
                    <a:pt x="7987" y="3863"/>
                    <a:pt x="8003" y="3914"/>
                  </a:cubicBezTo>
                  <a:cubicBezTo>
                    <a:pt x="8004" y="3921"/>
                    <a:pt x="8009" y="3924"/>
                    <a:pt x="8010" y="3931"/>
                  </a:cubicBezTo>
                  <a:lnTo>
                    <a:pt x="8011" y="3933"/>
                  </a:lnTo>
                  <a:cubicBezTo>
                    <a:pt x="8016" y="3944"/>
                    <a:pt x="8017" y="3955"/>
                    <a:pt x="8023" y="3969"/>
                  </a:cubicBezTo>
                  <a:cubicBezTo>
                    <a:pt x="8030" y="4001"/>
                    <a:pt x="8039" y="4039"/>
                    <a:pt x="8046" y="4076"/>
                  </a:cubicBezTo>
                  <a:cubicBezTo>
                    <a:pt x="8051" y="4093"/>
                    <a:pt x="8052" y="4114"/>
                    <a:pt x="8058" y="4134"/>
                  </a:cubicBezTo>
                  <a:cubicBezTo>
                    <a:pt x="8058" y="4140"/>
                    <a:pt x="8060" y="4143"/>
                    <a:pt x="8060" y="4149"/>
                  </a:cubicBezTo>
                  <a:cubicBezTo>
                    <a:pt x="8062" y="4157"/>
                    <a:pt x="8062" y="4165"/>
                    <a:pt x="8065" y="4173"/>
                  </a:cubicBezTo>
                  <a:cubicBezTo>
                    <a:pt x="8068" y="4200"/>
                    <a:pt x="8070" y="4224"/>
                    <a:pt x="8076" y="4252"/>
                  </a:cubicBezTo>
                  <a:cubicBezTo>
                    <a:pt x="8076" y="4265"/>
                    <a:pt x="8080" y="4281"/>
                    <a:pt x="8081" y="4297"/>
                  </a:cubicBezTo>
                  <a:cubicBezTo>
                    <a:pt x="8083" y="4318"/>
                    <a:pt x="8087" y="4338"/>
                    <a:pt x="8089" y="4361"/>
                  </a:cubicBezTo>
                  <a:cubicBezTo>
                    <a:pt x="8089" y="4377"/>
                    <a:pt x="8092" y="4390"/>
                    <a:pt x="8095" y="4406"/>
                  </a:cubicBezTo>
                  <a:cubicBezTo>
                    <a:pt x="8097" y="4420"/>
                    <a:pt x="8097" y="4434"/>
                    <a:pt x="8099" y="4449"/>
                  </a:cubicBezTo>
                  <a:cubicBezTo>
                    <a:pt x="8099" y="4465"/>
                    <a:pt x="8099" y="4478"/>
                    <a:pt x="8102" y="4494"/>
                  </a:cubicBezTo>
                  <a:cubicBezTo>
                    <a:pt x="8102" y="4519"/>
                    <a:pt x="8105" y="4543"/>
                    <a:pt x="8106" y="4570"/>
                  </a:cubicBezTo>
                  <a:cubicBezTo>
                    <a:pt x="8106" y="4584"/>
                    <a:pt x="8109" y="4596"/>
                    <a:pt x="8109" y="4613"/>
                  </a:cubicBezTo>
                  <a:cubicBezTo>
                    <a:pt x="8109" y="4631"/>
                    <a:pt x="8111" y="4653"/>
                    <a:pt x="8111" y="4673"/>
                  </a:cubicBezTo>
                  <a:cubicBezTo>
                    <a:pt x="8112" y="4733"/>
                    <a:pt x="8116" y="4793"/>
                    <a:pt x="8118" y="4854"/>
                  </a:cubicBezTo>
                  <a:lnTo>
                    <a:pt x="8118" y="4861"/>
                  </a:lnTo>
                  <a:cubicBezTo>
                    <a:pt x="8118" y="4879"/>
                    <a:pt x="8119" y="4901"/>
                    <a:pt x="8119" y="4919"/>
                  </a:cubicBezTo>
                  <a:lnTo>
                    <a:pt x="8119" y="4927"/>
                  </a:lnTo>
                  <a:cubicBezTo>
                    <a:pt x="8119" y="5023"/>
                    <a:pt x="8121" y="5119"/>
                    <a:pt x="8121" y="5212"/>
                  </a:cubicBezTo>
                  <a:cubicBezTo>
                    <a:pt x="8121" y="5386"/>
                    <a:pt x="8118" y="5551"/>
                    <a:pt x="8116" y="5696"/>
                  </a:cubicBezTo>
                  <a:cubicBezTo>
                    <a:pt x="8112" y="5922"/>
                    <a:pt x="8106" y="6096"/>
                    <a:pt x="8113" y="6155"/>
                  </a:cubicBezTo>
                  <a:cubicBezTo>
                    <a:pt x="8762" y="5252"/>
                    <a:pt x="8806" y="4071"/>
                    <a:pt x="8813" y="2999"/>
                  </a:cubicBezTo>
                  <a:cubicBezTo>
                    <a:pt x="8778" y="2600"/>
                    <a:pt x="8889" y="2456"/>
                    <a:pt x="9086" y="2456"/>
                  </a:cubicBezTo>
                  <a:cubicBezTo>
                    <a:pt x="9220" y="2456"/>
                    <a:pt x="9394" y="2522"/>
                    <a:pt x="9590" y="2618"/>
                  </a:cubicBezTo>
                  <a:cubicBezTo>
                    <a:pt x="10638" y="3102"/>
                    <a:pt x="11454" y="3946"/>
                    <a:pt x="12190" y="4819"/>
                  </a:cubicBezTo>
                  <a:cubicBezTo>
                    <a:pt x="12318" y="4220"/>
                    <a:pt x="12149" y="3615"/>
                    <a:pt x="11879" y="3083"/>
                  </a:cubicBezTo>
                  <a:cubicBezTo>
                    <a:pt x="11763" y="2846"/>
                    <a:pt x="11617" y="2612"/>
                    <a:pt x="11522" y="2365"/>
                  </a:cubicBezTo>
                  <a:cubicBezTo>
                    <a:pt x="11471" y="2285"/>
                    <a:pt x="11492" y="2172"/>
                    <a:pt x="11575" y="2123"/>
                  </a:cubicBezTo>
                  <a:cubicBezTo>
                    <a:pt x="11605" y="2107"/>
                    <a:pt x="11632" y="2100"/>
                    <a:pt x="11658" y="2100"/>
                  </a:cubicBezTo>
                  <a:cubicBezTo>
                    <a:pt x="11783" y="2100"/>
                    <a:pt x="11858" y="2268"/>
                    <a:pt x="11932" y="2362"/>
                  </a:cubicBezTo>
                  <a:cubicBezTo>
                    <a:pt x="11949" y="2388"/>
                    <a:pt x="11965" y="2417"/>
                    <a:pt x="11983" y="2446"/>
                  </a:cubicBezTo>
                  <a:cubicBezTo>
                    <a:pt x="11996" y="2452"/>
                    <a:pt x="12005" y="2459"/>
                    <a:pt x="12016" y="2467"/>
                  </a:cubicBezTo>
                  <a:cubicBezTo>
                    <a:pt x="12920" y="3051"/>
                    <a:pt x="13458" y="4004"/>
                    <a:pt x="14050" y="4873"/>
                  </a:cubicBezTo>
                  <a:lnTo>
                    <a:pt x="14051" y="4873"/>
                  </a:lnTo>
                  <a:cubicBezTo>
                    <a:pt x="14142" y="4884"/>
                    <a:pt x="14234" y="4888"/>
                    <a:pt x="14326" y="4888"/>
                  </a:cubicBezTo>
                  <a:cubicBezTo>
                    <a:pt x="14798" y="4888"/>
                    <a:pt x="15272" y="4764"/>
                    <a:pt x="15736" y="4691"/>
                  </a:cubicBezTo>
                  <a:cubicBezTo>
                    <a:pt x="16018" y="4465"/>
                    <a:pt x="15408" y="3197"/>
                    <a:pt x="15268" y="2889"/>
                  </a:cubicBezTo>
                  <a:cubicBezTo>
                    <a:pt x="15175" y="2706"/>
                    <a:pt x="15145" y="2483"/>
                    <a:pt x="15017" y="2317"/>
                  </a:cubicBezTo>
                  <a:cubicBezTo>
                    <a:pt x="14997" y="2285"/>
                    <a:pt x="14998" y="2247"/>
                    <a:pt x="15032" y="2220"/>
                  </a:cubicBezTo>
                  <a:cubicBezTo>
                    <a:pt x="15043" y="2212"/>
                    <a:pt x="15057" y="2208"/>
                    <a:pt x="15071" y="2208"/>
                  </a:cubicBezTo>
                  <a:cubicBezTo>
                    <a:pt x="15092" y="2208"/>
                    <a:pt x="15114" y="2217"/>
                    <a:pt x="15128" y="2235"/>
                  </a:cubicBezTo>
                  <a:cubicBezTo>
                    <a:pt x="15348" y="2510"/>
                    <a:pt x="15631" y="2730"/>
                    <a:pt x="15777" y="3064"/>
                  </a:cubicBezTo>
                  <a:cubicBezTo>
                    <a:pt x="16018" y="3568"/>
                    <a:pt x="16434" y="4571"/>
                    <a:pt x="15986" y="5042"/>
                  </a:cubicBezTo>
                  <a:cubicBezTo>
                    <a:pt x="15969" y="5058"/>
                    <a:pt x="15953" y="5068"/>
                    <a:pt x="15935" y="5077"/>
                  </a:cubicBezTo>
                  <a:cubicBezTo>
                    <a:pt x="16202" y="5591"/>
                    <a:pt x="16384" y="6142"/>
                    <a:pt x="16520" y="6706"/>
                  </a:cubicBezTo>
                  <a:cubicBezTo>
                    <a:pt x="16652" y="7272"/>
                    <a:pt x="16737" y="7852"/>
                    <a:pt x="16807" y="8420"/>
                  </a:cubicBezTo>
                  <a:cubicBezTo>
                    <a:pt x="16804" y="8464"/>
                    <a:pt x="16810" y="8522"/>
                    <a:pt x="16819" y="8583"/>
                  </a:cubicBezTo>
                  <a:cubicBezTo>
                    <a:pt x="16871" y="8378"/>
                    <a:pt x="16915" y="8171"/>
                    <a:pt x="16956" y="7961"/>
                  </a:cubicBezTo>
                  <a:cubicBezTo>
                    <a:pt x="16956" y="7960"/>
                    <a:pt x="16957" y="7958"/>
                    <a:pt x="16957" y="7952"/>
                  </a:cubicBezTo>
                  <a:cubicBezTo>
                    <a:pt x="16993" y="7757"/>
                    <a:pt x="17021" y="7565"/>
                    <a:pt x="17044" y="7368"/>
                  </a:cubicBezTo>
                  <a:cubicBezTo>
                    <a:pt x="17225" y="5825"/>
                    <a:pt x="17021" y="4237"/>
                    <a:pt x="16381" y="2811"/>
                  </a:cubicBezTo>
                  <a:cubicBezTo>
                    <a:pt x="15784" y="1426"/>
                    <a:pt x="14641" y="95"/>
                    <a:pt x="131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8" name="Google Shape;5948;p39"/>
            <p:cNvGrpSpPr/>
            <p:nvPr/>
          </p:nvGrpSpPr>
          <p:grpSpPr>
            <a:xfrm>
              <a:off x="4063275" y="1373950"/>
              <a:ext cx="324950" cy="180750"/>
              <a:chOff x="4063275" y="1373950"/>
              <a:chExt cx="324950" cy="180750"/>
            </a:xfrm>
          </p:grpSpPr>
          <p:grpSp>
            <p:nvGrpSpPr>
              <p:cNvPr id="5949" name="Google Shape;5949;p39"/>
              <p:cNvGrpSpPr/>
              <p:nvPr/>
            </p:nvGrpSpPr>
            <p:grpSpPr>
              <a:xfrm>
                <a:off x="4076325" y="1373950"/>
                <a:ext cx="311900" cy="168475"/>
                <a:chOff x="3238125" y="1373950"/>
                <a:chExt cx="311900" cy="168475"/>
              </a:xfrm>
            </p:grpSpPr>
            <p:sp>
              <p:nvSpPr>
                <p:cNvPr id="5950" name="Google Shape;5950;p39"/>
                <p:cNvSpPr/>
                <p:nvPr/>
              </p:nvSpPr>
              <p:spPr>
                <a:xfrm>
                  <a:off x="3420850" y="1411300"/>
                  <a:ext cx="23475" cy="14025"/>
                </a:xfrm>
                <a:custGeom>
                  <a:avLst/>
                  <a:gdLst/>
                  <a:ahLst/>
                  <a:cxnLst/>
                  <a:rect l="l" t="t" r="r" b="b"/>
                  <a:pathLst>
                    <a:path w="939" h="561" extrusionOk="0">
                      <a:moveTo>
                        <a:pt x="939" y="1"/>
                      </a:moveTo>
                      <a:lnTo>
                        <a:pt x="939" y="1"/>
                      </a:lnTo>
                      <a:cubicBezTo>
                        <a:pt x="691" y="94"/>
                        <a:pt x="442" y="181"/>
                        <a:pt x="189" y="262"/>
                      </a:cubicBezTo>
                      <a:cubicBezTo>
                        <a:pt x="144" y="349"/>
                        <a:pt x="54" y="431"/>
                        <a:pt x="0" y="504"/>
                      </a:cubicBezTo>
                      <a:cubicBezTo>
                        <a:pt x="111" y="485"/>
                        <a:pt x="208" y="476"/>
                        <a:pt x="292" y="476"/>
                      </a:cubicBezTo>
                      <a:cubicBezTo>
                        <a:pt x="451" y="476"/>
                        <a:pt x="564" y="507"/>
                        <a:pt x="637" y="560"/>
                      </a:cubicBezTo>
                      <a:cubicBezTo>
                        <a:pt x="647" y="533"/>
                        <a:pt x="666" y="506"/>
                        <a:pt x="682" y="486"/>
                      </a:cubicBezTo>
                      <a:cubicBezTo>
                        <a:pt x="775" y="332"/>
                        <a:pt x="879" y="173"/>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9"/>
                <p:cNvSpPr/>
                <p:nvPr/>
              </p:nvSpPr>
              <p:spPr>
                <a:xfrm>
                  <a:off x="3442050" y="1373950"/>
                  <a:ext cx="107975" cy="108650"/>
                </a:xfrm>
                <a:custGeom>
                  <a:avLst/>
                  <a:gdLst/>
                  <a:ahLst/>
                  <a:cxnLst/>
                  <a:rect l="l" t="t" r="r" b="b"/>
                  <a:pathLst>
                    <a:path w="4319" h="4346" extrusionOk="0">
                      <a:moveTo>
                        <a:pt x="2079" y="1271"/>
                      </a:moveTo>
                      <a:cubicBezTo>
                        <a:pt x="2105" y="1271"/>
                        <a:pt x="2121" y="1307"/>
                        <a:pt x="2095" y="1326"/>
                      </a:cubicBezTo>
                      <a:cubicBezTo>
                        <a:pt x="2035" y="1368"/>
                        <a:pt x="1991" y="1426"/>
                        <a:pt x="1936" y="1471"/>
                      </a:cubicBezTo>
                      <a:cubicBezTo>
                        <a:pt x="1736" y="1637"/>
                        <a:pt x="1475" y="1785"/>
                        <a:pt x="1212" y="1785"/>
                      </a:cubicBezTo>
                      <a:cubicBezTo>
                        <a:pt x="1191" y="1785"/>
                        <a:pt x="1170" y="1784"/>
                        <a:pt x="1149" y="1782"/>
                      </a:cubicBezTo>
                      <a:cubicBezTo>
                        <a:pt x="1087" y="1732"/>
                        <a:pt x="1169" y="1687"/>
                        <a:pt x="1211" y="1677"/>
                      </a:cubicBezTo>
                      <a:cubicBezTo>
                        <a:pt x="1496" y="1543"/>
                        <a:pt x="1765" y="1378"/>
                        <a:pt x="2065" y="1275"/>
                      </a:cubicBezTo>
                      <a:cubicBezTo>
                        <a:pt x="2070" y="1272"/>
                        <a:pt x="2075" y="1271"/>
                        <a:pt x="2079" y="1271"/>
                      </a:cubicBezTo>
                      <a:close/>
                      <a:moveTo>
                        <a:pt x="1890" y="2133"/>
                      </a:moveTo>
                      <a:cubicBezTo>
                        <a:pt x="1918" y="2133"/>
                        <a:pt x="1943" y="2148"/>
                        <a:pt x="1956" y="2171"/>
                      </a:cubicBezTo>
                      <a:cubicBezTo>
                        <a:pt x="1998" y="2256"/>
                        <a:pt x="1832" y="2321"/>
                        <a:pt x="1684" y="2360"/>
                      </a:cubicBezTo>
                      <a:cubicBezTo>
                        <a:pt x="1598" y="2384"/>
                        <a:pt x="1517" y="2395"/>
                        <a:pt x="1484" y="2397"/>
                      </a:cubicBezTo>
                      <a:cubicBezTo>
                        <a:pt x="1271" y="2374"/>
                        <a:pt x="1802" y="2156"/>
                        <a:pt x="1867" y="2136"/>
                      </a:cubicBezTo>
                      <a:lnTo>
                        <a:pt x="1870" y="2136"/>
                      </a:lnTo>
                      <a:cubicBezTo>
                        <a:pt x="1877" y="2134"/>
                        <a:pt x="1884" y="2133"/>
                        <a:pt x="1890" y="2133"/>
                      </a:cubicBezTo>
                      <a:close/>
                      <a:moveTo>
                        <a:pt x="2753" y="2686"/>
                      </a:moveTo>
                      <a:cubicBezTo>
                        <a:pt x="2766" y="2686"/>
                        <a:pt x="2777" y="2693"/>
                        <a:pt x="2787" y="2704"/>
                      </a:cubicBezTo>
                      <a:cubicBezTo>
                        <a:pt x="2796" y="2718"/>
                        <a:pt x="2791" y="2741"/>
                        <a:pt x="2774" y="2753"/>
                      </a:cubicBezTo>
                      <a:cubicBezTo>
                        <a:pt x="2453" y="2925"/>
                        <a:pt x="2148" y="3222"/>
                        <a:pt x="1767" y="3222"/>
                      </a:cubicBezTo>
                      <a:cubicBezTo>
                        <a:pt x="1746" y="3222"/>
                        <a:pt x="1724" y="3221"/>
                        <a:pt x="1702" y="3219"/>
                      </a:cubicBezTo>
                      <a:cubicBezTo>
                        <a:pt x="1334" y="3112"/>
                        <a:pt x="2234" y="2898"/>
                        <a:pt x="2322" y="2862"/>
                      </a:cubicBezTo>
                      <a:cubicBezTo>
                        <a:pt x="2471" y="2818"/>
                        <a:pt x="2606" y="2761"/>
                        <a:pt x="2737" y="2690"/>
                      </a:cubicBezTo>
                      <a:cubicBezTo>
                        <a:pt x="2743" y="2687"/>
                        <a:pt x="2748" y="2686"/>
                        <a:pt x="2753" y="2686"/>
                      </a:cubicBezTo>
                      <a:close/>
                      <a:moveTo>
                        <a:pt x="3126" y="1"/>
                      </a:moveTo>
                      <a:cubicBezTo>
                        <a:pt x="2985" y="88"/>
                        <a:pt x="2844" y="174"/>
                        <a:pt x="2701" y="257"/>
                      </a:cubicBezTo>
                      <a:cubicBezTo>
                        <a:pt x="1927" y="709"/>
                        <a:pt x="1115" y="1101"/>
                        <a:pt x="274" y="1426"/>
                      </a:cubicBezTo>
                      <a:cubicBezTo>
                        <a:pt x="251" y="1659"/>
                        <a:pt x="136" y="1868"/>
                        <a:pt x="0" y="2057"/>
                      </a:cubicBezTo>
                      <a:cubicBezTo>
                        <a:pt x="19" y="2057"/>
                        <a:pt x="37" y="2056"/>
                        <a:pt x="54" y="2056"/>
                      </a:cubicBezTo>
                      <a:cubicBezTo>
                        <a:pt x="268" y="2056"/>
                        <a:pt x="424" y="2104"/>
                        <a:pt x="525" y="2180"/>
                      </a:cubicBezTo>
                      <a:cubicBezTo>
                        <a:pt x="579" y="2130"/>
                        <a:pt x="654" y="2108"/>
                        <a:pt x="732" y="2108"/>
                      </a:cubicBezTo>
                      <a:cubicBezTo>
                        <a:pt x="858" y="2108"/>
                        <a:pt x="993" y="2165"/>
                        <a:pt x="1067" y="2250"/>
                      </a:cubicBezTo>
                      <a:cubicBezTo>
                        <a:pt x="1239" y="2432"/>
                        <a:pt x="1229" y="2667"/>
                        <a:pt x="1156" y="2891"/>
                      </a:cubicBezTo>
                      <a:cubicBezTo>
                        <a:pt x="1115" y="3025"/>
                        <a:pt x="1051" y="3156"/>
                        <a:pt x="987" y="3270"/>
                      </a:cubicBezTo>
                      <a:cubicBezTo>
                        <a:pt x="996" y="3270"/>
                        <a:pt x="1006" y="3269"/>
                        <a:pt x="1015" y="3269"/>
                      </a:cubicBezTo>
                      <a:cubicBezTo>
                        <a:pt x="1418" y="3269"/>
                        <a:pt x="1637" y="3579"/>
                        <a:pt x="1469" y="3962"/>
                      </a:cubicBezTo>
                      <a:cubicBezTo>
                        <a:pt x="1430" y="4036"/>
                        <a:pt x="1402" y="4176"/>
                        <a:pt x="1329" y="4222"/>
                      </a:cubicBezTo>
                      <a:cubicBezTo>
                        <a:pt x="1338" y="4258"/>
                        <a:pt x="1341" y="4300"/>
                        <a:pt x="1337" y="4345"/>
                      </a:cubicBezTo>
                      <a:cubicBezTo>
                        <a:pt x="2443" y="3650"/>
                        <a:pt x="3599" y="2920"/>
                        <a:pt x="4319" y="1801"/>
                      </a:cubicBezTo>
                      <a:lnTo>
                        <a:pt x="4319" y="1801"/>
                      </a:lnTo>
                      <a:cubicBezTo>
                        <a:pt x="4084" y="1867"/>
                        <a:pt x="3716" y="1949"/>
                        <a:pt x="3372" y="1949"/>
                      </a:cubicBezTo>
                      <a:cubicBezTo>
                        <a:pt x="2960" y="1949"/>
                        <a:pt x="2584" y="1831"/>
                        <a:pt x="2514" y="1426"/>
                      </a:cubicBezTo>
                      <a:cubicBezTo>
                        <a:pt x="2497" y="1162"/>
                        <a:pt x="2677" y="941"/>
                        <a:pt x="2784" y="712"/>
                      </a:cubicBezTo>
                      <a:cubicBezTo>
                        <a:pt x="2905" y="479"/>
                        <a:pt x="3021" y="243"/>
                        <a:pt x="3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9"/>
                <p:cNvSpPr/>
                <p:nvPr/>
              </p:nvSpPr>
              <p:spPr>
                <a:xfrm>
                  <a:off x="3408700" y="1419950"/>
                  <a:ext cx="25875" cy="26250"/>
                </a:xfrm>
                <a:custGeom>
                  <a:avLst/>
                  <a:gdLst/>
                  <a:ahLst/>
                  <a:cxnLst/>
                  <a:rect l="l" t="t" r="r" b="b"/>
                  <a:pathLst>
                    <a:path w="1035" h="1050" extrusionOk="0">
                      <a:moveTo>
                        <a:pt x="397" y="0"/>
                      </a:moveTo>
                      <a:cubicBezTo>
                        <a:pt x="304" y="26"/>
                        <a:pt x="209" y="54"/>
                        <a:pt x="114" y="83"/>
                      </a:cubicBezTo>
                      <a:cubicBezTo>
                        <a:pt x="132" y="92"/>
                        <a:pt x="144" y="104"/>
                        <a:pt x="158" y="115"/>
                      </a:cubicBezTo>
                      <a:cubicBezTo>
                        <a:pt x="455" y="347"/>
                        <a:pt x="215" y="762"/>
                        <a:pt x="1" y="959"/>
                      </a:cubicBezTo>
                      <a:cubicBezTo>
                        <a:pt x="40" y="956"/>
                        <a:pt x="77" y="954"/>
                        <a:pt x="113" y="954"/>
                      </a:cubicBezTo>
                      <a:cubicBezTo>
                        <a:pt x="286" y="954"/>
                        <a:pt x="424" y="990"/>
                        <a:pt x="525" y="1049"/>
                      </a:cubicBezTo>
                      <a:cubicBezTo>
                        <a:pt x="533" y="1039"/>
                        <a:pt x="540" y="1031"/>
                        <a:pt x="544" y="1023"/>
                      </a:cubicBezTo>
                      <a:cubicBezTo>
                        <a:pt x="716" y="827"/>
                        <a:pt x="987" y="652"/>
                        <a:pt x="1031" y="382"/>
                      </a:cubicBezTo>
                      <a:cubicBezTo>
                        <a:pt x="1034" y="284"/>
                        <a:pt x="924" y="262"/>
                        <a:pt x="800" y="262"/>
                      </a:cubicBezTo>
                      <a:cubicBezTo>
                        <a:pt x="695" y="262"/>
                        <a:pt x="580" y="278"/>
                        <a:pt x="513" y="278"/>
                      </a:cubicBezTo>
                      <a:cubicBezTo>
                        <a:pt x="506" y="278"/>
                        <a:pt x="499" y="277"/>
                        <a:pt x="493" y="277"/>
                      </a:cubicBezTo>
                      <a:cubicBezTo>
                        <a:pt x="491" y="277"/>
                        <a:pt x="489" y="277"/>
                        <a:pt x="487" y="277"/>
                      </a:cubicBezTo>
                      <a:cubicBezTo>
                        <a:pt x="449" y="277"/>
                        <a:pt x="402" y="289"/>
                        <a:pt x="360" y="289"/>
                      </a:cubicBezTo>
                      <a:cubicBezTo>
                        <a:pt x="320" y="289"/>
                        <a:pt x="285" y="278"/>
                        <a:pt x="267" y="235"/>
                      </a:cubicBezTo>
                      <a:cubicBezTo>
                        <a:pt x="243" y="147"/>
                        <a:pt x="326" y="82"/>
                        <a:pt x="377" y="25"/>
                      </a:cubicBezTo>
                      <a:cubicBezTo>
                        <a:pt x="384" y="18"/>
                        <a:pt x="391" y="9"/>
                        <a:pt x="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9"/>
                <p:cNvSpPr/>
                <p:nvPr/>
              </p:nvSpPr>
              <p:spPr>
                <a:xfrm>
                  <a:off x="3389950" y="1423725"/>
                  <a:ext cx="24275" cy="19125"/>
                </a:xfrm>
                <a:custGeom>
                  <a:avLst/>
                  <a:gdLst/>
                  <a:ahLst/>
                  <a:cxnLst/>
                  <a:rect l="l" t="t" r="r" b="b"/>
                  <a:pathLst>
                    <a:path w="971" h="765" extrusionOk="0">
                      <a:moveTo>
                        <a:pt x="609" y="1"/>
                      </a:moveTo>
                      <a:cubicBezTo>
                        <a:pt x="499" y="30"/>
                        <a:pt x="386" y="62"/>
                        <a:pt x="274" y="88"/>
                      </a:cubicBezTo>
                      <a:cubicBezTo>
                        <a:pt x="251" y="254"/>
                        <a:pt x="117" y="393"/>
                        <a:pt x="0" y="509"/>
                      </a:cubicBezTo>
                      <a:cubicBezTo>
                        <a:pt x="289" y="521"/>
                        <a:pt x="448" y="620"/>
                        <a:pt x="510" y="764"/>
                      </a:cubicBezTo>
                      <a:cubicBezTo>
                        <a:pt x="606" y="668"/>
                        <a:pt x="703" y="575"/>
                        <a:pt x="789" y="466"/>
                      </a:cubicBezTo>
                      <a:cubicBezTo>
                        <a:pt x="971" y="251"/>
                        <a:pt x="876" y="24"/>
                        <a:pt x="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9"/>
                <p:cNvSpPr/>
                <p:nvPr/>
              </p:nvSpPr>
              <p:spPr>
                <a:xfrm>
                  <a:off x="3368950" y="1483925"/>
                  <a:ext cx="22000" cy="23300"/>
                </a:xfrm>
                <a:custGeom>
                  <a:avLst/>
                  <a:gdLst/>
                  <a:ahLst/>
                  <a:cxnLst/>
                  <a:rect l="l" t="t" r="r" b="b"/>
                  <a:pathLst>
                    <a:path w="880" h="932" extrusionOk="0">
                      <a:moveTo>
                        <a:pt x="550" y="0"/>
                      </a:moveTo>
                      <a:cubicBezTo>
                        <a:pt x="484" y="0"/>
                        <a:pt x="418" y="12"/>
                        <a:pt x="355" y="30"/>
                      </a:cubicBezTo>
                      <a:cubicBezTo>
                        <a:pt x="382" y="213"/>
                        <a:pt x="295" y="438"/>
                        <a:pt x="130" y="630"/>
                      </a:cubicBezTo>
                      <a:cubicBezTo>
                        <a:pt x="91" y="680"/>
                        <a:pt x="47" y="723"/>
                        <a:pt x="1" y="767"/>
                      </a:cubicBezTo>
                      <a:cubicBezTo>
                        <a:pt x="19" y="765"/>
                        <a:pt x="38" y="765"/>
                        <a:pt x="56" y="765"/>
                      </a:cubicBezTo>
                      <a:cubicBezTo>
                        <a:pt x="224" y="765"/>
                        <a:pt x="375" y="829"/>
                        <a:pt x="485" y="932"/>
                      </a:cubicBezTo>
                      <a:cubicBezTo>
                        <a:pt x="572" y="812"/>
                        <a:pt x="757" y="594"/>
                        <a:pt x="833" y="389"/>
                      </a:cubicBezTo>
                      <a:cubicBezTo>
                        <a:pt x="874" y="273"/>
                        <a:pt x="879" y="162"/>
                        <a:pt x="807" y="81"/>
                      </a:cubicBezTo>
                      <a:cubicBezTo>
                        <a:pt x="730" y="22"/>
                        <a:pt x="641"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9"/>
                <p:cNvSpPr/>
                <p:nvPr/>
              </p:nvSpPr>
              <p:spPr>
                <a:xfrm>
                  <a:off x="3363225" y="1455400"/>
                  <a:ext cx="25150" cy="25050"/>
                </a:xfrm>
                <a:custGeom>
                  <a:avLst/>
                  <a:gdLst/>
                  <a:ahLst/>
                  <a:cxnLst/>
                  <a:rect l="l" t="t" r="r" b="b"/>
                  <a:pathLst>
                    <a:path w="1006" h="1002" extrusionOk="0">
                      <a:moveTo>
                        <a:pt x="355" y="0"/>
                      </a:moveTo>
                      <a:cubicBezTo>
                        <a:pt x="351" y="0"/>
                        <a:pt x="347" y="0"/>
                        <a:pt x="343" y="0"/>
                      </a:cubicBezTo>
                      <a:cubicBezTo>
                        <a:pt x="447" y="241"/>
                        <a:pt x="345" y="554"/>
                        <a:pt x="1" y="805"/>
                      </a:cubicBezTo>
                      <a:cubicBezTo>
                        <a:pt x="265" y="812"/>
                        <a:pt x="425" y="888"/>
                        <a:pt x="512" y="1001"/>
                      </a:cubicBezTo>
                      <a:cubicBezTo>
                        <a:pt x="534" y="975"/>
                        <a:pt x="556" y="958"/>
                        <a:pt x="574" y="940"/>
                      </a:cubicBezTo>
                      <a:cubicBezTo>
                        <a:pt x="727" y="795"/>
                        <a:pt x="852" y="639"/>
                        <a:pt x="912" y="437"/>
                      </a:cubicBezTo>
                      <a:cubicBezTo>
                        <a:pt x="1005" y="107"/>
                        <a:pt x="631" y="0"/>
                        <a:pt x="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9"/>
                <p:cNvSpPr/>
                <p:nvPr/>
              </p:nvSpPr>
              <p:spPr>
                <a:xfrm>
                  <a:off x="3380650" y="1465150"/>
                  <a:ext cx="29275" cy="21775"/>
                </a:xfrm>
                <a:custGeom>
                  <a:avLst/>
                  <a:gdLst/>
                  <a:ahLst/>
                  <a:cxnLst/>
                  <a:rect l="l" t="t" r="r" b="b"/>
                  <a:pathLst>
                    <a:path w="1171" h="871" extrusionOk="0">
                      <a:moveTo>
                        <a:pt x="685" y="0"/>
                      </a:moveTo>
                      <a:cubicBezTo>
                        <a:pt x="592" y="0"/>
                        <a:pt x="497" y="16"/>
                        <a:pt x="411" y="37"/>
                      </a:cubicBezTo>
                      <a:cubicBezTo>
                        <a:pt x="410" y="39"/>
                        <a:pt x="404" y="39"/>
                        <a:pt x="400" y="43"/>
                      </a:cubicBezTo>
                      <a:cubicBezTo>
                        <a:pt x="398" y="69"/>
                        <a:pt x="395" y="101"/>
                        <a:pt x="390" y="128"/>
                      </a:cubicBezTo>
                      <a:cubicBezTo>
                        <a:pt x="337" y="349"/>
                        <a:pt x="139" y="477"/>
                        <a:pt x="0" y="642"/>
                      </a:cubicBezTo>
                      <a:cubicBezTo>
                        <a:pt x="42" y="637"/>
                        <a:pt x="81" y="635"/>
                        <a:pt x="118" y="635"/>
                      </a:cubicBezTo>
                      <a:cubicBezTo>
                        <a:pt x="359" y="635"/>
                        <a:pt x="492" y="732"/>
                        <a:pt x="544" y="871"/>
                      </a:cubicBezTo>
                      <a:cubicBezTo>
                        <a:pt x="611" y="808"/>
                        <a:pt x="709" y="766"/>
                        <a:pt x="774" y="700"/>
                      </a:cubicBezTo>
                      <a:cubicBezTo>
                        <a:pt x="927" y="569"/>
                        <a:pt x="1171" y="371"/>
                        <a:pt x="1079" y="148"/>
                      </a:cubicBezTo>
                      <a:cubicBezTo>
                        <a:pt x="975" y="38"/>
                        <a:pt x="831" y="0"/>
                        <a:pt x="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9"/>
                <p:cNvSpPr/>
                <p:nvPr/>
              </p:nvSpPr>
              <p:spPr>
                <a:xfrm>
                  <a:off x="3238125" y="1451900"/>
                  <a:ext cx="58375" cy="90525"/>
                </a:xfrm>
                <a:custGeom>
                  <a:avLst/>
                  <a:gdLst/>
                  <a:ahLst/>
                  <a:cxnLst/>
                  <a:rect l="l" t="t" r="r" b="b"/>
                  <a:pathLst>
                    <a:path w="2335" h="3621" extrusionOk="0">
                      <a:moveTo>
                        <a:pt x="815" y="0"/>
                      </a:moveTo>
                      <a:cubicBezTo>
                        <a:pt x="542" y="85"/>
                        <a:pt x="268" y="182"/>
                        <a:pt x="0" y="289"/>
                      </a:cubicBezTo>
                      <a:cubicBezTo>
                        <a:pt x="245" y="439"/>
                        <a:pt x="404" y="700"/>
                        <a:pt x="538" y="949"/>
                      </a:cubicBezTo>
                      <a:cubicBezTo>
                        <a:pt x="771" y="1306"/>
                        <a:pt x="950" y="1698"/>
                        <a:pt x="1074" y="2103"/>
                      </a:cubicBezTo>
                      <a:cubicBezTo>
                        <a:pt x="1089" y="2150"/>
                        <a:pt x="1100" y="2194"/>
                        <a:pt x="1115" y="2239"/>
                      </a:cubicBezTo>
                      <a:cubicBezTo>
                        <a:pt x="1194" y="2609"/>
                        <a:pt x="1417" y="3223"/>
                        <a:pt x="1271" y="3620"/>
                      </a:cubicBezTo>
                      <a:cubicBezTo>
                        <a:pt x="1326" y="3619"/>
                        <a:pt x="1383" y="3616"/>
                        <a:pt x="1441" y="3612"/>
                      </a:cubicBezTo>
                      <a:cubicBezTo>
                        <a:pt x="1664" y="3602"/>
                        <a:pt x="1885" y="3586"/>
                        <a:pt x="2103" y="3562"/>
                      </a:cubicBezTo>
                      <a:cubicBezTo>
                        <a:pt x="2140" y="3451"/>
                        <a:pt x="2177" y="3342"/>
                        <a:pt x="2207" y="3233"/>
                      </a:cubicBezTo>
                      <a:cubicBezTo>
                        <a:pt x="2278" y="2992"/>
                        <a:pt x="2335" y="2659"/>
                        <a:pt x="2205" y="2433"/>
                      </a:cubicBezTo>
                      <a:cubicBezTo>
                        <a:pt x="2169" y="2361"/>
                        <a:pt x="2112" y="2303"/>
                        <a:pt x="2033" y="2258"/>
                      </a:cubicBezTo>
                      <a:cubicBezTo>
                        <a:pt x="2015" y="2250"/>
                        <a:pt x="1996" y="2246"/>
                        <a:pt x="1975" y="2246"/>
                      </a:cubicBezTo>
                      <a:cubicBezTo>
                        <a:pt x="1888" y="2246"/>
                        <a:pt x="1784" y="2307"/>
                        <a:pt x="1705" y="2307"/>
                      </a:cubicBezTo>
                      <a:cubicBezTo>
                        <a:pt x="1654" y="2307"/>
                        <a:pt x="1614" y="2282"/>
                        <a:pt x="1594" y="2198"/>
                      </a:cubicBezTo>
                      <a:cubicBezTo>
                        <a:pt x="1447" y="1442"/>
                        <a:pt x="1341" y="595"/>
                        <a:pt x="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9"/>
                <p:cNvSpPr/>
                <p:nvPr/>
              </p:nvSpPr>
              <p:spPr>
                <a:xfrm>
                  <a:off x="3377625" y="1439675"/>
                  <a:ext cx="25300" cy="21525"/>
                </a:xfrm>
                <a:custGeom>
                  <a:avLst/>
                  <a:gdLst/>
                  <a:ahLst/>
                  <a:cxnLst/>
                  <a:rect l="l" t="t" r="r" b="b"/>
                  <a:pathLst>
                    <a:path w="1012" h="861" extrusionOk="0">
                      <a:moveTo>
                        <a:pt x="480" y="0"/>
                      </a:moveTo>
                      <a:cubicBezTo>
                        <a:pt x="437" y="0"/>
                        <a:pt x="392" y="2"/>
                        <a:pt x="343" y="5"/>
                      </a:cubicBezTo>
                      <a:lnTo>
                        <a:pt x="334" y="5"/>
                      </a:lnTo>
                      <a:cubicBezTo>
                        <a:pt x="315" y="192"/>
                        <a:pt x="196" y="386"/>
                        <a:pt x="1" y="502"/>
                      </a:cubicBezTo>
                      <a:cubicBezTo>
                        <a:pt x="212" y="530"/>
                        <a:pt x="410" y="671"/>
                        <a:pt x="489" y="861"/>
                      </a:cubicBezTo>
                      <a:cubicBezTo>
                        <a:pt x="563" y="775"/>
                        <a:pt x="646" y="698"/>
                        <a:pt x="715" y="607"/>
                      </a:cubicBezTo>
                      <a:cubicBezTo>
                        <a:pt x="1011" y="170"/>
                        <a:pt x="902"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9"/>
                <p:cNvSpPr/>
                <p:nvPr/>
              </p:nvSpPr>
              <p:spPr>
                <a:xfrm>
                  <a:off x="3381225" y="1427050"/>
                  <a:ext cx="11575" cy="7975"/>
                </a:xfrm>
                <a:custGeom>
                  <a:avLst/>
                  <a:gdLst/>
                  <a:ahLst/>
                  <a:cxnLst/>
                  <a:rect l="l" t="t" r="r" b="b"/>
                  <a:pathLst>
                    <a:path w="463" h="319" extrusionOk="0">
                      <a:moveTo>
                        <a:pt x="463" y="0"/>
                      </a:moveTo>
                      <a:lnTo>
                        <a:pt x="463" y="0"/>
                      </a:lnTo>
                      <a:cubicBezTo>
                        <a:pt x="308" y="37"/>
                        <a:pt x="155" y="70"/>
                        <a:pt x="1" y="104"/>
                      </a:cubicBezTo>
                      <a:cubicBezTo>
                        <a:pt x="87" y="158"/>
                        <a:pt x="141" y="235"/>
                        <a:pt x="168" y="318"/>
                      </a:cubicBezTo>
                      <a:cubicBezTo>
                        <a:pt x="273" y="223"/>
                        <a:pt x="396" y="126"/>
                        <a:pt x="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9"/>
                <p:cNvSpPr/>
                <p:nvPr/>
              </p:nvSpPr>
              <p:spPr>
                <a:xfrm>
                  <a:off x="3341850" y="1433725"/>
                  <a:ext cx="16525" cy="12375"/>
                </a:xfrm>
                <a:custGeom>
                  <a:avLst/>
                  <a:gdLst/>
                  <a:ahLst/>
                  <a:cxnLst/>
                  <a:rect l="l" t="t" r="r" b="b"/>
                  <a:pathLst>
                    <a:path w="661" h="495" extrusionOk="0">
                      <a:moveTo>
                        <a:pt x="656" y="0"/>
                      </a:moveTo>
                      <a:lnTo>
                        <a:pt x="656" y="0"/>
                      </a:lnTo>
                      <a:cubicBezTo>
                        <a:pt x="438" y="29"/>
                        <a:pt x="219" y="58"/>
                        <a:pt x="0" y="85"/>
                      </a:cubicBezTo>
                      <a:lnTo>
                        <a:pt x="15" y="99"/>
                      </a:lnTo>
                      <a:cubicBezTo>
                        <a:pt x="129" y="211"/>
                        <a:pt x="190" y="348"/>
                        <a:pt x="213" y="494"/>
                      </a:cubicBezTo>
                      <a:cubicBezTo>
                        <a:pt x="375" y="408"/>
                        <a:pt x="534" y="297"/>
                        <a:pt x="627" y="140"/>
                      </a:cubicBezTo>
                      <a:cubicBezTo>
                        <a:pt x="650" y="96"/>
                        <a:pt x="661" y="48"/>
                        <a:pt x="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9"/>
                <p:cNvSpPr/>
                <p:nvPr/>
              </p:nvSpPr>
              <p:spPr>
                <a:xfrm>
                  <a:off x="3354900" y="1431100"/>
                  <a:ext cx="29450" cy="20600"/>
                </a:xfrm>
                <a:custGeom>
                  <a:avLst/>
                  <a:gdLst/>
                  <a:ahLst/>
                  <a:cxnLst/>
                  <a:rect l="l" t="t" r="r" b="b"/>
                  <a:pathLst>
                    <a:path w="1178" h="824" extrusionOk="0">
                      <a:moveTo>
                        <a:pt x="767" y="0"/>
                      </a:moveTo>
                      <a:cubicBezTo>
                        <a:pt x="722" y="9"/>
                        <a:pt x="675" y="18"/>
                        <a:pt x="627" y="28"/>
                      </a:cubicBezTo>
                      <a:cubicBezTo>
                        <a:pt x="517" y="47"/>
                        <a:pt x="408" y="61"/>
                        <a:pt x="299" y="80"/>
                      </a:cubicBezTo>
                      <a:cubicBezTo>
                        <a:pt x="354" y="287"/>
                        <a:pt x="192" y="510"/>
                        <a:pt x="0" y="598"/>
                      </a:cubicBezTo>
                      <a:cubicBezTo>
                        <a:pt x="261" y="614"/>
                        <a:pt x="452" y="700"/>
                        <a:pt x="573" y="824"/>
                      </a:cubicBezTo>
                      <a:cubicBezTo>
                        <a:pt x="596" y="805"/>
                        <a:pt x="624" y="790"/>
                        <a:pt x="652" y="783"/>
                      </a:cubicBezTo>
                      <a:cubicBezTo>
                        <a:pt x="762" y="735"/>
                        <a:pt x="848" y="681"/>
                        <a:pt x="933" y="605"/>
                      </a:cubicBezTo>
                      <a:cubicBezTo>
                        <a:pt x="1178" y="330"/>
                        <a:pt x="1086" y="67"/>
                        <a:pt x="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9"/>
                <p:cNvSpPr/>
                <p:nvPr/>
              </p:nvSpPr>
              <p:spPr>
                <a:xfrm>
                  <a:off x="3401675" y="1470525"/>
                  <a:ext cx="25825" cy="23050"/>
                </a:xfrm>
                <a:custGeom>
                  <a:avLst/>
                  <a:gdLst/>
                  <a:ahLst/>
                  <a:cxnLst/>
                  <a:rect l="l" t="t" r="r" b="b"/>
                  <a:pathLst>
                    <a:path w="1033" h="922" extrusionOk="0">
                      <a:moveTo>
                        <a:pt x="522" y="0"/>
                      </a:moveTo>
                      <a:cubicBezTo>
                        <a:pt x="494" y="0"/>
                        <a:pt x="461" y="6"/>
                        <a:pt x="432" y="6"/>
                      </a:cubicBezTo>
                      <a:cubicBezTo>
                        <a:pt x="457" y="210"/>
                        <a:pt x="305" y="469"/>
                        <a:pt x="0" y="673"/>
                      </a:cubicBezTo>
                      <a:cubicBezTo>
                        <a:pt x="48" y="673"/>
                        <a:pt x="88" y="675"/>
                        <a:pt x="129" y="682"/>
                      </a:cubicBezTo>
                      <a:cubicBezTo>
                        <a:pt x="362" y="707"/>
                        <a:pt x="516" y="799"/>
                        <a:pt x="599" y="921"/>
                      </a:cubicBezTo>
                      <a:cubicBezTo>
                        <a:pt x="602" y="915"/>
                        <a:pt x="605" y="911"/>
                        <a:pt x="611" y="907"/>
                      </a:cubicBezTo>
                      <a:cubicBezTo>
                        <a:pt x="745" y="772"/>
                        <a:pt x="891" y="634"/>
                        <a:pt x="984" y="463"/>
                      </a:cubicBezTo>
                      <a:cubicBezTo>
                        <a:pt x="1022" y="378"/>
                        <a:pt x="1032" y="309"/>
                        <a:pt x="1019" y="248"/>
                      </a:cubicBezTo>
                      <a:cubicBezTo>
                        <a:pt x="981" y="63"/>
                        <a:pt x="731" y="6"/>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9"/>
                <p:cNvSpPr/>
                <p:nvPr/>
              </p:nvSpPr>
              <p:spPr>
                <a:xfrm>
                  <a:off x="3416825" y="1449950"/>
                  <a:ext cx="24625" cy="21575"/>
                </a:xfrm>
                <a:custGeom>
                  <a:avLst/>
                  <a:gdLst/>
                  <a:ahLst/>
                  <a:cxnLst/>
                  <a:rect l="l" t="t" r="r" b="b"/>
                  <a:pathLst>
                    <a:path w="985" h="863" extrusionOk="0">
                      <a:moveTo>
                        <a:pt x="596" y="0"/>
                      </a:moveTo>
                      <a:cubicBezTo>
                        <a:pt x="516" y="0"/>
                        <a:pt x="433" y="10"/>
                        <a:pt x="356" y="17"/>
                      </a:cubicBezTo>
                      <a:cubicBezTo>
                        <a:pt x="450" y="209"/>
                        <a:pt x="349" y="476"/>
                        <a:pt x="1" y="696"/>
                      </a:cubicBezTo>
                      <a:cubicBezTo>
                        <a:pt x="227" y="706"/>
                        <a:pt x="391" y="772"/>
                        <a:pt x="495" y="862"/>
                      </a:cubicBezTo>
                      <a:cubicBezTo>
                        <a:pt x="530" y="820"/>
                        <a:pt x="579" y="778"/>
                        <a:pt x="606" y="749"/>
                      </a:cubicBezTo>
                      <a:cubicBezTo>
                        <a:pt x="756" y="574"/>
                        <a:pt x="984" y="354"/>
                        <a:pt x="929" y="105"/>
                      </a:cubicBezTo>
                      <a:cubicBezTo>
                        <a:pt x="838" y="22"/>
                        <a:pt x="719" y="0"/>
                        <a:pt x="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9"/>
                <p:cNvSpPr/>
                <p:nvPr/>
              </p:nvSpPr>
              <p:spPr>
                <a:xfrm>
                  <a:off x="3395050" y="1447250"/>
                  <a:ext cx="27925" cy="19400"/>
                </a:xfrm>
                <a:custGeom>
                  <a:avLst/>
                  <a:gdLst/>
                  <a:ahLst/>
                  <a:cxnLst/>
                  <a:rect l="l" t="t" r="r" b="b"/>
                  <a:pathLst>
                    <a:path w="1117" h="776" extrusionOk="0">
                      <a:moveTo>
                        <a:pt x="614" y="1"/>
                      </a:moveTo>
                      <a:cubicBezTo>
                        <a:pt x="586" y="1"/>
                        <a:pt x="559" y="2"/>
                        <a:pt x="536" y="4"/>
                      </a:cubicBezTo>
                      <a:cubicBezTo>
                        <a:pt x="484" y="11"/>
                        <a:pt x="432" y="20"/>
                        <a:pt x="381" y="32"/>
                      </a:cubicBezTo>
                      <a:cubicBezTo>
                        <a:pt x="366" y="46"/>
                        <a:pt x="353" y="55"/>
                        <a:pt x="335" y="60"/>
                      </a:cubicBezTo>
                      <a:cubicBezTo>
                        <a:pt x="308" y="243"/>
                        <a:pt x="185" y="449"/>
                        <a:pt x="0" y="609"/>
                      </a:cubicBezTo>
                      <a:cubicBezTo>
                        <a:pt x="54" y="603"/>
                        <a:pt x="105" y="600"/>
                        <a:pt x="153" y="600"/>
                      </a:cubicBezTo>
                      <a:cubicBezTo>
                        <a:pt x="394" y="600"/>
                        <a:pt x="553" y="671"/>
                        <a:pt x="637" y="775"/>
                      </a:cubicBezTo>
                      <a:cubicBezTo>
                        <a:pt x="663" y="747"/>
                        <a:pt x="697" y="726"/>
                        <a:pt x="722" y="704"/>
                      </a:cubicBezTo>
                      <a:cubicBezTo>
                        <a:pt x="838" y="580"/>
                        <a:pt x="1000" y="460"/>
                        <a:pt x="1064" y="296"/>
                      </a:cubicBezTo>
                      <a:cubicBezTo>
                        <a:pt x="1116" y="59"/>
                        <a:pt x="81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9"/>
                <p:cNvSpPr/>
                <p:nvPr/>
              </p:nvSpPr>
              <p:spPr>
                <a:xfrm>
                  <a:off x="3449800" y="1431475"/>
                  <a:ext cx="20150" cy="22050"/>
                </a:xfrm>
                <a:custGeom>
                  <a:avLst/>
                  <a:gdLst/>
                  <a:ahLst/>
                  <a:cxnLst/>
                  <a:rect l="l" t="t" r="r" b="b"/>
                  <a:pathLst>
                    <a:path w="806" h="882" extrusionOk="0">
                      <a:moveTo>
                        <a:pt x="367" y="1"/>
                      </a:moveTo>
                      <a:cubicBezTo>
                        <a:pt x="352" y="1"/>
                        <a:pt x="336" y="1"/>
                        <a:pt x="321" y="1"/>
                      </a:cubicBezTo>
                      <a:cubicBezTo>
                        <a:pt x="416" y="198"/>
                        <a:pt x="305" y="476"/>
                        <a:pt x="1" y="731"/>
                      </a:cubicBezTo>
                      <a:cubicBezTo>
                        <a:pt x="29" y="730"/>
                        <a:pt x="56" y="729"/>
                        <a:pt x="82" y="729"/>
                      </a:cubicBezTo>
                      <a:cubicBezTo>
                        <a:pt x="302" y="729"/>
                        <a:pt x="438" y="788"/>
                        <a:pt x="509" y="881"/>
                      </a:cubicBezTo>
                      <a:cubicBezTo>
                        <a:pt x="640" y="656"/>
                        <a:pt x="805" y="395"/>
                        <a:pt x="674" y="138"/>
                      </a:cubicBezTo>
                      <a:cubicBezTo>
                        <a:pt x="610" y="12"/>
                        <a:pt x="489"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9"/>
                <p:cNvSpPr/>
                <p:nvPr/>
              </p:nvSpPr>
              <p:spPr>
                <a:xfrm>
                  <a:off x="3427900" y="1428925"/>
                  <a:ext cx="32775" cy="21100"/>
                </a:xfrm>
                <a:custGeom>
                  <a:avLst/>
                  <a:gdLst/>
                  <a:ahLst/>
                  <a:cxnLst/>
                  <a:rect l="l" t="t" r="r" b="b"/>
                  <a:pathLst>
                    <a:path w="1311" h="844" extrusionOk="0">
                      <a:moveTo>
                        <a:pt x="650" y="0"/>
                      </a:moveTo>
                      <a:cubicBezTo>
                        <a:pt x="587" y="0"/>
                        <a:pt x="522" y="16"/>
                        <a:pt x="460" y="16"/>
                      </a:cubicBezTo>
                      <a:cubicBezTo>
                        <a:pt x="493" y="207"/>
                        <a:pt x="321" y="484"/>
                        <a:pt x="1" y="730"/>
                      </a:cubicBezTo>
                      <a:cubicBezTo>
                        <a:pt x="66" y="722"/>
                        <a:pt x="127" y="718"/>
                        <a:pt x="183" y="718"/>
                      </a:cubicBezTo>
                      <a:cubicBezTo>
                        <a:pt x="384" y="718"/>
                        <a:pt x="526" y="766"/>
                        <a:pt x="613" y="844"/>
                      </a:cubicBezTo>
                      <a:cubicBezTo>
                        <a:pt x="635" y="795"/>
                        <a:pt x="677" y="752"/>
                        <a:pt x="706" y="728"/>
                      </a:cubicBezTo>
                      <a:cubicBezTo>
                        <a:pt x="983" y="460"/>
                        <a:pt x="1311" y="22"/>
                        <a:pt x="677" y="1"/>
                      </a:cubicBezTo>
                      <a:cubicBezTo>
                        <a:pt x="668" y="0"/>
                        <a:pt x="659" y="0"/>
                        <a:pt x="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9"/>
                <p:cNvSpPr/>
                <p:nvPr/>
              </p:nvSpPr>
              <p:spPr>
                <a:xfrm>
                  <a:off x="3436275" y="1453325"/>
                  <a:ext cx="24400" cy="20600"/>
                </a:xfrm>
                <a:custGeom>
                  <a:avLst/>
                  <a:gdLst/>
                  <a:ahLst/>
                  <a:cxnLst/>
                  <a:rect l="l" t="t" r="r" b="b"/>
                  <a:pathLst>
                    <a:path w="976" h="824" extrusionOk="0">
                      <a:moveTo>
                        <a:pt x="601" y="0"/>
                      </a:moveTo>
                      <a:cubicBezTo>
                        <a:pt x="533" y="0"/>
                        <a:pt x="465" y="11"/>
                        <a:pt x="399" y="11"/>
                      </a:cubicBezTo>
                      <a:cubicBezTo>
                        <a:pt x="388" y="11"/>
                        <a:pt x="376" y="11"/>
                        <a:pt x="365" y="10"/>
                      </a:cubicBezTo>
                      <a:lnTo>
                        <a:pt x="365" y="10"/>
                      </a:lnTo>
                      <a:cubicBezTo>
                        <a:pt x="412" y="195"/>
                        <a:pt x="288" y="448"/>
                        <a:pt x="1" y="687"/>
                      </a:cubicBezTo>
                      <a:cubicBezTo>
                        <a:pt x="33" y="679"/>
                        <a:pt x="68" y="673"/>
                        <a:pt x="103" y="669"/>
                      </a:cubicBezTo>
                      <a:lnTo>
                        <a:pt x="104" y="669"/>
                      </a:lnTo>
                      <a:cubicBezTo>
                        <a:pt x="133" y="666"/>
                        <a:pt x="161" y="665"/>
                        <a:pt x="190" y="665"/>
                      </a:cubicBezTo>
                      <a:cubicBezTo>
                        <a:pt x="345" y="665"/>
                        <a:pt x="505" y="707"/>
                        <a:pt x="598" y="824"/>
                      </a:cubicBezTo>
                      <a:cubicBezTo>
                        <a:pt x="603" y="822"/>
                        <a:pt x="603" y="819"/>
                        <a:pt x="604" y="815"/>
                      </a:cubicBezTo>
                      <a:cubicBezTo>
                        <a:pt x="717" y="656"/>
                        <a:pt x="976" y="328"/>
                        <a:pt x="889" y="134"/>
                      </a:cubicBezTo>
                      <a:lnTo>
                        <a:pt x="889" y="133"/>
                      </a:lnTo>
                      <a:cubicBezTo>
                        <a:pt x="861" y="76"/>
                        <a:pt x="801" y="32"/>
                        <a:pt x="692" y="9"/>
                      </a:cubicBezTo>
                      <a:cubicBezTo>
                        <a:pt x="662" y="2"/>
                        <a:pt x="631"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9"/>
                <p:cNvSpPr/>
                <p:nvPr/>
              </p:nvSpPr>
              <p:spPr>
                <a:xfrm>
                  <a:off x="3351500" y="1478725"/>
                  <a:ext cx="25675" cy="23475"/>
                </a:xfrm>
                <a:custGeom>
                  <a:avLst/>
                  <a:gdLst/>
                  <a:ahLst/>
                  <a:cxnLst/>
                  <a:rect l="l" t="t" r="r" b="b"/>
                  <a:pathLst>
                    <a:path w="1027" h="939" extrusionOk="0">
                      <a:moveTo>
                        <a:pt x="476" y="0"/>
                      </a:moveTo>
                      <a:cubicBezTo>
                        <a:pt x="450" y="0"/>
                        <a:pt x="424" y="1"/>
                        <a:pt x="397" y="3"/>
                      </a:cubicBezTo>
                      <a:cubicBezTo>
                        <a:pt x="394" y="3"/>
                        <a:pt x="392" y="3"/>
                        <a:pt x="389" y="3"/>
                      </a:cubicBezTo>
                      <a:cubicBezTo>
                        <a:pt x="340" y="3"/>
                        <a:pt x="294" y="27"/>
                        <a:pt x="250" y="39"/>
                      </a:cubicBezTo>
                      <a:cubicBezTo>
                        <a:pt x="244" y="223"/>
                        <a:pt x="161" y="427"/>
                        <a:pt x="1" y="605"/>
                      </a:cubicBezTo>
                      <a:cubicBezTo>
                        <a:pt x="277" y="640"/>
                        <a:pt x="439" y="769"/>
                        <a:pt x="511" y="939"/>
                      </a:cubicBezTo>
                      <a:cubicBezTo>
                        <a:pt x="527" y="920"/>
                        <a:pt x="544" y="902"/>
                        <a:pt x="562" y="886"/>
                      </a:cubicBezTo>
                      <a:cubicBezTo>
                        <a:pt x="651" y="784"/>
                        <a:pt x="734" y="667"/>
                        <a:pt x="802" y="557"/>
                      </a:cubicBezTo>
                      <a:cubicBezTo>
                        <a:pt x="1027" y="168"/>
                        <a:pt x="840"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9"/>
                <p:cNvSpPr/>
                <p:nvPr/>
              </p:nvSpPr>
              <p:spPr>
                <a:xfrm>
                  <a:off x="3343350" y="1449150"/>
                  <a:ext cx="28150" cy="25750"/>
                </a:xfrm>
                <a:custGeom>
                  <a:avLst/>
                  <a:gdLst/>
                  <a:ahLst/>
                  <a:cxnLst/>
                  <a:rect l="l" t="t" r="r" b="b"/>
                  <a:pathLst>
                    <a:path w="1126" h="1030" extrusionOk="0">
                      <a:moveTo>
                        <a:pt x="420" y="0"/>
                      </a:moveTo>
                      <a:cubicBezTo>
                        <a:pt x="411" y="0"/>
                        <a:pt x="401" y="1"/>
                        <a:pt x="392" y="1"/>
                      </a:cubicBezTo>
                      <a:cubicBezTo>
                        <a:pt x="334" y="1"/>
                        <a:pt x="286" y="1"/>
                        <a:pt x="236" y="10"/>
                      </a:cubicBezTo>
                      <a:cubicBezTo>
                        <a:pt x="217" y="24"/>
                        <a:pt x="191" y="36"/>
                        <a:pt x="166" y="36"/>
                      </a:cubicBezTo>
                      <a:cubicBezTo>
                        <a:pt x="163" y="255"/>
                        <a:pt x="90" y="483"/>
                        <a:pt x="0" y="677"/>
                      </a:cubicBezTo>
                      <a:cubicBezTo>
                        <a:pt x="308" y="705"/>
                        <a:pt x="482" y="843"/>
                        <a:pt x="547" y="1030"/>
                      </a:cubicBezTo>
                      <a:cubicBezTo>
                        <a:pt x="694" y="891"/>
                        <a:pt x="853" y="757"/>
                        <a:pt x="939" y="568"/>
                      </a:cubicBezTo>
                      <a:cubicBezTo>
                        <a:pt x="1125" y="207"/>
                        <a:pt x="732" y="0"/>
                        <a:pt x="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0" name="Google Shape;5970;p39"/>
              <p:cNvSpPr/>
              <p:nvPr/>
            </p:nvSpPr>
            <p:spPr>
              <a:xfrm>
                <a:off x="4295975" y="1459325"/>
                <a:ext cx="20125" cy="15525"/>
              </a:xfrm>
              <a:custGeom>
                <a:avLst/>
                <a:gdLst/>
                <a:ahLst/>
                <a:cxnLst/>
                <a:rect l="l" t="t" r="r" b="b"/>
                <a:pathLst>
                  <a:path w="805" h="621" extrusionOk="0">
                    <a:moveTo>
                      <a:pt x="350" y="1"/>
                    </a:moveTo>
                    <a:cubicBezTo>
                      <a:pt x="328" y="1"/>
                      <a:pt x="305" y="2"/>
                      <a:pt x="282" y="4"/>
                    </a:cubicBezTo>
                    <a:cubicBezTo>
                      <a:pt x="270" y="9"/>
                      <a:pt x="257" y="11"/>
                      <a:pt x="249" y="11"/>
                    </a:cubicBezTo>
                    <a:cubicBezTo>
                      <a:pt x="234" y="176"/>
                      <a:pt x="144" y="366"/>
                      <a:pt x="1" y="549"/>
                    </a:cubicBezTo>
                    <a:cubicBezTo>
                      <a:pt x="74" y="526"/>
                      <a:pt x="154" y="514"/>
                      <a:pt x="233" y="514"/>
                    </a:cubicBezTo>
                    <a:cubicBezTo>
                      <a:pt x="366" y="514"/>
                      <a:pt x="496" y="547"/>
                      <a:pt x="587" y="620"/>
                    </a:cubicBezTo>
                    <a:cubicBezTo>
                      <a:pt x="613" y="569"/>
                      <a:pt x="645" y="518"/>
                      <a:pt x="657" y="476"/>
                    </a:cubicBezTo>
                    <a:cubicBezTo>
                      <a:pt x="804" y="164"/>
                      <a:pt x="64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9"/>
              <p:cNvSpPr/>
              <p:nvPr/>
            </p:nvSpPr>
            <p:spPr>
              <a:xfrm>
                <a:off x="4221425" y="1508850"/>
                <a:ext cx="16650" cy="11575"/>
              </a:xfrm>
              <a:custGeom>
                <a:avLst/>
                <a:gdLst/>
                <a:ahLst/>
                <a:cxnLst/>
                <a:rect l="l" t="t" r="r" b="b"/>
                <a:pathLst>
                  <a:path w="666" h="463" extrusionOk="0">
                    <a:moveTo>
                      <a:pt x="180" y="0"/>
                    </a:moveTo>
                    <a:cubicBezTo>
                      <a:pt x="132" y="0"/>
                      <a:pt x="84" y="6"/>
                      <a:pt x="37" y="16"/>
                    </a:cubicBezTo>
                    <a:cubicBezTo>
                      <a:pt x="26" y="24"/>
                      <a:pt x="11" y="26"/>
                      <a:pt x="1" y="31"/>
                    </a:cubicBezTo>
                    <a:cubicBezTo>
                      <a:pt x="84" y="153"/>
                      <a:pt x="116" y="305"/>
                      <a:pt x="71" y="462"/>
                    </a:cubicBezTo>
                    <a:cubicBezTo>
                      <a:pt x="271" y="404"/>
                      <a:pt x="469" y="347"/>
                      <a:pt x="666" y="284"/>
                    </a:cubicBezTo>
                    <a:cubicBezTo>
                      <a:pt x="622" y="235"/>
                      <a:pt x="593" y="175"/>
                      <a:pt x="549" y="131"/>
                    </a:cubicBezTo>
                    <a:cubicBezTo>
                      <a:pt x="447" y="42"/>
                      <a:pt x="313"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9"/>
              <p:cNvSpPr/>
              <p:nvPr/>
            </p:nvSpPr>
            <p:spPr>
              <a:xfrm>
                <a:off x="4224725" y="1491025"/>
                <a:ext cx="28650" cy="22025"/>
              </a:xfrm>
              <a:custGeom>
                <a:avLst/>
                <a:gdLst/>
                <a:ahLst/>
                <a:cxnLst/>
                <a:rect l="l" t="t" r="r" b="b"/>
                <a:pathLst>
                  <a:path w="1146" h="881" extrusionOk="0">
                    <a:moveTo>
                      <a:pt x="565" y="0"/>
                    </a:moveTo>
                    <a:cubicBezTo>
                      <a:pt x="496" y="0"/>
                      <a:pt x="426" y="6"/>
                      <a:pt x="357" y="17"/>
                    </a:cubicBezTo>
                    <a:cubicBezTo>
                      <a:pt x="350" y="18"/>
                      <a:pt x="341" y="22"/>
                      <a:pt x="334" y="22"/>
                    </a:cubicBezTo>
                    <a:cubicBezTo>
                      <a:pt x="315" y="219"/>
                      <a:pt x="192" y="447"/>
                      <a:pt x="0" y="611"/>
                    </a:cubicBezTo>
                    <a:cubicBezTo>
                      <a:pt x="33" y="609"/>
                      <a:pt x="67" y="608"/>
                      <a:pt x="102" y="608"/>
                    </a:cubicBezTo>
                    <a:cubicBezTo>
                      <a:pt x="275" y="608"/>
                      <a:pt x="461" y="640"/>
                      <a:pt x="577" y="774"/>
                    </a:cubicBezTo>
                    <a:cubicBezTo>
                      <a:pt x="603" y="809"/>
                      <a:pt x="637" y="844"/>
                      <a:pt x="665" y="881"/>
                    </a:cubicBezTo>
                    <a:cubicBezTo>
                      <a:pt x="671" y="878"/>
                      <a:pt x="672" y="872"/>
                      <a:pt x="676" y="871"/>
                    </a:cubicBezTo>
                    <a:cubicBezTo>
                      <a:pt x="803" y="760"/>
                      <a:pt x="936" y="656"/>
                      <a:pt x="1028" y="514"/>
                    </a:cubicBezTo>
                    <a:cubicBezTo>
                      <a:pt x="1146" y="321"/>
                      <a:pt x="1070" y="82"/>
                      <a:pt x="838" y="33"/>
                    </a:cubicBezTo>
                    <a:cubicBezTo>
                      <a:pt x="748" y="10"/>
                      <a:pt x="656"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9"/>
              <p:cNvSpPr/>
              <p:nvPr/>
            </p:nvSpPr>
            <p:spPr>
              <a:xfrm>
                <a:off x="4249450" y="1497050"/>
                <a:ext cx="26700" cy="15175"/>
              </a:xfrm>
              <a:custGeom>
                <a:avLst/>
                <a:gdLst/>
                <a:ahLst/>
                <a:cxnLst/>
                <a:rect l="l" t="t" r="r" b="b"/>
                <a:pathLst>
                  <a:path w="1068" h="607" extrusionOk="0">
                    <a:moveTo>
                      <a:pt x="494" y="0"/>
                    </a:moveTo>
                    <a:cubicBezTo>
                      <a:pt x="432" y="0"/>
                      <a:pt x="369" y="14"/>
                      <a:pt x="308" y="14"/>
                    </a:cubicBezTo>
                    <a:cubicBezTo>
                      <a:pt x="298" y="14"/>
                      <a:pt x="288" y="14"/>
                      <a:pt x="278" y="13"/>
                    </a:cubicBezTo>
                    <a:lnTo>
                      <a:pt x="278" y="13"/>
                    </a:lnTo>
                    <a:cubicBezTo>
                      <a:pt x="311" y="203"/>
                      <a:pt x="216" y="424"/>
                      <a:pt x="1" y="606"/>
                    </a:cubicBezTo>
                    <a:cubicBezTo>
                      <a:pt x="361" y="484"/>
                      <a:pt x="718" y="348"/>
                      <a:pt x="1068" y="198"/>
                    </a:cubicBezTo>
                    <a:cubicBezTo>
                      <a:pt x="929" y="69"/>
                      <a:pt x="744" y="1"/>
                      <a:pt x="554" y="1"/>
                    </a:cubicBezTo>
                    <a:cubicBezTo>
                      <a:pt x="545" y="1"/>
                      <a:pt x="535" y="1"/>
                      <a:pt x="525" y="1"/>
                    </a:cubicBezTo>
                    <a:cubicBezTo>
                      <a:pt x="515" y="1"/>
                      <a:pt x="505" y="0"/>
                      <a:pt x="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9"/>
              <p:cNvSpPr/>
              <p:nvPr/>
            </p:nvSpPr>
            <p:spPr>
              <a:xfrm>
                <a:off x="4280500" y="1476925"/>
                <a:ext cx="28250" cy="18525"/>
              </a:xfrm>
              <a:custGeom>
                <a:avLst/>
                <a:gdLst/>
                <a:ahLst/>
                <a:cxnLst/>
                <a:rect l="l" t="t" r="r" b="b"/>
                <a:pathLst>
                  <a:path w="1130" h="741" extrusionOk="0">
                    <a:moveTo>
                      <a:pt x="834" y="1"/>
                    </a:moveTo>
                    <a:cubicBezTo>
                      <a:pt x="705" y="1"/>
                      <a:pt x="561" y="31"/>
                      <a:pt x="471" y="41"/>
                    </a:cubicBezTo>
                    <a:cubicBezTo>
                      <a:pt x="461" y="44"/>
                      <a:pt x="451" y="46"/>
                      <a:pt x="442" y="46"/>
                    </a:cubicBezTo>
                    <a:cubicBezTo>
                      <a:pt x="433" y="46"/>
                      <a:pt x="425" y="45"/>
                      <a:pt x="417" y="43"/>
                    </a:cubicBezTo>
                    <a:lnTo>
                      <a:pt x="417" y="43"/>
                    </a:lnTo>
                    <a:cubicBezTo>
                      <a:pt x="443" y="318"/>
                      <a:pt x="168" y="551"/>
                      <a:pt x="0" y="741"/>
                    </a:cubicBezTo>
                    <a:cubicBezTo>
                      <a:pt x="80" y="726"/>
                      <a:pt x="375" y="635"/>
                      <a:pt x="557" y="635"/>
                    </a:cubicBezTo>
                    <a:cubicBezTo>
                      <a:pt x="574" y="635"/>
                      <a:pt x="590" y="636"/>
                      <a:pt x="605" y="637"/>
                    </a:cubicBezTo>
                    <a:cubicBezTo>
                      <a:pt x="771" y="551"/>
                      <a:pt x="939" y="458"/>
                      <a:pt x="1099" y="363"/>
                    </a:cubicBezTo>
                    <a:cubicBezTo>
                      <a:pt x="1115" y="311"/>
                      <a:pt x="1130" y="259"/>
                      <a:pt x="1124" y="207"/>
                    </a:cubicBezTo>
                    <a:cubicBezTo>
                      <a:pt x="1120" y="43"/>
                      <a:pt x="987" y="1"/>
                      <a:pt x="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9"/>
              <p:cNvSpPr/>
              <p:nvPr/>
            </p:nvSpPr>
            <p:spPr>
              <a:xfrm>
                <a:off x="4261375" y="1473750"/>
                <a:ext cx="29275" cy="22100"/>
              </a:xfrm>
              <a:custGeom>
                <a:avLst/>
                <a:gdLst/>
                <a:ahLst/>
                <a:cxnLst/>
                <a:rect l="l" t="t" r="r" b="b"/>
                <a:pathLst>
                  <a:path w="1171" h="884" extrusionOk="0">
                    <a:moveTo>
                      <a:pt x="647" y="1"/>
                    </a:moveTo>
                    <a:cubicBezTo>
                      <a:pt x="608" y="1"/>
                      <a:pt x="565" y="3"/>
                      <a:pt x="518" y="7"/>
                    </a:cubicBezTo>
                    <a:cubicBezTo>
                      <a:pt x="516" y="7"/>
                      <a:pt x="515" y="7"/>
                      <a:pt x="514" y="7"/>
                    </a:cubicBezTo>
                    <a:cubicBezTo>
                      <a:pt x="461" y="7"/>
                      <a:pt x="401" y="36"/>
                      <a:pt x="349" y="56"/>
                    </a:cubicBezTo>
                    <a:cubicBezTo>
                      <a:pt x="442" y="272"/>
                      <a:pt x="321" y="563"/>
                      <a:pt x="0" y="795"/>
                    </a:cubicBezTo>
                    <a:cubicBezTo>
                      <a:pt x="16" y="794"/>
                      <a:pt x="31" y="794"/>
                      <a:pt x="47" y="794"/>
                    </a:cubicBezTo>
                    <a:cubicBezTo>
                      <a:pt x="201" y="794"/>
                      <a:pt x="371" y="820"/>
                      <a:pt x="518" y="884"/>
                    </a:cubicBezTo>
                    <a:cubicBezTo>
                      <a:pt x="558" y="810"/>
                      <a:pt x="650" y="748"/>
                      <a:pt x="687" y="686"/>
                    </a:cubicBezTo>
                    <a:cubicBezTo>
                      <a:pt x="942" y="344"/>
                      <a:pt x="117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9"/>
              <p:cNvSpPr/>
              <p:nvPr/>
            </p:nvSpPr>
            <p:spPr>
              <a:xfrm>
                <a:off x="4278825" y="1496525"/>
                <a:ext cx="9350" cy="3700"/>
              </a:xfrm>
              <a:custGeom>
                <a:avLst/>
                <a:gdLst/>
                <a:ahLst/>
                <a:cxnLst/>
                <a:rect l="l" t="t" r="r" b="b"/>
                <a:pathLst>
                  <a:path w="374" h="148" extrusionOk="0">
                    <a:moveTo>
                      <a:pt x="373" y="1"/>
                    </a:moveTo>
                    <a:cubicBezTo>
                      <a:pt x="366" y="1"/>
                      <a:pt x="359" y="1"/>
                      <a:pt x="356" y="2"/>
                    </a:cubicBezTo>
                    <a:cubicBezTo>
                      <a:pt x="234" y="17"/>
                      <a:pt x="117" y="53"/>
                      <a:pt x="0" y="90"/>
                    </a:cubicBezTo>
                    <a:cubicBezTo>
                      <a:pt x="18" y="108"/>
                      <a:pt x="40" y="126"/>
                      <a:pt x="54" y="148"/>
                    </a:cubicBezTo>
                    <a:cubicBezTo>
                      <a:pt x="161" y="100"/>
                      <a:pt x="270" y="52"/>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9"/>
              <p:cNvSpPr/>
              <p:nvPr/>
            </p:nvSpPr>
            <p:spPr>
              <a:xfrm>
                <a:off x="4176800" y="1531700"/>
                <a:ext cx="54450" cy="23000"/>
              </a:xfrm>
              <a:custGeom>
                <a:avLst/>
                <a:gdLst/>
                <a:ahLst/>
                <a:cxnLst/>
                <a:rect l="l" t="t" r="r" b="b"/>
                <a:pathLst>
                  <a:path w="2178" h="920" extrusionOk="0">
                    <a:moveTo>
                      <a:pt x="1771" y="0"/>
                    </a:moveTo>
                    <a:cubicBezTo>
                      <a:pt x="1459" y="87"/>
                      <a:pt x="1148" y="172"/>
                      <a:pt x="837" y="249"/>
                    </a:cubicBezTo>
                    <a:cubicBezTo>
                      <a:pt x="557" y="325"/>
                      <a:pt x="280" y="395"/>
                      <a:pt x="1" y="459"/>
                    </a:cubicBezTo>
                    <a:cubicBezTo>
                      <a:pt x="207" y="661"/>
                      <a:pt x="566" y="919"/>
                      <a:pt x="843" y="919"/>
                    </a:cubicBezTo>
                    <a:cubicBezTo>
                      <a:pt x="911" y="919"/>
                      <a:pt x="975" y="904"/>
                      <a:pt x="1030" y="867"/>
                    </a:cubicBezTo>
                    <a:cubicBezTo>
                      <a:pt x="1007" y="772"/>
                      <a:pt x="1084" y="674"/>
                      <a:pt x="1178" y="674"/>
                    </a:cubicBezTo>
                    <a:cubicBezTo>
                      <a:pt x="1184" y="674"/>
                      <a:pt x="1189" y="674"/>
                      <a:pt x="1194" y="675"/>
                    </a:cubicBezTo>
                    <a:cubicBezTo>
                      <a:pt x="1357" y="716"/>
                      <a:pt x="1505" y="787"/>
                      <a:pt x="1668" y="810"/>
                    </a:cubicBezTo>
                    <a:cubicBezTo>
                      <a:pt x="1706" y="819"/>
                      <a:pt x="1746" y="823"/>
                      <a:pt x="1787" y="823"/>
                    </a:cubicBezTo>
                    <a:cubicBezTo>
                      <a:pt x="1980" y="823"/>
                      <a:pt x="2177" y="723"/>
                      <a:pt x="2124" y="493"/>
                    </a:cubicBezTo>
                    <a:cubicBezTo>
                      <a:pt x="2066" y="292"/>
                      <a:pt x="1911" y="146"/>
                      <a:pt x="17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9"/>
              <p:cNvSpPr/>
              <p:nvPr/>
            </p:nvSpPr>
            <p:spPr>
              <a:xfrm>
                <a:off x="4192650" y="1506725"/>
                <a:ext cx="28300" cy="21750"/>
              </a:xfrm>
              <a:custGeom>
                <a:avLst/>
                <a:gdLst/>
                <a:ahLst/>
                <a:cxnLst/>
                <a:rect l="l" t="t" r="r" b="b"/>
                <a:pathLst>
                  <a:path w="1132" h="870" extrusionOk="0">
                    <a:moveTo>
                      <a:pt x="624" y="0"/>
                    </a:moveTo>
                    <a:cubicBezTo>
                      <a:pt x="582" y="0"/>
                      <a:pt x="538" y="6"/>
                      <a:pt x="496" y="6"/>
                    </a:cubicBezTo>
                    <a:cubicBezTo>
                      <a:pt x="475" y="6"/>
                      <a:pt x="455" y="4"/>
                      <a:pt x="436" y="1"/>
                    </a:cubicBezTo>
                    <a:lnTo>
                      <a:pt x="436" y="1"/>
                    </a:lnTo>
                    <a:cubicBezTo>
                      <a:pt x="460" y="301"/>
                      <a:pt x="283" y="657"/>
                      <a:pt x="8" y="865"/>
                    </a:cubicBezTo>
                    <a:cubicBezTo>
                      <a:pt x="6" y="866"/>
                      <a:pt x="2" y="866"/>
                      <a:pt x="1" y="869"/>
                    </a:cubicBezTo>
                    <a:cubicBezTo>
                      <a:pt x="329" y="786"/>
                      <a:pt x="658" y="700"/>
                      <a:pt x="984" y="611"/>
                    </a:cubicBezTo>
                    <a:cubicBezTo>
                      <a:pt x="995" y="591"/>
                      <a:pt x="1005" y="569"/>
                      <a:pt x="1012" y="552"/>
                    </a:cubicBezTo>
                    <a:cubicBezTo>
                      <a:pt x="1132" y="279"/>
                      <a:pt x="997" y="31"/>
                      <a:pt x="696" y="8"/>
                    </a:cubicBezTo>
                    <a:cubicBezTo>
                      <a:pt x="673" y="2"/>
                      <a:pt x="64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9"/>
              <p:cNvSpPr/>
              <p:nvPr/>
            </p:nvSpPr>
            <p:spPr>
              <a:xfrm>
                <a:off x="4063275" y="1465975"/>
                <a:ext cx="37100" cy="75000"/>
              </a:xfrm>
              <a:custGeom>
                <a:avLst/>
                <a:gdLst/>
                <a:ahLst/>
                <a:cxnLst/>
                <a:rect l="l" t="t" r="r" b="b"/>
                <a:pathLst>
                  <a:path w="1484" h="3000" extrusionOk="0">
                    <a:moveTo>
                      <a:pt x="169" y="0"/>
                    </a:moveTo>
                    <a:cubicBezTo>
                      <a:pt x="115" y="0"/>
                      <a:pt x="72" y="38"/>
                      <a:pt x="44" y="128"/>
                    </a:cubicBezTo>
                    <a:cubicBezTo>
                      <a:pt x="0" y="441"/>
                      <a:pt x="187" y="1199"/>
                      <a:pt x="474" y="1858"/>
                    </a:cubicBezTo>
                    <a:cubicBezTo>
                      <a:pt x="561" y="2031"/>
                      <a:pt x="653" y="2201"/>
                      <a:pt x="758" y="2361"/>
                    </a:cubicBezTo>
                    <a:cubicBezTo>
                      <a:pt x="840" y="2507"/>
                      <a:pt x="930" y="2645"/>
                      <a:pt x="1028" y="2782"/>
                    </a:cubicBezTo>
                    <a:cubicBezTo>
                      <a:pt x="1146" y="2906"/>
                      <a:pt x="1265" y="2986"/>
                      <a:pt x="1381" y="2999"/>
                    </a:cubicBezTo>
                    <a:cubicBezTo>
                      <a:pt x="1386" y="2999"/>
                      <a:pt x="1389" y="2999"/>
                      <a:pt x="1392" y="2998"/>
                    </a:cubicBezTo>
                    <a:cubicBezTo>
                      <a:pt x="1484" y="2722"/>
                      <a:pt x="1386" y="2409"/>
                      <a:pt x="1346" y="2128"/>
                    </a:cubicBezTo>
                    <a:cubicBezTo>
                      <a:pt x="1254" y="1701"/>
                      <a:pt x="1111" y="1285"/>
                      <a:pt x="913" y="895"/>
                    </a:cubicBezTo>
                    <a:cubicBezTo>
                      <a:pt x="847" y="749"/>
                      <a:pt x="409"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0" name="Google Shape;5980;p39"/>
            <p:cNvSpPr/>
            <p:nvPr/>
          </p:nvSpPr>
          <p:spPr>
            <a:xfrm>
              <a:off x="3514275" y="1673450"/>
              <a:ext cx="429175" cy="339825"/>
            </a:xfrm>
            <a:custGeom>
              <a:avLst/>
              <a:gdLst/>
              <a:ahLst/>
              <a:cxnLst/>
              <a:rect l="l" t="t" r="r" b="b"/>
              <a:pathLst>
                <a:path w="17167" h="13593" extrusionOk="0">
                  <a:moveTo>
                    <a:pt x="8382" y="1"/>
                  </a:moveTo>
                  <a:lnTo>
                    <a:pt x="8382" y="1"/>
                  </a:lnTo>
                  <a:cubicBezTo>
                    <a:pt x="8392" y="934"/>
                    <a:pt x="8246" y="1872"/>
                    <a:pt x="7908" y="2745"/>
                  </a:cubicBezTo>
                  <a:cubicBezTo>
                    <a:pt x="7772" y="3058"/>
                    <a:pt x="7535" y="3757"/>
                    <a:pt x="7124" y="3757"/>
                  </a:cubicBezTo>
                  <a:cubicBezTo>
                    <a:pt x="7109" y="3757"/>
                    <a:pt x="7093" y="3756"/>
                    <a:pt x="7077" y="3754"/>
                  </a:cubicBezTo>
                  <a:cubicBezTo>
                    <a:pt x="6738" y="3641"/>
                    <a:pt x="6902" y="3185"/>
                    <a:pt x="6895" y="2916"/>
                  </a:cubicBezTo>
                  <a:cubicBezTo>
                    <a:pt x="6914" y="2623"/>
                    <a:pt x="6917" y="2325"/>
                    <a:pt x="6924" y="2031"/>
                  </a:cubicBezTo>
                  <a:cubicBezTo>
                    <a:pt x="6927" y="2012"/>
                    <a:pt x="6927" y="1990"/>
                    <a:pt x="6927" y="1970"/>
                  </a:cubicBezTo>
                  <a:lnTo>
                    <a:pt x="6927" y="1970"/>
                  </a:lnTo>
                  <a:cubicBezTo>
                    <a:pt x="6851" y="2236"/>
                    <a:pt x="6768" y="2499"/>
                    <a:pt x="6688" y="2763"/>
                  </a:cubicBezTo>
                  <a:cubicBezTo>
                    <a:pt x="6544" y="3214"/>
                    <a:pt x="6349" y="3652"/>
                    <a:pt x="6072" y="4039"/>
                  </a:cubicBezTo>
                  <a:cubicBezTo>
                    <a:pt x="5897" y="4304"/>
                    <a:pt x="5411" y="4816"/>
                    <a:pt x="4999" y="4890"/>
                  </a:cubicBezTo>
                  <a:cubicBezTo>
                    <a:pt x="4967" y="4896"/>
                    <a:pt x="4935" y="4899"/>
                    <a:pt x="4903" y="4899"/>
                  </a:cubicBezTo>
                  <a:cubicBezTo>
                    <a:pt x="4785" y="4899"/>
                    <a:pt x="4677" y="4856"/>
                    <a:pt x="4588" y="4753"/>
                  </a:cubicBezTo>
                  <a:cubicBezTo>
                    <a:pt x="4541" y="4678"/>
                    <a:pt x="4546" y="4590"/>
                    <a:pt x="4552" y="4506"/>
                  </a:cubicBezTo>
                  <a:cubicBezTo>
                    <a:pt x="4556" y="4065"/>
                    <a:pt x="4620" y="3620"/>
                    <a:pt x="4605" y="3176"/>
                  </a:cubicBezTo>
                  <a:lnTo>
                    <a:pt x="4605" y="3176"/>
                  </a:lnTo>
                  <a:cubicBezTo>
                    <a:pt x="4544" y="3762"/>
                    <a:pt x="4377" y="4337"/>
                    <a:pt x="4063" y="4844"/>
                  </a:cubicBezTo>
                  <a:cubicBezTo>
                    <a:pt x="4056" y="4854"/>
                    <a:pt x="4046" y="4867"/>
                    <a:pt x="4039" y="4877"/>
                  </a:cubicBezTo>
                  <a:cubicBezTo>
                    <a:pt x="4030" y="4889"/>
                    <a:pt x="4023" y="4899"/>
                    <a:pt x="4014" y="4914"/>
                  </a:cubicBezTo>
                  <a:cubicBezTo>
                    <a:pt x="4014" y="4917"/>
                    <a:pt x="4009" y="4920"/>
                    <a:pt x="4008" y="4921"/>
                  </a:cubicBezTo>
                  <a:cubicBezTo>
                    <a:pt x="4001" y="4931"/>
                    <a:pt x="3998" y="4940"/>
                    <a:pt x="3990" y="4949"/>
                  </a:cubicBezTo>
                  <a:cubicBezTo>
                    <a:pt x="3951" y="5006"/>
                    <a:pt x="3912" y="5065"/>
                    <a:pt x="3868" y="5121"/>
                  </a:cubicBezTo>
                  <a:cubicBezTo>
                    <a:pt x="3864" y="5129"/>
                    <a:pt x="3855" y="5138"/>
                    <a:pt x="3848" y="5147"/>
                  </a:cubicBezTo>
                  <a:cubicBezTo>
                    <a:pt x="3832" y="5166"/>
                    <a:pt x="3816" y="5182"/>
                    <a:pt x="3798" y="5198"/>
                  </a:cubicBezTo>
                  <a:cubicBezTo>
                    <a:pt x="3791" y="5204"/>
                    <a:pt x="3784" y="5211"/>
                    <a:pt x="3775" y="5218"/>
                  </a:cubicBezTo>
                  <a:cubicBezTo>
                    <a:pt x="3767" y="5224"/>
                    <a:pt x="3759" y="5231"/>
                    <a:pt x="3750" y="5239"/>
                  </a:cubicBezTo>
                  <a:cubicBezTo>
                    <a:pt x="3744" y="5245"/>
                    <a:pt x="3737" y="5247"/>
                    <a:pt x="3730" y="5255"/>
                  </a:cubicBezTo>
                  <a:cubicBezTo>
                    <a:pt x="3728" y="5255"/>
                    <a:pt x="3724" y="5256"/>
                    <a:pt x="3722" y="5256"/>
                  </a:cubicBezTo>
                  <a:cubicBezTo>
                    <a:pt x="3663" y="5902"/>
                    <a:pt x="3409" y="6543"/>
                    <a:pt x="3135" y="7119"/>
                  </a:cubicBezTo>
                  <a:cubicBezTo>
                    <a:pt x="3072" y="7279"/>
                    <a:pt x="2975" y="7431"/>
                    <a:pt x="2892" y="7578"/>
                  </a:cubicBezTo>
                  <a:cubicBezTo>
                    <a:pt x="2929" y="7708"/>
                    <a:pt x="3001" y="7826"/>
                    <a:pt x="3053" y="7949"/>
                  </a:cubicBezTo>
                  <a:cubicBezTo>
                    <a:pt x="3206" y="8295"/>
                    <a:pt x="3352" y="8655"/>
                    <a:pt x="3375" y="9037"/>
                  </a:cubicBezTo>
                  <a:cubicBezTo>
                    <a:pt x="3373" y="9175"/>
                    <a:pt x="3437" y="9402"/>
                    <a:pt x="3383" y="9544"/>
                  </a:cubicBezTo>
                  <a:cubicBezTo>
                    <a:pt x="3386" y="9547"/>
                    <a:pt x="3389" y="9548"/>
                    <a:pt x="3390" y="9554"/>
                  </a:cubicBezTo>
                  <a:cubicBezTo>
                    <a:pt x="3397" y="9560"/>
                    <a:pt x="3402" y="9567"/>
                    <a:pt x="3409" y="9574"/>
                  </a:cubicBezTo>
                  <a:cubicBezTo>
                    <a:pt x="3434" y="9605"/>
                    <a:pt x="3453" y="9634"/>
                    <a:pt x="3470" y="9668"/>
                  </a:cubicBezTo>
                  <a:cubicBezTo>
                    <a:pt x="3476" y="9675"/>
                    <a:pt x="3479" y="9684"/>
                    <a:pt x="3485" y="9693"/>
                  </a:cubicBezTo>
                  <a:cubicBezTo>
                    <a:pt x="3486" y="9694"/>
                    <a:pt x="3491" y="9698"/>
                    <a:pt x="3492" y="9704"/>
                  </a:cubicBezTo>
                  <a:cubicBezTo>
                    <a:pt x="3496" y="9713"/>
                    <a:pt x="3498" y="9722"/>
                    <a:pt x="3504" y="9730"/>
                  </a:cubicBezTo>
                  <a:cubicBezTo>
                    <a:pt x="3507" y="9738"/>
                    <a:pt x="3511" y="9748"/>
                    <a:pt x="3512" y="9757"/>
                  </a:cubicBezTo>
                  <a:cubicBezTo>
                    <a:pt x="3515" y="9762"/>
                    <a:pt x="3515" y="9767"/>
                    <a:pt x="3518" y="9773"/>
                  </a:cubicBezTo>
                  <a:cubicBezTo>
                    <a:pt x="3520" y="9781"/>
                    <a:pt x="3523" y="9789"/>
                    <a:pt x="3526" y="9799"/>
                  </a:cubicBezTo>
                  <a:cubicBezTo>
                    <a:pt x="3517" y="9907"/>
                    <a:pt x="3458" y="9945"/>
                    <a:pt x="3385" y="9945"/>
                  </a:cubicBezTo>
                  <a:cubicBezTo>
                    <a:pt x="3301" y="9945"/>
                    <a:pt x="3200" y="9895"/>
                    <a:pt x="3136" y="9843"/>
                  </a:cubicBezTo>
                  <a:cubicBezTo>
                    <a:pt x="2640" y="9469"/>
                    <a:pt x="1880" y="9119"/>
                    <a:pt x="1194" y="9119"/>
                  </a:cubicBezTo>
                  <a:cubicBezTo>
                    <a:pt x="979" y="9119"/>
                    <a:pt x="771" y="9153"/>
                    <a:pt x="582" y="9232"/>
                  </a:cubicBezTo>
                  <a:cubicBezTo>
                    <a:pt x="0" y="9599"/>
                    <a:pt x="134" y="10394"/>
                    <a:pt x="472" y="10886"/>
                  </a:cubicBezTo>
                  <a:cubicBezTo>
                    <a:pt x="920" y="11596"/>
                    <a:pt x="1745" y="12024"/>
                    <a:pt x="2579" y="12024"/>
                  </a:cubicBezTo>
                  <a:cubicBezTo>
                    <a:pt x="2586" y="12024"/>
                    <a:pt x="2593" y="12024"/>
                    <a:pt x="2600" y="12024"/>
                  </a:cubicBezTo>
                  <a:cubicBezTo>
                    <a:pt x="2929" y="12016"/>
                    <a:pt x="3192" y="11813"/>
                    <a:pt x="3464" y="11651"/>
                  </a:cubicBezTo>
                  <a:cubicBezTo>
                    <a:pt x="3497" y="11633"/>
                    <a:pt x="3534" y="11624"/>
                    <a:pt x="3570" y="11624"/>
                  </a:cubicBezTo>
                  <a:cubicBezTo>
                    <a:pt x="3633" y="11624"/>
                    <a:pt x="3695" y="11651"/>
                    <a:pt x="3734" y="11704"/>
                  </a:cubicBezTo>
                  <a:cubicBezTo>
                    <a:pt x="3759" y="11739"/>
                    <a:pt x="3769" y="11771"/>
                    <a:pt x="3776" y="11800"/>
                  </a:cubicBezTo>
                  <a:cubicBezTo>
                    <a:pt x="3776" y="11803"/>
                    <a:pt x="3779" y="11806"/>
                    <a:pt x="3779" y="11812"/>
                  </a:cubicBezTo>
                  <a:lnTo>
                    <a:pt x="3779" y="11819"/>
                  </a:lnTo>
                  <a:cubicBezTo>
                    <a:pt x="3835" y="11842"/>
                    <a:pt x="3890" y="11879"/>
                    <a:pt x="3935" y="11912"/>
                  </a:cubicBezTo>
                  <a:cubicBezTo>
                    <a:pt x="4090" y="12008"/>
                    <a:pt x="4262" y="12106"/>
                    <a:pt x="4409" y="12190"/>
                  </a:cubicBezTo>
                  <a:cubicBezTo>
                    <a:pt x="4990" y="12497"/>
                    <a:pt x="5620" y="12711"/>
                    <a:pt x="6265" y="12840"/>
                  </a:cubicBezTo>
                  <a:cubicBezTo>
                    <a:pt x="7245" y="13043"/>
                    <a:pt x="8255" y="12905"/>
                    <a:pt x="9239" y="13029"/>
                  </a:cubicBezTo>
                  <a:cubicBezTo>
                    <a:pt x="9278" y="13040"/>
                    <a:pt x="9362" y="13072"/>
                    <a:pt x="9333" y="13125"/>
                  </a:cubicBezTo>
                  <a:cubicBezTo>
                    <a:pt x="9269" y="13211"/>
                    <a:pt x="9100" y="13269"/>
                    <a:pt x="8883" y="13305"/>
                  </a:cubicBezTo>
                  <a:cubicBezTo>
                    <a:pt x="8930" y="13329"/>
                    <a:pt x="8972" y="13352"/>
                    <a:pt x="9017" y="13372"/>
                  </a:cubicBezTo>
                  <a:cubicBezTo>
                    <a:pt x="9314" y="13518"/>
                    <a:pt x="9642" y="13593"/>
                    <a:pt x="9972" y="13593"/>
                  </a:cubicBezTo>
                  <a:cubicBezTo>
                    <a:pt x="10020" y="13593"/>
                    <a:pt x="10067" y="13591"/>
                    <a:pt x="10115" y="13588"/>
                  </a:cubicBezTo>
                  <a:cubicBezTo>
                    <a:pt x="10460" y="13559"/>
                    <a:pt x="10823" y="13480"/>
                    <a:pt x="11091" y="13241"/>
                  </a:cubicBezTo>
                  <a:cubicBezTo>
                    <a:pt x="11164" y="13173"/>
                    <a:pt x="11238" y="13103"/>
                    <a:pt x="11310" y="13031"/>
                  </a:cubicBezTo>
                  <a:lnTo>
                    <a:pt x="11310" y="13031"/>
                  </a:lnTo>
                  <a:cubicBezTo>
                    <a:pt x="11058" y="13069"/>
                    <a:pt x="10805" y="13092"/>
                    <a:pt x="10553" y="13092"/>
                  </a:cubicBezTo>
                  <a:cubicBezTo>
                    <a:pt x="10478" y="13092"/>
                    <a:pt x="10403" y="13090"/>
                    <a:pt x="10329" y="13085"/>
                  </a:cubicBezTo>
                  <a:cubicBezTo>
                    <a:pt x="10225" y="13026"/>
                    <a:pt x="10276" y="12976"/>
                    <a:pt x="10370" y="12935"/>
                  </a:cubicBezTo>
                  <a:cubicBezTo>
                    <a:pt x="10375" y="12926"/>
                    <a:pt x="10378" y="12919"/>
                    <a:pt x="10393" y="12918"/>
                  </a:cubicBezTo>
                  <a:cubicBezTo>
                    <a:pt x="10402" y="12918"/>
                    <a:pt x="10412" y="12918"/>
                    <a:pt x="10421" y="12916"/>
                  </a:cubicBezTo>
                  <a:cubicBezTo>
                    <a:pt x="10514" y="12884"/>
                    <a:pt x="10625" y="12859"/>
                    <a:pt x="10661" y="12845"/>
                  </a:cubicBezTo>
                  <a:cubicBezTo>
                    <a:pt x="11005" y="12756"/>
                    <a:pt x="11346" y="12664"/>
                    <a:pt x="11684" y="12577"/>
                  </a:cubicBezTo>
                  <a:cubicBezTo>
                    <a:pt x="11799" y="12540"/>
                    <a:pt x="11913" y="12511"/>
                    <a:pt x="12031" y="12488"/>
                  </a:cubicBezTo>
                  <a:cubicBezTo>
                    <a:pt x="12145" y="12459"/>
                    <a:pt x="12257" y="12431"/>
                    <a:pt x="12369" y="12403"/>
                  </a:cubicBezTo>
                  <a:cubicBezTo>
                    <a:pt x="13029" y="12227"/>
                    <a:pt x="13700" y="12020"/>
                    <a:pt x="14331" y="11743"/>
                  </a:cubicBezTo>
                  <a:cubicBezTo>
                    <a:pt x="14630" y="11613"/>
                    <a:pt x="14915" y="11469"/>
                    <a:pt x="15191" y="11306"/>
                  </a:cubicBezTo>
                  <a:cubicBezTo>
                    <a:pt x="15892" y="10877"/>
                    <a:pt x="16577" y="10308"/>
                    <a:pt x="16890" y="9529"/>
                  </a:cubicBezTo>
                  <a:cubicBezTo>
                    <a:pt x="17167" y="8796"/>
                    <a:pt x="17079" y="7907"/>
                    <a:pt x="16562" y="7297"/>
                  </a:cubicBezTo>
                  <a:cubicBezTo>
                    <a:pt x="16348" y="7044"/>
                    <a:pt x="16123" y="6797"/>
                    <a:pt x="15863" y="6588"/>
                  </a:cubicBezTo>
                  <a:cubicBezTo>
                    <a:pt x="15747" y="6508"/>
                    <a:pt x="15539" y="6352"/>
                    <a:pt x="15624" y="6215"/>
                  </a:cubicBezTo>
                  <a:cubicBezTo>
                    <a:pt x="15616" y="6201"/>
                    <a:pt x="15609" y="6187"/>
                    <a:pt x="15607" y="6171"/>
                  </a:cubicBezTo>
                  <a:cubicBezTo>
                    <a:pt x="15505" y="4867"/>
                    <a:pt x="15285" y="3550"/>
                    <a:pt x="14769" y="2340"/>
                  </a:cubicBezTo>
                  <a:cubicBezTo>
                    <a:pt x="14768" y="2333"/>
                    <a:pt x="14764" y="2330"/>
                    <a:pt x="14762" y="2322"/>
                  </a:cubicBezTo>
                  <a:lnTo>
                    <a:pt x="14755" y="2322"/>
                  </a:lnTo>
                  <a:cubicBezTo>
                    <a:pt x="14736" y="2325"/>
                    <a:pt x="14718" y="2330"/>
                    <a:pt x="14700" y="2331"/>
                  </a:cubicBezTo>
                  <a:lnTo>
                    <a:pt x="14698" y="2331"/>
                  </a:lnTo>
                  <a:cubicBezTo>
                    <a:pt x="14678" y="2334"/>
                    <a:pt x="14656" y="2337"/>
                    <a:pt x="14637" y="2341"/>
                  </a:cubicBezTo>
                  <a:cubicBezTo>
                    <a:pt x="14210" y="2403"/>
                    <a:pt x="13781" y="2461"/>
                    <a:pt x="13350" y="2465"/>
                  </a:cubicBezTo>
                  <a:cubicBezTo>
                    <a:pt x="13223" y="2465"/>
                    <a:pt x="13086" y="2465"/>
                    <a:pt x="12972" y="2405"/>
                  </a:cubicBezTo>
                  <a:cubicBezTo>
                    <a:pt x="12873" y="2353"/>
                    <a:pt x="12815" y="2251"/>
                    <a:pt x="12754" y="2156"/>
                  </a:cubicBezTo>
                  <a:cubicBezTo>
                    <a:pt x="12563" y="1852"/>
                    <a:pt x="12385" y="1538"/>
                    <a:pt x="12184" y="1240"/>
                  </a:cubicBezTo>
                  <a:cubicBezTo>
                    <a:pt x="12114" y="1135"/>
                    <a:pt x="12044" y="1030"/>
                    <a:pt x="11968" y="926"/>
                  </a:cubicBezTo>
                  <a:cubicBezTo>
                    <a:pt x="11952" y="901"/>
                    <a:pt x="11935" y="875"/>
                    <a:pt x="11916" y="850"/>
                  </a:cubicBezTo>
                  <a:cubicBezTo>
                    <a:pt x="11898" y="823"/>
                    <a:pt x="11878" y="797"/>
                    <a:pt x="11858" y="770"/>
                  </a:cubicBezTo>
                  <a:cubicBezTo>
                    <a:pt x="11834" y="741"/>
                    <a:pt x="11812" y="709"/>
                    <a:pt x="11789" y="680"/>
                  </a:cubicBezTo>
                  <a:cubicBezTo>
                    <a:pt x="11757" y="639"/>
                    <a:pt x="11729" y="600"/>
                    <a:pt x="11696" y="559"/>
                  </a:cubicBezTo>
                  <a:cubicBezTo>
                    <a:pt x="11674" y="530"/>
                    <a:pt x="11652" y="502"/>
                    <a:pt x="11629" y="474"/>
                  </a:cubicBezTo>
                  <a:cubicBezTo>
                    <a:pt x="11614" y="458"/>
                    <a:pt x="11603" y="445"/>
                    <a:pt x="11588" y="429"/>
                  </a:cubicBezTo>
                  <a:cubicBezTo>
                    <a:pt x="11568" y="402"/>
                    <a:pt x="11549" y="377"/>
                    <a:pt x="11525" y="351"/>
                  </a:cubicBezTo>
                  <a:lnTo>
                    <a:pt x="11518" y="343"/>
                  </a:lnTo>
                  <a:lnTo>
                    <a:pt x="11518" y="343"/>
                  </a:lnTo>
                  <a:cubicBezTo>
                    <a:pt x="11531" y="380"/>
                    <a:pt x="11547" y="416"/>
                    <a:pt x="11562" y="457"/>
                  </a:cubicBezTo>
                  <a:cubicBezTo>
                    <a:pt x="11566" y="474"/>
                    <a:pt x="11573" y="493"/>
                    <a:pt x="11581" y="511"/>
                  </a:cubicBezTo>
                  <a:cubicBezTo>
                    <a:pt x="11594" y="544"/>
                    <a:pt x="11605" y="575"/>
                    <a:pt x="11614" y="607"/>
                  </a:cubicBezTo>
                  <a:cubicBezTo>
                    <a:pt x="11620" y="627"/>
                    <a:pt x="11627" y="648"/>
                    <a:pt x="11635" y="671"/>
                  </a:cubicBezTo>
                  <a:cubicBezTo>
                    <a:pt x="11643" y="700"/>
                    <a:pt x="11651" y="731"/>
                    <a:pt x="11659" y="760"/>
                  </a:cubicBezTo>
                  <a:cubicBezTo>
                    <a:pt x="11779" y="1211"/>
                    <a:pt x="11815" y="2486"/>
                    <a:pt x="11389" y="2486"/>
                  </a:cubicBezTo>
                  <a:cubicBezTo>
                    <a:pt x="11266" y="2486"/>
                    <a:pt x="11104" y="2379"/>
                    <a:pt x="10894" y="2115"/>
                  </a:cubicBezTo>
                  <a:cubicBezTo>
                    <a:pt x="10200" y="1263"/>
                    <a:pt x="9397" y="453"/>
                    <a:pt x="8382"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81" name="Google Shape;5981;p39"/>
            <p:cNvGrpSpPr/>
            <p:nvPr/>
          </p:nvGrpSpPr>
          <p:grpSpPr>
            <a:xfrm>
              <a:off x="3427650" y="2434950"/>
              <a:ext cx="932075" cy="146250"/>
              <a:chOff x="3427650" y="2434950"/>
              <a:chExt cx="932075" cy="146250"/>
            </a:xfrm>
          </p:grpSpPr>
          <p:sp>
            <p:nvSpPr>
              <p:cNvPr id="5982" name="Google Shape;5982;p39"/>
              <p:cNvSpPr/>
              <p:nvPr/>
            </p:nvSpPr>
            <p:spPr>
              <a:xfrm>
                <a:off x="3427650" y="2434950"/>
                <a:ext cx="932075" cy="146250"/>
              </a:xfrm>
              <a:custGeom>
                <a:avLst/>
                <a:gdLst/>
                <a:ahLst/>
                <a:cxnLst/>
                <a:rect l="l" t="t" r="r" b="b"/>
                <a:pathLst>
                  <a:path w="37283" h="5850" extrusionOk="0">
                    <a:moveTo>
                      <a:pt x="19586" y="1968"/>
                    </a:moveTo>
                    <a:cubicBezTo>
                      <a:pt x="19615" y="1968"/>
                      <a:pt x="19644" y="1991"/>
                      <a:pt x="19654" y="2016"/>
                    </a:cubicBezTo>
                    <a:cubicBezTo>
                      <a:pt x="19669" y="2051"/>
                      <a:pt x="19651" y="2090"/>
                      <a:pt x="19619" y="2105"/>
                    </a:cubicBezTo>
                    <a:cubicBezTo>
                      <a:pt x="19425" y="2245"/>
                      <a:pt x="19221" y="2364"/>
                      <a:pt x="19003" y="2461"/>
                    </a:cubicBezTo>
                    <a:cubicBezTo>
                      <a:pt x="18699" y="2627"/>
                      <a:pt x="18390" y="2787"/>
                      <a:pt x="18125" y="3007"/>
                    </a:cubicBezTo>
                    <a:cubicBezTo>
                      <a:pt x="18110" y="3027"/>
                      <a:pt x="18084" y="3042"/>
                      <a:pt x="18063" y="3042"/>
                    </a:cubicBezTo>
                    <a:cubicBezTo>
                      <a:pt x="18044" y="3042"/>
                      <a:pt x="18029" y="3030"/>
                      <a:pt x="18029" y="2998"/>
                    </a:cubicBezTo>
                    <a:cubicBezTo>
                      <a:pt x="18316" y="2614"/>
                      <a:pt x="18708" y="2273"/>
                      <a:pt x="19154" y="2080"/>
                    </a:cubicBezTo>
                    <a:cubicBezTo>
                      <a:pt x="19284" y="2010"/>
                      <a:pt x="19430" y="2012"/>
                      <a:pt x="19568" y="1971"/>
                    </a:cubicBezTo>
                    <a:cubicBezTo>
                      <a:pt x="19574" y="1969"/>
                      <a:pt x="19580" y="1968"/>
                      <a:pt x="19586" y="1968"/>
                    </a:cubicBezTo>
                    <a:close/>
                    <a:moveTo>
                      <a:pt x="14879" y="2430"/>
                    </a:moveTo>
                    <a:cubicBezTo>
                      <a:pt x="15112" y="2430"/>
                      <a:pt x="15558" y="2563"/>
                      <a:pt x="15626" y="2599"/>
                    </a:cubicBezTo>
                    <a:cubicBezTo>
                      <a:pt x="15798" y="2666"/>
                      <a:pt x="15961" y="2762"/>
                      <a:pt x="16123" y="2856"/>
                    </a:cubicBezTo>
                    <a:cubicBezTo>
                      <a:pt x="16252" y="2926"/>
                      <a:pt x="16386" y="3001"/>
                      <a:pt x="16443" y="3141"/>
                    </a:cubicBezTo>
                    <a:cubicBezTo>
                      <a:pt x="16465" y="3175"/>
                      <a:pt x="16438" y="3221"/>
                      <a:pt x="16400" y="3221"/>
                    </a:cubicBezTo>
                    <a:cubicBezTo>
                      <a:pt x="16397" y="3221"/>
                      <a:pt x="16394" y="3221"/>
                      <a:pt x="16391" y="3220"/>
                    </a:cubicBezTo>
                    <a:cubicBezTo>
                      <a:pt x="16123" y="3192"/>
                      <a:pt x="15906" y="3006"/>
                      <a:pt x="15665" y="2898"/>
                    </a:cubicBezTo>
                    <a:cubicBezTo>
                      <a:pt x="15374" y="2732"/>
                      <a:pt x="15044" y="2649"/>
                      <a:pt x="14743" y="2519"/>
                    </a:cubicBezTo>
                    <a:cubicBezTo>
                      <a:pt x="14720" y="2453"/>
                      <a:pt x="14780" y="2430"/>
                      <a:pt x="14879" y="2430"/>
                    </a:cubicBezTo>
                    <a:close/>
                    <a:moveTo>
                      <a:pt x="21227" y="2401"/>
                    </a:moveTo>
                    <a:cubicBezTo>
                      <a:pt x="21400" y="2401"/>
                      <a:pt x="21426" y="2670"/>
                      <a:pt x="21243" y="2695"/>
                    </a:cubicBezTo>
                    <a:cubicBezTo>
                      <a:pt x="20661" y="2806"/>
                      <a:pt x="20058" y="2832"/>
                      <a:pt x="19498" y="3030"/>
                    </a:cubicBezTo>
                    <a:cubicBezTo>
                      <a:pt x="19349" y="3090"/>
                      <a:pt x="19198" y="3153"/>
                      <a:pt x="19058" y="3234"/>
                    </a:cubicBezTo>
                    <a:cubicBezTo>
                      <a:pt x="19047" y="3244"/>
                      <a:pt x="19033" y="3249"/>
                      <a:pt x="19019" y="3249"/>
                    </a:cubicBezTo>
                    <a:cubicBezTo>
                      <a:pt x="19006" y="3249"/>
                      <a:pt x="18994" y="3245"/>
                      <a:pt x="18984" y="3236"/>
                    </a:cubicBezTo>
                    <a:cubicBezTo>
                      <a:pt x="18898" y="3125"/>
                      <a:pt x="19183" y="2988"/>
                      <a:pt x="19262" y="2934"/>
                    </a:cubicBezTo>
                    <a:cubicBezTo>
                      <a:pt x="19855" y="2599"/>
                      <a:pt x="20546" y="2503"/>
                      <a:pt x="21209" y="2402"/>
                    </a:cubicBezTo>
                    <a:cubicBezTo>
                      <a:pt x="21215" y="2402"/>
                      <a:pt x="21221" y="2401"/>
                      <a:pt x="21227" y="2401"/>
                    </a:cubicBezTo>
                    <a:close/>
                    <a:moveTo>
                      <a:pt x="30329" y="2948"/>
                    </a:moveTo>
                    <a:cubicBezTo>
                      <a:pt x="30368" y="2948"/>
                      <a:pt x="30405" y="2954"/>
                      <a:pt x="30440" y="2971"/>
                    </a:cubicBezTo>
                    <a:cubicBezTo>
                      <a:pt x="30545" y="3039"/>
                      <a:pt x="30512" y="3218"/>
                      <a:pt x="30385" y="3239"/>
                    </a:cubicBezTo>
                    <a:cubicBezTo>
                      <a:pt x="30258" y="3264"/>
                      <a:pt x="30128" y="3283"/>
                      <a:pt x="29999" y="3291"/>
                    </a:cubicBezTo>
                    <a:cubicBezTo>
                      <a:pt x="29720" y="3312"/>
                      <a:pt x="29449" y="3328"/>
                      <a:pt x="29188" y="3414"/>
                    </a:cubicBezTo>
                    <a:cubicBezTo>
                      <a:pt x="29180" y="3415"/>
                      <a:pt x="29171" y="3418"/>
                      <a:pt x="29164" y="3422"/>
                    </a:cubicBezTo>
                    <a:cubicBezTo>
                      <a:pt x="29158" y="3426"/>
                      <a:pt x="29153" y="3427"/>
                      <a:pt x="29148" y="3427"/>
                    </a:cubicBezTo>
                    <a:cubicBezTo>
                      <a:pt x="29137" y="3427"/>
                      <a:pt x="29128" y="3421"/>
                      <a:pt x="29123" y="3414"/>
                    </a:cubicBezTo>
                    <a:cubicBezTo>
                      <a:pt x="29114" y="3402"/>
                      <a:pt x="29114" y="3385"/>
                      <a:pt x="29132" y="3373"/>
                    </a:cubicBezTo>
                    <a:cubicBezTo>
                      <a:pt x="29398" y="3198"/>
                      <a:pt x="29707" y="3105"/>
                      <a:pt x="30006" y="3010"/>
                    </a:cubicBezTo>
                    <a:cubicBezTo>
                      <a:pt x="30108" y="2996"/>
                      <a:pt x="30223" y="2948"/>
                      <a:pt x="30329" y="2948"/>
                    </a:cubicBezTo>
                    <a:close/>
                    <a:moveTo>
                      <a:pt x="22844" y="2766"/>
                    </a:moveTo>
                    <a:cubicBezTo>
                      <a:pt x="22968" y="2766"/>
                      <a:pt x="22999" y="2959"/>
                      <a:pt x="22863" y="2987"/>
                    </a:cubicBezTo>
                    <a:cubicBezTo>
                      <a:pt x="22288" y="3148"/>
                      <a:pt x="21709" y="3248"/>
                      <a:pt x="21148" y="3446"/>
                    </a:cubicBezTo>
                    <a:cubicBezTo>
                      <a:pt x="21113" y="3462"/>
                      <a:pt x="21079" y="3473"/>
                      <a:pt x="21053" y="3490"/>
                    </a:cubicBezTo>
                    <a:cubicBezTo>
                      <a:pt x="21030" y="3504"/>
                      <a:pt x="21002" y="3524"/>
                      <a:pt x="20977" y="3524"/>
                    </a:cubicBezTo>
                    <a:cubicBezTo>
                      <a:pt x="20965" y="3524"/>
                      <a:pt x="20954" y="3520"/>
                      <a:pt x="20944" y="3508"/>
                    </a:cubicBezTo>
                    <a:cubicBezTo>
                      <a:pt x="20886" y="3406"/>
                      <a:pt x="21167" y="3285"/>
                      <a:pt x="21238" y="3234"/>
                    </a:cubicBezTo>
                    <a:cubicBezTo>
                      <a:pt x="21726" y="2958"/>
                      <a:pt x="22274" y="2860"/>
                      <a:pt x="22819" y="2768"/>
                    </a:cubicBezTo>
                    <a:cubicBezTo>
                      <a:pt x="22828" y="2766"/>
                      <a:pt x="22836" y="2766"/>
                      <a:pt x="22844" y="2766"/>
                    </a:cubicBezTo>
                    <a:close/>
                    <a:moveTo>
                      <a:pt x="29509" y="2441"/>
                    </a:moveTo>
                    <a:cubicBezTo>
                      <a:pt x="29637" y="2441"/>
                      <a:pt x="29699" y="2632"/>
                      <a:pt x="29566" y="2700"/>
                    </a:cubicBezTo>
                    <a:cubicBezTo>
                      <a:pt x="29102" y="2965"/>
                      <a:pt x="28568" y="3093"/>
                      <a:pt x="28136" y="3396"/>
                    </a:cubicBezTo>
                    <a:cubicBezTo>
                      <a:pt x="28081" y="3433"/>
                      <a:pt x="28027" y="3476"/>
                      <a:pt x="27973" y="3520"/>
                    </a:cubicBezTo>
                    <a:cubicBezTo>
                      <a:pt x="27967" y="3534"/>
                      <a:pt x="27954" y="3541"/>
                      <a:pt x="27941" y="3541"/>
                    </a:cubicBezTo>
                    <a:cubicBezTo>
                      <a:pt x="27921" y="3541"/>
                      <a:pt x="27900" y="3525"/>
                      <a:pt x="27906" y="3501"/>
                    </a:cubicBezTo>
                    <a:cubicBezTo>
                      <a:pt x="27925" y="3465"/>
                      <a:pt x="27947" y="3425"/>
                      <a:pt x="27970" y="3392"/>
                    </a:cubicBezTo>
                    <a:cubicBezTo>
                      <a:pt x="28264" y="2962"/>
                      <a:pt x="29013" y="2630"/>
                      <a:pt x="29464" y="2449"/>
                    </a:cubicBezTo>
                    <a:cubicBezTo>
                      <a:pt x="29480" y="2444"/>
                      <a:pt x="29495" y="2441"/>
                      <a:pt x="29509" y="2441"/>
                    </a:cubicBezTo>
                    <a:close/>
                    <a:moveTo>
                      <a:pt x="14273" y="3068"/>
                    </a:moveTo>
                    <a:cubicBezTo>
                      <a:pt x="14387" y="3079"/>
                      <a:pt x="14498" y="3102"/>
                      <a:pt x="14608" y="3119"/>
                    </a:cubicBezTo>
                    <a:cubicBezTo>
                      <a:pt x="14842" y="3173"/>
                      <a:pt x="16410" y="3472"/>
                      <a:pt x="16282" y="3759"/>
                    </a:cubicBezTo>
                    <a:cubicBezTo>
                      <a:pt x="16262" y="3803"/>
                      <a:pt x="16218" y="3829"/>
                      <a:pt x="16173" y="3829"/>
                    </a:cubicBezTo>
                    <a:cubicBezTo>
                      <a:pt x="16157" y="3829"/>
                      <a:pt x="16141" y="3826"/>
                      <a:pt x="16126" y="3819"/>
                    </a:cubicBezTo>
                    <a:cubicBezTo>
                      <a:pt x="15489" y="3640"/>
                      <a:pt x="14933" y="3232"/>
                      <a:pt x="14272" y="3124"/>
                    </a:cubicBezTo>
                    <a:cubicBezTo>
                      <a:pt x="14256" y="3124"/>
                      <a:pt x="14243" y="3109"/>
                      <a:pt x="14243" y="3095"/>
                    </a:cubicBezTo>
                    <a:cubicBezTo>
                      <a:pt x="14244" y="3081"/>
                      <a:pt x="14257" y="3068"/>
                      <a:pt x="14273" y="3068"/>
                    </a:cubicBezTo>
                    <a:close/>
                    <a:moveTo>
                      <a:pt x="3719" y="4230"/>
                    </a:moveTo>
                    <a:cubicBezTo>
                      <a:pt x="3769" y="4230"/>
                      <a:pt x="3824" y="4240"/>
                      <a:pt x="3863" y="4240"/>
                    </a:cubicBezTo>
                    <a:cubicBezTo>
                      <a:pt x="4344" y="4298"/>
                      <a:pt x="4879" y="4304"/>
                      <a:pt x="5262" y="4635"/>
                    </a:cubicBezTo>
                    <a:cubicBezTo>
                      <a:pt x="5357" y="4701"/>
                      <a:pt x="5408" y="4912"/>
                      <a:pt x="5256" y="4912"/>
                    </a:cubicBezTo>
                    <a:cubicBezTo>
                      <a:pt x="5250" y="4912"/>
                      <a:pt x="5243" y="4911"/>
                      <a:pt x="5236" y="4910"/>
                    </a:cubicBezTo>
                    <a:cubicBezTo>
                      <a:pt x="5175" y="4896"/>
                      <a:pt x="5113" y="4843"/>
                      <a:pt x="5065" y="4814"/>
                    </a:cubicBezTo>
                    <a:cubicBezTo>
                      <a:pt x="4643" y="4539"/>
                      <a:pt x="4127" y="4497"/>
                      <a:pt x="3652" y="4373"/>
                    </a:cubicBezTo>
                    <a:cubicBezTo>
                      <a:pt x="3617" y="4364"/>
                      <a:pt x="3593" y="4333"/>
                      <a:pt x="3598" y="4298"/>
                    </a:cubicBezTo>
                    <a:cubicBezTo>
                      <a:pt x="3612" y="4243"/>
                      <a:pt x="3663" y="4230"/>
                      <a:pt x="3719" y="4230"/>
                    </a:cubicBezTo>
                    <a:close/>
                    <a:moveTo>
                      <a:pt x="7677" y="2832"/>
                    </a:moveTo>
                    <a:cubicBezTo>
                      <a:pt x="7680" y="2832"/>
                      <a:pt x="7682" y="2832"/>
                      <a:pt x="7684" y="2832"/>
                    </a:cubicBezTo>
                    <a:cubicBezTo>
                      <a:pt x="7989" y="2853"/>
                      <a:pt x="8021" y="3210"/>
                      <a:pt x="8036" y="3447"/>
                    </a:cubicBezTo>
                    <a:cubicBezTo>
                      <a:pt x="8187" y="3390"/>
                      <a:pt x="8371" y="3307"/>
                      <a:pt x="8539" y="3307"/>
                    </a:cubicBezTo>
                    <a:cubicBezTo>
                      <a:pt x="8647" y="3307"/>
                      <a:pt x="8748" y="3341"/>
                      <a:pt x="8830" y="3437"/>
                    </a:cubicBezTo>
                    <a:cubicBezTo>
                      <a:pt x="8901" y="3520"/>
                      <a:pt x="8925" y="3606"/>
                      <a:pt x="8916" y="3691"/>
                    </a:cubicBezTo>
                    <a:cubicBezTo>
                      <a:pt x="8891" y="3927"/>
                      <a:pt x="8610" y="4151"/>
                      <a:pt x="8422" y="4271"/>
                    </a:cubicBezTo>
                    <a:cubicBezTo>
                      <a:pt x="8609" y="4538"/>
                      <a:pt x="8458" y="4990"/>
                      <a:pt x="8111" y="4990"/>
                    </a:cubicBezTo>
                    <a:cubicBezTo>
                      <a:pt x="8098" y="4990"/>
                      <a:pt x="8084" y="4989"/>
                      <a:pt x="8070" y="4988"/>
                    </a:cubicBezTo>
                    <a:cubicBezTo>
                      <a:pt x="7917" y="4962"/>
                      <a:pt x="7788" y="4858"/>
                      <a:pt x="7683" y="4752"/>
                    </a:cubicBezTo>
                    <a:cubicBezTo>
                      <a:pt x="7537" y="4892"/>
                      <a:pt x="7364" y="4957"/>
                      <a:pt x="7213" y="4957"/>
                    </a:cubicBezTo>
                    <a:cubicBezTo>
                      <a:pt x="6927" y="4957"/>
                      <a:pt x="6720" y="4722"/>
                      <a:pt x="6925" y="4314"/>
                    </a:cubicBezTo>
                    <a:cubicBezTo>
                      <a:pt x="6626" y="4230"/>
                      <a:pt x="6499" y="4055"/>
                      <a:pt x="6491" y="3883"/>
                    </a:cubicBezTo>
                    <a:cubicBezTo>
                      <a:pt x="6479" y="3649"/>
                      <a:pt x="6695" y="3418"/>
                      <a:pt x="7019" y="3418"/>
                    </a:cubicBezTo>
                    <a:cubicBezTo>
                      <a:pt x="7091" y="3418"/>
                      <a:pt x="7169" y="3429"/>
                      <a:pt x="7250" y="3455"/>
                    </a:cubicBezTo>
                    <a:cubicBezTo>
                      <a:pt x="7202" y="3190"/>
                      <a:pt x="7383" y="2832"/>
                      <a:pt x="7677" y="2832"/>
                    </a:cubicBezTo>
                    <a:close/>
                    <a:moveTo>
                      <a:pt x="25530" y="3211"/>
                    </a:moveTo>
                    <a:cubicBezTo>
                      <a:pt x="25640" y="3211"/>
                      <a:pt x="25732" y="3251"/>
                      <a:pt x="25791" y="3322"/>
                    </a:cubicBezTo>
                    <a:lnTo>
                      <a:pt x="25814" y="3351"/>
                    </a:lnTo>
                    <a:cubicBezTo>
                      <a:pt x="25903" y="3497"/>
                      <a:pt x="25882" y="3739"/>
                      <a:pt x="25651" y="4026"/>
                    </a:cubicBezTo>
                    <a:cubicBezTo>
                      <a:pt x="25711" y="4078"/>
                      <a:pt x="25761" y="4131"/>
                      <a:pt x="25798" y="4188"/>
                    </a:cubicBezTo>
                    <a:cubicBezTo>
                      <a:pt x="26049" y="4555"/>
                      <a:pt x="25833" y="4952"/>
                      <a:pt x="25453" y="4952"/>
                    </a:cubicBezTo>
                    <a:cubicBezTo>
                      <a:pt x="25336" y="4952"/>
                      <a:pt x="25202" y="4913"/>
                      <a:pt x="25062" y="4825"/>
                    </a:cubicBezTo>
                    <a:cubicBezTo>
                      <a:pt x="24921" y="4947"/>
                      <a:pt x="24751" y="5064"/>
                      <a:pt x="24570" y="5064"/>
                    </a:cubicBezTo>
                    <a:cubicBezTo>
                      <a:pt x="24510" y="5064"/>
                      <a:pt x="24448" y="5051"/>
                      <a:pt x="24386" y="5021"/>
                    </a:cubicBezTo>
                    <a:cubicBezTo>
                      <a:pt x="24128" y="4925"/>
                      <a:pt x="24093" y="4692"/>
                      <a:pt x="24152" y="4465"/>
                    </a:cubicBezTo>
                    <a:cubicBezTo>
                      <a:pt x="24185" y="4326"/>
                      <a:pt x="24254" y="4188"/>
                      <a:pt x="24326" y="4084"/>
                    </a:cubicBezTo>
                    <a:cubicBezTo>
                      <a:pt x="24154" y="3902"/>
                      <a:pt x="24111" y="3586"/>
                      <a:pt x="24264" y="3382"/>
                    </a:cubicBezTo>
                    <a:cubicBezTo>
                      <a:pt x="24334" y="3299"/>
                      <a:pt x="24416" y="3268"/>
                      <a:pt x="24503" y="3268"/>
                    </a:cubicBezTo>
                    <a:cubicBezTo>
                      <a:pt x="24671" y="3268"/>
                      <a:pt x="24854" y="3390"/>
                      <a:pt x="24982" y="3494"/>
                    </a:cubicBezTo>
                    <a:cubicBezTo>
                      <a:pt x="25172" y="3296"/>
                      <a:pt x="25370" y="3211"/>
                      <a:pt x="25530" y="3211"/>
                    </a:cubicBezTo>
                    <a:close/>
                    <a:moveTo>
                      <a:pt x="3409" y="4804"/>
                    </a:moveTo>
                    <a:cubicBezTo>
                      <a:pt x="3875" y="4804"/>
                      <a:pt x="4354" y="4906"/>
                      <a:pt x="4774" y="5098"/>
                    </a:cubicBezTo>
                    <a:cubicBezTo>
                      <a:pt x="4822" y="5123"/>
                      <a:pt x="4870" y="5151"/>
                      <a:pt x="4908" y="5192"/>
                    </a:cubicBezTo>
                    <a:cubicBezTo>
                      <a:pt x="4938" y="5228"/>
                      <a:pt x="4904" y="5279"/>
                      <a:pt x="4864" y="5279"/>
                    </a:cubicBezTo>
                    <a:cubicBezTo>
                      <a:pt x="4854" y="5279"/>
                      <a:pt x="4843" y="5276"/>
                      <a:pt x="4834" y="5269"/>
                    </a:cubicBezTo>
                    <a:cubicBezTo>
                      <a:pt x="4318" y="5010"/>
                      <a:pt x="3720" y="5087"/>
                      <a:pt x="3171" y="4969"/>
                    </a:cubicBezTo>
                    <a:cubicBezTo>
                      <a:pt x="3086" y="4951"/>
                      <a:pt x="3092" y="4823"/>
                      <a:pt x="3175" y="4813"/>
                    </a:cubicBezTo>
                    <a:cubicBezTo>
                      <a:pt x="3252" y="4807"/>
                      <a:pt x="3331" y="4804"/>
                      <a:pt x="3409" y="4804"/>
                    </a:cubicBezTo>
                    <a:close/>
                    <a:moveTo>
                      <a:pt x="20865" y="1"/>
                    </a:moveTo>
                    <a:cubicBezTo>
                      <a:pt x="20721" y="123"/>
                      <a:pt x="20623" y="305"/>
                      <a:pt x="20450" y="384"/>
                    </a:cubicBezTo>
                    <a:cubicBezTo>
                      <a:pt x="20416" y="393"/>
                      <a:pt x="20383" y="397"/>
                      <a:pt x="20350" y="397"/>
                    </a:cubicBezTo>
                    <a:cubicBezTo>
                      <a:pt x="20203" y="397"/>
                      <a:pt x="20058" y="316"/>
                      <a:pt x="19925" y="261"/>
                    </a:cubicBezTo>
                    <a:cubicBezTo>
                      <a:pt x="19715" y="165"/>
                      <a:pt x="19527" y="114"/>
                      <a:pt x="19314" y="56"/>
                    </a:cubicBezTo>
                    <a:lnTo>
                      <a:pt x="19314" y="56"/>
                    </a:lnTo>
                    <a:cubicBezTo>
                      <a:pt x="19446" y="219"/>
                      <a:pt x="19562" y="393"/>
                      <a:pt x="19641" y="589"/>
                    </a:cubicBezTo>
                    <a:cubicBezTo>
                      <a:pt x="19692" y="685"/>
                      <a:pt x="19768" y="831"/>
                      <a:pt x="19647" y="907"/>
                    </a:cubicBezTo>
                    <a:cubicBezTo>
                      <a:pt x="19619" y="923"/>
                      <a:pt x="19593" y="930"/>
                      <a:pt x="19569" y="930"/>
                    </a:cubicBezTo>
                    <a:cubicBezTo>
                      <a:pt x="19517" y="930"/>
                      <a:pt x="19474" y="896"/>
                      <a:pt x="19438" y="852"/>
                    </a:cubicBezTo>
                    <a:cubicBezTo>
                      <a:pt x="19405" y="862"/>
                      <a:pt x="19366" y="867"/>
                      <a:pt x="19322" y="867"/>
                    </a:cubicBezTo>
                    <a:cubicBezTo>
                      <a:pt x="19301" y="867"/>
                      <a:pt x="19279" y="866"/>
                      <a:pt x="19256" y="863"/>
                    </a:cubicBezTo>
                    <a:cubicBezTo>
                      <a:pt x="18957" y="849"/>
                      <a:pt x="18657" y="843"/>
                      <a:pt x="18358" y="843"/>
                    </a:cubicBezTo>
                    <a:cubicBezTo>
                      <a:pt x="16741" y="843"/>
                      <a:pt x="15128" y="1031"/>
                      <a:pt x="13527" y="1210"/>
                    </a:cubicBezTo>
                    <a:cubicBezTo>
                      <a:pt x="12173" y="1368"/>
                      <a:pt x="10819" y="1553"/>
                      <a:pt x="9494" y="1869"/>
                    </a:cubicBezTo>
                    <a:cubicBezTo>
                      <a:pt x="8349" y="2136"/>
                      <a:pt x="7227" y="2498"/>
                      <a:pt x="6128" y="2920"/>
                    </a:cubicBezTo>
                    <a:cubicBezTo>
                      <a:pt x="5921" y="2998"/>
                      <a:pt x="5752" y="3064"/>
                      <a:pt x="5559" y="3137"/>
                    </a:cubicBezTo>
                    <a:cubicBezTo>
                      <a:pt x="5580" y="3214"/>
                      <a:pt x="5562" y="3293"/>
                      <a:pt x="5466" y="3319"/>
                    </a:cubicBezTo>
                    <a:cubicBezTo>
                      <a:pt x="5459" y="3320"/>
                      <a:pt x="5453" y="3320"/>
                      <a:pt x="5446" y="3320"/>
                    </a:cubicBezTo>
                    <a:cubicBezTo>
                      <a:pt x="5357" y="3320"/>
                      <a:pt x="5278" y="3274"/>
                      <a:pt x="5201" y="3221"/>
                    </a:cubicBezTo>
                    <a:cubicBezTo>
                      <a:pt x="5162" y="3211"/>
                      <a:pt x="5131" y="3188"/>
                      <a:pt x="5105" y="3147"/>
                    </a:cubicBezTo>
                    <a:cubicBezTo>
                      <a:pt x="5059" y="3112"/>
                      <a:pt x="5016" y="3080"/>
                      <a:pt x="4966" y="3058"/>
                    </a:cubicBezTo>
                    <a:cubicBezTo>
                      <a:pt x="4653" y="2867"/>
                      <a:pt x="4309" y="2724"/>
                      <a:pt x="3956" y="2612"/>
                    </a:cubicBezTo>
                    <a:lnTo>
                      <a:pt x="3956" y="2612"/>
                    </a:lnTo>
                    <a:cubicBezTo>
                      <a:pt x="4087" y="2761"/>
                      <a:pt x="4353" y="2888"/>
                      <a:pt x="4318" y="3119"/>
                    </a:cubicBezTo>
                    <a:cubicBezTo>
                      <a:pt x="4300" y="3201"/>
                      <a:pt x="4222" y="3259"/>
                      <a:pt x="4144" y="3259"/>
                    </a:cubicBezTo>
                    <a:cubicBezTo>
                      <a:pt x="4115" y="3259"/>
                      <a:pt x="4086" y="3251"/>
                      <a:pt x="4060" y="3233"/>
                    </a:cubicBezTo>
                    <a:cubicBezTo>
                      <a:pt x="3936" y="3200"/>
                      <a:pt x="3810" y="3175"/>
                      <a:pt x="3690" y="3156"/>
                    </a:cubicBezTo>
                    <a:cubicBezTo>
                      <a:pt x="3370" y="3102"/>
                      <a:pt x="3051" y="3080"/>
                      <a:pt x="2723" y="3054"/>
                    </a:cubicBezTo>
                    <a:lnTo>
                      <a:pt x="2723" y="3054"/>
                    </a:lnTo>
                    <a:cubicBezTo>
                      <a:pt x="2881" y="3175"/>
                      <a:pt x="3042" y="3285"/>
                      <a:pt x="3204" y="3399"/>
                    </a:cubicBezTo>
                    <a:cubicBezTo>
                      <a:pt x="3332" y="3494"/>
                      <a:pt x="3560" y="3628"/>
                      <a:pt x="3436" y="3807"/>
                    </a:cubicBezTo>
                    <a:cubicBezTo>
                      <a:pt x="3400" y="3856"/>
                      <a:pt x="3343" y="3882"/>
                      <a:pt x="3285" y="3882"/>
                    </a:cubicBezTo>
                    <a:cubicBezTo>
                      <a:pt x="3254" y="3882"/>
                      <a:pt x="3224" y="3875"/>
                      <a:pt x="3195" y="3860"/>
                    </a:cubicBezTo>
                    <a:cubicBezTo>
                      <a:pt x="3184" y="3851"/>
                      <a:pt x="3168" y="3839"/>
                      <a:pt x="3152" y="3831"/>
                    </a:cubicBezTo>
                    <a:cubicBezTo>
                      <a:pt x="2933" y="3918"/>
                      <a:pt x="2706" y="3986"/>
                      <a:pt x="2481" y="4056"/>
                    </a:cubicBezTo>
                    <a:cubicBezTo>
                      <a:pt x="1637" y="4326"/>
                      <a:pt x="792" y="4594"/>
                      <a:pt x="1" y="4995"/>
                    </a:cubicBezTo>
                    <a:cubicBezTo>
                      <a:pt x="342" y="5138"/>
                      <a:pt x="705" y="5174"/>
                      <a:pt x="1073" y="5174"/>
                    </a:cubicBezTo>
                    <a:cubicBezTo>
                      <a:pt x="1458" y="5174"/>
                      <a:pt x="1848" y="5134"/>
                      <a:pt x="2227" y="5134"/>
                    </a:cubicBezTo>
                    <a:cubicBezTo>
                      <a:pt x="2256" y="5134"/>
                      <a:pt x="2284" y="5134"/>
                      <a:pt x="2312" y="5135"/>
                    </a:cubicBezTo>
                    <a:cubicBezTo>
                      <a:pt x="2406" y="5142"/>
                      <a:pt x="2499" y="5193"/>
                      <a:pt x="2543" y="5275"/>
                    </a:cubicBezTo>
                    <a:cubicBezTo>
                      <a:pt x="3111" y="5645"/>
                      <a:pt x="3794" y="5813"/>
                      <a:pt x="4466" y="5848"/>
                    </a:cubicBezTo>
                    <a:cubicBezTo>
                      <a:pt x="4510" y="5849"/>
                      <a:pt x="4553" y="5850"/>
                      <a:pt x="4596" y="5850"/>
                    </a:cubicBezTo>
                    <a:cubicBezTo>
                      <a:pt x="5105" y="5850"/>
                      <a:pt x="5612" y="5756"/>
                      <a:pt x="6090" y="5581"/>
                    </a:cubicBezTo>
                    <a:cubicBezTo>
                      <a:pt x="6243" y="5553"/>
                      <a:pt x="6451" y="5419"/>
                      <a:pt x="6619" y="5415"/>
                    </a:cubicBezTo>
                    <a:cubicBezTo>
                      <a:pt x="6648" y="5362"/>
                      <a:pt x="6705" y="5323"/>
                      <a:pt x="6768" y="5323"/>
                    </a:cubicBezTo>
                    <a:cubicBezTo>
                      <a:pt x="8164" y="5340"/>
                      <a:pt x="9547" y="5521"/>
                      <a:pt x="10933" y="5655"/>
                    </a:cubicBezTo>
                    <a:cubicBezTo>
                      <a:pt x="11567" y="5701"/>
                      <a:pt x="12221" y="5776"/>
                      <a:pt x="12868" y="5776"/>
                    </a:cubicBezTo>
                    <a:cubicBezTo>
                      <a:pt x="13412" y="5776"/>
                      <a:pt x="13951" y="5723"/>
                      <a:pt x="14470" y="5556"/>
                    </a:cubicBezTo>
                    <a:cubicBezTo>
                      <a:pt x="14616" y="5507"/>
                      <a:pt x="14724" y="5407"/>
                      <a:pt x="14842" y="5317"/>
                    </a:cubicBezTo>
                    <a:cubicBezTo>
                      <a:pt x="14929" y="5272"/>
                      <a:pt x="15027" y="5266"/>
                      <a:pt x="15126" y="5266"/>
                    </a:cubicBezTo>
                    <a:cubicBezTo>
                      <a:pt x="15142" y="5266"/>
                      <a:pt x="15159" y="5266"/>
                      <a:pt x="15175" y="5266"/>
                    </a:cubicBezTo>
                    <a:cubicBezTo>
                      <a:pt x="17686" y="5390"/>
                      <a:pt x="20195" y="5552"/>
                      <a:pt x="22707" y="5644"/>
                    </a:cubicBezTo>
                    <a:cubicBezTo>
                      <a:pt x="23339" y="5657"/>
                      <a:pt x="23976" y="5679"/>
                      <a:pt x="24611" y="5679"/>
                    </a:cubicBezTo>
                    <a:cubicBezTo>
                      <a:pt x="25511" y="5679"/>
                      <a:pt x="26409" y="5634"/>
                      <a:pt x="27291" y="5454"/>
                    </a:cubicBezTo>
                    <a:cubicBezTo>
                      <a:pt x="27718" y="5352"/>
                      <a:pt x="28748" y="4991"/>
                      <a:pt x="28138" y="4460"/>
                    </a:cubicBezTo>
                    <a:cubicBezTo>
                      <a:pt x="28045" y="4309"/>
                      <a:pt x="28212" y="4168"/>
                      <a:pt x="28361" y="4168"/>
                    </a:cubicBezTo>
                    <a:cubicBezTo>
                      <a:pt x="28366" y="4168"/>
                      <a:pt x="28372" y="4168"/>
                      <a:pt x="28377" y="4169"/>
                    </a:cubicBezTo>
                    <a:cubicBezTo>
                      <a:pt x="28384" y="4169"/>
                      <a:pt x="28392" y="4169"/>
                      <a:pt x="28400" y="4169"/>
                    </a:cubicBezTo>
                    <a:cubicBezTo>
                      <a:pt x="28717" y="4169"/>
                      <a:pt x="29035" y="4197"/>
                      <a:pt x="29353" y="4211"/>
                    </a:cubicBezTo>
                    <a:cubicBezTo>
                      <a:pt x="29894" y="4240"/>
                      <a:pt x="30433" y="4266"/>
                      <a:pt x="30974" y="4285"/>
                    </a:cubicBezTo>
                    <a:cubicBezTo>
                      <a:pt x="31430" y="4302"/>
                      <a:pt x="31886" y="4311"/>
                      <a:pt x="32343" y="4311"/>
                    </a:cubicBezTo>
                    <a:cubicBezTo>
                      <a:pt x="33997" y="4311"/>
                      <a:pt x="35652" y="4195"/>
                      <a:pt x="37283" y="3933"/>
                    </a:cubicBezTo>
                    <a:cubicBezTo>
                      <a:pt x="36665" y="3661"/>
                      <a:pt x="36057" y="3424"/>
                      <a:pt x="35410" y="3304"/>
                    </a:cubicBezTo>
                    <a:cubicBezTo>
                      <a:pt x="35046" y="3234"/>
                      <a:pt x="34678" y="3183"/>
                      <a:pt x="34313" y="3134"/>
                    </a:cubicBezTo>
                    <a:cubicBezTo>
                      <a:pt x="34120" y="3118"/>
                      <a:pt x="33788" y="3095"/>
                      <a:pt x="33905" y="2813"/>
                    </a:cubicBezTo>
                    <a:cubicBezTo>
                      <a:pt x="33934" y="2765"/>
                      <a:pt x="33985" y="2730"/>
                      <a:pt x="34042" y="2719"/>
                    </a:cubicBezTo>
                    <a:cubicBezTo>
                      <a:pt x="34301" y="2573"/>
                      <a:pt x="34560" y="2431"/>
                      <a:pt x="34820" y="2289"/>
                    </a:cubicBezTo>
                    <a:lnTo>
                      <a:pt x="34820" y="2289"/>
                    </a:lnTo>
                    <a:cubicBezTo>
                      <a:pt x="34458" y="2322"/>
                      <a:pt x="34113" y="2417"/>
                      <a:pt x="33769" y="2520"/>
                    </a:cubicBezTo>
                    <a:cubicBezTo>
                      <a:pt x="33588" y="2559"/>
                      <a:pt x="33407" y="2663"/>
                      <a:pt x="33220" y="2663"/>
                    </a:cubicBezTo>
                    <a:cubicBezTo>
                      <a:pt x="33193" y="2663"/>
                      <a:pt x="33166" y="2661"/>
                      <a:pt x="33139" y="2656"/>
                    </a:cubicBezTo>
                    <a:cubicBezTo>
                      <a:pt x="32976" y="2547"/>
                      <a:pt x="32787" y="2482"/>
                      <a:pt x="32597" y="2437"/>
                    </a:cubicBezTo>
                    <a:cubicBezTo>
                      <a:pt x="32497" y="2413"/>
                      <a:pt x="32399" y="2394"/>
                      <a:pt x="32298" y="2376"/>
                    </a:cubicBezTo>
                    <a:lnTo>
                      <a:pt x="32298" y="2376"/>
                    </a:lnTo>
                    <a:lnTo>
                      <a:pt x="32300" y="2378"/>
                    </a:lnTo>
                    <a:cubicBezTo>
                      <a:pt x="31197" y="2155"/>
                      <a:pt x="30067" y="2026"/>
                      <a:pt x="28942" y="2010"/>
                    </a:cubicBezTo>
                    <a:cubicBezTo>
                      <a:pt x="28909" y="2010"/>
                      <a:pt x="28875" y="2002"/>
                      <a:pt x="28847" y="1985"/>
                    </a:cubicBezTo>
                    <a:cubicBezTo>
                      <a:pt x="28845" y="1986"/>
                      <a:pt x="28843" y="1986"/>
                      <a:pt x="28841" y="1986"/>
                    </a:cubicBezTo>
                    <a:cubicBezTo>
                      <a:pt x="28825" y="1986"/>
                      <a:pt x="28809" y="1981"/>
                      <a:pt x="28795" y="1969"/>
                    </a:cubicBezTo>
                    <a:cubicBezTo>
                      <a:pt x="28780" y="1951"/>
                      <a:pt x="28774" y="1926"/>
                      <a:pt x="28767" y="1902"/>
                    </a:cubicBezTo>
                    <a:cubicBezTo>
                      <a:pt x="28751" y="1876"/>
                      <a:pt x="28744" y="1844"/>
                      <a:pt x="28744" y="1814"/>
                    </a:cubicBezTo>
                    <a:cubicBezTo>
                      <a:pt x="28750" y="1764"/>
                      <a:pt x="28763" y="1730"/>
                      <a:pt x="28785" y="1703"/>
                    </a:cubicBezTo>
                    <a:cubicBezTo>
                      <a:pt x="28868" y="1411"/>
                      <a:pt x="29161" y="1035"/>
                      <a:pt x="29277" y="872"/>
                    </a:cubicBezTo>
                    <a:lnTo>
                      <a:pt x="29277" y="872"/>
                    </a:lnTo>
                    <a:cubicBezTo>
                      <a:pt x="29008" y="901"/>
                      <a:pt x="28757" y="993"/>
                      <a:pt x="28509" y="1096"/>
                    </a:cubicBezTo>
                    <a:cubicBezTo>
                      <a:pt x="28392" y="1139"/>
                      <a:pt x="28230" y="1229"/>
                      <a:pt x="28094" y="1229"/>
                    </a:cubicBezTo>
                    <a:cubicBezTo>
                      <a:pt x="28012" y="1229"/>
                      <a:pt x="27939" y="1196"/>
                      <a:pt x="27893" y="1098"/>
                    </a:cubicBezTo>
                    <a:cubicBezTo>
                      <a:pt x="27848" y="814"/>
                      <a:pt x="27999" y="535"/>
                      <a:pt x="28063" y="258"/>
                    </a:cubicBezTo>
                    <a:lnTo>
                      <a:pt x="28063" y="258"/>
                    </a:lnTo>
                    <a:cubicBezTo>
                      <a:pt x="27735" y="557"/>
                      <a:pt x="27476" y="916"/>
                      <a:pt x="27250" y="1295"/>
                    </a:cubicBezTo>
                    <a:cubicBezTo>
                      <a:pt x="27128" y="1435"/>
                      <a:pt x="26992" y="1876"/>
                      <a:pt x="26782" y="1876"/>
                    </a:cubicBezTo>
                    <a:cubicBezTo>
                      <a:pt x="26761" y="1876"/>
                      <a:pt x="26739" y="1871"/>
                      <a:pt x="26717" y="1862"/>
                    </a:cubicBezTo>
                    <a:cubicBezTo>
                      <a:pt x="26504" y="1738"/>
                      <a:pt x="26682" y="1513"/>
                      <a:pt x="26785" y="1344"/>
                    </a:cubicBezTo>
                    <a:cubicBezTo>
                      <a:pt x="25931" y="1162"/>
                      <a:pt x="25070" y="1031"/>
                      <a:pt x="24197" y="997"/>
                    </a:cubicBezTo>
                    <a:cubicBezTo>
                      <a:pt x="24079" y="994"/>
                      <a:pt x="23962" y="993"/>
                      <a:pt x="23844" y="993"/>
                    </a:cubicBezTo>
                    <a:cubicBezTo>
                      <a:pt x="23321" y="993"/>
                      <a:pt x="22798" y="1022"/>
                      <a:pt x="22279" y="1061"/>
                    </a:cubicBezTo>
                    <a:cubicBezTo>
                      <a:pt x="22204" y="1072"/>
                      <a:pt x="22092" y="1085"/>
                      <a:pt x="21979" y="1085"/>
                    </a:cubicBezTo>
                    <a:cubicBezTo>
                      <a:pt x="21729" y="1085"/>
                      <a:pt x="21475" y="1023"/>
                      <a:pt x="21611" y="741"/>
                    </a:cubicBezTo>
                    <a:cubicBezTo>
                      <a:pt x="21748" y="540"/>
                      <a:pt x="21958" y="411"/>
                      <a:pt x="22143" y="258"/>
                    </a:cubicBezTo>
                    <a:lnTo>
                      <a:pt x="22143" y="258"/>
                    </a:lnTo>
                    <a:cubicBezTo>
                      <a:pt x="21862" y="347"/>
                      <a:pt x="21597" y="484"/>
                      <a:pt x="21324" y="604"/>
                    </a:cubicBezTo>
                    <a:cubicBezTo>
                      <a:pt x="21242" y="635"/>
                      <a:pt x="21149" y="675"/>
                      <a:pt x="21059" y="675"/>
                    </a:cubicBezTo>
                    <a:cubicBezTo>
                      <a:pt x="21020" y="675"/>
                      <a:pt x="20982" y="667"/>
                      <a:pt x="20945" y="649"/>
                    </a:cubicBezTo>
                    <a:cubicBezTo>
                      <a:pt x="20751" y="500"/>
                      <a:pt x="20868" y="210"/>
                      <a:pt x="20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9"/>
              <p:cNvSpPr/>
              <p:nvPr/>
            </p:nvSpPr>
            <p:spPr>
              <a:xfrm>
                <a:off x="3497325" y="2534150"/>
                <a:ext cx="73225" cy="38700"/>
              </a:xfrm>
              <a:custGeom>
                <a:avLst/>
                <a:gdLst/>
                <a:ahLst/>
                <a:cxnLst/>
                <a:rect l="l" t="t" r="r" b="b"/>
                <a:pathLst>
                  <a:path w="2929" h="1548" extrusionOk="0">
                    <a:moveTo>
                      <a:pt x="0" y="809"/>
                    </a:moveTo>
                    <a:lnTo>
                      <a:pt x="929" y="0"/>
                    </a:lnTo>
                    <a:lnTo>
                      <a:pt x="2119" y="47"/>
                    </a:lnTo>
                    <a:lnTo>
                      <a:pt x="2929" y="547"/>
                    </a:lnTo>
                    <a:lnTo>
                      <a:pt x="2715" y="1309"/>
                    </a:lnTo>
                    <a:lnTo>
                      <a:pt x="1738" y="1548"/>
                    </a:lnTo>
                    <a:lnTo>
                      <a:pt x="548" y="1286"/>
                    </a:lnTo>
                    <a:close/>
                  </a:path>
                </a:pathLst>
              </a:custGeom>
              <a:solidFill>
                <a:schemeClr val="lt2"/>
              </a:solidFill>
              <a:ln>
                <a:noFill/>
              </a:ln>
            </p:spPr>
          </p:sp>
        </p:grpSp>
        <p:sp>
          <p:nvSpPr>
            <p:cNvPr id="5984" name="Google Shape;5984;p39"/>
            <p:cNvSpPr/>
            <p:nvPr/>
          </p:nvSpPr>
          <p:spPr>
            <a:xfrm>
              <a:off x="3514950" y="1866625"/>
              <a:ext cx="460000" cy="385000"/>
            </a:xfrm>
            <a:custGeom>
              <a:avLst/>
              <a:gdLst/>
              <a:ahLst/>
              <a:cxnLst/>
              <a:rect l="l" t="t" r="r" b="b"/>
              <a:pathLst>
                <a:path w="18400" h="15400" extrusionOk="0">
                  <a:moveTo>
                    <a:pt x="17806" y="1"/>
                  </a:moveTo>
                  <a:cubicBezTo>
                    <a:pt x="17740" y="75"/>
                    <a:pt x="17526" y="215"/>
                    <a:pt x="17344" y="265"/>
                  </a:cubicBezTo>
                  <a:cubicBezTo>
                    <a:pt x="17461" y="730"/>
                    <a:pt x="17449" y="1230"/>
                    <a:pt x="17325" y="1689"/>
                  </a:cubicBezTo>
                  <a:cubicBezTo>
                    <a:pt x="17111" y="2468"/>
                    <a:pt x="16531" y="3094"/>
                    <a:pt x="15895" y="3572"/>
                  </a:cubicBezTo>
                  <a:cubicBezTo>
                    <a:pt x="15186" y="4098"/>
                    <a:pt x="14372" y="4456"/>
                    <a:pt x="13539" y="4742"/>
                  </a:cubicBezTo>
                  <a:cubicBezTo>
                    <a:pt x="13555" y="4844"/>
                    <a:pt x="13539" y="4971"/>
                    <a:pt x="13528" y="5060"/>
                  </a:cubicBezTo>
                  <a:cubicBezTo>
                    <a:pt x="13527" y="5831"/>
                    <a:pt x="12985" y="6659"/>
                    <a:pt x="12161" y="6659"/>
                  </a:cubicBezTo>
                  <a:cubicBezTo>
                    <a:pt x="12136" y="6659"/>
                    <a:pt x="12111" y="6658"/>
                    <a:pt x="12086" y="6657"/>
                  </a:cubicBezTo>
                  <a:cubicBezTo>
                    <a:pt x="11936" y="6648"/>
                    <a:pt x="11782" y="6632"/>
                    <a:pt x="11627" y="6603"/>
                  </a:cubicBezTo>
                  <a:lnTo>
                    <a:pt x="11627" y="6603"/>
                  </a:lnTo>
                  <a:cubicBezTo>
                    <a:pt x="11704" y="6810"/>
                    <a:pt x="11771" y="7020"/>
                    <a:pt x="11826" y="7233"/>
                  </a:cubicBezTo>
                  <a:cubicBezTo>
                    <a:pt x="11902" y="7566"/>
                    <a:pt x="11921" y="7951"/>
                    <a:pt x="11756" y="8261"/>
                  </a:cubicBezTo>
                  <a:cubicBezTo>
                    <a:pt x="11557" y="8568"/>
                    <a:pt x="11087" y="8573"/>
                    <a:pt x="10755" y="8582"/>
                  </a:cubicBezTo>
                  <a:cubicBezTo>
                    <a:pt x="10750" y="8582"/>
                    <a:pt x="10746" y="8582"/>
                    <a:pt x="10741" y="8582"/>
                  </a:cubicBezTo>
                  <a:cubicBezTo>
                    <a:pt x="10406" y="8582"/>
                    <a:pt x="10132" y="8376"/>
                    <a:pt x="10080" y="8036"/>
                  </a:cubicBezTo>
                  <a:cubicBezTo>
                    <a:pt x="10000" y="7722"/>
                    <a:pt x="9892" y="7412"/>
                    <a:pt x="9828" y="7093"/>
                  </a:cubicBezTo>
                  <a:cubicBezTo>
                    <a:pt x="9544" y="7287"/>
                    <a:pt x="9216" y="7408"/>
                    <a:pt x="8871" y="7408"/>
                  </a:cubicBezTo>
                  <a:cubicBezTo>
                    <a:pt x="8848" y="7408"/>
                    <a:pt x="8825" y="7407"/>
                    <a:pt x="8802" y="7406"/>
                  </a:cubicBezTo>
                  <a:cubicBezTo>
                    <a:pt x="8202" y="7358"/>
                    <a:pt x="7724" y="6945"/>
                    <a:pt x="7371" y="6472"/>
                  </a:cubicBezTo>
                  <a:cubicBezTo>
                    <a:pt x="7291" y="6360"/>
                    <a:pt x="7215" y="6247"/>
                    <a:pt x="7145" y="6134"/>
                  </a:cubicBezTo>
                  <a:cubicBezTo>
                    <a:pt x="7060" y="5986"/>
                    <a:pt x="6973" y="5839"/>
                    <a:pt x="6915" y="5678"/>
                  </a:cubicBezTo>
                  <a:cubicBezTo>
                    <a:pt x="6907" y="5653"/>
                    <a:pt x="6897" y="5628"/>
                    <a:pt x="6890" y="5602"/>
                  </a:cubicBezTo>
                  <a:cubicBezTo>
                    <a:pt x="6288" y="5549"/>
                    <a:pt x="5683" y="5427"/>
                    <a:pt x="5105" y="5229"/>
                  </a:cubicBezTo>
                  <a:cubicBezTo>
                    <a:pt x="5038" y="5307"/>
                    <a:pt x="4925" y="5351"/>
                    <a:pt x="4847" y="5411"/>
                  </a:cubicBezTo>
                  <a:cubicBezTo>
                    <a:pt x="4606" y="5557"/>
                    <a:pt x="4367" y="5701"/>
                    <a:pt x="4128" y="5849"/>
                  </a:cubicBezTo>
                  <a:cubicBezTo>
                    <a:pt x="3844" y="6029"/>
                    <a:pt x="3566" y="6217"/>
                    <a:pt x="3302" y="6422"/>
                  </a:cubicBezTo>
                  <a:cubicBezTo>
                    <a:pt x="2320" y="7227"/>
                    <a:pt x="1362" y="8120"/>
                    <a:pt x="715" y="9215"/>
                  </a:cubicBezTo>
                  <a:cubicBezTo>
                    <a:pt x="547" y="9599"/>
                    <a:pt x="1" y="10210"/>
                    <a:pt x="432" y="10571"/>
                  </a:cubicBezTo>
                  <a:cubicBezTo>
                    <a:pt x="482" y="10606"/>
                    <a:pt x="528" y="10634"/>
                    <a:pt x="578" y="10666"/>
                  </a:cubicBezTo>
                  <a:cubicBezTo>
                    <a:pt x="597" y="10612"/>
                    <a:pt x="619" y="10561"/>
                    <a:pt x="645" y="10510"/>
                  </a:cubicBezTo>
                  <a:lnTo>
                    <a:pt x="645" y="10510"/>
                  </a:lnTo>
                  <a:cubicBezTo>
                    <a:pt x="584" y="10520"/>
                    <a:pt x="518" y="10535"/>
                    <a:pt x="455" y="10545"/>
                  </a:cubicBezTo>
                  <a:cubicBezTo>
                    <a:pt x="250" y="10416"/>
                    <a:pt x="592" y="10263"/>
                    <a:pt x="699" y="10210"/>
                  </a:cubicBezTo>
                  <a:cubicBezTo>
                    <a:pt x="1043" y="10044"/>
                    <a:pt x="1420" y="9978"/>
                    <a:pt x="1793" y="9923"/>
                  </a:cubicBezTo>
                  <a:cubicBezTo>
                    <a:pt x="1818" y="9921"/>
                    <a:pt x="1846" y="9919"/>
                    <a:pt x="1874" y="9913"/>
                  </a:cubicBezTo>
                  <a:cubicBezTo>
                    <a:pt x="2101" y="9889"/>
                    <a:pt x="2335" y="9858"/>
                    <a:pt x="2567" y="9858"/>
                  </a:cubicBezTo>
                  <a:cubicBezTo>
                    <a:pt x="2680" y="9858"/>
                    <a:pt x="2792" y="9865"/>
                    <a:pt x="2902" y="9885"/>
                  </a:cubicBezTo>
                  <a:cubicBezTo>
                    <a:pt x="2926" y="9894"/>
                    <a:pt x="2948" y="9911"/>
                    <a:pt x="2967" y="9927"/>
                  </a:cubicBezTo>
                  <a:cubicBezTo>
                    <a:pt x="2984" y="9911"/>
                    <a:pt x="3003" y="9898"/>
                    <a:pt x="3019" y="9882"/>
                  </a:cubicBezTo>
                  <a:cubicBezTo>
                    <a:pt x="3625" y="9467"/>
                    <a:pt x="4347" y="9184"/>
                    <a:pt x="5064" y="9030"/>
                  </a:cubicBezTo>
                  <a:cubicBezTo>
                    <a:pt x="5086" y="9011"/>
                    <a:pt x="5110" y="8993"/>
                    <a:pt x="5134" y="8976"/>
                  </a:cubicBezTo>
                  <a:lnTo>
                    <a:pt x="5132" y="8974"/>
                  </a:lnTo>
                  <a:cubicBezTo>
                    <a:pt x="5100" y="8378"/>
                    <a:pt x="5030" y="7754"/>
                    <a:pt x="4788" y="7208"/>
                  </a:cubicBezTo>
                  <a:cubicBezTo>
                    <a:pt x="4702" y="7011"/>
                    <a:pt x="4592" y="6822"/>
                    <a:pt x="4452" y="6647"/>
                  </a:cubicBezTo>
                  <a:cubicBezTo>
                    <a:pt x="4405" y="6607"/>
                    <a:pt x="4382" y="6523"/>
                    <a:pt x="4460" y="6511"/>
                  </a:cubicBezTo>
                  <a:cubicBezTo>
                    <a:pt x="4464" y="6511"/>
                    <a:pt x="4468" y="6511"/>
                    <a:pt x="4472" y="6511"/>
                  </a:cubicBezTo>
                  <a:cubicBezTo>
                    <a:pt x="4526" y="6511"/>
                    <a:pt x="4581" y="6548"/>
                    <a:pt x="4622" y="6581"/>
                  </a:cubicBezTo>
                  <a:cubicBezTo>
                    <a:pt x="5061" y="6941"/>
                    <a:pt x="5326" y="7486"/>
                    <a:pt x="5431" y="8039"/>
                  </a:cubicBezTo>
                  <a:cubicBezTo>
                    <a:pt x="5482" y="8295"/>
                    <a:pt x="5489" y="8553"/>
                    <a:pt x="5475" y="8814"/>
                  </a:cubicBezTo>
                  <a:lnTo>
                    <a:pt x="5475" y="8855"/>
                  </a:lnTo>
                  <a:cubicBezTo>
                    <a:pt x="5490" y="8854"/>
                    <a:pt x="5504" y="8853"/>
                    <a:pt x="5519" y="8853"/>
                  </a:cubicBezTo>
                  <a:cubicBezTo>
                    <a:pt x="6016" y="8853"/>
                    <a:pt x="6489" y="9418"/>
                    <a:pt x="6619" y="9891"/>
                  </a:cubicBezTo>
                  <a:cubicBezTo>
                    <a:pt x="6698" y="10130"/>
                    <a:pt x="6712" y="10421"/>
                    <a:pt x="6654" y="10687"/>
                  </a:cubicBezTo>
                  <a:cubicBezTo>
                    <a:pt x="6874" y="10767"/>
                    <a:pt x="7023" y="11007"/>
                    <a:pt x="6998" y="11240"/>
                  </a:cubicBezTo>
                  <a:cubicBezTo>
                    <a:pt x="6941" y="11602"/>
                    <a:pt x="6679" y="11896"/>
                    <a:pt x="6357" y="12078"/>
                  </a:cubicBezTo>
                  <a:cubicBezTo>
                    <a:pt x="6380" y="12167"/>
                    <a:pt x="6386" y="12269"/>
                    <a:pt x="6409" y="12355"/>
                  </a:cubicBezTo>
                  <a:cubicBezTo>
                    <a:pt x="6537" y="13026"/>
                    <a:pt x="6628" y="13702"/>
                    <a:pt x="6756" y="14372"/>
                  </a:cubicBezTo>
                  <a:cubicBezTo>
                    <a:pt x="6779" y="14549"/>
                    <a:pt x="6848" y="14728"/>
                    <a:pt x="6804" y="14906"/>
                  </a:cubicBezTo>
                  <a:cubicBezTo>
                    <a:pt x="6795" y="14948"/>
                    <a:pt x="6775" y="14986"/>
                    <a:pt x="6770" y="15028"/>
                  </a:cubicBezTo>
                  <a:cubicBezTo>
                    <a:pt x="6797" y="15079"/>
                    <a:pt x="6846" y="15110"/>
                    <a:pt x="6890" y="15143"/>
                  </a:cubicBezTo>
                  <a:cubicBezTo>
                    <a:pt x="7171" y="15321"/>
                    <a:pt x="7499" y="15365"/>
                    <a:pt x="7820" y="15384"/>
                  </a:cubicBezTo>
                  <a:cubicBezTo>
                    <a:pt x="8048" y="15394"/>
                    <a:pt x="8277" y="15399"/>
                    <a:pt x="8506" y="15399"/>
                  </a:cubicBezTo>
                  <a:cubicBezTo>
                    <a:pt x="9006" y="15399"/>
                    <a:pt x="9506" y="15377"/>
                    <a:pt x="10003" y="15342"/>
                  </a:cubicBezTo>
                  <a:cubicBezTo>
                    <a:pt x="12058" y="15196"/>
                    <a:pt x="14126" y="14786"/>
                    <a:pt x="16034" y="14002"/>
                  </a:cubicBezTo>
                  <a:cubicBezTo>
                    <a:pt x="16783" y="13696"/>
                    <a:pt x="17507" y="13333"/>
                    <a:pt x="18198" y="12903"/>
                  </a:cubicBezTo>
                  <a:cubicBezTo>
                    <a:pt x="18237" y="12421"/>
                    <a:pt x="18038" y="11952"/>
                    <a:pt x="17928" y="11487"/>
                  </a:cubicBezTo>
                  <a:cubicBezTo>
                    <a:pt x="17633" y="10351"/>
                    <a:pt x="17359" y="9209"/>
                    <a:pt x="17019" y="8085"/>
                  </a:cubicBezTo>
                  <a:cubicBezTo>
                    <a:pt x="16894" y="7632"/>
                    <a:pt x="16752" y="7237"/>
                    <a:pt x="16573" y="6814"/>
                  </a:cubicBezTo>
                  <a:cubicBezTo>
                    <a:pt x="16499" y="6629"/>
                    <a:pt x="16418" y="6444"/>
                    <a:pt x="16340" y="6262"/>
                  </a:cubicBezTo>
                  <a:cubicBezTo>
                    <a:pt x="16309" y="6196"/>
                    <a:pt x="16324" y="6116"/>
                    <a:pt x="16367" y="6061"/>
                  </a:cubicBezTo>
                  <a:cubicBezTo>
                    <a:pt x="16302" y="5870"/>
                    <a:pt x="16579" y="5758"/>
                    <a:pt x="16713" y="5653"/>
                  </a:cubicBezTo>
                  <a:cubicBezTo>
                    <a:pt x="17096" y="5393"/>
                    <a:pt x="17461" y="5132"/>
                    <a:pt x="17872" y="4917"/>
                  </a:cubicBezTo>
                  <a:cubicBezTo>
                    <a:pt x="18013" y="4851"/>
                    <a:pt x="18156" y="4807"/>
                    <a:pt x="18278" y="4708"/>
                  </a:cubicBezTo>
                  <a:cubicBezTo>
                    <a:pt x="18385" y="4566"/>
                    <a:pt x="18348" y="4348"/>
                    <a:pt x="18374" y="4179"/>
                  </a:cubicBezTo>
                  <a:cubicBezTo>
                    <a:pt x="18399" y="3647"/>
                    <a:pt x="18348" y="3107"/>
                    <a:pt x="18313" y="2567"/>
                  </a:cubicBezTo>
                  <a:cubicBezTo>
                    <a:pt x="18300" y="2473"/>
                    <a:pt x="18288" y="2355"/>
                    <a:pt x="18280" y="2219"/>
                  </a:cubicBezTo>
                  <a:lnTo>
                    <a:pt x="18280" y="2218"/>
                  </a:lnTo>
                  <a:cubicBezTo>
                    <a:pt x="18221" y="1496"/>
                    <a:pt x="18159" y="348"/>
                    <a:pt x="17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9"/>
            <p:cNvSpPr/>
            <p:nvPr/>
          </p:nvSpPr>
          <p:spPr>
            <a:xfrm>
              <a:off x="3697750" y="2007525"/>
              <a:ext cx="73950" cy="35325"/>
            </a:xfrm>
            <a:custGeom>
              <a:avLst/>
              <a:gdLst/>
              <a:ahLst/>
              <a:cxnLst/>
              <a:rect l="l" t="t" r="r" b="b"/>
              <a:pathLst>
                <a:path w="2958" h="1413" extrusionOk="0">
                  <a:moveTo>
                    <a:pt x="981" y="1"/>
                  </a:moveTo>
                  <a:cubicBezTo>
                    <a:pt x="822" y="10"/>
                    <a:pt x="658" y="13"/>
                    <a:pt x="501" y="13"/>
                  </a:cubicBezTo>
                  <a:cubicBezTo>
                    <a:pt x="320" y="13"/>
                    <a:pt x="148" y="8"/>
                    <a:pt x="1" y="2"/>
                  </a:cubicBezTo>
                  <a:lnTo>
                    <a:pt x="1" y="2"/>
                  </a:lnTo>
                  <a:cubicBezTo>
                    <a:pt x="168" y="337"/>
                    <a:pt x="346" y="619"/>
                    <a:pt x="533" y="840"/>
                  </a:cubicBezTo>
                  <a:cubicBezTo>
                    <a:pt x="848" y="1212"/>
                    <a:pt x="1193" y="1413"/>
                    <a:pt x="1568" y="1413"/>
                  </a:cubicBezTo>
                  <a:cubicBezTo>
                    <a:pt x="1991" y="1413"/>
                    <a:pt x="2452" y="1159"/>
                    <a:pt x="2958" y="610"/>
                  </a:cubicBezTo>
                  <a:lnTo>
                    <a:pt x="2958" y="610"/>
                  </a:lnTo>
                  <a:cubicBezTo>
                    <a:pt x="2877" y="617"/>
                    <a:pt x="2796" y="620"/>
                    <a:pt x="2716" y="620"/>
                  </a:cubicBezTo>
                  <a:cubicBezTo>
                    <a:pt x="2593" y="620"/>
                    <a:pt x="2471" y="612"/>
                    <a:pt x="2351" y="598"/>
                  </a:cubicBezTo>
                  <a:cubicBezTo>
                    <a:pt x="2206" y="581"/>
                    <a:pt x="2066" y="552"/>
                    <a:pt x="1927" y="511"/>
                  </a:cubicBezTo>
                  <a:cubicBezTo>
                    <a:pt x="1615" y="409"/>
                    <a:pt x="1333" y="228"/>
                    <a:pt x="1057" y="56"/>
                  </a:cubicBezTo>
                  <a:cubicBezTo>
                    <a:pt x="1032" y="43"/>
                    <a:pt x="1005" y="24"/>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9"/>
            <p:cNvSpPr/>
            <p:nvPr/>
          </p:nvSpPr>
          <p:spPr>
            <a:xfrm>
              <a:off x="3537175" y="2095275"/>
              <a:ext cx="137875" cy="77000"/>
            </a:xfrm>
            <a:custGeom>
              <a:avLst/>
              <a:gdLst/>
              <a:ahLst/>
              <a:cxnLst/>
              <a:rect l="l" t="t" r="r" b="b"/>
              <a:pathLst>
                <a:path w="5515" h="3080" extrusionOk="0">
                  <a:moveTo>
                    <a:pt x="4577" y="0"/>
                  </a:moveTo>
                  <a:cubicBezTo>
                    <a:pt x="4501" y="0"/>
                    <a:pt x="4424" y="22"/>
                    <a:pt x="4351" y="72"/>
                  </a:cubicBezTo>
                  <a:cubicBezTo>
                    <a:pt x="4291" y="264"/>
                    <a:pt x="4039" y="245"/>
                    <a:pt x="3885" y="315"/>
                  </a:cubicBezTo>
                  <a:cubicBezTo>
                    <a:pt x="3235" y="525"/>
                    <a:pt x="2649" y="813"/>
                    <a:pt x="2072" y="1165"/>
                  </a:cubicBezTo>
                  <a:cubicBezTo>
                    <a:pt x="2055" y="1172"/>
                    <a:pt x="2036" y="1175"/>
                    <a:pt x="2018" y="1175"/>
                  </a:cubicBezTo>
                  <a:cubicBezTo>
                    <a:pt x="1972" y="1175"/>
                    <a:pt x="1927" y="1153"/>
                    <a:pt x="1907" y="1111"/>
                  </a:cubicBezTo>
                  <a:cubicBezTo>
                    <a:pt x="1549" y="1119"/>
                    <a:pt x="1184" y="1109"/>
                    <a:pt x="824" y="1163"/>
                  </a:cubicBezTo>
                  <a:cubicBezTo>
                    <a:pt x="607" y="1185"/>
                    <a:pt x="390" y="1229"/>
                    <a:pt x="176" y="1278"/>
                  </a:cubicBezTo>
                  <a:cubicBezTo>
                    <a:pt x="132" y="1358"/>
                    <a:pt x="71" y="1430"/>
                    <a:pt x="46" y="1517"/>
                  </a:cubicBezTo>
                  <a:cubicBezTo>
                    <a:pt x="10" y="1651"/>
                    <a:pt x="1" y="1791"/>
                    <a:pt x="18" y="1930"/>
                  </a:cubicBezTo>
                  <a:cubicBezTo>
                    <a:pt x="61" y="2240"/>
                    <a:pt x="235" y="2524"/>
                    <a:pt x="544" y="2635"/>
                  </a:cubicBezTo>
                  <a:cubicBezTo>
                    <a:pt x="710" y="2707"/>
                    <a:pt x="882" y="2732"/>
                    <a:pt x="1056" y="2732"/>
                  </a:cubicBezTo>
                  <a:cubicBezTo>
                    <a:pt x="1301" y="2732"/>
                    <a:pt x="1550" y="2682"/>
                    <a:pt x="1789" y="2641"/>
                  </a:cubicBezTo>
                  <a:cubicBezTo>
                    <a:pt x="1888" y="2636"/>
                    <a:pt x="2015" y="2580"/>
                    <a:pt x="2125" y="2580"/>
                  </a:cubicBezTo>
                  <a:cubicBezTo>
                    <a:pt x="2134" y="2580"/>
                    <a:pt x="2144" y="2580"/>
                    <a:pt x="2153" y="2581"/>
                  </a:cubicBezTo>
                  <a:cubicBezTo>
                    <a:pt x="2187" y="2571"/>
                    <a:pt x="2220" y="2564"/>
                    <a:pt x="2250" y="2548"/>
                  </a:cubicBezTo>
                  <a:cubicBezTo>
                    <a:pt x="2337" y="2519"/>
                    <a:pt x="2422" y="2418"/>
                    <a:pt x="2509" y="2379"/>
                  </a:cubicBezTo>
                  <a:cubicBezTo>
                    <a:pt x="2481" y="2329"/>
                    <a:pt x="2457" y="2280"/>
                    <a:pt x="2429" y="2234"/>
                  </a:cubicBezTo>
                  <a:cubicBezTo>
                    <a:pt x="2416" y="2212"/>
                    <a:pt x="2417" y="2185"/>
                    <a:pt x="2435" y="2167"/>
                  </a:cubicBezTo>
                  <a:cubicBezTo>
                    <a:pt x="2448" y="2154"/>
                    <a:pt x="2462" y="2148"/>
                    <a:pt x="2475" y="2148"/>
                  </a:cubicBezTo>
                  <a:cubicBezTo>
                    <a:pt x="2508" y="2148"/>
                    <a:pt x="2540" y="2177"/>
                    <a:pt x="2566" y="2196"/>
                  </a:cubicBezTo>
                  <a:cubicBezTo>
                    <a:pt x="2729" y="2291"/>
                    <a:pt x="2866" y="2396"/>
                    <a:pt x="2988" y="2540"/>
                  </a:cubicBezTo>
                  <a:cubicBezTo>
                    <a:pt x="3103" y="2638"/>
                    <a:pt x="3030" y="2816"/>
                    <a:pt x="2903" y="2816"/>
                  </a:cubicBezTo>
                  <a:cubicBezTo>
                    <a:pt x="2882" y="2816"/>
                    <a:pt x="2859" y="2811"/>
                    <a:pt x="2835" y="2800"/>
                  </a:cubicBezTo>
                  <a:cubicBezTo>
                    <a:pt x="2814" y="2785"/>
                    <a:pt x="2795" y="2768"/>
                    <a:pt x="2777" y="2750"/>
                  </a:cubicBezTo>
                  <a:cubicBezTo>
                    <a:pt x="2776" y="2752"/>
                    <a:pt x="2771" y="2753"/>
                    <a:pt x="2770" y="2759"/>
                  </a:cubicBezTo>
                  <a:cubicBezTo>
                    <a:pt x="2763" y="2918"/>
                    <a:pt x="2986" y="3080"/>
                    <a:pt x="3164" y="3080"/>
                  </a:cubicBezTo>
                  <a:cubicBezTo>
                    <a:pt x="3225" y="3080"/>
                    <a:pt x="3280" y="3061"/>
                    <a:pt x="3319" y="3018"/>
                  </a:cubicBezTo>
                  <a:cubicBezTo>
                    <a:pt x="3383" y="2935"/>
                    <a:pt x="3362" y="2825"/>
                    <a:pt x="3338" y="2730"/>
                  </a:cubicBezTo>
                  <a:cubicBezTo>
                    <a:pt x="3267" y="2472"/>
                    <a:pt x="3166" y="2262"/>
                    <a:pt x="3044" y="2030"/>
                  </a:cubicBezTo>
                  <a:cubicBezTo>
                    <a:pt x="3035" y="2017"/>
                    <a:pt x="3026" y="2006"/>
                    <a:pt x="3019" y="1991"/>
                  </a:cubicBezTo>
                  <a:cubicBezTo>
                    <a:pt x="2976" y="1915"/>
                    <a:pt x="2969" y="1830"/>
                    <a:pt x="3049" y="1830"/>
                  </a:cubicBezTo>
                  <a:cubicBezTo>
                    <a:pt x="3065" y="1830"/>
                    <a:pt x="3084" y="1834"/>
                    <a:pt x="3107" y="1841"/>
                  </a:cubicBezTo>
                  <a:cubicBezTo>
                    <a:pt x="3158" y="1879"/>
                    <a:pt x="3203" y="1922"/>
                    <a:pt x="3245" y="1972"/>
                  </a:cubicBezTo>
                  <a:cubicBezTo>
                    <a:pt x="3360" y="2102"/>
                    <a:pt x="3453" y="2256"/>
                    <a:pt x="3538" y="2403"/>
                  </a:cubicBezTo>
                  <a:cubicBezTo>
                    <a:pt x="3604" y="2524"/>
                    <a:pt x="3669" y="2647"/>
                    <a:pt x="3694" y="2781"/>
                  </a:cubicBezTo>
                  <a:cubicBezTo>
                    <a:pt x="3741" y="2786"/>
                    <a:pt x="3789" y="2798"/>
                    <a:pt x="3838" y="2798"/>
                  </a:cubicBezTo>
                  <a:cubicBezTo>
                    <a:pt x="3847" y="2798"/>
                    <a:pt x="3856" y="2798"/>
                    <a:pt x="3864" y="2797"/>
                  </a:cubicBezTo>
                  <a:cubicBezTo>
                    <a:pt x="4189" y="2648"/>
                    <a:pt x="3981" y="2191"/>
                    <a:pt x="3768" y="1838"/>
                  </a:cubicBezTo>
                  <a:cubicBezTo>
                    <a:pt x="3675" y="1682"/>
                    <a:pt x="3580" y="1548"/>
                    <a:pt x="3528" y="1469"/>
                  </a:cubicBezTo>
                  <a:cubicBezTo>
                    <a:pt x="3486" y="1389"/>
                    <a:pt x="3559" y="1352"/>
                    <a:pt x="3630" y="1352"/>
                  </a:cubicBezTo>
                  <a:cubicBezTo>
                    <a:pt x="3656" y="1352"/>
                    <a:pt x="3683" y="1357"/>
                    <a:pt x="3703" y="1367"/>
                  </a:cubicBezTo>
                  <a:cubicBezTo>
                    <a:pt x="3850" y="1442"/>
                    <a:pt x="3961" y="1564"/>
                    <a:pt x="4054" y="1702"/>
                  </a:cubicBezTo>
                  <a:cubicBezTo>
                    <a:pt x="4141" y="1835"/>
                    <a:pt x="4213" y="1984"/>
                    <a:pt x="4280" y="2118"/>
                  </a:cubicBezTo>
                  <a:cubicBezTo>
                    <a:pt x="4335" y="2220"/>
                    <a:pt x="4360" y="2345"/>
                    <a:pt x="4360" y="2469"/>
                  </a:cubicBezTo>
                  <a:cubicBezTo>
                    <a:pt x="4835" y="2298"/>
                    <a:pt x="4704" y="1780"/>
                    <a:pt x="4542" y="1342"/>
                  </a:cubicBezTo>
                  <a:cubicBezTo>
                    <a:pt x="4485" y="1194"/>
                    <a:pt x="4430" y="1054"/>
                    <a:pt x="4389" y="943"/>
                  </a:cubicBezTo>
                  <a:cubicBezTo>
                    <a:pt x="4364" y="859"/>
                    <a:pt x="4296" y="695"/>
                    <a:pt x="4417" y="659"/>
                  </a:cubicBezTo>
                  <a:cubicBezTo>
                    <a:pt x="4546" y="665"/>
                    <a:pt x="4606" y="818"/>
                    <a:pt x="4666" y="912"/>
                  </a:cubicBezTo>
                  <a:cubicBezTo>
                    <a:pt x="4701" y="972"/>
                    <a:pt x="4736" y="1036"/>
                    <a:pt x="4769" y="1099"/>
                  </a:cubicBezTo>
                  <a:cubicBezTo>
                    <a:pt x="4917" y="1372"/>
                    <a:pt x="5058" y="1670"/>
                    <a:pt x="5057" y="1972"/>
                  </a:cubicBezTo>
                  <a:cubicBezTo>
                    <a:pt x="5148" y="1933"/>
                    <a:pt x="5243" y="1889"/>
                    <a:pt x="5290" y="1788"/>
                  </a:cubicBezTo>
                  <a:cubicBezTo>
                    <a:pt x="5514" y="1370"/>
                    <a:pt x="5450" y="861"/>
                    <a:pt x="5217" y="453"/>
                  </a:cubicBezTo>
                  <a:cubicBezTo>
                    <a:pt x="5202" y="427"/>
                    <a:pt x="5185" y="399"/>
                    <a:pt x="5166" y="375"/>
                  </a:cubicBezTo>
                  <a:cubicBezTo>
                    <a:pt x="5030" y="185"/>
                    <a:pt x="4803" y="0"/>
                    <a:pt x="457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9"/>
            <p:cNvSpPr/>
            <p:nvPr/>
          </p:nvSpPr>
          <p:spPr>
            <a:xfrm>
              <a:off x="3737950" y="2397900"/>
              <a:ext cx="59575" cy="101125"/>
            </a:xfrm>
            <a:custGeom>
              <a:avLst/>
              <a:gdLst/>
              <a:ahLst/>
              <a:cxnLst/>
              <a:rect l="l" t="t" r="r" b="b"/>
              <a:pathLst>
                <a:path w="2383" h="4045" extrusionOk="0">
                  <a:moveTo>
                    <a:pt x="1272" y="0"/>
                  </a:moveTo>
                  <a:cubicBezTo>
                    <a:pt x="1052" y="525"/>
                    <a:pt x="832" y="1048"/>
                    <a:pt x="611" y="1570"/>
                  </a:cubicBezTo>
                  <a:cubicBezTo>
                    <a:pt x="532" y="1700"/>
                    <a:pt x="252" y="2492"/>
                    <a:pt x="0" y="2806"/>
                  </a:cubicBezTo>
                  <a:cubicBezTo>
                    <a:pt x="176" y="2984"/>
                    <a:pt x="341" y="3170"/>
                    <a:pt x="497" y="3363"/>
                  </a:cubicBezTo>
                  <a:cubicBezTo>
                    <a:pt x="672" y="3580"/>
                    <a:pt x="834" y="3806"/>
                    <a:pt x="982" y="4045"/>
                  </a:cubicBezTo>
                  <a:cubicBezTo>
                    <a:pt x="1393" y="3033"/>
                    <a:pt x="1861" y="2042"/>
                    <a:pt x="2383" y="1085"/>
                  </a:cubicBezTo>
                  <a:cubicBezTo>
                    <a:pt x="2379" y="1080"/>
                    <a:pt x="2377" y="1080"/>
                    <a:pt x="2377" y="1080"/>
                  </a:cubicBezTo>
                  <a:cubicBezTo>
                    <a:pt x="2208" y="977"/>
                    <a:pt x="2078" y="793"/>
                    <a:pt x="1949" y="637"/>
                  </a:cubicBezTo>
                  <a:cubicBezTo>
                    <a:pt x="1917" y="598"/>
                    <a:pt x="1886" y="561"/>
                    <a:pt x="1852" y="526"/>
                  </a:cubicBezTo>
                  <a:cubicBezTo>
                    <a:pt x="1679" y="328"/>
                    <a:pt x="1465" y="175"/>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9"/>
            <p:cNvSpPr/>
            <p:nvPr/>
          </p:nvSpPr>
          <p:spPr>
            <a:xfrm>
              <a:off x="3907800" y="2310675"/>
              <a:ext cx="34825" cy="43950"/>
            </a:xfrm>
            <a:custGeom>
              <a:avLst/>
              <a:gdLst/>
              <a:ahLst/>
              <a:cxnLst/>
              <a:rect l="l" t="t" r="r" b="b"/>
              <a:pathLst>
                <a:path w="1393" h="1758" extrusionOk="0">
                  <a:moveTo>
                    <a:pt x="1283" y="0"/>
                  </a:moveTo>
                  <a:cubicBezTo>
                    <a:pt x="1184" y="13"/>
                    <a:pt x="1082" y="28"/>
                    <a:pt x="980" y="37"/>
                  </a:cubicBezTo>
                  <a:cubicBezTo>
                    <a:pt x="937" y="39"/>
                    <a:pt x="883" y="46"/>
                    <a:pt x="826" y="46"/>
                  </a:cubicBezTo>
                  <a:cubicBezTo>
                    <a:pt x="821" y="46"/>
                    <a:pt x="815" y="46"/>
                    <a:pt x="809" y="45"/>
                  </a:cubicBezTo>
                  <a:cubicBezTo>
                    <a:pt x="627" y="330"/>
                    <a:pt x="448" y="617"/>
                    <a:pt x="273" y="908"/>
                  </a:cubicBezTo>
                  <a:lnTo>
                    <a:pt x="205" y="1086"/>
                  </a:lnTo>
                  <a:cubicBezTo>
                    <a:pt x="157" y="1181"/>
                    <a:pt x="94" y="1515"/>
                    <a:pt x="1" y="1758"/>
                  </a:cubicBezTo>
                  <a:cubicBezTo>
                    <a:pt x="353" y="1710"/>
                    <a:pt x="706" y="1676"/>
                    <a:pt x="1050" y="1589"/>
                  </a:cubicBezTo>
                  <a:cubicBezTo>
                    <a:pt x="1143" y="1568"/>
                    <a:pt x="1232" y="1547"/>
                    <a:pt x="1325" y="1528"/>
                  </a:cubicBezTo>
                  <a:cubicBezTo>
                    <a:pt x="1327" y="1515"/>
                    <a:pt x="1331" y="1501"/>
                    <a:pt x="1333" y="1491"/>
                  </a:cubicBezTo>
                  <a:cubicBezTo>
                    <a:pt x="1359" y="1258"/>
                    <a:pt x="1389" y="1004"/>
                    <a:pt x="1391" y="760"/>
                  </a:cubicBezTo>
                  <a:cubicBezTo>
                    <a:pt x="1392" y="650"/>
                    <a:pt x="1388" y="547"/>
                    <a:pt x="1368" y="446"/>
                  </a:cubicBezTo>
                  <a:cubicBezTo>
                    <a:pt x="1355" y="299"/>
                    <a:pt x="1303" y="147"/>
                    <a:pt x="1283"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9"/>
            <p:cNvSpPr/>
            <p:nvPr/>
          </p:nvSpPr>
          <p:spPr>
            <a:xfrm>
              <a:off x="3622075" y="2421675"/>
              <a:ext cx="138075" cy="120675"/>
            </a:xfrm>
            <a:custGeom>
              <a:avLst/>
              <a:gdLst/>
              <a:ahLst/>
              <a:cxnLst/>
              <a:rect l="l" t="t" r="r" b="b"/>
              <a:pathLst>
                <a:path w="5523" h="4827" extrusionOk="0">
                  <a:moveTo>
                    <a:pt x="632" y="1"/>
                  </a:moveTo>
                  <a:cubicBezTo>
                    <a:pt x="369" y="1"/>
                    <a:pt x="152" y="90"/>
                    <a:pt x="33" y="325"/>
                  </a:cubicBezTo>
                  <a:cubicBezTo>
                    <a:pt x="1" y="476"/>
                    <a:pt x="2" y="629"/>
                    <a:pt x="27" y="776"/>
                  </a:cubicBezTo>
                  <a:cubicBezTo>
                    <a:pt x="170" y="631"/>
                    <a:pt x="415" y="573"/>
                    <a:pt x="628" y="573"/>
                  </a:cubicBezTo>
                  <a:cubicBezTo>
                    <a:pt x="670" y="573"/>
                    <a:pt x="711" y="575"/>
                    <a:pt x="750" y="580"/>
                  </a:cubicBezTo>
                  <a:cubicBezTo>
                    <a:pt x="1548" y="654"/>
                    <a:pt x="2557" y="1461"/>
                    <a:pt x="3137" y="2226"/>
                  </a:cubicBezTo>
                  <a:cubicBezTo>
                    <a:pt x="3278" y="2407"/>
                    <a:pt x="3390" y="2586"/>
                    <a:pt x="3471" y="2751"/>
                  </a:cubicBezTo>
                  <a:lnTo>
                    <a:pt x="3469" y="2750"/>
                  </a:lnTo>
                  <a:lnTo>
                    <a:pt x="3469" y="2750"/>
                  </a:lnTo>
                  <a:cubicBezTo>
                    <a:pt x="3558" y="2865"/>
                    <a:pt x="3727" y="2885"/>
                    <a:pt x="3847" y="2971"/>
                  </a:cubicBezTo>
                  <a:cubicBezTo>
                    <a:pt x="4363" y="3273"/>
                    <a:pt x="4822" y="3747"/>
                    <a:pt x="5001" y="4328"/>
                  </a:cubicBezTo>
                  <a:cubicBezTo>
                    <a:pt x="5043" y="4480"/>
                    <a:pt x="5103" y="4663"/>
                    <a:pt x="5085" y="4826"/>
                  </a:cubicBezTo>
                  <a:cubicBezTo>
                    <a:pt x="5403" y="4631"/>
                    <a:pt x="5454" y="4076"/>
                    <a:pt x="5523" y="3742"/>
                  </a:cubicBezTo>
                  <a:cubicBezTo>
                    <a:pt x="5338" y="3413"/>
                    <a:pt x="5129" y="3097"/>
                    <a:pt x="4890" y="2798"/>
                  </a:cubicBezTo>
                  <a:cubicBezTo>
                    <a:pt x="4271" y="2006"/>
                    <a:pt x="3493" y="1337"/>
                    <a:pt x="2640" y="816"/>
                  </a:cubicBezTo>
                  <a:cubicBezTo>
                    <a:pt x="2244" y="570"/>
                    <a:pt x="1294" y="1"/>
                    <a:pt x="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9"/>
            <p:cNvSpPr/>
            <p:nvPr/>
          </p:nvSpPr>
          <p:spPr>
            <a:xfrm>
              <a:off x="3702550" y="2205200"/>
              <a:ext cx="263025" cy="195975"/>
            </a:xfrm>
            <a:custGeom>
              <a:avLst/>
              <a:gdLst/>
              <a:ahLst/>
              <a:cxnLst/>
              <a:rect l="l" t="t" r="r" b="b"/>
              <a:pathLst>
                <a:path w="10521" h="7839" extrusionOk="0">
                  <a:moveTo>
                    <a:pt x="10503" y="0"/>
                  </a:moveTo>
                  <a:cubicBezTo>
                    <a:pt x="9885" y="350"/>
                    <a:pt x="9241" y="634"/>
                    <a:pt x="8588" y="894"/>
                  </a:cubicBezTo>
                  <a:cubicBezTo>
                    <a:pt x="8524" y="918"/>
                    <a:pt x="8461" y="945"/>
                    <a:pt x="8397" y="968"/>
                  </a:cubicBezTo>
                  <a:cubicBezTo>
                    <a:pt x="6128" y="1831"/>
                    <a:pt x="3683" y="2252"/>
                    <a:pt x="1253" y="2252"/>
                  </a:cubicBezTo>
                  <a:cubicBezTo>
                    <a:pt x="890" y="2252"/>
                    <a:pt x="526" y="2243"/>
                    <a:pt x="164" y="2224"/>
                  </a:cubicBezTo>
                  <a:cubicBezTo>
                    <a:pt x="112" y="2221"/>
                    <a:pt x="55" y="2214"/>
                    <a:pt x="1" y="2205"/>
                  </a:cubicBezTo>
                  <a:lnTo>
                    <a:pt x="1" y="2205"/>
                  </a:lnTo>
                  <a:cubicBezTo>
                    <a:pt x="416" y="2893"/>
                    <a:pt x="813" y="3593"/>
                    <a:pt x="1314" y="4224"/>
                  </a:cubicBezTo>
                  <a:cubicBezTo>
                    <a:pt x="1372" y="4326"/>
                    <a:pt x="1540" y="4466"/>
                    <a:pt x="1642" y="4604"/>
                  </a:cubicBezTo>
                  <a:cubicBezTo>
                    <a:pt x="1773" y="4181"/>
                    <a:pt x="1976" y="3775"/>
                    <a:pt x="2202" y="3387"/>
                  </a:cubicBezTo>
                  <a:cubicBezTo>
                    <a:pt x="2151" y="3381"/>
                    <a:pt x="2103" y="3373"/>
                    <a:pt x="2053" y="3361"/>
                  </a:cubicBezTo>
                  <a:cubicBezTo>
                    <a:pt x="1700" y="3298"/>
                    <a:pt x="1397" y="3170"/>
                    <a:pt x="1095" y="2988"/>
                  </a:cubicBezTo>
                  <a:cubicBezTo>
                    <a:pt x="1074" y="2981"/>
                    <a:pt x="1058" y="2960"/>
                    <a:pt x="1062" y="2935"/>
                  </a:cubicBezTo>
                  <a:cubicBezTo>
                    <a:pt x="1067" y="2914"/>
                    <a:pt x="1086" y="2898"/>
                    <a:pt x="1106" y="2898"/>
                  </a:cubicBezTo>
                  <a:cubicBezTo>
                    <a:pt x="1111" y="2898"/>
                    <a:pt x="1116" y="2898"/>
                    <a:pt x="1120" y="2900"/>
                  </a:cubicBezTo>
                  <a:cubicBezTo>
                    <a:pt x="1342" y="2941"/>
                    <a:pt x="1575" y="2924"/>
                    <a:pt x="1797" y="2978"/>
                  </a:cubicBezTo>
                  <a:cubicBezTo>
                    <a:pt x="1986" y="3021"/>
                    <a:pt x="2183" y="3043"/>
                    <a:pt x="2363" y="3118"/>
                  </a:cubicBezTo>
                  <a:cubicBezTo>
                    <a:pt x="2461" y="2964"/>
                    <a:pt x="2562" y="2814"/>
                    <a:pt x="2662" y="2669"/>
                  </a:cubicBezTo>
                  <a:cubicBezTo>
                    <a:pt x="2697" y="2617"/>
                    <a:pt x="2745" y="2595"/>
                    <a:pt x="2792" y="2595"/>
                  </a:cubicBezTo>
                  <a:cubicBezTo>
                    <a:pt x="2906" y="2595"/>
                    <a:pt x="3018" y="2721"/>
                    <a:pt x="2938" y="2849"/>
                  </a:cubicBezTo>
                  <a:cubicBezTo>
                    <a:pt x="2505" y="3553"/>
                    <a:pt x="2015" y="4283"/>
                    <a:pt x="1896" y="5108"/>
                  </a:cubicBezTo>
                  <a:lnTo>
                    <a:pt x="1900" y="5108"/>
                  </a:lnTo>
                  <a:cubicBezTo>
                    <a:pt x="1933" y="5107"/>
                    <a:pt x="1966" y="5107"/>
                    <a:pt x="1999" y="5107"/>
                  </a:cubicBezTo>
                  <a:cubicBezTo>
                    <a:pt x="3015" y="5107"/>
                    <a:pt x="3956" y="5643"/>
                    <a:pt x="4768" y="6228"/>
                  </a:cubicBezTo>
                  <a:cubicBezTo>
                    <a:pt x="4826" y="6267"/>
                    <a:pt x="4885" y="6309"/>
                    <a:pt x="4939" y="6351"/>
                  </a:cubicBezTo>
                  <a:cubicBezTo>
                    <a:pt x="5280" y="6617"/>
                    <a:pt x="5608" y="6902"/>
                    <a:pt x="5908" y="7214"/>
                  </a:cubicBezTo>
                  <a:cubicBezTo>
                    <a:pt x="6075" y="7410"/>
                    <a:pt x="6320" y="7593"/>
                    <a:pt x="6409" y="7838"/>
                  </a:cubicBezTo>
                  <a:cubicBezTo>
                    <a:pt x="6504" y="7704"/>
                    <a:pt x="6596" y="7573"/>
                    <a:pt x="6679" y="7434"/>
                  </a:cubicBezTo>
                  <a:cubicBezTo>
                    <a:pt x="7152" y="6652"/>
                    <a:pt x="7539" y="5863"/>
                    <a:pt x="8025" y="5095"/>
                  </a:cubicBezTo>
                  <a:cubicBezTo>
                    <a:pt x="8572" y="4202"/>
                    <a:pt x="9162" y="3324"/>
                    <a:pt x="9683" y="2421"/>
                  </a:cubicBezTo>
                  <a:cubicBezTo>
                    <a:pt x="10105" y="1656"/>
                    <a:pt x="10521" y="872"/>
                    <a:pt x="10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9"/>
            <p:cNvSpPr/>
            <p:nvPr/>
          </p:nvSpPr>
          <p:spPr>
            <a:xfrm>
              <a:off x="3947475" y="2284175"/>
              <a:ext cx="69450" cy="62525"/>
            </a:xfrm>
            <a:custGeom>
              <a:avLst/>
              <a:gdLst/>
              <a:ahLst/>
              <a:cxnLst/>
              <a:rect l="l" t="t" r="r" b="b"/>
              <a:pathLst>
                <a:path w="2778" h="2501" extrusionOk="0">
                  <a:moveTo>
                    <a:pt x="2391" y="1"/>
                  </a:moveTo>
                  <a:cubicBezTo>
                    <a:pt x="1668" y="489"/>
                    <a:pt x="855" y="840"/>
                    <a:pt x="1" y="1009"/>
                  </a:cubicBezTo>
                  <a:cubicBezTo>
                    <a:pt x="52" y="1119"/>
                    <a:pt x="87" y="1237"/>
                    <a:pt x="94" y="1288"/>
                  </a:cubicBezTo>
                  <a:cubicBezTo>
                    <a:pt x="129" y="1445"/>
                    <a:pt x="146" y="1604"/>
                    <a:pt x="148" y="1766"/>
                  </a:cubicBezTo>
                  <a:cubicBezTo>
                    <a:pt x="152" y="2009"/>
                    <a:pt x="126" y="2257"/>
                    <a:pt x="90" y="2500"/>
                  </a:cubicBezTo>
                  <a:cubicBezTo>
                    <a:pt x="947" y="2282"/>
                    <a:pt x="1786" y="1978"/>
                    <a:pt x="2526" y="1502"/>
                  </a:cubicBezTo>
                  <a:cubicBezTo>
                    <a:pt x="2572" y="1465"/>
                    <a:pt x="2646" y="1423"/>
                    <a:pt x="2716" y="1404"/>
                  </a:cubicBezTo>
                  <a:cubicBezTo>
                    <a:pt x="2764" y="1263"/>
                    <a:pt x="2777" y="1120"/>
                    <a:pt x="2762" y="980"/>
                  </a:cubicBezTo>
                  <a:cubicBezTo>
                    <a:pt x="2726" y="651"/>
                    <a:pt x="2550" y="317"/>
                    <a:pt x="2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9"/>
            <p:cNvSpPr/>
            <p:nvPr/>
          </p:nvSpPr>
          <p:spPr>
            <a:xfrm>
              <a:off x="3772200" y="2354575"/>
              <a:ext cx="50075" cy="63100"/>
            </a:xfrm>
            <a:custGeom>
              <a:avLst/>
              <a:gdLst/>
              <a:ahLst/>
              <a:cxnLst/>
              <a:rect l="l" t="t" r="r" b="b"/>
              <a:pathLst>
                <a:path w="2003" h="2524" extrusionOk="0">
                  <a:moveTo>
                    <a:pt x="637" y="0"/>
                  </a:moveTo>
                  <a:cubicBezTo>
                    <a:pt x="424" y="502"/>
                    <a:pt x="206" y="999"/>
                    <a:pt x="0" y="1502"/>
                  </a:cubicBezTo>
                  <a:cubicBezTo>
                    <a:pt x="127" y="1522"/>
                    <a:pt x="254" y="1595"/>
                    <a:pt x="363" y="1659"/>
                  </a:cubicBezTo>
                  <a:cubicBezTo>
                    <a:pt x="440" y="1704"/>
                    <a:pt x="606" y="1844"/>
                    <a:pt x="775" y="2016"/>
                  </a:cubicBezTo>
                  <a:cubicBezTo>
                    <a:pt x="934" y="2178"/>
                    <a:pt x="1095" y="2366"/>
                    <a:pt x="1173" y="2523"/>
                  </a:cubicBezTo>
                  <a:cubicBezTo>
                    <a:pt x="1321" y="2259"/>
                    <a:pt x="1468" y="1999"/>
                    <a:pt x="1625" y="1741"/>
                  </a:cubicBezTo>
                  <a:cubicBezTo>
                    <a:pt x="1745" y="1538"/>
                    <a:pt x="1866" y="1333"/>
                    <a:pt x="2003" y="1139"/>
                  </a:cubicBezTo>
                  <a:cubicBezTo>
                    <a:pt x="1861" y="1013"/>
                    <a:pt x="1721" y="887"/>
                    <a:pt x="1580" y="760"/>
                  </a:cubicBezTo>
                  <a:cubicBezTo>
                    <a:pt x="1354" y="560"/>
                    <a:pt x="1122" y="363"/>
                    <a:pt x="882" y="181"/>
                  </a:cubicBezTo>
                  <a:cubicBezTo>
                    <a:pt x="807" y="114"/>
                    <a:pt x="717" y="60"/>
                    <a:pt x="63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9"/>
            <p:cNvSpPr/>
            <p:nvPr/>
          </p:nvSpPr>
          <p:spPr>
            <a:xfrm>
              <a:off x="3790400" y="1988700"/>
              <a:ext cx="53225" cy="34125"/>
            </a:xfrm>
            <a:custGeom>
              <a:avLst/>
              <a:gdLst/>
              <a:ahLst/>
              <a:cxnLst/>
              <a:rect l="l" t="t" r="r" b="b"/>
              <a:pathLst>
                <a:path w="2129" h="1365" extrusionOk="0">
                  <a:moveTo>
                    <a:pt x="2129" y="0"/>
                  </a:moveTo>
                  <a:cubicBezTo>
                    <a:pt x="2115" y="3"/>
                    <a:pt x="2099" y="9"/>
                    <a:pt x="2086" y="19"/>
                  </a:cubicBezTo>
                  <a:cubicBezTo>
                    <a:pt x="2051" y="29"/>
                    <a:pt x="2016" y="38"/>
                    <a:pt x="1983" y="48"/>
                  </a:cubicBezTo>
                  <a:cubicBezTo>
                    <a:pt x="1601" y="156"/>
                    <a:pt x="1215" y="276"/>
                    <a:pt x="826" y="344"/>
                  </a:cubicBezTo>
                  <a:cubicBezTo>
                    <a:pt x="817" y="453"/>
                    <a:pt x="712" y="564"/>
                    <a:pt x="635" y="644"/>
                  </a:cubicBezTo>
                  <a:cubicBezTo>
                    <a:pt x="587" y="690"/>
                    <a:pt x="543" y="733"/>
                    <a:pt x="499" y="778"/>
                  </a:cubicBezTo>
                  <a:cubicBezTo>
                    <a:pt x="383" y="895"/>
                    <a:pt x="259" y="1012"/>
                    <a:pt x="119" y="1102"/>
                  </a:cubicBezTo>
                  <a:cubicBezTo>
                    <a:pt x="79" y="1122"/>
                    <a:pt x="40" y="1141"/>
                    <a:pt x="1" y="1162"/>
                  </a:cubicBezTo>
                  <a:cubicBezTo>
                    <a:pt x="349" y="1268"/>
                    <a:pt x="715" y="1351"/>
                    <a:pt x="1072" y="1361"/>
                  </a:cubicBezTo>
                  <a:cubicBezTo>
                    <a:pt x="1095" y="1363"/>
                    <a:pt x="1119" y="1364"/>
                    <a:pt x="1141" y="1364"/>
                  </a:cubicBezTo>
                  <a:cubicBezTo>
                    <a:pt x="1725" y="1364"/>
                    <a:pt x="2051" y="765"/>
                    <a:pt x="2110" y="239"/>
                  </a:cubicBezTo>
                  <a:cubicBezTo>
                    <a:pt x="2126" y="172"/>
                    <a:pt x="2123" y="85"/>
                    <a:pt x="2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9"/>
            <p:cNvSpPr/>
            <p:nvPr/>
          </p:nvSpPr>
          <p:spPr>
            <a:xfrm>
              <a:off x="3768100" y="2021275"/>
              <a:ext cx="34100" cy="52425"/>
            </a:xfrm>
            <a:custGeom>
              <a:avLst/>
              <a:gdLst/>
              <a:ahLst/>
              <a:cxnLst/>
              <a:rect l="l" t="t" r="r" b="b"/>
              <a:pathLst>
                <a:path w="1364" h="2097" extrusionOk="0">
                  <a:moveTo>
                    <a:pt x="731" y="326"/>
                  </a:moveTo>
                  <a:cubicBezTo>
                    <a:pt x="899" y="326"/>
                    <a:pt x="1058" y="454"/>
                    <a:pt x="1100" y="617"/>
                  </a:cubicBezTo>
                  <a:cubicBezTo>
                    <a:pt x="1187" y="880"/>
                    <a:pt x="979" y="1228"/>
                    <a:pt x="700" y="1228"/>
                  </a:cubicBezTo>
                  <a:cubicBezTo>
                    <a:pt x="669" y="1228"/>
                    <a:pt x="636" y="1224"/>
                    <a:pt x="603" y="1214"/>
                  </a:cubicBezTo>
                  <a:cubicBezTo>
                    <a:pt x="275" y="1119"/>
                    <a:pt x="120" y="596"/>
                    <a:pt x="461" y="421"/>
                  </a:cubicBezTo>
                  <a:cubicBezTo>
                    <a:pt x="495" y="338"/>
                    <a:pt x="607" y="341"/>
                    <a:pt x="684" y="330"/>
                  </a:cubicBezTo>
                  <a:cubicBezTo>
                    <a:pt x="700" y="327"/>
                    <a:pt x="715" y="326"/>
                    <a:pt x="731" y="326"/>
                  </a:cubicBezTo>
                  <a:close/>
                  <a:moveTo>
                    <a:pt x="485" y="0"/>
                  </a:moveTo>
                  <a:cubicBezTo>
                    <a:pt x="365" y="244"/>
                    <a:pt x="201" y="474"/>
                    <a:pt x="1" y="671"/>
                  </a:cubicBezTo>
                  <a:cubicBezTo>
                    <a:pt x="43" y="749"/>
                    <a:pt x="64" y="843"/>
                    <a:pt x="96" y="923"/>
                  </a:cubicBezTo>
                  <a:cubicBezTo>
                    <a:pt x="211" y="1271"/>
                    <a:pt x="301" y="1630"/>
                    <a:pt x="437" y="1971"/>
                  </a:cubicBezTo>
                  <a:cubicBezTo>
                    <a:pt x="526" y="2060"/>
                    <a:pt x="648" y="2096"/>
                    <a:pt x="774" y="2096"/>
                  </a:cubicBezTo>
                  <a:cubicBezTo>
                    <a:pt x="942" y="2096"/>
                    <a:pt x="1118" y="2032"/>
                    <a:pt x="1243" y="1943"/>
                  </a:cubicBezTo>
                  <a:cubicBezTo>
                    <a:pt x="1352" y="1850"/>
                    <a:pt x="1358" y="1691"/>
                    <a:pt x="1364" y="1561"/>
                  </a:cubicBezTo>
                  <a:cubicBezTo>
                    <a:pt x="1364" y="1197"/>
                    <a:pt x="1295" y="851"/>
                    <a:pt x="1159" y="515"/>
                  </a:cubicBezTo>
                  <a:cubicBezTo>
                    <a:pt x="1136" y="445"/>
                    <a:pt x="1092" y="378"/>
                    <a:pt x="1063" y="309"/>
                  </a:cubicBezTo>
                  <a:cubicBezTo>
                    <a:pt x="853" y="233"/>
                    <a:pt x="655" y="134"/>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9"/>
            <p:cNvSpPr/>
            <p:nvPr/>
          </p:nvSpPr>
          <p:spPr>
            <a:xfrm>
              <a:off x="3971625" y="1707125"/>
              <a:ext cx="149700" cy="234700"/>
            </a:xfrm>
            <a:custGeom>
              <a:avLst/>
              <a:gdLst/>
              <a:ahLst/>
              <a:cxnLst/>
              <a:rect l="l" t="t" r="r" b="b"/>
              <a:pathLst>
                <a:path w="5988" h="9388" extrusionOk="0">
                  <a:moveTo>
                    <a:pt x="4935" y="0"/>
                  </a:moveTo>
                  <a:cubicBezTo>
                    <a:pt x="4459" y="0"/>
                    <a:pt x="3985" y="239"/>
                    <a:pt x="3774" y="681"/>
                  </a:cubicBezTo>
                  <a:cubicBezTo>
                    <a:pt x="3623" y="1015"/>
                    <a:pt x="3624" y="1385"/>
                    <a:pt x="3617" y="1741"/>
                  </a:cubicBezTo>
                  <a:cubicBezTo>
                    <a:pt x="3688" y="1764"/>
                    <a:pt x="3748" y="1831"/>
                    <a:pt x="3746" y="1911"/>
                  </a:cubicBezTo>
                  <a:cubicBezTo>
                    <a:pt x="3701" y="2122"/>
                    <a:pt x="3540" y="2300"/>
                    <a:pt x="3435" y="2484"/>
                  </a:cubicBezTo>
                  <a:cubicBezTo>
                    <a:pt x="2773" y="3510"/>
                    <a:pt x="1968" y="4429"/>
                    <a:pt x="1141" y="5324"/>
                  </a:cubicBezTo>
                  <a:cubicBezTo>
                    <a:pt x="848" y="5639"/>
                    <a:pt x="547" y="5952"/>
                    <a:pt x="234" y="6245"/>
                  </a:cubicBezTo>
                  <a:cubicBezTo>
                    <a:pt x="183" y="6296"/>
                    <a:pt x="93" y="6382"/>
                    <a:pt x="1" y="6447"/>
                  </a:cubicBezTo>
                  <a:cubicBezTo>
                    <a:pt x="75" y="6579"/>
                    <a:pt x="126" y="6734"/>
                    <a:pt x="155" y="6879"/>
                  </a:cubicBezTo>
                  <a:cubicBezTo>
                    <a:pt x="268" y="7318"/>
                    <a:pt x="335" y="7767"/>
                    <a:pt x="381" y="8217"/>
                  </a:cubicBezTo>
                  <a:cubicBezTo>
                    <a:pt x="422" y="8608"/>
                    <a:pt x="448" y="8998"/>
                    <a:pt x="475" y="9388"/>
                  </a:cubicBezTo>
                  <a:cubicBezTo>
                    <a:pt x="553" y="9304"/>
                    <a:pt x="632" y="9232"/>
                    <a:pt x="666" y="9182"/>
                  </a:cubicBezTo>
                  <a:cubicBezTo>
                    <a:pt x="1031" y="8746"/>
                    <a:pt x="1346" y="8265"/>
                    <a:pt x="1659" y="7790"/>
                  </a:cubicBezTo>
                  <a:cubicBezTo>
                    <a:pt x="2734" y="6244"/>
                    <a:pt x="3513" y="4518"/>
                    <a:pt x="4516" y="2930"/>
                  </a:cubicBezTo>
                  <a:cubicBezTo>
                    <a:pt x="4557" y="2872"/>
                    <a:pt x="4614" y="2848"/>
                    <a:pt x="4670" y="2848"/>
                  </a:cubicBezTo>
                  <a:cubicBezTo>
                    <a:pt x="4692" y="2848"/>
                    <a:pt x="4714" y="2852"/>
                    <a:pt x="4735" y="2858"/>
                  </a:cubicBezTo>
                  <a:cubicBezTo>
                    <a:pt x="4799" y="2820"/>
                    <a:pt x="4899" y="2788"/>
                    <a:pt x="4936" y="2753"/>
                  </a:cubicBezTo>
                  <a:cubicBezTo>
                    <a:pt x="5176" y="2614"/>
                    <a:pt x="5417" y="2465"/>
                    <a:pt x="5573" y="2230"/>
                  </a:cubicBezTo>
                  <a:cubicBezTo>
                    <a:pt x="5956" y="1646"/>
                    <a:pt x="5988" y="544"/>
                    <a:pt x="5373" y="130"/>
                  </a:cubicBezTo>
                  <a:cubicBezTo>
                    <a:pt x="5302" y="82"/>
                    <a:pt x="5223" y="43"/>
                    <a:pt x="5138" y="15"/>
                  </a:cubicBezTo>
                  <a:cubicBezTo>
                    <a:pt x="5071" y="5"/>
                    <a:pt x="5003" y="0"/>
                    <a:pt x="4935"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9"/>
            <p:cNvSpPr/>
            <p:nvPr/>
          </p:nvSpPr>
          <p:spPr>
            <a:xfrm>
              <a:off x="3778575" y="2035675"/>
              <a:ext cx="14100" cy="10825"/>
            </a:xfrm>
            <a:custGeom>
              <a:avLst/>
              <a:gdLst/>
              <a:ahLst/>
              <a:cxnLst/>
              <a:rect l="l" t="t" r="r" b="b"/>
              <a:pathLst>
                <a:path w="564" h="433" extrusionOk="0">
                  <a:moveTo>
                    <a:pt x="229" y="1"/>
                  </a:moveTo>
                  <a:cubicBezTo>
                    <a:pt x="224" y="1"/>
                    <a:pt x="219" y="1"/>
                    <a:pt x="214" y="1"/>
                  </a:cubicBezTo>
                  <a:cubicBezTo>
                    <a:pt x="0" y="81"/>
                    <a:pt x="95" y="417"/>
                    <a:pt x="300" y="433"/>
                  </a:cubicBezTo>
                  <a:cubicBezTo>
                    <a:pt x="563" y="410"/>
                    <a:pt x="459"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9"/>
            <p:cNvSpPr/>
            <p:nvPr/>
          </p:nvSpPr>
          <p:spPr>
            <a:xfrm>
              <a:off x="3917025" y="1804175"/>
              <a:ext cx="21950" cy="45075"/>
            </a:xfrm>
            <a:custGeom>
              <a:avLst/>
              <a:gdLst/>
              <a:ahLst/>
              <a:cxnLst/>
              <a:rect l="l" t="t" r="r" b="b"/>
              <a:pathLst>
                <a:path w="878" h="1803" extrusionOk="0">
                  <a:moveTo>
                    <a:pt x="334" y="1"/>
                  </a:moveTo>
                  <a:cubicBezTo>
                    <a:pt x="287" y="364"/>
                    <a:pt x="193" y="728"/>
                    <a:pt x="0" y="1037"/>
                  </a:cubicBezTo>
                  <a:cubicBezTo>
                    <a:pt x="286" y="1234"/>
                    <a:pt x="604" y="1600"/>
                    <a:pt x="776" y="1802"/>
                  </a:cubicBezTo>
                  <a:cubicBezTo>
                    <a:pt x="786" y="1750"/>
                    <a:pt x="793" y="1699"/>
                    <a:pt x="800" y="1657"/>
                  </a:cubicBezTo>
                  <a:cubicBezTo>
                    <a:pt x="878" y="1088"/>
                    <a:pt x="859" y="349"/>
                    <a:pt x="33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9"/>
            <p:cNvSpPr/>
            <p:nvPr/>
          </p:nvSpPr>
          <p:spPr>
            <a:xfrm>
              <a:off x="4013100" y="2261050"/>
              <a:ext cx="62150" cy="158400"/>
            </a:xfrm>
            <a:custGeom>
              <a:avLst/>
              <a:gdLst/>
              <a:ahLst/>
              <a:cxnLst/>
              <a:rect l="l" t="t" r="r" b="b"/>
              <a:pathLst>
                <a:path w="2486" h="6336" extrusionOk="0">
                  <a:moveTo>
                    <a:pt x="763" y="0"/>
                  </a:moveTo>
                  <a:cubicBezTo>
                    <a:pt x="486" y="0"/>
                    <a:pt x="197" y="222"/>
                    <a:pt x="0" y="583"/>
                  </a:cubicBezTo>
                  <a:cubicBezTo>
                    <a:pt x="307" y="889"/>
                    <a:pt x="391" y="1372"/>
                    <a:pt x="409" y="1789"/>
                  </a:cubicBezTo>
                  <a:cubicBezTo>
                    <a:pt x="410" y="1816"/>
                    <a:pt x="416" y="1841"/>
                    <a:pt x="417" y="1869"/>
                  </a:cubicBezTo>
                  <a:cubicBezTo>
                    <a:pt x="445" y="2201"/>
                    <a:pt x="337" y="2488"/>
                    <a:pt x="154" y="2766"/>
                  </a:cubicBezTo>
                  <a:cubicBezTo>
                    <a:pt x="206" y="2975"/>
                    <a:pt x="267" y="3261"/>
                    <a:pt x="336" y="3580"/>
                  </a:cubicBezTo>
                  <a:cubicBezTo>
                    <a:pt x="592" y="3551"/>
                    <a:pt x="837" y="3508"/>
                    <a:pt x="1094" y="3484"/>
                  </a:cubicBezTo>
                  <a:cubicBezTo>
                    <a:pt x="1097" y="3483"/>
                    <a:pt x="1101" y="3483"/>
                    <a:pt x="1105" y="3483"/>
                  </a:cubicBezTo>
                  <a:cubicBezTo>
                    <a:pt x="1234" y="3483"/>
                    <a:pt x="1276" y="3683"/>
                    <a:pt x="1145" y="3725"/>
                  </a:cubicBezTo>
                  <a:cubicBezTo>
                    <a:pt x="915" y="3797"/>
                    <a:pt x="681" y="3873"/>
                    <a:pt x="439" y="3873"/>
                  </a:cubicBezTo>
                  <a:cubicBezTo>
                    <a:pt x="426" y="3873"/>
                    <a:pt x="413" y="3873"/>
                    <a:pt x="400" y="3873"/>
                  </a:cubicBezTo>
                  <a:lnTo>
                    <a:pt x="400" y="3873"/>
                  </a:lnTo>
                  <a:cubicBezTo>
                    <a:pt x="433" y="4010"/>
                    <a:pt x="465" y="4147"/>
                    <a:pt x="502" y="4287"/>
                  </a:cubicBezTo>
                  <a:cubicBezTo>
                    <a:pt x="579" y="4252"/>
                    <a:pt x="674" y="4244"/>
                    <a:pt x="754" y="4227"/>
                  </a:cubicBezTo>
                  <a:cubicBezTo>
                    <a:pt x="831" y="4223"/>
                    <a:pt x="978" y="4182"/>
                    <a:pt x="1097" y="4182"/>
                  </a:cubicBezTo>
                  <a:cubicBezTo>
                    <a:pt x="1184" y="4182"/>
                    <a:pt x="1256" y="4204"/>
                    <a:pt x="1274" y="4281"/>
                  </a:cubicBezTo>
                  <a:cubicBezTo>
                    <a:pt x="1305" y="4455"/>
                    <a:pt x="938" y="4536"/>
                    <a:pt x="714" y="4536"/>
                  </a:cubicBezTo>
                  <a:cubicBezTo>
                    <a:pt x="659" y="4536"/>
                    <a:pt x="612" y="4531"/>
                    <a:pt x="582" y="4521"/>
                  </a:cubicBezTo>
                  <a:lnTo>
                    <a:pt x="565" y="4515"/>
                  </a:lnTo>
                  <a:lnTo>
                    <a:pt x="565" y="4515"/>
                  </a:lnTo>
                  <a:cubicBezTo>
                    <a:pt x="815" y="5396"/>
                    <a:pt x="1194" y="6241"/>
                    <a:pt x="1840" y="6336"/>
                  </a:cubicBezTo>
                  <a:cubicBezTo>
                    <a:pt x="1923" y="6315"/>
                    <a:pt x="1997" y="6274"/>
                    <a:pt x="2058" y="6213"/>
                  </a:cubicBezTo>
                  <a:cubicBezTo>
                    <a:pt x="2485" y="5798"/>
                    <a:pt x="2344" y="4527"/>
                    <a:pt x="2296" y="4048"/>
                  </a:cubicBezTo>
                  <a:cubicBezTo>
                    <a:pt x="2245" y="3712"/>
                    <a:pt x="2165" y="3379"/>
                    <a:pt x="2028" y="3068"/>
                  </a:cubicBezTo>
                  <a:cubicBezTo>
                    <a:pt x="1924" y="2801"/>
                    <a:pt x="1739" y="2570"/>
                    <a:pt x="1649" y="2300"/>
                  </a:cubicBezTo>
                  <a:cubicBezTo>
                    <a:pt x="1586" y="1710"/>
                    <a:pt x="1630" y="1089"/>
                    <a:pt x="1379" y="532"/>
                  </a:cubicBezTo>
                  <a:cubicBezTo>
                    <a:pt x="1225" y="161"/>
                    <a:pt x="998" y="0"/>
                    <a:pt x="7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9"/>
            <p:cNvSpPr/>
            <p:nvPr/>
          </p:nvSpPr>
          <p:spPr>
            <a:xfrm>
              <a:off x="3730875" y="1886316"/>
              <a:ext cx="112750" cy="37925"/>
            </a:xfrm>
            <a:custGeom>
              <a:avLst/>
              <a:gdLst/>
              <a:ahLst/>
              <a:cxnLst/>
              <a:rect l="l" t="t" r="r" b="b"/>
              <a:pathLst>
                <a:path w="4510" h="1517" extrusionOk="0">
                  <a:moveTo>
                    <a:pt x="4510" y="1"/>
                  </a:moveTo>
                  <a:cubicBezTo>
                    <a:pt x="3715" y="508"/>
                    <a:pt x="2778" y="788"/>
                    <a:pt x="1863" y="982"/>
                  </a:cubicBezTo>
                  <a:cubicBezTo>
                    <a:pt x="1252" y="1136"/>
                    <a:pt x="629" y="1232"/>
                    <a:pt x="1" y="1267"/>
                  </a:cubicBezTo>
                  <a:cubicBezTo>
                    <a:pt x="28" y="1283"/>
                    <a:pt x="53" y="1296"/>
                    <a:pt x="85" y="1309"/>
                  </a:cubicBezTo>
                  <a:cubicBezTo>
                    <a:pt x="336" y="1435"/>
                    <a:pt x="620" y="1499"/>
                    <a:pt x="895" y="1516"/>
                  </a:cubicBezTo>
                  <a:cubicBezTo>
                    <a:pt x="904" y="1516"/>
                    <a:pt x="912" y="1516"/>
                    <a:pt x="921" y="1516"/>
                  </a:cubicBezTo>
                  <a:cubicBezTo>
                    <a:pt x="1742" y="1516"/>
                    <a:pt x="2574" y="1375"/>
                    <a:pt x="3351" y="1123"/>
                  </a:cubicBezTo>
                  <a:cubicBezTo>
                    <a:pt x="3901" y="925"/>
                    <a:pt x="4422" y="708"/>
                    <a:pt x="4495" y="56"/>
                  </a:cubicBezTo>
                  <a:cubicBezTo>
                    <a:pt x="4501" y="37"/>
                    <a:pt x="4504" y="20"/>
                    <a:pt x="4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9"/>
            <p:cNvSpPr/>
            <p:nvPr/>
          </p:nvSpPr>
          <p:spPr>
            <a:xfrm>
              <a:off x="3753800" y="1941325"/>
              <a:ext cx="69575" cy="19700"/>
            </a:xfrm>
            <a:custGeom>
              <a:avLst/>
              <a:gdLst/>
              <a:ahLst/>
              <a:cxnLst/>
              <a:rect l="l" t="t" r="r" b="b"/>
              <a:pathLst>
                <a:path w="2783" h="788" extrusionOk="0">
                  <a:moveTo>
                    <a:pt x="1540" y="0"/>
                  </a:moveTo>
                  <a:cubicBezTo>
                    <a:pt x="1111" y="0"/>
                    <a:pt x="682" y="104"/>
                    <a:pt x="292" y="302"/>
                  </a:cubicBezTo>
                  <a:cubicBezTo>
                    <a:pt x="188" y="346"/>
                    <a:pt x="95" y="420"/>
                    <a:pt x="0" y="483"/>
                  </a:cubicBezTo>
                  <a:cubicBezTo>
                    <a:pt x="410" y="676"/>
                    <a:pt x="854" y="787"/>
                    <a:pt x="1303" y="787"/>
                  </a:cubicBezTo>
                  <a:cubicBezTo>
                    <a:pt x="1611" y="787"/>
                    <a:pt x="1921" y="735"/>
                    <a:pt x="2224" y="621"/>
                  </a:cubicBezTo>
                  <a:cubicBezTo>
                    <a:pt x="2422" y="544"/>
                    <a:pt x="2610" y="442"/>
                    <a:pt x="2782" y="321"/>
                  </a:cubicBezTo>
                  <a:cubicBezTo>
                    <a:pt x="2779" y="321"/>
                    <a:pt x="2776" y="318"/>
                    <a:pt x="2775" y="315"/>
                  </a:cubicBezTo>
                  <a:cubicBezTo>
                    <a:pt x="2391" y="102"/>
                    <a:pt x="1966" y="0"/>
                    <a:pt x="15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9"/>
            <p:cNvSpPr/>
            <p:nvPr/>
          </p:nvSpPr>
          <p:spPr>
            <a:xfrm>
              <a:off x="3714575" y="1875300"/>
              <a:ext cx="145350" cy="75050"/>
            </a:xfrm>
            <a:custGeom>
              <a:avLst/>
              <a:gdLst/>
              <a:ahLst/>
              <a:cxnLst/>
              <a:rect l="l" t="t" r="r" b="b"/>
              <a:pathLst>
                <a:path w="5814" h="3002" extrusionOk="0">
                  <a:moveTo>
                    <a:pt x="5813" y="1"/>
                  </a:moveTo>
                  <a:cubicBezTo>
                    <a:pt x="5708" y="94"/>
                    <a:pt x="5599" y="182"/>
                    <a:pt x="5485" y="262"/>
                  </a:cubicBezTo>
                  <a:cubicBezTo>
                    <a:pt x="5511" y="346"/>
                    <a:pt x="5488" y="453"/>
                    <a:pt x="5484" y="531"/>
                  </a:cubicBezTo>
                  <a:cubicBezTo>
                    <a:pt x="5268" y="1584"/>
                    <a:pt x="3108" y="2171"/>
                    <a:pt x="1812" y="2171"/>
                  </a:cubicBezTo>
                  <a:cubicBezTo>
                    <a:pt x="1587" y="2171"/>
                    <a:pt x="1388" y="2153"/>
                    <a:pt x="1230" y="2117"/>
                  </a:cubicBezTo>
                  <a:cubicBezTo>
                    <a:pt x="931" y="2041"/>
                    <a:pt x="626" y="1952"/>
                    <a:pt x="386" y="1754"/>
                  </a:cubicBezTo>
                  <a:cubicBezTo>
                    <a:pt x="368" y="1742"/>
                    <a:pt x="352" y="1726"/>
                    <a:pt x="335" y="1710"/>
                  </a:cubicBezTo>
                  <a:cubicBezTo>
                    <a:pt x="259" y="1710"/>
                    <a:pt x="180" y="1712"/>
                    <a:pt x="104" y="1712"/>
                  </a:cubicBezTo>
                  <a:cubicBezTo>
                    <a:pt x="71" y="1710"/>
                    <a:pt x="37" y="1710"/>
                    <a:pt x="1" y="1710"/>
                  </a:cubicBezTo>
                  <a:cubicBezTo>
                    <a:pt x="322" y="2241"/>
                    <a:pt x="791" y="2694"/>
                    <a:pt x="1336" y="3002"/>
                  </a:cubicBezTo>
                  <a:cubicBezTo>
                    <a:pt x="1423" y="2892"/>
                    <a:pt x="1579" y="2783"/>
                    <a:pt x="1643" y="2748"/>
                  </a:cubicBezTo>
                  <a:cubicBezTo>
                    <a:pt x="2026" y="2503"/>
                    <a:pt x="2586" y="2369"/>
                    <a:pt x="3143" y="2369"/>
                  </a:cubicBezTo>
                  <a:cubicBezTo>
                    <a:pt x="3686" y="2369"/>
                    <a:pt x="4226" y="2497"/>
                    <a:pt x="4593" y="2774"/>
                  </a:cubicBezTo>
                  <a:cubicBezTo>
                    <a:pt x="5125" y="2306"/>
                    <a:pt x="5488" y="1637"/>
                    <a:pt x="5637" y="951"/>
                  </a:cubicBezTo>
                  <a:cubicBezTo>
                    <a:pt x="5698" y="686"/>
                    <a:pt x="5758" y="431"/>
                    <a:pt x="5794" y="164"/>
                  </a:cubicBezTo>
                  <a:cubicBezTo>
                    <a:pt x="5804" y="128"/>
                    <a:pt x="5809" y="66"/>
                    <a:pt x="5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9"/>
            <p:cNvSpPr/>
            <p:nvPr/>
          </p:nvSpPr>
          <p:spPr>
            <a:xfrm>
              <a:off x="3559000" y="1471250"/>
              <a:ext cx="137650" cy="59250"/>
            </a:xfrm>
            <a:custGeom>
              <a:avLst/>
              <a:gdLst/>
              <a:ahLst/>
              <a:cxnLst/>
              <a:rect l="l" t="t" r="r" b="b"/>
              <a:pathLst>
                <a:path w="5506" h="2370" extrusionOk="0">
                  <a:moveTo>
                    <a:pt x="1416" y="0"/>
                  </a:moveTo>
                  <a:cubicBezTo>
                    <a:pt x="1390" y="54"/>
                    <a:pt x="1358" y="101"/>
                    <a:pt x="1330" y="150"/>
                  </a:cubicBezTo>
                  <a:cubicBezTo>
                    <a:pt x="1317" y="169"/>
                    <a:pt x="1307" y="190"/>
                    <a:pt x="1298" y="210"/>
                  </a:cubicBezTo>
                  <a:cubicBezTo>
                    <a:pt x="1069" y="583"/>
                    <a:pt x="848" y="961"/>
                    <a:pt x="630" y="1340"/>
                  </a:cubicBezTo>
                  <a:cubicBezTo>
                    <a:pt x="432" y="1669"/>
                    <a:pt x="243" y="2004"/>
                    <a:pt x="33" y="2325"/>
                  </a:cubicBezTo>
                  <a:cubicBezTo>
                    <a:pt x="20" y="2338"/>
                    <a:pt x="11" y="2354"/>
                    <a:pt x="1" y="2370"/>
                  </a:cubicBezTo>
                  <a:cubicBezTo>
                    <a:pt x="530" y="2352"/>
                    <a:pt x="1062" y="2309"/>
                    <a:pt x="1589" y="2246"/>
                  </a:cubicBezTo>
                  <a:cubicBezTo>
                    <a:pt x="1649" y="2240"/>
                    <a:pt x="1709" y="2233"/>
                    <a:pt x="1769" y="2223"/>
                  </a:cubicBezTo>
                  <a:cubicBezTo>
                    <a:pt x="2059" y="2172"/>
                    <a:pt x="2352" y="2128"/>
                    <a:pt x="2628" y="2026"/>
                  </a:cubicBezTo>
                  <a:cubicBezTo>
                    <a:pt x="2653" y="2014"/>
                    <a:pt x="2678" y="2004"/>
                    <a:pt x="2706" y="1997"/>
                  </a:cubicBezTo>
                  <a:cubicBezTo>
                    <a:pt x="2831" y="1697"/>
                    <a:pt x="2927" y="1424"/>
                    <a:pt x="3063" y="1136"/>
                  </a:cubicBezTo>
                  <a:cubicBezTo>
                    <a:pt x="3193" y="931"/>
                    <a:pt x="3464" y="946"/>
                    <a:pt x="3676" y="939"/>
                  </a:cubicBezTo>
                  <a:cubicBezTo>
                    <a:pt x="4254" y="948"/>
                    <a:pt x="4819" y="1042"/>
                    <a:pt x="5379" y="1178"/>
                  </a:cubicBezTo>
                  <a:cubicBezTo>
                    <a:pt x="5425" y="1133"/>
                    <a:pt x="5463" y="1090"/>
                    <a:pt x="5505" y="1048"/>
                  </a:cubicBezTo>
                  <a:cubicBezTo>
                    <a:pt x="4567" y="799"/>
                    <a:pt x="3633" y="539"/>
                    <a:pt x="2691" y="297"/>
                  </a:cubicBezTo>
                  <a:cubicBezTo>
                    <a:pt x="2340" y="210"/>
                    <a:pt x="1986" y="139"/>
                    <a:pt x="1633" y="64"/>
                  </a:cubicBezTo>
                  <a:cubicBezTo>
                    <a:pt x="1563" y="47"/>
                    <a:pt x="1484" y="29"/>
                    <a:pt x="1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9"/>
            <p:cNvSpPr/>
            <p:nvPr/>
          </p:nvSpPr>
          <p:spPr>
            <a:xfrm>
              <a:off x="3609325" y="1505275"/>
              <a:ext cx="103525" cy="78175"/>
            </a:xfrm>
            <a:custGeom>
              <a:avLst/>
              <a:gdLst/>
              <a:ahLst/>
              <a:cxnLst/>
              <a:rect l="l" t="t" r="r" b="b"/>
              <a:pathLst>
                <a:path w="4141" h="3127" extrusionOk="0">
                  <a:moveTo>
                    <a:pt x="1658" y="0"/>
                  </a:moveTo>
                  <a:cubicBezTo>
                    <a:pt x="1570" y="0"/>
                    <a:pt x="1480" y="2"/>
                    <a:pt x="1392" y="8"/>
                  </a:cubicBezTo>
                  <a:cubicBezTo>
                    <a:pt x="1389" y="14"/>
                    <a:pt x="1385" y="21"/>
                    <a:pt x="1382" y="28"/>
                  </a:cubicBezTo>
                  <a:cubicBezTo>
                    <a:pt x="989" y="1029"/>
                    <a:pt x="543" y="1999"/>
                    <a:pt x="81" y="2968"/>
                  </a:cubicBezTo>
                  <a:cubicBezTo>
                    <a:pt x="59" y="3003"/>
                    <a:pt x="30" y="3059"/>
                    <a:pt x="0" y="3127"/>
                  </a:cubicBezTo>
                  <a:cubicBezTo>
                    <a:pt x="95" y="3058"/>
                    <a:pt x="187" y="2982"/>
                    <a:pt x="282" y="2912"/>
                  </a:cubicBezTo>
                  <a:cubicBezTo>
                    <a:pt x="777" y="2549"/>
                    <a:pt x="1254" y="2162"/>
                    <a:pt x="1735" y="1776"/>
                  </a:cubicBezTo>
                  <a:cubicBezTo>
                    <a:pt x="2230" y="1378"/>
                    <a:pt x="2726" y="986"/>
                    <a:pt x="3246" y="629"/>
                  </a:cubicBezTo>
                  <a:cubicBezTo>
                    <a:pt x="2960" y="502"/>
                    <a:pt x="2678" y="366"/>
                    <a:pt x="2373" y="283"/>
                  </a:cubicBezTo>
                  <a:cubicBezTo>
                    <a:pt x="2344" y="271"/>
                    <a:pt x="2290" y="271"/>
                    <a:pt x="2299" y="231"/>
                  </a:cubicBezTo>
                  <a:cubicBezTo>
                    <a:pt x="2304" y="219"/>
                    <a:pt x="2316" y="212"/>
                    <a:pt x="2329" y="212"/>
                  </a:cubicBezTo>
                  <a:cubicBezTo>
                    <a:pt x="2330" y="212"/>
                    <a:pt x="2331" y="212"/>
                    <a:pt x="2332" y="212"/>
                  </a:cubicBezTo>
                  <a:cubicBezTo>
                    <a:pt x="2516" y="264"/>
                    <a:pt x="2698" y="330"/>
                    <a:pt x="2879" y="400"/>
                  </a:cubicBezTo>
                  <a:cubicBezTo>
                    <a:pt x="2912" y="417"/>
                    <a:pt x="3181" y="497"/>
                    <a:pt x="3335" y="573"/>
                  </a:cubicBezTo>
                  <a:cubicBezTo>
                    <a:pt x="3364" y="532"/>
                    <a:pt x="3412" y="505"/>
                    <a:pt x="3473" y="496"/>
                  </a:cubicBezTo>
                  <a:cubicBezTo>
                    <a:pt x="3695" y="476"/>
                    <a:pt x="3919" y="465"/>
                    <a:pt x="4141" y="459"/>
                  </a:cubicBezTo>
                  <a:cubicBezTo>
                    <a:pt x="4125" y="454"/>
                    <a:pt x="4109" y="449"/>
                    <a:pt x="4094" y="449"/>
                  </a:cubicBezTo>
                  <a:cubicBezTo>
                    <a:pt x="4086" y="449"/>
                    <a:pt x="4077" y="451"/>
                    <a:pt x="4070" y="455"/>
                  </a:cubicBezTo>
                  <a:cubicBezTo>
                    <a:pt x="4046" y="446"/>
                    <a:pt x="4019" y="439"/>
                    <a:pt x="3994" y="432"/>
                  </a:cubicBezTo>
                  <a:cubicBezTo>
                    <a:pt x="3838" y="387"/>
                    <a:pt x="3685" y="344"/>
                    <a:pt x="3530" y="302"/>
                  </a:cubicBezTo>
                  <a:cubicBezTo>
                    <a:pt x="3506" y="298"/>
                    <a:pt x="3479" y="290"/>
                    <a:pt x="3455" y="283"/>
                  </a:cubicBezTo>
                  <a:cubicBezTo>
                    <a:pt x="3255" y="229"/>
                    <a:pt x="3057" y="184"/>
                    <a:pt x="2858" y="145"/>
                  </a:cubicBezTo>
                  <a:cubicBezTo>
                    <a:pt x="2832" y="139"/>
                    <a:pt x="2809" y="133"/>
                    <a:pt x="2784" y="127"/>
                  </a:cubicBezTo>
                  <a:cubicBezTo>
                    <a:pt x="2774" y="127"/>
                    <a:pt x="2765" y="124"/>
                    <a:pt x="2756" y="123"/>
                  </a:cubicBezTo>
                  <a:cubicBezTo>
                    <a:pt x="2735" y="118"/>
                    <a:pt x="2716" y="117"/>
                    <a:pt x="2698" y="111"/>
                  </a:cubicBezTo>
                  <a:cubicBezTo>
                    <a:pt x="2672" y="107"/>
                    <a:pt x="2649" y="102"/>
                    <a:pt x="2624" y="97"/>
                  </a:cubicBezTo>
                  <a:lnTo>
                    <a:pt x="2519" y="81"/>
                  </a:lnTo>
                  <a:cubicBezTo>
                    <a:pt x="2474" y="75"/>
                    <a:pt x="2427" y="67"/>
                    <a:pt x="2380" y="60"/>
                  </a:cubicBezTo>
                  <a:cubicBezTo>
                    <a:pt x="2348" y="56"/>
                    <a:pt x="2318" y="51"/>
                    <a:pt x="2284" y="46"/>
                  </a:cubicBezTo>
                  <a:cubicBezTo>
                    <a:pt x="2274" y="43"/>
                    <a:pt x="2262" y="43"/>
                    <a:pt x="2248" y="41"/>
                  </a:cubicBezTo>
                  <a:cubicBezTo>
                    <a:pt x="2213" y="37"/>
                    <a:pt x="2179" y="35"/>
                    <a:pt x="2143" y="30"/>
                  </a:cubicBezTo>
                  <a:cubicBezTo>
                    <a:pt x="2114" y="28"/>
                    <a:pt x="2082" y="24"/>
                    <a:pt x="2052" y="22"/>
                  </a:cubicBezTo>
                  <a:cubicBezTo>
                    <a:pt x="2036" y="19"/>
                    <a:pt x="2019" y="16"/>
                    <a:pt x="2001" y="16"/>
                  </a:cubicBezTo>
                  <a:cubicBezTo>
                    <a:pt x="1969" y="15"/>
                    <a:pt x="1934" y="11"/>
                    <a:pt x="1902" y="9"/>
                  </a:cubicBezTo>
                  <a:cubicBezTo>
                    <a:pt x="1870" y="6"/>
                    <a:pt x="1844" y="5"/>
                    <a:pt x="1816" y="5"/>
                  </a:cubicBezTo>
                  <a:cubicBezTo>
                    <a:pt x="1797" y="2"/>
                    <a:pt x="1780" y="2"/>
                    <a:pt x="1761" y="2"/>
                  </a:cubicBezTo>
                  <a:cubicBezTo>
                    <a:pt x="1727" y="0"/>
                    <a:pt x="1693" y="0"/>
                    <a:pt x="1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9"/>
            <p:cNvSpPr/>
            <p:nvPr/>
          </p:nvSpPr>
          <p:spPr>
            <a:xfrm>
              <a:off x="3703150" y="1435250"/>
              <a:ext cx="77150" cy="74250"/>
            </a:xfrm>
            <a:custGeom>
              <a:avLst/>
              <a:gdLst/>
              <a:ahLst/>
              <a:cxnLst/>
              <a:rect l="l" t="t" r="r" b="b"/>
              <a:pathLst>
                <a:path w="3086" h="2970" extrusionOk="0">
                  <a:moveTo>
                    <a:pt x="3086" y="0"/>
                  </a:moveTo>
                  <a:lnTo>
                    <a:pt x="3086" y="0"/>
                  </a:lnTo>
                  <a:cubicBezTo>
                    <a:pt x="3078" y="2"/>
                    <a:pt x="3071" y="3"/>
                    <a:pt x="3061" y="10"/>
                  </a:cubicBezTo>
                  <a:cubicBezTo>
                    <a:pt x="2466" y="225"/>
                    <a:pt x="1857" y="426"/>
                    <a:pt x="1230" y="513"/>
                  </a:cubicBezTo>
                  <a:cubicBezTo>
                    <a:pt x="1109" y="646"/>
                    <a:pt x="1089" y="841"/>
                    <a:pt x="1029" y="1007"/>
                  </a:cubicBezTo>
                  <a:cubicBezTo>
                    <a:pt x="949" y="1265"/>
                    <a:pt x="849" y="1519"/>
                    <a:pt x="735" y="1762"/>
                  </a:cubicBezTo>
                  <a:cubicBezTo>
                    <a:pt x="547" y="2097"/>
                    <a:pt x="319" y="2482"/>
                    <a:pt x="0" y="2721"/>
                  </a:cubicBezTo>
                  <a:cubicBezTo>
                    <a:pt x="57" y="2736"/>
                    <a:pt x="110" y="2749"/>
                    <a:pt x="162" y="2765"/>
                  </a:cubicBezTo>
                  <a:cubicBezTo>
                    <a:pt x="193" y="2772"/>
                    <a:pt x="226" y="2781"/>
                    <a:pt x="255" y="2790"/>
                  </a:cubicBezTo>
                  <a:cubicBezTo>
                    <a:pt x="461" y="2847"/>
                    <a:pt x="665" y="2905"/>
                    <a:pt x="869" y="2969"/>
                  </a:cubicBezTo>
                  <a:cubicBezTo>
                    <a:pt x="911" y="2899"/>
                    <a:pt x="1042" y="2844"/>
                    <a:pt x="1093" y="2800"/>
                  </a:cubicBezTo>
                  <a:cubicBezTo>
                    <a:pt x="1271" y="2679"/>
                    <a:pt x="1436" y="2541"/>
                    <a:pt x="1595" y="2398"/>
                  </a:cubicBezTo>
                  <a:cubicBezTo>
                    <a:pt x="2303" y="1739"/>
                    <a:pt x="2807" y="916"/>
                    <a:pt x="30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9"/>
            <p:cNvSpPr/>
            <p:nvPr/>
          </p:nvSpPr>
          <p:spPr>
            <a:xfrm>
              <a:off x="3443075" y="1527400"/>
              <a:ext cx="459350" cy="244200"/>
            </a:xfrm>
            <a:custGeom>
              <a:avLst/>
              <a:gdLst/>
              <a:ahLst/>
              <a:cxnLst/>
              <a:rect l="l" t="t" r="r" b="b"/>
              <a:pathLst>
                <a:path w="18374" h="9768" extrusionOk="0">
                  <a:moveTo>
                    <a:pt x="10786" y="0"/>
                  </a:moveTo>
                  <a:cubicBezTo>
                    <a:pt x="10577" y="0"/>
                    <a:pt x="10369" y="5"/>
                    <a:pt x="10160" y="13"/>
                  </a:cubicBezTo>
                  <a:lnTo>
                    <a:pt x="10156" y="13"/>
                  </a:lnTo>
                  <a:cubicBezTo>
                    <a:pt x="10090" y="82"/>
                    <a:pt x="10000" y="140"/>
                    <a:pt x="9937" y="194"/>
                  </a:cubicBezTo>
                  <a:cubicBezTo>
                    <a:pt x="9450" y="584"/>
                    <a:pt x="8956" y="968"/>
                    <a:pt x="8459" y="1350"/>
                  </a:cubicBezTo>
                  <a:cubicBezTo>
                    <a:pt x="6752" y="2663"/>
                    <a:pt x="5027" y="3955"/>
                    <a:pt x="3419" y="5388"/>
                  </a:cubicBezTo>
                  <a:cubicBezTo>
                    <a:pt x="2355" y="6359"/>
                    <a:pt x="1360" y="7427"/>
                    <a:pt x="487" y="8559"/>
                  </a:cubicBezTo>
                  <a:cubicBezTo>
                    <a:pt x="325" y="8760"/>
                    <a:pt x="165" y="8962"/>
                    <a:pt x="6" y="9163"/>
                  </a:cubicBezTo>
                  <a:cubicBezTo>
                    <a:pt x="6" y="9164"/>
                    <a:pt x="2" y="9169"/>
                    <a:pt x="0" y="9170"/>
                  </a:cubicBezTo>
                  <a:cubicBezTo>
                    <a:pt x="13" y="9179"/>
                    <a:pt x="27" y="9188"/>
                    <a:pt x="41" y="9198"/>
                  </a:cubicBezTo>
                  <a:cubicBezTo>
                    <a:pt x="50" y="9202"/>
                    <a:pt x="60" y="9209"/>
                    <a:pt x="70" y="9217"/>
                  </a:cubicBezTo>
                  <a:cubicBezTo>
                    <a:pt x="86" y="9230"/>
                    <a:pt x="104" y="9243"/>
                    <a:pt x="121" y="9253"/>
                  </a:cubicBezTo>
                  <a:cubicBezTo>
                    <a:pt x="130" y="9260"/>
                    <a:pt x="139" y="9265"/>
                    <a:pt x="148" y="9272"/>
                  </a:cubicBezTo>
                  <a:cubicBezTo>
                    <a:pt x="188" y="9300"/>
                    <a:pt x="228" y="9322"/>
                    <a:pt x="263" y="9336"/>
                  </a:cubicBezTo>
                  <a:cubicBezTo>
                    <a:pt x="509" y="9485"/>
                    <a:pt x="767" y="9623"/>
                    <a:pt x="1041" y="9725"/>
                  </a:cubicBezTo>
                  <a:cubicBezTo>
                    <a:pt x="1077" y="9740"/>
                    <a:pt x="1115" y="9753"/>
                    <a:pt x="1156" y="9768"/>
                  </a:cubicBezTo>
                  <a:cubicBezTo>
                    <a:pt x="1160" y="9763"/>
                    <a:pt x="1165" y="9756"/>
                    <a:pt x="1171" y="9749"/>
                  </a:cubicBezTo>
                  <a:cubicBezTo>
                    <a:pt x="1187" y="9724"/>
                    <a:pt x="1208" y="9701"/>
                    <a:pt x="1232" y="9674"/>
                  </a:cubicBezTo>
                  <a:lnTo>
                    <a:pt x="1239" y="9667"/>
                  </a:lnTo>
                  <a:cubicBezTo>
                    <a:pt x="1299" y="9606"/>
                    <a:pt x="1369" y="9547"/>
                    <a:pt x="1420" y="9494"/>
                  </a:cubicBezTo>
                  <a:lnTo>
                    <a:pt x="1430" y="9483"/>
                  </a:lnTo>
                  <a:cubicBezTo>
                    <a:pt x="1434" y="9482"/>
                    <a:pt x="1436" y="9478"/>
                    <a:pt x="1442" y="9472"/>
                  </a:cubicBezTo>
                  <a:cubicBezTo>
                    <a:pt x="1739" y="9177"/>
                    <a:pt x="2054" y="8900"/>
                    <a:pt x="2380" y="8634"/>
                  </a:cubicBezTo>
                  <a:cubicBezTo>
                    <a:pt x="3766" y="7512"/>
                    <a:pt x="5195" y="6440"/>
                    <a:pt x="6650" y="5406"/>
                  </a:cubicBezTo>
                  <a:cubicBezTo>
                    <a:pt x="7812" y="4573"/>
                    <a:pt x="8979" y="3783"/>
                    <a:pt x="10158" y="2979"/>
                  </a:cubicBezTo>
                  <a:cubicBezTo>
                    <a:pt x="10478" y="2766"/>
                    <a:pt x="10787" y="2542"/>
                    <a:pt x="11115" y="2352"/>
                  </a:cubicBezTo>
                  <a:cubicBezTo>
                    <a:pt x="11163" y="2319"/>
                    <a:pt x="11227" y="2297"/>
                    <a:pt x="11289" y="2297"/>
                  </a:cubicBezTo>
                  <a:cubicBezTo>
                    <a:pt x="11297" y="2297"/>
                    <a:pt x="11306" y="2297"/>
                    <a:pt x="11314" y="2298"/>
                  </a:cubicBezTo>
                  <a:cubicBezTo>
                    <a:pt x="11252" y="2103"/>
                    <a:pt x="11187" y="1906"/>
                    <a:pt x="11125" y="1710"/>
                  </a:cubicBezTo>
                  <a:cubicBezTo>
                    <a:pt x="11061" y="1513"/>
                    <a:pt x="10991" y="1320"/>
                    <a:pt x="10921" y="1131"/>
                  </a:cubicBezTo>
                  <a:cubicBezTo>
                    <a:pt x="10910" y="1103"/>
                    <a:pt x="10899" y="1074"/>
                    <a:pt x="10887" y="1045"/>
                  </a:cubicBezTo>
                  <a:cubicBezTo>
                    <a:pt x="10862" y="978"/>
                    <a:pt x="10835" y="909"/>
                    <a:pt x="10807" y="847"/>
                  </a:cubicBezTo>
                  <a:cubicBezTo>
                    <a:pt x="10816" y="831"/>
                    <a:pt x="10825" y="824"/>
                    <a:pt x="10834" y="824"/>
                  </a:cubicBezTo>
                  <a:cubicBezTo>
                    <a:pt x="10870" y="824"/>
                    <a:pt x="10903" y="937"/>
                    <a:pt x="10922" y="965"/>
                  </a:cubicBezTo>
                  <a:cubicBezTo>
                    <a:pt x="10953" y="1019"/>
                    <a:pt x="10980" y="1076"/>
                    <a:pt x="11008" y="1131"/>
                  </a:cubicBezTo>
                  <a:cubicBezTo>
                    <a:pt x="11033" y="1179"/>
                    <a:pt x="11056" y="1229"/>
                    <a:pt x="11082" y="1280"/>
                  </a:cubicBezTo>
                  <a:cubicBezTo>
                    <a:pt x="11106" y="1332"/>
                    <a:pt x="11132" y="1386"/>
                    <a:pt x="11157" y="1439"/>
                  </a:cubicBezTo>
                  <a:cubicBezTo>
                    <a:pt x="11176" y="1476"/>
                    <a:pt x="11192" y="1513"/>
                    <a:pt x="11209" y="1554"/>
                  </a:cubicBezTo>
                  <a:cubicBezTo>
                    <a:pt x="11209" y="1555"/>
                    <a:pt x="11214" y="1557"/>
                    <a:pt x="11215" y="1562"/>
                  </a:cubicBezTo>
                  <a:cubicBezTo>
                    <a:pt x="11228" y="1587"/>
                    <a:pt x="11237" y="1613"/>
                    <a:pt x="11249" y="1638"/>
                  </a:cubicBezTo>
                  <a:cubicBezTo>
                    <a:pt x="11256" y="1657"/>
                    <a:pt x="11265" y="1675"/>
                    <a:pt x="11272" y="1694"/>
                  </a:cubicBezTo>
                  <a:cubicBezTo>
                    <a:pt x="11303" y="1761"/>
                    <a:pt x="11330" y="1831"/>
                    <a:pt x="11358" y="1898"/>
                  </a:cubicBezTo>
                  <a:cubicBezTo>
                    <a:pt x="11367" y="1922"/>
                    <a:pt x="11375" y="1949"/>
                    <a:pt x="11387" y="1973"/>
                  </a:cubicBezTo>
                  <a:cubicBezTo>
                    <a:pt x="11403" y="2021"/>
                    <a:pt x="11422" y="2065"/>
                    <a:pt x="11438" y="2110"/>
                  </a:cubicBezTo>
                  <a:cubicBezTo>
                    <a:pt x="11454" y="2156"/>
                    <a:pt x="11470" y="2204"/>
                    <a:pt x="11489" y="2249"/>
                  </a:cubicBezTo>
                  <a:cubicBezTo>
                    <a:pt x="11492" y="2250"/>
                    <a:pt x="11492" y="2256"/>
                    <a:pt x="11495" y="2258"/>
                  </a:cubicBezTo>
                  <a:cubicBezTo>
                    <a:pt x="11792" y="2263"/>
                    <a:pt x="12092" y="2271"/>
                    <a:pt x="12391" y="2278"/>
                  </a:cubicBezTo>
                  <a:cubicBezTo>
                    <a:pt x="12487" y="2282"/>
                    <a:pt x="12582" y="2285"/>
                    <a:pt x="12677" y="2287"/>
                  </a:cubicBezTo>
                  <a:cubicBezTo>
                    <a:pt x="12699" y="2287"/>
                    <a:pt x="12722" y="2290"/>
                    <a:pt x="12747" y="2290"/>
                  </a:cubicBezTo>
                  <a:cubicBezTo>
                    <a:pt x="12842" y="2293"/>
                    <a:pt x="12935" y="2297"/>
                    <a:pt x="13030" y="2298"/>
                  </a:cubicBezTo>
                  <a:cubicBezTo>
                    <a:pt x="13117" y="2300"/>
                    <a:pt x="13209" y="2301"/>
                    <a:pt x="13298" y="2307"/>
                  </a:cubicBezTo>
                  <a:lnTo>
                    <a:pt x="13318" y="2307"/>
                  </a:lnTo>
                  <a:cubicBezTo>
                    <a:pt x="13430" y="2309"/>
                    <a:pt x="13544" y="2313"/>
                    <a:pt x="13656" y="2319"/>
                  </a:cubicBezTo>
                  <a:cubicBezTo>
                    <a:pt x="13773" y="2320"/>
                    <a:pt x="13887" y="2323"/>
                    <a:pt x="13999" y="2329"/>
                  </a:cubicBezTo>
                  <a:cubicBezTo>
                    <a:pt x="14069" y="2333"/>
                    <a:pt x="14137" y="2336"/>
                    <a:pt x="14207" y="2338"/>
                  </a:cubicBezTo>
                  <a:cubicBezTo>
                    <a:pt x="14270" y="2342"/>
                    <a:pt x="14337" y="2345"/>
                    <a:pt x="14400" y="2348"/>
                  </a:cubicBezTo>
                  <a:cubicBezTo>
                    <a:pt x="14434" y="2351"/>
                    <a:pt x="14469" y="2351"/>
                    <a:pt x="14504" y="2352"/>
                  </a:cubicBezTo>
                  <a:cubicBezTo>
                    <a:pt x="14538" y="2355"/>
                    <a:pt x="14571" y="2358"/>
                    <a:pt x="14608" y="2360"/>
                  </a:cubicBezTo>
                  <a:cubicBezTo>
                    <a:pt x="14643" y="2360"/>
                    <a:pt x="14675" y="2364"/>
                    <a:pt x="14710" y="2365"/>
                  </a:cubicBezTo>
                  <a:cubicBezTo>
                    <a:pt x="14717" y="2365"/>
                    <a:pt x="14725" y="2365"/>
                    <a:pt x="14733" y="2367"/>
                  </a:cubicBezTo>
                  <a:cubicBezTo>
                    <a:pt x="14767" y="2367"/>
                    <a:pt x="14797" y="2371"/>
                    <a:pt x="14829" y="2373"/>
                  </a:cubicBezTo>
                  <a:cubicBezTo>
                    <a:pt x="14899" y="2377"/>
                    <a:pt x="14968" y="2379"/>
                    <a:pt x="15038" y="2384"/>
                  </a:cubicBezTo>
                  <a:cubicBezTo>
                    <a:pt x="15103" y="2386"/>
                    <a:pt x="15168" y="2389"/>
                    <a:pt x="15235" y="2395"/>
                  </a:cubicBezTo>
                  <a:cubicBezTo>
                    <a:pt x="15277" y="2396"/>
                    <a:pt x="15315" y="2400"/>
                    <a:pt x="15357" y="2402"/>
                  </a:cubicBezTo>
                  <a:cubicBezTo>
                    <a:pt x="15456" y="2406"/>
                    <a:pt x="15555" y="2414"/>
                    <a:pt x="15654" y="2421"/>
                  </a:cubicBezTo>
                  <a:cubicBezTo>
                    <a:pt x="15679" y="2421"/>
                    <a:pt x="15701" y="2424"/>
                    <a:pt x="15724" y="2425"/>
                  </a:cubicBezTo>
                  <a:cubicBezTo>
                    <a:pt x="15740" y="2430"/>
                    <a:pt x="15758" y="2430"/>
                    <a:pt x="15774" y="2431"/>
                  </a:cubicBezTo>
                  <a:cubicBezTo>
                    <a:pt x="16086" y="2453"/>
                    <a:pt x="16396" y="2476"/>
                    <a:pt x="16708" y="2505"/>
                  </a:cubicBezTo>
                  <a:cubicBezTo>
                    <a:pt x="16777" y="2510"/>
                    <a:pt x="16847" y="2517"/>
                    <a:pt x="16916" y="2524"/>
                  </a:cubicBezTo>
                  <a:cubicBezTo>
                    <a:pt x="17045" y="2539"/>
                    <a:pt x="17174" y="2552"/>
                    <a:pt x="17304" y="2567"/>
                  </a:cubicBezTo>
                  <a:cubicBezTo>
                    <a:pt x="17322" y="2568"/>
                    <a:pt x="17341" y="2571"/>
                    <a:pt x="17358" y="2574"/>
                  </a:cubicBezTo>
                  <a:cubicBezTo>
                    <a:pt x="17456" y="2583"/>
                    <a:pt x="17550" y="2596"/>
                    <a:pt x="17647" y="2606"/>
                  </a:cubicBezTo>
                  <a:cubicBezTo>
                    <a:pt x="17679" y="2612"/>
                    <a:pt x="17711" y="2615"/>
                    <a:pt x="17743" y="2620"/>
                  </a:cubicBezTo>
                  <a:cubicBezTo>
                    <a:pt x="17880" y="2636"/>
                    <a:pt x="18018" y="2655"/>
                    <a:pt x="18157" y="2673"/>
                  </a:cubicBezTo>
                  <a:cubicBezTo>
                    <a:pt x="18164" y="2673"/>
                    <a:pt x="18173" y="2677"/>
                    <a:pt x="18180" y="2679"/>
                  </a:cubicBezTo>
                  <a:cubicBezTo>
                    <a:pt x="18187" y="2679"/>
                    <a:pt x="18196" y="2683"/>
                    <a:pt x="18206" y="2685"/>
                  </a:cubicBezTo>
                  <a:cubicBezTo>
                    <a:pt x="18214" y="2685"/>
                    <a:pt x="18221" y="2687"/>
                    <a:pt x="18230" y="2690"/>
                  </a:cubicBezTo>
                  <a:cubicBezTo>
                    <a:pt x="18238" y="2692"/>
                    <a:pt x="18251" y="2698"/>
                    <a:pt x="18262" y="2699"/>
                  </a:cubicBezTo>
                  <a:cubicBezTo>
                    <a:pt x="18266" y="2699"/>
                    <a:pt x="18269" y="2702"/>
                    <a:pt x="18276" y="2705"/>
                  </a:cubicBezTo>
                  <a:lnTo>
                    <a:pt x="18279" y="2705"/>
                  </a:lnTo>
                  <a:cubicBezTo>
                    <a:pt x="18295" y="2553"/>
                    <a:pt x="18326" y="2402"/>
                    <a:pt x="18327" y="2249"/>
                  </a:cubicBezTo>
                  <a:cubicBezTo>
                    <a:pt x="18349" y="1956"/>
                    <a:pt x="18333" y="1653"/>
                    <a:pt x="18374" y="1360"/>
                  </a:cubicBezTo>
                  <a:cubicBezTo>
                    <a:pt x="18362" y="1357"/>
                    <a:pt x="18352" y="1354"/>
                    <a:pt x="18348" y="1335"/>
                  </a:cubicBezTo>
                  <a:cubicBezTo>
                    <a:pt x="18339" y="1332"/>
                    <a:pt x="18329" y="1328"/>
                    <a:pt x="18320" y="1325"/>
                  </a:cubicBezTo>
                  <a:cubicBezTo>
                    <a:pt x="15878" y="623"/>
                    <a:pt x="13342" y="0"/>
                    <a:pt x="10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9"/>
            <p:cNvSpPr/>
            <p:nvPr/>
          </p:nvSpPr>
          <p:spPr>
            <a:xfrm>
              <a:off x="3731625" y="1508725"/>
              <a:ext cx="48125" cy="14050"/>
            </a:xfrm>
            <a:custGeom>
              <a:avLst/>
              <a:gdLst/>
              <a:ahLst/>
              <a:cxnLst/>
              <a:rect l="l" t="t" r="r" b="b"/>
              <a:pathLst>
                <a:path w="1925" h="562" extrusionOk="0">
                  <a:moveTo>
                    <a:pt x="233" y="1"/>
                  </a:moveTo>
                  <a:cubicBezTo>
                    <a:pt x="160" y="45"/>
                    <a:pt x="80" y="90"/>
                    <a:pt x="1" y="117"/>
                  </a:cubicBezTo>
                  <a:cubicBezTo>
                    <a:pt x="88" y="151"/>
                    <a:pt x="176" y="184"/>
                    <a:pt x="266" y="221"/>
                  </a:cubicBezTo>
                  <a:cubicBezTo>
                    <a:pt x="360" y="272"/>
                    <a:pt x="542" y="314"/>
                    <a:pt x="654" y="393"/>
                  </a:cubicBezTo>
                  <a:cubicBezTo>
                    <a:pt x="1078" y="437"/>
                    <a:pt x="1505" y="498"/>
                    <a:pt x="1925" y="562"/>
                  </a:cubicBezTo>
                  <a:cubicBezTo>
                    <a:pt x="1553" y="440"/>
                    <a:pt x="1181" y="314"/>
                    <a:pt x="813" y="198"/>
                  </a:cubicBezTo>
                  <a:cubicBezTo>
                    <a:pt x="719" y="154"/>
                    <a:pt x="405" y="96"/>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9"/>
            <p:cNvSpPr/>
            <p:nvPr/>
          </p:nvSpPr>
          <p:spPr>
            <a:xfrm>
              <a:off x="3462925" y="1532375"/>
              <a:ext cx="158950" cy="45375"/>
            </a:xfrm>
            <a:custGeom>
              <a:avLst/>
              <a:gdLst/>
              <a:ahLst/>
              <a:cxnLst/>
              <a:rect l="l" t="t" r="r" b="b"/>
              <a:pathLst>
                <a:path w="6358" h="1815" extrusionOk="0">
                  <a:moveTo>
                    <a:pt x="6358" y="1"/>
                  </a:moveTo>
                  <a:lnTo>
                    <a:pt x="6358" y="1"/>
                  </a:lnTo>
                  <a:cubicBezTo>
                    <a:pt x="6046" y="104"/>
                    <a:pt x="5718" y="168"/>
                    <a:pt x="5386" y="222"/>
                  </a:cubicBezTo>
                  <a:cubicBezTo>
                    <a:pt x="4940" y="290"/>
                    <a:pt x="4488" y="320"/>
                    <a:pt x="4036" y="320"/>
                  </a:cubicBezTo>
                  <a:cubicBezTo>
                    <a:pt x="3712" y="320"/>
                    <a:pt x="3388" y="305"/>
                    <a:pt x="3066" y="276"/>
                  </a:cubicBezTo>
                  <a:cubicBezTo>
                    <a:pt x="2784" y="257"/>
                    <a:pt x="2505" y="174"/>
                    <a:pt x="2221" y="174"/>
                  </a:cubicBezTo>
                  <a:cubicBezTo>
                    <a:pt x="2197" y="174"/>
                    <a:pt x="2174" y="174"/>
                    <a:pt x="2150" y="176"/>
                  </a:cubicBezTo>
                  <a:cubicBezTo>
                    <a:pt x="1497" y="757"/>
                    <a:pt x="744" y="1232"/>
                    <a:pt x="1" y="1691"/>
                  </a:cubicBezTo>
                  <a:cubicBezTo>
                    <a:pt x="25" y="1697"/>
                    <a:pt x="50" y="1700"/>
                    <a:pt x="76" y="1706"/>
                  </a:cubicBezTo>
                  <a:cubicBezTo>
                    <a:pt x="520" y="1782"/>
                    <a:pt x="965" y="1815"/>
                    <a:pt x="1410" y="1815"/>
                  </a:cubicBezTo>
                  <a:cubicBezTo>
                    <a:pt x="1959" y="1815"/>
                    <a:pt x="2506" y="1765"/>
                    <a:pt x="3044" y="1687"/>
                  </a:cubicBezTo>
                  <a:cubicBezTo>
                    <a:pt x="3921" y="1553"/>
                    <a:pt x="4810" y="1401"/>
                    <a:pt x="5638" y="1066"/>
                  </a:cubicBezTo>
                  <a:cubicBezTo>
                    <a:pt x="5716" y="1036"/>
                    <a:pt x="5802" y="1003"/>
                    <a:pt x="5887" y="1003"/>
                  </a:cubicBezTo>
                  <a:cubicBezTo>
                    <a:pt x="5899" y="1003"/>
                    <a:pt x="5911" y="1003"/>
                    <a:pt x="5924" y="1005"/>
                  </a:cubicBezTo>
                  <a:cubicBezTo>
                    <a:pt x="5924" y="1005"/>
                    <a:pt x="5925" y="1005"/>
                    <a:pt x="5925" y="1002"/>
                  </a:cubicBezTo>
                  <a:cubicBezTo>
                    <a:pt x="5989" y="847"/>
                    <a:pt x="6061" y="693"/>
                    <a:pt x="6125" y="540"/>
                  </a:cubicBezTo>
                  <a:cubicBezTo>
                    <a:pt x="6135" y="518"/>
                    <a:pt x="6144" y="496"/>
                    <a:pt x="6154" y="473"/>
                  </a:cubicBezTo>
                  <a:cubicBezTo>
                    <a:pt x="6186" y="401"/>
                    <a:pt x="6215" y="327"/>
                    <a:pt x="6249" y="256"/>
                  </a:cubicBezTo>
                  <a:cubicBezTo>
                    <a:pt x="6257" y="234"/>
                    <a:pt x="6266" y="215"/>
                    <a:pt x="6273" y="197"/>
                  </a:cubicBezTo>
                  <a:cubicBezTo>
                    <a:pt x="6302" y="132"/>
                    <a:pt x="6330" y="65"/>
                    <a:pt x="6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9"/>
            <p:cNvSpPr/>
            <p:nvPr/>
          </p:nvSpPr>
          <p:spPr>
            <a:xfrm>
              <a:off x="4246425" y="1304250"/>
              <a:ext cx="20725" cy="18800"/>
            </a:xfrm>
            <a:custGeom>
              <a:avLst/>
              <a:gdLst/>
              <a:ahLst/>
              <a:cxnLst/>
              <a:rect l="l" t="t" r="r" b="b"/>
              <a:pathLst>
                <a:path w="829" h="752" extrusionOk="0">
                  <a:moveTo>
                    <a:pt x="513" y="0"/>
                  </a:moveTo>
                  <a:cubicBezTo>
                    <a:pt x="485" y="0"/>
                    <a:pt x="456" y="3"/>
                    <a:pt x="428" y="10"/>
                  </a:cubicBezTo>
                  <a:cubicBezTo>
                    <a:pt x="423" y="15"/>
                    <a:pt x="416" y="18"/>
                    <a:pt x="409" y="24"/>
                  </a:cubicBezTo>
                  <a:cubicBezTo>
                    <a:pt x="423" y="71"/>
                    <a:pt x="423" y="120"/>
                    <a:pt x="415" y="173"/>
                  </a:cubicBezTo>
                  <a:cubicBezTo>
                    <a:pt x="387" y="345"/>
                    <a:pt x="243" y="533"/>
                    <a:pt x="1" y="673"/>
                  </a:cubicBezTo>
                  <a:cubicBezTo>
                    <a:pt x="133" y="680"/>
                    <a:pt x="238" y="708"/>
                    <a:pt x="314" y="751"/>
                  </a:cubicBezTo>
                  <a:cubicBezTo>
                    <a:pt x="330" y="733"/>
                    <a:pt x="349" y="716"/>
                    <a:pt x="372" y="708"/>
                  </a:cubicBezTo>
                  <a:cubicBezTo>
                    <a:pt x="387" y="698"/>
                    <a:pt x="407" y="687"/>
                    <a:pt x="431" y="679"/>
                  </a:cubicBezTo>
                  <a:cubicBezTo>
                    <a:pt x="438" y="671"/>
                    <a:pt x="445" y="667"/>
                    <a:pt x="454" y="660"/>
                  </a:cubicBezTo>
                  <a:cubicBezTo>
                    <a:pt x="571" y="558"/>
                    <a:pt x="693" y="454"/>
                    <a:pt x="763" y="314"/>
                  </a:cubicBezTo>
                  <a:cubicBezTo>
                    <a:pt x="829" y="177"/>
                    <a:pt x="775" y="83"/>
                    <a:pt x="677" y="37"/>
                  </a:cubicBezTo>
                  <a:cubicBezTo>
                    <a:pt x="629" y="13"/>
                    <a:pt x="572"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9"/>
            <p:cNvSpPr/>
            <p:nvPr/>
          </p:nvSpPr>
          <p:spPr>
            <a:xfrm>
              <a:off x="4132900" y="1459450"/>
              <a:ext cx="23675" cy="23300"/>
            </a:xfrm>
            <a:custGeom>
              <a:avLst/>
              <a:gdLst/>
              <a:ahLst/>
              <a:cxnLst/>
              <a:rect l="l" t="t" r="r" b="b"/>
              <a:pathLst>
                <a:path w="947" h="932" extrusionOk="0">
                  <a:moveTo>
                    <a:pt x="276" y="1"/>
                  </a:moveTo>
                  <a:cubicBezTo>
                    <a:pt x="247" y="1"/>
                    <a:pt x="216" y="2"/>
                    <a:pt x="184" y="6"/>
                  </a:cubicBezTo>
                  <a:cubicBezTo>
                    <a:pt x="116" y="25"/>
                    <a:pt x="54" y="55"/>
                    <a:pt x="0" y="92"/>
                  </a:cubicBezTo>
                  <a:cubicBezTo>
                    <a:pt x="7" y="92"/>
                    <a:pt x="13" y="91"/>
                    <a:pt x="19" y="91"/>
                  </a:cubicBezTo>
                  <a:cubicBezTo>
                    <a:pt x="140" y="91"/>
                    <a:pt x="263" y="146"/>
                    <a:pt x="349" y="232"/>
                  </a:cubicBezTo>
                  <a:cubicBezTo>
                    <a:pt x="516" y="450"/>
                    <a:pt x="454" y="800"/>
                    <a:pt x="237" y="931"/>
                  </a:cubicBezTo>
                  <a:cubicBezTo>
                    <a:pt x="921" y="889"/>
                    <a:pt x="94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9"/>
            <p:cNvSpPr/>
            <p:nvPr/>
          </p:nvSpPr>
          <p:spPr>
            <a:xfrm>
              <a:off x="4102225" y="1436625"/>
              <a:ext cx="96725" cy="103750"/>
            </a:xfrm>
            <a:custGeom>
              <a:avLst/>
              <a:gdLst/>
              <a:ahLst/>
              <a:cxnLst/>
              <a:rect l="l" t="t" r="r" b="b"/>
              <a:pathLst>
                <a:path w="3869" h="4150" extrusionOk="0">
                  <a:moveTo>
                    <a:pt x="1560" y="709"/>
                  </a:moveTo>
                  <a:cubicBezTo>
                    <a:pt x="1824" y="709"/>
                    <a:pt x="2057" y="900"/>
                    <a:pt x="2147" y="1145"/>
                  </a:cubicBezTo>
                  <a:cubicBezTo>
                    <a:pt x="2318" y="1595"/>
                    <a:pt x="1942" y="1988"/>
                    <a:pt x="1502" y="1988"/>
                  </a:cubicBezTo>
                  <a:cubicBezTo>
                    <a:pt x="1473" y="1988"/>
                    <a:pt x="1443" y="1986"/>
                    <a:pt x="1413" y="1983"/>
                  </a:cubicBezTo>
                  <a:cubicBezTo>
                    <a:pt x="1408" y="1983"/>
                    <a:pt x="1403" y="1983"/>
                    <a:pt x="1399" y="1983"/>
                  </a:cubicBezTo>
                  <a:cubicBezTo>
                    <a:pt x="1022" y="1983"/>
                    <a:pt x="721" y="1577"/>
                    <a:pt x="866" y="1216"/>
                  </a:cubicBezTo>
                  <a:cubicBezTo>
                    <a:pt x="953" y="963"/>
                    <a:pt x="1206" y="751"/>
                    <a:pt x="1471" y="716"/>
                  </a:cubicBezTo>
                  <a:cubicBezTo>
                    <a:pt x="1501" y="711"/>
                    <a:pt x="1531" y="709"/>
                    <a:pt x="1560" y="709"/>
                  </a:cubicBezTo>
                  <a:close/>
                  <a:moveTo>
                    <a:pt x="2834" y="1"/>
                  </a:moveTo>
                  <a:cubicBezTo>
                    <a:pt x="2637" y="25"/>
                    <a:pt x="2440" y="47"/>
                    <a:pt x="2245" y="72"/>
                  </a:cubicBezTo>
                  <a:cubicBezTo>
                    <a:pt x="1487" y="174"/>
                    <a:pt x="735" y="326"/>
                    <a:pt x="0" y="544"/>
                  </a:cubicBezTo>
                  <a:cubicBezTo>
                    <a:pt x="50" y="608"/>
                    <a:pt x="88" y="675"/>
                    <a:pt x="113" y="715"/>
                  </a:cubicBezTo>
                  <a:cubicBezTo>
                    <a:pt x="464" y="1347"/>
                    <a:pt x="575" y="2080"/>
                    <a:pt x="748" y="2774"/>
                  </a:cubicBezTo>
                  <a:cubicBezTo>
                    <a:pt x="804" y="2750"/>
                    <a:pt x="859" y="2739"/>
                    <a:pt x="912" y="2739"/>
                  </a:cubicBezTo>
                  <a:cubicBezTo>
                    <a:pt x="1099" y="2739"/>
                    <a:pt x="1257" y="2877"/>
                    <a:pt x="1344" y="3052"/>
                  </a:cubicBezTo>
                  <a:cubicBezTo>
                    <a:pt x="1370" y="3105"/>
                    <a:pt x="1389" y="3162"/>
                    <a:pt x="1402" y="3217"/>
                  </a:cubicBezTo>
                  <a:cubicBezTo>
                    <a:pt x="1497" y="3530"/>
                    <a:pt x="1392" y="3848"/>
                    <a:pt x="1290" y="4150"/>
                  </a:cubicBezTo>
                  <a:cubicBezTo>
                    <a:pt x="1936" y="4070"/>
                    <a:pt x="2576" y="3936"/>
                    <a:pt x="3207" y="3780"/>
                  </a:cubicBezTo>
                  <a:cubicBezTo>
                    <a:pt x="3221" y="3774"/>
                    <a:pt x="3233" y="3772"/>
                    <a:pt x="3243" y="3771"/>
                  </a:cubicBezTo>
                  <a:cubicBezTo>
                    <a:pt x="3269" y="3695"/>
                    <a:pt x="3392" y="3643"/>
                    <a:pt x="3437" y="3583"/>
                  </a:cubicBezTo>
                  <a:cubicBezTo>
                    <a:pt x="3581" y="3439"/>
                    <a:pt x="3705" y="3280"/>
                    <a:pt x="3788" y="3098"/>
                  </a:cubicBezTo>
                  <a:cubicBezTo>
                    <a:pt x="3845" y="2966"/>
                    <a:pt x="3868" y="2809"/>
                    <a:pt x="3827" y="2672"/>
                  </a:cubicBezTo>
                  <a:cubicBezTo>
                    <a:pt x="3816" y="2631"/>
                    <a:pt x="3800" y="2595"/>
                    <a:pt x="3776" y="2561"/>
                  </a:cubicBezTo>
                  <a:cubicBezTo>
                    <a:pt x="3712" y="2490"/>
                    <a:pt x="3618" y="2452"/>
                    <a:pt x="3527" y="2423"/>
                  </a:cubicBezTo>
                  <a:cubicBezTo>
                    <a:pt x="3450" y="2389"/>
                    <a:pt x="3323" y="2417"/>
                    <a:pt x="3290" y="2321"/>
                  </a:cubicBezTo>
                  <a:cubicBezTo>
                    <a:pt x="3269" y="2223"/>
                    <a:pt x="3344" y="2136"/>
                    <a:pt x="3389" y="2056"/>
                  </a:cubicBezTo>
                  <a:cubicBezTo>
                    <a:pt x="3520" y="1876"/>
                    <a:pt x="3669" y="1572"/>
                    <a:pt x="3414" y="1429"/>
                  </a:cubicBezTo>
                  <a:cubicBezTo>
                    <a:pt x="3284" y="1320"/>
                    <a:pt x="2898" y="1413"/>
                    <a:pt x="2991" y="1151"/>
                  </a:cubicBezTo>
                  <a:cubicBezTo>
                    <a:pt x="3154" y="764"/>
                    <a:pt x="3303" y="174"/>
                    <a:pt x="2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9"/>
            <p:cNvSpPr/>
            <p:nvPr/>
          </p:nvSpPr>
          <p:spPr>
            <a:xfrm>
              <a:off x="4209300" y="1321800"/>
              <a:ext cx="33250" cy="15850"/>
            </a:xfrm>
            <a:custGeom>
              <a:avLst/>
              <a:gdLst/>
              <a:ahLst/>
              <a:cxnLst/>
              <a:rect l="l" t="t" r="r" b="b"/>
              <a:pathLst>
                <a:path w="1330" h="634" extrusionOk="0">
                  <a:moveTo>
                    <a:pt x="713" y="0"/>
                  </a:moveTo>
                  <a:cubicBezTo>
                    <a:pt x="583" y="0"/>
                    <a:pt x="454" y="17"/>
                    <a:pt x="342" y="86"/>
                  </a:cubicBezTo>
                  <a:cubicBezTo>
                    <a:pt x="339" y="86"/>
                    <a:pt x="339" y="86"/>
                    <a:pt x="336" y="87"/>
                  </a:cubicBezTo>
                  <a:cubicBezTo>
                    <a:pt x="327" y="127"/>
                    <a:pt x="311" y="169"/>
                    <a:pt x="283" y="211"/>
                  </a:cubicBezTo>
                  <a:cubicBezTo>
                    <a:pt x="227" y="306"/>
                    <a:pt x="138" y="396"/>
                    <a:pt x="1" y="481"/>
                  </a:cubicBezTo>
                  <a:cubicBezTo>
                    <a:pt x="219" y="481"/>
                    <a:pt x="377" y="541"/>
                    <a:pt x="473" y="634"/>
                  </a:cubicBezTo>
                  <a:cubicBezTo>
                    <a:pt x="482" y="621"/>
                    <a:pt x="493" y="606"/>
                    <a:pt x="508" y="597"/>
                  </a:cubicBezTo>
                  <a:cubicBezTo>
                    <a:pt x="624" y="507"/>
                    <a:pt x="1330" y="70"/>
                    <a:pt x="895" y="10"/>
                  </a:cubicBezTo>
                  <a:cubicBezTo>
                    <a:pt x="859" y="7"/>
                    <a:pt x="821" y="3"/>
                    <a:pt x="780" y="1"/>
                  </a:cubicBezTo>
                  <a:cubicBezTo>
                    <a:pt x="758" y="1"/>
                    <a:pt x="736"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9"/>
            <p:cNvSpPr/>
            <p:nvPr/>
          </p:nvSpPr>
          <p:spPr>
            <a:xfrm>
              <a:off x="4092900" y="1311450"/>
              <a:ext cx="24600" cy="29125"/>
            </a:xfrm>
            <a:custGeom>
              <a:avLst/>
              <a:gdLst/>
              <a:ahLst/>
              <a:cxnLst/>
              <a:rect l="l" t="t" r="r" b="b"/>
              <a:pathLst>
                <a:path w="984" h="1165" extrusionOk="0">
                  <a:moveTo>
                    <a:pt x="273" y="1"/>
                  </a:moveTo>
                  <a:cubicBezTo>
                    <a:pt x="234" y="1"/>
                    <a:pt x="195" y="2"/>
                    <a:pt x="158" y="6"/>
                  </a:cubicBezTo>
                  <a:cubicBezTo>
                    <a:pt x="99" y="13"/>
                    <a:pt x="47" y="38"/>
                    <a:pt x="0" y="73"/>
                  </a:cubicBezTo>
                  <a:cubicBezTo>
                    <a:pt x="7" y="73"/>
                    <a:pt x="14" y="72"/>
                    <a:pt x="21" y="72"/>
                  </a:cubicBezTo>
                  <a:cubicBezTo>
                    <a:pt x="196" y="72"/>
                    <a:pt x="393" y="179"/>
                    <a:pt x="474" y="321"/>
                  </a:cubicBezTo>
                  <a:cubicBezTo>
                    <a:pt x="690" y="598"/>
                    <a:pt x="554" y="1108"/>
                    <a:pt x="209" y="1157"/>
                  </a:cubicBezTo>
                  <a:cubicBezTo>
                    <a:pt x="233" y="1163"/>
                    <a:pt x="260" y="1164"/>
                    <a:pt x="287" y="1164"/>
                  </a:cubicBezTo>
                  <a:cubicBezTo>
                    <a:pt x="704" y="1164"/>
                    <a:pt x="984" y="653"/>
                    <a:pt x="821" y="284"/>
                  </a:cubicBezTo>
                  <a:cubicBezTo>
                    <a:pt x="736" y="61"/>
                    <a:pt x="49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9"/>
            <p:cNvSpPr/>
            <p:nvPr/>
          </p:nvSpPr>
          <p:spPr>
            <a:xfrm>
              <a:off x="4053100" y="1283380"/>
              <a:ext cx="116325" cy="98975"/>
            </a:xfrm>
            <a:custGeom>
              <a:avLst/>
              <a:gdLst/>
              <a:ahLst/>
              <a:cxnLst/>
              <a:rect l="l" t="t" r="r" b="b"/>
              <a:pathLst>
                <a:path w="4653" h="3959" extrusionOk="0">
                  <a:moveTo>
                    <a:pt x="1890" y="889"/>
                  </a:moveTo>
                  <a:cubicBezTo>
                    <a:pt x="1893" y="889"/>
                    <a:pt x="1897" y="889"/>
                    <a:pt x="1900" y="889"/>
                  </a:cubicBezTo>
                  <a:cubicBezTo>
                    <a:pt x="2926" y="912"/>
                    <a:pt x="2886" y="2381"/>
                    <a:pt x="1922" y="2381"/>
                  </a:cubicBezTo>
                  <a:cubicBezTo>
                    <a:pt x="1890" y="2381"/>
                    <a:pt x="1857" y="2379"/>
                    <a:pt x="1822" y="2376"/>
                  </a:cubicBezTo>
                  <a:cubicBezTo>
                    <a:pt x="1538" y="2361"/>
                    <a:pt x="1321" y="2125"/>
                    <a:pt x="1219" y="1874"/>
                  </a:cubicBezTo>
                  <a:cubicBezTo>
                    <a:pt x="1054" y="1431"/>
                    <a:pt x="1418" y="889"/>
                    <a:pt x="1890" y="889"/>
                  </a:cubicBezTo>
                  <a:close/>
                  <a:moveTo>
                    <a:pt x="3636" y="0"/>
                  </a:moveTo>
                  <a:cubicBezTo>
                    <a:pt x="2400" y="111"/>
                    <a:pt x="1177" y="370"/>
                    <a:pt x="1" y="758"/>
                  </a:cubicBezTo>
                  <a:cubicBezTo>
                    <a:pt x="79" y="816"/>
                    <a:pt x="149" y="882"/>
                    <a:pt x="208" y="940"/>
                  </a:cubicBezTo>
                  <a:cubicBezTo>
                    <a:pt x="702" y="1472"/>
                    <a:pt x="776" y="2208"/>
                    <a:pt x="929" y="2884"/>
                  </a:cubicBezTo>
                  <a:cubicBezTo>
                    <a:pt x="1026" y="2837"/>
                    <a:pt x="1116" y="2816"/>
                    <a:pt x="1199" y="2816"/>
                  </a:cubicBezTo>
                  <a:cubicBezTo>
                    <a:pt x="1363" y="2816"/>
                    <a:pt x="1497" y="2898"/>
                    <a:pt x="1592" y="3023"/>
                  </a:cubicBezTo>
                  <a:cubicBezTo>
                    <a:pt x="1750" y="3222"/>
                    <a:pt x="1802" y="3542"/>
                    <a:pt x="1707" y="3805"/>
                  </a:cubicBezTo>
                  <a:cubicBezTo>
                    <a:pt x="1691" y="3848"/>
                    <a:pt x="1678" y="3910"/>
                    <a:pt x="1653" y="3958"/>
                  </a:cubicBezTo>
                  <a:cubicBezTo>
                    <a:pt x="2430" y="3724"/>
                    <a:pt x="3257" y="3539"/>
                    <a:pt x="4087" y="3357"/>
                  </a:cubicBezTo>
                  <a:cubicBezTo>
                    <a:pt x="4140" y="3288"/>
                    <a:pt x="4271" y="3237"/>
                    <a:pt x="4313" y="3174"/>
                  </a:cubicBezTo>
                  <a:cubicBezTo>
                    <a:pt x="4497" y="2992"/>
                    <a:pt x="4653" y="2653"/>
                    <a:pt x="4522" y="2419"/>
                  </a:cubicBezTo>
                  <a:cubicBezTo>
                    <a:pt x="4495" y="2371"/>
                    <a:pt x="4455" y="2328"/>
                    <a:pt x="4398" y="2288"/>
                  </a:cubicBezTo>
                  <a:cubicBezTo>
                    <a:pt x="4271" y="2214"/>
                    <a:pt x="4128" y="2205"/>
                    <a:pt x="4000" y="2143"/>
                  </a:cubicBezTo>
                  <a:cubicBezTo>
                    <a:pt x="3931" y="2118"/>
                    <a:pt x="3920" y="2041"/>
                    <a:pt x="3949" y="1981"/>
                  </a:cubicBezTo>
                  <a:cubicBezTo>
                    <a:pt x="4025" y="1807"/>
                    <a:pt x="4213" y="1618"/>
                    <a:pt x="4114" y="1418"/>
                  </a:cubicBezTo>
                  <a:cubicBezTo>
                    <a:pt x="4025" y="1280"/>
                    <a:pt x="3844" y="1226"/>
                    <a:pt x="3687" y="1224"/>
                  </a:cubicBezTo>
                  <a:cubicBezTo>
                    <a:pt x="3458" y="1204"/>
                    <a:pt x="3697" y="955"/>
                    <a:pt x="3730" y="847"/>
                  </a:cubicBezTo>
                  <a:cubicBezTo>
                    <a:pt x="3857" y="525"/>
                    <a:pt x="3870" y="191"/>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4" name="Google Shape;6014;p39"/>
            <p:cNvGrpSpPr/>
            <p:nvPr/>
          </p:nvGrpSpPr>
          <p:grpSpPr>
            <a:xfrm>
              <a:off x="4025025" y="1239875"/>
              <a:ext cx="315000" cy="156950"/>
              <a:chOff x="2805825" y="1239875"/>
              <a:chExt cx="315000" cy="156950"/>
            </a:xfrm>
          </p:grpSpPr>
          <p:sp>
            <p:nvSpPr>
              <p:cNvPr id="6015" name="Google Shape;6015;p39"/>
              <p:cNvSpPr/>
              <p:nvPr/>
            </p:nvSpPr>
            <p:spPr>
              <a:xfrm>
                <a:off x="3022850" y="1239875"/>
                <a:ext cx="97975" cy="103475"/>
              </a:xfrm>
              <a:custGeom>
                <a:avLst/>
                <a:gdLst/>
                <a:ahLst/>
                <a:cxnLst/>
                <a:rect l="l" t="t" r="r" b="b"/>
                <a:pathLst>
                  <a:path w="3919" h="4139" extrusionOk="0">
                    <a:moveTo>
                      <a:pt x="2589" y="806"/>
                    </a:moveTo>
                    <a:cubicBezTo>
                      <a:pt x="2616" y="806"/>
                      <a:pt x="2631" y="847"/>
                      <a:pt x="2602" y="861"/>
                    </a:cubicBezTo>
                    <a:cubicBezTo>
                      <a:pt x="2151" y="1050"/>
                      <a:pt x="1817" y="1496"/>
                      <a:pt x="1310" y="1544"/>
                    </a:cubicBezTo>
                    <a:cubicBezTo>
                      <a:pt x="719" y="1429"/>
                      <a:pt x="2111" y="1035"/>
                      <a:pt x="2231" y="984"/>
                    </a:cubicBezTo>
                    <a:cubicBezTo>
                      <a:pt x="2346" y="933"/>
                      <a:pt x="2462" y="866"/>
                      <a:pt x="2575" y="810"/>
                    </a:cubicBezTo>
                    <a:cubicBezTo>
                      <a:pt x="2580" y="807"/>
                      <a:pt x="2584" y="806"/>
                      <a:pt x="2589" y="806"/>
                    </a:cubicBezTo>
                    <a:close/>
                    <a:moveTo>
                      <a:pt x="2071" y="1847"/>
                    </a:moveTo>
                    <a:cubicBezTo>
                      <a:pt x="2098" y="1847"/>
                      <a:pt x="2112" y="1893"/>
                      <a:pt x="2079" y="1903"/>
                    </a:cubicBezTo>
                    <a:cubicBezTo>
                      <a:pt x="2030" y="1917"/>
                      <a:pt x="1993" y="1945"/>
                      <a:pt x="1952" y="1974"/>
                    </a:cubicBezTo>
                    <a:cubicBezTo>
                      <a:pt x="1884" y="2019"/>
                      <a:pt x="1808" y="2059"/>
                      <a:pt x="1729" y="2083"/>
                    </a:cubicBezTo>
                    <a:cubicBezTo>
                      <a:pt x="1617" y="2124"/>
                      <a:pt x="1495" y="2146"/>
                      <a:pt x="1377" y="2149"/>
                    </a:cubicBezTo>
                    <a:cubicBezTo>
                      <a:pt x="1171" y="2048"/>
                      <a:pt x="1556" y="1957"/>
                      <a:pt x="1635" y="1930"/>
                    </a:cubicBezTo>
                    <a:cubicBezTo>
                      <a:pt x="1758" y="1876"/>
                      <a:pt x="1894" y="1887"/>
                      <a:pt x="2018" y="1859"/>
                    </a:cubicBezTo>
                    <a:cubicBezTo>
                      <a:pt x="2034" y="1854"/>
                      <a:pt x="2047" y="1852"/>
                      <a:pt x="2062" y="1849"/>
                    </a:cubicBezTo>
                    <a:cubicBezTo>
                      <a:pt x="2065" y="1848"/>
                      <a:pt x="2068" y="1847"/>
                      <a:pt x="2071" y="1847"/>
                    </a:cubicBezTo>
                    <a:close/>
                    <a:moveTo>
                      <a:pt x="2902" y="2163"/>
                    </a:moveTo>
                    <a:cubicBezTo>
                      <a:pt x="2913" y="2163"/>
                      <a:pt x="2924" y="2170"/>
                      <a:pt x="2929" y="2181"/>
                    </a:cubicBezTo>
                    <a:cubicBezTo>
                      <a:pt x="2936" y="2194"/>
                      <a:pt x="2929" y="2214"/>
                      <a:pt x="2916" y="2223"/>
                    </a:cubicBezTo>
                    <a:cubicBezTo>
                      <a:pt x="2782" y="2300"/>
                      <a:pt x="2652" y="2373"/>
                      <a:pt x="2527" y="2462"/>
                    </a:cubicBezTo>
                    <a:cubicBezTo>
                      <a:pt x="2239" y="2688"/>
                      <a:pt x="1903" y="2846"/>
                      <a:pt x="1552" y="2940"/>
                    </a:cubicBezTo>
                    <a:cubicBezTo>
                      <a:pt x="1511" y="2950"/>
                      <a:pt x="1467" y="2961"/>
                      <a:pt x="1424" y="2961"/>
                    </a:cubicBezTo>
                    <a:cubicBezTo>
                      <a:pt x="1391" y="2961"/>
                      <a:pt x="1358" y="2954"/>
                      <a:pt x="1329" y="2937"/>
                    </a:cubicBezTo>
                    <a:cubicBezTo>
                      <a:pt x="1157" y="2789"/>
                      <a:pt x="1881" y="2672"/>
                      <a:pt x="1970" y="2599"/>
                    </a:cubicBezTo>
                    <a:cubicBezTo>
                      <a:pt x="2280" y="2459"/>
                      <a:pt x="2599" y="2346"/>
                      <a:pt x="2887" y="2168"/>
                    </a:cubicBezTo>
                    <a:cubicBezTo>
                      <a:pt x="2892" y="2165"/>
                      <a:pt x="2897" y="2163"/>
                      <a:pt x="2902" y="2163"/>
                    </a:cubicBezTo>
                    <a:close/>
                    <a:moveTo>
                      <a:pt x="3314" y="1"/>
                    </a:moveTo>
                    <a:cubicBezTo>
                      <a:pt x="3177" y="110"/>
                      <a:pt x="3034" y="209"/>
                      <a:pt x="2888" y="302"/>
                    </a:cubicBezTo>
                    <a:cubicBezTo>
                      <a:pt x="2123" y="788"/>
                      <a:pt x="1253" y="1070"/>
                      <a:pt x="371" y="1282"/>
                    </a:cubicBezTo>
                    <a:cubicBezTo>
                      <a:pt x="249" y="1317"/>
                      <a:pt x="123" y="1346"/>
                      <a:pt x="1" y="1376"/>
                    </a:cubicBezTo>
                    <a:cubicBezTo>
                      <a:pt x="132" y="1436"/>
                      <a:pt x="206" y="1535"/>
                      <a:pt x="235" y="1652"/>
                    </a:cubicBezTo>
                    <a:cubicBezTo>
                      <a:pt x="281" y="1638"/>
                      <a:pt x="339" y="1630"/>
                      <a:pt x="402" y="1630"/>
                    </a:cubicBezTo>
                    <a:cubicBezTo>
                      <a:pt x="736" y="1630"/>
                      <a:pt x="1208" y="1847"/>
                      <a:pt x="687" y="2477"/>
                    </a:cubicBezTo>
                    <a:cubicBezTo>
                      <a:pt x="698" y="2476"/>
                      <a:pt x="708" y="2476"/>
                      <a:pt x="718" y="2476"/>
                    </a:cubicBezTo>
                    <a:cubicBezTo>
                      <a:pt x="828" y="2476"/>
                      <a:pt x="916" y="2504"/>
                      <a:pt x="982" y="2545"/>
                    </a:cubicBezTo>
                    <a:cubicBezTo>
                      <a:pt x="1187" y="2678"/>
                      <a:pt x="1174" y="2974"/>
                      <a:pt x="954" y="3204"/>
                    </a:cubicBezTo>
                    <a:cubicBezTo>
                      <a:pt x="894" y="3257"/>
                      <a:pt x="804" y="3383"/>
                      <a:pt x="712" y="3427"/>
                    </a:cubicBezTo>
                    <a:cubicBezTo>
                      <a:pt x="687" y="3455"/>
                      <a:pt x="663" y="3477"/>
                      <a:pt x="635" y="3491"/>
                    </a:cubicBezTo>
                    <a:cubicBezTo>
                      <a:pt x="686" y="3649"/>
                      <a:pt x="593" y="3854"/>
                      <a:pt x="384" y="4038"/>
                    </a:cubicBezTo>
                    <a:cubicBezTo>
                      <a:pt x="351" y="4058"/>
                      <a:pt x="313" y="4097"/>
                      <a:pt x="265" y="4138"/>
                    </a:cubicBezTo>
                    <a:cubicBezTo>
                      <a:pt x="1715" y="3609"/>
                      <a:pt x="3010" y="2841"/>
                      <a:pt x="3918" y="1513"/>
                    </a:cubicBezTo>
                    <a:lnTo>
                      <a:pt x="3918" y="1513"/>
                    </a:lnTo>
                    <a:cubicBezTo>
                      <a:pt x="3749" y="1600"/>
                      <a:pt x="3154" y="1875"/>
                      <a:pt x="2804" y="1875"/>
                    </a:cubicBezTo>
                    <a:cubicBezTo>
                      <a:pt x="2603" y="1875"/>
                      <a:pt x="2483" y="1784"/>
                      <a:pt x="2573" y="1512"/>
                    </a:cubicBezTo>
                    <a:cubicBezTo>
                      <a:pt x="2865" y="1031"/>
                      <a:pt x="3184" y="557"/>
                      <a:pt x="3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9"/>
              <p:cNvSpPr/>
              <p:nvPr/>
            </p:nvSpPr>
            <p:spPr>
              <a:xfrm>
                <a:off x="3000450" y="1276050"/>
                <a:ext cx="24800" cy="22225"/>
              </a:xfrm>
              <a:custGeom>
                <a:avLst/>
                <a:gdLst/>
                <a:ahLst/>
                <a:cxnLst/>
                <a:rect l="l" t="t" r="r" b="b"/>
                <a:pathLst>
                  <a:path w="992" h="889" extrusionOk="0">
                    <a:moveTo>
                      <a:pt x="575" y="1"/>
                    </a:moveTo>
                    <a:cubicBezTo>
                      <a:pt x="481" y="18"/>
                      <a:pt x="393" y="37"/>
                      <a:pt x="299" y="53"/>
                    </a:cubicBezTo>
                    <a:cubicBezTo>
                      <a:pt x="381" y="279"/>
                      <a:pt x="199" y="562"/>
                      <a:pt x="1" y="681"/>
                    </a:cubicBezTo>
                    <a:cubicBezTo>
                      <a:pt x="16" y="681"/>
                      <a:pt x="30" y="681"/>
                      <a:pt x="45" y="681"/>
                    </a:cubicBezTo>
                    <a:cubicBezTo>
                      <a:pt x="339" y="681"/>
                      <a:pt x="542" y="763"/>
                      <a:pt x="651" y="888"/>
                    </a:cubicBezTo>
                    <a:cubicBezTo>
                      <a:pt x="675" y="794"/>
                      <a:pt x="833" y="670"/>
                      <a:pt x="876" y="600"/>
                    </a:cubicBezTo>
                    <a:cubicBezTo>
                      <a:pt x="943" y="507"/>
                      <a:pt x="992" y="402"/>
                      <a:pt x="989" y="287"/>
                    </a:cubicBezTo>
                    <a:cubicBezTo>
                      <a:pt x="956" y="123"/>
                      <a:pt x="781" y="7"/>
                      <a:pt x="619" y="7"/>
                    </a:cubicBezTo>
                    <a:cubicBezTo>
                      <a:pt x="610" y="7"/>
                      <a:pt x="600" y="7"/>
                      <a:pt x="591" y="8"/>
                    </a:cubicBezTo>
                    <a:cubicBezTo>
                      <a:pt x="585" y="8"/>
                      <a:pt x="579" y="2"/>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9"/>
              <p:cNvSpPr/>
              <p:nvPr/>
            </p:nvSpPr>
            <p:spPr>
              <a:xfrm>
                <a:off x="3023175" y="1284250"/>
                <a:ext cx="18625" cy="16950"/>
              </a:xfrm>
              <a:custGeom>
                <a:avLst/>
                <a:gdLst/>
                <a:ahLst/>
                <a:cxnLst/>
                <a:rect l="l" t="t" r="r" b="b"/>
                <a:pathLst>
                  <a:path w="745" h="678" extrusionOk="0">
                    <a:moveTo>
                      <a:pt x="344" y="1"/>
                    </a:moveTo>
                    <a:cubicBezTo>
                      <a:pt x="305" y="1"/>
                      <a:pt x="269" y="11"/>
                      <a:pt x="234" y="18"/>
                    </a:cubicBezTo>
                    <a:cubicBezTo>
                      <a:pt x="225" y="190"/>
                      <a:pt x="138" y="374"/>
                      <a:pt x="1" y="512"/>
                    </a:cubicBezTo>
                    <a:cubicBezTo>
                      <a:pt x="240" y="520"/>
                      <a:pt x="400" y="582"/>
                      <a:pt x="492" y="677"/>
                    </a:cubicBezTo>
                    <a:cubicBezTo>
                      <a:pt x="593" y="531"/>
                      <a:pt x="740" y="383"/>
                      <a:pt x="744" y="200"/>
                    </a:cubicBezTo>
                    <a:cubicBezTo>
                      <a:pt x="714" y="39"/>
                      <a:pt x="502" y="18"/>
                      <a:pt x="368" y="2"/>
                    </a:cubicBezTo>
                    <a:cubicBezTo>
                      <a:pt x="360" y="1"/>
                      <a:pt x="352" y="1"/>
                      <a:pt x="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9"/>
              <p:cNvSpPr/>
              <p:nvPr/>
            </p:nvSpPr>
            <p:spPr>
              <a:xfrm>
                <a:off x="2980700" y="1277875"/>
                <a:ext cx="24375" cy="15525"/>
              </a:xfrm>
              <a:custGeom>
                <a:avLst/>
                <a:gdLst/>
                <a:ahLst/>
                <a:cxnLst/>
                <a:rect l="l" t="t" r="r" b="b"/>
                <a:pathLst>
                  <a:path w="975" h="621" extrusionOk="0">
                    <a:moveTo>
                      <a:pt x="958" y="1"/>
                    </a:moveTo>
                    <a:lnTo>
                      <a:pt x="958" y="1"/>
                    </a:lnTo>
                    <a:cubicBezTo>
                      <a:pt x="723" y="40"/>
                      <a:pt x="486" y="69"/>
                      <a:pt x="250" y="95"/>
                    </a:cubicBezTo>
                    <a:cubicBezTo>
                      <a:pt x="238" y="221"/>
                      <a:pt x="107" y="346"/>
                      <a:pt x="1" y="402"/>
                    </a:cubicBezTo>
                    <a:cubicBezTo>
                      <a:pt x="259" y="422"/>
                      <a:pt x="404" y="505"/>
                      <a:pt x="467" y="620"/>
                    </a:cubicBezTo>
                    <a:cubicBezTo>
                      <a:pt x="639" y="506"/>
                      <a:pt x="811" y="387"/>
                      <a:pt x="907" y="192"/>
                    </a:cubicBezTo>
                    <a:cubicBezTo>
                      <a:pt x="936" y="133"/>
                      <a:pt x="974" y="68"/>
                      <a:pt x="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9"/>
              <p:cNvSpPr/>
              <p:nvPr/>
            </p:nvSpPr>
            <p:spPr>
              <a:xfrm>
                <a:off x="2971075" y="1280475"/>
                <a:ext cx="12500" cy="6250"/>
              </a:xfrm>
              <a:custGeom>
                <a:avLst/>
                <a:gdLst/>
                <a:ahLst/>
                <a:cxnLst/>
                <a:rect l="l" t="t" r="r" b="b"/>
                <a:pathLst>
                  <a:path w="500" h="250" extrusionOk="0">
                    <a:moveTo>
                      <a:pt x="499" y="0"/>
                    </a:moveTo>
                    <a:lnTo>
                      <a:pt x="499" y="0"/>
                    </a:lnTo>
                    <a:cubicBezTo>
                      <a:pt x="333" y="16"/>
                      <a:pt x="166" y="29"/>
                      <a:pt x="1" y="41"/>
                    </a:cubicBezTo>
                    <a:cubicBezTo>
                      <a:pt x="11" y="59"/>
                      <a:pt x="24" y="77"/>
                      <a:pt x="30" y="94"/>
                    </a:cubicBezTo>
                    <a:cubicBezTo>
                      <a:pt x="52" y="152"/>
                      <a:pt x="61" y="203"/>
                      <a:pt x="61" y="249"/>
                    </a:cubicBezTo>
                    <a:cubicBezTo>
                      <a:pt x="75" y="245"/>
                      <a:pt x="90" y="241"/>
                      <a:pt x="106" y="241"/>
                    </a:cubicBezTo>
                    <a:cubicBezTo>
                      <a:pt x="247" y="196"/>
                      <a:pt x="405" y="146"/>
                      <a:pt x="492" y="16"/>
                    </a:cubicBezTo>
                    <a:cubicBezTo>
                      <a:pt x="495" y="12"/>
                      <a:pt x="498" y="6"/>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9"/>
              <p:cNvSpPr/>
              <p:nvPr/>
            </p:nvSpPr>
            <p:spPr>
              <a:xfrm>
                <a:off x="2963750" y="1290400"/>
                <a:ext cx="30525" cy="19725"/>
              </a:xfrm>
              <a:custGeom>
                <a:avLst/>
                <a:gdLst/>
                <a:ahLst/>
                <a:cxnLst/>
                <a:rect l="l" t="t" r="r" b="b"/>
                <a:pathLst>
                  <a:path w="1221" h="789" extrusionOk="0">
                    <a:moveTo>
                      <a:pt x="478" y="1"/>
                    </a:moveTo>
                    <a:cubicBezTo>
                      <a:pt x="431" y="1"/>
                      <a:pt x="384" y="4"/>
                      <a:pt x="338" y="11"/>
                    </a:cubicBezTo>
                    <a:cubicBezTo>
                      <a:pt x="332" y="11"/>
                      <a:pt x="329" y="5"/>
                      <a:pt x="323" y="5"/>
                    </a:cubicBezTo>
                    <a:cubicBezTo>
                      <a:pt x="262" y="172"/>
                      <a:pt x="115" y="317"/>
                      <a:pt x="1" y="443"/>
                    </a:cubicBezTo>
                    <a:cubicBezTo>
                      <a:pt x="333" y="485"/>
                      <a:pt x="508" y="618"/>
                      <a:pt x="558" y="788"/>
                    </a:cubicBezTo>
                    <a:cubicBezTo>
                      <a:pt x="584" y="746"/>
                      <a:pt x="628" y="712"/>
                      <a:pt x="661" y="686"/>
                    </a:cubicBezTo>
                    <a:cubicBezTo>
                      <a:pt x="814" y="555"/>
                      <a:pt x="1221" y="210"/>
                      <a:pt x="880" y="81"/>
                    </a:cubicBezTo>
                    <a:cubicBezTo>
                      <a:pt x="748" y="29"/>
                      <a:pt x="613"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9"/>
              <p:cNvSpPr/>
              <p:nvPr/>
            </p:nvSpPr>
            <p:spPr>
              <a:xfrm>
                <a:off x="2956250" y="1331350"/>
                <a:ext cx="22475" cy="19200"/>
              </a:xfrm>
              <a:custGeom>
                <a:avLst/>
                <a:gdLst/>
                <a:ahLst/>
                <a:cxnLst/>
                <a:rect l="l" t="t" r="r" b="b"/>
                <a:pathLst>
                  <a:path w="899" h="768" extrusionOk="0">
                    <a:moveTo>
                      <a:pt x="482" y="1"/>
                    </a:moveTo>
                    <a:cubicBezTo>
                      <a:pt x="410" y="1"/>
                      <a:pt x="340" y="5"/>
                      <a:pt x="283" y="7"/>
                    </a:cubicBezTo>
                    <a:cubicBezTo>
                      <a:pt x="301" y="112"/>
                      <a:pt x="276" y="226"/>
                      <a:pt x="208" y="347"/>
                    </a:cubicBezTo>
                    <a:cubicBezTo>
                      <a:pt x="160" y="428"/>
                      <a:pt x="91" y="514"/>
                      <a:pt x="1" y="597"/>
                    </a:cubicBezTo>
                    <a:cubicBezTo>
                      <a:pt x="4" y="597"/>
                      <a:pt x="7" y="597"/>
                      <a:pt x="11" y="597"/>
                    </a:cubicBezTo>
                    <a:cubicBezTo>
                      <a:pt x="168" y="597"/>
                      <a:pt x="323" y="664"/>
                      <a:pt x="422" y="768"/>
                    </a:cubicBezTo>
                    <a:cubicBezTo>
                      <a:pt x="575" y="607"/>
                      <a:pt x="783" y="485"/>
                      <a:pt x="880" y="277"/>
                    </a:cubicBezTo>
                    <a:cubicBezTo>
                      <a:pt x="898" y="211"/>
                      <a:pt x="893" y="162"/>
                      <a:pt x="871" y="122"/>
                    </a:cubicBezTo>
                    <a:cubicBezTo>
                      <a:pt x="815" y="20"/>
                      <a:pt x="644" y="1"/>
                      <a:pt x="4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9"/>
              <p:cNvSpPr/>
              <p:nvPr/>
            </p:nvSpPr>
            <p:spPr>
              <a:xfrm>
                <a:off x="2983325" y="1296225"/>
                <a:ext cx="36450" cy="22675"/>
              </a:xfrm>
              <a:custGeom>
                <a:avLst/>
                <a:gdLst/>
                <a:ahLst/>
                <a:cxnLst/>
                <a:rect l="l" t="t" r="r" b="b"/>
                <a:pathLst>
                  <a:path w="1458" h="907" extrusionOk="0">
                    <a:moveTo>
                      <a:pt x="722" y="0"/>
                    </a:moveTo>
                    <a:cubicBezTo>
                      <a:pt x="674" y="0"/>
                      <a:pt x="625" y="3"/>
                      <a:pt x="573" y="9"/>
                    </a:cubicBezTo>
                    <a:cubicBezTo>
                      <a:pt x="570" y="8"/>
                      <a:pt x="567" y="8"/>
                      <a:pt x="565" y="8"/>
                    </a:cubicBezTo>
                    <a:cubicBezTo>
                      <a:pt x="500" y="8"/>
                      <a:pt x="448" y="39"/>
                      <a:pt x="391" y="61"/>
                    </a:cubicBezTo>
                    <a:cubicBezTo>
                      <a:pt x="371" y="236"/>
                      <a:pt x="225" y="439"/>
                      <a:pt x="1" y="589"/>
                    </a:cubicBezTo>
                    <a:cubicBezTo>
                      <a:pt x="328" y="592"/>
                      <a:pt x="538" y="726"/>
                      <a:pt x="602" y="906"/>
                    </a:cubicBezTo>
                    <a:cubicBezTo>
                      <a:pt x="713" y="832"/>
                      <a:pt x="846" y="771"/>
                      <a:pt x="938" y="689"/>
                    </a:cubicBezTo>
                    <a:cubicBezTo>
                      <a:pt x="1458" y="291"/>
                      <a:pt x="1217"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9"/>
              <p:cNvSpPr/>
              <p:nvPr/>
            </p:nvSpPr>
            <p:spPr>
              <a:xfrm>
                <a:off x="2967325" y="1313150"/>
                <a:ext cx="28625" cy="21675"/>
              </a:xfrm>
              <a:custGeom>
                <a:avLst/>
                <a:gdLst/>
                <a:ahLst/>
                <a:cxnLst/>
                <a:rect l="l" t="t" r="r" b="b"/>
                <a:pathLst>
                  <a:path w="1145" h="867" extrusionOk="0">
                    <a:moveTo>
                      <a:pt x="429" y="1"/>
                    </a:moveTo>
                    <a:cubicBezTo>
                      <a:pt x="416" y="202"/>
                      <a:pt x="266" y="426"/>
                      <a:pt x="1" y="604"/>
                    </a:cubicBezTo>
                    <a:cubicBezTo>
                      <a:pt x="6" y="604"/>
                      <a:pt x="11" y="604"/>
                      <a:pt x="16" y="604"/>
                    </a:cubicBezTo>
                    <a:cubicBezTo>
                      <a:pt x="289" y="604"/>
                      <a:pt x="472" y="683"/>
                      <a:pt x="555" y="805"/>
                    </a:cubicBezTo>
                    <a:cubicBezTo>
                      <a:pt x="569" y="824"/>
                      <a:pt x="581" y="843"/>
                      <a:pt x="590" y="866"/>
                    </a:cubicBezTo>
                    <a:cubicBezTo>
                      <a:pt x="635" y="828"/>
                      <a:pt x="700" y="802"/>
                      <a:pt x="744" y="761"/>
                    </a:cubicBezTo>
                    <a:cubicBezTo>
                      <a:pt x="759" y="747"/>
                      <a:pt x="772" y="734"/>
                      <a:pt x="788" y="719"/>
                    </a:cubicBezTo>
                    <a:cubicBezTo>
                      <a:pt x="910" y="602"/>
                      <a:pt x="1034" y="476"/>
                      <a:pt x="1092" y="317"/>
                    </a:cubicBezTo>
                    <a:cubicBezTo>
                      <a:pt x="1145" y="82"/>
                      <a:pt x="728" y="54"/>
                      <a:pt x="569" y="25"/>
                    </a:cubicBezTo>
                    <a:cubicBezTo>
                      <a:pt x="530" y="15"/>
                      <a:pt x="470" y="25"/>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9"/>
              <p:cNvSpPr/>
              <p:nvPr/>
            </p:nvSpPr>
            <p:spPr>
              <a:xfrm>
                <a:off x="3008100" y="1300625"/>
                <a:ext cx="31500" cy="20300"/>
              </a:xfrm>
              <a:custGeom>
                <a:avLst/>
                <a:gdLst/>
                <a:ahLst/>
                <a:cxnLst/>
                <a:rect l="l" t="t" r="r" b="b"/>
                <a:pathLst>
                  <a:path w="1260" h="812" extrusionOk="0">
                    <a:moveTo>
                      <a:pt x="400" y="0"/>
                    </a:moveTo>
                    <a:cubicBezTo>
                      <a:pt x="493" y="207"/>
                      <a:pt x="371" y="488"/>
                      <a:pt x="1" y="714"/>
                    </a:cubicBezTo>
                    <a:cubicBezTo>
                      <a:pt x="24" y="713"/>
                      <a:pt x="47" y="713"/>
                      <a:pt x="68" y="713"/>
                    </a:cubicBezTo>
                    <a:cubicBezTo>
                      <a:pt x="163" y="713"/>
                      <a:pt x="239" y="723"/>
                      <a:pt x="299" y="743"/>
                    </a:cubicBezTo>
                    <a:cubicBezTo>
                      <a:pt x="358" y="759"/>
                      <a:pt x="400" y="783"/>
                      <a:pt x="429" y="812"/>
                    </a:cubicBezTo>
                    <a:cubicBezTo>
                      <a:pt x="432" y="810"/>
                      <a:pt x="436" y="806"/>
                      <a:pt x="438" y="805"/>
                    </a:cubicBezTo>
                    <a:cubicBezTo>
                      <a:pt x="576" y="707"/>
                      <a:pt x="722" y="615"/>
                      <a:pt x="843" y="491"/>
                    </a:cubicBezTo>
                    <a:cubicBezTo>
                      <a:pt x="846" y="490"/>
                      <a:pt x="852" y="485"/>
                      <a:pt x="853" y="481"/>
                    </a:cubicBezTo>
                    <a:cubicBezTo>
                      <a:pt x="1260" y="58"/>
                      <a:pt x="808" y="12"/>
                      <a:pt x="433" y="10"/>
                    </a:cubicBezTo>
                    <a:cubicBezTo>
                      <a:pt x="420" y="9"/>
                      <a:pt x="410" y="5"/>
                      <a:pt x="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9"/>
              <p:cNvSpPr/>
              <p:nvPr/>
            </p:nvSpPr>
            <p:spPr>
              <a:xfrm>
                <a:off x="2936150" y="1324450"/>
                <a:ext cx="26625" cy="21300"/>
              </a:xfrm>
              <a:custGeom>
                <a:avLst/>
                <a:gdLst/>
                <a:ahLst/>
                <a:cxnLst/>
                <a:rect l="l" t="t" r="r" b="b"/>
                <a:pathLst>
                  <a:path w="1065" h="852" extrusionOk="0">
                    <a:moveTo>
                      <a:pt x="389" y="1"/>
                    </a:moveTo>
                    <a:cubicBezTo>
                      <a:pt x="340" y="1"/>
                      <a:pt x="287" y="2"/>
                      <a:pt x="230" y="6"/>
                    </a:cubicBezTo>
                    <a:lnTo>
                      <a:pt x="210" y="6"/>
                    </a:lnTo>
                    <a:cubicBezTo>
                      <a:pt x="196" y="130"/>
                      <a:pt x="126" y="274"/>
                      <a:pt x="0" y="435"/>
                    </a:cubicBezTo>
                    <a:cubicBezTo>
                      <a:pt x="300" y="486"/>
                      <a:pt x="526" y="644"/>
                      <a:pt x="621" y="851"/>
                    </a:cubicBezTo>
                    <a:cubicBezTo>
                      <a:pt x="624" y="844"/>
                      <a:pt x="627" y="841"/>
                      <a:pt x="631" y="834"/>
                    </a:cubicBezTo>
                    <a:cubicBezTo>
                      <a:pt x="1065" y="298"/>
                      <a:pt x="1011"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9"/>
              <p:cNvSpPr/>
              <p:nvPr/>
            </p:nvSpPr>
            <p:spPr>
              <a:xfrm>
                <a:off x="2927250" y="1296875"/>
                <a:ext cx="30350" cy="23475"/>
              </a:xfrm>
              <a:custGeom>
                <a:avLst/>
                <a:gdLst/>
                <a:ahLst/>
                <a:cxnLst/>
                <a:rect l="l" t="t" r="r" b="b"/>
                <a:pathLst>
                  <a:path w="1214" h="939" extrusionOk="0">
                    <a:moveTo>
                      <a:pt x="240" y="0"/>
                    </a:moveTo>
                    <a:lnTo>
                      <a:pt x="240" y="26"/>
                    </a:lnTo>
                    <a:cubicBezTo>
                      <a:pt x="210" y="241"/>
                      <a:pt x="78" y="424"/>
                      <a:pt x="1" y="627"/>
                    </a:cubicBezTo>
                    <a:cubicBezTo>
                      <a:pt x="304" y="672"/>
                      <a:pt x="487" y="781"/>
                      <a:pt x="546" y="939"/>
                    </a:cubicBezTo>
                    <a:cubicBezTo>
                      <a:pt x="554" y="931"/>
                      <a:pt x="566" y="924"/>
                      <a:pt x="575" y="920"/>
                    </a:cubicBezTo>
                    <a:cubicBezTo>
                      <a:pt x="783" y="755"/>
                      <a:pt x="1213" y="523"/>
                      <a:pt x="1099" y="208"/>
                    </a:cubicBezTo>
                    <a:cubicBezTo>
                      <a:pt x="973" y="59"/>
                      <a:pt x="781" y="28"/>
                      <a:pt x="590" y="28"/>
                    </a:cubicBezTo>
                    <a:cubicBezTo>
                      <a:pt x="483" y="28"/>
                      <a:pt x="376" y="38"/>
                      <a:pt x="280" y="42"/>
                    </a:cubicBezTo>
                    <a:cubicBezTo>
                      <a:pt x="260" y="28"/>
                      <a:pt x="247" y="13"/>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9"/>
              <p:cNvSpPr/>
              <p:nvPr/>
            </p:nvSpPr>
            <p:spPr>
              <a:xfrm>
                <a:off x="2946900" y="1304300"/>
                <a:ext cx="29450" cy="22975"/>
              </a:xfrm>
              <a:custGeom>
                <a:avLst/>
                <a:gdLst/>
                <a:ahLst/>
                <a:cxnLst/>
                <a:rect l="l" t="t" r="r" b="b"/>
                <a:pathLst>
                  <a:path w="1178" h="919" extrusionOk="0">
                    <a:moveTo>
                      <a:pt x="560" y="0"/>
                    </a:moveTo>
                    <a:cubicBezTo>
                      <a:pt x="542" y="0"/>
                      <a:pt x="525" y="0"/>
                      <a:pt x="509" y="0"/>
                    </a:cubicBezTo>
                    <a:cubicBezTo>
                      <a:pt x="505" y="1"/>
                      <a:pt x="502" y="1"/>
                      <a:pt x="499" y="1"/>
                    </a:cubicBezTo>
                    <a:cubicBezTo>
                      <a:pt x="496" y="1"/>
                      <a:pt x="493" y="1"/>
                      <a:pt x="490" y="0"/>
                    </a:cubicBezTo>
                    <a:lnTo>
                      <a:pt x="490" y="0"/>
                    </a:lnTo>
                    <a:cubicBezTo>
                      <a:pt x="516" y="222"/>
                      <a:pt x="344" y="490"/>
                      <a:pt x="0" y="680"/>
                    </a:cubicBezTo>
                    <a:cubicBezTo>
                      <a:pt x="286" y="681"/>
                      <a:pt x="485" y="776"/>
                      <a:pt x="587" y="919"/>
                    </a:cubicBezTo>
                    <a:cubicBezTo>
                      <a:pt x="609" y="895"/>
                      <a:pt x="636" y="875"/>
                      <a:pt x="657" y="860"/>
                    </a:cubicBezTo>
                    <a:cubicBezTo>
                      <a:pt x="857" y="687"/>
                      <a:pt x="1178" y="438"/>
                      <a:pt x="1051" y="145"/>
                    </a:cubicBezTo>
                    <a:cubicBezTo>
                      <a:pt x="934" y="12"/>
                      <a:pt x="732" y="0"/>
                      <a:pt x="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9"/>
              <p:cNvSpPr/>
              <p:nvPr/>
            </p:nvSpPr>
            <p:spPr>
              <a:xfrm>
                <a:off x="2805825" y="1305250"/>
                <a:ext cx="67500" cy="91575"/>
              </a:xfrm>
              <a:custGeom>
                <a:avLst/>
                <a:gdLst/>
                <a:ahLst/>
                <a:cxnLst/>
                <a:rect l="l" t="t" r="r" b="b"/>
                <a:pathLst>
                  <a:path w="2700" h="3663" extrusionOk="0">
                    <a:moveTo>
                      <a:pt x="850" y="0"/>
                    </a:moveTo>
                    <a:cubicBezTo>
                      <a:pt x="563" y="104"/>
                      <a:pt x="284" y="219"/>
                      <a:pt x="0" y="330"/>
                    </a:cubicBezTo>
                    <a:cubicBezTo>
                      <a:pt x="31" y="347"/>
                      <a:pt x="58" y="363"/>
                      <a:pt x="85" y="384"/>
                    </a:cubicBezTo>
                    <a:cubicBezTo>
                      <a:pt x="627" y="792"/>
                      <a:pt x="842" y="1463"/>
                      <a:pt x="1023" y="2100"/>
                    </a:cubicBezTo>
                    <a:cubicBezTo>
                      <a:pt x="1052" y="2201"/>
                      <a:pt x="1080" y="2303"/>
                      <a:pt x="1108" y="2399"/>
                    </a:cubicBezTo>
                    <a:cubicBezTo>
                      <a:pt x="1163" y="2715"/>
                      <a:pt x="1316" y="3265"/>
                      <a:pt x="1248" y="3663"/>
                    </a:cubicBezTo>
                    <a:cubicBezTo>
                      <a:pt x="1436" y="3584"/>
                      <a:pt x="1621" y="3507"/>
                      <a:pt x="1815" y="3437"/>
                    </a:cubicBezTo>
                    <a:cubicBezTo>
                      <a:pt x="2045" y="3346"/>
                      <a:pt x="2285" y="3263"/>
                      <a:pt x="2529" y="3185"/>
                    </a:cubicBezTo>
                    <a:cubicBezTo>
                      <a:pt x="2508" y="3135"/>
                      <a:pt x="2543" y="3062"/>
                      <a:pt x="2591" y="3014"/>
                    </a:cubicBezTo>
                    <a:cubicBezTo>
                      <a:pt x="2596" y="2995"/>
                      <a:pt x="2603" y="2978"/>
                      <a:pt x="2610" y="2960"/>
                    </a:cubicBezTo>
                    <a:cubicBezTo>
                      <a:pt x="2664" y="2806"/>
                      <a:pt x="2699" y="2631"/>
                      <a:pt x="2661" y="2471"/>
                    </a:cubicBezTo>
                    <a:cubicBezTo>
                      <a:pt x="2634" y="2370"/>
                      <a:pt x="2584" y="2261"/>
                      <a:pt x="2507" y="2198"/>
                    </a:cubicBezTo>
                    <a:cubicBezTo>
                      <a:pt x="2467" y="2166"/>
                      <a:pt x="2430" y="2147"/>
                      <a:pt x="2379" y="2140"/>
                    </a:cubicBezTo>
                    <a:cubicBezTo>
                      <a:pt x="2365" y="2136"/>
                      <a:pt x="2352" y="2134"/>
                      <a:pt x="2338" y="2134"/>
                    </a:cubicBezTo>
                    <a:cubicBezTo>
                      <a:pt x="2258" y="2134"/>
                      <a:pt x="2166" y="2192"/>
                      <a:pt x="2084" y="2223"/>
                    </a:cubicBezTo>
                    <a:cubicBezTo>
                      <a:pt x="2050" y="2235"/>
                      <a:pt x="2018" y="2245"/>
                      <a:pt x="1989" y="2245"/>
                    </a:cubicBezTo>
                    <a:cubicBezTo>
                      <a:pt x="1967" y="2245"/>
                      <a:pt x="1947" y="2239"/>
                      <a:pt x="1928" y="2224"/>
                    </a:cubicBezTo>
                    <a:cubicBezTo>
                      <a:pt x="1911" y="2210"/>
                      <a:pt x="1892" y="2186"/>
                      <a:pt x="1877" y="2150"/>
                    </a:cubicBezTo>
                    <a:cubicBezTo>
                      <a:pt x="1841" y="1389"/>
                      <a:pt x="1593" y="365"/>
                      <a:pt x="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9"/>
              <p:cNvSpPr/>
              <p:nvPr/>
            </p:nvSpPr>
            <p:spPr>
              <a:xfrm>
                <a:off x="2942300" y="1281925"/>
                <a:ext cx="29275" cy="19125"/>
              </a:xfrm>
              <a:custGeom>
                <a:avLst/>
                <a:gdLst/>
                <a:ahLst/>
                <a:cxnLst/>
                <a:rect l="l" t="t" r="r" b="b"/>
                <a:pathLst>
                  <a:path w="1171" h="765" extrusionOk="0">
                    <a:moveTo>
                      <a:pt x="916" y="1"/>
                    </a:moveTo>
                    <a:cubicBezTo>
                      <a:pt x="694" y="12"/>
                      <a:pt x="474" y="21"/>
                      <a:pt x="250" y="27"/>
                    </a:cubicBezTo>
                    <a:cubicBezTo>
                      <a:pt x="272" y="199"/>
                      <a:pt x="155" y="413"/>
                      <a:pt x="1" y="487"/>
                    </a:cubicBezTo>
                    <a:cubicBezTo>
                      <a:pt x="339" y="497"/>
                      <a:pt x="546" y="611"/>
                      <a:pt x="629" y="764"/>
                    </a:cubicBezTo>
                    <a:cubicBezTo>
                      <a:pt x="648" y="741"/>
                      <a:pt x="672" y="719"/>
                      <a:pt x="691" y="700"/>
                    </a:cubicBezTo>
                    <a:cubicBezTo>
                      <a:pt x="853" y="544"/>
                      <a:pt x="1171" y="199"/>
                      <a:pt x="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9"/>
              <p:cNvSpPr/>
              <p:nvPr/>
            </p:nvSpPr>
            <p:spPr>
              <a:xfrm>
                <a:off x="2929400" y="1282650"/>
                <a:ext cx="16600" cy="13250"/>
              </a:xfrm>
              <a:custGeom>
                <a:avLst/>
                <a:gdLst/>
                <a:ahLst/>
                <a:cxnLst/>
                <a:rect l="l" t="t" r="r" b="b"/>
                <a:pathLst>
                  <a:path w="664" h="530" extrusionOk="0">
                    <a:moveTo>
                      <a:pt x="655" y="1"/>
                    </a:moveTo>
                    <a:cubicBezTo>
                      <a:pt x="436" y="8"/>
                      <a:pt x="218" y="21"/>
                      <a:pt x="1" y="37"/>
                    </a:cubicBezTo>
                    <a:cubicBezTo>
                      <a:pt x="107" y="176"/>
                      <a:pt x="158" y="358"/>
                      <a:pt x="154" y="530"/>
                    </a:cubicBezTo>
                    <a:cubicBezTo>
                      <a:pt x="187" y="466"/>
                      <a:pt x="350" y="416"/>
                      <a:pt x="394" y="371"/>
                    </a:cubicBezTo>
                    <a:cubicBezTo>
                      <a:pt x="489" y="285"/>
                      <a:pt x="664" y="139"/>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1" name="Google Shape;6031;p39"/>
            <p:cNvSpPr/>
            <p:nvPr/>
          </p:nvSpPr>
          <p:spPr>
            <a:xfrm>
              <a:off x="4093375" y="1715475"/>
              <a:ext cx="28625" cy="19425"/>
            </a:xfrm>
            <a:custGeom>
              <a:avLst/>
              <a:gdLst/>
              <a:ahLst/>
              <a:cxnLst/>
              <a:rect l="l" t="t" r="r" b="b"/>
              <a:pathLst>
                <a:path w="1145" h="777" extrusionOk="0">
                  <a:moveTo>
                    <a:pt x="502" y="0"/>
                  </a:moveTo>
                  <a:cubicBezTo>
                    <a:pt x="367" y="74"/>
                    <a:pt x="198" y="134"/>
                    <a:pt x="0" y="181"/>
                  </a:cubicBezTo>
                  <a:cubicBezTo>
                    <a:pt x="66" y="399"/>
                    <a:pt x="80" y="620"/>
                    <a:pt x="6" y="759"/>
                  </a:cubicBezTo>
                  <a:cubicBezTo>
                    <a:pt x="55" y="771"/>
                    <a:pt x="106" y="776"/>
                    <a:pt x="158" y="776"/>
                  </a:cubicBezTo>
                  <a:cubicBezTo>
                    <a:pt x="338" y="776"/>
                    <a:pt x="525" y="713"/>
                    <a:pt x="678" y="637"/>
                  </a:cubicBezTo>
                  <a:cubicBezTo>
                    <a:pt x="910" y="513"/>
                    <a:pt x="1144" y="206"/>
                    <a:pt x="783" y="70"/>
                  </a:cubicBezTo>
                  <a:cubicBezTo>
                    <a:pt x="727" y="53"/>
                    <a:pt x="671" y="34"/>
                    <a:pt x="612" y="19"/>
                  </a:cubicBezTo>
                  <a:cubicBezTo>
                    <a:pt x="576" y="10"/>
                    <a:pt x="538" y="6"/>
                    <a:pt x="502"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9"/>
            <p:cNvSpPr/>
            <p:nvPr/>
          </p:nvSpPr>
          <p:spPr>
            <a:xfrm>
              <a:off x="4093450" y="1735275"/>
              <a:ext cx="33000" cy="17575"/>
            </a:xfrm>
            <a:custGeom>
              <a:avLst/>
              <a:gdLst/>
              <a:ahLst/>
              <a:cxnLst/>
              <a:rect l="l" t="t" r="r" b="b"/>
              <a:pathLst>
                <a:path w="1320" h="703" extrusionOk="0">
                  <a:moveTo>
                    <a:pt x="1017" y="1"/>
                  </a:moveTo>
                  <a:cubicBezTo>
                    <a:pt x="899" y="91"/>
                    <a:pt x="756" y="163"/>
                    <a:pt x="611" y="206"/>
                  </a:cubicBezTo>
                  <a:cubicBezTo>
                    <a:pt x="498" y="239"/>
                    <a:pt x="384" y="260"/>
                    <a:pt x="278" y="260"/>
                  </a:cubicBezTo>
                  <a:cubicBezTo>
                    <a:pt x="262" y="260"/>
                    <a:pt x="247" y="260"/>
                    <a:pt x="232" y="259"/>
                  </a:cubicBezTo>
                  <a:cubicBezTo>
                    <a:pt x="179" y="257"/>
                    <a:pt x="128" y="252"/>
                    <a:pt x="76" y="243"/>
                  </a:cubicBezTo>
                  <a:cubicBezTo>
                    <a:pt x="76" y="278"/>
                    <a:pt x="66" y="310"/>
                    <a:pt x="58" y="345"/>
                  </a:cubicBezTo>
                  <a:cubicBezTo>
                    <a:pt x="0" y="526"/>
                    <a:pt x="131" y="680"/>
                    <a:pt x="312" y="696"/>
                  </a:cubicBezTo>
                  <a:cubicBezTo>
                    <a:pt x="327" y="701"/>
                    <a:pt x="340" y="702"/>
                    <a:pt x="356" y="702"/>
                  </a:cubicBezTo>
                  <a:cubicBezTo>
                    <a:pt x="359" y="702"/>
                    <a:pt x="362" y="702"/>
                    <a:pt x="366" y="702"/>
                  </a:cubicBezTo>
                  <a:cubicBezTo>
                    <a:pt x="683" y="702"/>
                    <a:pt x="1319" y="363"/>
                    <a:pt x="1063" y="33"/>
                  </a:cubicBezTo>
                  <a:cubicBezTo>
                    <a:pt x="1046" y="24"/>
                    <a:pt x="1033" y="11"/>
                    <a:pt x="101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9"/>
            <p:cNvSpPr/>
            <p:nvPr/>
          </p:nvSpPr>
          <p:spPr>
            <a:xfrm>
              <a:off x="4081200" y="1695100"/>
              <a:ext cx="28800" cy="17975"/>
            </a:xfrm>
            <a:custGeom>
              <a:avLst/>
              <a:gdLst/>
              <a:ahLst/>
              <a:cxnLst/>
              <a:rect l="l" t="t" r="r" b="b"/>
              <a:pathLst>
                <a:path w="1152" h="719" extrusionOk="0">
                  <a:moveTo>
                    <a:pt x="881" y="0"/>
                  </a:moveTo>
                  <a:cubicBezTo>
                    <a:pt x="559" y="8"/>
                    <a:pt x="279" y="165"/>
                    <a:pt x="0" y="301"/>
                  </a:cubicBezTo>
                  <a:cubicBezTo>
                    <a:pt x="19" y="312"/>
                    <a:pt x="37" y="321"/>
                    <a:pt x="56" y="336"/>
                  </a:cubicBezTo>
                  <a:cubicBezTo>
                    <a:pt x="175" y="403"/>
                    <a:pt x="289" y="548"/>
                    <a:pt x="376" y="719"/>
                  </a:cubicBezTo>
                  <a:cubicBezTo>
                    <a:pt x="391" y="712"/>
                    <a:pt x="406" y="704"/>
                    <a:pt x="422" y="700"/>
                  </a:cubicBezTo>
                  <a:cubicBezTo>
                    <a:pt x="693" y="599"/>
                    <a:pt x="1037" y="487"/>
                    <a:pt x="1123" y="183"/>
                  </a:cubicBezTo>
                  <a:cubicBezTo>
                    <a:pt x="1152" y="44"/>
                    <a:pt x="986" y="2"/>
                    <a:pt x="88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9"/>
            <p:cNvSpPr/>
            <p:nvPr/>
          </p:nvSpPr>
          <p:spPr>
            <a:xfrm>
              <a:off x="4055725" y="1707850"/>
              <a:ext cx="31250" cy="48675"/>
            </a:xfrm>
            <a:custGeom>
              <a:avLst/>
              <a:gdLst/>
              <a:ahLst/>
              <a:cxnLst/>
              <a:rect l="l" t="t" r="r" b="b"/>
              <a:pathLst>
                <a:path w="1250" h="1947" extrusionOk="0">
                  <a:moveTo>
                    <a:pt x="546" y="1"/>
                  </a:moveTo>
                  <a:cubicBezTo>
                    <a:pt x="360" y="1"/>
                    <a:pt x="192" y="116"/>
                    <a:pt x="136" y="381"/>
                  </a:cubicBezTo>
                  <a:cubicBezTo>
                    <a:pt x="1" y="875"/>
                    <a:pt x="176" y="1362"/>
                    <a:pt x="224" y="1850"/>
                  </a:cubicBezTo>
                  <a:cubicBezTo>
                    <a:pt x="216" y="1868"/>
                    <a:pt x="212" y="1889"/>
                    <a:pt x="208" y="1910"/>
                  </a:cubicBezTo>
                  <a:cubicBezTo>
                    <a:pt x="205" y="1921"/>
                    <a:pt x="202" y="1933"/>
                    <a:pt x="197" y="1945"/>
                  </a:cubicBezTo>
                  <a:cubicBezTo>
                    <a:pt x="212" y="1946"/>
                    <a:pt x="227" y="1946"/>
                    <a:pt x="242" y="1946"/>
                  </a:cubicBezTo>
                  <a:cubicBezTo>
                    <a:pt x="338" y="1946"/>
                    <a:pt x="429" y="1926"/>
                    <a:pt x="517" y="1886"/>
                  </a:cubicBezTo>
                  <a:cubicBezTo>
                    <a:pt x="576" y="1860"/>
                    <a:pt x="632" y="1824"/>
                    <a:pt x="681" y="1783"/>
                  </a:cubicBezTo>
                  <a:cubicBezTo>
                    <a:pt x="699" y="1765"/>
                    <a:pt x="715" y="1749"/>
                    <a:pt x="734" y="1732"/>
                  </a:cubicBezTo>
                  <a:cubicBezTo>
                    <a:pt x="734" y="1717"/>
                    <a:pt x="735" y="1703"/>
                    <a:pt x="742" y="1690"/>
                  </a:cubicBezTo>
                  <a:cubicBezTo>
                    <a:pt x="737" y="1436"/>
                    <a:pt x="681" y="1190"/>
                    <a:pt x="627" y="945"/>
                  </a:cubicBezTo>
                  <a:cubicBezTo>
                    <a:pt x="613" y="919"/>
                    <a:pt x="601" y="895"/>
                    <a:pt x="582" y="869"/>
                  </a:cubicBezTo>
                  <a:cubicBezTo>
                    <a:pt x="506" y="802"/>
                    <a:pt x="413" y="715"/>
                    <a:pt x="455" y="604"/>
                  </a:cubicBezTo>
                  <a:cubicBezTo>
                    <a:pt x="493" y="530"/>
                    <a:pt x="539" y="501"/>
                    <a:pt x="590" y="501"/>
                  </a:cubicBezTo>
                  <a:cubicBezTo>
                    <a:pt x="786" y="501"/>
                    <a:pt x="1058" y="925"/>
                    <a:pt x="1246" y="925"/>
                  </a:cubicBezTo>
                  <a:cubicBezTo>
                    <a:pt x="1246" y="925"/>
                    <a:pt x="1246" y="925"/>
                    <a:pt x="1247" y="925"/>
                  </a:cubicBezTo>
                  <a:cubicBezTo>
                    <a:pt x="1250" y="706"/>
                    <a:pt x="1169" y="473"/>
                    <a:pt x="1050" y="292"/>
                  </a:cubicBezTo>
                  <a:cubicBezTo>
                    <a:pt x="922" y="109"/>
                    <a:pt x="726" y="1"/>
                    <a:pt x="5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9"/>
            <p:cNvSpPr/>
            <p:nvPr/>
          </p:nvSpPr>
          <p:spPr>
            <a:xfrm>
              <a:off x="4097600" y="1754125"/>
              <a:ext cx="24400" cy="15675"/>
            </a:xfrm>
            <a:custGeom>
              <a:avLst/>
              <a:gdLst/>
              <a:ahLst/>
              <a:cxnLst/>
              <a:rect l="l" t="t" r="r" b="b"/>
              <a:pathLst>
                <a:path w="976" h="627" extrusionOk="0">
                  <a:moveTo>
                    <a:pt x="9" y="286"/>
                  </a:moveTo>
                  <a:lnTo>
                    <a:pt x="9" y="286"/>
                  </a:lnTo>
                  <a:cubicBezTo>
                    <a:pt x="9" y="287"/>
                    <a:pt x="9" y="288"/>
                    <a:pt x="10" y="289"/>
                  </a:cubicBezTo>
                  <a:lnTo>
                    <a:pt x="10" y="289"/>
                  </a:lnTo>
                  <a:cubicBezTo>
                    <a:pt x="9" y="288"/>
                    <a:pt x="9" y="287"/>
                    <a:pt x="9" y="286"/>
                  </a:cubicBezTo>
                  <a:close/>
                  <a:moveTo>
                    <a:pt x="946" y="0"/>
                  </a:moveTo>
                  <a:cubicBezTo>
                    <a:pt x="732" y="158"/>
                    <a:pt x="442" y="249"/>
                    <a:pt x="192" y="249"/>
                  </a:cubicBezTo>
                  <a:cubicBezTo>
                    <a:pt x="130" y="249"/>
                    <a:pt x="71" y="243"/>
                    <a:pt x="16" y="232"/>
                  </a:cubicBezTo>
                  <a:cubicBezTo>
                    <a:pt x="12" y="232"/>
                    <a:pt x="8" y="231"/>
                    <a:pt x="2" y="226"/>
                  </a:cubicBezTo>
                  <a:lnTo>
                    <a:pt x="2" y="226"/>
                  </a:lnTo>
                  <a:cubicBezTo>
                    <a:pt x="0" y="246"/>
                    <a:pt x="0" y="266"/>
                    <a:pt x="11" y="293"/>
                  </a:cubicBezTo>
                  <a:lnTo>
                    <a:pt x="11" y="293"/>
                  </a:lnTo>
                  <a:cubicBezTo>
                    <a:pt x="66" y="527"/>
                    <a:pt x="236" y="626"/>
                    <a:pt x="417" y="626"/>
                  </a:cubicBezTo>
                  <a:cubicBezTo>
                    <a:pt x="677" y="626"/>
                    <a:pt x="962" y="422"/>
                    <a:pt x="969" y="121"/>
                  </a:cubicBezTo>
                  <a:cubicBezTo>
                    <a:pt x="975" y="78"/>
                    <a:pt x="962" y="37"/>
                    <a:pt x="946"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9"/>
            <p:cNvSpPr/>
            <p:nvPr/>
          </p:nvSpPr>
          <p:spPr>
            <a:xfrm>
              <a:off x="4209426" y="1926295"/>
              <a:ext cx="311250" cy="137950"/>
            </a:xfrm>
            <a:custGeom>
              <a:avLst/>
              <a:gdLst/>
              <a:ahLst/>
              <a:cxnLst/>
              <a:rect l="l" t="t" r="r" b="b"/>
              <a:pathLst>
                <a:path w="12450" h="5518" extrusionOk="0">
                  <a:moveTo>
                    <a:pt x="6913" y="0"/>
                  </a:moveTo>
                  <a:cubicBezTo>
                    <a:pt x="6084" y="0"/>
                    <a:pt x="5341" y="710"/>
                    <a:pt x="5336" y="1580"/>
                  </a:cubicBezTo>
                  <a:cubicBezTo>
                    <a:pt x="5311" y="1681"/>
                    <a:pt x="5223" y="1722"/>
                    <a:pt x="5130" y="1722"/>
                  </a:cubicBezTo>
                  <a:cubicBezTo>
                    <a:pt x="5075" y="1722"/>
                    <a:pt x="5017" y="1707"/>
                    <a:pt x="4969" y="1682"/>
                  </a:cubicBezTo>
                  <a:cubicBezTo>
                    <a:pt x="4735" y="1616"/>
                    <a:pt x="4475" y="1534"/>
                    <a:pt x="4224" y="1534"/>
                  </a:cubicBezTo>
                  <a:cubicBezTo>
                    <a:pt x="4071" y="1534"/>
                    <a:pt x="3922" y="1564"/>
                    <a:pt x="3784" y="1647"/>
                  </a:cubicBezTo>
                  <a:cubicBezTo>
                    <a:pt x="3337" y="1861"/>
                    <a:pt x="3098" y="2437"/>
                    <a:pt x="3216" y="2913"/>
                  </a:cubicBezTo>
                  <a:lnTo>
                    <a:pt x="3219" y="2913"/>
                  </a:lnTo>
                  <a:cubicBezTo>
                    <a:pt x="3297" y="2947"/>
                    <a:pt x="3413" y="3052"/>
                    <a:pt x="3334" y="3139"/>
                  </a:cubicBezTo>
                  <a:cubicBezTo>
                    <a:pt x="3268" y="3185"/>
                    <a:pt x="3191" y="3199"/>
                    <a:pt x="3110" y="3199"/>
                  </a:cubicBezTo>
                  <a:cubicBezTo>
                    <a:pt x="3005" y="3199"/>
                    <a:pt x="2895" y="3175"/>
                    <a:pt x="2802" y="3171"/>
                  </a:cubicBezTo>
                  <a:cubicBezTo>
                    <a:pt x="2696" y="3163"/>
                    <a:pt x="2590" y="3158"/>
                    <a:pt x="2484" y="3158"/>
                  </a:cubicBezTo>
                  <a:cubicBezTo>
                    <a:pt x="1943" y="3158"/>
                    <a:pt x="1405" y="3267"/>
                    <a:pt x="887" y="3421"/>
                  </a:cubicBezTo>
                  <a:cubicBezTo>
                    <a:pt x="862" y="3426"/>
                    <a:pt x="836" y="3440"/>
                    <a:pt x="802" y="3450"/>
                  </a:cubicBezTo>
                  <a:cubicBezTo>
                    <a:pt x="534" y="3547"/>
                    <a:pt x="1" y="3751"/>
                    <a:pt x="147" y="4018"/>
                  </a:cubicBezTo>
                  <a:cubicBezTo>
                    <a:pt x="458" y="4285"/>
                    <a:pt x="909" y="4241"/>
                    <a:pt x="1278" y="4372"/>
                  </a:cubicBezTo>
                  <a:cubicBezTo>
                    <a:pt x="1382" y="4410"/>
                    <a:pt x="1477" y="4518"/>
                    <a:pt x="1451" y="4633"/>
                  </a:cubicBezTo>
                  <a:cubicBezTo>
                    <a:pt x="1385" y="4993"/>
                    <a:pt x="1779" y="5190"/>
                    <a:pt x="2075" y="5254"/>
                  </a:cubicBezTo>
                  <a:cubicBezTo>
                    <a:pt x="2251" y="5289"/>
                    <a:pt x="2428" y="5303"/>
                    <a:pt x="2604" y="5303"/>
                  </a:cubicBezTo>
                  <a:cubicBezTo>
                    <a:pt x="3217" y="5303"/>
                    <a:pt x="3827" y="5127"/>
                    <a:pt x="4423" y="5012"/>
                  </a:cubicBezTo>
                  <a:cubicBezTo>
                    <a:pt x="4443" y="5008"/>
                    <a:pt x="4464" y="5006"/>
                    <a:pt x="4486" y="5006"/>
                  </a:cubicBezTo>
                  <a:cubicBezTo>
                    <a:pt x="4566" y="5006"/>
                    <a:pt x="4649" y="5034"/>
                    <a:pt x="4700" y="5101"/>
                  </a:cubicBezTo>
                  <a:cubicBezTo>
                    <a:pt x="4829" y="5446"/>
                    <a:pt x="5205" y="5490"/>
                    <a:pt x="5529" y="5509"/>
                  </a:cubicBezTo>
                  <a:cubicBezTo>
                    <a:pt x="5577" y="5512"/>
                    <a:pt x="5625" y="5513"/>
                    <a:pt x="5673" y="5513"/>
                  </a:cubicBezTo>
                  <a:cubicBezTo>
                    <a:pt x="6344" y="5513"/>
                    <a:pt x="6990" y="5273"/>
                    <a:pt x="7598" y="5009"/>
                  </a:cubicBezTo>
                  <a:cubicBezTo>
                    <a:pt x="7661" y="4965"/>
                    <a:pt x="7718" y="4947"/>
                    <a:pt x="7769" y="4947"/>
                  </a:cubicBezTo>
                  <a:cubicBezTo>
                    <a:pt x="7944" y="4947"/>
                    <a:pt x="8068" y="5154"/>
                    <a:pt x="8237" y="5248"/>
                  </a:cubicBezTo>
                  <a:cubicBezTo>
                    <a:pt x="8610" y="5478"/>
                    <a:pt x="9061" y="5518"/>
                    <a:pt x="9495" y="5518"/>
                  </a:cubicBezTo>
                  <a:cubicBezTo>
                    <a:pt x="9550" y="5518"/>
                    <a:pt x="9606" y="5517"/>
                    <a:pt x="9661" y="5516"/>
                  </a:cubicBezTo>
                  <a:cubicBezTo>
                    <a:pt x="10201" y="5503"/>
                    <a:pt x="10708" y="5271"/>
                    <a:pt x="10972" y="4789"/>
                  </a:cubicBezTo>
                  <a:cubicBezTo>
                    <a:pt x="11073" y="4667"/>
                    <a:pt x="11112" y="4487"/>
                    <a:pt x="11259" y="4409"/>
                  </a:cubicBezTo>
                  <a:cubicBezTo>
                    <a:pt x="11546" y="4320"/>
                    <a:pt x="11796" y="4181"/>
                    <a:pt x="11992" y="3951"/>
                  </a:cubicBezTo>
                  <a:cubicBezTo>
                    <a:pt x="12450" y="3383"/>
                    <a:pt x="12115" y="2873"/>
                    <a:pt x="11484" y="2690"/>
                  </a:cubicBezTo>
                  <a:cubicBezTo>
                    <a:pt x="11286" y="2622"/>
                    <a:pt x="11083" y="2559"/>
                    <a:pt x="10882" y="2499"/>
                  </a:cubicBezTo>
                  <a:cubicBezTo>
                    <a:pt x="10824" y="2483"/>
                    <a:pt x="10780" y="2447"/>
                    <a:pt x="10754" y="2397"/>
                  </a:cubicBezTo>
                  <a:cubicBezTo>
                    <a:pt x="10605" y="2252"/>
                    <a:pt x="10707" y="1742"/>
                    <a:pt x="10691" y="1576"/>
                  </a:cubicBezTo>
                  <a:cubicBezTo>
                    <a:pt x="10668" y="1160"/>
                    <a:pt x="10487" y="909"/>
                    <a:pt x="10236" y="789"/>
                  </a:cubicBezTo>
                  <a:cubicBezTo>
                    <a:pt x="10112" y="729"/>
                    <a:pt x="9970" y="701"/>
                    <a:pt x="9821" y="701"/>
                  </a:cubicBezTo>
                  <a:cubicBezTo>
                    <a:pt x="9500" y="701"/>
                    <a:pt x="9145" y="829"/>
                    <a:pt x="8862" y="1042"/>
                  </a:cubicBezTo>
                  <a:cubicBezTo>
                    <a:pt x="8811" y="1076"/>
                    <a:pt x="8760" y="1091"/>
                    <a:pt x="8711" y="1091"/>
                  </a:cubicBezTo>
                  <a:cubicBezTo>
                    <a:pt x="8415" y="1091"/>
                    <a:pt x="8151" y="558"/>
                    <a:pt x="7928" y="396"/>
                  </a:cubicBezTo>
                  <a:cubicBezTo>
                    <a:pt x="7769" y="251"/>
                    <a:pt x="7576" y="152"/>
                    <a:pt x="7375" y="76"/>
                  </a:cubicBezTo>
                  <a:cubicBezTo>
                    <a:pt x="7221" y="24"/>
                    <a:pt x="7066" y="0"/>
                    <a:pt x="6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9"/>
            <p:cNvSpPr/>
            <p:nvPr/>
          </p:nvSpPr>
          <p:spPr>
            <a:xfrm>
              <a:off x="3444722" y="1259081"/>
              <a:ext cx="361575" cy="107950"/>
            </a:xfrm>
            <a:custGeom>
              <a:avLst/>
              <a:gdLst/>
              <a:ahLst/>
              <a:cxnLst/>
              <a:rect l="l" t="t" r="r" b="b"/>
              <a:pathLst>
                <a:path w="14463" h="4318" extrusionOk="0">
                  <a:moveTo>
                    <a:pt x="6803" y="0"/>
                  </a:moveTo>
                  <a:cubicBezTo>
                    <a:pt x="6092" y="0"/>
                    <a:pt x="5365" y="245"/>
                    <a:pt x="4838" y="706"/>
                  </a:cubicBezTo>
                  <a:cubicBezTo>
                    <a:pt x="4867" y="819"/>
                    <a:pt x="4771" y="931"/>
                    <a:pt x="4658" y="931"/>
                  </a:cubicBezTo>
                  <a:cubicBezTo>
                    <a:pt x="4650" y="931"/>
                    <a:pt x="4642" y="930"/>
                    <a:pt x="4634" y="929"/>
                  </a:cubicBezTo>
                  <a:cubicBezTo>
                    <a:pt x="4362" y="900"/>
                    <a:pt x="4079" y="865"/>
                    <a:pt x="3803" y="849"/>
                  </a:cubicBezTo>
                  <a:cubicBezTo>
                    <a:pt x="3473" y="831"/>
                    <a:pt x="3140" y="820"/>
                    <a:pt x="2807" y="820"/>
                  </a:cubicBezTo>
                  <a:cubicBezTo>
                    <a:pt x="2575" y="820"/>
                    <a:pt x="2343" y="825"/>
                    <a:pt x="2111" y="837"/>
                  </a:cubicBezTo>
                  <a:cubicBezTo>
                    <a:pt x="1600" y="872"/>
                    <a:pt x="1087" y="1003"/>
                    <a:pt x="650" y="1279"/>
                  </a:cubicBezTo>
                  <a:cubicBezTo>
                    <a:pt x="413" y="1433"/>
                    <a:pt x="237" y="1634"/>
                    <a:pt x="144" y="1850"/>
                  </a:cubicBezTo>
                  <a:cubicBezTo>
                    <a:pt x="1" y="2187"/>
                    <a:pt x="62" y="2563"/>
                    <a:pt x="427" y="2875"/>
                  </a:cubicBezTo>
                  <a:cubicBezTo>
                    <a:pt x="650" y="3089"/>
                    <a:pt x="948" y="3224"/>
                    <a:pt x="1244" y="3289"/>
                  </a:cubicBezTo>
                  <a:cubicBezTo>
                    <a:pt x="1536" y="3363"/>
                    <a:pt x="1845" y="3340"/>
                    <a:pt x="2133" y="3417"/>
                  </a:cubicBezTo>
                  <a:cubicBezTo>
                    <a:pt x="2330" y="3551"/>
                    <a:pt x="2426" y="3791"/>
                    <a:pt x="2608" y="3946"/>
                  </a:cubicBezTo>
                  <a:cubicBezTo>
                    <a:pt x="2994" y="4238"/>
                    <a:pt x="3499" y="4318"/>
                    <a:pt x="3978" y="4318"/>
                  </a:cubicBezTo>
                  <a:cubicBezTo>
                    <a:pt x="4034" y="4318"/>
                    <a:pt x="4090" y="4317"/>
                    <a:pt x="4146" y="4315"/>
                  </a:cubicBezTo>
                  <a:cubicBezTo>
                    <a:pt x="4770" y="4259"/>
                    <a:pt x="5374" y="4127"/>
                    <a:pt x="5976" y="3972"/>
                  </a:cubicBezTo>
                  <a:cubicBezTo>
                    <a:pt x="6240" y="3915"/>
                    <a:pt x="6506" y="3804"/>
                    <a:pt x="6776" y="3804"/>
                  </a:cubicBezTo>
                  <a:cubicBezTo>
                    <a:pt x="6800" y="3804"/>
                    <a:pt x="6825" y="3805"/>
                    <a:pt x="6849" y="3807"/>
                  </a:cubicBezTo>
                  <a:cubicBezTo>
                    <a:pt x="7520" y="4008"/>
                    <a:pt x="8194" y="4247"/>
                    <a:pt x="8898" y="4247"/>
                  </a:cubicBezTo>
                  <a:cubicBezTo>
                    <a:pt x="9003" y="4247"/>
                    <a:pt x="9108" y="4242"/>
                    <a:pt x="9215" y="4230"/>
                  </a:cubicBezTo>
                  <a:cubicBezTo>
                    <a:pt x="10050" y="4192"/>
                    <a:pt x="10809" y="3794"/>
                    <a:pt x="11549" y="3469"/>
                  </a:cubicBezTo>
                  <a:cubicBezTo>
                    <a:pt x="12357" y="3364"/>
                    <a:pt x="13329" y="3608"/>
                    <a:pt x="13992" y="3026"/>
                  </a:cubicBezTo>
                  <a:cubicBezTo>
                    <a:pt x="14463" y="2451"/>
                    <a:pt x="13368" y="2085"/>
                    <a:pt x="12950" y="1999"/>
                  </a:cubicBezTo>
                  <a:cubicBezTo>
                    <a:pt x="12615" y="1946"/>
                    <a:pt x="12304" y="1977"/>
                    <a:pt x="12198" y="1583"/>
                  </a:cubicBezTo>
                  <a:cubicBezTo>
                    <a:pt x="12036" y="1134"/>
                    <a:pt x="11668" y="917"/>
                    <a:pt x="11241" y="833"/>
                  </a:cubicBezTo>
                  <a:cubicBezTo>
                    <a:pt x="11084" y="802"/>
                    <a:pt x="10920" y="789"/>
                    <a:pt x="10756" y="789"/>
                  </a:cubicBezTo>
                  <a:cubicBezTo>
                    <a:pt x="10458" y="789"/>
                    <a:pt x="10159" y="832"/>
                    <a:pt x="9901" y="893"/>
                  </a:cubicBezTo>
                  <a:cubicBezTo>
                    <a:pt x="9669" y="952"/>
                    <a:pt x="9487" y="1046"/>
                    <a:pt x="9291" y="1168"/>
                  </a:cubicBezTo>
                  <a:cubicBezTo>
                    <a:pt x="9235" y="1204"/>
                    <a:pt x="9169" y="1232"/>
                    <a:pt x="9104" y="1232"/>
                  </a:cubicBezTo>
                  <a:cubicBezTo>
                    <a:pt x="9071" y="1232"/>
                    <a:pt x="9038" y="1225"/>
                    <a:pt x="9006" y="1207"/>
                  </a:cubicBezTo>
                  <a:cubicBezTo>
                    <a:pt x="8552" y="747"/>
                    <a:pt x="8065" y="206"/>
                    <a:pt x="7402" y="60"/>
                  </a:cubicBezTo>
                  <a:cubicBezTo>
                    <a:pt x="7207" y="20"/>
                    <a:pt x="7006" y="0"/>
                    <a:pt x="6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9"/>
            <p:cNvSpPr/>
            <p:nvPr/>
          </p:nvSpPr>
          <p:spPr>
            <a:xfrm>
              <a:off x="3426825" y="2255925"/>
              <a:ext cx="177975" cy="72875"/>
            </a:xfrm>
            <a:custGeom>
              <a:avLst/>
              <a:gdLst/>
              <a:ahLst/>
              <a:cxnLst/>
              <a:rect l="l" t="t" r="r" b="b"/>
              <a:pathLst>
                <a:path w="7119" h="2915" extrusionOk="0">
                  <a:moveTo>
                    <a:pt x="4384" y="1"/>
                  </a:moveTo>
                  <a:cubicBezTo>
                    <a:pt x="3930" y="1"/>
                    <a:pt x="3472" y="234"/>
                    <a:pt x="3320" y="672"/>
                  </a:cubicBezTo>
                  <a:cubicBezTo>
                    <a:pt x="3275" y="718"/>
                    <a:pt x="3228" y="738"/>
                    <a:pt x="3180" y="738"/>
                  </a:cubicBezTo>
                  <a:cubicBezTo>
                    <a:pt x="2974" y="738"/>
                    <a:pt x="2749" y="389"/>
                    <a:pt x="2577" y="315"/>
                  </a:cubicBezTo>
                  <a:cubicBezTo>
                    <a:pt x="2434" y="214"/>
                    <a:pt x="2253" y="167"/>
                    <a:pt x="2068" y="167"/>
                  </a:cubicBezTo>
                  <a:cubicBezTo>
                    <a:pt x="1571" y="167"/>
                    <a:pt x="1038" y="502"/>
                    <a:pt x="1090" y="1019"/>
                  </a:cubicBezTo>
                  <a:cubicBezTo>
                    <a:pt x="1265" y="1068"/>
                    <a:pt x="1267" y="1328"/>
                    <a:pt x="1073" y="1338"/>
                  </a:cubicBezTo>
                  <a:cubicBezTo>
                    <a:pt x="1026" y="1332"/>
                    <a:pt x="980" y="1329"/>
                    <a:pt x="933" y="1329"/>
                  </a:cubicBezTo>
                  <a:cubicBezTo>
                    <a:pt x="767" y="1329"/>
                    <a:pt x="605" y="1366"/>
                    <a:pt x="445" y="1425"/>
                  </a:cubicBezTo>
                  <a:cubicBezTo>
                    <a:pt x="299" y="1476"/>
                    <a:pt x="209" y="1546"/>
                    <a:pt x="162" y="1622"/>
                  </a:cubicBezTo>
                  <a:cubicBezTo>
                    <a:pt x="0" y="1893"/>
                    <a:pt x="403" y="2268"/>
                    <a:pt x="757" y="2352"/>
                  </a:cubicBezTo>
                  <a:cubicBezTo>
                    <a:pt x="1135" y="2484"/>
                    <a:pt x="1524" y="2514"/>
                    <a:pt x="1915" y="2514"/>
                  </a:cubicBezTo>
                  <a:cubicBezTo>
                    <a:pt x="2236" y="2514"/>
                    <a:pt x="2558" y="2494"/>
                    <a:pt x="2877" y="2493"/>
                  </a:cubicBezTo>
                  <a:cubicBezTo>
                    <a:pt x="3097" y="2534"/>
                    <a:pt x="3278" y="2677"/>
                    <a:pt x="3478" y="2753"/>
                  </a:cubicBezTo>
                  <a:cubicBezTo>
                    <a:pt x="3683" y="2867"/>
                    <a:pt x="3909" y="2915"/>
                    <a:pt x="4138" y="2915"/>
                  </a:cubicBezTo>
                  <a:cubicBezTo>
                    <a:pt x="4196" y="2915"/>
                    <a:pt x="4254" y="2912"/>
                    <a:pt x="4313" y="2906"/>
                  </a:cubicBezTo>
                  <a:cubicBezTo>
                    <a:pt x="4679" y="2877"/>
                    <a:pt x="5050" y="2778"/>
                    <a:pt x="5358" y="2569"/>
                  </a:cubicBezTo>
                  <a:cubicBezTo>
                    <a:pt x="5492" y="2501"/>
                    <a:pt x="5565" y="2359"/>
                    <a:pt x="5696" y="2297"/>
                  </a:cubicBezTo>
                  <a:cubicBezTo>
                    <a:pt x="6024" y="2192"/>
                    <a:pt x="6390" y="2227"/>
                    <a:pt x="6703" y="2071"/>
                  </a:cubicBezTo>
                  <a:cubicBezTo>
                    <a:pt x="7118" y="1845"/>
                    <a:pt x="7016" y="1505"/>
                    <a:pt x="6608" y="1344"/>
                  </a:cubicBezTo>
                  <a:cubicBezTo>
                    <a:pt x="6356" y="1227"/>
                    <a:pt x="6094" y="1174"/>
                    <a:pt x="5828" y="1147"/>
                  </a:cubicBezTo>
                  <a:cubicBezTo>
                    <a:pt x="5715" y="1132"/>
                    <a:pt x="5589" y="1113"/>
                    <a:pt x="5515" y="1017"/>
                  </a:cubicBezTo>
                  <a:cubicBezTo>
                    <a:pt x="5342" y="695"/>
                    <a:pt x="5266" y="265"/>
                    <a:pt x="4887" y="108"/>
                  </a:cubicBezTo>
                  <a:cubicBezTo>
                    <a:pt x="4837" y="84"/>
                    <a:pt x="4786" y="67"/>
                    <a:pt x="4734" y="49"/>
                  </a:cubicBezTo>
                  <a:cubicBezTo>
                    <a:pt x="4621" y="17"/>
                    <a:pt x="4503" y="1"/>
                    <a:pt x="4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9"/>
            <p:cNvSpPr/>
            <p:nvPr/>
          </p:nvSpPr>
          <p:spPr>
            <a:xfrm>
              <a:off x="4166375" y="2566675"/>
              <a:ext cx="73850" cy="14400"/>
            </a:xfrm>
            <a:custGeom>
              <a:avLst/>
              <a:gdLst/>
              <a:ahLst/>
              <a:cxnLst/>
              <a:rect l="l" t="t" r="r" b="b"/>
              <a:pathLst>
                <a:path w="2954" h="576" extrusionOk="0">
                  <a:moveTo>
                    <a:pt x="959" y="0"/>
                  </a:moveTo>
                  <a:cubicBezTo>
                    <a:pt x="845" y="0"/>
                    <a:pt x="730" y="7"/>
                    <a:pt x="614" y="22"/>
                  </a:cubicBezTo>
                  <a:cubicBezTo>
                    <a:pt x="410" y="57"/>
                    <a:pt x="173" y="47"/>
                    <a:pt x="1" y="172"/>
                  </a:cubicBezTo>
                  <a:cubicBezTo>
                    <a:pt x="227" y="377"/>
                    <a:pt x="566" y="401"/>
                    <a:pt x="855" y="466"/>
                  </a:cubicBezTo>
                  <a:cubicBezTo>
                    <a:pt x="1235" y="527"/>
                    <a:pt x="1621" y="576"/>
                    <a:pt x="2006" y="576"/>
                  </a:cubicBezTo>
                  <a:cubicBezTo>
                    <a:pt x="2022" y="576"/>
                    <a:pt x="2038" y="576"/>
                    <a:pt x="2054" y="576"/>
                  </a:cubicBezTo>
                  <a:cubicBezTo>
                    <a:pt x="2357" y="558"/>
                    <a:pt x="2677" y="536"/>
                    <a:pt x="2954" y="407"/>
                  </a:cubicBezTo>
                  <a:cubicBezTo>
                    <a:pt x="2738" y="214"/>
                    <a:pt x="2427" y="189"/>
                    <a:pt x="2153" y="133"/>
                  </a:cubicBezTo>
                  <a:cubicBezTo>
                    <a:pt x="1756" y="78"/>
                    <a:pt x="1359" y="0"/>
                    <a:pt x="95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9"/>
            <p:cNvSpPr/>
            <p:nvPr/>
          </p:nvSpPr>
          <p:spPr>
            <a:xfrm>
              <a:off x="3386675" y="2578125"/>
              <a:ext cx="33975" cy="10900"/>
            </a:xfrm>
            <a:custGeom>
              <a:avLst/>
              <a:gdLst/>
              <a:ahLst/>
              <a:cxnLst/>
              <a:rect l="l" t="t" r="r" b="b"/>
              <a:pathLst>
                <a:path w="1359" h="436" extrusionOk="0">
                  <a:moveTo>
                    <a:pt x="615" y="0"/>
                  </a:moveTo>
                  <a:cubicBezTo>
                    <a:pt x="560" y="0"/>
                    <a:pt x="505" y="4"/>
                    <a:pt x="449" y="11"/>
                  </a:cubicBezTo>
                  <a:cubicBezTo>
                    <a:pt x="295" y="38"/>
                    <a:pt x="79" y="30"/>
                    <a:pt x="0" y="189"/>
                  </a:cubicBezTo>
                  <a:cubicBezTo>
                    <a:pt x="242" y="401"/>
                    <a:pt x="590" y="435"/>
                    <a:pt x="905" y="435"/>
                  </a:cubicBezTo>
                  <a:cubicBezTo>
                    <a:pt x="946" y="435"/>
                    <a:pt x="986" y="435"/>
                    <a:pt x="1025" y="434"/>
                  </a:cubicBezTo>
                  <a:cubicBezTo>
                    <a:pt x="1138" y="419"/>
                    <a:pt x="1264" y="400"/>
                    <a:pt x="1359" y="333"/>
                  </a:cubicBezTo>
                  <a:cubicBezTo>
                    <a:pt x="1296" y="220"/>
                    <a:pt x="1153" y="183"/>
                    <a:pt x="1047" y="124"/>
                  </a:cubicBezTo>
                  <a:cubicBezTo>
                    <a:pt x="915" y="32"/>
                    <a:pt x="767" y="0"/>
                    <a:pt x="6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9"/>
            <p:cNvSpPr/>
            <p:nvPr/>
          </p:nvSpPr>
          <p:spPr>
            <a:xfrm>
              <a:off x="3427550" y="2492150"/>
              <a:ext cx="932075" cy="89275"/>
            </a:xfrm>
            <a:custGeom>
              <a:avLst/>
              <a:gdLst/>
              <a:ahLst/>
              <a:cxnLst/>
              <a:rect l="l" t="t" r="r" b="b"/>
              <a:pathLst>
                <a:path w="37283" h="3571" extrusionOk="0">
                  <a:moveTo>
                    <a:pt x="34824" y="1"/>
                  </a:moveTo>
                  <a:lnTo>
                    <a:pt x="34824" y="1"/>
                  </a:lnTo>
                  <a:cubicBezTo>
                    <a:pt x="34462" y="34"/>
                    <a:pt x="34117" y="129"/>
                    <a:pt x="33773" y="232"/>
                  </a:cubicBezTo>
                  <a:cubicBezTo>
                    <a:pt x="33592" y="271"/>
                    <a:pt x="33411" y="375"/>
                    <a:pt x="33224" y="375"/>
                  </a:cubicBezTo>
                  <a:cubicBezTo>
                    <a:pt x="33197" y="375"/>
                    <a:pt x="33170" y="373"/>
                    <a:pt x="33143" y="368"/>
                  </a:cubicBezTo>
                  <a:cubicBezTo>
                    <a:pt x="32980" y="259"/>
                    <a:pt x="32791" y="194"/>
                    <a:pt x="32601" y="149"/>
                  </a:cubicBezTo>
                  <a:lnTo>
                    <a:pt x="32601" y="149"/>
                  </a:lnTo>
                  <a:cubicBezTo>
                    <a:pt x="32616" y="269"/>
                    <a:pt x="32601" y="390"/>
                    <a:pt x="32556" y="509"/>
                  </a:cubicBezTo>
                  <a:cubicBezTo>
                    <a:pt x="32349" y="1061"/>
                    <a:pt x="31650" y="1173"/>
                    <a:pt x="31044" y="1173"/>
                  </a:cubicBezTo>
                  <a:cubicBezTo>
                    <a:pt x="30994" y="1173"/>
                    <a:pt x="30944" y="1172"/>
                    <a:pt x="30896" y="1171"/>
                  </a:cubicBezTo>
                  <a:cubicBezTo>
                    <a:pt x="30316" y="1152"/>
                    <a:pt x="29752" y="1142"/>
                    <a:pt x="29197" y="1130"/>
                  </a:cubicBezTo>
                  <a:cubicBezTo>
                    <a:pt x="29187" y="1133"/>
                    <a:pt x="29178" y="1137"/>
                    <a:pt x="29171" y="1140"/>
                  </a:cubicBezTo>
                  <a:cubicBezTo>
                    <a:pt x="29166" y="1143"/>
                    <a:pt x="29161" y="1145"/>
                    <a:pt x="29156" y="1145"/>
                  </a:cubicBezTo>
                  <a:cubicBezTo>
                    <a:pt x="29145" y="1145"/>
                    <a:pt x="29136" y="1138"/>
                    <a:pt x="29131" y="1130"/>
                  </a:cubicBezTo>
                  <a:cubicBezTo>
                    <a:pt x="28800" y="1126"/>
                    <a:pt x="28472" y="1120"/>
                    <a:pt x="28144" y="1114"/>
                  </a:cubicBezTo>
                  <a:cubicBezTo>
                    <a:pt x="28091" y="1155"/>
                    <a:pt x="28035" y="1194"/>
                    <a:pt x="27983" y="1242"/>
                  </a:cubicBezTo>
                  <a:cubicBezTo>
                    <a:pt x="27977" y="1256"/>
                    <a:pt x="27964" y="1262"/>
                    <a:pt x="27951" y="1262"/>
                  </a:cubicBezTo>
                  <a:cubicBezTo>
                    <a:pt x="27930" y="1262"/>
                    <a:pt x="27908" y="1246"/>
                    <a:pt x="27916" y="1222"/>
                  </a:cubicBezTo>
                  <a:cubicBezTo>
                    <a:pt x="27933" y="1185"/>
                    <a:pt x="27955" y="1148"/>
                    <a:pt x="27980" y="1113"/>
                  </a:cubicBezTo>
                  <a:cubicBezTo>
                    <a:pt x="27263" y="1098"/>
                    <a:pt x="26541" y="1079"/>
                    <a:pt x="25797" y="1043"/>
                  </a:cubicBezTo>
                  <a:lnTo>
                    <a:pt x="25797" y="1043"/>
                  </a:lnTo>
                  <a:lnTo>
                    <a:pt x="25820" y="1072"/>
                  </a:lnTo>
                  <a:cubicBezTo>
                    <a:pt x="26037" y="1191"/>
                    <a:pt x="26100" y="1566"/>
                    <a:pt x="25932" y="1783"/>
                  </a:cubicBezTo>
                  <a:cubicBezTo>
                    <a:pt x="25896" y="1833"/>
                    <a:pt x="25852" y="1872"/>
                    <a:pt x="25804" y="1910"/>
                  </a:cubicBezTo>
                  <a:cubicBezTo>
                    <a:pt x="26059" y="2275"/>
                    <a:pt x="25843" y="2672"/>
                    <a:pt x="25462" y="2672"/>
                  </a:cubicBezTo>
                  <a:cubicBezTo>
                    <a:pt x="25345" y="2672"/>
                    <a:pt x="25212" y="2635"/>
                    <a:pt x="25072" y="2547"/>
                  </a:cubicBezTo>
                  <a:cubicBezTo>
                    <a:pt x="24931" y="2668"/>
                    <a:pt x="24760" y="2786"/>
                    <a:pt x="24578" y="2786"/>
                  </a:cubicBezTo>
                  <a:cubicBezTo>
                    <a:pt x="24518" y="2786"/>
                    <a:pt x="24457" y="2773"/>
                    <a:pt x="24396" y="2743"/>
                  </a:cubicBezTo>
                  <a:cubicBezTo>
                    <a:pt x="24137" y="2646"/>
                    <a:pt x="24103" y="2413"/>
                    <a:pt x="24161" y="2185"/>
                  </a:cubicBezTo>
                  <a:cubicBezTo>
                    <a:pt x="23320" y="2184"/>
                    <a:pt x="22485" y="2063"/>
                    <a:pt x="21678" y="1828"/>
                  </a:cubicBezTo>
                  <a:lnTo>
                    <a:pt x="21678" y="1828"/>
                  </a:lnTo>
                  <a:cubicBezTo>
                    <a:pt x="21920" y="1943"/>
                    <a:pt x="22160" y="2060"/>
                    <a:pt x="22402" y="2175"/>
                  </a:cubicBezTo>
                  <a:cubicBezTo>
                    <a:pt x="22453" y="2198"/>
                    <a:pt x="22507" y="2226"/>
                    <a:pt x="22526" y="2277"/>
                  </a:cubicBezTo>
                  <a:cubicBezTo>
                    <a:pt x="22579" y="2408"/>
                    <a:pt x="22387" y="2482"/>
                    <a:pt x="22241" y="2482"/>
                  </a:cubicBezTo>
                  <a:cubicBezTo>
                    <a:pt x="22233" y="2482"/>
                    <a:pt x="22225" y="2482"/>
                    <a:pt x="22217" y="2481"/>
                  </a:cubicBezTo>
                  <a:cubicBezTo>
                    <a:pt x="20332" y="2354"/>
                    <a:pt x="18449" y="1660"/>
                    <a:pt x="16581" y="1660"/>
                  </a:cubicBezTo>
                  <a:cubicBezTo>
                    <a:pt x="16204" y="1660"/>
                    <a:pt x="15827" y="1688"/>
                    <a:pt x="15450" y="1755"/>
                  </a:cubicBezTo>
                  <a:cubicBezTo>
                    <a:pt x="14346" y="1954"/>
                    <a:pt x="13240" y="2149"/>
                    <a:pt x="12130" y="2337"/>
                  </a:cubicBezTo>
                  <a:cubicBezTo>
                    <a:pt x="11958" y="2366"/>
                    <a:pt x="11779" y="2394"/>
                    <a:pt x="11605" y="2394"/>
                  </a:cubicBezTo>
                  <a:cubicBezTo>
                    <a:pt x="11422" y="2394"/>
                    <a:pt x="11245" y="2363"/>
                    <a:pt x="11088" y="2270"/>
                  </a:cubicBezTo>
                  <a:cubicBezTo>
                    <a:pt x="11158" y="2112"/>
                    <a:pt x="11295" y="1986"/>
                    <a:pt x="11457" y="1923"/>
                  </a:cubicBezTo>
                  <a:lnTo>
                    <a:pt x="11457" y="1923"/>
                  </a:lnTo>
                  <a:cubicBezTo>
                    <a:pt x="10960" y="2023"/>
                    <a:pt x="10459" y="2082"/>
                    <a:pt x="9955" y="2098"/>
                  </a:cubicBezTo>
                  <a:cubicBezTo>
                    <a:pt x="9937" y="2099"/>
                    <a:pt x="9919" y="2099"/>
                    <a:pt x="9901" y="2099"/>
                  </a:cubicBezTo>
                  <a:cubicBezTo>
                    <a:pt x="9740" y="2099"/>
                    <a:pt x="9567" y="2066"/>
                    <a:pt x="9500" y="1927"/>
                  </a:cubicBezTo>
                  <a:cubicBezTo>
                    <a:pt x="9405" y="1728"/>
                    <a:pt x="9621" y="1524"/>
                    <a:pt x="9809" y="1410"/>
                  </a:cubicBezTo>
                  <a:lnTo>
                    <a:pt x="9809" y="1410"/>
                  </a:lnTo>
                  <a:cubicBezTo>
                    <a:pt x="9659" y="1414"/>
                    <a:pt x="9512" y="1415"/>
                    <a:pt x="9366" y="1415"/>
                  </a:cubicBezTo>
                  <a:cubicBezTo>
                    <a:pt x="9220" y="1415"/>
                    <a:pt x="9074" y="1414"/>
                    <a:pt x="8929" y="1414"/>
                  </a:cubicBezTo>
                  <a:cubicBezTo>
                    <a:pt x="8904" y="1650"/>
                    <a:pt x="8621" y="1873"/>
                    <a:pt x="8436" y="1994"/>
                  </a:cubicBezTo>
                  <a:cubicBezTo>
                    <a:pt x="8621" y="2261"/>
                    <a:pt x="8471" y="2712"/>
                    <a:pt x="8124" y="2712"/>
                  </a:cubicBezTo>
                  <a:cubicBezTo>
                    <a:pt x="8110" y="2712"/>
                    <a:pt x="8097" y="2711"/>
                    <a:pt x="8083" y="2710"/>
                  </a:cubicBezTo>
                  <a:cubicBezTo>
                    <a:pt x="7930" y="2685"/>
                    <a:pt x="7802" y="2580"/>
                    <a:pt x="7696" y="2475"/>
                  </a:cubicBezTo>
                  <a:cubicBezTo>
                    <a:pt x="7550" y="2615"/>
                    <a:pt x="7377" y="2680"/>
                    <a:pt x="7226" y="2680"/>
                  </a:cubicBezTo>
                  <a:cubicBezTo>
                    <a:pt x="6940" y="2680"/>
                    <a:pt x="6732" y="2445"/>
                    <a:pt x="6938" y="2038"/>
                  </a:cubicBezTo>
                  <a:cubicBezTo>
                    <a:pt x="6639" y="1952"/>
                    <a:pt x="6514" y="1777"/>
                    <a:pt x="6505" y="1607"/>
                  </a:cubicBezTo>
                  <a:lnTo>
                    <a:pt x="5652" y="1710"/>
                  </a:lnTo>
                  <a:cubicBezTo>
                    <a:pt x="5435" y="1737"/>
                    <a:pt x="5215" y="1763"/>
                    <a:pt x="4997" y="1763"/>
                  </a:cubicBezTo>
                  <a:cubicBezTo>
                    <a:pt x="4869" y="1763"/>
                    <a:pt x="4742" y="1754"/>
                    <a:pt x="4616" y="1731"/>
                  </a:cubicBezTo>
                  <a:cubicBezTo>
                    <a:pt x="4278" y="1666"/>
                    <a:pt x="3943" y="1473"/>
                    <a:pt x="3790" y="1162"/>
                  </a:cubicBezTo>
                  <a:cubicBezTo>
                    <a:pt x="3746" y="1072"/>
                    <a:pt x="3718" y="973"/>
                    <a:pt x="3688" y="878"/>
                  </a:cubicBezTo>
                  <a:cubicBezTo>
                    <a:pt x="3369" y="823"/>
                    <a:pt x="3049" y="801"/>
                    <a:pt x="2721" y="776"/>
                  </a:cubicBezTo>
                  <a:lnTo>
                    <a:pt x="2721" y="776"/>
                  </a:lnTo>
                  <a:cubicBezTo>
                    <a:pt x="2879" y="895"/>
                    <a:pt x="3041" y="1006"/>
                    <a:pt x="3202" y="1120"/>
                  </a:cubicBezTo>
                  <a:cubicBezTo>
                    <a:pt x="3331" y="1215"/>
                    <a:pt x="3558" y="1349"/>
                    <a:pt x="3434" y="1528"/>
                  </a:cubicBezTo>
                  <a:cubicBezTo>
                    <a:pt x="3399" y="1577"/>
                    <a:pt x="3342" y="1603"/>
                    <a:pt x="3283" y="1603"/>
                  </a:cubicBezTo>
                  <a:cubicBezTo>
                    <a:pt x="3253" y="1603"/>
                    <a:pt x="3222" y="1596"/>
                    <a:pt x="3194" y="1580"/>
                  </a:cubicBezTo>
                  <a:cubicBezTo>
                    <a:pt x="3183" y="1572"/>
                    <a:pt x="3166" y="1560"/>
                    <a:pt x="3150" y="1551"/>
                  </a:cubicBezTo>
                  <a:cubicBezTo>
                    <a:pt x="2931" y="1639"/>
                    <a:pt x="2704" y="1709"/>
                    <a:pt x="2480" y="1777"/>
                  </a:cubicBezTo>
                  <a:cubicBezTo>
                    <a:pt x="1636" y="2047"/>
                    <a:pt x="790" y="2315"/>
                    <a:pt x="0" y="2716"/>
                  </a:cubicBezTo>
                  <a:cubicBezTo>
                    <a:pt x="342" y="2859"/>
                    <a:pt x="704" y="2895"/>
                    <a:pt x="1071" y="2895"/>
                  </a:cubicBezTo>
                  <a:cubicBezTo>
                    <a:pt x="1456" y="2895"/>
                    <a:pt x="1848" y="2855"/>
                    <a:pt x="2227" y="2855"/>
                  </a:cubicBezTo>
                  <a:cubicBezTo>
                    <a:pt x="2256" y="2855"/>
                    <a:pt x="2284" y="2855"/>
                    <a:pt x="2312" y="2856"/>
                  </a:cubicBezTo>
                  <a:cubicBezTo>
                    <a:pt x="2405" y="2863"/>
                    <a:pt x="2500" y="2914"/>
                    <a:pt x="2544" y="2996"/>
                  </a:cubicBezTo>
                  <a:cubicBezTo>
                    <a:pt x="3112" y="3366"/>
                    <a:pt x="3796" y="3533"/>
                    <a:pt x="4467" y="3568"/>
                  </a:cubicBezTo>
                  <a:cubicBezTo>
                    <a:pt x="4511" y="3570"/>
                    <a:pt x="4554" y="3570"/>
                    <a:pt x="4597" y="3570"/>
                  </a:cubicBezTo>
                  <a:cubicBezTo>
                    <a:pt x="5106" y="3570"/>
                    <a:pt x="5611" y="3476"/>
                    <a:pt x="6091" y="3302"/>
                  </a:cubicBezTo>
                  <a:cubicBezTo>
                    <a:pt x="6244" y="3275"/>
                    <a:pt x="6451" y="3140"/>
                    <a:pt x="6619" y="3137"/>
                  </a:cubicBezTo>
                  <a:cubicBezTo>
                    <a:pt x="6648" y="3083"/>
                    <a:pt x="6705" y="3044"/>
                    <a:pt x="6769" y="3044"/>
                  </a:cubicBezTo>
                  <a:cubicBezTo>
                    <a:pt x="8163" y="3061"/>
                    <a:pt x="9546" y="3242"/>
                    <a:pt x="10932" y="3377"/>
                  </a:cubicBezTo>
                  <a:cubicBezTo>
                    <a:pt x="11567" y="3423"/>
                    <a:pt x="12220" y="3497"/>
                    <a:pt x="12867" y="3497"/>
                  </a:cubicBezTo>
                  <a:cubicBezTo>
                    <a:pt x="13412" y="3497"/>
                    <a:pt x="13951" y="3444"/>
                    <a:pt x="14471" y="3277"/>
                  </a:cubicBezTo>
                  <a:cubicBezTo>
                    <a:pt x="14617" y="3227"/>
                    <a:pt x="14723" y="3130"/>
                    <a:pt x="14843" y="3038"/>
                  </a:cubicBezTo>
                  <a:cubicBezTo>
                    <a:pt x="14930" y="2993"/>
                    <a:pt x="15028" y="2986"/>
                    <a:pt x="15126" y="2986"/>
                  </a:cubicBezTo>
                  <a:cubicBezTo>
                    <a:pt x="15142" y="2986"/>
                    <a:pt x="15159" y="2987"/>
                    <a:pt x="15175" y="2987"/>
                  </a:cubicBezTo>
                  <a:cubicBezTo>
                    <a:pt x="17686" y="3111"/>
                    <a:pt x="20194" y="3272"/>
                    <a:pt x="22707" y="3364"/>
                  </a:cubicBezTo>
                  <a:cubicBezTo>
                    <a:pt x="23339" y="3378"/>
                    <a:pt x="23975" y="3400"/>
                    <a:pt x="24611" y="3400"/>
                  </a:cubicBezTo>
                  <a:cubicBezTo>
                    <a:pt x="25510" y="3400"/>
                    <a:pt x="26408" y="3355"/>
                    <a:pt x="27290" y="3175"/>
                  </a:cubicBezTo>
                  <a:cubicBezTo>
                    <a:pt x="27719" y="3073"/>
                    <a:pt x="28748" y="2711"/>
                    <a:pt x="28137" y="2182"/>
                  </a:cubicBezTo>
                  <a:cubicBezTo>
                    <a:pt x="28045" y="2031"/>
                    <a:pt x="28210" y="1890"/>
                    <a:pt x="28359" y="1890"/>
                  </a:cubicBezTo>
                  <a:cubicBezTo>
                    <a:pt x="28365" y="1890"/>
                    <a:pt x="28370" y="1890"/>
                    <a:pt x="28376" y="1891"/>
                  </a:cubicBezTo>
                  <a:cubicBezTo>
                    <a:pt x="28392" y="1891"/>
                    <a:pt x="28407" y="1891"/>
                    <a:pt x="28422" y="1891"/>
                  </a:cubicBezTo>
                  <a:cubicBezTo>
                    <a:pt x="28733" y="1891"/>
                    <a:pt x="29042" y="1918"/>
                    <a:pt x="29353" y="1932"/>
                  </a:cubicBezTo>
                  <a:cubicBezTo>
                    <a:pt x="29893" y="1961"/>
                    <a:pt x="30433" y="1987"/>
                    <a:pt x="30975" y="2007"/>
                  </a:cubicBezTo>
                  <a:cubicBezTo>
                    <a:pt x="31426" y="2024"/>
                    <a:pt x="31877" y="2033"/>
                    <a:pt x="32329" y="2033"/>
                  </a:cubicBezTo>
                  <a:cubicBezTo>
                    <a:pt x="33988" y="2033"/>
                    <a:pt x="35648" y="1917"/>
                    <a:pt x="37282" y="1653"/>
                  </a:cubicBezTo>
                  <a:cubicBezTo>
                    <a:pt x="36669" y="1373"/>
                    <a:pt x="36061" y="1136"/>
                    <a:pt x="35414" y="1016"/>
                  </a:cubicBezTo>
                  <a:cubicBezTo>
                    <a:pt x="35050" y="946"/>
                    <a:pt x="34682" y="895"/>
                    <a:pt x="34317" y="846"/>
                  </a:cubicBezTo>
                  <a:cubicBezTo>
                    <a:pt x="34124" y="830"/>
                    <a:pt x="33792" y="807"/>
                    <a:pt x="33909" y="525"/>
                  </a:cubicBezTo>
                  <a:cubicBezTo>
                    <a:pt x="33938" y="477"/>
                    <a:pt x="33989" y="442"/>
                    <a:pt x="34046" y="431"/>
                  </a:cubicBezTo>
                  <a:cubicBezTo>
                    <a:pt x="34305" y="285"/>
                    <a:pt x="34564" y="143"/>
                    <a:pt x="3482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9"/>
            <p:cNvSpPr/>
            <p:nvPr/>
          </p:nvSpPr>
          <p:spPr>
            <a:xfrm>
              <a:off x="3650025" y="2141350"/>
              <a:ext cx="32625" cy="25075"/>
            </a:xfrm>
            <a:custGeom>
              <a:avLst/>
              <a:gdLst/>
              <a:ahLst/>
              <a:cxnLst/>
              <a:rect l="l" t="t" r="r" b="b"/>
              <a:pathLst>
                <a:path w="1305" h="1003" extrusionOk="0">
                  <a:moveTo>
                    <a:pt x="1159" y="1"/>
                  </a:moveTo>
                  <a:cubicBezTo>
                    <a:pt x="1031" y="256"/>
                    <a:pt x="812" y="445"/>
                    <a:pt x="487" y="467"/>
                  </a:cubicBezTo>
                  <a:cubicBezTo>
                    <a:pt x="481" y="467"/>
                    <a:pt x="480" y="464"/>
                    <a:pt x="476" y="464"/>
                  </a:cubicBezTo>
                  <a:cubicBezTo>
                    <a:pt x="400" y="671"/>
                    <a:pt x="238" y="834"/>
                    <a:pt x="21" y="882"/>
                  </a:cubicBezTo>
                  <a:cubicBezTo>
                    <a:pt x="14" y="884"/>
                    <a:pt x="6" y="887"/>
                    <a:pt x="0" y="890"/>
                  </a:cubicBezTo>
                  <a:cubicBezTo>
                    <a:pt x="53" y="942"/>
                    <a:pt x="110" y="999"/>
                    <a:pt x="180" y="1002"/>
                  </a:cubicBezTo>
                  <a:cubicBezTo>
                    <a:pt x="184" y="1002"/>
                    <a:pt x="188" y="1002"/>
                    <a:pt x="193" y="1002"/>
                  </a:cubicBezTo>
                  <a:cubicBezTo>
                    <a:pt x="505" y="1002"/>
                    <a:pt x="783" y="794"/>
                    <a:pt x="1010" y="595"/>
                  </a:cubicBezTo>
                  <a:cubicBezTo>
                    <a:pt x="1194" y="423"/>
                    <a:pt x="1305" y="202"/>
                    <a:pt x="115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9"/>
            <p:cNvSpPr/>
            <p:nvPr/>
          </p:nvSpPr>
          <p:spPr>
            <a:xfrm>
              <a:off x="3751100" y="2340550"/>
              <a:ext cx="28025" cy="23000"/>
            </a:xfrm>
            <a:custGeom>
              <a:avLst/>
              <a:gdLst/>
              <a:ahLst/>
              <a:cxnLst/>
              <a:rect l="l" t="t" r="r" b="b"/>
              <a:pathLst>
                <a:path w="1121" h="920" extrusionOk="0">
                  <a:moveTo>
                    <a:pt x="0" y="0"/>
                  </a:moveTo>
                  <a:lnTo>
                    <a:pt x="0" y="0"/>
                  </a:lnTo>
                  <a:cubicBezTo>
                    <a:pt x="264" y="325"/>
                    <a:pt x="563" y="620"/>
                    <a:pt x="856" y="920"/>
                  </a:cubicBezTo>
                  <a:cubicBezTo>
                    <a:pt x="934" y="729"/>
                    <a:pt x="1015" y="538"/>
                    <a:pt x="1096" y="344"/>
                  </a:cubicBezTo>
                  <a:cubicBezTo>
                    <a:pt x="1104" y="330"/>
                    <a:pt x="1114" y="320"/>
                    <a:pt x="1121" y="308"/>
                  </a:cubicBezTo>
                  <a:cubicBezTo>
                    <a:pt x="760" y="165"/>
                    <a:pt x="388" y="59"/>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9"/>
            <p:cNvSpPr/>
            <p:nvPr/>
          </p:nvSpPr>
          <p:spPr>
            <a:xfrm>
              <a:off x="3825050" y="2384300"/>
              <a:ext cx="30275" cy="23275"/>
            </a:xfrm>
            <a:custGeom>
              <a:avLst/>
              <a:gdLst/>
              <a:ahLst/>
              <a:cxnLst/>
              <a:rect l="l" t="t" r="r" b="b"/>
              <a:pathLst>
                <a:path w="1211" h="931" extrusionOk="0">
                  <a:moveTo>
                    <a:pt x="352" y="1"/>
                  </a:moveTo>
                  <a:cubicBezTo>
                    <a:pt x="337" y="85"/>
                    <a:pt x="257" y="154"/>
                    <a:pt x="173" y="154"/>
                  </a:cubicBezTo>
                  <a:cubicBezTo>
                    <a:pt x="114" y="256"/>
                    <a:pt x="58" y="358"/>
                    <a:pt x="1" y="458"/>
                  </a:cubicBezTo>
                  <a:cubicBezTo>
                    <a:pt x="122" y="525"/>
                    <a:pt x="250" y="597"/>
                    <a:pt x="356" y="655"/>
                  </a:cubicBezTo>
                  <a:cubicBezTo>
                    <a:pt x="613" y="795"/>
                    <a:pt x="903" y="929"/>
                    <a:pt x="1196" y="931"/>
                  </a:cubicBezTo>
                  <a:lnTo>
                    <a:pt x="1210" y="931"/>
                  </a:lnTo>
                  <a:cubicBezTo>
                    <a:pt x="1196" y="916"/>
                    <a:pt x="1183" y="903"/>
                    <a:pt x="1171" y="885"/>
                  </a:cubicBezTo>
                  <a:cubicBezTo>
                    <a:pt x="920" y="579"/>
                    <a:pt x="646" y="282"/>
                    <a:pt x="3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9"/>
            <p:cNvSpPr/>
            <p:nvPr/>
          </p:nvSpPr>
          <p:spPr>
            <a:xfrm>
              <a:off x="3626000" y="2443600"/>
              <a:ext cx="116875" cy="100600"/>
            </a:xfrm>
            <a:custGeom>
              <a:avLst/>
              <a:gdLst/>
              <a:ahLst/>
              <a:cxnLst/>
              <a:rect l="l" t="t" r="r" b="b"/>
              <a:pathLst>
                <a:path w="4675" h="4024" extrusionOk="0">
                  <a:moveTo>
                    <a:pt x="443" y="1"/>
                  </a:moveTo>
                  <a:cubicBezTo>
                    <a:pt x="410" y="1"/>
                    <a:pt x="377" y="2"/>
                    <a:pt x="343" y="4"/>
                  </a:cubicBezTo>
                  <a:cubicBezTo>
                    <a:pt x="166" y="23"/>
                    <a:pt x="1" y="144"/>
                    <a:pt x="40" y="341"/>
                  </a:cubicBezTo>
                  <a:cubicBezTo>
                    <a:pt x="49" y="358"/>
                    <a:pt x="49" y="374"/>
                    <a:pt x="49" y="390"/>
                  </a:cubicBezTo>
                  <a:cubicBezTo>
                    <a:pt x="135" y="557"/>
                    <a:pt x="240" y="717"/>
                    <a:pt x="354" y="864"/>
                  </a:cubicBezTo>
                  <a:cubicBezTo>
                    <a:pt x="499" y="755"/>
                    <a:pt x="648" y="659"/>
                    <a:pt x="805" y="570"/>
                  </a:cubicBezTo>
                  <a:cubicBezTo>
                    <a:pt x="963" y="476"/>
                    <a:pt x="1122" y="380"/>
                    <a:pt x="1282" y="287"/>
                  </a:cubicBezTo>
                  <a:cubicBezTo>
                    <a:pt x="1288" y="284"/>
                    <a:pt x="1295" y="282"/>
                    <a:pt x="1302" y="282"/>
                  </a:cubicBezTo>
                  <a:cubicBezTo>
                    <a:pt x="1313" y="282"/>
                    <a:pt x="1324" y="286"/>
                    <a:pt x="1332" y="296"/>
                  </a:cubicBezTo>
                  <a:cubicBezTo>
                    <a:pt x="1342" y="312"/>
                    <a:pt x="1337" y="338"/>
                    <a:pt x="1317" y="347"/>
                  </a:cubicBezTo>
                  <a:cubicBezTo>
                    <a:pt x="1135" y="449"/>
                    <a:pt x="948" y="554"/>
                    <a:pt x="772" y="666"/>
                  </a:cubicBezTo>
                  <a:cubicBezTo>
                    <a:pt x="645" y="749"/>
                    <a:pt x="514" y="825"/>
                    <a:pt x="390" y="914"/>
                  </a:cubicBezTo>
                  <a:cubicBezTo>
                    <a:pt x="450" y="992"/>
                    <a:pt x="511" y="1067"/>
                    <a:pt x="572" y="1138"/>
                  </a:cubicBezTo>
                  <a:cubicBezTo>
                    <a:pt x="829" y="1411"/>
                    <a:pt x="1109" y="1650"/>
                    <a:pt x="1407" y="1874"/>
                  </a:cubicBezTo>
                  <a:cubicBezTo>
                    <a:pt x="1661" y="1701"/>
                    <a:pt x="1936" y="1556"/>
                    <a:pt x="2205" y="1409"/>
                  </a:cubicBezTo>
                  <a:cubicBezTo>
                    <a:pt x="2266" y="1374"/>
                    <a:pt x="2328" y="1338"/>
                    <a:pt x="2391" y="1303"/>
                  </a:cubicBezTo>
                  <a:cubicBezTo>
                    <a:pt x="2395" y="1301"/>
                    <a:pt x="2399" y="1300"/>
                    <a:pt x="2403" y="1300"/>
                  </a:cubicBezTo>
                  <a:cubicBezTo>
                    <a:pt x="2415" y="1300"/>
                    <a:pt x="2427" y="1307"/>
                    <a:pt x="2432" y="1319"/>
                  </a:cubicBezTo>
                  <a:cubicBezTo>
                    <a:pt x="2439" y="1335"/>
                    <a:pt x="2432" y="1348"/>
                    <a:pt x="2417" y="1358"/>
                  </a:cubicBezTo>
                  <a:cubicBezTo>
                    <a:pt x="2095" y="1532"/>
                    <a:pt x="1791" y="1740"/>
                    <a:pt x="1473" y="1925"/>
                  </a:cubicBezTo>
                  <a:cubicBezTo>
                    <a:pt x="1689" y="2083"/>
                    <a:pt x="1910" y="2234"/>
                    <a:pt x="2132" y="2381"/>
                  </a:cubicBezTo>
                  <a:cubicBezTo>
                    <a:pt x="2330" y="2527"/>
                    <a:pt x="2578" y="2590"/>
                    <a:pt x="2777" y="2727"/>
                  </a:cubicBezTo>
                  <a:cubicBezTo>
                    <a:pt x="2884" y="2683"/>
                    <a:pt x="2992" y="2641"/>
                    <a:pt x="3095" y="2591"/>
                  </a:cubicBezTo>
                  <a:cubicBezTo>
                    <a:pt x="3268" y="2512"/>
                    <a:pt x="3440" y="2438"/>
                    <a:pt x="3615" y="2367"/>
                  </a:cubicBezTo>
                  <a:cubicBezTo>
                    <a:pt x="3622" y="2364"/>
                    <a:pt x="3630" y="2363"/>
                    <a:pt x="3637" y="2363"/>
                  </a:cubicBezTo>
                  <a:cubicBezTo>
                    <a:pt x="3657" y="2363"/>
                    <a:pt x="3677" y="2373"/>
                    <a:pt x="3685" y="2393"/>
                  </a:cubicBezTo>
                  <a:cubicBezTo>
                    <a:pt x="3695" y="2418"/>
                    <a:pt x="3687" y="2451"/>
                    <a:pt x="3659" y="2461"/>
                  </a:cubicBezTo>
                  <a:cubicBezTo>
                    <a:pt x="3473" y="2542"/>
                    <a:pt x="3283" y="2620"/>
                    <a:pt x="3094" y="2696"/>
                  </a:cubicBezTo>
                  <a:cubicBezTo>
                    <a:pt x="3015" y="2724"/>
                    <a:pt x="2936" y="2757"/>
                    <a:pt x="2855" y="2789"/>
                  </a:cubicBezTo>
                  <a:cubicBezTo>
                    <a:pt x="3370" y="3262"/>
                    <a:pt x="3866" y="3903"/>
                    <a:pt x="4590" y="4024"/>
                  </a:cubicBezTo>
                  <a:cubicBezTo>
                    <a:pt x="4675" y="3675"/>
                    <a:pt x="4442" y="3348"/>
                    <a:pt x="4305" y="3053"/>
                  </a:cubicBezTo>
                  <a:cubicBezTo>
                    <a:pt x="4074" y="2596"/>
                    <a:pt x="3709" y="2212"/>
                    <a:pt x="3235" y="2015"/>
                  </a:cubicBezTo>
                  <a:cubicBezTo>
                    <a:pt x="3002" y="1905"/>
                    <a:pt x="2871" y="1677"/>
                    <a:pt x="2715" y="1482"/>
                  </a:cubicBezTo>
                  <a:cubicBezTo>
                    <a:pt x="2451" y="1154"/>
                    <a:pt x="2152" y="855"/>
                    <a:pt x="1829" y="584"/>
                  </a:cubicBezTo>
                  <a:cubicBezTo>
                    <a:pt x="1433" y="286"/>
                    <a:pt x="952" y="1"/>
                    <a:pt x="44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9"/>
            <p:cNvSpPr/>
            <p:nvPr/>
          </p:nvSpPr>
          <p:spPr>
            <a:xfrm>
              <a:off x="3514300" y="1752825"/>
              <a:ext cx="358300" cy="260400"/>
            </a:xfrm>
            <a:custGeom>
              <a:avLst/>
              <a:gdLst/>
              <a:ahLst/>
              <a:cxnLst/>
              <a:rect l="l" t="t" r="r" b="b"/>
              <a:pathLst>
                <a:path w="14332" h="10416" extrusionOk="0">
                  <a:moveTo>
                    <a:pt x="4606" y="0"/>
                  </a:moveTo>
                  <a:lnTo>
                    <a:pt x="4606" y="0"/>
                  </a:lnTo>
                  <a:cubicBezTo>
                    <a:pt x="4545" y="586"/>
                    <a:pt x="4377" y="1160"/>
                    <a:pt x="4064" y="1666"/>
                  </a:cubicBezTo>
                  <a:cubicBezTo>
                    <a:pt x="4057" y="1677"/>
                    <a:pt x="4048" y="1691"/>
                    <a:pt x="4040" y="1701"/>
                  </a:cubicBezTo>
                  <a:cubicBezTo>
                    <a:pt x="4030" y="1712"/>
                    <a:pt x="4023" y="1723"/>
                    <a:pt x="4014" y="1737"/>
                  </a:cubicBezTo>
                  <a:cubicBezTo>
                    <a:pt x="4014" y="1739"/>
                    <a:pt x="4011" y="1743"/>
                    <a:pt x="4008" y="1745"/>
                  </a:cubicBezTo>
                  <a:cubicBezTo>
                    <a:pt x="4001" y="1753"/>
                    <a:pt x="3998" y="1763"/>
                    <a:pt x="3991" y="1772"/>
                  </a:cubicBezTo>
                  <a:cubicBezTo>
                    <a:pt x="3953" y="1829"/>
                    <a:pt x="3912" y="1889"/>
                    <a:pt x="3869" y="1943"/>
                  </a:cubicBezTo>
                  <a:cubicBezTo>
                    <a:pt x="3866" y="1953"/>
                    <a:pt x="3855" y="1962"/>
                    <a:pt x="3848" y="1970"/>
                  </a:cubicBezTo>
                  <a:cubicBezTo>
                    <a:pt x="3832" y="1989"/>
                    <a:pt x="3816" y="2005"/>
                    <a:pt x="3800" y="2021"/>
                  </a:cubicBezTo>
                  <a:cubicBezTo>
                    <a:pt x="3793" y="2027"/>
                    <a:pt x="3785" y="2035"/>
                    <a:pt x="3775" y="2042"/>
                  </a:cubicBezTo>
                  <a:cubicBezTo>
                    <a:pt x="3768" y="2048"/>
                    <a:pt x="3759" y="2055"/>
                    <a:pt x="3750" y="2062"/>
                  </a:cubicBezTo>
                  <a:cubicBezTo>
                    <a:pt x="3745" y="2067"/>
                    <a:pt x="3737" y="2071"/>
                    <a:pt x="3730" y="2078"/>
                  </a:cubicBezTo>
                  <a:cubicBezTo>
                    <a:pt x="3729" y="2078"/>
                    <a:pt x="3724" y="2080"/>
                    <a:pt x="3723" y="2080"/>
                  </a:cubicBezTo>
                  <a:cubicBezTo>
                    <a:pt x="3663" y="2725"/>
                    <a:pt x="3409" y="3367"/>
                    <a:pt x="3137" y="3942"/>
                  </a:cubicBezTo>
                  <a:cubicBezTo>
                    <a:pt x="3073" y="4103"/>
                    <a:pt x="2977" y="4253"/>
                    <a:pt x="2892" y="4401"/>
                  </a:cubicBezTo>
                  <a:cubicBezTo>
                    <a:pt x="2930" y="4530"/>
                    <a:pt x="3001" y="4649"/>
                    <a:pt x="3054" y="4773"/>
                  </a:cubicBezTo>
                  <a:cubicBezTo>
                    <a:pt x="3207" y="5118"/>
                    <a:pt x="3353" y="5477"/>
                    <a:pt x="3377" y="5860"/>
                  </a:cubicBezTo>
                  <a:cubicBezTo>
                    <a:pt x="3373" y="5999"/>
                    <a:pt x="3437" y="6226"/>
                    <a:pt x="3385" y="6366"/>
                  </a:cubicBezTo>
                  <a:cubicBezTo>
                    <a:pt x="3386" y="6370"/>
                    <a:pt x="3389" y="6372"/>
                    <a:pt x="3392" y="6378"/>
                  </a:cubicBezTo>
                  <a:cubicBezTo>
                    <a:pt x="3399" y="6383"/>
                    <a:pt x="3402" y="6391"/>
                    <a:pt x="3409" y="6398"/>
                  </a:cubicBezTo>
                  <a:cubicBezTo>
                    <a:pt x="3436" y="6429"/>
                    <a:pt x="3453" y="6458"/>
                    <a:pt x="3472" y="6490"/>
                  </a:cubicBezTo>
                  <a:cubicBezTo>
                    <a:pt x="3476" y="6497"/>
                    <a:pt x="3481" y="6507"/>
                    <a:pt x="3487" y="6516"/>
                  </a:cubicBezTo>
                  <a:cubicBezTo>
                    <a:pt x="3488" y="6518"/>
                    <a:pt x="3491" y="6522"/>
                    <a:pt x="3494" y="6526"/>
                  </a:cubicBezTo>
                  <a:cubicBezTo>
                    <a:pt x="3497" y="6536"/>
                    <a:pt x="3498" y="6545"/>
                    <a:pt x="3504" y="6554"/>
                  </a:cubicBezTo>
                  <a:cubicBezTo>
                    <a:pt x="3509" y="6561"/>
                    <a:pt x="3511" y="6570"/>
                    <a:pt x="3513" y="6580"/>
                  </a:cubicBezTo>
                  <a:cubicBezTo>
                    <a:pt x="3517" y="6585"/>
                    <a:pt x="3517" y="6590"/>
                    <a:pt x="3519" y="6596"/>
                  </a:cubicBezTo>
                  <a:cubicBezTo>
                    <a:pt x="3520" y="6605"/>
                    <a:pt x="3525" y="6612"/>
                    <a:pt x="3526" y="6621"/>
                  </a:cubicBezTo>
                  <a:cubicBezTo>
                    <a:pt x="3519" y="6729"/>
                    <a:pt x="3459" y="6768"/>
                    <a:pt x="3386" y="6768"/>
                  </a:cubicBezTo>
                  <a:cubicBezTo>
                    <a:pt x="3302" y="6768"/>
                    <a:pt x="3201" y="6718"/>
                    <a:pt x="3138" y="6665"/>
                  </a:cubicBezTo>
                  <a:cubicBezTo>
                    <a:pt x="2641" y="6292"/>
                    <a:pt x="1881" y="5942"/>
                    <a:pt x="1195" y="5942"/>
                  </a:cubicBezTo>
                  <a:cubicBezTo>
                    <a:pt x="980" y="5942"/>
                    <a:pt x="772" y="5976"/>
                    <a:pt x="582" y="6056"/>
                  </a:cubicBezTo>
                  <a:cubicBezTo>
                    <a:pt x="1" y="6423"/>
                    <a:pt x="136" y="7217"/>
                    <a:pt x="473" y="7710"/>
                  </a:cubicBezTo>
                  <a:cubicBezTo>
                    <a:pt x="921" y="8419"/>
                    <a:pt x="1747" y="8848"/>
                    <a:pt x="2580" y="8848"/>
                  </a:cubicBezTo>
                  <a:cubicBezTo>
                    <a:pt x="2587" y="8848"/>
                    <a:pt x="2594" y="8848"/>
                    <a:pt x="2601" y="8848"/>
                  </a:cubicBezTo>
                  <a:cubicBezTo>
                    <a:pt x="2930" y="8839"/>
                    <a:pt x="3192" y="8637"/>
                    <a:pt x="3466" y="8475"/>
                  </a:cubicBezTo>
                  <a:cubicBezTo>
                    <a:pt x="3499" y="8456"/>
                    <a:pt x="3536" y="8447"/>
                    <a:pt x="3572" y="8447"/>
                  </a:cubicBezTo>
                  <a:cubicBezTo>
                    <a:pt x="3635" y="8447"/>
                    <a:pt x="3696" y="8474"/>
                    <a:pt x="3736" y="8527"/>
                  </a:cubicBezTo>
                  <a:cubicBezTo>
                    <a:pt x="3759" y="8562"/>
                    <a:pt x="3771" y="8594"/>
                    <a:pt x="3778" y="8623"/>
                  </a:cubicBezTo>
                  <a:cubicBezTo>
                    <a:pt x="3778" y="8625"/>
                    <a:pt x="3780" y="8629"/>
                    <a:pt x="3780" y="8635"/>
                  </a:cubicBezTo>
                  <a:lnTo>
                    <a:pt x="3780" y="8642"/>
                  </a:lnTo>
                  <a:cubicBezTo>
                    <a:pt x="3836" y="8666"/>
                    <a:pt x="3890" y="8702"/>
                    <a:pt x="3936" y="8734"/>
                  </a:cubicBezTo>
                  <a:cubicBezTo>
                    <a:pt x="4091" y="8832"/>
                    <a:pt x="4262" y="8930"/>
                    <a:pt x="4409" y="9014"/>
                  </a:cubicBezTo>
                  <a:cubicBezTo>
                    <a:pt x="4991" y="9320"/>
                    <a:pt x="5622" y="9534"/>
                    <a:pt x="6266" y="9664"/>
                  </a:cubicBezTo>
                  <a:cubicBezTo>
                    <a:pt x="7247" y="9867"/>
                    <a:pt x="8255" y="9728"/>
                    <a:pt x="9239" y="9852"/>
                  </a:cubicBezTo>
                  <a:cubicBezTo>
                    <a:pt x="9280" y="9862"/>
                    <a:pt x="9363" y="9896"/>
                    <a:pt x="9334" y="9948"/>
                  </a:cubicBezTo>
                  <a:cubicBezTo>
                    <a:pt x="9270" y="10034"/>
                    <a:pt x="9101" y="10093"/>
                    <a:pt x="8883" y="10129"/>
                  </a:cubicBezTo>
                  <a:cubicBezTo>
                    <a:pt x="8932" y="10152"/>
                    <a:pt x="8974" y="10176"/>
                    <a:pt x="9019" y="10196"/>
                  </a:cubicBezTo>
                  <a:cubicBezTo>
                    <a:pt x="9313" y="10340"/>
                    <a:pt x="9640" y="10415"/>
                    <a:pt x="9967" y="10415"/>
                  </a:cubicBezTo>
                  <a:cubicBezTo>
                    <a:pt x="10016" y="10415"/>
                    <a:pt x="10066" y="10414"/>
                    <a:pt x="10115" y="10410"/>
                  </a:cubicBezTo>
                  <a:cubicBezTo>
                    <a:pt x="10462" y="10381"/>
                    <a:pt x="10825" y="10304"/>
                    <a:pt x="11091" y="10065"/>
                  </a:cubicBezTo>
                  <a:cubicBezTo>
                    <a:pt x="11164" y="9995"/>
                    <a:pt x="11240" y="9926"/>
                    <a:pt x="11310" y="9855"/>
                  </a:cubicBezTo>
                  <a:lnTo>
                    <a:pt x="11310" y="9855"/>
                  </a:lnTo>
                  <a:cubicBezTo>
                    <a:pt x="11062" y="9892"/>
                    <a:pt x="10813" y="9915"/>
                    <a:pt x="10565" y="9915"/>
                  </a:cubicBezTo>
                  <a:cubicBezTo>
                    <a:pt x="10487" y="9915"/>
                    <a:pt x="10409" y="9912"/>
                    <a:pt x="10331" y="9907"/>
                  </a:cubicBezTo>
                  <a:cubicBezTo>
                    <a:pt x="10227" y="9848"/>
                    <a:pt x="10277" y="9798"/>
                    <a:pt x="10370" y="9759"/>
                  </a:cubicBezTo>
                  <a:cubicBezTo>
                    <a:pt x="10376" y="9750"/>
                    <a:pt x="10380" y="9743"/>
                    <a:pt x="10395" y="9740"/>
                  </a:cubicBezTo>
                  <a:cubicBezTo>
                    <a:pt x="10404" y="9740"/>
                    <a:pt x="10412" y="9740"/>
                    <a:pt x="10421" y="9738"/>
                  </a:cubicBezTo>
                  <a:cubicBezTo>
                    <a:pt x="10514" y="9708"/>
                    <a:pt x="10625" y="9683"/>
                    <a:pt x="10661" y="9667"/>
                  </a:cubicBezTo>
                  <a:cubicBezTo>
                    <a:pt x="11005" y="9578"/>
                    <a:pt x="11346" y="9488"/>
                    <a:pt x="11686" y="9400"/>
                  </a:cubicBezTo>
                  <a:cubicBezTo>
                    <a:pt x="11801" y="9364"/>
                    <a:pt x="11913" y="9335"/>
                    <a:pt x="12031" y="9310"/>
                  </a:cubicBezTo>
                  <a:cubicBezTo>
                    <a:pt x="12145" y="9282"/>
                    <a:pt x="12257" y="9255"/>
                    <a:pt x="12371" y="9227"/>
                  </a:cubicBezTo>
                  <a:cubicBezTo>
                    <a:pt x="13030" y="9050"/>
                    <a:pt x="13700" y="8842"/>
                    <a:pt x="14331" y="8565"/>
                  </a:cubicBezTo>
                  <a:lnTo>
                    <a:pt x="14331" y="8564"/>
                  </a:lnTo>
                  <a:cubicBezTo>
                    <a:pt x="13170" y="8970"/>
                    <a:pt x="11963" y="9265"/>
                    <a:pt x="10731" y="9279"/>
                  </a:cubicBezTo>
                  <a:cubicBezTo>
                    <a:pt x="10702" y="9280"/>
                    <a:pt x="10672" y="9280"/>
                    <a:pt x="10642" y="9280"/>
                  </a:cubicBezTo>
                  <a:cubicBezTo>
                    <a:pt x="9443" y="9280"/>
                    <a:pt x="8228" y="8992"/>
                    <a:pt x="7232" y="8329"/>
                  </a:cubicBezTo>
                  <a:cubicBezTo>
                    <a:pt x="5996" y="7506"/>
                    <a:pt x="5170" y="6136"/>
                    <a:pt x="4895" y="4675"/>
                  </a:cubicBezTo>
                  <a:cubicBezTo>
                    <a:pt x="4708" y="3697"/>
                    <a:pt x="4759" y="2683"/>
                    <a:pt x="4999" y="1714"/>
                  </a:cubicBezTo>
                  <a:lnTo>
                    <a:pt x="4999" y="1714"/>
                  </a:lnTo>
                  <a:cubicBezTo>
                    <a:pt x="4967" y="1720"/>
                    <a:pt x="4935" y="1723"/>
                    <a:pt x="4904" y="1723"/>
                  </a:cubicBezTo>
                  <a:cubicBezTo>
                    <a:pt x="4786" y="1723"/>
                    <a:pt x="4677" y="1679"/>
                    <a:pt x="4588" y="1577"/>
                  </a:cubicBezTo>
                  <a:cubicBezTo>
                    <a:pt x="4543" y="1501"/>
                    <a:pt x="4546" y="1414"/>
                    <a:pt x="4552" y="1329"/>
                  </a:cubicBezTo>
                  <a:cubicBezTo>
                    <a:pt x="4558" y="889"/>
                    <a:pt x="4621" y="442"/>
                    <a:pt x="460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9"/>
            <p:cNvSpPr/>
            <p:nvPr/>
          </p:nvSpPr>
          <p:spPr>
            <a:xfrm>
              <a:off x="3537550" y="2143650"/>
              <a:ext cx="84150" cy="28775"/>
            </a:xfrm>
            <a:custGeom>
              <a:avLst/>
              <a:gdLst/>
              <a:ahLst/>
              <a:cxnLst/>
              <a:rect l="l" t="t" r="r" b="b"/>
              <a:pathLst>
                <a:path w="3366" h="1151" extrusionOk="0">
                  <a:moveTo>
                    <a:pt x="0" y="1"/>
                  </a:moveTo>
                  <a:cubicBezTo>
                    <a:pt x="41" y="311"/>
                    <a:pt x="216" y="595"/>
                    <a:pt x="526" y="706"/>
                  </a:cubicBezTo>
                  <a:cubicBezTo>
                    <a:pt x="691" y="777"/>
                    <a:pt x="862" y="802"/>
                    <a:pt x="1036" y="802"/>
                  </a:cubicBezTo>
                  <a:cubicBezTo>
                    <a:pt x="1282" y="802"/>
                    <a:pt x="1532" y="752"/>
                    <a:pt x="1771" y="712"/>
                  </a:cubicBezTo>
                  <a:cubicBezTo>
                    <a:pt x="1869" y="706"/>
                    <a:pt x="1997" y="651"/>
                    <a:pt x="2107" y="651"/>
                  </a:cubicBezTo>
                  <a:cubicBezTo>
                    <a:pt x="2117" y="651"/>
                    <a:pt x="2126" y="651"/>
                    <a:pt x="2135" y="652"/>
                  </a:cubicBezTo>
                  <a:cubicBezTo>
                    <a:pt x="2168" y="642"/>
                    <a:pt x="2203" y="635"/>
                    <a:pt x="2232" y="619"/>
                  </a:cubicBezTo>
                  <a:cubicBezTo>
                    <a:pt x="2319" y="589"/>
                    <a:pt x="2402" y="489"/>
                    <a:pt x="2490" y="449"/>
                  </a:cubicBezTo>
                  <a:cubicBezTo>
                    <a:pt x="2463" y="400"/>
                    <a:pt x="2437" y="350"/>
                    <a:pt x="2409" y="305"/>
                  </a:cubicBezTo>
                  <a:cubicBezTo>
                    <a:pt x="2398" y="283"/>
                    <a:pt x="2399" y="256"/>
                    <a:pt x="2415" y="238"/>
                  </a:cubicBezTo>
                  <a:cubicBezTo>
                    <a:pt x="2428" y="225"/>
                    <a:pt x="2442" y="219"/>
                    <a:pt x="2456" y="219"/>
                  </a:cubicBezTo>
                  <a:cubicBezTo>
                    <a:pt x="2488" y="219"/>
                    <a:pt x="2521" y="248"/>
                    <a:pt x="2546" y="267"/>
                  </a:cubicBezTo>
                  <a:cubicBezTo>
                    <a:pt x="2711" y="362"/>
                    <a:pt x="2847" y="467"/>
                    <a:pt x="2969" y="611"/>
                  </a:cubicBezTo>
                  <a:cubicBezTo>
                    <a:pt x="3085" y="709"/>
                    <a:pt x="3012" y="887"/>
                    <a:pt x="2884" y="887"/>
                  </a:cubicBezTo>
                  <a:cubicBezTo>
                    <a:pt x="2863" y="887"/>
                    <a:pt x="2840" y="882"/>
                    <a:pt x="2816" y="871"/>
                  </a:cubicBezTo>
                  <a:cubicBezTo>
                    <a:pt x="2794" y="856"/>
                    <a:pt x="2777" y="839"/>
                    <a:pt x="2758" y="821"/>
                  </a:cubicBezTo>
                  <a:cubicBezTo>
                    <a:pt x="2756" y="823"/>
                    <a:pt x="2753" y="824"/>
                    <a:pt x="2751" y="830"/>
                  </a:cubicBezTo>
                  <a:cubicBezTo>
                    <a:pt x="2744" y="989"/>
                    <a:pt x="2967" y="1151"/>
                    <a:pt x="3146" y="1151"/>
                  </a:cubicBezTo>
                  <a:cubicBezTo>
                    <a:pt x="3206" y="1151"/>
                    <a:pt x="3261" y="1132"/>
                    <a:pt x="3301" y="1089"/>
                  </a:cubicBezTo>
                  <a:cubicBezTo>
                    <a:pt x="3366" y="1006"/>
                    <a:pt x="3344" y="895"/>
                    <a:pt x="3319" y="801"/>
                  </a:cubicBezTo>
                  <a:cubicBezTo>
                    <a:pt x="3249" y="544"/>
                    <a:pt x="3148" y="333"/>
                    <a:pt x="3033" y="103"/>
                  </a:cubicBezTo>
                  <a:cubicBezTo>
                    <a:pt x="3024" y="91"/>
                    <a:pt x="3014" y="78"/>
                    <a:pt x="3007" y="63"/>
                  </a:cubicBezTo>
                  <a:cubicBezTo>
                    <a:pt x="2988" y="64"/>
                    <a:pt x="2969" y="64"/>
                    <a:pt x="2951" y="64"/>
                  </a:cubicBezTo>
                  <a:cubicBezTo>
                    <a:pt x="2932" y="64"/>
                    <a:pt x="2913" y="64"/>
                    <a:pt x="2893" y="63"/>
                  </a:cubicBezTo>
                  <a:cubicBezTo>
                    <a:pt x="2782" y="59"/>
                    <a:pt x="2672" y="48"/>
                    <a:pt x="2562" y="48"/>
                  </a:cubicBezTo>
                  <a:cubicBezTo>
                    <a:pt x="2515" y="48"/>
                    <a:pt x="2467" y="50"/>
                    <a:pt x="2420" y="56"/>
                  </a:cubicBezTo>
                  <a:cubicBezTo>
                    <a:pt x="2256" y="76"/>
                    <a:pt x="2108" y="135"/>
                    <a:pt x="1953" y="180"/>
                  </a:cubicBezTo>
                  <a:cubicBezTo>
                    <a:pt x="1669" y="265"/>
                    <a:pt x="1373" y="307"/>
                    <a:pt x="1076" y="307"/>
                  </a:cubicBezTo>
                  <a:cubicBezTo>
                    <a:pt x="947" y="307"/>
                    <a:pt x="818" y="299"/>
                    <a:pt x="690" y="283"/>
                  </a:cubicBezTo>
                  <a:cubicBezTo>
                    <a:pt x="442" y="253"/>
                    <a:pt x="175" y="165"/>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9"/>
            <p:cNvSpPr/>
            <p:nvPr/>
          </p:nvSpPr>
          <p:spPr>
            <a:xfrm>
              <a:off x="3618225" y="2141250"/>
              <a:ext cx="23600" cy="24050"/>
            </a:xfrm>
            <a:custGeom>
              <a:avLst/>
              <a:gdLst/>
              <a:ahLst/>
              <a:cxnLst/>
              <a:rect l="l" t="t" r="r" b="b"/>
              <a:pathLst>
                <a:path w="944" h="962" extrusionOk="0">
                  <a:moveTo>
                    <a:pt x="522" y="0"/>
                  </a:moveTo>
                  <a:cubicBezTo>
                    <a:pt x="353" y="70"/>
                    <a:pt x="179" y="117"/>
                    <a:pt x="0" y="136"/>
                  </a:cubicBezTo>
                  <a:cubicBezTo>
                    <a:pt x="114" y="264"/>
                    <a:pt x="207" y="420"/>
                    <a:pt x="293" y="567"/>
                  </a:cubicBezTo>
                  <a:cubicBezTo>
                    <a:pt x="359" y="687"/>
                    <a:pt x="424" y="809"/>
                    <a:pt x="447" y="945"/>
                  </a:cubicBezTo>
                  <a:cubicBezTo>
                    <a:pt x="496" y="949"/>
                    <a:pt x="545" y="962"/>
                    <a:pt x="595" y="962"/>
                  </a:cubicBezTo>
                  <a:cubicBezTo>
                    <a:pt x="603" y="962"/>
                    <a:pt x="611" y="962"/>
                    <a:pt x="619" y="961"/>
                  </a:cubicBezTo>
                  <a:cubicBezTo>
                    <a:pt x="943" y="811"/>
                    <a:pt x="736" y="355"/>
                    <a:pt x="52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9"/>
            <p:cNvSpPr/>
            <p:nvPr/>
          </p:nvSpPr>
          <p:spPr>
            <a:xfrm>
              <a:off x="3638500" y="2128900"/>
              <a:ext cx="19575" cy="28225"/>
            </a:xfrm>
            <a:custGeom>
              <a:avLst/>
              <a:gdLst/>
              <a:ahLst/>
              <a:cxnLst/>
              <a:rect l="l" t="t" r="r" b="b"/>
              <a:pathLst>
                <a:path w="783" h="1129" extrusionOk="0">
                  <a:moveTo>
                    <a:pt x="489" y="0"/>
                  </a:moveTo>
                  <a:cubicBezTo>
                    <a:pt x="340" y="142"/>
                    <a:pt x="176" y="261"/>
                    <a:pt x="1" y="362"/>
                  </a:cubicBezTo>
                  <a:cubicBezTo>
                    <a:pt x="88" y="494"/>
                    <a:pt x="160" y="642"/>
                    <a:pt x="227" y="777"/>
                  </a:cubicBezTo>
                  <a:cubicBezTo>
                    <a:pt x="282" y="879"/>
                    <a:pt x="307" y="1004"/>
                    <a:pt x="307" y="1128"/>
                  </a:cubicBezTo>
                  <a:cubicBezTo>
                    <a:pt x="782" y="958"/>
                    <a:pt x="651" y="438"/>
                    <a:pt x="48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9"/>
            <p:cNvSpPr/>
            <p:nvPr/>
          </p:nvSpPr>
          <p:spPr>
            <a:xfrm>
              <a:off x="3656400" y="2104800"/>
              <a:ext cx="18650" cy="39775"/>
            </a:xfrm>
            <a:custGeom>
              <a:avLst/>
              <a:gdLst/>
              <a:ahLst/>
              <a:cxnLst/>
              <a:rect l="l" t="t" r="r" b="b"/>
              <a:pathLst>
                <a:path w="746" h="1591" extrusionOk="0">
                  <a:moveTo>
                    <a:pt x="391" y="1"/>
                  </a:moveTo>
                  <a:cubicBezTo>
                    <a:pt x="308" y="262"/>
                    <a:pt x="174" y="505"/>
                    <a:pt x="0" y="718"/>
                  </a:cubicBezTo>
                  <a:cubicBezTo>
                    <a:pt x="148" y="991"/>
                    <a:pt x="289" y="1289"/>
                    <a:pt x="288" y="1591"/>
                  </a:cubicBezTo>
                  <a:cubicBezTo>
                    <a:pt x="379" y="1552"/>
                    <a:pt x="474" y="1508"/>
                    <a:pt x="521" y="1407"/>
                  </a:cubicBezTo>
                  <a:cubicBezTo>
                    <a:pt x="745" y="989"/>
                    <a:pt x="681" y="480"/>
                    <a:pt x="442" y="80"/>
                  </a:cubicBezTo>
                  <a:cubicBezTo>
                    <a:pt x="427" y="53"/>
                    <a:pt x="411" y="26"/>
                    <a:pt x="39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9"/>
            <p:cNvSpPr/>
            <p:nvPr/>
          </p:nvSpPr>
          <p:spPr>
            <a:xfrm>
              <a:off x="3700550" y="2477350"/>
              <a:ext cx="59650" cy="65025"/>
            </a:xfrm>
            <a:custGeom>
              <a:avLst/>
              <a:gdLst/>
              <a:ahLst/>
              <a:cxnLst/>
              <a:rect l="l" t="t" r="r" b="b"/>
              <a:pathLst>
                <a:path w="2386" h="2601" extrusionOk="0">
                  <a:moveTo>
                    <a:pt x="1" y="1"/>
                  </a:moveTo>
                  <a:lnTo>
                    <a:pt x="1" y="1"/>
                  </a:lnTo>
                  <a:cubicBezTo>
                    <a:pt x="141" y="182"/>
                    <a:pt x="253" y="362"/>
                    <a:pt x="333" y="526"/>
                  </a:cubicBezTo>
                  <a:lnTo>
                    <a:pt x="332" y="524"/>
                  </a:lnTo>
                  <a:lnTo>
                    <a:pt x="332" y="524"/>
                  </a:lnTo>
                  <a:cubicBezTo>
                    <a:pt x="421" y="641"/>
                    <a:pt x="591" y="661"/>
                    <a:pt x="709" y="746"/>
                  </a:cubicBezTo>
                  <a:cubicBezTo>
                    <a:pt x="1227" y="1049"/>
                    <a:pt x="1686" y="1522"/>
                    <a:pt x="1863" y="2104"/>
                  </a:cubicBezTo>
                  <a:cubicBezTo>
                    <a:pt x="1906" y="2254"/>
                    <a:pt x="1965" y="2439"/>
                    <a:pt x="1948" y="2601"/>
                  </a:cubicBezTo>
                  <a:cubicBezTo>
                    <a:pt x="2267" y="2406"/>
                    <a:pt x="2318" y="1850"/>
                    <a:pt x="2385" y="1517"/>
                  </a:cubicBezTo>
                  <a:cubicBezTo>
                    <a:pt x="2199" y="1186"/>
                    <a:pt x="1990" y="872"/>
                    <a:pt x="1757" y="574"/>
                  </a:cubicBezTo>
                  <a:cubicBezTo>
                    <a:pt x="1723" y="617"/>
                    <a:pt x="1691" y="661"/>
                    <a:pt x="1643" y="690"/>
                  </a:cubicBezTo>
                  <a:cubicBezTo>
                    <a:pt x="1594" y="719"/>
                    <a:pt x="1540" y="730"/>
                    <a:pt x="1484" y="730"/>
                  </a:cubicBezTo>
                  <a:cubicBezTo>
                    <a:pt x="1406" y="730"/>
                    <a:pt x="1325" y="709"/>
                    <a:pt x="1250" y="684"/>
                  </a:cubicBezTo>
                  <a:cubicBezTo>
                    <a:pt x="795" y="537"/>
                    <a:pt x="370" y="304"/>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9"/>
            <p:cNvSpPr/>
            <p:nvPr/>
          </p:nvSpPr>
          <p:spPr>
            <a:xfrm>
              <a:off x="3750375" y="2413825"/>
              <a:ext cx="47150" cy="85200"/>
            </a:xfrm>
            <a:custGeom>
              <a:avLst/>
              <a:gdLst/>
              <a:ahLst/>
              <a:cxnLst/>
              <a:rect l="l" t="t" r="r" b="b"/>
              <a:pathLst>
                <a:path w="1886" h="3408" extrusionOk="0">
                  <a:moveTo>
                    <a:pt x="1450" y="0"/>
                  </a:moveTo>
                  <a:cubicBezTo>
                    <a:pt x="961" y="902"/>
                    <a:pt x="519" y="1839"/>
                    <a:pt x="0" y="2726"/>
                  </a:cubicBezTo>
                  <a:cubicBezTo>
                    <a:pt x="175" y="2943"/>
                    <a:pt x="337" y="3169"/>
                    <a:pt x="484" y="3408"/>
                  </a:cubicBezTo>
                  <a:cubicBezTo>
                    <a:pt x="896" y="2396"/>
                    <a:pt x="1364" y="1405"/>
                    <a:pt x="1886" y="448"/>
                  </a:cubicBezTo>
                  <a:cubicBezTo>
                    <a:pt x="1885" y="443"/>
                    <a:pt x="1880" y="443"/>
                    <a:pt x="1879" y="442"/>
                  </a:cubicBezTo>
                  <a:cubicBezTo>
                    <a:pt x="1710" y="340"/>
                    <a:pt x="1577" y="153"/>
                    <a:pt x="145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9"/>
            <p:cNvSpPr/>
            <p:nvPr/>
          </p:nvSpPr>
          <p:spPr>
            <a:xfrm>
              <a:off x="3791525" y="2373625"/>
              <a:ext cx="30675" cy="44150"/>
            </a:xfrm>
            <a:custGeom>
              <a:avLst/>
              <a:gdLst/>
              <a:ahLst/>
              <a:cxnLst/>
              <a:rect l="l" t="t" r="r" b="b"/>
              <a:pathLst>
                <a:path w="1227" h="1766" extrusionOk="0">
                  <a:moveTo>
                    <a:pt x="804" y="1"/>
                  </a:moveTo>
                  <a:cubicBezTo>
                    <a:pt x="510" y="399"/>
                    <a:pt x="249" y="821"/>
                    <a:pt x="1" y="1257"/>
                  </a:cubicBezTo>
                  <a:cubicBezTo>
                    <a:pt x="160" y="1419"/>
                    <a:pt x="320" y="1607"/>
                    <a:pt x="399" y="1766"/>
                  </a:cubicBezTo>
                  <a:cubicBezTo>
                    <a:pt x="546" y="1502"/>
                    <a:pt x="693" y="1241"/>
                    <a:pt x="851" y="982"/>
                  </a:cubicBezTo>
                  <a:cubicBezTo>
                    <a:pt x="970" y="780"/>
                    <a:pt x="1091" y="573"/>
                    <a:pt x="1227" y="381"/>
                  </a:cubicBezTo>
                  <a:cubicBezTo>
                    <a:pt x="1088" y="253"/>
                    <a:pt x="948" y="125"/>
                    <a:pt x="80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9"/>
            <p:cNvSpPr/>
            <p:nvPr/>
          </p:nvSpPr>
          <p:spPr>
            <a:xfrm>
              <a:off x="3821700" y="2205200"/>
              <a:ext cx="143850" cy="195975"/>
            </a:xfrm>
            <a:custGeom>
              <a:avLst/>
              <a:gdLst/>
              <a:ahLst/>
              <a:cxnLst/>
              <a:rect l="l" t="t" r="r" b="b"/>
              <a:pathLst>
                <a:path w="5754" h="7839" extrusionOk="0">
                  <a:moveTo>
                    <a:pt x="5736" y="0"/>
                  </a:moveTo>
                  <a:lnTo>
                    <a:pt x="5736" y="0"/>
                  </a:lnTo>
                  <a:cubicBezTo>
                    <a:pt x="5119" y="351"/>
                    <a:pt x="4475" y="636"/>
                    <a:pt x="3819" y="896"/>
                  </a:cubicBezTo>
                  <a:cubicBezTo>
                    <a:pt x="3755" y="920"/>
                    <a:pt x="3692" y="946"/>
                    <a:pt x="3627" y="974"/>
                  </a:cubicBezTo>
                  <a:cubicBezTo>
                    <a:pt x="3313" y="1895"/>
                    <a:pt x="2735" y="2740"/>
                    <a:pt x="2140" y="3527"/>
                  </a:cubicBezTo>
                  <a:cubicBezTo>
                    <a:pt x="1804" y="3979"/>
                    <a:pt x="1455" y="4425"/>
                    <a:pt x="1103" y="4865"/>
                  </a:cubicBezTo>
                  <a:cubicBezTo>
                    <a:pt x="731" y="5324"/>
                    <a:pt x="377" y="5771"/>
                    <a:pt x="1" y="6228"/>
                  </a:cubicBezTo>
                  <a:cubicBezTo>
                    <a:pt x="59" y="6267"/>
                    <a:pt x="117" y="6309"/>
                    <a:pt x="171" y="6351"/>
                  </a:cubicBezTo>
                  <a:cubicBezTo>
                    <a:pt x="512" y="6617"/>
                    <a:pt x="840" y="6902"/>
                    <a:pt x="1140" y="7214"/>
                  </a:cubicBezTo>
                  <a:cubicBezTo>
                    <a:pt x="1308" y="7410"/>
                    <a:pt x="1553" y="7593"/>
                    <a:pt x="1642" y="7838"/>
                  </a:cubicBezTo>
                  <a:cubicBezTo>
                    <a:pt x="1736" y="7704"/>
                    <a:pt x="1827" y="7573"/>
                    <a:pt x="1911" y="7434"/>
                  </a:cubicBezTo>
                  <a:cubicBezTo>
                    <a:pt x="2385" y="6652"/>
                    <a:pt x="2771" y="5863"/>
                    <a:pt x="3258" y="5095"/>
                  </a:cubicBezTo>
                  <a:cubicBezTo>
                    <a:pt x="3805" y="4202"/>
                    <a:pt x="4395" y="3324"/>
                    <a:pt x="4915" y="2421"/>
                  </a:cubicBezTo>
                  <a:cubicBezTo>
                    <a:pt x="5338" y="1656"/>
                    <a:pt x="5753" y="872"/>
                    <a:pt x="573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9"/>
            <p:cNvSpPr/>
            <p:nvPr/>
          </p:nvSpPr>
          <p:spPr>
            <a:xfrm>
              <a:off x="3877025" y="1922050"/>
              <a:ext cx="97875" cy="294650"/>
            </a:xfrm>
            <a:custGeom>
              <a:avLst/>
              <a:gdLst/>
              <a:ahLst/>
              <a:cxnLst/>
              <a:rect l="l" t="t" r="r" b="b"/>
              <a:pathLst>
                <a:path w="3915" h="11786" extrusionOk="0">
                  <a:moveTo>
                    <a:pt x="3800" y="1"/>
                  </a:moveTo>
                  <a:cubicBezTo>
                    <a:pt x="3241" y="594"/>
                    <a:pt x="2666" y="1169"/>
                    <a:pt x="2039" y="1691"/>
                  </a:cubicBezTo>
                  <a:cubicBezTo>
                    <a:pt x="1568" y="2083"/>
                    <a:pt x="1071" y="2449"/>
                    <a:pt x="678" y="2917"/>
                  </a:cubicBezTo>
                  <a:cubicBezTo>
                    <a:pt x="283" y="3385"/>
                    <a:pt x="0" y="3982"/>
                    <a:pt x="55" y="4593"/>
                  </a:cubicBezTo>
                  <a:cubicBezTo>
                    <a:pt x="77" y="4817"/>
                    <a:pt x="144" y="5036"/>
                    <a:pt x="208" y="5250"/>
                  </a:cubicBezTo>
                  <a:cubicBezTo>
                    <a:pt x="396" y="5877"/>
                    <a:pt x="682" y="6550"/>
                    <a:pt x="854" y="7180"/>
                  </a:cubicBezTo>
                  <a:cubicBezTo>
                    <a:pt x="981" y="7637"/>
                    <a:pt x="1105" y="8092"/>
                    <a:pt x="1232" y="8550"/>
                  </a:cubicBezTo>
                  <a:cubicBezTo>
                    <a:pt x="1471" y="9423"/>
                    <a:pt x="1714" y="10319"/>
                    <a:pt x="1640" y="11218"/>
                  </a:cubicBezTo>
                  <a:cubicBezTo>
                    <a:pt x="1624" y="11412"/>
                    <a:pt x="1596" y="11602"/>
                    <a:pt x="1552" y="11785"/>
                  </a:cubicBezTo>
                  <a:cubicBezTo>
                    <a:pt x="2301" y="11479"/>
                    <a:pt x="3026" y="11116"/>
                    <a:pt x="3716" y="10686"/>
                  </a:cubicBezTo>
                  <a:cubicBezTo>
                    <a:pt x="3757" y="10204"/>
                    <a:pt x="3556" y="9735"/>
                    <a:pt x="3447" y="9270"/>
                  </a:cubicBezTo>
                  <a:cubicBezTo>
                    <a:pt x="3152" y="8134"/>
                    <a:pt x="2877" y="6992"/>
                    <a:pt x="2537" y="5868"/>
                  </a:cubicBezTo>
                  <a:cubicBezTo>
                    <a:pt x="2412" y="5415"/>
                    <a:pt x="2271" y="5020"/>
                    <a:pt x="2091" y="4597"/>
                  </a:cubicBezTo>
                  <a:cubicBezTo>
                    <a:pt x="2017" y="4412"/>
                    <a:pt x="1937" y="4227"/>
                    <a:pt x="1858" y="4045"/>
                  </a:cubicBezTo>
                  <a:cubicBezTo>
                    <a:pt x="1828" y="3979"/>
                    <a:pt x="1842" y="3899"/>
                    <a:pt x="1886" y="3844"/>
                  </a:cubicBezTo>
                  <a:cubicBezTo>
                    <a:pt x="1820" y="3653"/>
                    <a:pt x="2097" y="3541"/>
                    <a:pt x="2231" y="3436"/>
                  </a:cubicBezTo>
                  <a:cubicBezTo>
                    <a:pt x="2615" y="3176"/>
                    <a:pt x="2979" y="2915"/>
                    <a:pt x="3390" y="2700"/>
                  </a:cubicBezTo>
                  <a:cubicBezTo>
                    <a:pt x="3531" y="2634"/>
                    <a:pt x="3676" y="2590"/>
                    <a:pt x="3797" y="2491"/>
                  </a:cubicBezTo>
                  <a:cubicBezTo>
                    <a:pt x="3903" y="2349"/>
                    <a:pt x="3867" y="2131"/>
                    <a:pt x="3894" y="1962"/>
                  </a:cubicBezTo>
                  <a:cubicBezTo>
                    <a:pt x="3915" y="1429"/>
                    <a:pt x="3868" y="890"/>
                    <a:pt x="3836" y="358"/>
                  </a:cubicBezTo>
                  <a:cubicBezTo>
                    <a:pt x="3823" y="263"/>
                    <a:pt x="3811" y="142"/>
                    <a:pt x="380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9"/>
            <p:cNvSpPr/>
            <p:nvPr/>
          </p:nvSpPr>
          <p:spPr>
            <a:xfrm>
              <a:off x="3981150" y="1710375"/>
              <a:ext cx="140175" cy="231450"/>
            </a:xfrm>
            <a:custGeom>
              <a:avLst/>
              <a:gdLst/>
              <a:ahLst/>
              <a:cxnLst/>
              <a:rect l="l" t="t" r="r" b="b"/>
              <a:pathLst>
                <a:path w="5607" h="9258" extrusionOk="0">
                  <a:moveTo>
                    <a:pt x="4991" y="0"/>
                  </a:moveTo>
                  <a:lnTo>
                    <a:pt x="4991" y="0"/>
                  </a:lnTo>
                  <a:cubicBezTo>
                    <a:pt x="5024" y="108"/>
                    <a:pt x="5050" y="219"/>
                    <a:pt x="5066" y="330"/>
                  </a:cubicBezTo>
                  <a:cubicBezTo>
                    <a:pt x="5152" y="927"/>
                    <a:pt x="4958" y="1570"/>
                    <a:pt x="4529" y="1995"/>
                  </a:cubicBezTo>
                  <a:cubicBezTo>
                    <a:pt x="4354" y="2172"/>
                    <a:pt x="4141" y="2310"/>
                    <a:pt x="3985" y="2501"/>
                  </a:cubicBezTo>
                  <a:cubicBezTo>
                    <a:pt x="3879" y="2632"/>
                    <a:pt x="3800" y="2784"/>
                    <a:pt x="3724" y="2932"/>
                  </a:cubicBezTo>
                  <a:cubicBezTo>
                    <a:pt x="3438" y="3492"/>
                    <a:pt x="3175" y="3945"/>
                    <a:pt x="2871" y="4496"/>
                  </a:cubicBezTo>
                  <a:cubicBezTo>
                    <a:pt x="2309" y="5508"/>
                    <a:pt x="1529" y="6384"/>
                    <a:pt x="758" y="7246"/>
                  </a:cubicBezTo>
                  <a:cubicBezTo>
                    <a:pt x="506" y="7528"/>
                    <a:pt x="257" y="7810"/>
                    <a:pt x="0" y="8087"/>
                  </a:cubicBezTo>
                  <a:cubicBezTo>
                    <a:pt x="41" y="8478"/>
                    <a:pt x="67" y="8868"/>
                    <a:pt x="94" y="9258"/>
                  </a:cubicBezTo>
                  <a:cubicBezTo>
                    <a:pt x="172" y="9174"/>
                    <a:pt x="251" y="9102"/>
                    <a:pt x="285" y="9052"/>
                  </a:cubicBezTo>
                  <a:cubicBezTo>
                    <a:pt x="650" y="8616"/>
                    <a:pt x="965" y="8135"/>
                    <a:pt x="1278" y="7660"/>
                  </a:cubicBezTo>
                  <a:cubicBezTo>
                    <a:pt x="2353" y="6114"/>
                    <a:pt x="3132" y="4388"/>
                    <a:pt x="4135" y="2800"/>
                  </a:cubicBezTo>
                  <a:cubicBezTo>
                    <a:pt x="4176" y="2742"/>
                    <a:pt x="4233" y="2718"/>
                    <a:pt x="4289" y="2718"/>
                  </a:cubicBezTo>
                  <a:cubicBezTo>
                    <a:pt x="4311" y="2718"/>
                    <a:pt x="4333" y="2722"/>
                    <a:pt x="4354" y="2728"/>
                  </a:cubicBezTo>
                  <a:cubicBezTo>
                    <a:pt x="4418" y="2690"/>
                    <a:pt x="4518" y="2658"/>
                    <a:pt x="4555" y="2623"/>
                  </a:cubicBezTo>
                  <a:cubicBezTo>
                    <a:pt x="4795" y="2484"/>
                    <a:pt x="5036" y="2335"/>
                    <a:pt x="5192" y="2100"/>
                  </a:cubicBezTo>
                  <a:cubicBezTo>
                    <a:pt x="5575" y="1516"/>
                    <a:pt x="5607" y="414"/>
                    <a:pt x="49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9"/>
            <p:cNvSpPr/>
            <p:nvPr/>
          </p:nvSpPr>
          <p:spPr>
            <a:xfrm>
              <a:off x="3907875" y="2329650"/>
              <a:ext cx="34750" cy="24975"/>
            </a:xfrm>
            <a:custGeom>
              <a:avLst/>
              <a:gdLst/>
              <a:ahLst/>
              <a:cxnLst/>
              <a:rect l="l" t="t" r="r" b="b"/>
              <a:pathLst>
                <a:path w="1390" h="999" extrusionOk="0">
                  <a:moveTo>
                    <a:pt x="1389" y="1"/>
                  </a:moveTo>
                  <a:cubicBezTo>
                    <a:pt x="993" y="63"/>
                    <a:pt x="607" y="110"/>
                    <a:pt x="272" y="146"/>
                  </a:cubicBezTo>
                  <a:lnTo>
                    <a:pt x="203" y="327"/>
                  </a:lnTo>
                  <a:cubicBezTo>
                    <a:pt x="155" y="422"/>
                    <a:pt x="92" y="756"/>
                    <a:pt x="0" y="999"/>
                  </a:cubicBezTo>
                  <a:cubicBezTo>
                    <a:pt x="352" y="951"/>
                    <a:pt x="704" y="917"/>
                    <a:pt x="1050" y="830"/>
                  </a:cubicBezTo>
                  <a:cubicBezTo>
                    <a:pt x="1142" y="809"/>
                    <a:pt x="1232" y="788"/>
                    <a:pt x="1324" y="769"/>
                  </a:cubicBezTo>
                  <a:cubicBezTo>
                    <a:pt x="1327" y="756"/>
                    <a:pt x="1330" y="742"/>
                    <a:pt x="1331" y="732"/>
                  </a:cubicBezTo>
                  <a:cubicBezTo>
                    <a:pt x="1357" y="499"/>
                    <a:pt x="1388" y="245"/>
                    <a:pt x="138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9"/>
            <p:cNvSpPr/>
            <p:nvPr/>
          </p:nvSpPr>
          <p:spPr>
            <a:xfrm>
              <a:off x="3949700" y="2308600"/>
              <a:ext cx="67225" cy="38100"/>
            </a:xfrm>
            <a:custGeom>
              <a:avLst/>
              <a:gdLst/>
              <a:ahLst/>
              <a:cxnLst/>
              <a:rect l="l" t="t" r="r" b="b"/>
              <a:pathLst>
                <a:path w="2689" h="1524" extrusionOk="0">
                  <a:moveTo>
                    <a:pt x="2672" y="0"/>
                  </a:moveTo>
                  <a:cubicBezTo>
                    <a:pt x="2544" y="26"/>
                    <a:pt x="2404" y="83"/>
                    <a:pt x="2252" y="165"/>
                  </a:cubicBezTo>
                  <a:cubicBezTo>
                    <a:pt x="1739" y="445"/>
                    <a:pt x="895" y="644"/>
                    <a:pt x="59" y="789"/>
                  </a:cubicBezTo>
                  <a:cubicBezTo>
                    <a:pt x="63" y="1032"/>
                    <a:pt x="37" y="1280"/>
                    <a:pt x="1" y="1523"/>
                  </a:cubicBezTo>
                  <a:cubicBezTo>
                    <a:pt x="858" y="1305"/>
                    <a:pt x="1697" y="1001"/>
                    <a:pt x="2437" y="525"/>
                  </a:cubicBezTo>
                  <a:cubicBezTo>
                    <a:pt x="2483" y="488"/>
                    <a:pt x="2557" y="446"/>
                    <a:pt x="2627" y="427"/>
                  </a:cubicBezTo>
                  <a:cubicBezTo>
                    <a:pt x="2679" y="286"/>
                    <a:pt x="2688" y="143"/>
                    <a:pt x="267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9"/>
            <p:cNvSpPr/>
            <p:nvPr/>
          </p:nvSpPr>
          <p:spPr>
            <a:xfrm>
              <a:off x="4016925" y="2307750"/>
              <a:ext cx="59550" cy="111700"/>
            </a:xfrm>
            <a:custGeom>
              <a:avLst/>
              <a:gdLst/>
              <a:ahLst/>
              <a:cxnLst/>
              <a:rect l="l" t="t" r="r" b="b"/>
              <a:pathLst>
                <a:path w="2382" h="4468" extrusionOk="0">
                  <a:moveTo>
                    <a:pt x="264" y="1"/>
                  </a:moveTo>
                  <a:lnTo>
                    <a:pt x="264" y="1"/>
                  </a:lnTo>
                  <a:cubicBezTo>
                    <a:pt x="292" y="333"/>
                    <a:pt x="184" y="620"/>
                    <a:pt x="1" y="898"/>
                  </a:cubicBezTo>
                  <a:cubicBezTo>
                    <a:pt x="53" y="1107"/>
                    <a:pt x="114" y="1393"/>
                    <a:pt x="183" y="1712"/>
                  </a:cubicBezTo>
                  <a:cubicBezTo>
                    <a:pt x="439" y="1683"/>
                    <a:pt x="684" y="1640"/>
                    <a:pt x="941" y="1616"/>
                  </a:cubicBezTo>
                  <a:cubicBezTo>
                    <a:pt x="944" y="1615"/>
                    <a:pt x="948" y="1615"/>
                    <a:pt x="952" y="1615"/>
                  </a:cubicBezTo>
                  <a:cubicBezTo>
                    <a:pt x="1081" y="1615"/>
                    <a:pt x="1123" y="1815"/>
                    <a:pt x="992" y="1857"/>
                  </a:cubicBezTo>
                  <a:cubicBezTo>
                    <a:pt x="762" y="1929"/>
                    <a:pt x="528" y="2005"/>
                    <a:pt x="286" y="2005"/>
                  </a:cubicBezTo>
                  <a:cubicBezTo>
                    <a:pt x="273" y="2005"/>
                    <a:pt x="260" y="2005"/>
                    <a:pt x="247" y="2005"/>
                  </a:cubicBezTo>
                  <a:lnTo>
                    <a:pt x="247" y="2005"/>
                  </a:lnTo>
                  <a:cubicBezTo>
                    <a:pt x="280" y="2142"/>
                    <a:pt x="312" y="2279"/>
                    <a:pt x="349" y="2419"/>
                  </a:cubicBezTo>
                  <a:cubicBezTo>
                    <a:pt x="426" y="2384"/>
                    <a:pt x="521" y="2376"/>
                    <a:pt x="601" y="2359"/>
                  </a:cubicBezTo>
                  <a:cubicBezTo>
                    <a:pt x="678" y="2355"/>
                    <a:pt x="825" y="2314"/>
                    <a:pt x="944" y="2314"/>
                  </a:cubicBezTo>
                  <a:cubicBezTo>
                    <a:pt x="1031" y="2314"/>
                    <a:pt x="1103" y="2336"/>
                    <a:pt x="1121" y="2413"/>
                  </a:cubicBezTo>
                  <a:cubicBezTo>
                    <a:pt x="1152" y="2587"/>
                    <a:pt x="785" y="2668"/>
                    <a:pt x="561" y="2668"/>
                  </a:cubicBezTo>
                  <a:cubicBezTo>
                    <a:pt x="506" y="2668"/>
                    <a:pt x="459" y="2663"/>
                    <a:pt x="429" y="2653"/>
                  </a:cubicBezTo>
                  <a:lnTo>
                    <a:pt x="412" y="2647"/>
                  </a:lnTo>
                  <a:lnTo>
                    <a:pt x="412" y="2647"/>
                  </a:lnTo>
                  <a:cubicBezTo>
                    <a:pt x="662" y="3528"/>
                    <a:pt x="1041" y="4373"/>
                    <a:pt x="1687" y="4468"/>
                  </a:cubicBezTo>
                  <a:cubicBezTo>
                    <a:pt x="1770" y="4447"/>
                    <a:pt x="1844" y="4406"/>
                    <a:pt x="1905" y="4345"/>
                  </a:cubicBezTo>
                  <a:cubicBezTo>
                    <a:pt x="2382" y="3146"/>
                    <a:pt x="1197" y="910"/>
                    <a:pt x="1197" y="910"/>
                  </a:cubicBezTo>
                  <a:cubicBezTo>
                    <a:pt x="1197" y="910"/>
                    <a:pt x="997" y="21"/>
                    <a:pt x="26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9"/>
            <p:cNvSpPr/>
            <p:nvPr/>
          </p:nvSpPr>
          <p:spPr>
            <a:xfrm>
              <a:off x="3560000" y="2047025"/>
              <a:ext cx="83625" cy="68050"/>
            </a:xfrm>
            <a:custGeom>
              <a:avLst/>
              <a:gdLst/>
              <a:ahLst/>
              <a:cxnLst/>
              <a:rect l="l" t="t" r="r" b="b"/>
              <a:pathLst>
                <a:path w="3345" h="2722" extrusionOk="0">
                  <a:moveTo>
                    <a:pt x="3001" y="1"/>
                  </a:moveTo>
                  <a:cubicBezTo>
                    <a:pt x="3069" y="381"/>
                    <a:pt x="3007" y="788"/>
                    <a:pt x="2756" y="1079"/>
                  </a:cubicBezTo>
                  <a:cubicBezTo>
                    <a:pt x="2622" y="1233"/>
                    <a:pt x="2449" y="1347"/>
                    <a:pt x="2275" y="1452"/>
                  </a:cubicBezTo>
                  <a:cubicBezTo>
                    <a:pt x="1535" y="1904"/>
                    <a:pt x="742" y="2268"/>
                    <a:pt x="0" y="2719"/>
                  </a:cubicBezTo>
                  <a:cubicBezTo>
                    <a:pt x="26" y="2717"/>
                    <a:pt x="53" y="2713"/>
                    <a:pt x="80" y="2707"/>
                  </a:cubicBezTo>
                  <a:cubicBezTo>
                    <a:pt x="308" y="2684"/>
                    <a:pt x="542" y="2653"/>
                    <a:pt x="773" y="2653"/>
                  </a:cubicBezTo>
                  <a:cubicBezTo>
                    <a:pt x="886" y="2653"/>
                    <a:pt x="999" y="2661"/>
                    <a:pt x="1109" y="2681"/>
                  </a:cubicBezTo>
                  <a:cubicBezTo>
                    <a:pt x="1134" y="2689"/>
                    <a:pt x="1156" y="2705"/>
                    <a:pt x="1173" y="2722"/>
                  </a:cubicBezTo>
                  <a:cubicBezTo>
                    <a:pt x="1192" y="2705"/>
                    <a:pt x="1210" y="2692"/>
                    <a:pt x="1226" y="2676"/>
                  </a:cubicBezTo>
                  <a:cubicBezTo>
                    <a:pt x="1834" y="2261"/>
                    <a:pt x="2555" y="1978"/>
                    <a:pt x="3271" y="1824"/>
                  </a:cubicBezTo>
                  <a:cubicBezTo>
                    <a:pt x="3292" y="1806"/>
                    <a:pt x="3317" y="1787"/>
                    <a:pt x="3342" y="1771"/>
                  </a:cubicBezTo>
                  <a:cubicBezTo>
                    <a:pt x="3342" y="1767"/>
                    <a:pt x="3342" y="1767"/>
                    <a:pt x="3345" y="1767"/>
                  </a:cubicBezTo>
                  <a:cubicBezTo>
                    <a:pt x="3313" y="1172"/>
                    <a:pt x="3243" y="547"/>
                    <a:pt x="300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9"/>
            <p:cNvSpPr/>
            <p:nvPr/>
          </p:nvSpPr>
          <p:spPr>
            <a:xfrm>
              <a:off x="3618175" y="1997550"/>
              <a:ext cx="81175" cy="31100"/>
            </a:xfrm>
            <a:custGeom>
              <a:avLst/>
              <a:gdLst/>
              <a:ahLst/>
              <a:cxnLst/>
              <a:rect l="l" t="t" r="r" b="b"/>
              <a:pathLst>
                <a:path w="3247" h="1244" extrusionOk="0">
                  <a:moveTo>
                    <a:pt x="977" y="0"/>
                  </a:moveTo>
                  <a:cubicBezTo>
                    <a:pt x="910" y="79"/>
                    <a:pt x="798" y="123"/>
                    <a:pt x="719" y="183"/>
                  </a:cubicBezTo>
                  <a:cubicBezTo>
                    <a:pt x="479" y="328"/>
                    <a:pt x="240" y="473"/>
                    <a:pt x="1" y="623"/>
                  </a:cubicBezTo>
                  <a:cubicBezTo>
                    <a:pt x="1027" y="1037"/>
                    <a:pt x="2139" y="1236"/>
                    <a:pt x="3246" y="1244"/>
                  </a:cubicBezTo>
                  <a:cubicBezTo>
                    <a:pt x="3166" y="1133"/>
                    <a:pt x="3089" y="1019"/>
                    <a:pt x="3020" y="905"/>
                  </a:cubicBezTo>
                  <a:cubicBezTo>
                    <a:pt x="2934" y="758"/>
                    <a:pt x="2847" y="608"/>
                    <a:pt x="2787" y="449"/>
                  </a:cubicBezTo>
                  <a:cubicBezTo>
                    <a:pt x="2780" y="426"/>
                    <a:pt x="2770" y="400"/>
                    <a:pt x="2762" y="375"/>
                  </a:cubicBezTo>
                  <a:cubicBezTo>
                    <a:pt x="2160" y="321"/>
                    <a:pt x="1556" y="200"/>
                    <a:pt x="97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9"/>
            <p:cNvSpPr/>
            <p:nvPr/>
          </p:nvSpPr>
          <p:spPr>
            <a:xfrm>
              <a:off x="3697675" y="2007500"/>
              <a:ext cx="58775" cy="21000"/>
            </a:xfrm>
            <a:custGeom>
              <a:avLst/>
              <a:gdLst/>
              <a:ahLst/>
              <a:cxnLst/>
              <a:rect l="l" t="t" r="r" b="b"/>
              <a:pathLst>
                <a:path w="2351" h="840" extrusionOk="0">
                  <a:moveTo>
                    <a:pt x="980" y="0"/>
                  </a:moveTo>
                  <a:cubicBezTo>
                    <a:pt x="817" y="9"/>
                    <a:pt x="650" y="12"/>
                    <a:pt x="490" y="12"/>
                  </a:cubicBezTo>
                  <a:cubicBezTo>
                    <a:pt x="313" y="12"/>
                    <a:pt x="145" y="8"/>
                    <a:pt x="1" y="2"/>
                  </a:cubicBezTo>
                  <a:lnTo>
                    <a:pt x="1" y="2"/>
                  </a:lnTo>
                  <a:cubicBezTo>
                    <a:pt x="168" y="337"/>
                    <a:pt x="345" y="618"/>
                    <a:pt x="533" y="840"/>
                  </a:cubicBezTo>
                  <a:cubicBezTo>
                    <a:pt x="1145" y="812"/>
                    <a:pt x="1752" y="729"/>
                    <a:pt x="2350" y="598"/>
                  </a:cubicBezTo>
                  <a:cubicBezTo>
                    <a:pt x="2204" y="579"/>
                    <a:pt x="2064" y="550"/>
                    <a:pt x="1926" y="510"/>
                  </a:cubicBezTo>
                  <a:cubicBezTo>
                    <a:pt x="1614" y="407"/>
                    <a:pt x="1333" y="226"/>
                    <a:pt x="1057" y="54"/>
                  </a:cubicBezTo>
                  <a:cubicBezTo>
                    <a:pt x="1031" y="43"/>
                    <a:pt x="1005" y="24"/>
                    <a:pt x="98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9"/>
            <p:cNvSpPr/>
            <p:nvPr/>
          </p:nvSpPr>
          <p:spPr>
            <a:xfrm>
              <a:off x="3802875" y="1989775"/>
              <a:ext cx="37000" cy="18250"/>
            </a:xfrm>
            <a:custGeom>
              <a:avLst/>
              <a:gdLst/>
              <a:ahLst/>
              <a:cxnLst/>
              <a:rect l="l" t="t" r="r" b="b"/>
              <a:pathLst>
                <a:path w="1480" h="730" extrusionOk="0">
                  <a:moveTo>
                    <a:pt x="1479" y="1"/>
                  </a:moveTo>
                  <a:lnTo>
                    <a:pt x="1479" y="1"/>
                  </a:lnTo>
                  <a:cubicBezTo>
                    <a:pt x="1101" y="112"/>
                    <a:pt x="714" y="231"/>
                    <a:pt x="327" y="294"/>
                  </a:cubicBezTo>
                  <a:cubicBezTo>
                    <a:pt x="318" y="403"/>
                    <a:pt x="213" y="514"/>
                    <a:pt x="136" y="594"/>
                  </a:cubicBezTo>
                  <a:cubicBezTo>
                    <a:pt x="88" y="639"/>
                    <a:pt x="44" y="683"/>
                    <a:pt x="0" y="730"/>
                  </a:cubicBezTo>
                  <a:cubicBezTo>
                    <a:pt x="166" y="666"/>
                    <a:pt x="331" y="596"/>
                    <a:pt x="494" y="521"/>
                  </a:cubicBezTo>
                  <a:cubicBezTo>
                    <a:pt x="834" y="370"/>
                    <a:pt x="1169" y="201"/>
                    <a:pt x="147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9"/>
            <p:cNvSpPr/>
            <p:nvPr/>
          </p:nvSpPr>
          <p:spPr>
            <a:xfrm>
              <a:off x="3463950" y="1568425"/>
              <a:ext cx="142475" cy="145875"/>
            </a:xfrm>
            <a:custGeom>
              <a:avLst/>
              <a:gdLst/>
              <a:ahLst/>
              <a:cxnLst/>
              <a:rect l="l" t="t" r="r" b="b"/>
              <a:pathLst>
                <a:path w="5699" h="5835" extrusionOk="0">
                  <a:moveTo>
                    <a:pt x="5699" y="0"/>
                  </a:moveTo>
                  <a:cubicBezTo>
                    <a:pt x="5044" y="337"/>
                    <a:pt x="3749" y="571"/>
                    <a:pt x="2632" y="692"/>
                  </a:cubicBezTo>
                  <a:cubicBezTo>
                    <a:pt x="2624" y="716"/>
                    <a:pt x="2612" y="738"/>
                    <a:pt x="2596" y="755"/>
                  </a:cubicBezTo>
                  <a:cubicBezTo>
                    <a:pt x="2421" y="1054"/>
                    <a:pt x="2261" y="1367"/>
                    <a:pt x="2080" y="1662"/>
                  </a:cubicBezTo>
                  <a:cubicBezTo>
                    <a:pt x="1354" y="2922"/>
                    <a:pt x="745" y="4248"/>
                    <a:pt x="124" y="5562"/>
                  </a:cubicBezTo>
                  <a:cubicBezTo>
                    <a:pt x="95" y="5605"/>
                    <a:pt x="48" y="5707"/>
                    <a:pt x="0" y="5834"/>
                  </a:cubicBezTo>
                  <a:cubicBezTo>
                    <a:pt x="417" y="5328"/>
                    <a:pt x="854" y="4842"/>
                    <a:pt x="1321" y="4380"/>
                  </a:cubicBezTo>
                  <a:cubicBezTo>
                    <a:pt x="2552" y="3148"/>
                    <a:pt x="3909" y="2059"/>
                    <a:pt x="5289" y="1000"/>
                  </a:cubicBezTo>
                  <a:cubicBezTo>
                    <a:pt x="5285" y="998"/>
                    <a:pt x="5286" y="991"/>
                    <a:pt x="5289" y="984"/>
                  </a:cubicBezTo>
                  <a:cubicBezTo>
                    <a:pt x="5291" y="974"/>
                    <a:pt x="5294" y="966"/>
                    <a:pt x="5295" y="958"/>
                  </a:cubicBezTo>
                  <a:cubicBezTo>
                    <a:pt x="5305" y="930"/>
                    <a:pt x="5314" y="899"/>
                    <a:pt x="5329" y="872"/>
                  </a:cubicBezTo>
                  <a:cubicBezTo>
                    <a:pt x="5335" y="857"/>
                    <a:pt x="5340" y="845"/>
                    <a:pt x="5346" y="831"/>
                  </a:cubicBezTo>
                  <a:cubicBezTo>
                    <a:pt x="5381" y="754"/>
                    <a:pt x="5422" y="682"/>
                    <a:pt x="5437" y="627"/>
                  </a:cubicBezTo>
                  <a:cubicBezTo>
                    <a:pt x="5520" y="420"/>
                    <a:pt x="5606" y="217"/>
                    <a:pt x="5693" y="12"/>
                  </a:cubicBezTo>
                  <a:cubicBezTo>
                    <a:pt x="5695" y="7"/>
                    <a:pt x="5699" y="3"/>
                    <a:pt x="5699" y="2"/>
                  </a:cubicBezTo>
                  <a:lnTo>
                    <a:pt x="5699"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9"/>
            <p:cNvSpPr/>
            <p:nvPr/>
          </p:nvSpPr>
          <p:spPr>
            <a:xfrm>
              <a:off x="3712825" y="1516750"/>
              <a:ext cx="25" cy="25"/>
            </a:xfrm>
            <a:custGeom>
              <a:avLst/>
              <a:gdLst/>
              <a:ahLst/>
              <a:cxnLst/>
              <a:rect l="l" t="t" r="r" b="b"/>
              <a:pathLst>
                <a:path w="1" h="1" extrusionOk="0">
                  <a:moveTo>
                    <a:pt x="1" y="0"/>
                  </a:move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9"/>
            <p:cNvSpPr/>
            <p:nvPr/>
          </p:nvSpPr>
          <p:spPr>
            <a:xfrm>
              <a:off x="3559050" y="1475025"/>
              <a:ext cx="39725" cy="55550"/>
            </a:xfrm>
            <a:custGeom>
              <a:avLst/>
              <a:gdLst/>
              <a:ahLst/>
              <a:cxnLst/>
              <a:rect l="l" t="t" r="r" b="b"/>
              <a:pathLst>
                <a:path w="1589" h="2222" extrusionOk="0">
                  <a:moveTo>
                    <a:pt x="1329" y="1"/>
                  </a:moveTo>
                  <a:cubicBezTo>
                    <a:pt x="1318" y="21"/>
                    <a:pt x="1306" y="42"/>
                    <a:pt x="1297" y="61"/>
                  </a:cubicBezTo>
                  <a:cubicBezTo>
                    <a:pt x="1070" y="435"/>
                    <a:pt x="847" y="811"/>
                    <a:pt x="630" y="1190"/>
                  </a:cubicBezTo>
                  <a:cubicBezTo>
                    <a:pt x="432" y="1521"/>
                    <a:pt x="242" y="1856"/>
                    <a:pt x="32" y="2177"/>
                  </a:cubicBezTo>
                  <a:cubicBezTo>
                    <a:pt x="21" y="2188"/>
                    <a:pt x="10" y="2204"/>
                    <a:pt x="0" y="2222"/>
                  </a:cubicBezTo>
                  <a:cubicBezTo>
                    <a:pt x="529" y="2203"/>
                    <a:pt x="1063" y="2159"/>
                    <a:pt x="1589" y="2098"/>
                  </a:cubicBezTo>
                  <a:lnTo>
                    <a:pt x="1329"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9"/>
            <p:cNvSpPr/>
            <p:nvPr/>
          </p:nvSpPr>
          <p:spPr>
            <a:xfrm>
              <a:off x="3609325" y="1505975"/>
              <a:ext cx="43425" cy="77475"/>
            </a:xfrm>
            <a:custGeom>
              <a:avLst/>
              <a:gdLst/>
              <a:ahLst/>
              <a:cxnLst/>
              <a:rect l="l" t="t" r="r" b="b"/>
              <a:pathLst>
                <a:path w="1737" h="3099" extrusionOk="0">
                  <a:moveTo>
                    <a:pt x="1384" y="0"/>
                  </a:moveTo>
                  <a:cubicBezTo>
                    <a:pt x="989" y="1001"/>
                    <a:pt x="543" y="1971"/>
                    <a:pt x="81" y="2940"/>
                  </a:cubicBezTo>
                  <a:cubicBezTo>
                    <a:pt x="59" y="2975"/>
                    <a:pt x="30" y="3031"/>
                    <a:pt x="0" y="3099"/>
                  </a:cubicBezTo>
                  <a:cubicBezTo>
                    <a:pt x="95" y="3030"/>
                    <a:pt x="188" y="2954"/>
                    <a:pt x="283" y="2884"/>
                  </a:cubicBezTo>
                  <a:cubicBezTo>
                    <a:pt x="776" y="2521"/>
                    <a:pt x="1254" y="2134"/>
                    <a:pt x="1736" y="1749"/>
                  </a:cubicBezTo>
                  <a:lnTo>
                    <a:pt x="1384"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9"/>
            <p:cNvSpPr/>
            <p:nvPr/>
          </p:nvSpPr>
          <p:spPr>
            <a:xfrm>
              <a:off x="3442925" y="1561525"/>
              <a:ext cx="282875" cy="210475"/>
            </a:xfrm>
            <a:custGeom>
              <a:avLst/>
              <a:gdLst/>
              <a:ahLst/>
              <a:cxnLst/>
              <a:rect l="l" t="t" r="r" b="b"/>
              <a:pathLst>
                <a:path w="11315" h="8419" extrusionOk="0">
                  <a:moveTo>
                    <a:pt x="8459" y="1"/>
                  </a:moveTo>
                  <a:cubicBezTo>
                    <a:pt x="6753" y="1314"/>
                    <a:pt x="5027" y="2608"/>
                    <a:pt x="3421" y="4039"/>
                  </a:cubicBezTo>
                  <a:cubicBezTo>
                    <a:pt x="2357" y="5010"/>
                    <a:pt x="1360" y="6078"/>
                    <a:pt x="487" y="7210"/>
                  </a:cubicBezTo>
                  <a:cubicBezTo>
                    <a:pt x="325" y="7412"/>
                    <a:pt x="165" y="7614"/>
                    <a:pt x="6" y="7814"/>
                  </a:cubicBezTo>
                  <a:cubicBezTo>
                    <a:pt x="6" y="7815"/>
                    <a:pt x="3" y="7820"/>
                    <a:pt x="0" y="7821"/>
                  </a:cubicBezTo>
                  <a:cubicBezTo>
                    <a:pt x="14" y="7830"/>
                    <a:pt x="27" y="7840"/>
                    <a:pt x="41" y="7849"/>
                  </a:cubicBezTo>
                  <a:cubicBezTo>
                    <a:pt x="50" y="7855"/>
                    <a:pt x="62" y="7862"/>
                    <a:pt x="70" y="7869"/>
                  </a:cubicBezTo>
                  <a:cubicBezTo>
                    <a:pt x="86" y="7881"/>
                    <a:pt x="105" y="7894"/>
                    <a:pt x="121" y="7906"/>
                  </a:cubicBezTo>
                  <a:cubicBezTo>
                    <a:pt x="130" y="7913"/>
                    <a:pt x="139" y="7916"/>
                    <a:pt x="149" y="7923"/>
                  </a:cubicBezTo>
                  <a:cubicBezTo>
                    <a:pt x="188" y="7951"/>
                    <a:pt x="229" y="7973"/>
                    <a:pt x="264" y="7987"/>
                  </a:cubicBezTo>
                  <a:cubicBezTo>
                    <a:pt x="509" y="8136"/>
                    <a:pt x="769" y="8274"/>
                    <a:pt x="1041" y="8376"/>
                  </a:cubicBezTo>
                  <a:cubicBezTo>
                    <a:pt x="1078" y="8391"/>
                    <a:pt x="1117" y="8404"/>
                    <a:pt x="1156" y="8419"/>
                  </a:cubicBezTo>
                  <a:cubicBezTo>
                    <a:pt x="1162" y="8416"/>
                    <a:pt x="1165" y="8408"/>
                    <a:pt x="1171" y="8401"/>
                  </a:cubicBezTo>
                  <a:cubicBezTo>
                    <a:pt x="1187" y="8375"/>
                    <a:pt x="1209" y="8352"/>
                    <a:pt x="1232" y="8325"/>
                  </a:cubicBezTo>
                  <a:lnTo>
                    <a:pt x="1239" y="8318"/>
                  </a:lnTo>
                  <a:cubicBezTo>
                    <a:pt x="1300" y="8257"/>
                    <a:pt x="1369" y="8199"/>
                    <a:pt x="1420" y="8146"/>
                  </a:cubicBezTo>
                  <a:lnTo>
                    <a:pt x="1432" y="8134"/>
                  </a:lnTo>
                  <a:cubicBezTo>
                    <a:pt x="1435" y="8133"/>
                    <a:pt x="1436" y="8129"/>
                    <a:pt x="1442" y="8124"/>
                  </a:cubicBezTo>
                  <a:cubicBezTo>
                    <a:pt x="1739" y="7828"/>
                    <a:pt x="2054" y="7551"/>
                    <a:pt x="2380" y="7286"/>
                  </a:cubicBezTo>
                  <a:cubicBezTo>
                    <a:pt x="3766" y="6164"/>
                    <a:pt x="5195" y="5093"/>
                    <a:pt x="6651" y="4058"/>
                  </a:cubicBezTo>
                  <a:cubicBezTo>
                    <a:pt x="7812" y="3224"/>
                    <a:pt x="8981" y="2434"/>
                    <a:pt x="10159" y="1631"/>
                  </a:cubicBezTo>
                  <a:cubicBezTo>
                    <a:pt x="10478" y="1417"/>
                    <a:pt x="10788" y="1194"/>
                    <a:pt x="11116" y="1005"/>
                  </a:cubicBezTo>
                  <a:cubicBezTo>
                    <a:pt x="11163" y="970"/>
                    <a:pt x="11229" y="948"/>
                    <a:pt x="11289" y="948"/>
                  </a:cubicBezTo>
                  <a:cubicBezTo>
                    <a:pt x="11298" y="948"/>
                    <a:pt x="11306" y="949"/>
                    <a:pt x="11314" y="949"/>
                  </a:cubicBezTo>
                  <a:cubicBezTo>
                    <a:pt x="11252" y="754"/>
                    <a:pt x="11189" y="557"/>
                    <a:pt x="11125" y="361"/>
                  </a:cubicBezTo>
                  <a:lnTo>
                    <a:pt x="8633" y="1646"/>
                  </a:lnTo>
                  <a:lnTo>
                    <a:pt x="8459"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9"/>
            <p:cNvSpPr/>
            <p:nvPr/>
          </p:nvSpPr>
          <p:spPr>
            <a:xfrm>
              <a:off x="3724900" y="1569775"/>
              <a:ext cx="172150" cy="24525"/>
            </a:xfrm>
            <a:custGeom>
              <a:avLst/>
              <a:gdLst/>
              <a:ahLst/>
              <a:cxnLst/>
              <a:rect l="l" t="t" r="r" b="b"/>
              <a:pathLst>
                <a:path w="6886" h="981" extrusionOk="0">
                  <a:moveTo>
                    <a:pt x="0" y="0"/>
                  </a:moveTo>
                  <a:lnTo>
                    <a:pt x="0" y="0"/>
                  </a:lnTo>
                  <a:cubicBezTo>
                    <a:pt x="31" y="67"/>
                    <a:pt x="59" y="137"/>
                    <a:pt x="86" y="204"/>
                  </a:cubicBezTo>
                  <a:cubicBezTo>
                    <a:pt x="95" y="230"/>
                    <a:pt x="104" y="255"/>
                    <a:pt x="116" y="281"/>
                  </a:cubicBezTo>
                  <a:cubicBezTo>
                    <a:pt x="132" y="328"/>
                    <a:pt x="150" y="372"/>
                    <a:pt x="167" y="417"/>
                  </a:cubicBezTo>
                  <a:cubicBezTo>
                    <a:pt x="183" y="463"/>
                    <a:pt x="200" y="510"/>
                    <a:pt x="218" y="555"/>
                  </a:cubicBezTo>
                  <a:cubicBezTo>
                    <a:pt x="222" y="558"/>
                    <a:pt x="222" y="563"/>
                    <a:pt x="223" y="565"/>
                  </a:cubicBezTo>
                  <a:cubicBezTo>
                    <a:pt x="522" y="570"/>
                    <a:pt x="821" y="577"/>
                    <a:pt x="1120" y="584"/>
                  </a:cubicBezTo>
                  <a:cubicBezTo>
                    <a:pt x="1216" y="589"/>
                    <a:pt x="1311" y="592"/>
                    <a:pt x="1405" y="595"/>
                  </a:cubicBezTo>
                  <a:cubicBezTo>
                    <a:pt x="1427" y="595"/>
                    <a:pt x="1450" y="596"/>
                    <a:pt x="1477" y="596"/>
                  </a:cubicBezTo>
                  <a:cubicBezTo>
                    <a:pt x="1571" y="599"/>
                    <a:pt x="1665" y="603"/>
                    <a:pt x="1758" y="605"/>
                  </a:cubicBezTo>
                  <a:cubicBezTo>
                    <a:pt x="1847" y="606"/>
                    <a:pt x="1937" y="609"/>
                    <a:pt x="2026" y="614"/>
                  </a:cubicBezTo>
                  <a:lnTo>
                    <a:pt x="2047" y="614"/>
                  </a:lnTo>
                  <a:cubicBezTo>
                    <a:pt x="2160" y="616"/>
                    <a:pt x="2272" y="619"/>
                    <a:pt x="2386" y="625"/>
                  </a:cubicBezTo>
                  <a:cubicBezTo>
                    <a:pt x="2503" y="627"/>
                    <a:pt x="2615" y="631"/>
                    <a:pt x="2729" y="635"/>
                  </a:cubicBezTo>
                  <a:cubicBezTo>
                    <a:pt x="2797" y="640"/>
                    <a:pt x="2867" y="643"/>
                    <a:pt x="2936" y="646"/>
                  </a:cubicBezTo>
                  <a:cubicBezTo>
                    <a:pt x="3000" y="649"/>
                    <a:pt x="3065" y="653"/>
                    <a:pt x="3129" y="654"/>
                  </a:cubicBezTo>
                  <a:cubicBezTo>
                    <a:pt x="3163" y="657"/>
                    <a:pt x="3198" y="657"/>
                    <a:pt x="3233" y="660"/>
                  </a:cubicBezTo>
                  <a:cubicBezTo>
                    <a:pt x="3268" y="662"/>
                    <a:pt x="3300" y="665"/>
                    <a:pt x="3336" y="667"/>
                  </a:cubicBezTo>
                  <a:cubicBezTo>
                    <a:pt x="3371" y="667"/>
                    <a:pt x="3403" y="670"/>
                    <a:pt x="3438" y="672"/>
                  </a:cubicBezTo>
                  <a:cubicBezTo>
                    <a:pt x="3446" y="672"/>
                    <a:pt x="3453" y="672"/>
                    <a:pt x="3462" y="675"/>
                  </a:cubicBezTo>
                  <a:cubicBezTo>
                    <a:pt x="3495" y="675"/>
                    <a:pt x="3526" y="678"/>
                    <a:pt x="3559" y="679"/>
                  </a:cubicBezTo>
                  <a:cubicBezTo>
                    <a:pt x="3628" y="684"/>
                    <a:pt x="3698" y="685"/>
                    <a:pt x="3766" y="691"/>
                  </a:cubicBezTo>
                  <a:cubicBezTo>
                    <a:pt x="3832" y="692"/>
                    <a:pt x="3896" y="697"/>
                    <a:pt x="3963" y="701"/>
                  </a:cubicBezTo>
                  <a:cubicBezTo>
                    <a:pt x="4005" y="704"/>
                    <a:pt x="4043" y="707"/>
                    <a:pt x="4085" y="708"/>
                  </a:cubicBezTo>
                  <a:cubicBezTo>
                    <a:pt x="4186" y="713"/>
                    <a:pt x="4284" y="720"/>
                    <a:pt x="4384" y="727"/>
                  </a:cubicBezTo>
                  <a:cubicBezTo>
                    <a:pt x="4408" y="727"/>
                    <a:pt x="4429" y="730"/>
                    <a:pt x="4453" y="733"/>
                  </a:cubicBezTo>
                  <a:cubicBezTo>
                    <a:pt x="4470" y="736"/>
                    <a:pt x="4486" y="736"/>
                    <a:pt x="4502" y="737"/>
                  </a:cubicBezTo>
                  <a:cubicBezTo>
                    <a:pt x="4814" y="759"/>
                    <a:pt x="5126" y="784"/>
                    <a:pt x="5437" y="813"/>
                  </a:cubicBezTo>
                  <a:cubicBezTo>
                    <a:pt x="5506" y="816"/>
                    <a:pt x="5575" y="823"/>
                    <a:pt x="5645" y="831"/>
                  </a:cubicBezTo>
                  <a:cubicBezTo>
                    <a:pt x="5775" y="845"/>
                    <a:pt x="5903" y="858"/>
                    <a:pt x="6033" y="873"/>
                  </a:cubicBezTo>
                  <a:cubicBezTo>
                    <a:pt x="6052" y="874"/>
                    <a:pt x="6069" y="879"/>
                    <a:pt x="6088" y="880"/>
                  </a:cubicBezTo>
                  <a:cubicBezTo>
                    <a:pt x="6184" y="889"/>
                    <a:pt x="6279" y="902"/>
                    <a:pt x="6375" y="912"/>
                  </a:cubicBezTo>
                  <a:cubicBezTo>
                    <a:pt x="6409" y="918"/>
                    <a:pt x="6439" y="923"/>
                    <a:pt x="6471" y="927"/>
                  </a:cubicBezTo>
                  <a:cubicBezTo>
                    <a:pt x="6608" y="944"/>
                    <a:pt x="6747" y="962"/>
                    <a:pt x="6885" y="981"/>
                  </a:cubicBezTo>
                  <a:lnTo>
                    <a:pt x="0"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9"/>
            <p:cNvSpPr/>
            <p:nvPr/>
          </p:nvSpPr>
          <p:spPr>
            <a:xfrm>
              <a:off x="3464900" y="1544175"/>
              <a:ext cx="151950" cy="33575"/>
            </a:xfrm>
            <a:custGeom>
              <a:avLst/>
              <a:gdLst/>
              <a:ahLst/>
              <a:cxnLst/>
              <a:rect l="l" t="t" r="r" b="b"/>
              <a:pathLst>
                <a:path w="6078" h="1343" extrusionOk="0">
                  <a:moveTo>
                    <a:pt x="6078" y="1"/>
                  </a:moveTo>
                  <a:lnTo>
                    <a:pt x="6078" y="1"/>
                  </a:lnTo>
                  <a:cubicBezTo>
                    <a:pt x="5351" y="316"/>
                    <a:pt x="4393" y="398"/>
                    <a:pt x="3588" y="398"/>
                  </a:cubicBezTo>
                  <a:cubicBezTo>
                    <a:pt x="2712" y="398"/>
                    <a:pt x="2017" y="301"/>
                    <a:pt x="1996" y="301"/>
                  </a:cubicBezTo>
                  <a:cubicBezTo>
                    <a:pt x="1996" y="301"/>
                    <a:pt x="1995" y="301"/>
                    <a:pt x="1995" y="301"/>
                  </a:cubicBezTo>
                  <a:lnTo>
                    <a:pt x="0" y="1234"/>
                  </a:lnTo>
                  <a:cubicBezTo>
                    <a:pt x="444" y="1310"/>
                    <a:pt x="890" y="1343"/>
                    <a:pt x="1334" y="1343"/>
                  </a:cubicBezTo>
                  <a:cubicBezTo>
                    <a:pt x="1883" y="1343"/>
                    <a:pt x="2430" y="1293"/>
                    <a:pt x="2968" y="1215"/>
                  </a:cubicBezTo>
                  <a:cubicBezTo>
                    <a:pt x="3846" y="1081"/>
                    <a:pt x="4735" y="929"/>
                    <a:pt x="5562" y="594"/>
                  </a:cubicBezTo>
                  <a:cubicBezTo>
                    <a:pt x="5641" y="564"/>
                    <a:pt x="5726" y="531"/>
                    <a:pt x="5812" y="531"/>
                  </a:cubicBezTo>
                  <a:cubicBezTo>
                    <a:pt x="5824" y="531"/>
                    <a:pt x="5837" y="531"/>
                    <a:pt x="5849" y="533"/>
                  </a:cubicBezTo>
                  <a:cubicBezTo>
                    <a:pt x="5849" y="533"/>
                    <a:pt x="5850" y="533"/>
                    <a:pt x="5850" y="530"/>
                  </a:cubicBezTo>
                  <a:cubicBezTo>
                    <a:pt x="5914" y="375"/>
                    <a:pt x="5984" y="221"/>
                    <a:pt x="6049" y="68"/>
                  </a:cubicBezTo>
                  <a:cubicBezTo>
                    <a:pt x="6060" y="46"/>
                    <a:pt x="6069" y="24"/>
                    <a:pt x="60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9"/>
            <p:cNvSpPr/>
            <p:nvPr/>
          </p:nvSpPr>
          <p:spPr>
            <a:xfrm>
              <a:off x="3709525" y="1435250"/>
              <a:ext cx="70775" cy="74250"/>
            </a:xfrm>
            <a:custGeom>
              <a:avLst/>
              <a:gdLst/>
              <a:ahLst/>
              <a:cxnLst/>
              <a:rect l="l" t="t" r="r" b="b"/>
              <a:pathLst>
                <a:path w="2831" h="2970" extrusionOk="0">
                  <a:moveTo>
                    <a:pt x="2831" y="0"/>
                  </a:moveTo>
                  <a:lnTo>
                    <a:pt x="2831" y="0"/>
                  </a:lnTo>
                  <a:cubicBezTo>
                    <a:pt x="2823" y="2"/>
                    <a:pt x="2816" y="3"/>
                    <a:pt x="2809" y="10"/>
                  </a:cubicBezTo>
                  <a:cubicBezTo>
                    <a:pt x="2182" y="1398"/>
                    <a:pt x="577" y="2455"/>
                    <a:pt x="0" y="2790"/>
                  </a:cubicBezTo>
                  <a:cubicBezTo>
                    <a:pt x="206" y="2847"/>
                    <a:pt x="410" y="2905"/>
                    <a:pt x="614" y="2969"/>
                  </a:cubicBezTo>
                  <a:cubicBezTo>
                    <a:pt x="656" y="2899"/>
                    <a:pt x="787" y="2844"/>
                    <a:pt x="838" y="2800"/>
                  </a:cubicBezTo>
                  <a:cubicBezTo>
                    <a:pt x="1016" y="2679"/>
                    <a:pt x="1181" y="2541"/>
                    <a:pt x="1340" y="2398"/>
                  </a:cubicBezTo>
                  <a:cubicBezTo>
                    <a:pt x="2048" y="1739"/>
                    <a:pt x="2552" y="916"/>
                    <a:pt x="283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9"/>
            <p:cNvSpPr/>
            <p:nvPr/>
          </p:nvSpPr>
          <p:spPr>
            <a:xfrm>
              <a:off x="4295975" y="1459325"/>
              <a:ext cx="20125" cy="15525"/>
            </a:xfrm>
            <a:custGeom>
              <a:avLst/>
              <a:gdLst/>
              <a:ahLst/>
              <a:cxnLst/>
              <a:rect l="l" t="t" r="r" b="b"/>
              <a:pathLst>
                <a:path w="805" h="621" extrusionOk="0">
                  <a:moveTo>
                    <a:pt x="350" y="1"/>
                  </a:moveTo>
                  <a:cubicBezTo>
                    <a:pt x="328" y="1"/>
                    <a:pt x="305" y="2"/>
                    <a:pt x="282" y="4"/>
                  </a:cubicBezTo>
                  <a:cubicBezTo>
                    <a:pt x="270" y="9"/>
                    <a:pt x="257" y="11"/>
                    <a:pt x="249" y="11"/>
                  </a:cubicBezTo>
                  <a:cubicBezTo>
                    <a:pt x="234" y="176"/>
                    <a:pt x="144" y="366"/>
                    <a:pt x="1" y="549"/>
                  </a:cubicBezTo>
                  <a:cubicBezTo>
                    <a:pt x="74" y="526"/>
                    <a:pt x="154" y="514"/>
                    <a:pt x="233" y="514"/>
                  </a:cubicBezTo>
                  <a:cubicBezTo>
                    <a:pt x="366" y="514"/>
                    <a:pt x="496" y="547"/>
                    <a:pt x="587" y="620"/>
                  </a:cubicBezTo>
                  <a:cubicBezTo>
                    <a:pt x="613" y="569"/>
                    <a:pt x="645" y="518"/>
                    <a:pt x="657" y="476"/>
                  </a:cubicBezTo>
                  <a:cubicBezTo>
                    <a:pt x="804" y="164"/>
                    <a:pt x="643" y="1"/>
                    <a:pt x="35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9"/>
            <p:cNvSpPr/>
            <p:nvPr/>
          </p:nvSpPr>
          <p:spPr>
            <a:xfrm>
              <a:off x="4221425" y="1508850"/>
              <a:ext cx="16650" cy="11575"/>
            </a:xfrm>
            <a:custGeom>
              <a:avLst/>
              <a:gdLst/>
              <a:ahLst/>
              <a:cxnLst/>
              <a:rect l="l" t="t" r="r" b="b"/>
              <a:pathLst>
                <a:path w="666" h="463" extrusionOk="0">
                  <a:moveTo>
                    <a:pt x="180" y="0"/>
                  </a:moveTo>
                  <a:cubicBezTo>
                    <a:pt x="132" y="0"/>
                    <a:pt x="84" y="6"/>
                    <a:pt x="37" y="16"/>
                  </a:cubicBezTo>
                  <a:cubicBezTo>
                    <a:pt x="26" y="24"/>
                    <a:pt x="11" y="26"/>
                    <a:pt x="1" y="31"/>
                  </a:cubicBezTo>
                  <a:cubicBezTo>
                    <a:pt x="84" y="153"/>
                    <a:pt x="116" y="305"/>
                    <a:pt x="71" y="462"/>
                  </a:cubicBezTo>
                  <a:cubicBezTo>
                    <a:pt x="271" y="404"/>
                    <a:pt x="469" y="347"/>
                    <a:pt x="666" y="284"/>
                  </a:cubicBezTo>
                  <a:cubicBezTo>
                    <a:pt x="622" y="235"/>
                    <a:pt x="593" y="175"/>
                    <a:pt x="549" y="131"/>
                  </a:cubicBezTo>
                  <a:cubicBezTo>
                    <a:pt x="447" y="42"/>
                    <a:pt x="313" y="0"/>
                    <a:pt x="18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9"/>
            <p:cNvSpPr/>
            <p:nvPr/>
          </p:nvSpPr>
          <p:spPr>
            <a:xfrm>
              <a:off x="4228250" y="1324550"/>
              <a:ext cx="25450" cy="18250"/>
            </a:xfrm>
            <a:custGeom>
              <a:avLst/>
              <a:gdLst/>
              <a:ahLst/>
              <a:cxnLst/>
              <a:rect l="l" t="t" r="r" b="b"/>
              <a:pathLst>
                <a:path w="1018" h="730" extrusionOk="0">
                  <a:moveTo>
                    <a:pt x="574" y="0"/>
                  </a:moveTo>
                  <a:cubicBezTo>
                    <a:pt x="530" y="0"/>
                    <a:pt x="487" y="20"/>
                    <a:pt x="444" y="21"/>
                  </a:cubicBezTo>
                  <a:cubicBezTo>
                    <a:pt x="416" y="184"/>
                    <a:pt x="226" y="391"/>
                    <a:pt x="0" y="531"/>
                  </a:cubicBezTo>
                  <a:cubicBezTo>
                    <a:pt x="190" y="538"/>
                    <a:pt x="398" y="589"/>
                    <a:pt x="530" y="729"/>
                  </a:cubicBezTo>
                  <a:cubicBezTo>
                    <a:pt x="557" y="697"/>
                    <a:pt x="598" y="668"/>
                    <a:pt x="632" y="643"/>
                  </a:cubicBezTo>
                  <a:cubicBezTo>
                    <a:pt x="785" y="509"/>
                    <a:pt x="980" y="358"/>
                    <a:pt x="1018" y="151"/>
                  </a:cubicBezTo>
                  <a:cubicBezTo>
                    <a:pt x="1015" y="139"/>
                    <a:pt x="1012" y="130"/>
                    <a:pt x="1009" y="122"/>
                  </a:cubicBezTo>
                  <a:lnTo>
                    <a:pt x="1009" y="123"/>
                  </a:lnTo>
                  <a:cubicBezTo>
                    <a:pt x="914" y="12"/>
                    <a:pt x="729" y="14"/>
                    <a:pt x="597" y="2"/>
                  </a:cubicBezTo>
                  <a:cubicBezTo>
                    <a:pt x="589" y="1"/>
                    <a:pt x="582" y="0"/>
                    <a:pt x="5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9"/>
            <p:cNvSpPr/>
            <p:nvPr/>
          </p:nvSpPr>
          <p:spPr>
            <a:xfrm>
              <a:off x="3972575" y="1388800"/>
              <a:ext cx="51450" cy="137450"/>
            </a:xfrm>
            <a:custGeom>
              <a:avLst/>
              <a:gdLst/>
              <a:ahLst/>
              <a:cxnLst/>
              <a:rect l="l" t="t" r="r" b="b"/>
              <a:pathLst>
                <a:path w="2058" h="5498" extrusionOk="0">
                  <a:moveTo>
                    <a:pt x="225" y="0"/>
                  </a:moveTo>
                  <a:cubicBezTo>
                    <a:pt x="219" y="2"/>
                    <a:pt x="214" y="4"/>
                    <a:pt x="208" y="9"/>
                  </a:cubicBezTo>
                  <a:cubicBezTo>
                    <a:pt x="190" y="32"/>
                    <a:pt x="145" y="41"/>
                    <a:pt x="120" y="58"/>
                  </a:cubicBezTo>
                  <a:cubicBezTo>
                    <a:pt x="81" y="76"/>
                    <a:pt x="43" y="98"/>
                    <a:pt x="1" y="117"/>
                  </a:cubicBezTo>
                  <a:cubicBezTo>
                    <a:pt x="601" y="1911"/>
                    <a:pt x="1202" y="3705"/>
                    <a:pt x="1804" y="5497"/>
                  </a:cubicBezTo>
                  <a:cubicBezTo>
                    <a:pt x="1890" y="5480"/>
                    <a:pt x="1974" y="5461"/>
                    <a:pt x="2057" y="5438"/>
                  </a:cubicBezTo>
                  <a:cubicBezTo>
                    <a:pt x="1452" y="3625"/>
                    <a:pt x="840" y="1815"/>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9"/>
            <p:cNvSpPr/>
            <p:nvPr/>
          </p:nvSpPr>
          <p:spPr>
            <a:xfrm>
              <a:off x="4224725" y="1491025"/>
              <a:ext cx="28650" cy="22025"/>
            </a:xfrm>
            <a:custGeom>
              <a:avLst/>
              <a:gdLst/>
              <a:ahLst/>
              <a:cxnLst/>
              <a:rect l="l" t="t" r="r" b="b"/>
              <a:pathLst>
                <a:path w="1146" h="881" extrusionOk="0">
                  <a:moveTo>
                    <a:pt x="565" y="0"/>
                  </a:moveTo>
                  <a:cubicBezTo>
                    <a:pt x="496" y="0"/>
                    <a:pt x="426" y="6"/>
                    <a:pt x="357" y="17"/>
                  </a:cubicBezTo>
                  <a:cubicBezTo>
                    <a:pt x="350" y="18"/>
                    <a:pt x="341" y="22"/>
                    <a:pt x="334" y="22"/>
                  </a:cubicBezTo>
                  <a:cubicBezTo>
                    <a:pt x="315" y="219"/>
                    <a:pt x="192" y="447"/>
                    <a:pt x="0" y="611"/>
                  </a:cubicBezTo>
                  <a:cubicBezTo>
                    <a:pt x="33" y="609"/>
                    <a:pt x="67" y="608"/>
                    <a:pt x="102" y="608"/>
                  </a:cubicBezTo>
                  <a:cubicBezTo>
                    <a:pt x="275" y="608"/>
                    <a:pt x="461" y="640"/>
                    <a:pt x="577" y="774"/>
                  </a:cubicBezTo>
                  <a:cubicBezTo>
                    <a:pt x="603" y="809"/>
                    <a:pt x="637" y="844"/>
                    <a:pt x="665" y="881"/>
                  </a:cubicBezTo>
                  <a:cubicBezTo>
                    <a:pt x="671" y="878"/>
                    <a:pt x="672" y="872"/>
                    <a:pt x="676" y="871"/>
                  </a:cubicBezTo>
                  <a:cubicBezTo>
                    <a:pt x="803" y="760"/>
                    <a:pt x="936" y="656"/>
                    <a:pt x="1028" y="514"/>
                  </a:cubicBezTo>
                  <a:cubicBezTo>
                    <a:pt x="1146" y="321"/>
                    <a:pt x="1070" y="82"/>
                    <a:pt x="838" y="33"/>
                  </a:cubicBezTo>
                  <a:cubicBezTo>
                    <a:pt x="748" y="10"/>
                    <a:pt x="656" y="0"/>
                    <a:pt x="56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9"/>
            <p:cNvSpPr/>
            <p:nvPr/>
          </p:nvSpPr>
          <p:spPr>
            <a:xfrm>
              <a:off x="4249450" y="1497050"/>
              <a:ext cx="26700" cy="15175"/>
            </a:xfrm>
            <a:custGeom>
              <a:avLst/>
              <a:gdLst/>
              <a:ahLst/>
              <a:cxnLst/>
              <a:rect l="l" t="t" r="r" b="b"/>
              <a:pathLst>
                <a:path w="1068" h="607" extrusionOk="0">
                  <a:moveTo>
                    <a:pt x="494" y="0"/>
                  </a:moveTo>
                  <a:cubicBezTo>
                    <a:pt x="432" y="0"/>
                    <a:pt x="369" y="14"/>
                    <a:pt x="308" y="14"/>
                  </a:cubicBezTo>
                  <a:cubicBezTo>
                    <a:pt x="298" y="14"/>
                    <a:pt x="288" y="14"/>
                    <a:pt x="278" y="13"/>
                  </a:cubicBezTo>
                  <a:lnTo>
                    <a:pt x="278" y="13"/>
                  </a:lnTo>
                  <a:cubicBezTo>
                    <a:pt x="311" y="203"/>
                    <a:pt x="216" y="424"/>
                    <a:pt x="1" y="606"/>
                  </a:cubicBezTo>
                  <a:cubicBezTo>
                    <a:pt x="361" y="484"/>
                    <a:pt x="718" y="348"/>
                    <a:pt x="1068" y="198"/>
                  </a:cubicBezTo>
                  <a:cubicBezTo>
                    <a:pt x="929" y="69"/>
                    <a:pt x="744" y="1"/>
                    <a:pt x="554" y="1"/>
                  </a:cubicBezTo>
                  <a:cubicBezTo>
                    <a:pt x="545" y="1"/>
                    <a:pt x="535" y="1"/>
                    <a:pt x="525" y="1"/>
                  </a:cubicBezTo>
                  <a:cubicBezTo>
                    <a:pt x="515" y="1"/>
                    <a:pt x="505" y="0"/>
                    <a:pt x="49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9"/>
            <p:cNvSpPr/>
            <p:nvPr/>
          </p:nvSpPr>
          <p:spPr>
            <a:xfrm>
              <a:off x="4186975" y="1352625"/>
              <a:ext cx="17550" cy="8200"/>
            </a:xfrm>
            <a:custGeom>
              <a:avLst/>
              <a:gdLst/>
              <a:ahLst/>
              <a:cxnLst/>
              <a:rect l="l" t="t" r="r" b="b"/>
              <a:pathLst>
                <a:path w="702" h="328" extrusionOk="0">
                  <a:moveTo>
                    <a:pt x="333" y="0"/>
                  </a:moveTo>
                  <a:cubicBezTo>
                    <a:pt x="242" y="0"/>
                    <a:pt x="150" y="14"/>
                    <a:pt x="66" y="30"/>
                  </a:cubicBezTo>
                  <a:cubicBezTo>
                    <a:pt x="59" y="38"/>
                    <a:pt x="48" y="45"/>
                    <a:pt x="40" y="49"/>
                  </a:cubicBezTo>
                  <a:cubicBezTo>
                    <a:pt x="67" y="133"/>
                    <a:pt x="60" y="227"/>
                    <a:pt x="0" y="328"/>
                  </a:cubicBezTo>
                  <a:cubicBezTo>
                    <a:pt x="235" y="275"/>
                    <a:pt x="468" y="217"/>
                    <a:pt x="701" y="159"/>
                  </a:cubicBezTo>
                  <a:cubicBezTo>
                    <a:pt x="685" y="135"/>
                    <a:pt x="666" y="115"/>
                    <a:pt x="650" y="95"/>
                  </a:cubicBezTo>
                  <a:cubicBezTo>
                    <a:pt x="560" y="23"/>
                    <a:pt x="448" y="0"/>
                    <a:pt x="3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9"/>
            <p:cNvSpPr/>
            <p:nvPr/>
          </p:nvSpPr>
          <p:spPr>
            <a:xfrm>
              <a:off x="4192975" y="1337525"/>
              <a:ext cx="28375" cy="18000"/>
            </a:xfrm>
            <a:custGeom>
              <a:avLst/>
              <a:gdLst/>
              <a:ahLst/>
              <a:cxnLst/>
              <a:rect l="l" t="t" r="r" b="b"/>
              <a:pathLst>
                <a:path w="1135" h="720" extrusionOk="0">
                  <a:moveTo>
                    <a:pt x="664" y="1"/>
                  </a:moveTo>
                  <a:cubicBezTo>
                    <a:pt x="570" y="1"/>
                    <a:pt x="478" y="13"/>
                    <a:pt x="387" y="30"/>
                  </a:cubicBezTo>
                  <a:cubicBezTo>
                    <a:pt x="375" y="35"/>
                    <a:pt x="362" y="35"/>
                    <a:pt x="352" y="35"/>
                  </a:cubicBezTo>
                  <a:cubicBezTo>
                    <a:pt x="333" y="181"/>
                    <a:pt x="221" y="347"/>
                    <a:pt x="1" y="493"/>
                  </a:cubicBezTo>
                  <a:cubicBezTo>
                    <a:pt x="25" y="491"/>
                    <a:pt x="50" y="490"/>
                    <a:pt x="76" y="490"/>
                  </a:cubicBezTo>
                  <a:cubicBezTo>
                    <a:pt x="281" y="490"/>
                    <a:pt x="519" y="555"/>
                    <a:pt x="639" y="719"/>
                  </a:cubicBezTo>
                  <a:cubicBezTo>
                    <a:pt x="646" y="718"/>
                    <a:pt x="657" y="713"/>
                    <a:pt x="664" y="712"/>
                  </a:cubicBezTo>
                  <a:cubicBezTo>
                    <a:pt x="665" y="691"/>
                    <a:pt x="678" y="674"/>
                    <a:pt x="696" y="661"/>
                  </a:cubicBezTo>
                  <a:cubicBezTo>
                    <a:pt x="773" y="616"/>
                    <a:pt x="846" y="566"/>
                    <a:pt x="912" y="503"/>
                  </a:cubicBezTo>
                  <a:cubicBezTo>
                    <a:pt x="1089" y="321"/>
                    <a:pt x="1135" y="37"/>
                    <a:pt x="811" y="12"/>
                  </a:cubicBezTo>
                  <a:cubicBezTo>
                    <a:pt x="762" y="4"/>
                    <a:pt x="713" y="1"/>
                    <a:pt x="66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9"/>
            <p:cNvSpPr/>
            <p:nvPr/>
          </p:nvSpPr>
          <p:spPr>
            <a:xfrm>
              <a:off x="4220125" y="1341100"/>
              <a:ext cx="19700" cy="11400"/>
            </a:xfrm>
            <a:custGeom>
              <a:avLst/>
              <a:gdLst/>
              <a:ahLst/>
              <a:cxnLst/>
              <a:rect l="l" t="t" r="r" b="b"/>
              <a:pathLst>
                <a:path w="788" h="456" extrusionOk="0">
                  <a:moveTo>
                    <a:pt x="135" y="0"/>
                  </a:moveTo>
                  <a:lnTo>
                    <a:pt x="135" y="0"/>
                  </a:lnTo>
                  <a:cubicBezTo>
                    <a:pt x="187" y="140"/>
                    <a:pt x="143" y="309"/>
                    <a:pt x="0" y="455"/>
                  </a:cubicBezTo>
                  <a:cubicBezTo>
                    <a:pt x="266" y="381"/>
                    <a:pt x="528" y="301"/>
                    <a:pt x="787" y="215"/>
                  </a:cubicBezTo>
                  <a:cubicBezTo>
                    <a:pt x="729" y="162"/>
                    <a:pt x="675" y="102"/>
                    <a:pt x="602" y="76"/>
                  </a:cubicBezTo>
                  <a:cubicBezTo>
                    <a:pt x="452" y="21"/>
                    <a:pt x="292" y="8"/>
                    <a:pt x="13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9"/>
            <p:cNvSpPr/>
            <p:nvPr/>
          </p:nvSpPr>
          <p:spPr>
            <a:xfrm>
              <a:off x="4280500" y="1476925"/>
              <a:ext cx="28250" cy="18525"/>
            </a:xfrm>
            <a:custGeom>
              <a:avLst/>
              <a:gdLst/>
              <a:ahLst/>
              <a:cxnLst/>
              <a:rect l="l" t="t" r="r" b="b"/>
              <a:pathLst>
                <a:path w="1130" h="741" extrusionOk="0">
                  <a:moveTo>
                    <a:pt x="834" y="1"/>
                  </a:moveTo>
                  <a:cubicBezTo>
                    <a:pt x="705" y="1"/>
                    <a:pt x="561" y="31"/>
                    <a:pt x="471" y="41"/>
                  </a:cubicBezTo>
                  <a:cubicBezTo>
                    <a:pt x="461" y="44"/>
                    <a:pt x="451" y="46"/>
                    <a:pt x="442" y="46"/>
                  </a:cubicBezTo>
                  <a:cubicBezTo>
                    <a:pt x="433" y="46"/>
                    <a:pt x="425" y="45"/>
                    <a:pt x="417" y="43"/>
                  </a:cubicBezTo>
                  <a:lnTo>
                    <a:pt x="417" y="43"/>
                  </a:lnTo>
                  <a:cubicBezTo>
                    <a:pt x="443" y="318"/>
                    <a:pt x="168" y="551"/>
                    <a:pt x="0" y="741"/>
                  </a:cubicBezTo>
                  <a:cubicBezTo>
                    <a:pt x="80" y="726"/>
                    <a:pt x="375" y="635"/>
                    <a:pt x="557" y="635"/>
                  </a:cubicBezTo>
                  <a:cubicBezTo>
                    <a:pt x="574" y="635"/>
                    <a:pt x="590" y="636"/>
                    <a:pt x="605" y="637"/>
                  </a:cubicBezTo>
                  <a:cubicBezTo>
                    <a:pt x="771" y="551"/>
                    <a:pt x="939" y="458"/>
                    <a:pt x="1099" y="363"/>
                  </a:cubicBezTo>
                  <a:cubicBezTo>
                    <a:pt x="1115" y="311"/>
                    <a:pt x="1130" y="259"/>
                    <a:pt x="1124" y="207"/>
                  </a:cubicBezTo>
                  <a:cubicBezTo>
                    <a:pt x="1120" y="43"/>
                    <a:pt x="987" y="1"/>
                    <a:pt x="8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9"/>
            <p:cNvSpPr/>
            <p:nvPr/>
          </p:nvSpPr>
          <p:spPr>
            <a:xfrm>
              <a:off x="4261375" y="1473750"/>
              <a:ext cx="29275" cy="22100"/>
            </a:xfrm>
            <a:custGeom>
              <a:avLst/>
              <a:gdLst/>
              <a:ahLst/>
              <a:cxnLst/>
              <a:rect l="l" t="t" r="r" b="b"/>
              <a:pathLst>
                <a:path w="1171" h="884" extrusionOk="0">
                  <a:moveTo>
                    <a:pt x="647" y="1"/>
                  </a:moveTo>
                  <a:cubicBezTo>
                    <a:pt x="608" y="1"/>
                    <a:pt x="565" y="3"/>
                    <a:pt x="518" y="7"/>
                  </a:cubicBezTo>
                  <a:cubicBezTo>
                    <a:pt x="516" y="7"/>
                    <a:pt x="515" y="7"/>
                    <a:pt x="514" y="7"/>
                  </a:cubicBezTo>
                  <a:cubicBezTo>
                    <a:pt x="461" y="7"/>
                    <a:pt x="401" y="36"/>
                    <a:pt x="349" y="56"/>
                  </a:cubicBezTo>
                  <a:cubicBezTo>
                    <a:pt x="442" y="272"/>
                    <a:pt x="321" y="563"/>
                    <a:pt x="0" y="795"/>
                  </a:cubicBezTo>
                  <a:cubicBezTo>
                    <a:pt x="16" y="794"/>
                    <a:pt x="31" y="794"/>
                    <a:pt x="47" y="794"/>
                  </a:cubicBezTo>
                  <a:cubicBezTo>
                    <a:pt x="201" y="794"/>
                    <a:pt x="371" y="820"/>
                    <a:pt x="518" y="884"/>
                  </a:cubicBezTo>
                  <a:cubicBezTo>
                    <a:pt x="558" y="810"/>
                    <a:pt x="650" y="748"/>
                    <a:pt x="687" y="686"/>
                  </a:cubicBezTo>
                  <a:cubicBezTo>
                    <a:pt x="942" y="344"/>
                    <a:pt x="1170" y="1"/>
                    <a:pt x="64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9"/>
            <p:cNvSpPr/>
            <p:nvPr/>
          </p:nvSpPr>
          <p:spPr>
            <a:xfrm>
              <a:off x="4278825" y="1496525"/>
              <a:ext cx="9350" cy="3700"/>
            </a:xfrm>
            <a:custGeom>
              <a:avLst/>
              <a:gdLst/>
              <a:ahLst/>
              <a:cxnLst/>
              <a:rect l="l" t="t" r="r" b="b"/>
              <a:pathLst>
                <a:path w="374" h="148" extrusionOk="0">
                  <a:moveTo>
                    <a:pt x="373" y="1"/>
                  </a:moveTo>
                  <a:cubicBezTo>
                    <a:pt x="366" y="1"/>
                    <a:pt x="359" y="1"/>
                    <a:pt x="356" y="2"/>
                  </a:cubicBezTo>
                  <a:cubicBezTo>
                    <a:pt x="234" y="17"/>
                    <a:pt x="117" y="53"/>
                    <a:pt x="0" y="90"/>
                  </a:cubicBezTo>
                  <a:cubicBezTo>
                    <a:pt x="18" y="108"/>
                    <a:pt x="40" y="126"/>
                    <a:pt x="54" y="148"/>
                  </a:cubicBezTo>
                  <a:cubicBezTo>
                    <a:pt x="161" y="100"/>
                    <a:pt x="270" y="52"/>
                    <a:pt x="3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9"/>
            <p:cNvSpPr/>
            <p:nvPr/>
          </p:nvSpPr>
          <p:spPr>
            <a:xfrm>
              <a:off x="4164425" y="1349525"/>
              <a:ext cx="24025" cy="16325"/>
            </a:xfrm>
            <a:custGeom>
              <a:avLst/>
              <a:gdLst/>
              <a:ahLst/>
              <a:cxnLst/>
              <a:rect l="l" t="t" r="r" b="b"/>
              <a:pathLst>
                <a:path w="961" h="653" extrusionOk="0">
                  <a:moveTo>
                    <a:pt x="299" y="0"/>
                  </a:moveTo>
                  <a:lnTo>
                    <a:pt x="299" y="0"/>
                  </a:lnTo>
                  <a:cubicBezTo>
                    <a:pt x="324" y="175"/>
                    <a:pt x="262" y="370"/>
                    <a:pt x="89" y="558"/>
                  </a:cubicBezTo>
                  <a:cubicBezTo>
                    <a:pt x="69" y="577"/>
                    <a:pt x="38" y="612"/>
                    <a:pt x="0" y="653"/>
                  </a:cubicBezTo>
                  <a:cubicBezTo>
                    <a:pt x="232" y="602"/>
                    <a:pt x="465" y="551"/>
                    <a:pt x="695" y="497"/>
                  </a:cubicBezTo>
                  <a:cubicBezTo>
                    <a:pt x="707" y="471"/>
                    <a:pt x="724" y="445"/>
                    <a:pt x="742" y="423"/>
                  </a:cubicBezTo>
                  <a:cubicBezTo>
                    <a:pt x="960" y="97"/>
                    <a:pt x="742" y="8"/>
                    <a:pt x="469" y="8"/>
                  </a:cubicBezTo>
                  <a:cubicBezTo>
                    <a:pt x="437" y="8"/>
                    <a:pt x="405" y="10"/>
                    <a:pt x="373" y="12"/>
                  </a:cubicBezTo>
                  <a:cubicBezTo>
                    <a:pt x="346" y="12"/>
                    <a:pt x="321" y="9"/>
                    <a:pt x="2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9"/>
            <p:cNvSpPr/>
            <p:nvPr/>
          </p:nvSpPr>
          <p:spPr>
            <a:xfrm>
              <a:off x="3951825" y="1327250"/>
              <a:ext cx="25375" cy="61975"/>
            </a:xfrm>
            <a:custGeom>
              <a:avLst/>
              <a:gdLst/>
              <a:ahLst/>
              <a:cxnLst/>
              <a:rect l="l" t="t" r="r" b="b"/>
              <a:pathLst>
                <a:path w="1015" h="2479" extrusionOk="0">
                  <a:moveTo>
                    <a:pt x="222" y="1"/>
                  </a:moveTo>
                  <a:cubicBezTo>
                    <a:pt x="146" y="49"/>
                    <a:pt x="69" y="81"/>
                    <a:pt x="0" y="89"/>
                  </a:cubicBezTo>
                  <a:cubicBezTo>
                    <a:pt x="265" y="885"/>
                    <a:pt x="534" y="1679"/>
                    <a:pt x="800" y="2478"/>
                  </a:cubicBezTo>
                  <a:cubicBezTo>
                    <a:pt x="816" y="2471"/>
                    <a:pt x="829" y="2464"/>
                    <a:pt x="845" y="2459"/>
                  </a:cubicBezTo>
                  <a:cubicBezTo>
                    <a:pt x="851" y="2391"/>
                    <a:pt x="949" y="2370"/>
                    <a:pt x="1014" y="2340"/>
                  </a:cubicBezTo>
                  <a:cubicBezTo>
                    <a:pt x="751" y="1560"/>
                    <a:pt x="488" y="780"/>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9"/>
            <p:cNvSpPr/>
            <p:nvPr/>
          </p:nvSpPr>
          <p:spPr>
            <a:xfrm>
              <a:off x="4176800" y="1531700"/>
              <a:ext cx="54450" cy="23000"/>
            </a:xfrm>
            <a:custGeom>
              <a:avLst/>
              <a:gdLst/>
              <a:ahLst/>
              <a:cxnLst/>
              <a:rect l="l" t="t" r="r" b="b"/>
              <a:pathLst>
                <a:path w="2178" h="920" extrusionOk="0">
                  <a:moveTo>
                    <a:pt x="1771" y="0"/>
                  </a:moveTo>
                  <a:cubicBezTo>
                    <a:pt x="1459" y="87"/>
                    <a:pt x="1148" y="172"/>
                    <a:pt x="837" y="249"/>
                  </a:cubicBezTo>
                  <a:cubicBezTo>
                    <a:pt x="557" y="325"/>
                    <a:pt x="280" y="395"/>
                    <a:pt x="1" y="459"/>
                  </a:cubicBezTo>
                  <a:cubicBezTo>
                    <a:pt x="207" y="661"/>
                    <a:pt x="566" y="919"/>
                    <a:pt x="843" y="919"/>
                  </a:cubicBezTo>
                  <a:cubicBezTo>
                    <a:pt x="911" y="919"/>
                    <a:pt x="975" y="904"/>
                    <a:pt x="1030" y="867"/>
                  </a:cubicBezTo>
                  <a:cubicBezTo>
                    <a:pt x="1007" y="772"/>
                    <a:pt x="1084" y="674"/>
                    <a:pt x="1178" y="674"/>
                  </a:cubicBezTo>
                  <a:cubicBezTo>
                    <a:pt x="1184" y="674"/>
                    <a:pt x="1189" y="674"/>
                    <a:pt x="1194" y="675"/>
                  </a:cubicBezTo>
                  <a:cubicBezTo>
                    <a:pt x="1357" y="716"/>
                    <a:pt x="1505" y="787"/>
                    <a:pt x="1668" y="810"/>
                  </a:cubicBezTo>
                  <a:cubicBezTo>
                    <a:pt x="1706" y="819"/>
                    <a:pt x="1746" y="823"/>
                    <a:pt x="1787" y="823"/>
                  </a:cubicBezTo>
                  <a:cubicBezTo>
                    <a:pt x="1980" y="823"/>
                    <a:pt x="2177" y="723"/>
                    <a:pt x="2124" y="493"/>
                  </a:cubicBezTo>
                  <a:cubicBezTo>
                    <a:pt x="2066" y="292"/>
                    <a:pt x="1911" y="146"/>
                    <a:pt x="177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9"/>
            <p:cNvSpPr/>
            <p:nvPr/>
          </p:nvSpPr>
          <p:spPr>
            <a:xfrm>
              <a:off x="4121650" y="1374975"/>
              <a:ext cx="54525" cy="28650"/>
            </a:xfrm>
            <a:custGeom>
              <a:avLst/>
              <a:gdLst/>
              <a:ahLst/>
              <a:cxnLst/>
              <a:rect l="l" t="t" r="r" b="b"/>
              <a:pathLst>
                <a:path w="2181" h="1146" extrusionOk="0">
                  <a:moveTo>
                    <a:pt x="1903" y="1"/>
                  </a:moveTo>
                  <a:cubicBezTo>
                    <a:pt x="1268" y="146"/>
                    <a:pt x="634" y="288"/>
                    <a:pt x="0" y="447"/>
                  </a:cubicBezTo>
                  <a:cubicBezTo>
                    <a:pt x="255" y="702"/>
                    <a:pt x="516" y="948"/>
                    <a:pt x="857" y="1089"/>
                  </a:cubicBezTo>
                  <a:cubicBezTo>
                    <a:pt x="913" y="1107"/>
                    <a:pt x="978" y="1145"/>
                    <a:pt x="1037" y="1145"/>
                  </a:cubicBezTo>
                  <a:cubicBezTo>
                    <a:pt x="1048" y="1145"/>
                    <a:pt x="1059" y="1144"/>
                    <a:pt x="1070" y="1140"/>
                  </a:cubicBezTo>
                  <a:cubicBezTo>
                    <a:pt x="1131" y="1009"/>
                    <a:pt x="1115" y="881"/>
                    <a:pt x="1144" y="751"/>
                  </a:cubicBezTo>
                  <a:cubicBezTo>
                    <a:pt x="1186" y="654"/>
                    <a:pt x="1252" y="621"/>
                    <a:pt x="1329" y="621"/>
                  </a:cubicBezTo>
                  <a:cubicBezTo>
                    <a:pt x="1475" y="621"/>
                    <a:pt x="1662" y="740"/>
                    <a:pt x="1800" y="745"/>
                  </a:cubicBezTo>
                  <a:cubicBezTo>
                    <a:pt x="1825" y="752"/>
                    <a:pt x="1851" y="755"/>
                    <a:pt x="1877" y="755"/>
                  </a:cubicBezTo>
                  <a:cubicBezTo>
                    <a:pt x="2034" y="755"/>
                    <a:pt x="2181" y="643"/>
                    <a:pt x="2164" y="469"/>
                  </a:cubicBezTo>
                  <a:cubicBezTo>
                    <a:pt x="2128" y="289"/>
                    <a:pt x="1995" y="151"/>
                    <a:pt x="190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9"/>
            <p:cNvSpPr/>
            <p:nvPr/>
          </p:nvSpPr>
          <p:spPr>
            <a:xfrm>
              <a:off x="4007450" y="1321175"/>
              <a:ext cx="43175" cy="80100"/>
            </a:xfrm>
            <a:custGeom>
              <a:avLst/>
              <a:gdLst/>
              <a:ahLst/>
              <a:cxnLst/>
              <a:rect l="l" t="t" r="r" b="b"/>
              <a:pathLst>
                <a:path w="1727" h="3204" extrusionOk="0">
                  <a:moveTo>
                    <a:pt x="365" y="0"/>
                  </a:moveTo>
                  <a:cubicBezTo>
                    <a:pt x="1" y="9"/>
                    <a:pt x="409" y="1267"/>
                    <a:pt x="460" y="1500"/>
                  </a:cubicBezTo>
                  <a:cubicBezTo>
                    <a:pt x="624" y="2010"/>
                    <a:pt x="923" y="3021"/>
                    <a:pt x="1468" y="3204"/>
                  </a:cubicBezTo>
                  <a:cubicBezTo>
                    <a:pt x="1726" y="3186"/>
                    <a:pt x="1586" y="2548"/>
                    <a:pt x="1573" y="2367"/>
                  </a:cubicBezTo>
                  <a:cubicBezTo>
                    <a:pt x="1426" y="1685"/>
                    <a:pt x="1169" y="150"/>
                    <a:pt x="36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9"/>
            <p:cNvSpPr/>
            <p:nvPr/>
          </p:nvSpPr>
          <p:spPr>
            <a:xfrm>
              <a:off x="4018650" y="1527675"/>
              <a:ext cx="124700" cy="353375"/>
            </a:xfrm>
            <a:custGeom>
              <a:avLst/>
              <a:gdLst/>
              <a:ahLst/>
              <a:cxnLst/>
              <a:rect l="l" t="t" r="r" b="b"/>
              <a:pathLst>
                <a:path w="4988" h="14135" extrusionOk="0">
                  <a:moveTo>
                    <a:pt x="258" y="1"/>
                  </a:moveTo>
                  <a:cubicBezTo>
                    <a:pt x="171" y="21"/>
                    <a:pt x="85" y="40"/>
                    <a:pt x="0" y="46"/>
                  </a:cubicBezTo>
                  <a:cubicBezTo>
                    <a:pt x="947" y="2862"/>
                    <a:pt x="1902" y="5674"/>
                    <a:pt x="2874" y="8483"/>
                  </a:cubicBezTo>
                  <a:cubicBezTo>
                    <a:pt x="3295" y="9714"/>
                    <a:pt x="3711" y="10944"/>
                    <a:pt x="4132" y="12176"/>
                  </a:cubicBezTo>
                  <a:cubicBezTo>
                    <a:pt x="4355" y="12826"/>
                    <a:pt x="4584" y="13479"/>
                    <a:pt x="4796" y="14135"/>
                  </a:cubicBezTo>
                  <a:cubicBezTo>
                    <a:pt x="4875" y="14116"/>
                    <a:pt x="4928" y="14107"/>
                    <a:pt x="4987" y="14089"/>
                  </a:cubicBezTo>
                  <a:cubicBezTo>
                    <a:pt x="3403" y="9398"/>
                    <a:pt x="1836" y="4698"/>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9"/>
            <p:cNvSpPr/>
            <p:nvPr/>
          </p:nvSpPr>
          <p:spPr>
            <a:xfrm>
              <a:off x="4192650" y="1506725"/>
              <a:ext cx="28300" cy="21750"/>
            </a:xfrm>
            <a:custGeom>
              <a:avLst/>
              <a:gdLst/>
              <a:ahLst/>
              <a:cxnLst/>
              <a:rect l="l" t="t" r="r" b="b"/>
              <a:pathLst>
                <a:path w="1132" h="870" extrusionOk="0">
                  <a:moveTo>
                    <a:pt x="624" y="0"/>
                  </a:moveTo>
                  <a:cubicBezTo>
                    <a:pt x="582" y="0"/>
                    <a:pt x="538" y="6"/>
                    <a:pt x="496" y="6"/>
                  </a:cubicBezTo>
                  <a:cubicBezTo>
                    <a:pt x="475" y="6"/>
                    <a:pt x="455" y="4"/>
                    <a:pt x="436" y="1"/>
                  </a:cubicBezTo>
                  <a:lnTo>
                    <a:pt x="436" y="1"/>
                  </a:lnTo>
                  <a:cubicBezTo>
                    <a:pt x="460" y="301"/>
                    <a:pt x="283" y="657"/>
                    <a:pt x="8" y="865"/>
                  </a:cubicBezTo>
                  <a:cubicBezTo>
                    <a:pt x="6" y="866"/>
                    <a:pt x="2" y="866"/>
                    <a:pt x="1" y="869"/>
                  </a:cubicBezTo>
                  <a:cubicBezTo>
                    <a:pt x="329" y="786"/>
                    <a:pt x="658" y="700"/>
                    <a:pt x="984" y="611"/>
                  </a:cubicBezTo>
                  <a:cubicBezTo>
                    <a:pt x="995" y="591"/>
                    <a:pt x="1005" y="569"/>
                    <a:pt x="1012" y="552"/>
                  </a:cubicBezTo>
                  <a:cubicBezTo>
                    <a:pt x="1132" y="279"/>
                    <a:pt x="997" y="31"/>
                    <a:pt x="696" y="8"/>
                  </a:cubicBezTo>
                  <a:cubicBezTo>
                    <a:pt x="673" y="2"/>
                    <a:pt x="649" y="0"/>
                    <a:pt x="62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9"/>
            <p:cNvSpPr/>
            <p:nvPr/>
          </p:nvSpPr>
          <p:spPr>
            <a:xfrm>
              <a:off x="3923650" y="1289975"/>
              <a:ext cx="40050" cy="27750"/>
            </a:xfrm>
            <a:custGeom>
              <a:avLst/>
              <a:gdLst/>
              <a:ahLst/>
              <a:cxnLst/>
              <a:rect l="l" t="t" r="r" b="b"/>
              <a:pathLst>
                <a:path w="1602" h="1110" extrusionOk="0">
                  <a:moveTo>
                    <a:pt x="977" y="1"/>
                  </a:moveTo>
                  <a:cubicBezTo>
                    <a:pt x="975" y="1"/>
                    <a:pt x="972" y="1"/>
                    <a:pt x="970" y="1"/>
                  </a:cubicBezTo>
                  <a:cubicBezTo>
                    <a:pt x="119" y="28"/>
                    <a:pt x="1" y="1106"/>
                    <a:pt x="911" y="1106"/>
                  </a:cubicBezTo>
                  <a:cubicBezTo>
                    <a:pt x="916" y="1106"/>
                    <a:pt x="921" y="1106"/>
                    <a:pt x="926" y="1106"/>
                  </a:cubicBezTo>
                  <a:lnTo>
                    <a:pt x="926" y="1106"/>
                  </a:lnTo>
                  <a:cubicBezTo>
                    <a:pt x="945" y="1108"/>
                    <a:pt x="964" y="1110"/>
                    <a:pt x="983" y="1110"/>
                  </a:cubicBezTo>
                  <a:cubicBezTo>
                    <a:pt x="1210" y="1110"/>
                    <a:pt x="1390" y="926"/>
                    <a:pt x="1490" y="728"/>
                  </a:cubicBezTo>
                  <a:cubicBezTo>
                    <a:pt x="1601" y="397"/>
                    <a:pt x="1328"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9"/>
            <p:cNvSpPr/>
            <p:nvPr/>
          </p:nvSpPr>
          <p:spPr>
            <a:xfrm>
              <a:off x="4063275" y="1465975"/>
              <a:ext cx="37100" cy="75000"/>
            </a:xfrm>
            <a:custGeom>
              <a:avLst/>
              <a:gdLst/>
              <a:ahLst/>
              <a:cxnLst/>
              <a:rect l="l" t="t" r="r" b="b"/>
              <a:pathLst>
                <a:path w="1484" h="3000" extrusionOk="0">
                  <a:moveTo>
                    <a:pt x="169" y="0"/>
                  </a:moveTo>
                  <a:cubicBezTo>
                    <a:pt x="115" y="0"/>
                    <a:pt x="72" y="38"/>
                    <a:pt x="44" y="128"/>
                  </a:cubicBezTo>
                  <a:cubicBezTo>
                    <a:pt x="0" y="441"/>
                    <a:pt x="187" y="1199"/>
                    <a:pt x="474" y="1858"/>
                  </a:cubicBezTo>
                  <a:cubicBezTo>
                    <a:pt x="561" y="2031"/>
                    <a:pt x="653" y="2201"/>
                    <a:pt x="758" y="2361"/>
                  </a:cubicBezTo>
                  <a:cubicBezTo>
                    <a:pt x="840" y="2507"/>
                    <a:pt x="930" y="2645"/>
                    <a:pt x="1028" y="2782"/>
                  </a:cubicBezTo>
                  <a:cubicBezTo>
                    <a:pt x="1146" y="2906"/>
                    <a:pt x="1265" y="2986"/>
                    <a:pt x="1381" y="2999"/>
                  </a:cubicBezTo>
                  <a:cubicBezTo>
                    <a:pt x="1386" y="2999"/>
                    <a:pt x="1389" y="2999"/>
                    <a:pt x="1392" y="2998"/>
                  </a:cubicBezTo>
                  <a:cubicBezTo>
                    <a:pt x="1484" y="2722"/>
                    <a:pt x="1386" y="2409"/>
                    <a:pt x="1346" y="2128"/>
                  </a:cubicBezTo>
                  <a:cubicBezTo>
                    <a:pt x="1254" y="1701"/>
                    <a:pt x="1111" y="1285"/>
                    <a:pt x="913" y="895"/>
                  </a:cubicBezTo>
                  <a:cubicBezTo>
                    <a:pt x="847" y="749"/>
                    <a:pt x="409" y="0"/>
                    <a:pt x="16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9"/>
            <p:cNvSpPr/>
            <p:nvPr/>
          </p:nvSpPr>
          <p:spPr>
            <a:xfrm>
              <a:off x="4103175" y="1504475"/>
              <a:ext cx="31525" cy="37950"/>
            </a:xfrm>
            <a:custGeom>
              <a:avLst/>
              <a:gdLst/>
              <a:ahLst/>
              <a:cxnLst/>
              <a:rect l="l" t="t" r="r" b="b"/>
              <a:pathLst>
                <a:path w="1261" h="1518" extrusionOk="0">
                  <a:moveTo>
                    <a:pt x="0" y="0"/>
                  </a:moveTo>
                  <a:lnTo>
                    <a:pt x="0" y="0"/>
                  </a:lnTo>
                  <a:cubicBezTo>
                    <a:pt x="15" y="47"/>
                    <a:pt x="26" y="91"/>
                    <a:pt x="41" y="136"/>
                  </a:cubicBezTo>
                  <a:cubicBezTo>
                    <a:pt x="120" y="506"/>
                    <a:pt x="343" y="1120"/>
                    <a:pt x="197" y="1517"/>
                  </a:cubicBezTo>
                  <a:cubicBezTo>
                    <a:pt x="252" y="1516"/>
                    <a:pt x="309" y="1513"/>
                    <a:pt x="367" y="1509"/>
                  </a:cubicBezTo>
                  <a:cubicBezTo>
                    <a:pt x="590" y="1499"/>
                    <a:pt x="811" y="1483"/>
                    <a:pt x="1029" y="1459"/>
                  </a:cubicBezTo>
                  <a:cubicBezTo>
                    <a:pt x="1066" y="1348"/>
                    <a:pt x="1103" y="1239"/>
                    <a:pt x="1133" y="1130"/>
                  </a:cubicBezTo>
                  <a:cubicBezTo>
                    <a:pt x="1204" y="889"/>
                    <a:pt x="1261" y="559"/>
                    <a:pt x="1133" y="328"/>
                  </a:cubicBezTo>
                  <a:cubicBezTo>
                    <a:pt x="577" y="286"/>
                    <a:pt x="223" y="146"/>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9"/>
            <p:cNvSpPr/>
            <p:nvPr/>
          </p:nvSpPr>
          <p:spPr>
            <a:xfrm>
              <a:off x="4134425" y="1503425"/>
              <a:ext cx="64525" cy="36850"/>
            </a:xfrm>
            <a:custGeom>
              <a:avLst/>
              <a:gdLst/>
              <a:ahLst/>
              <a:cxnLst/>
              <a:rect l="l" t="t" r="r" b="b"/>
              <a:pathLst>
                <a:path w="2581" h="1474" extrusionOk="0">
                  <a:moveTo>
                    <a:pt x="2539" y="0"/>
                  </a:moveTo>
                  <a:cubicBezTo>
                    <a:pt x="1550" y="278"/>
                    <a:pt x="792" y="379"/>
                    <a:pt x="216" y="379"/>
                  </a:cubicBezTo>
                  <a:cubicBezTo>
                    <a:pt x="160" y="379"/>
                    <a:pt x="107" y="378"/>
                    <a:pt x="55" y="376"/>
                  </a:cubicBezTo>
                  <a:lnTo>
                    <a:pt x="55" y="376"/>
                  </a:lnTo>
                  <a:cubicBezTo>
                    <a:pt x="79" y="430"/>
                    <a:pt x="101" y="485"/>
                    <a:pt x="113" y="541"/>
                  </a:cubicBezTo>
                  <a:cubicBezTo>
                    <a:pt x="208" y="854"/>
                    <a:pt x="103" y="1175"/>
                    <a:pt x="1" y="1474"/>
                  </a:cubicBezTo>
                  <a:cubicBezTo>
                    <a:pt x="646" y="1392"/>
                    <a:pt x="1286" y="1261"/>
                    <a:pt x="1917" y="1103"/>
                  </a:cubicBezTo>
                  <a:cubicBezTo>
                    <a:pt x="1929" y="1102"/>
                    <a:pt x="1939" y="1096"/>
                    <a:pt x="1954" y="1095"/>
                  </a:cubicBezTo>
                  <a:cubicBezTo>
                    <a:pt x="1978" y="1022"/>
                    <a:pt x="2102" y="969"/>
                    <a:pt x="2147" y="907"/>
                  </a:cubicBezTo>
                  <a:cubicBezTo>
                    <a:pt x="2292" y="765"/>
                    <a:pt x="2416" y="605"/>
                    <a:pt x="2499" y="423"/>
                  </a:cubicBezTo>
                  <a:cubicBezTo>
                    <a:pt x="2557" y="294"/>
                    <a:pt x="2580" y="137"/>
                    <a:pt x="253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9"/>
            <p:cNvSpPr/>
            <p:nvPr/>
          </p:nvSpPr>
          <p:spPr>
            <a:xfrm>
              <a:off x="4207225" y="1493575"/>
              <a:ext cx="20800" cy="13550"/>
            </a:xfrm>
            <a:custGeom>
              <a:avLst/>
              <a:gdLst/>
              <a:ahLst/>
              <a:cxnLst/>
              <a:rect l="l" t="t" r="r" b="b"/>
              <a:pathLst>
                <a:path w="832" h="542" extrusionOk="0">
                  <a:moveTo>
                    <a:pt x="831" y="1"/>
                  </a:moveTo>
                  <a:lnTo>
                    <a:pt x="831" y="1"/>
                  </a:lnTo>
                  <a:cubicBezTo>
                    <a:pt x="611" y="84"/>
                    <a:pt x="382" y="164"/>
                    <a:pt x="145" y="240"/>
                  </a:cubicBezTo>
                  <a:cubicBezTo>
                    <a:pt x="140" y="241"/>
                    <a:pt x="136" y="242"/>
                    <a:pt x="133" y="242"/>
                  </a:cubicBezTo>
                  <a:cubicBezTo>
                    <a:pt x="132" y="242"/>
                    <a:pt x="131" y="241"/>
                    <a:pt x="130" y="241"/>
                  </a:cubicBezTo>
                  <a:cubicBezTo>
                    <a:pt x="89" y="291"/>
                    <a:pt x="46" y="334"/>
                    <a:pt x="1" y="378"/>
                  </a:cubicBezTo>
                  <a:cubicBezTo>
                    <a:pt x="20" y="376"/>
                    <a:pt x="40" y="375"/>
                    <a:pt x="59" y="375"/>
                  </a:cubicBezTo>
                  <a:cubicBezTo>
                    <a:pt x="225" y="375"/>
                    <a:pt x="375" y="441"/>
                    <a:pt x="483" y="541"/>
                  </a:cubicBezTo>
                  <a:cubicBezTo>
                    <a:pt x="570" y="423"/>
                    <a:pt x="757" y="205"/>
                    <a:pt x="83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9"/>
            <p:cNvSpPr/>
            <p:nvPr/>
          </p:nvSpPr>
          <p:spPr>
            <a:xfrm>
              <a:off x="4243075" y="1476775"/>
              <a:ext cx="22700" cy="16800"/>
            </a:xfrm>
            <a:custGeom>
              <a:avLst/>
              <a:gdLst/>
              <a:ahLst/>
              <a:cxnLst/>
              <a:rect l="l" t="t" r="r" b="b"/>
              <a:pathLst>
                <a:path w="908" h="672" extrusionOk="0">
                  <a:moveTo>
                    <a:pt x="893" y="1"/>
                  </a:moveTo>
                  <a:lnTo>
                    <a:pt x="893" y="1"/>
                  </a:lnTo>
                  <a:cubicBezTo>
                    <a:pt x="613" y="151"/>
                    <a:pt x="314" y="297"/>
                    <a:pt x="1" y="432"/>
                  </a:cubicBezTo>
                  <a:cubicBezTo>
                    <a:pt x="234" y="457"/>
                    <a:pt x="388" y="549"/>
                    <a:pt x="471" y="671"/>
                  </a:cubicBezTo>
                  <a:cubicBezTo>
                    <a:pt x="474" y="665"/>
                    <a:pt x="477" y="661"/>
                    <a:pt x="483" y="657"/>
                  </a:cubicBezTo>
                  <a:cubicBezTo>
                    <a:pt x="617" y="522"/>
                    <a:pt x="763" y="384"/>
                    <a:pt x="856" y="213"/>
                  </a:cubicBezTo>
                  <a:cubicBezTo>
                    <a:pt x="898" y="128"/>
                    <a:pt x="907" y="59"/>
                    <a:pt x="8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9"/>
            <p:cNvSpPr/>
            <p:nvPr/>
          </p:nvSpPr>
          <p:spPr>
            <a:xfrm>
              <a:off x="4277025" y="1456675"/>
              <a:ext cx="21825" cy="17250"/>
            </a:xfrm>
            <a:custGeom>
              <a:avLst/>
              <a:gdLst/>
              <a:ahLst/>
              <a:cxnLst/>
              <a:rect l="l" t="t" r="r" b="b"/>
              <a:pathLst>
                <a:path w="873" h="690" extrusionOk="0">
                  <a:moveTo>
                    <a:pt x="787" y="0"/>
                  </a:moveTo>
                  <a:lnTo>
                    <a:pt x="787" y="0"/>
                  </a:lnTo>
                  <a:cubicBezTo>
                    <a:pt x="546" y="187"/>
                    <a:pt x="285" y="363"/>
                    <a:pt x="1" y="535"/>
                  </a:cubicBezTo>
                  <a:cubicBezTo>
                    <a:pt x="29" y="532"/>
                    <a:pt x="58" y="531"/>
                    <a:pt x="86" y="531"/>
                  </a:cubicBezTo>
                  <a:cubicBezTo>
                    <a:pt x="240" y="531"/>
                    <a:pt x="402" y="573"/>
                    <a:pt x="495" y="690"/>
                  </a:cubicBezTo>
                  <a:cubicBezTo>
                    <a:pt x="498" y="688"/>
                    <a:pt x="498" y="685"/>
                    <a:pt x="501" y="681"/>
                  </a:cubicBezTo>
                  <a:cubicBezTo>
                    <a:pt x="615" y="521"/>
                    <a:pt x="872" y="190"/>
                    <a:pt x="78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9"/>
            <p:cNvSpPr/>
            <p:nvPr/>
          </p:nvSpPr>
          <p:spPr>
            <a:xfrm>
              <a:off x="4305050" y="1373950"/>
              <a:ext cx="83325" cy="108725"/>
            </a:xfrm>
            <a:custGeom>
              <a:avLst/>
              <a:gdLst/>
              <a:ahLst/>
              <a:cxnLst/>
              <a:rect l="l" t="t" r="r" b="b"/>
              <a:pathLst>
                <a:path w="3333" h="4349" extrusionOk="0">
                  <a:moveTo>
                    <a:pt x="1761" y="2686"/>
                  </a:moveTo>
                  <a:cubicBezTo>
                    <a:pt x="1774" y="2686"/>
                    <a:pt x="1785" y="2693"/>
                    <a:pt x="1795" y="2704"/>
                  </a:cubicBezTo>
                  <a:cubicBezTo>
                    <a:pt x="1804" y="2718"/>
                    <a:pt x="1799" y="2741"/>
                    <a:pt x="1782" y="2753"/>
                  </a:cubicBezTo>
                  <a:cubicBezTo>
                    <a:pt x="1461" y="2925"/>
                    <a:pt x="1156" y="3222"/>
                    <a:pt x="775" y="3222"/>
                  </a:cubicBezTo>
                  <a:cubicBezTo>
                    <a:pt x="754" y="3222"/>
                    <a:pt x="732" y="3221"/>
                    <a:pt x="710" y="3219"/>
                  </a:cubicBezTo>
                  <a:cubicBezTo>
                    <a:pt x="342" y="3112"/>
                    <a:pt x="1242" y="2898"/>
                    <a:pt x="1330" y="2862"/>
                  </a:cubicBezTo>
                  <a:cubicBezTo>
                    <a:pt x="1479" y="2818"/>
                    <a:pt x="1614" y="2761"/>
                    <a:pt x="1745" y="2690"/>
                  </a:cubicBezTo>
                  <a:cubicBezTo>
                    <a:pt x="1751" y="2687"/>
                    <a:pt x="1756" y="2686"/>
                    <a:pt x="1761" y="2686"/>
                  </a:cubicBezTo>
                  <a:close/>
                  <a:moveTo>
                    <a:pt x="2134" y="1"/>
                  </a:moveTo>
                  <a:cubicBezTo>
                    <a:pt x="1993" y="88"/>
                    <a:pt x="1852" y="174"/>
                    <a:pt x="1709" y="257"/>
                  </a:cubicBezTo>
                  <a:cubicBezTo>
                    <a:pt x="1648" y="862"/>
                    <a:pt x="1365" y="1508"/>
                    <a:pt x="874" y="2137"/>
                  </a:cubicBezTo>
                  <a:cubicBezTo>
                    <a:pt x="875" y="2137"/>
                    <a:pt x="875" y="2136"/>
                    <a:pt x="878" y="2136"/>
                  </a:cubicBezTo>
                  <a:cubicBezTo>
                    <a:pt x="885" y="2134"/>
                    <a:pt x="892" y="2133"/>
                    <a:pt x="898" y="2133"/>
                  </a:cubicBezTo>
                  <a:cubicBezTo>
                    <a:pt x="926" y="2133"/>
                    <a:pt x="951" y="2148"/>
                    <a:pt x="964" y="2171"/>
                  </a:cubicBezTo>
                  <a:cubicBezTo>
                    <a:pt x="1006" y="2256"/>
                    <a:pt x="840" y="2321"/>
                    <a:pt x="692" y="2360"/>
                  </a:cubicBezTo>
                  <a:cubicBezTo>
                    <a:pt x="534" y="2541"/>
                    <a:pt x="361" y="2718"/>
                    <a:pt x="170" y="2892"/>
                  </a:cubicBezTo>
                  <a:cubicBezTo>
                    <a:pt x="128" y="3028"/>
                    <a:pt x="65" y="3159"/>
                    <a:pt x="1" y="3271"/>
                  </a:cubicBezTo>
                  <a:cubicBezTo>
                    <a:pt x="10" y="3271"/>
                    <a:pt x="19" y="3271"/>
                    <a:pt x="29" y="3271"/>
                  </a:cubicBezTo>
                  <a:cubicBezTo>
                    <a:pt x="432" y="3271"/>
                    <a:pt x="651" y="3580"/>
                    <a:pt x="483" y="3964"/>
                  </a:cubicBezTo>
                  <a:cubicBezTo>
                    <a:pt x="444" y="4038"/>
                    <a:pt x="416" y="4179"/>
                    <a:pt x="343" y="4224"/>
                  </a:cubicBezTo>
                  <a:cubicBezTo>
                    <a:pt x="352" y="4261"/>
                    <a:pt x="353" y="4303"/>
                    <a:pt x="350" y="4348"/>
                  </a:cubicBezTo>
                  <a:cubicBezTo>
                    <a:pt x="1457" y="3652"/>
                    <a:pt x="2612" y="2922"/>
                    <a:pt x="3332" y="1804"/>
                  </a:cubicBezTo>
                  <a:lnTo>
                    <a:pt x="3332" y="1804"/>
                  </a:lnTo>
                  <a:cubicBezTo>
                    <a:pt x="3096" y="1868"/>
                    <a:pt x="2727" y="1949"/>
                    <a:pt x="2383" y="1949"/>
                  </a:cubicBezTo>
                  <a:cubicBezTo>
                    <a:pt x="1970" y="1949"/>
                    <a:pt x="1592" y="1832"/>
                    <a:pt x="1522" y="1426"/>
                  </a:cubicBezTo>
                  <a:cubicBezTo>
                    <a:pt x="1505" y="1162"/>
                    <a:pt x="1685" y="941"/>
                    <a:pt x="1792" y="712"/>
                  </a:cubicBezTo>
                  <a:cubicBezTo>
                    <a:pt x="1913" y="479"/>
                    <a:pt x="2029" y="243"/>
                    <a:pt x="21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9"/>
            <p:cNvSpPr/>
            <p:nvPr/>
          </p:nvSpPr>
          <p:spPr>
            <a:xfrm>
              <a:off x="4050600" y="1357750"/>
              <a:ext cx="41925" cy="39075"/>
            </a:xfrm>
            <a:custGeom>
              <a:avLst/>
              <a:gdLst/>
              <a:ahLst/>
              <a:cxnLst/>
              <a:rect l="l" t="t" r="r" b="b"/>
              <a:pathLst>
                <a:path w="1677" h="1563" extrusionOk="0">
                  <a:moveTo>
                    <a:pt x="0" y="0"/>
                  </a:moveTo>
                  <a:lnTo>
                    <a:pt x="0" y="0"/>
                  </a:lnTo>
                  <a:cubicBezTo>
                    <a:pt x="29" y="101"/>
                    <a:pt x="57" y="203"/>
                    <a:pt x="85" y="299"/>
                  </a:cubicBezTo>
                  <a:cubicBezTo>
                    <a:pt x="140" y="615"/>
                    <a:pt x="293" y="1165"/>
                    <a:pt x="225" y="1563"/>
                  </a:cubicBezTo>
                  <a:cubicBezTo>
                    <a:pt x="413" y="1484"/>
                    <a:pt x="598" y="1407"/>
                    <a:pt x="792" y="1337"/>
                  </a:cubicBezTo>
                  <a:cubicBezTo>
                    <a:pt x="1022" y="1246"/>
                    <a:pt x="1262" y="1163"/>
                    <a:pt x="1506" y="1085"/>
                  </a:cubicBezTo>
                  <a:cubicBezTo>
                    <a:pt x="1485" y="1035"/>
                    <a:pt x="1520" y="962"/>
                    <a:pt x="1568" y="914"/>
                  </a:cubicBezTo>
                  <a:cubicBezTo>
                    <a:pt x="1573" y="895"/>
                    <a:pt x="1580" y="878"/>
                    <a:pt x="1587" y="860"/>
                  </a:cubicBezTo>
                  <a:cubicBezTo>
                    <a:pt x="1641" y="706"/>
                    <a:pt x="1676" y="531"/>
                    <a:pt x="1638" y="368"/>
                  </a:cubicBezTo>
                  <a:cubicBezTo>
                    <a:pt x="1611" y="267"/>
                    <a:pt x="1561" y="158"/>
                    <a:pt x="1484" y="94"/>
                  </a:cubicBezTo>
                  <a:cubicBezTo>
                    <a:pt x="1342" y="107"/>
                    <a:pt x="1201" y="116"/>
                    <a:pt x="1061" y="121"/>
                  </a:cubicBezTo>
                  <a:cubicBezTo>
                    <a:pt x="1027" y="134"/>
                    <a:pt x="995" y="143"/>
                    <a:pt x="966" y="143"/>
                  </a:cubicBezTo>
                  <a:cubicBezTo>
                    <a:pt x="944" y="143"/>
                    <a:pt x="924" y="137"/>
                    <a:pt x="905" y="123"/>
                  </a:cubicBezTo>
                  <a:cubicBezTo>
                    <a:pt x="596" y="121"/>
                    <a:pt x="289" y="8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9"/>
            <p:cNvSpPr/>
            <p:nvPr/>
          </p:nvSpPr>
          <p:spPr>
            <a:xfrm>
              <a:off x="4092900" y="1344450"/>
              <a:ext cx="76525" cy="38450"/>
            </a:xfrm>
            <a:custGeom>
              <a:avLst/>
              <a:gdLst/>
              <a:ahLst/>
              <a:cxnLst/>
              <a:rect l="l" t="t" r="r" b="b"/>
              <a:pathLst>
                <a:path w="3061" h="1538" extrusionOk="0">
                  <a:moveTo>
                    <a:pt x="2930" y="0"/>
                  </a:moveTo>
                  <a:lnTo>
                    <a:pt x="2930" y="0"/>
                  </a:lnTo>
                  <a:cubicBezTo>
                    <a:pt x="2033" y="257"/>
                    <a:pt x="1120" y="451"/>
                    <a:pt x="197" y="576"/>
                  </a:cubicBezTo>
                  <a:cubicBezTo>
                    <a:pt x="131" y="585"/>
                    <a:pt x="64" y="592"/>
                    <a:pt x="0" y="602"/>
                  </a:cubicBezTo>
                  <a:cubicBezTo>
                    <a:pt x="159" y="803"/>
                    <a:pt x="210" y="1121"/>
                    <a:pt x="115" y="1385"/>
                  </a:cubicBezTo>
                  <a:cubicBezTo>
                    <a:pt x="101" y="1427"/>
                    <a:pt x="86" y="1488"/>
                    <a:pt x="61" y="1538"/>
                  </a:cubicBezTo>
                  <a:cubicBezTo>
                    <a:pt x="841" y="1303"/>
                    <a:pt x="1665" y="1118"/>
                    <a:pt x="2495" y="936"/>
                  </a:cubicBezTo>
                  <a:cubicBezTo>
                    <a:pt x="2548" y="868"/>
                    <a:pt x="2679" y="817"/>
                    <a:pt x="2721" y="754"/>
                  </a:cubicBezTo>
                  <a:cubicBezTo>
                    <a:pt x="2905" y="576"/>
                    <a:pt x="3061" y="237"/>
                    <a:pt x="293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9"/>
            <p:cNvSpPr/>
            <p:nvPr/>
          </p:nvSpPr>
          <p:spPr>
            <a:xfrm>
              <a:off x="4175450" y="1334400"/>
              <a:ext cx="22475" cy="16150"/>
            </a:xfrm>
            <a:custGeom>
              <a:avLst/>
              <a:gdLst/>
              <a:ahLst/>
              <a:cxnLst/>
              <a:rect l="l" t="t" r="r" b="b"/>
              <a:pathLst>
                <a:path w="899" h="646" extrusionOk="0">
                  <a:moveTo>
                    <a:pt x="871" y="0"/>
                  </a:moveTo>
                  <a:cubicBezTo>
                    <a:pt x="651" y="79"/>
                    <a:pt x="432" y="155"/>
                    <a:pt x="208" y="225"/>
                  </a:cubicBezTo>
                  <a:cubicBezTo>
                    <a:pt x="160" y="306"/>
                    <a:pt x="91" y="392"/>
                    <a:pt x="1" y="475"/>
                  </a:cubicBezTo>
                  <a:cubicBezTo>
                    <a:pt x="4" y="475"/>
                    <a:pt x="7" y="475"/>
                    <a:pt x="11" y="475"/>
                  </a:cubicBezTo>
                  <a:cubicBezTo>
                    <a:pt x="168" y="475"/>
                    <a:pt x="323" y="542"/>
                    <a:pt x="422" y="646"/>
                  </a:cubicBezTo>
                  <a:cubicBezTo>
                    <a:pt x="575" y="485"/>
                    <a:pt x="783" y="363"/>
                    <a:pt x="880" y="155"/>
                  </a:cubicBezTo>
                  <a:cubicBezTo>
                    <a:pt x="898" y="88"/>
                    <a:pt x="894" y="41"/>
                    <a:pt x="87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9"/>
            <p:cNvSpPr/>
            <p:nvPr/>
          </p:nvSpPr>
          <p:spPr>
            <a:xfrm>
              <a:off x="4200350" y="1331125"/>
              <a:ext cx="5850" cy="3700"/>
            </a:xfrm>
            <a:custGeom>
              <a:avLst/>
              <a:gdLst/>
              <a:ahLst/>
              <a:cxnLst/>
              <a:rect l="l" t="t" r="r" b="b"/>
              <a:pathLst>
                <a:path w="234" h="148" extrusionOk="0">
                  <a:moveTo>
                    <a:pt x="233" y="0"/>
                  </a:moveTo>
                  <a:lnTo>
                    <a:pt x="233" y="0"/>
                  </a:lnTo>
                  <a:cubicBezTo>
                    <a:pt x="155" y="28"/>
                    <a:pt x="77" y="58"/>
                    <a:pt x="0" y="86"/>
                  </a:cubicBezTo>
                  <a:cubicBezTo>
                    <a:pt x="16" y="106"/>
                    <a:pt x="29" y="125"/>
                    <a:pt x="35" y="147"/>
                  </a:cubicBezTo>
                  <a:cubicBezTo>
                    <a:pt x="80" y="109"/>
                    <a:pt x="146" y="85"/>
                    <a:pt x="190" y="42"/>
                  </a:cubicBezTo>
                  <a:cubicBezTo>
                    <a:pt x="204" y="28"/>
                    <a:pt x="217" y="15"/>
                    <a:pt x="2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9"/>
            <p:cNvSpPr/>
            <p:nvPr/>
          </p:nvSpPr>
          <p:spPr>
            <a:xfrm>
              <a:off x="4209300" y="1321825"/>
              <a:ext cx="33250" cy="15825"/>
            </a:xfrm>
            <a:custGeom>
              <a:avLst/>
              <a:gdLst/>
              <a:ahLst/>
              <a:cxnLst/>
              <a:rect l="l" t="t" r="r" b="b"/>
              <a:pathLst>
                <a:path w="1330" h="633" extrusionOk="0">
                  <a:moveTo>
                    <a:pt x="780" y="0"/>
                  </a:moveTo>
                  <a:cubicBezTo>
                    <a:pt x="617" y="73"/>
                    <a:pt x="450" y="142"/>
                    <a:pt x="283" y="210"/>
                  </a:cubicBezTo>
                  <a:cubicBezTo>
                    <a:pt x="227" y="305"/>
                    <a:pt x="138" y="395"/>
                    <a:pt x="1" y="480"/>
                  </a:cubicBezTo>
                  <a:cubicBezTo>
                    <a:pt x="219" y="480"/>
                    <a:pt x="377" y="540"/>
                    <a:pt x="473" y="633"/>
                  </a:cubicBezTo>
                  <a:cubicBezTo>
                    <a:pt x="482" y="620"/>
                    <a:pt x="493" y="605"/>
                    <a:pt x="508" y="596"/>
                  </a:cubicBezTo>
                  <a:cubicBezTo>
                    <a:pt x="624" y="506"/>
                    <a:pt x="1330" y="69"/>
                    <a:pt x="895" y="9"/>
                  </a:cubicBezTo>
                  <a:cubicBezTo>
                    <a:pt x="859" y="6"/>
                    <a:pt x="821" y="2"/>
                    <a:pt x="78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9"/>
            <p:cNvSpPr/>
            <p:nvPr/>
          </p:nvSpPr>
          <p:spPr>
            <a:xfrm>
              <a:off x="4234800" y="1312650"/>
              <a:ext cx="13850" cy="8325"/>
            </a:xfrm>
            <a:custGeom>
              <a:avLst/>
              <a:gdLst/>
              <a:ahLst/>
              <a:cxnLst/>
              <a:rect l="l" t="t" r="r" b="b"/>
              <a:pathLst>
                <a:path w="554" h="333" extrusionOk="0">
                  <a:moveTo>
                    <a:pt x="553" y="0"/>
                  </a:moveTo>
                  <a:cubicBezTo>
                    <a:pt x="371" y="92"/>
                    <a:pt x="186" y="179"/>
                    <a:pt x="1" y="264"/>
                  </a:cubicBezTo>
                  <a:cubicBezTo>
                    <a:pt x="59" y="280"/>
                    <a:pt x="101" y="303"/>
                    <a:pt x="131" y="332"/>
                  </a:cubicBezTo>
                  <a:cubicBezTo>
                    <a:pt x="135" y="331"/>
                    <a:pt x="138" y="327"/>
                    <a:pt x="139" y="325"/>
                  </a:cubicBezTo>
                  <a:cubicBezTo>
                    <a:pt x="278" y="227"/>
                    <a:pt x="423" y="136"/>
                    <a:pt x="544" y="12"/>
                  </a:cubicBezTo>
                  <a:cubicBezTo>
                    <a:pt x="546" y="7"/>
                    <a:pt x="552" y="3"/>
                    <a:pt x="55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9"/>
            <p:cNvSpPr/>
            <p:nvPr/>
          </p:nvSpPr>
          <p:spPr>
            <a:xfrm>
              <a:off x="4246550" y="1305050"/>
              <a:ext cx="20625" cy="17925"/>
            </a:xfrm>
            <a:custGeom>
              <a:avLst/>
              <a:gdLst/>
              <a:ahLst/>
              <a:cxnLst/>
              <a:rect l="l" t="t" r="r" b="b"/>
              <a:pathLst>
                <a:path w="825" h="717" extrusionOk="0">
                  <a:moveTo>
                    <a:pt x="678" y="1"/>
                  </a:moveTo>
                  <a:cubicBezTo>
                    <a:pt x="587" y="51"/>
                    <a:pt x="500" y="96"/>
                    <a:pt x="413" y="139"/>
                  </a:cubicBezTo>
                  <a:cubicBezTo>
                    <a:pt x="386" y="311"/>
                    <a:pt x="242" y="498"/>
                    <a:pt x="0" y="639"/>
                  </a:cubicBezTo>
                  <a:cubicBezTo>
                    <a:pt x="133" y="645"/>
                    <a:pt x="236" y="673"/>
                    <a:pt x="313" y="717"/>
                  </a:cubicBezTo>
                  <a:cubicBezTo>
                    <a:pt x="329" y="699"/>
                    <a:pt x="350" y="683"/>
                    <a:pt x="372" y="673"/>
                  </a:cubicBezTo>
                  <a:cubicBezTo>
                    <a:pt x="386" y="664"/>
                    <a:pt x="405" y="654"/>
                    <a:pt x="430" y="644"/>
                  </a:cubicBezTo>
                  <a:cubicBezTo>
                    <a:pt x="437" y="636"/>
                    <a:pt x="445" y="633"/>
                    <a:pt x="453" y="626"/>
                  </a:cubicBezTo>
                  <a:cubicBezTo>
                    <a:pt x="570" y="524"/>
                    <a:pt x="692" y="421"/>
                    <a:pt x="761" y="279"/>
                  </a:cubicBezTo>
                  <a:cubicBezTo>
                    <a:pt x="825" y="145"/>
                    <a:pt x="773" y="51"/>
                    <a:pt x="6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9"/>
            <p:cNvSpPr/>
            <p:nvPr/>
          </p:nvSpPr>
          <p:spPr>
            <a:xfrm>
              <a:off x="4248650" y="1239875"/>
              <a:ext cx="91375" cy="103325"/>
            </a:xfrm>
            <a:custGeom>
              <a:avLst/>
              <a:gdLst/>
              <a:ahLst/>
              <a:cxnLst/>
              <a:rect l="l" t="t" r="r" b="b"/>
              <a:pathLst>
                <a:path w="3655" h="4133" extrusionOk="0">
                  <a:moveTo>
                    <a:pt x="2638" y="2163"/>
                  </a:moveTo>
                  <a:cubicBezTo>
                    <a:pt x="2649" y="2163"/>
                    <a:pt x="2660" y="2170"/>
                    <a:pt x="2665" y="2181"/>
                  </a:cubicBezTo>
                  <a:cubicBezTo>
                    <a:pt x="2672" y="2194"/>
                    <a:pt x="2665" y="2214"/>
                    <a:pt x="2652" y="2223"/>
                  </a:cubicBezTo>
                  <a:cubicBezTo>
                    <a:pt x="2518" y="2300"/>
                    <a:pt x="2388" y="2373"/>
                    <a:pt x="2263" y="2462"/>
                  </a:cubicBezTo>
                  <a:cubicBezTo>
                    <a:pt x="1975" y="2688"/>
                    <a:pt x="1639" y="2846"/>
                    <a:pt x="1288" y="2940"/>
                  </a:cubicBezTo>
                  <a:cubicBezTo>
                    <a:pt x="1247" y="2950"/>
                    <a:pt x="1203" y="2961"/>
                    <a:pt x="1160" y="2961"/>
                  </a:cubicBezTo>
                  <a:cubicBezTo>
                    <a:pt x="1127" y="2961"/>
                    <a:pt x="1094" y="2954"/>
                    <a:pt x="1065" y="2937"/>
                  </a:cubicBezTo>
                  <a:cubicBezTo>
                    <a:pt x="893" y="2789"/>
                    <a:pt x="1617" y="2672"/>
                    <a:pt x="1706" y="2599"/>
                  </a:cubicBezTo>
                  <a:cubicBezTo>
                    <a:pt x="2016" y="2459"/>
                    <a:pt x="2335" y="2346"/>
                    <a:pt x="2623" y="2168"/>
                  </a:cubicBezTo>
                  <a:cubicBezTo>
                    <a:pt x="2628" y="2165"/>
                    <a:pt x="2633" y="2163"/>
                    <a:pt x="2638" y="2163"/>
                  </a:cubicBezTo>
                  <a:close/>
                  <a:moveTo>
                    <a:pt x="3050" y="1"/>
                  </a:moveTo>
                  <a:cubicBezTo>
                    <a:pt x="2913" y="110"/>
                    <a:pt x="2770" y="209"/>
                    <a:pt x="2624" y="302"/>
                  </a:cubicBezTo>
                  <a:cubicBezTo>
                    <a:pt x="2572" y="627"/>
                    <a:pt x="2469" y="941"/>
                    <a:pt x="2296" y="1231"/>
                  </a:cubicBezTo>
                  <a:cubicBezTo>
                    <a:pt x="2150" y="1471"/>
                    <a:pt x="1967" y="1674"/>
                    <a:pt x="1755" y="1857"/>
                  </a:cubicBezTo>
                  <a:cubicBezTo>
                    <a:pt x="1771" y="1852"/>
                    <a:pt x="1785" y="1850"/>
                    <a:pt x="1799" y="1847"/>
                  </a:cubicBezTo>
                  <a:cubicBezTo>
                    <a:pt x="1802" y="1846"/>
                    <a:pt x="1806" y="1846"/>
                    <a:pt x="1809" y="1846"/>
                  </a:cubicBezTo>
                  <a:cubicBezTo>
                    <a:pt x="1837" y="1846"/>
                    <a:pt x="1851" y="1891"/>
                    <a:pt x="1818" y="1901"/>
                  </a:cubicBezTo>
                  <a:cubicBezTo>
                    <a:pt x="1768" y="1916"/>
                    <a:pt x="1732" y="1943"/>
                    <a:pt x="1690" y="1973"/>
                  </a:cubicBezTo>
                  <a:cubicBezTo>
                    <a:pt x="1623" y="2018"/>
                    <a:pt x="1545" y="2056"/>
                    <a:pt x="1468" y="2082"/>
                  </a:cubicBezTo>
                  <a:cubicBezTo>
                    <a:pt x="1229" y="2252"/>
                    <a:pt x="974" y="2402"/>
                    <a:pt x="718" y="2541"/>
                  </a:cubicBezTo>
                  <a:cubicBezTo>
                    <a:pt x="923" y="2672"/>
                    <a:pt x="910" y="2969"/>
                    <a:pt x="690" y="3198"/>
                  </a:cubicBezTo>
                  <a:cubicBezTo>
                    <a:pt x="630" y="3251"/>
                    <a:pt x="540" y="3379"/>
                    <a:pt x="448" y="3423"/>
                  </a:cubicBezTo>
                  <a:cubicBezTo>
                    <a:pt x="423" y="3449"/>
                    <a:pt x="399" y="3471"/>
                    <a:pt x="371" y="3485"/>
                  </a:cubicBezTo>
                  <a:cubicBezTo>
                    <a:pt x="422" y="3643"/>
                    <a:pt x="329" y="3848"/>
                    <a:pt x="120" y="4032"/>
                  </a:cubicBezTo>
                  <a:cubicBezTo>
                    <a:pt x="87" y="4052"/>
                    <a:pt x="49" y="4093"/>
                    <a:pt x="1" y="4132"/>
                  </a:cubicBezTo>
                  <a:cubicBezTo>
                    <a:pt x="1451" y="3605"/>
                    <a:pt x="2746" y="2835"/>
                    <a:pt x="3654" y="1508"/>
                  </a:cubicBezTo>
                  <a:lnTo>
                    <a:pt x="3654" y="1508"/>
                  </a:lnTo>
                  <a:cubicBezTo>
                    <a:pt x="3485" y="1598"/>
                    <a:pt x="2889" y="1875"/>
                    <a:pt x="2539" y="1875"/>
                  </a:cubicBezTo>
                  <a:cubicBezTo>
                    <a:pt x="2338" y="1875"/>
                    <a:pt x="2219" y="1783"/>
                    <a:pt x="2309" y="1512"/>
                  </a:cubicBezTo>
                  <a:cubicBezTo>
                    <a:pt x="2601" y="1031"/>
                    <a:pt x="2920" y="557"/>
                    <a:pt x="305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9"/>
            <p:cNvSpPr/>
            <p:nvPr/>
          </p:nvSpPr>
          <p:spPr>
            <a:xfrm>
              <a:off x="4060550" y="1751175"/>
              <a:ext cx="14225" cy="5975"/>
            </a:xfrm>
            <a:custGeom>
              <a:avLst/>
              <a:gdLst/>
              <a:ahLst/>
              <a:cxnLst/>
              <a:rect l="l" t="t" r="r" b="b"/>
              <a:pathLst>
                <a:path w="569" h="239" extrusionOk="0">
                  <a:moveTo>
                    <a:pt x="541" y="0"/>
                  </a:moveTo>
                  <a:cubicBezTo>
                    <a:pt x="525" y="18"/>
                    <a:pt x="507" y="35"/>
                    <a:pt x="488" y="51"/>
                  </a:cubicBezTo>
                  <a:cubicBezTo>
                    <a:pt x="439" y="94"/>
                    <a:pt x="382" y="127"/>
                    <a:pt x="324" y="155"/>
                  </a:cubicBezTo>
                  <a:cubicBezTo>
                    <a:pt x="232" y="195"/>
                    <a:pt x="135" y="215"/>
                    <a:pt x="36" y="215"/>
                  </a:cubicBezTo>
                  <a:cubicBezTo>
                    <a:pt x="27" y="215"/>
                    <a:pt x="17" y="215"/>
                    <a:pt x="7" y="215"/>
                  </a:cubicBezTo>
                  <a:cubicBezTo>
                    <a:pt x="4" y="220"/>
                    <a:pt x="1" y="226"/>
                    <a:pt x="0" y="232"/>
                  </a:cubicBezTo>
                  <a:cubicBezTo>
                    <a:pt x="31" y="236"/>
                    <a:pt x="63" y="238"/>
                    <a:pt x="94" y="238"/>
                  </a:cubicBezTo>
                  <a:cubicBezTo>
                    <a:pt x="183" y="238"/>
                    <a:pt x="272" y="222"/>
                    <a:pt x="357" y="188"/>
                  </a:cubicBezTo>
                  <a:cubicBezTo>
                    <a:pt x="426" y="161"/>
                    <a:pt x="493" y="124"/>
                    <a:pt x="549" y="75"/>
                  </a:cubicBezTo>
                  <a:cubicBezTo>
                    <a:pt x="557" y="69"/>
                    <a:pt x="561" y="65"/>
                    <a:pt x="568" y="59"/>
                  </a:cubicBezTo>
                  <a:cubicBezTo>
                    <a:pt x="549" y="40"/>
                    <a:pt x="541" y="21"/>
                    <a:pt x="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8" name="Google Shape;6108;p39"/>
            <p:cNvGrpSpPr/>
            <p:nvPr/>
          </p:nvGrpSpPr>
          <p:grpSpPr>
            <a:xfrm>
              <a:off x="3385875" y="1403670"/>
              <a:ext cx="759275" cy="1152005"/>
              <a:chOff x="2166675" y="1403670"/>
              <a:chExt cx="759275" cy="1152005"/>
            </a:xfrm>
          </p:grpSpPr>
          <p:sp>
            <p:nvSpPr>
              <p:cNvPr id="6109" name="Google Shape;6109;p39"/>
              <p:cNvSpPr/>
              <p:nvPr/>
            </p:nvSpPr>
            <p:spPr>
              <a:xfrm>
                <a:off x="2371650" y="2513200"/>
                <a:ext cx="53175" cy="41200"/>
              </a:xfrm>
              <a:custGeom>
                <a:avLst/>
                <a:gdLst/>
                <a:ahLst/>
                <a:cxnLst/>
                <a:rect l="l" t="t" r="r" b="b"/>
                <a:pathLst>
                  <a:path w="2127" h="1648" extrusionOk="0">
                    <a:moveTo>
                      <a:pt x="1137" y="1"/>
                    </a:moveTo>
                    <a:cubicBezTo>
                      <a:pt x="1034" y="1"/>
                      <a:pt x="913" y="282"/>
                      <a:pt x="951" y="424"/>
                    </a:cubicBezTo>
                    <a:cubicBezTo>
                      <a:pt x="1011" y="497"/>
                      <a:pt x="944" y="605"/>
                      <a:pt x="859" y="605"/>
                    </a:cubicBezTo>
                    <a:cubicBezTo>
                      <a:pt x="847" y="605"/>
                      <a:pt x="835" y="603"/>
                      <a:pt x="823" y="599"/>
                    </a:cubicBezTo>
                    <a:cubicBezTo>
                      <a:pt x="739" y="571"/>
                      <a:pt x="661" y="552"/>
                      <a:pt x="575" y="543"/>
                    </a:cubicBezTo>
                    <a:cubicBezTo>
                      <a:pt x="557" y="542"/>
                      <a:pt x="541" y="542"/>
                      <a:pt x="524" y="542"/>
                    </a:cubicBezTo>
                    <a:cubicBezTo>
                      <a:pt x="0" y="542"/>
                      <a:pt x="31" y="1072"/>
                      <a:pt x="586" y="1078"/>
                    </a:cubicBezTo>
                    <a:cubicBezTo>
                      <a:pt x="879" y="1179"/>
                      <a:pt x="356" y="1620"/>
                      <a:pt x="699" y="1648"/>
                    </a:cubicBezTo>
                    <a:cubicBezTo>
                      <a:pt x="900" y="1627"/>
                      <a:pt x="1016" y="1425"/>
                      <a:pt x="1193" y="1356"/>
                    </a:cubicBezTo>
                    <a:cubicBezTo>
                      <a:pt x="1206" y="1354"/>
                      <a:pt x="1218" y="1353"/>
                      <a:pt x="1230" y="1353"/>
                    </a:cubicBezTo>
                    <a:cubicBezTo>
                      <a:pt x="1385" y="1353"/>
                      <a:pt x="1463" y="1550"/>
                      <a:pt x="1610" y="1581"/>
                    </a:cubicBezTo>
                    <a:cubicBezTo>
                      <a:pt x="1733" y="1581"/>
                      <a:pt x="1783" y="1399"/>
                      <a:pt x="1754" y="1297"/>
                    </a:cubicBezTo>
                    <a:cubicBezTo>
                      <a:pt x="1674" y="1078"/>
                      <a:pt x="1537" y="1020"/>
                      <a:pt x="1782" y="830"/>
                    </a:cubicBezTo>
                    <a:cubicBezTo>
                      <a:pt x="1894" y="721"/>
                      <a:pt x="2127" y="626"/>
                      <a:pt x="2109" y="444"/>
                    </a:cubicBezTo>
                    <a:cubicBezTo>
                      <a:pt x="2078" y="376"/>
                      <a:pt x="2008" y="358"/>
                      <a:pt x="1935" y="358"/>
                    </a:cubicBezTo>
                    <a:cubicBezTo>
                      <a:pt x="1884" y="358"/>
                      <a:pt x="1832" y="367"/>
                      <a:pt x="1789" y="373"/>
                    </a:cubicBezTo>
                    <a:cubicBezTo>
                      <a:pt x="1575" y="427"/>
                      <a:pt x="1456" y="544"/>
                      <a:pt x="1380" y="544"/>
                    </a:cubicBezTo>
                    <a:cubicBezTo>
                      <a:pt x="1314" y="544"/>
                      <a:pt x="1279" y="456"/>
                      <a:pt x="1242" y="164"/>
                    </a:cubicBezTo>
                    <a:cubicBezTo>
                      <a:pt x="1218" y="46"/>
                      <a:pt x="1179" y="1"/>
                      <a:pt x="11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9"/>
              <p:cNvSpPr/>
              <p:nvPr/>
            </p:nvSpPr>
            <p:spPr>
              <a:xfrm>
                <a:off x="2813825" y="2520825"/>
                <a:ext cx="37550" cy="34850"/>
              </a:xfrm>
              <a:custGeom>
                <a:avLst/>
                <a:gdLst/>
                <a:ahLst/>
                <a:cxnLst/>
                <a:rect l="l" t="t" r="r" b="b"/>
                <a:pathLst>
                  <a:path w="1502" h="1394" extrusionOk="0">
                    <a:moveTo>
                      <a:pt x="1201" y="0"/>
                    </a:moveTo>
                    <a:cubicBezTo>
                      <a:pt x="1164" y="0"/>
                      <a:pt x="1122" y="7"/>
                      <a:pt x="1094" y="20"/>
                    </a:cubicBezTo>
                    <a:cubicBezTo>
                      <a:pt x="974" y="71"/>
                      <a:pt x="913" y="183"/>
                      <a:pt x="834" y="272"/>
                    </a:cubicBezTo>
                    <a:cubicBezTo>
                      <a:pt x="793" y="313"/>
                      <a:pt x="751" y="329"/>
                      <a:pt x="709" y="329"/>
                    </a:cubicBezTo>
                    <a:cubicBezTo>
                      <a:pt x="568" y="329"/>
                      <a:pt x="422" y="151"/>
                      <a:pt x="273" y="151"/>
                    </a:cubicBezTo>
                    <a:cubicBezTo>
                      <a:pt x="263" y="151"/>
                      <a:pt x="253" y="152"/>
                      <a:pt x="243" y="154"/>
                    </a:cubicBezTo>
                    <a:cubicBezTo>
                      <a:pt x="241" y="154"/>
                      <a:pt x="241" y="155"/>
                      <a:pt x="237" y="155"/>
                    </a:cubicBezTo>
                    <a:cubicBezTo>
                      <a:pt x="237" y="155"/>
                      <a:pt x="236" y="155"/>
                      <a:pt x="236" y="155"/>
                    </a:cubicBezTo>
                    <a:lnTo>
                      <a:pt x="236" y="155"/>
                    </a:lnTo>
                    <a:cubicBezTo>
                      <a:pt x="238" y="154"/>
                      <a:pt x="239" y="153"/>
                      <a:pt x="241" y="151"/>
                    </a:cubicBezTo>
                    <a:lnTo>
                      <a:pt x="241" y="151"/>
                    </a:lnTo>
                    <a:cubicBezTo>
                      <a:pt x="239" y="152"/>
                      <a:pt x="238" y="154"/>
                      <a:pt x="236" y="155"/>
                    </a:cubicBezTo>
                    <a:lnTo>
                      <a:pt x="236" y="155"/>
                    </a:lnTo>
                    <a:cubicBezTo>
                      <a:pt x="235" y="155"/>
                      <a:pt x="234" y="155"/>
                      <a:pt x="231" y="157"/>
                    </a:cubicBezTo>
                    <a:cubicBezTo>
                      <a:pt x="233" y="156"/>
                      <a:pt x="234" y="156"/>
                      <a:pt x="236" y="155"/>
                    </a:cubicBezTo>
                    <a:lnTo>
                      <a:pt x="236" y="155"/>
                    </a:lnTo>
                    <a:cubicBezTo>
                      <a:pt x="129" y="247"/>
                      <a:pt x="216" y="429"/>
                      <a:pt x="292" y="521"/>
                    </a:cubicBezTo>
                    <a:cubicBezTo>
                      <a:pt x="396" y="530"/>
                      <a:pt x="454" y="693"/>
                      <a:pt x="377" y="761"/>
                    </a:cubicBezTo>
                    <a:cubicBezTo>
                      <a:pt x="275" y="971"/>
                      <a:pt x="1" y="1365"/>
                      <a:pt x="418" y="1394"/>
                    </a:cubicBezTo>
                    <a:cubicBezTo>
                      <a:pt x="616" y="1394"/>
                      <a:pt x="729" y="1213"/>
                      <a:pt x="884" y="1126"/>
                    </a:cubicBezTo>
                    <a:cubicBezTo>
                      <a:pt x="904" y="1120"/>
                      <a:pt x="924" y="1118"/>
                      <a:pt x="944" y="1118"/>
                    </a:cubicBezTo>
                    <a:cubicBezTo>
                      <a:pt x="1055" y="1118"/>
                      <a:pt x="1163" y="1189"/>
                      <a:pt x="1276" y="1189"/>
                    </a:cubicBezTo>
                    <a:cubicBezTo>
                      <a:pt x="1281" y="1189"/>
                      <a:pt x="1287" y="1189"/>
                      <a:pt x="1292" y="1188"/>
                    </a:cubicBezTo>
                    <a:cubicBezTo>
                      <a:pt x="1499" y="1153"/>
                      <a:pt x="1502" y="897"/>
                      <a:pt x="1385" y="763"/>
                    </a:cubicBezTo>
                    <a:cubicBezTo>
                      <a:pt x="1342" y="696"/>
                      <a:pt x="1248" y="667"/>
                      <a:pt x="1206" y="594"/>
                    </a:cubicBezTo>
                    <a:cubicBezTo>
                      <a:pt x="1097" y="416"/>
                      <a:pt x="1502" y="59"/>
                      <a:pt x="1234" y="2"/>
                    </a:cubicBezTo>
                    <a:cubicBezTo>
                      <a:pt x="1224" y="1"/>
                      <a:pt x="1213" y="0"/>
                      <a:pt x="12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9"/>
              <p:cNvSpPr/>
              <p:nvPr/>
            </p:nvSpPr>
            <p:spPr>
              <a:xfrm>
                <a:off x="2166675" y="1994725"/>
                <a:ext cx="71975" cy="68325"/>
              </a:xfrm>
              <a:custGeom>
                <a:avLst/>
                <a:gdLst/>
                <a:ahLst/>
                <a:cxnLst/>
                <a:rect l="l" t="t" r="r" b="b"/>
                <a:pathLst>
                  <a:path w="2879" h="2733" extrusionOk="0">
                    <a:moveTo>
                      <a:pt x="1712" y="1"/>
                    </a:moveTo>
                    <a:cubicBezTo>
                      <a:pt x="1682" y="1"/>
                      <a:pt x="1648" y="5"/>
                      <a:pt x="1609" y="14"/>
                    </a:cubicBezTo>
                    <a:cubicBezTo>
                      <a:pt x="1334" y="118"/>
                      <a:pt x="1245" y="409"/>
                      <a:pt x="1150" y="654"/>
                    </a:cubicBezTo>
                    <a:cubicBezTo>
                      <a:pt x="1099" y="717"/>
                      <a:pt x="1049" y="743"/>
                      <a:pt x="1000" y="743"/>
                    </a:cubicBezTo>
                    <a:cubicBezTo>
                      <a:pt x="786" y="743"/>
                      <a:pt x="586" y="253"/>
                      <a:pt x="348" y="253"/>
                    </a:cubicBezTo>
                    <a:cubicBezTo>
                      <a:pt x="317" y="253"/>
                      <a:pt x="287" y="260"/>
                      <a:pt x="255" y="278"/>
                    </a:cubicBezTo>
                    <a:cubicBezTo>
                      <a:pt x="86" y="475"/>
                      <a:pt x="249" y="794"/>
                      <a:pt x="385" y="965"/>
                    </a:cubicBezTo>
                    <a:cubicBezTo>
                      <a:pt x="434" y="1058"/>
                      <a:pt x="800" y="1233"/>
                      <a:pt x="662" y="1327"/>
                    </a:cubicBezTo>
                    <a:cubicBezTo>
                      <a:pt x="647" y="1410"/>
                      <a:pt x="569" y="1440"/>
                      <a:pt x="500" y="1467"/>
                    </a:cubicBezTo>
                    <a:cubicBezTo>
                      <a:pt x="284" y="1585"/>
                      <a:pt x="0" y="1823"/>
                      <a:pt x="130" y="2095"/>
                    </a:cubicBezTo>
                    <a:cubicBezTo>
                      <a:pt x="196" y="2240"/>
                      <a:pt x="344" y="2294"/>
                      <a:pt x="495" y="2294"/>
                    </a:cubicBezTo>
                    <a:cubicBezTo>
                      <a:pt x="584" y="2294"/>
                      <a:pt x="674" y="2275"/>
                      <a:pt x="749" y="2246"/>
                    </a:cubicBezTo>
                    <a:cubicBezTo>
                      <a:pt x="846" y="2214"/>
                      <a:pt x="941" y="2147"/>
                      <a:pt x="1045" y="2147"/>
                    </a:cubicBezTo>
                    <a:cubicBezTo>
                      <a:pt x="1061" y="2147"/>
                      <a:pt x="1078" y="2148"/>
                      <a:pt x="1095" y="2152"/>
                    </a:cubicBezTo>
                    <a:cubicBezTo>
                      <a:pt x="1370" y="2227"/>
                      <a:pt x="1289" y="2702"/>
                      <a:pt x="1581" y="2732"/>
                    </a:cubicBezTo>
                    <a:cubicBezTo>
                      <a:pt x="1816" y="2716"/>
                      <a:pt x="1904" y="2453"/>
                      <a:pt x="1911" y="2251"/>
                    </a:cubicBezTo>
                    <a:cubicBezTo>
                      <a:pt x="1922" y="2113"/>
                      <a:pt x="1902" y="1947"/>
                      <a:pt x="2014" y="1842"/>
                    </a:cubicBezTo>
                    <a:cubicBezTo>
                      <a:pt x="2207" y="1714"/>
                      <a:pt x="2482" y="1805"/>
                      <a:pt x="2675" y="1658"/>
                    </a:cubicBezTo>
                    <a:cubicBezTo>
                      <a:pt x="2879" y="1539"/>
                      <a:pt x="2759" y="1279"/>
                      <a:pt x="2613" y="1169"/>
                    </a:cubicBezTo>
                    <a:cubicBezTo>
                      <a:pt x="2475" y="1064"/>
                      <a:pt x="2309" y="1021"/>
                      <a:pt x="2147" y="981"/>
                    </a:cubicBezTo>
                    <a:cubicBezTo>
                      <a:pt x="1678" y="930"/>
                      <a:pt x="2152" y="1"/>
                      <a:pt x="17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9"/>
              <p:cNvSpPr/>
              <p:nvPr/>
            </p:nvSpPr>
            <p:spPr>
              <a:xfrm>
                <a:off x="2853400" y="2144350"/>
                <a:ext cx="72550" cy="67925"/>
              </a:xfrm>
              <a:custGeom>
                <a:avLst/>
                <a:gdLst/>
                <a:ahLst/>
                <a:cxnLst/>
                <a:rect l="l" t="t" r="r" b="b"/>
                <a:pathLst>
                  <a:path w="2902" h="2717" extrusionOk="0">
                    <a:moveTo>
                      <a:pt x="1544" y="0"/>
                    </a:moveTo>
                    <a:cubicBezTo>
                      <a:pt x="1261" y="72"/>
                      <a:pt x="1223" y="451"/>
                      <a:pt x="1217" y="698"/>
                    </a:cubicBezTo>
                    <a:cubicBezTo>
                      <a:pt x="1376" y="770"/>
                      <a:pt x="1459" y="1019"/>
                      <a:pt x="1225" y="1028"/>
                    </a:cubicBezTo>
                    <a:cubicBezTo>
                      <a:pt x="1021" y="967"/>
                      <a:pt x="831" y="813"/>
                      <a:pt x="610" y="813"/>
                    </a:cubicBezTo>
                    <a:cubicBezTo>
                      <a:pt x="597" y="813"/>
                      <a:pt x="584" y="814"/>
                      <a:pt x="570" y="815"/>
                    </a:cubicBezTo>
                    <a:cubicBezTo>
                      <a:pt x="560" y="815"/>
                      <a:pt x="550" y="814"/>
                      <a:pt x="541" y="814"/>
                    </a:cubicBezTo>
                    <a:cubicBezTo>
                      <a:pt x="51" y="814"/>
                      <a:pt x="0" y="1310"/>
                      <a:pt x="423" y="1507"/>
                    </a:cubicBezTo>
                    <a:cubicBezTo>
                      <a:pt x="444" y="1501"/>
                      <a:pt x="464" y="1498"/>
                      <a:pt x="483" y="1498"/>
                    </a:cubicBezTo>
                    <a:cubicBezTo>
                      <a:pt x="632" y="1498"/>
                      <a:pt x="720" y="1685"/>
                      <a:pt x="607" y="1809"/>
                    </a:cubicBezTo>
                    <a:cubicBezTo>
                      <a:pt x="487" y="1975"/>
                      <a:pt x="298" y="2089"/>
                      <a:pt x="270" y="2296"/>
                    </a:cubicBezTo>
                    <a:cubicBezTo>
                      <a:pt x="319" y="2497"/>
                      <a:pt x="543" y="2575"/>
                      <a:pt x="746" y="2575"/>
                    </a:cubicBezTo>
                    <a:cubicBezTo>
                      <a:pt x="799" y="2575"/>
                      <a:pt x="850" y="2569"/>
                      <a:pt x="897" y="2559"/>
                    </a:cubicBezTo>
                    <a:cubicBezTo>
                      <a:pt x="1063" y="2523"/>
                      <a:pt x="1182" y="2395"/>
                      <a:pt x="1335" y="2331"/>
                    </a:cubicBezTo>
                    <a:cubicBezTo>
                      <a:pt x="1359" y="2325"/>
                      <a:pt x="1381" y="2322"/>
                      <a:pt x="1403" y="2322"/>
                    </a:cubicBezTo>
                    <a:cubicBezTo>
                      <a:pt x="1651" y="2322"/>
                      <a:pt x="1753" y="2705"/>
                      <a:pt x="2012" y="2717"/>
                    </a:cubicBezTo>
                    <a:cubicBezTo>
                      <a:pt x="2262" y="2691"/>
                      <a:pt x="2411" y="2370"/>
                      <a:pt x="2347" y="2144"/>
                    </a:cubicBezTo>
                    <a:cubicBezTo>
                      <a:pt x="2306" y="2004"/>
                      <a:pt x="2166" y="1937"/>
                      <a:pt x="2093" y="1823"/>
                    </a:cubicBezTo>
                    <a:cubicBezTo>
                      <a:pt x="1983" y="1506"/>
                      <a:pt x="2630" y="1412"/>
                      <a:pt x="2761" y="1159"/>
                    </a:cubicBezTo>
                    <a:cubicBezTo>
                      <a:pt x="2902" y="956"/>
                      <a:pt x="2718" y="809"/>
                      <a:pt x="2520" y="809"/>
                    </a:cubicBezTo>
                    <a:cubicBezTo>
                      <a:pt x="2513" y="809"/>
                      <a:pt x="2506" y="809"/>
                      <a:pt x="2500" y="809"/>
                    </a:cubicBezTo>
                    <a:cubicBezTo>
                      <a:pt x="2484" y="808"/>
                      <a:pt x="2468" y="808"/>
                      <a:pt x="2453" y="808"/>
                    </a:cubicBezTo>
                    <a:cubicBezTo>
                      <a:pt x="2301" y="808"/>
                      <a:pt x="2158" y="852"/>
                      <a:pt x="2025" y="924"/>
                    </a:cubicBezTo>
                    <a:cubicBezTo>
                      <a:pt x="1993" y="945"/>
                      <a:pt x="1958" y="954"/>
                      <a:pt x="1923" y="954"/>
                    </a:cubicBezTo>
                    <a:cubicBezTo>
                      <a:pt x="1827" y="954"/>
                      <a:pt x="1737" y="879"/>
                      <a:pt x="1748" y="767"/>
                    </a:cubicBezTo>
                    <a:cubicBezTo>
                      <a:pt x="1723" y="503"/>
                      <a:pt x="1800" y="145"/>
                      <a:pt x="1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9"/>
              <p:cNvSpPr/>
              <p:nvPr/>
            </p:nvSpPr>
            <p:spPr>
              <a:xfrm>
                <a:off x="2619404" y="1403670"/>
                <a:ext cx="66225" cy="66300"/>
              </a:xfrm>
              <a:custGeom>
                <a:avLst/>
                <a:gdLst/>
                <a:ahLst/>
                <a:cxnLst/>
                <a:rect l="l" t="t" r="r" b="b"/>
                <a:pathLst>
                  <a:path w="2649" h="2652" extrusionOk="0">
                    <a:moveTo>
                      <a:pt x="1637" y="1"/>
                    </a:moveTo>
                    <a:cubicBezTo>
                      <a:pt x="1602" y="1"/>
                      <a:pt x="1562" y="15"/>
                      <a:pt x="1521" y="45"/>
                    </a:cubicBezTo>
                    <a:cubicBezTo>
                      <a:pt x="1330" y="198"/>
                      <a:pt x="1254" y="458"/>
                      <a:pt x="1213" y="687"/>
                    </a:cubicBezTo>
                    <a:cubicBezTo>
                      <a:pt x="1414" y="792"/>
                      <a:pt x="1326" y="1034"/>
                      <a:pt x="1163" y="1034"/>
                    </a:cubicBezTo>
                    <a:cubicBezTo>
                      <a:pt x="1125" y="1034"/>
                      <a:pt x="1083" y="1021"/>
                      <a:pt x="1040" y="990"/>
                    </a:cubicBezTo>
                    <a:cubicBezTo>
                      <a:pt x="869" y="878"/>
                      <a:pt x="647" y="767"/>
                      <a:pt x="455" y="767"/>
                    </a:cubicBezTo>
                    <a:cubicBezTo>
                      <a:pt x="292" y="767"/>
                      <a:pt x="149" y="846"/>
                      <a:pt x="75" y="1070"/>
                    </a:cubicBezTo>
                    <a:cubicBezTo>
                      <a:pt x="1" y="1313"/>
                      <a:pt x="202" y="1554"/>
                      <a:pt x="397" y="1675"/>
                    </a:cubicBezTo>
                    <a:cubicBezTo>
                      <a:pt x="457" y="1719"/>
                      <a:pt x="541" y="1727"/>
                      <a:pt x="576" y="1799"/>
                    </a:cubicBezTo>
                    <a:cubicBezTo>
                      <a:pt x="722" y="2071"/>
                      <a:pt x="69" y="2648"/>
                      <a:pt x="681" y="2651"/>
                    </a:cubicBezTo>
                    <a:cubicBezTo>
                      <a:pt x="878" y="2624"/>
                      <a:pt x="1046" y="2511"/>
                      <a:pt x="1190" y="2382"/>
                    </a:cubicBezTo>
                    <a:cubicBezTo>
                      <a:pt x="1249" y="2326"/>
                      <a:pt x="1315" y="2262"/>
                      <a:pt x="1399" y="2262"/>
                    </a:cubicBezTo>
                    <a:cubicBezTo>
                      <a:pt x="1406" y="2262"/>
                      <a:pt x="1414" y="2263"/>
                      <a:pt x="1422" y="2264"/>
                    </a:cubicBezTo>
                    <a:cubicBezTo>
                      <a:pt x="1643" y="2296"/>
                      <a:pt x="1773" y="2557"/>
                      <a:pt x="2002" y="2564"/>
                    </a:cubicBezTo>
                    <a:cubicBezTo>
                      <a:pt x="2190" y="2508"/>
                      <a:pt x="2263" y="2275"/>
                      <a:pt x="2277" y="2099"/>
                    </a:cubicBezTo>
                    <a:cubicBezTo>
                      <a:pt x="2279" y="2003"/>
                      <a:pt x="2261" y="1895"/>
                      <a:pt x="2206" y="1816"/>
                    </a:cubicBezTo>
                    <a:cubicBezTo>
                      <a:pt x="2153" y="1748"/>
                      <a:pt x="2162" y="1653"/>
                      <a:pt x="2213" y="1586"/>
                    </a:cubicBezTo>
                    <a:cubicBezTo>
                      <a:pt x="2344" y="1433"/>
                      <a:pt x="2521" y="1312"/>
                      <a:pt x="2602" y="1120"/>
                    </a:cubicBezTo>
                    <a:cubicBezTo>
                      <a:pt x="2648" y="941"/>
                      <a:pt x="2497" y="814"/>
                      <a:pt x="2336" y="814"/>
                    </a:cubicBezTo>
                    <a:cubicBezTo>
                      <a:pt x="2287" y="814"/>
                      <a:pt x="2237" y="826"/>
                      <a:pt x="2191" y="851"/>
                    </a:cubicBezTo>
                    <a:cubicBezTo>
                      <a:pt x="2171" y="939"/>
                      <a:pt x="2087" y="995"/>
                      <a:pt x="2005" y="995"/>
                    </a:cubicBezTo>
                    <a:cubicBezTo>
                      <a:pt x="1952" y="995"/>
                      <a:pt x="1899" y="971"/>
                      <a:pt x="1866" y="916"/>
                    </a:cubicBezTo>
                    <a:cubicBezTo>
                      <a:pt x="1782" y="672"/>
                      <a:pt x="1866" y="392"/>
                      <a:pt x="1790" y="146"/>
                    </a:cubicBezTo>
                    <a:cubicBezTo>
                      <a:pt x="1762" y="55"/>
                      <a:pt x="1707" y="1"/>
                      <a:pt x="1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4" name="Google Shape;6114;p39"/>
            <p:cNvGrpSpPr/>
            <p:nvPr/>
          </p:nvGrpSpPr>
          <p:grpSpPr>
            <a:xfrm>
              <a:off x="3374925" y="1226300"/>
              <a:ext cx="1383375" cy="1372425"/>
              <a:chOff x="3374925" y="1226300"/>
              <a:chExt cx="1383375" cy="1372425"/>
            </a:xfrm>
          </p:grpSpPr>
          <p:sp>
            <p:nvSpPr>
              <p:cNvPr id="6115" name="Google Shape;6115;p39"/>
              <p:cNvSpPr/>
              <p:nvPr/>
            </p:nvSpPr>
            <p:spPr>
              <a:xfrm>
                <a:off x="4307125" y="1404675"/>
                <a:ext cx="26000" cy="14100"/>
              </a:xfrm>
              <a:custGeom>
                <a:avLst/>
                <a:gdLst/>
                <a:ahLst/>
                <a:cxnLst/>
                <a:rect l="l" t="t" r="r" b="b"/>
                <a:pathLst>
                  <a:path w="1040" h="564" extrusionOk="0">
                    <a:moveTo>
                      <a:pt x="979" y="0"/>
                    </a:moveTo>
                    <a:cubicBezTo>
                      <a:pt x="972" y="0"/>
                      <a:pt x="964" y="2"/>
                      <a:pt x="957" y="5"/>
                    </a:cubicBezTo>
                    <a:cubicBezTo>
                      <a:pt x="756" y="76"/>
                      <a:pt x="563" y="172"/>
                      <a:pt x="380" y="270"/>
                    </a:cubicBezTo>
                    <a:cubicBezTo>
                      <a:pt x="291" y="315"/>
                      <a:pt x="198" y="365"/>
                      <a:pt x="104" y="409"/>
                    </a:cubicBezTo>
                    <a:cubicBezTo>
                      <a:pt x="88" y="412"/>
                      <a:pt x="65" y="420"/>
                      <a:pt x="43" y="435"/>
                    </a:cubicBezTo>
                    <a:cubicBezTo>
                      <a:pt x="18" y="454"/>
                      <a:pt x="4" y="474"/>
                      <a:pt x="1" y="497"/>
                    </a:cubicBezTo>
                    <a:cubicBezTo>
                      <a:pt x="1" y="512"/>
                      <a:pt x="7" y="534"/>
                      <a:pt x="31" y="554"/>
                    </a:cubicBezTo>
                    <a:cubicBezTo>
                      <a:pt x="36" y="556"/>
                      <a:pt x="39" y="557"/>
                      <a:pt x="45" y="559"/>
                    </a:cubicBezTo>
                    <a:cubicBezTo>
                      <a:pt x="66" y="562"/>
                      <a:pt x="87" y="563"/>
                      <a:pt x="109" y="563"/>
                    </a:cubicBezTo>
                    <a:cubicBezTo>
                      <a:pt x="399" y="563"/>
                      <a:pt x="668" y="394"/>
                      <a:pt x="850" y="245"/>
                    </a:cubicBezTo>
                    <a:cubicBezTo>
                      <a:pt x="875" y="225"/>
                      <a:pt x="897" y="200"/>
                      <a:pt x="919" y="178"/>
                    </a:cubicBezTo>
                    <a:cubicBezTo>
                      <a:pt x="948" y="149"/>
                      <a:pt x="976" y="123"/>
                      <a:pt x="1009" y="98"/>
                    </a:cubicBezTo>
                    <a:cubicBezTo>
                      <a:pt x="1012" y="97"/>
                      <a:pt x="1014" y="94"/>
                      <a:pt x="1018" y="91"/>
                    </a:cubicBezTo>
                    <a:cubicBezTo>
                      <a:pt x="1036" y="73"/>
                      <a:pt x="1040" y="46"/>
                      <a:pt x="1024" y="24"/>
                    </a:cubicBezTo>
                    <a:cubicBezTo>
                      <a:pt x="1014" y="9"/>
                      <a:pt x="997" y="0"/>
                      <a:pt x="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6" name="Google Shape;6116;p39"/>
              <p:cNvGrpSpPr/>
              <p:nvPr/>
            </p:nvGrpSpPr>
            <p:grpSpPr>
              <a:xfrm>
                <a:off x="3374925" y="1226300"/>
                <a:ext cx="1383375" cy="1372425"/>
                <a:chOff x="3374925" y="1226300"/>
                <a:chExt cx="1383375" cy="1372425"/>
              </a:xfrm>
            </p:grpSpPr>
            <p:sp>
              <p:nvSpPr>
                <p:cNvPr id="6117" name="Google Shape;6117;p39"/>
                <p:cNvSpPr/>
                <p:nvPr/>
              </p:nvSpPr>
              <p:spPr>
                <a:xfrm>
                  <a:off x="4756250" y="1532850"/>
                  <a:ext cx="2050" cy="900"/>
                </a:xfrm>
                <a:custGeom>
                  <a:avLst/>
                  <a:gdLst/>
                  <a:ahLst/>
                  <a:cxnLst/>
                  <a:rect l="l" t="t" r="r" b="b"/>
                  <a:pathLst>
                    <a:path w="82" h="36" extrusionOk="0">
                      <a:moveTo>
                        <a:pt x="44" y="0"/>
                      </a:moveTo>
                      <a:cubicBezTo>
                        <a:pt x="22" y="0"/>
                        <a:pt x="1" y="14"/>
                        <a:pt x="7" y="36"/>
                      </a:cubicBezTo>
                      <a:cubicBezTo>
                        <a:pt x="32" y="33"/>
                        <a:pt x="57" y="27"/>
                        <a:pt x="81" y="25"/>
                      </a:cubicBezTo>
                      <a:cubicBezTo>
                        <a:pt x="80" y="18"/>
                        <a:pt x="75" y="14"/>
                        <a:pt x="71" y="9"/>
                      </a:cubicBezTo>
                      <a:cubicBezTo>
                        <a:pt x="63" y="3"/>
                        <a:pt x="54"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9"/>
                <p:cNvSpPr/>
                <p:nvPr/>
              </p:nvSpPr>
              <p:spPr>
                <a:xfrm>
                  <a:off x="3773125" y="2028300"/>
                  <a:ext cx="23725" cy="23850"/>
                </a:xfrm>
                <a:custGeom>
                  <a:avLst/>
                  <a:gdLst/>
                  <a:ahLst/>
                  <a:cxnLst/>
                  <a:rect l="l" t="t" r="r" b="b"/>
                  <a:pathLst>
                    <a:path w="949" h="954" extrusionOk="0">
                      <a:moveTo>
                        <a:pt x="427" y="303"/>
                      </a:moveTo>
                      <a:cubicBezTo>
                        <a:pt x="480" y="303"/>
                        <a:pt x="520" y="330"/>
                        <a:pt x="543" y="352"/>
                      </a:cubicBezTo>
                      <a:cubicBezTo>
                        <a:pt x="593" y="397"/>
                        <a:pt x="626" y="473"/>
                        <a:pt x="626" y="540"/>
                      </a:cubicBezTo>
                      <a:cubicBezTo>
                        <a:pt x="626" y="578"/>
                        <a:pt x="613" y="675"/>
                        <a:pt x="495" y="685"/>
                      </a:cubicBezTo>
                      <a:cubicBezTo>
                        <a:pt x="383" y="677"/>
                        <a:pt x="313" y="562"/>
                        <a:pt x="310" y="464"/>
                      </a:cubicBezTo>
                      <a:cubicBezTo>
                        <a:pt x="308" y="387"/>
                        <a:pt x="346" y="328"/>
                        <a:pt x="415" y="304"/>
                      </a:cubicBezTo>
                      <a:cubicBezTo>
                        <a:pt x="419" y="303"/>
                        <a:pt x="423" y="303"/>
                        <a:pt x="427" y="303"/>
                      </a:cubicBezTo>
                      <a:close/>
                      <a:moveTo>
                        <a:pt x="498" y="1"/>
                      </a:moveTo>
                      <a:cubicBezTo>
                        <a:pt x="483" y="1"/>
                        <a:pt x="468" y="2"/>
                        <a:pt x="453" y="3"/>
                      </a:cubicBezTo>
                      <a:lnTo>
                        <a:pt x="415" y="9"/>
                      </a:lnTo>
                      <a:cubicBezTo>
                        <a:pt x="342" y="19"/>
                        <a:pt x="252" y="28"/>
                        <a:pt x="214" y="102"/>
                      </a:cubicBezTo>
                      <a:cubicBezTo>
                        <a:pt x="109" y="161"/>
                        <a:pt x="45" y="254"/>
                        <a:pt x="24" y="372"/>
                      </a:cubicBezTo>
                      <a:cubicBezTo>
                        <a:pt x="1" y="524"/>
                        <a:pt x="59" y="699"/>
                        <a:pt x="173" y="815"/>
                      </a:cubicBezTo>
                      <a:cubicBezTo>
                        <a:pt x="228" y="873"/>
                        <a:pt x="298" y="917"/>
                        <a:pt x="370" y="939"/>
                      </a:cubicBezTo>
                      <a:cubicBezTo>
                        <a:pt x="403" y="949"/>
                        <a:pt x="438" y="954"/>
                        <a:pt x="473" y="954"/>
                      </a:cubicBezTo>
                      <a:cubicBezTo>
                        <a:pt x="577" y="954"/>
                        <a:pt x="679" y="908"/>
                        <a:pt x="760" y="822"/>
                      </a:cubicBezTo>
                      <a:cubicBezTo>
                        <a:pt x="894" y="685"/>
                        <a:pt x="948" y="474"/>
                        <a:pt x="894" y="312"/>
                      </a:cubicBezTo>
                      <a:cubicBezTo>
                        <a:pt x="870" y="206"/>
                        <a:pt x="800" y="113"/>
                        <a:pt x="701" y="57"/>
                      </a:cubicBezTo>
                      <a:cubicBezTo>
                        <a:pt x="638" y="20"/>
                        <a:pt x="568" y="1"/>
                        <a:pt x="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9"/>
                <p:cNvSpPr/>
                <p:nvPr/>
              </p:nvSpPr>
              <p:spPr>
                <a:xfrm>
                  <a:off x="4154400" y="2507625"/>
                  <a:ext cx="36100" cy="13125"/>
                </a:xfrm>
                <a:custGeom>
                  <a:avLst/>
                  <a:gdLst/>
                  <a:ahLst/>
                  <a:cxnLst/>
                  <a:rect l="l" t="t" r="r" b="b"/>
                  <a:pathLst>
                    <a:path w="1444" h="525" extrusionOk="0">
                      <a:moveTo>
                        <a:pt x="1239" y="0"/>
                      </a:moveTo>
                      <a:cubicBezTo>
                        <a:pt x="1172" y="0"/>
                        <a:pt x="1103" y="18"/>
                        <a:pt x="1035" y="36"/>
                      </a:cubicBezTo>
                      <a:cubicBezTo>
                        <a:pt x="993" y="48"/>
                        <a:pt x="953" y="58"/>
                        <a:pt x="914" y="64"/>
                      </a:cubicBezTo>
                      <a:lnTo>
                        <a:pt x="911" y="64"/>
                      </a:lnTo>
                      <a:lnTo>
                        <a:pt x="866" y="78"/>
                      </a:lnTo>
                      <a:cubicBezTo>
                        <a:pt x="582" y="167"/>
                        <a:pt x="286" y="260"/>
                        <a:pt x="31" y="428"/>
                      </a:cubicBezTo>
                      <a:cubicBezTo>
                        <a:pt x="15" y="434"/>
                        <a:pt x="8" y="444"/>
                        <a:pt x="3" y="457"/>
                      </a:cubicBezTo>
                      <a:cubicBezTo>
                        <a:pt x="0" y="470"/>
                        <a:pt x="2" y="482"/>
                        <a:pt x="9" y="495"/>
                      </a:cubicBezTo>
                      <a:cubicBezTo>
                        <a:pt x="13" y="502"/>
                        <a:pt x="18" y="508"/>
                        <a:pt x="24" y="514"/>
                      </a:cubicBezTo>
                      <a:lnTo>
                        <a:pt x="28" y="515"/>
                      </a:lnTo>
                      <a:cubicBezTo>
                        <a:pt x="37" y="521"/>
                        <a:pt x="45" y="524"/>
                        <a:pt x="57" y="524"/>
                      </a:cubicBezTo>
                      <a:cubicBezTo>
                        <a:pt x="66" y="524"/>
                        <a:pt x="75" y="523"/>
                        <a:pt x="82" y="517"/>
                      </a:cubicBezTo>
                      <a:lnTo>
                        <a:pt x="95" y="514"/>
                      </a:lnTo>
                      <a:cubicBezTo>
                        <a:pt x="98" y="513"/>
                        <a:pt x="100" y="513"/>
                        <a:pt x="101" y="513"/>
                      </a:cubicBezTo>
                      <a:cubicBezTo>
                        <a:pt x="103" y="513"/>
                        <a:pt x="104" y="513"/>
                        <a:pt x="105" y="511"/>
                      </a:cubicBezTo>
                      <a:cubicBezTo>
                        <a:pt x="350" y="431"/>
                        <a:pt x="601" y="413"/>
                        <a:pt x="867" y="393"/>
                      </a:cubicBezTo>
                      <a:lnTo>
                        <a:pt x="911" y="390"/>
                      </a:lnTo>
                      <a:cubicBezTo>
                        <a:pt x="1035" y="380"/>
                        <a:pt x="1165" y="362"/>
                        <a:pt x="1297" y="336"/>
                      </a:cubicBezTo>
                      <a:lnTo>
                        <a:pt x="1299" y="336"/>
                      </a:lnTo>
                      <a:cubicBezTo>
                        <a:pt x="1303" y="336"/>
                        <a:pt x="1305" y="335"/>
                        <a:pt x="1308" y="335"/>
                      </a:cubicBezTo>
                      <a:lnTo>
                        <a:pt x="1312" y="335"/>
                      </a:lnTo>
                      <a:cubicBezTo>
                        <a:pt x="1401" y="313"/>
                        <a:pt x="1443" y="230"/>
                        <a:pt x="1437" y="154"/>
                      </a:cubicBezTo>
                      <a:cubicBezTo>
                        <a:pt x="1434" y="102"/>
                        <a:pt x="1408" y="56"/>
                        <a:pt x="1366" y="27"/>
                      </a:cubicBezTo>
                      <a:lnTo>
                        <a:pt x="1363" y="26"/>
                      </a:lnTo>
                      <a:cubicBezTo>
                        <a:pt x="1323" y="7"/>
                        <a:pt x="128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9"/>
                <p:cNvSpPr/>
                <p:nvPr/>
              </p:nvSpPr>
              <p:spPr>
                <a:xfrm>
                  <a:off x="3877200" y="2483100"/>
                  <a:ext cx="41925" cy="28125"/>
                </a:xfrm>
                <a:custGeom>
                  <a:avLst/>
                  <a:gdLst/>
                  <a:ahLst/>
                  <a:cxnLst/>
                  <a:rect l="l" t="t" r="r" b="b"/>
                  <a:pathLst>
                    <a:path w="1677" h="1125" extrusionOk="0">
                      <a:moveTo>
                        <a:pt x="1583" y="0"/>
                      </a:moveTo>
                      <a:cubicBezTo>
                        <a:pt x="1575" y="0"/>
                        <a:pt x="1566" y="1"/>
                        <a:pt x="1558" y="4"/>
                      </a:cubicBezTo>
                      <a:cubicBezTo>
                        <a:pt x="1507" y="19"/>
                        <a:pt x="1455" y="30"/>
                        <a:pt x="1402" y="39"/>
                      </a:cubicBezTo>
                      <a:cubicBezTo>
                        <a:pt x="1315" y="55"/>
                        <a:pt x="1223" y="70"/>
                        <a:pt x="1141" y="113"/>
                      </a:cubicBezTo>
                      <a:cubicBezTo>
                        <a:pt x="717" y="297"/>
                        <a:pt x="312" y="629"/>
                        <a:pt x="5" y="1043"/>
                      </a:cubicBezTo>
                      <a:cubicBezTo>
                        <a:pt x="0" y="1046"/>
                        <a:pt x="0" y="1053"/>
                        <a:pt x="0" y="1059"/>
                      </a:cubicBezTo>
                      <a:cubicBezTo>
                        <a:pt x="0" y="1104"/>
                        <a:pt x="28" y="1123"/>
                        <a:pt x="54" y="1125"/>
                      </a:cubicBezTo>
                      <a:lnTo>
                        <a:pt x="59" y="1125"/>
                      </a:lnTo>
                      <a:cubicBezTo>
                        <a:pt x="91" y="1125"/>
                        <a:pt x="123" y="1104"/>
                        <a:pt x="139" y="1083"/>
                      </a:cubicBezTo>
                      <a:cubicBezTo>
                        <a:pt x="376" y="886"/>
                        <a:pt x="652" y="734"/>
                        <a:pt x="917" y="589"/>
                      </a:cubicBezTo>
                      <a:cubicBezTo>
                        <a:pt x="948" y="572"/>
                        <a:pt x="977" y="556"/>
                        <a:pt x="1009" y="540"/>
                      </a:cubicBezTo>
                      <a:cubicBezTo>
                        <a:pt x="1227" y="441"/>
                        <a:pt x="1427" y="325"/>
                        <a:pt x="1625" y="183"/>
                      </a:cubicBezTo>
                      <a:cubicBezTo>
                        <a:pt x="1657" y="166"/>
                        <a:pt x="1676" y="134"/>
                        <a:pt x="1676" y="99"/>
                      </a:cubicBezTo>
                      <a:cubicBezTo>
                        <a:pt x="1676" y="86"/>
                        <a:pt x="1675" y="76"/>
                        <a:pt x="1672" y="64"/>
                      </a:cubicBezTo>
                      <a:cubicBezTo>
                        <a:pt x="1660" y="30"/>
                        <a:pt x="1623" y="0"/>
                        <a:pt x="1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9"/>
                <p:cNvSpPr/>
                <p:nvPr/>
              </p:nvSpPr>
              <p:spPr>
                <a:xfrm>
                  <a:off x="3794825" y="2494625"/>
                  <a:ext cx="44025" cy="21025"/>
                </a:xfrm>
                <a:custGeom>
                  <a:avLst/>
                  <a:gdLst/>
                  <a:ahLst/>
                  <a:cxnLst/>
                  <a:rect l="l" t="t" r="r" b="b"/>
                  <a:pathLst>
                    <a:path w="1761" h="841" extrusionOk="0">
                      <a:moveTo>
                        <a:pt x="163" y="1"/>
                      </a:moveTo>
                      <a:cubicBezTo>
                        <a:pt x="99" y="1"/>
                        <a:pt x="53" y="11"/>
                        <a:pt x="28" y="31"/>
                      </a:cubicBezTo>
                      <a:cubicBezTo>
                        <a:pt x="9" y="46"/>
                        <a:pt x="0" y="65"/>
                        <a:pt x="0" y="84"/>
                      </a:cubicBezTo>
                      <a:cubicBezTo>
                        <a:pt x="0" y="95"/>
                        <a:pt x="2" y="109"/>
                        <a:pt x="6" y="120"/>
                      </a:cubicBezTo>
                      <a:cubicBezTo>
                        <a:pt x="7" y="126"/>
                        <a:pt x="13" y="132"/>
                        <a:pt x="19" y="135"/>
                      </a:cubicBezTo>
                      <a:cubicBezTo>
                        <a:pt x="130" y="183"/>
                        <a:pt x="246" y="225"/>
                        <a:pt x="359" y="266"/>
                      </a:cubicBezTo>
                      <a:cubicBezTo>
                        <a:pt x="554" y="337"/>
                        <a:pt x="757" y="409"/>
                        <a:pt x="940" y="514"/>
                      </a:cubicBezTo>
                      <a:cubicBezTo>
                        <a:pt x="1019" y="549"/>
                        <a:pt x="1095" y="594"/>
                        <a:pt x="1170" y="636"/>
                      </a:cubicBezTo>
                      <a:cubicBezTo>
                        <a:pt x="1326" y="725"/>
                        <a:pt x="1487" y="820"/>
                        <a:pt x="1673" y="839"/>
                      </a:cubicBezTo>
                      <a:cubicBezTo>
                        <a:pt x="1678" y="840"/>
                        <a:pt x="1682" y="840"/>
                        <a:pt x="1688" y="840"/>
                      </a:cubicBezTo>
                      <a:cubicBezTo>
                        <a:pt x="1704" y="840"/>
                        <a:pt x="1718" y="834"/>
                        <a:pt x="1732" y="824"/>
                      </a:cubicBezTo>
                      <a:cubicBezTo>
                        <a:pt x="1749" y="810"/>
                        <a:pt x="1761" y="788"/>
                        <a:pt x="1761" y="764"/>
                      </a:cubicBezTo>
                      <a:cubicBezTo>
                        <a:pt x="1761" y="748"/>
                        <a:pt x="1758" y="735"/>
                        <a:pt x="1750" y="724"/>
                      </a:cubicBezTo>
                      <a:cubicBezTo>
                        <a:pt x="1743" y="703"/>
                        <a:pt x="1733" y="684"/>
                        <a:pt x="1720" y="665"/>
                      </a:cubicBezTo>
                      <a:cubicBezTo>
                        <a:pt x="1653" y="560"/>
                        <a:pt x="1539" y="495"/>
                        <a:pt x="1421" y="431"/>
                      </a:cubicBezTo>
                      <a:lnTo>
                        <a:pt x="1367" y="400"/>
                      </a:lnTo>
                      <a:cubicBezTo>
                        <a:pt x="1224" y="317"/>
                        <a:pt x="1077" y="234"/>
                        <a:pt x="923" y="174"/>
                      </a:cubicBezTo>
                      <a:cubicBezTo>
                        <a:pt x="875" y="149"/>
                        <a:pt x="682" y="88"/>
                        <a:pt x="481" y="44"/>
                      </a:cubicBezTo>
                      <a:cubicBezTo>
                        <a:pt x="348" y="16"/>
                        <a:pt x="241"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9"/>
                <p:cNvSpPr/>
                <p:nvPr/>
              </p:nvSpPr>
              <p:spPr>
                <a:xfrm>
                  <a:off x="4314700" y="1426200"/>
                  <a:ext cx="14600" cy="7875"/>
                </a:xfrm>
                <a:custGeom>
                  <a:avLst/>
                  <a:gdLst/>
                  <a:ahLst/>
                  <a:cxnLst/>
                  <a:rect l="l" t="t" r="r" b="b"/>
                  <a:pathLst>
                    <a:path w="584" h="315" extrusionOk="0">
                      <a:moveTo>
                        <a:pt x="495" y="1"/>
                      </a:moveTo>
                      <a:cubicBezTo>
                        <a:pt x="486" y="1"/>
                        <a:pt x="476" y="2"/>
                        <a:pt x="466" y="5"/>
                      </a:cubicBezTo>
                      <a:lnTo>
                        <a:pt x="460" y="7"/>
                      </a:lnTo>
                      <a:cubicBezTo>
                        <a:pt x="410" y="21"/>
                        <a:pt x="119" y="139"/>
                        <a:pt x="37" y="217"/>
                      </a:cubicBezTo>
                      <a:cubicBezTo>
                        <a:pt x="29" y="225"/>
                        <a:pt x="1" y="249"/>
                        <a:pt x="10" y="278"/>
                      </a:cubicBezTo>
                      <a:cubicBezTo>
                        <a:pt x="18" y="305"/>
                        <a:pt x="53" y="313"/>
                        <a:pt x="80" y="314"/>
                      </a:cubicBezTo>
                      <a:lnTo>
                        <a:pt x="83" y="314"/>
                      </a:lnTo>
                      <a:cubicBezTo>
                        <a:pt x="110" y="313"/>
                        <a:pt x="161" y="304"/>
                        <a:pt x="214" y="292"/>
                      </a:cubicBezTo>
                      <a:lnTo>
                        <a:pt x="285" y="276"/>
                      </a:lnTo>
                      <a:cubicBezTo>
                        <a:pt x="288" y="276"/>
                        <a:pt x="291" y="275"/>
                        <a:pt x="294" y="270"/>
                      </a:cubicBezTo>
                      <a:cubicBezTo>
                        <a:pt x="480" y="221"/>
                        <a:pt x="577" y="161"/>
                        <a:pt x="584" y="94"/>
                      </a:cubicBezTo>
                      <a:lnTo>
                        <a:pt x="584" y="77"/>
                      </a:lnTo>
                      <a:lnTo>
                        <a:pt x="584" y="74"/>
                      </a:lnTo>
                      <a:lnTo>
                        <a:pt x="584" y="72"/>
                      </a:lnTo>
                      <a:cubicBezTo>
                        <a:pt x="581" y="65"/>
                        <a:pt x="580" y="59"/>
                        <a:pt x="577" y="52"/>
                      </a:cubicBezTo>
                      <a:cubicBezTo>
                        <a:pt x="561" y="19"/>
                        <a:pt x="530"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9"/>
                <p:cNvSpPr/>
                <p:nvPr/>
              </p:nvSpPr>
              <p:spPr>
                <a:xfrm>
                  <a:off x="4121675" y="1453300"/>
                  <a:ext cx="35325" cy="33225"/>
                </a:xfrm>
                <a:custGeom>
                  <a:avLst/>
                  <a:gdLst/>
                  <a:ahLst/>
                  <a:cxnLst/>
                  <a:rect l="l" t="t" r="r" b="b"/>
                  <a:pathLst>
                    <a:path w="1413" h="1329" extrusionOk="0">
                      <a:moveTo>
                        <a:pt x="712" y="250"/>
                      </a:moveTo>
                      <a:cubicBezTo>
                        <a:pt x="1019" y="255"/>
                        <a:pt x="1161" y="454"/>
                        <a:pt x="1166" y="650"/>
                      </a:cubicBezTo>
                      <a:cubicBezTo>
                        <a:pt x="1172" y="855"/>
                        <a:pt x="1028" y="1074"/>
                        <a:pt x="742" y="1125"/>
                      </a:cubicBezTo>
                      <a:cubicBezTo>
                        <a:pt x="814" y="1059"/>
                        <a:pt x="863" y="964"/>
                        <a:pt x="882" y="857"/>
                      </a:cubicBezTo>
                      <a:cubicBezTo>
                        <a:pt x="910" y="708"/>
                        <a:pt x="878" y="556"/>
                        <a:pt x="792" y="446"/>
                      </a:cubicBezTo>
                      <a:lnTo>
                        <a:pt x="790" y="444"/>
                      </a:lnTo>
                      <a:cubicBezTo>
                        <a:pt x="713" y="365"/>
                        <a:pt x="610" y="314"/>
                        <a:pt x="502" y="300"/>
                      </a:cubicBezTo>
                      <a:cubicBezTo>
                        <a:pt x="503" y="298"/>
                        <a:pt x="505" y="298"/>
                        <a:pt x="509" y="296"/>
                      </a:cubicBezTo>
                      <a:cubicBezTo>
                        <a:pt x="544" y="278"/>
                        <a:pt x="578" y="265"/>
                        <a:pt x="613" y="256"/>
                      </a:cubicBezTo>
                      <a:cubicBezTo>
                        <a:pt x="646" y="252"/>
                        <a:pt x="678" y="250"/>
                        <a:pt x="712" y="250"/>
                      </a:cubicBezTo>
                      <a:close/>
                      <a:moveTo>
                        <a:pt x="757" y="1"/>
                      </a:moveTo>
                      <a:cubicBezTo>
                        <a:pt x="727" y="1"/>
                        <a:pt x="696" y="3"/>
                        <a:pt x="667" y="8"/>
                      </a:cubicBezTo>
                      <a:cubicBezTo>
                        <a:pt x="394" y="43"/>
                        <a:pt x="135" y="259"/>
                        <a:pt x="43" y="521"/>
                      </a:cubicBezTo>
                      <a:cubicBezTo>
                        <a:pt x="15" y="591"/>
                        <a:pt x="1" y="664"/>
                        <a:pt x="5" y="739"/>
                      </a:cubicBezTo>
                      <a:cubicBezTo>
                        <a:pt x="5" y="765"/>
                        <a:pt x="8" y="791"/>
                        <a:pt x="14" y="820"/>
                      </a:cubicBezTo>
                      <a:cubicBezTo>
                        <a:pt x="36" y="947"/>
                        <a:pt x="101" y="1065"/>
                        <a:pt x="197" y="1155"/>
                      </a:cubicBezTo>
                      <a:cubicBezTo>
                        <a:pt x="311" y="1262"/>
                        <a:pt x="453" y="1323"/>
                        <a:pt x="601" y="1323"/>
                      </a:cubicBezTo>
                      <a:cubicBezTo>
                        <a:pt x="604" y="1323"/>
                        <a:pt x="608" y="1323"/>
                        <a:pt x="611" y="1323"/>
                      </a:cubicBezTo>
                      <a:cubicBezTo>
                        <a:pt x="642" y="1327"/>
                        <a:pt x="671" y="1329"/>
                        <a:pt x="703" y="1329"/>
                      </a:cubicBezTo>
                      <a:cubicBezTo>
                        <a:pt x="887" y="1329"/>
                        <a:pt x="1063" y="1263"/>
                        <a:pt x="1200" y="1141"/>
                      </a:cubicBezTo>
                      <a:cubicBezTo>
                        <a:pt x="1338" y="1017"/>
                        <a:pt x="1413" y="854"/>
                        <a:pt x="1413" y="679"/>
                      </a:cubicBezTo>
                      <a:cubicBezTo>
                        <a:pt x="1413" y="602"/>
                        <a:pt x="1398" y="526"/>
                        <a:pt x="1369" y="451"/>
                      </a:cubicBezTo>
                      <a:cubicBezTo>
                        <a:pt x="1269" y="181"/>
                        <a:pt x="1015" y="1"/>
                        <a:pt x="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9"/>
                <p:cNvSpPr/>
                <p:nvPr/>
              </p:nvSpPr>
              <p:spPr>
                <a:xfrm>
                  <a:off x="4269725" y="1258850"/>
                  <a:ext cx="37675" cy="19750"/>
                </a:xfrm>
                <a:custGeom>
                  <a:avLst/>
                  <a:gdLst/>
                  <a:ahLst/>
                  <a:cxnLst/>
                  <a:rect l="l" t="t" r="r" b="b"/>
                  <a:pathLst>
                    <a:path w="1507" h="790" extrusionOk="0">
                      <a:moveTo>
                        <a:pt x="1455" y="1"/>
                      </a:moveTo>
                      <a:cubicBezTo>
                        <a:pt x="1447" y="1"/>
                        <a:pt x="1439" y="3"/>
                        <a:pt x="1431" y="7"/>
                      </a:cubicBezTo>
                      <a:cubicBezTo>
                        <a:pt x="1409" y="18"/>
                        <a:pt x="1387" y="32"/>
                        <a:pt x="1364" y="43"/>
                      </a:cubicBezTo>
                      <a:cubicBezTo>
                        <a:pt x="1274" y="93"/>
                        <a:pt x="1181" y="142"/>
                        <a:pt x="1087" y="182"/>
                      </a:cubicBezTo>
                      <a:cubicBezTo>
                        <a:pt x="1067" y="192"/>
                        <a:pt x="998" y="215"/>
                        <a:pt x="912" y="243"/>
                      </a:cubicBezTo>
                      <a:cubicBezTo>
                        <a:pt x="348" y="429"/>
                        <a:pt x="0" y="568"/>
                        <a:pt x="7" y="687"/>
                      </a:cubicBezTo>
                      <a:cubicBezTo>
                        <a:pt x="10" y="749"/>
                        <a:pt x="102" y="773"/>
                        <a:pt x="169" y="789"/>
                      </a:cubicBezTo>
                      <a:lnTo>
                        <a:pt x="176" y="789"/>
                      </a:lnTo>
                      <a:cubicBezTo>
                        <a:pt x="490" y="760"/>
                        <a:pt x="739" y="580"/>
                        <a:pt x="982" y="406"/>
                      </a:cubicBezTo>
                      <a:cubicBezTo>
                        <a:pt x="1138" y="292"/>
                        <a:pt x="1300" y="179"/>
                        <a:pt x="1478" y="104"/>
                      </a:cubicBezTo>
                      <a:cubicBezTo>
                        <a:pt x="1494" y="97"/>
                        <a:pt x="1503" y="81"/>
                        <a:pt x="1504" y="64"/>
                      </a:cubicBezTo>
                      <a:cubicBezTo>
                        <a:pt x="1507" y="45"/>
                        <a:pt x="1497" y="27"/>
                        <a:pt x="1485" y="16"/>
                      </a:cubicBezTo>
                      <a:cubicBezTo>
                        <a:pt x="1478" y="6"/>
                        <a:pt x="1467"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9"/>
                <p:cNvSpPr/>
                <p:nvPr/>
              </p:nvSpPr>
              <p:spPr>
                <a:xfrm>
                  <a:off x="4273425" y="1292850"/>
                  <a:ext cx="42075" cy="21125"/>
                </a:xfrm>
                <a:custGeom>
                  <a:avLst/>
                  <a:gdLst/>
                  <a:ahLst/>
                  <a:cxnLst/>
                  <a:rect l="l" t="t" r="r" b="b"/>
                  <a:pathLst>
                    <a:path w="1683" h="845" extrusionOk="0">
                      <a:moveTo>
                        <a:pt x="1625" y="0"/>
                      </a:moveTo>
                      <a:cubicBezTo>
                        <a:pt x="1623" y="0"/>
                        <a:pt x="1621" y="0"/>
                        <a:pt x="1618" y="1"/>
                      </a:cubicBezTo>
                      <a:cubicBezTo>
                        <a:pt x="1611" y="1"/>
                        <a:pt x="1604" y="5"/>
                        <a:pt x="1597" y="8"/>
                      </a:cubicBezTo>
                      <a:cubicBezTo>
                        <a:pt x="1483" y="79"/>
                        <a:pt x="1355" y="145"/>
                        <a:pt x="1184" y="221"/>
                      </a:cubicBezTo>
                      <a:cubicBezTo>
                        <a:pt x="1107" y="254"/>
                        <a:pt x="1028" y="286"/>
                        <a:pt x="954" y="320"/>
                      </a:cubicBezTo>
                      <a:cubicBezTo>
                        <a:pt x="865" y="358"/>
                        <a:pt x="772" y="396"/>
                        <a:pt x="683" y="438"/>
                      </a:cubicBezTo>
                      <a:lnTo>
                        <a:pt x="677" y="442"/>
                      </a:lnTo>
                      <a:cubicBezTo>
                        <a:pt x="652" y="464"/>
                        <a:pt x="547" y="493"/>
                        <a:pt x="448" y="524"/>
                      </a:cubicBezTo>
                      <a:cubicBezTo>
                        <a:pt x="281" y="574"/>
                        <a:pt x="91" y="629"/>
                        <a:pt x="27" y="697"/>
                      </a:cubicBezTo>
                      <a:cubicBezTo>
                        <a:pt x="8" y="715"/>
                        <a:pt x="1" y="735"/>
                        <a:pt x="1" y="757"/>
                      </a:cubicBezTo>
                      <a:cubicBezTo>
                        <a:pt x="4" y="779"/>
                        <a:pt x="14" y="799"/>
                        <a:pt x="36" y="817"/>
                      </a:cubicBezTo>
                      <a:lnTo>
                        <a:pt x="40" y="818"/>
                      </a:lnTo>
                      <a:cubicBezTo>
                        <a:pt x="71" y="837"/>
                        <a:pt x="106" y="845"/>
                        <a:pt x="145" y="845"/>
                      </a:cubicBezTo>
                      <a:lnTo>
                        <a:pt x="164" y="845"/>
                      </a:lnTo>
                      <a:cubicBezTo>
                        <a:pt x="203" y="843"/>
                        <a:pt x="244" y="831"/>
                        <a:pt x="278" y="823"/>
                      </a:cubicBezTo>
                      <a:cubicBezTo>
                        <a:pt x="371" y="796"/>
                        <a:pt x="463" y="767"/>
                        <a:pt x="552" y="735"/>
                      </a:cubicBezTo>
                      <a:cubicBezTo>
                        <a:pt x="815" y="636"/>
                        <a:pt x="1054" y="504"/>
                        <a:pt x="1260" y="342"/>
                      </a:cubicBezTo>
                      <a:cubicBezTo>
                        <a:pt x="1390" y="253"/>
                        <a:pt x="1521" y="177"/>
                        <a:pt x="1649" y="104"/>
                      </a:cubicBezTo>
                      <a:cubicBezTo>
                        <a:pt x="1674" y="88"/>
                        <a:pt x="1683" y="59"/>
                        <a:pt x="1671" y="31"/>
                      </a:cubicBezTo>
                      <a:cubicBezTo>
                        <a:pt x="1663" y="12"/>
                        <a:pt x="1645" y="0"/>
                        <a:pt x="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9"/>
                <p:cNvSpPr/>
                <p:nvPr/>
              </p:nvSpPr>
              <p:spPr>
                <a:xfrm>
                  <a:off x="3414800" y="1226300"/>
                  <a:ext cx="989825" cy="1364475"/>
                </a:xfrm>
                <a:custGeom>
                  <a:avLst/>
                  <a:gdLst/>
                  <a:ahLst/>
                  <a:cxnLst/>
                  <a:rect l="l" t="t" r="r" b="b"/>
                  <a:pathLst>
                    <a:path w="39593" h="54579" extrusionOk="0">
                      <a:moveTo>
                        <a:pt x="31448" y="2179"/>
                      </a:moveTo>
                      <a:lnTo>
                        <a:pt x="31448" y="2179"/>
                      </a:lnTo>
                      <a:cubicBezTo>
                        <a:pt x="31365" y="2278"/>
                        <a:pt x="31234" y="2322"/>
                        <a:pt x="31107" y="2364"/>
                      </a:cubicBezTo>
                      <a:lnTo>
                        <a:pt x="31099" y="2368"/>
                      </a:lnTo>
                      <a:lnTo>
                        <a:pt x="31096" y="2368"/>
                      </a:lnTo>
                      <a:cubicBezTo>
                        <a:pt x="31091" y="2368"/>
                        <a:pt x="31085" y="2370"/>
                        <a:pt x="31080" y="2370"/>
                      </a:cubicBezTo>
                      <a:cubicBezTo>
                        <a:pt x="31077" y="2326"/>
                        <a:pt x="31067" y="2282"/>
                        <a:pt x="31049" y="2233"/>
                      </a:cubicBezTo>
                      <a:lnTo>
                        <a:pt x="31037" y="2211"/>
                      </a:lnTo>
                      <a:cubicBezTo>
                        <a:pt x="31179" y="2201"/>
                        <a:pt x="31319" y="2189"/>
                        <a:pt x="31448" y="2179"/>
                      </a:cubicBezTo>
                      <a:close/>
                      <a:moveTo>
                        <a:pt x="32314" y="2071"/>
                      </a:moveTo>
                      <a:lnTo>
                        <a:pt x="32314" y="2071"/>
                      </a:lnTo>
                      <a:cubicBezTo>
                        <a:pt x="32323" y="2122"/>
                        <a:pt x="32294" y="2176"/>
                        <a:pt x="32266" y="2226"/>
                      </a:cubicBezTo>
                      <a:cubicBezTo>
                        <a:pt x="32174" y="2405"/>
                        <a:pt x="32014" y="2524"/>
                        <a:pt x="31854" y="2631"/>
                      </a:cubicBezTo>
                      <a:cubicBezTo>
                        <a:pt x="31843" y="2613"/>
                        <a:pt x="31830" y="2597"/>
                        <a:pt x="31816" y="2583"/>
                      </a:cubicBezTo>
                      <a:cubicBezTo>
                        <a:pt x="31741" y="2501"/>
                        <a:pt x="31619" y="2449"/>
                        <a:pt x="31456" y="2424"/>
                      </a:cubicBezTo>
                      <a:cubicBezTo>
                        <a:pt x="31546" y="2361"/>
                        <a:pt x="31632" y="2259"/>
                        <a:pt x="31649" y="2160"/>
                      </a:cubicBezTo>
                      <a:cubicBezTo>
                        <a:pt x="31896" y="2132"/>
                        <a:pt x="32114" y="2106"/>
                        <a:pt x="32314" y="2071"/>
                      </a:cubicBezTo>
                      <a:close/>
                      <a:moveTo>
                        <a:pt x="29969" y="2259"/>
                      </a:moveTo>
                      <a:cubicBezTo>
                        <a:pt x="29949" y="2371"/>
                        <a:pt x="29818" y="2488"/>
                        <a:pt x="29730" y="2568"/>
                      </a:cubicBezTo>
                      <a:lnTo>
                        <a:pt x="29707" y="2588"/>
                      </a:lnTo>
                      <a:cubicBezTo>
                        <a:pt x="29691" y="2604"/>
                        <a:pt x="29651" y="2625"/>
                        <a:pt x="29615" y="2642"/>
                      </a:cubicBezTo>
                      <a:cubicBezTo>
                        <a:pt x="29576" y="2663"/>
                        <a:pt x="29535" y="2683"/>
                        <a:pt x="29506" y="2706"/>
                      </a:cubicBezTo>
                      <a:cubicBezTo>
                        <a:pt x="29498" y="2555"/>
                        <a:pt x="29452" y="2409"/>
                        <a:pt x="29374" y="2291"/>
                      </a:cubicBezTo>
                      <a:cubicBezTo>
                        <a:pt x="29609" y="2275"/>
                        <a:pt x="29794" y="2263"/>
                        <a:pt x="29969" y="2259"/>
                      </a:cubicBezTo>
                      <a:close/>
                      <a:moveTo>
                        <a:pt x="32743" y="1992"/>
                      </a:moveTo>
                      <a:cubicBezTo>
                        <a:pt x="32748" y="1997"/>
                        <a:pt x="32756" y="1998"/>
                        <a:pt x="32763" y="1998"/>
                      </a:cubicBezTo>
                      <a:lnTo>
                        <a:pt x="32769" y="1998"/>
                      </a:lnTo>
                      <a:cubicBezTo>
                        <a:pt x="32775" y="1998"/>
                        <a:pt x="32780" y="1997"/>
                        <a:pt x="32786" y="1997"/>
                      </a:cubicBezTo>
                      <a:cubicBezTo>
                        <a:pt x="32789" y="1997"/>
                        <a:pt x="32791" y="1997"/>
                        <a:pt x="32794" y="1998"/>
                      </a:cubicBezTo>
                      <a:cubicBezTo>
                        <a:pt x="32833" y="1998"/>
                        <a:pt x="32872" y="2007"/>
                        <a:pt x="32910" y="2020"/>
                      </a:cubicBezTo>
                      <a:cubicBezTo>
                        <a:pt x="33025" y="2062"/>
                        <a:pt x="33111" y="2157"/>
                        <a:pt x="33133" y="2256"/>
                      </a:cubicBezTo>
                      <a:cubicBezTo>
                        <a:pt x="33136" y="2351"/>
                        <a:pt x="33103" y="2449"/>
                        <a:pt x="33025" y="2555"/>
                      </a:cubicBezTo>
                      <a:cubicBezTo>
                        <a:pt x="33011" y="2578"/>
                        <a:pt x="32980" y="2612"/>
                        <a:pt x="32945" y="2647"/>
                      </a:cubicBezTo>
                      <a:cubicBezTo>
                        <a:pt x="32894" y="2699"/>
                        <a:pt x="32837" y="2757"/>
                        <a:pt x="32811" y="2814"/>
                      </a:cubicBezTo>
                      <a:cubicBezTo>
                        <a:pt x="32690" y="2699"/>
                        <a:pt x="32493" y="2634"/>
                        <a:pt x="32247" y="2628"/>
                      </a:cubicBezTo>
                      <a:cubicBezTo>
                        <a:pt x="32348" y="2548"/>
                        <a:pt x="32432" y="2437"/>
                        <a:pt x="32476" y="2322"/>
                      </a:cubicBezTo>
                      <a:cubicBezTo>
                        <a:pt x="32515" y="2224"/>
                        <a:pt x="32524" y="2125"/>
                        <a:pt x="32501" y="2040"/>
                      </a:cubicBezTo>
                      <a:cubicBezTo>
                        <a:pt x="32571" y="2027"/>
                        <a:pt x="32639" y="2014"/>
                        <a:pt x="32710" y="2000"/>
                      </a:cubicBezTo>
                      <a:lnTo>
                        <a:pt x="32743" y="1992"/>
                      </a:lnTo>
                      <a:close/>
                      <a:moveTo>
                        <a:pt x="30756" y="2231"/>
                      </a:moveTo>
                      <a:cubicBezTo>
                        <a:pt x="30804" y="2274"/>
                        <a:pt x="30832" y="2320"/>
                        <a:pt x="30833" y="2380"/>
                      </a:cubicBezTo>
                      <a:cubicBezTo>
                        <a:pt x="30841" y="2510"/>
                        <a:pt x="30736" y="2683"/>
                        <a:pt x="30520" y="2893"/>
                      </a:cubicBezTo>
                      <a:lnTo>
                        <a:pt x="30505" y="2908"/>
                      </a:lnTo>
                      <a:lnTo>
                        <a:pt x="30497" y="2916"/>
                      </a:lnTo>
                      <a:cubicBezTo>
                        <a:pt x="30491" y="2922"/>
                        <a:pt x="30484" y="2927"/>
                        <a:pt x="30479" y="2934"/>
                      </a:cubicBezTo>
                      <a:cubicBezTo>
                        <a:pt x="30446" y="2886"/>
                        <a:pt x="30402" y="2843"/>
                        <a:pt x="30348" y="2807"/>
                      </a:cubicBezTo>
                      <a:cubicBezTo>
                        <a:pt x="30240" y="2734"/>
                        <a:pt x="30097" y="2690"/>
                        <a:pt x="29921" y="2676"/>
                      </a:cubicBezTo>
                      <a:cubicBezTo>
                        <a:pt x="30042" y="2580"/>
                        <a:pt x="30126" y="2406"/>
                        <a:pt x="30119" y="2255"/>
                      </a:cubicBezTo>
                      <a:cubicBezTo>
                        <a:pt x="30312" y="2250"/>
                        <a:pt x="30520" y="2242"/>
                        <a:pt x="30756" y="2231"/>
                      </a:cubicBezTo>
                      <a:close/>
                      <a:moveTo>
                        <a:pt x="33422" y="2323"/>
                      </a:moveTo>
                      <a:cubicBezTo>
                        <a:pt x="33430" y="2323"/>
                        <a:pt x="33437" y="2324"/>
                        <a:pt x="33445" y="2325"/>
                      </a:cubicBezTo>
                      <a:lnTo>
                        <a:pt x="33455" y="2326"/>
                      </a:lnTo>
                      <a:cubicBezTo>
                        <a:pt x="33588" y="2342"/>
                        <a:pt x="33770" y="2364"/>
                        <a:pt x="33799" y="2502"/>
                      </a:cubicBezTo>
                      <a:cubicBezTo>
                        <a:pt x="33796" y="2638"/>
                        <a:pt x="33707" y="2755"/>
                        <a:pt x="33621" y="2867"/>
                      </a:cubicBezTo>
                      <a:cubicBezTo>
                        <a:pt x="33602" y="2890"/>
                        <a:pt x="33585" y="2915"/>
                        <a:pt x="33569" y="2938"/>
                      </a:cubicBezTo>
                      <a:cubicBezTo>
                        <a:pt x="33471" y="2852"/>
                        <a:pt x="33323" y="2801"/>
                        <a:pt x="33132" y="2788"/>
                      </a:cubicBezTo>
                      <a:cubicBezTo>
                        <a:pt x="33248" y="2655"/>
                        <a:pt x="33323" y="2492"/>
                        <a:pt x="33336" y="2335"/>
                      </a:cubicBezTo>
                      <a:cubicBezTo>
                        <a:pt x="33366" y="2329"/>
                        <a:pt x="33394" y="2323"/>
                        <a:pt x="33422" y="2323"/>
                      </a:cubicBezTo>
                      <a:close/>
                      <a:moveTo>
                        <a:pt x="31185" y="2569"/>
                      </a:moveTo>
                      <a:cubicBezTo>
                        <a:pt x="31312" y="2569"/>
                        <a:pt x="31442" y="2595"/>
                        <a:pt x="31575" y="2647"/>
                      </a:cubicBezTo>
                      <a:cubicBezTo>
                        <a:pt x="31654" y="2676"/>
                        <a:pt x="31692" y="2718"/>
                        <a:pt x="31692" y="2774"/>
                      </a:cubicBezTo>
                      <a:cubicBezTo>
                        <a:pt x="31690" y="2916"/>
                        <a:pt x="31464" y="3112"/>
                        <a:pt x="31357" y="3203"/>
                      </a:cubicBezTo>
                      <a:lnTo>
                        <a:pt x="31339" y="3218"/>
                      </a:lnTo>
                      <a:cubicBezTo>
                        <a:pt x="31314" y="3237"/>
                        <a:pt x="31289" y="3257"/>
                        <a:pt x="31269" y="3281"/>
                      </a:cubicBezTo>
                      <a:cubicBezTo>
                        <a:pt x="31204" y="3119"/>
                        <a:pt x="31026" y="3007"/>
                        <a:pt x="30759" y="2963"/>
                      </a:cubicBezTo>
                      <a:cubicBezTo>
                        <a:pt x="30865" y="2851"/>
                        <a:pt x="30983" y="2722"/>
                        <a:pt x="31042" y="2580"/>
                      </a:cubicBezTo>
                      <a:lnTo>
                        <a:pt x="31045" y="2580"/>
                      </a:lnTo>
                      <a:cubicBezTo>
                        <a:pt x="31091" y="2573"/>
                        <a:pt x="31138" y="2569"/>
                        <a:pt x="31185" y="2569"/>
                      </a:cubicBezTo>
                      <a:close/>
                      <a:moveTo>
                        <a:pt x="21304" y="2553"/>
                      </a:moveTo>
                      <a:cubicBezTo>
                        <a:pt x="21458" y="2553"/>
                        <a:pt x="21609" y="2635"/>
                        <a:pt x="21713" y="2774"/>
                      </a:cubicBezTo>
                      <a:cubicBezTo>
                        <a:pt x="21818" y="2918"/>
                        <a:pt x="21851" y="3094"/>
                        <a:pt x="21800" y="3247"/>
                      </a:cubicBezTo>
                      <a:cubicBezTo>
                        <a:pt x="21706" y="3430"/>
                        <a:pt x="21535" y="3614"/>
                        <a:pt x="21314" y="3614"/>
                      </a:cubicBezTo>
                      <a:cubicBezTo>
                        <a:pt x="21307" y="3614"/>
                        <a:pt x="21299" y="3613"/>
                        <a:pt x="21292" y="3613"/>
                      </a:cubicBezTo>
                      <a:cubicBezTo>
                        <a:pt x="21287" y="3612"/>
                        <a:pt x="21284" y="3610"/>
                        <a:pt x="21280" y="3610"/>
                      </a:cubicBezTo>
                      <a:lnTo>
                        <a:pt x="21251" y="3610"/>
                      </a:lnTo>
                      <a:cubicBezTo>
                        <a:pt x="21248" y="3610"/>
                        <a:pt x="21246" y="3610"/>
                        <a:pt x="21243" y="3610"/>
                      </a:cubicBezTo>
                      <a:cubicBezTo>
                        <a:pt x="21034" y="3610"/>
                        <a:pt x="20868" y="3552"/>
                        <a:pt x="20758" y="3442"/>
                      </a:cubicBezTo>
                      <a:cubicBezTo>
                        <a:pt x="20674" y="3356"/>
                        <a:pt x="20630" y="3244"/>
                        <a:pt x="20631" y="3120"/>
                      </a:cubicBezTo>
                      <a:cubicBezTo>
                        <a:pt x="20631" y="3115"/>
                        <a:pt x="20631" y="3106"/>
                        <a:pt x="20634" y="3099"/>
                      </a:cubicBezTo>
                      <a:lnTo>
                        <a:pt x="20639" y="3049"/>
                      </a:lnTo>
                      <a:cubicBezTo>
                        <a:pt x="20681" y="2813"/>
                        <a:pt x="20901" y="2567"/>
                        <a:pt x="21300" y="2553"/>
                      </a:cubicBezTo>
                      <a:cubicBezTo>
                        <a:pt x="21302" y="2553"/>
                        <a:pt x="21303" y="2553"/>
                        <a:pt x="21304" y="2553"/>
                      </a:cubicBezTo>
                      <a:close/>
                      <a:moveTo>
                        <a:pt x="32206" y="2805"/>
                      </a:moveTo>
                      <a:cubicBezTo>
                        <a:pt x="32390" y="2805"/>
                        <a:pt x="32542" y="2846"/>
                        <a:pt x="32624" y="2919"/>
                      </a:cubicBezTo>
                      <a:cubicBezTo>
                        <a:pt x="32668" y="2960"/>
                        <a:pt x="32692" y="3007"/>
                        <a:pt x="32692" y="3061"/>
                      </a:cubicBezTo>
                      <a:cubicBezTo>
                        <a:pt x="32690" y="3138"/>
                        <a:pt x="32641" y="3272"/>
                        <a:pt x="32406" y="3450"/>
                      </a:cubicBezTo>
                      <a:cubicBezTo>
                        <a:pt x="32348" y="3502"/>
                        <a:pt x="32273" y="3546"/>
                        <a:pt x="32199" y="3590"/>
                      </a:cubicBezTo>
                      <a:cubicBezTo>
                        <a:pt x="32164" y="3610"/>
                        <a:pt x="32129" y="3630"/>
                        <a:pt x="32097" y="3652"/>
                      </a:cubicBezTo>
                      <a:cubicBezTo>
                        <a:pt x="32021" y="3477"/>
                        <a:pt x="31823" y="3368"/>
                        <a:pt x="31553" y="3349"/>
                      </a:cubicBezTo>
                      <a:cubicBezTo>
                        <a:pt x="31744" y="3206"/>
                        <a:pt x="31871" y="3026"/>
                        <a:pt x="31896" y="2859"/>
                      </a:cubicBezTo>
                      <a:cubicBezTo>
                        <a:pt x="31903" y="2857"/>
                        <a:pt x="31912" y="2852"/>
                        <a:pt x="31919" y="2849"/>
                      </a:cubicBezTo>
                      <a:cubicBezTo>
                        <a:pt x="31963" y="2830"/>
                        <a:pt x="32001" y="2813"/>
                        <a:pt x="32047" y="2813"/>
                      </a:cubicBezTo>
                      <a:cubicBezTo>
                        <a:pt x="32051" y="2813"/>
                        <a:pt x="32054" y="2813"/>
                        <a:pt x="32058" y="2813"/>
                      </a:cubicBezTo>
                      <a:lnTo>
                        <a:pt x="32062" y="2813"/>
                      </a:lnTo>
                      <a:cubicBezTo>
                        <a:pt x="32112" y="2808"/>
                        <a:pt x="32160" y="2805"/>
                        <a:pt x="32206" y="2805"/>
                      </a:cubicBezTo>
                      <a:close/>
                      <a:moveTo>
                        <a:pt x="29837" y="2857"/>
                      </a:moveTo>
                      <a:cubicBezTo>
                        <a:pt x="30021" y="2857"/>
                        <a:pt x="30201" y="2886"/>
                        <a:pt x="30322" y="3026"/>
                      </a:cubicBezTo>
                      <a:cubicBezTo>
                        <a:pt x="30323" y="3033"/>
                        <a:pt x="30328" y="3042"/>
                        <a:pt x="30329" y="3049"/>
                      </a:cubicBezTo>
                      <a:cubicBezTo>
                        <a:pt x="30332" y="3065"/>
                        <a:pt x="30336" y="3084"/>
                        <a:pt x="30338" y="3100"/>
                      </a:cubicBezTo>
                      <a:cubicBezTo>
                        <a:pt x="30352" y="3307"/>
                        <a:pt x="30118" y="3479"/>
                        <a:pt x="29928" y="3616"/>
                      </a:cubicBezTo>
                      <a:cubicBezTo>
                        <a:pt x="29885" y="3646"/>
                        <a:pt x="29844" y="3677"/>
                        <a:pt x="29810" y="3705"/>
                      </a:cubicBezTo>
                      <a:cubicBezTo>
                        <a:pt x="29807" y="3706"/>
                        <a:pt x="29804" y="3706"/>
                        <a:pt x="29803" y="3709"/>
                      </a:cubicBezTo>
                      <a:cubicBezTo>
                        <a:pt x="29733" y="3561"/>
                        <a:pt x="29555" y="3461"/>
                        <a:pt x="29280" y="3413"/>
                      </a:cubicBezTo>
                      <a:cubicBezTo>
                        <a:pt x="29306" y="3352"/>
                        <a:pt x="29335" y="3289"/>
                        <a:pt x="29364" y="3231"/>
                      </a:cubicBezTo>
                      <a:cubicBezTo>
                        <a:pt x="29420" y="3113"/>
                        <a:pt x="29478" y="2992"/>
                        <a:pt x="29503" y="2861"/>
                      </a:cubicBezTo>
                      <a:cubicBezTo>
                        <a:pt x="29504" y="2864"/>
                        <a:pt x="29507" y="2865"/>
                        <a:pt x="29509" y="2867"/>
                      </a:cubicBezTo>
                      <a:cubicBezTo>
                        <a:pt x="29513" y="2868"/>
                        <a:pt x="29519" y="2871"/>
                        <a:pt x="29525" y="2871"/>
                      </a:cubicBezTo>
                      <a:cubicBezTo>
                        <a:pt x="29557" y="2868"/>
                        <a:pt x="29590" y="2867"/>
                        <a:pt x="29624" y="2865"/>
                      </a:cubicBezTo>
                      <a:cubicBezTo>
                        <a:pt x="29693" y="2861"/>
                        <a:pt x="29766" y="2857"/>
                        <a:pt x="29837" y="2857"/>
                      </a:cubicBezTo>
                      <a:close/>
                      <a:moveTo>
                        <a:pt x="32916" y="2989"/>
                      </a:moveTo>
                      <a:cubicBezTo>
                        <a:pt x="33041" y="2989"/>
                        <a:pt x="33403" y="2991"/>
                        <a:pt x="33460" y="3122"/>
                      </a:cubicBezTo>
                      <a:cubicBezTo>
                        <a:pt x="33489" y="3189"/>
                        <a:pt x="33439" y="3289"/>
                        <a:pt x="33314" y="3419"/>
                      </a:cubicBezTo>
                      <a:cubicBezTo>
                        <a:pt x="33311" y="3421"/>
                        <a:pt x="33309" y="3422"/>
                        <a:pt x="33308" y="3426"/>
                      </a:cubicBezTo>
                      <a:lnTo>
                        <a:pt x="33304" y="3431"/>
                      </a:lnTo>
                      <a:lnTo>
                        <a:pt x="33302" y="3434"/>
                      </a:lnTo>
                      <a:cubicBezTo>
                        <a:pt x="33209" y="3530"/>
                        <a:pt x="33098" y="3607"/>
                        <a:pt x="32993" y="3681"/>
                      </a:cubicBezTo>
                      <a:cubicBezTo>
                        <a:pt x="32966" y="3700"/>
                        <a:pt x="32936" y="3721"/>
                        <a:pt x="32909" y="3741"/>
                      </a:cubicBezTo>
                      <a:cubicBezTo>
                        <a:pt x="32877" y="3714"/>
                        <a:pt x="32836" y="3695"/>
                        <a:pt x="32783" y="3679"/>
                      </a:cubicBezTo>
                      <a:cubicBezTo>
                        <a:pt x="32724" y="3661"/>
                        <a:pt x="32648" y="3649"/>
                        <a:pt x="32563" y="3648"/>
                      </a:cubicBezTo>
                      <a:cubicBezTo>
                        <a:pt x="32845" y="3448"/>
                        <a:pt x="32980" y="3201"/>
                        <a:pt x="32916" y="2989"/>
                      </a:cubicBezTo>
                      <a:close/>
                      <a:moveTo>
                        <a:pt x="33763" y="3124"/>
                      </a:moveTo>
                      <a:cubicBezTo>
                        <a:pt x="33816" y="3124"/>
                        <a:pt x="33868" y="3136"/>
                        <a:pt x="33910" y="3158"/>
                      </a:cubicBezTo>
                      <a:cubicBezTo>
                        <a:pt x="33914" y="3160"/>
                        <a:pt x="33917" y="3160"/>
                        <a:pt x="33923" y="3160"/>
                      </a:cubicBezTo>
                      <a:cubicBezTo>
                        <a:pt x="33927" y="3161"/>
                        <a:pt x="33929" y="3164"/>
                        <a:pt x="33932" y="3166"/>
                      </a:cubicBezTo>
                      <a:lnTo>
                        <a:pt x="33938" y="3168"/>
                      </a:lnTo>
                      <a:lnTo>
                        <a:pt x="33943" y="3173"/>
                      </a:lnTo>
                      <a:lnTo>
                        <a:pt x="33946" y="3176"/>
                      </a:lnTo>
                      <a:cubicBezTo>
                        <a:pt x="33951" y="3179"/>
                        <a:pt x="33954" y="3182"/>
                        <a:pt x="33957" y="3183"/>
                      </a:cubicBezTo>
                      <a:lnTo>
                        <a:pt x="33959" y="3187"/>
                      </a:lnTo>
                      <a:cubicBezTo>
                        <a:pt x="33964" y="3192"/>
                        <a:pt x="33968" y="3195"/>
                        <a:pt x="33973" y="3198"/>
                      </a:cubicBezTo>
                      <a:cubicBezTo>
                        <a:pt x="33978" y="3203"/>
                        <a:pt x="33981" y="3209"/>
                        <a:pt x="33986" y="3212"/>
                      </a:cubicBezTo>
                      <a:lnTo>
                        <a:pt x="34003" y="3198"/>
                      </a:lnTo>
                      <a:lnTo>
                        <a:pt x="33987" y="3215"/>
                      </a:lnTo>
                      <a:cubicBezTo>
                        <a:pt x="33987" y="3218"/>
                        <a:pt x="33989" y="3224"/>
                        <a:pt x="33993" y="3228"/>
                      </a:cubicBezTo>
                      <a:lnTo>
                        <a:pt x="33994" y="3233"/>
                      </a:lnTo>
                      <a:cubicBezTo>
                        <a:pt x="33996" y="3238"/>
                        <a:pt x="33999" y="3243"/>
                        <a:pt x="34000" y="3247"/>
                      </a:cubicBezTo>
                      <a:cubicBezTo>
                        <a:pt x="34002" y="3250"/>
                        <a:pt x="34002" y="3253"/>
                        <a:pt x="34002" y="3254"/>
                      </a:cubicBezTo>
                      <a:cubicBezTo>
                        <a:pt x="34003" y="3259"/>
                        <a:pt x="34003" y="3265"/>
                        <a:pt x="34006" y="3269"/>
                      </a:cubicBezTo>
                      <a:cubicBezTo>
                        <a:pt x="34006" y="3273"/>
                        <a:pt x="34008" y="3276"/>
                        <a:pt x="34008" y="3281"/>
                      </a:cubicBezTo>
                      <a:cubicBezTo>
                        <a:pt x="34008" y="3284"/>
                        <a:pt x="34009" y="3289"/>
                        <a:pt x="34009" y="3294"/>
                      </a:cubicBezTo>
                      <a:lnTo>
                        <a:pt x="34009" y="3297"/>
                      </a:lnTo>
                      <a:lnTo>
                        <a:pt x="34009" y="3316"/>
                      </a:lnTo>
                      <a:lnTo>
                        <a:pt x="34009" y="3317"/>
                      </a:lnTo>
                      <a:cubicBezTo>
                        <a:pt x="34009" y="3323"/>
                        <a:pt x="34008" y="3327"/>
                        <a:pt x="34008" y="3335"/>
                      </a:cubicBezTo>
                      <a:lnTo>
                        <a:pt x="34008" y="3339"/>
                      </a:lnTo>
                      <a:cubicBezTo>
                        <a:pt x="34006" y="3345"/>
                        <a:pt x="34006" y="3349"/>
                        <a:pt x="34003" y="3355"/>
                      </a:cubicBezTo>
                      <a:lnTo>
                        <a:pt x="34003" y="3356"/>
                      </a:lnTo>
                      <a:lnTo>
                        <a:pt x="34003" y="3359"/>
                      </a:lnTo>
                      <a:lnTo>
                        <a:pt x="33999" y="3375"/>
                      </a:lnTo>
                      <a:lnTo>
                        <a:pt x="33999" y="3377"/>
                      </a:lnTo>
                      <a:lnTo>
                        <a:pt x="33999" y="3378"/>
                      </a:lnTo>
                      <a:cubicBezTo>
                        <a:pt x="33994" y="3386"/>
                        <a:pt x="33993" y="3393"/>
                        <a:pt x="33989" y="3400"/>
                      </a:cubicBezTo>
                      <a:cubicBezTo>
                        <a:pt x="33926" y="3531"/>
                        <a:pt x="33812" y="3630"/>
                        <a:pt x="33703" y="3727"/>
                      </a:cubicBezTo>
                      <a:lnTo>
                        <a:pt x="33688" y="3740"/>
                      </a:lnTo>
                      <a:lnTo>
                        <a:pt x="33687" y="3741"/>
                      </a:lnTo>
                      <a:lnTo>
                        <a:pt x="33685" y="3743"/>
                      </a:lnTo>
                      <a:lnTo>
                        <a:pt x="33697" y="3763"/>
                      </a:lnTo>
                      <a:lnTo>
                        <a:pt x="33683" y="3744"/>
                      </a:lnTo>
                      <a:lnTo>
                        <a:pt x="33681" y="3747"/>
                      </a:lnTo>
                      <a:cubicBezTo>
                        <a:pt x="33678" y="3749"/>
                        <a:pt x="33675" y="3751"/>
                        <a:pt x="33669" y="3756"/>
                      </a:cubicBezTo>
                      <a:lnTo>
                        <a:pt x="33667" y="3757"/>
                      </a:lnTo>
                      <a:cubicBezTo>
                        <a:pt x="33646" y="3765"/>
                        <a:pt x="33629" y="3776"/>
                        <a:pt x="33611" y="3786"/>
                      </a:cubicBezTo>
                      <a:cubicBezTo>
                        <a:pt x="33594" y="3794"/>
                        <a:pt x="33578" y="3805"/>
                        <a:pt x="33560" y="3821"/>
                      </a:cubicBezTo>
                      <a:cubicBezTo>
                        <a:pt x="33497" y="3786"/>
                        <a:pt x="33417" y="3765"/>
                        <a:pt x="33323" y="3754"/>
                      </a:cubicBezTo>
                      <a:cubicBezTo>
                        <a:pt x="33521" y="3623"/>
                        <a:pt x="33655" y="3451"/>
                        <a:pt x="33684" y="3284"/>
                      </a:cubicBezTo>
                      <a:cubicBezTo>
                        <a:pt x="33687" y="3281"/>
                        <a:pt x="33688" y="3278"/>
                        <a:pt x="33688" y="3275"/>
                      </a:cubicBezTo>
                      <a:cubicBezTo>
                        <a:pt x="33697" y="3225"/>
                        <a:pt x="33696" y="3176"/>
                        <a:pt x="33687" y="3132"/>
                      </a:cubicBezTo>
                      <a:cubicBezTo>
                        <a:pt x="33712" y="3127"/>
                        <a:pt x="33738" y="3124"/>
                        <a:pt x="33763" y="3124"/>
                      </a:cubicBezTo>
                      <a:close/>
                      <a:moveTo>
                        <a:pt x="30603" y="3126"/>
                      </a:moveTo>
                      <a:cubicBezTo>
                        <a:pt x="30726" y="3126"/>
                        <a:pt x="30849" y="3135"/>
                        <a:pt x="30950" y="3180"/>
                      </a:cubicBezTo>
                      <a:cubicBezTo>
                        <a:pt x="30994" y="3201"/>
                        <a:pt x="31030" y="3225"/>
                        <a:pt x="31059" y="3259"/>
                      </a:cubicBezTo>
                      <a:cubicBezTo>
                        <a:pt x="31167" y="3515"/>
                        <a:pt x="30903" y="3743"/>
                        <a:pt x="30709" y="3910"/>
                      </a:cubicBezTo>
                      <a:lnTo>
                        <a:pt x="30672" y="3944"/>
                      </a:lnTo>
                      <a:cubicBezTo>
                        <a:pt x="30658" y="3953"/>
                        <a:pt x="30638" y="3967"/>
                        <a:pt x="30618" y="3986"/>
                      </a:cubicBezTo>
                      <a:cubicBezTo>
                        <a:pt x="30511" y="3856"/>
                        <a:pt x="30335" y="3778"/>
                        <a:pt x="30108" y="3762"/>
                      </a:cubicBezTo>
                      <a:cubicBezTo>
                        <a:pt x="30387" y="3587"/>
                        <a:pt x="30553" y="3345"/>
                        <a:pt x="30542" y="3126"/>
                      </a:cubicBezTo>
                      <a:cubicBezTo>
                        <a:pt x="30562" y="3126"/>
                        <a:pt x="30583" y="3126"/>
                        <a:pt x="30603" y="3126"/>
                      </a:cubicBezTo>
                      <a:close/>
                      <a:moveTo>
                        <a:pt x="31292" y="3488"/>
                      </a:moveTo>
                      <a:cubicBezTo>
                        <a:pt x="31314" y="3493"/>
                        <a:pt x="31339" y="3495"/>
                        <a:pt x="31361" y="3498"/>
                      </a:cubicBezTo>
                      <a:cubicBezTo>
                        <a:pt x="31378" y="3499"/>
                        <a:pt x="31394" y="3499"/>
                        <a:pt x="31408" y="3502"/>
                      </a:cubicBezTo>
                      <a:cubicBezTo>
                        <a:pt x="31429" y="3507"/>
                        <a:pt x="31456" y="3509"/>
                        <a:pt x="31482" y="3515"/>
                      </a:cubicBezTo>
                      <a:cubicBezTo>
                        <a:pt x="31620" y="3537"/>
                        <a:pt x="31830" y="3568"/>
                        <a:pt x="31897" y="3667"/>
                      </a:cubicBezTo>
                      <a:cubicBezTo>
                        <a:pt x="31918" y="3696"/>
                        <a:pt x="31923" y="3728"/>
                        <a:pt x="31915" y="3767"/>
                      </a:cubicBezTo>
                      <a:cubicBezTo>
                        <a:pt x="31909" y="3781"/>
                        <a:pt x="31903" y="3795"/>
                        <a:pt x="31894" y="3813"/>
                      </a:cubicBezTo>
                      <a:cubicBezTo>
                        <a:pt x="31830" y="3945"/>
                        <a:pt x="31718" y="4056"/>
                        <a:pt x="31609" y="4159"/>
                      </a:cubicBezTo>
                      <a:cubicBezTo>
                        <a:pt x="31606" y="4162"/>
                        <a:pt x="31603" y="4165"/>
                        <a:pt x="31603" y="4170"/>
                      </a:cubicBezTo>
                      <a:cubicBezTo>
                        <a:pt x="31591" y="4180"/>
                        <a:pt x="31581" y="4189"/>
                        <a:pt x="31572" y="4199"/>
                      </a:cubicBezTo>
                      <a:cubicBezTo>
                        <a:pt x="31550" y="4218"/>
                        <a:pt x="31523" y="4235"/>
                        <a:pt x="31494" y="4253"/>
                      </a:cubicBezTo>
                      <a:cubicBezTo>
                        <a:pt x="31477" y="4264"/>
                        <a:pt x="31459" y="4273"/>
                        <a:pt x="31443" y="4286"/>
                      </a:cubicBezTo>
                      <a:cubicBezTo>
                        <a:pt x="31437" y="4276"/>
                        <a:pt x="31431" y="4267"/>
                        <a:pt x="31424" y="4257"/>
                      </a:cubicBezTo>
                      <a:cubicBezTo>
                        <a:pt x="31424" y="4253"/>
                        <a:pt x="31422" y="4250"/>
                        <a:pt x="31421" y="4245"/>
                      </a:cubicBezTo>
                      <a:cubicBezTo>
                        <a:pt x="31335" y="4117"/>
                        <a:pt x="31158" y="4044"/>
                        <a:pt x="30919" y="4033"/>
                      </a:cubicBezTo>
                      <a:cubicBezTo>
                        <a:pt x="31136" y="3871"/>
                        <a:pt x="31269" y="3676"/>
                        <a:pt x="31292" y="3488"/>
                      </a:cubicBezTo>
                      <a:close/>
                      <a:moveTo>
                        <a:pt x="32458" y="3824"/>
                      </a:moveTo>
                      <a:cubicBezTo>
                        <a:pt x="32484" y="3824"/>
                        <a:pt x="32509" y="3825"/>
                        <a:pt x="32533" y="3826"/>
                      </a:cubicBezTo>
                      <a:lnTo>
                        <a:pt x="32540" y="3826"/>
                      </a:lnTo>
                      <a:cubicBezTo>
                        <a:pt x="32576" y="3827"/>
                        <a:pt x="32616" y="3829"/>
                        <a:pt x="32649" y="3834"/>
                      </a:cubicBezTo>
                      <a:cubicBezTo>
                        <a:pt x="32718" y="3843"/>
                        <a:pt x="32757" y="3862"/>
                        <a:pt x="32766" y="3888"/>
                      </a:cubicBezTo>
                      <a:cubicBezTo>
                        <a:pt x="32778" y="3918"/>
                        <a:pt x="32756" y="3963"/>
                        <a:pt x="32705" y="4023"/>
                      </a:cubicBezTo>
                      <a:cubicBezTo>
                        <a:pt x="32608" y="4132"/>
                        <a:pt x="32429" y="4254"/>
                        <a:pt x="32324" y="4327"/>
                      </a:cubicBezTo>
                      <a:cubicBezTo>
                        <a:pt x="32294" y="4350"/>
                        <a:pt x="32267" y="4368"/>
                        <a:pt x="32253" y="4378"/>
                      </a:cubicBezTo>
                      <a:cubicBezTo>
                        <a:pt x="32243" y="4384"/>
                        <a:pt x="32232" y="4391"/>
                        <a:pt x="32225" y="4400"/>
                      </a:cubicBezTo>
                      <a:cubicBezTo>
                        <a:pt x="32130" y="4320"/>
                        <a:pt x="31996" y="4272"/>
                        <a:pt x="31832" y="4263"/>
                      </a:cubicBezTo>
                      <a:cubicBezTo>
                        <a:pt x="31932" y="4192"/>
                        <a:pt x="32008" y="4113"/>
                        <a:pt x="32059" y="4025"/>
                      </a:cubicBezTo>
                      <a:cubicBezTo>
                        <a:pt x="32085" y="3989"/>
                        <a:pt x="32101" y="3950"/>
                        <a:pt x="32113" y="3906"/>
                      </a:cubicBezTo>
                      <a:cubicBezTo>
                        <a:pt x="32221" y="3838"/>
                        <a:pt x="32347" y="3824"/>
                        <a:pt x="32458" y="3824"/>
                      </a:cubicBezTo>
                      <a:close/>
                      <a:moveTo>
                        <a:pt x="36347" y="579"/>
                      </a:moveTo>
                      <a:cubicBezTo>
                        <a:pt x="36218" y="1045"/>
                        <a:pt x="35968" y="1457"/>
                        <a:pt x="35723" y="1854"/>
                      </a:cubicBezTo>
                      <a:lnTo>
                        <a:pt x="35619" y="2023"/>
                      </a:lnTo>
                      <a:lnTo>
                        <a:pt x="35618" y="2029"/>
                      </a:lnTo>
                      <a:cubicBezTo>
                        <a:pt x="35614" y="2042"/>
                        <a:pt x="35611" y="2052"/>
                        <a:pt x="35606" y="2064"/>
                      </a:cubicBezTo>
                      <a:cubicBezTo>
                        <a:pt x="35593" y="2107"/>
                        <a:pt x="35586" y="2148"/>
                        <a:pt x="35586" y="2185"/>
                      </a:cubicBezTo>
                      <a:lnTo>
                        <a:pt x="35586" y="2217"/>
                      </a:lnTo>
                      <a:lnTo>
                        <a:pt x="35586" y="2224"/>
                      </a:lnTo>
                      <a:lnTo>
                        <a:pt x="35586" y="2227"/>
                      </a:lnTo>
                      <a:cubicBezTo>
                        <a:pt x="35586" y="2233"/>
                        <a:pt x="35589" y="2240"/>
                        <a:pt x="35589" y="2246"/>
                      </a:cubicBezTo>
                      <a:cubicBezTo>
                        <a:pt x="35589" y="2247"/>
                        <a:pt x="35590" y="2250"/>
                        <a:pt x="35590" y="2253"/>
                      </a:cubicBezTo>
                      <a:lnTo>
                        <a:pt x="35592" y="2258"/>
                      </a:lnTo>
                      <a:cubicBezTo>
                        <a:pt x="35595" y="2263"/>
                        <a:pt x="35595" y="2268"/>
                        <a:pt x="35596" y="2272"/>
                      </a:cubicBezTo>
                      <a:cubicBezTo>
                        <a:pt x="35596" y="2277"/>
                        <a:pt x="35598" y="2278"/>
                        <a:pt x="35599" y="2279"/>
                      </a:cubicBezTo>
                      <a:lnTo>
                        <a:pt x="35602" y="2284"/>
                      </a:lnTo>
                      <a:cubicBezTo>
                        <a:pt x="35603" y="2287"/>
                        <a:pt x="35605" y="2293"/>
                        <a:pt x="35606" y="2297"/>
                      </a:cubicBezTo>
                      <a:cubicBezTo>
                        <a:pt x="35609" y="2298"/>
                        <a:pt x="35609" y="2301"/>
                        <a:pt x="35611" y="2304"/>
                      </a:cubicBezTo>
                      <a:lnTo>
                        <a:pt x="35612" y="2306"/>
                      </a:lnTo>
                      <a:cubicBezTo>
                        <a:pt x="35614" y="2310"/>
                        <a:pt x="35618" y="2314"/>
                        <a:pt x="35619" y="2319"/>
                      </a:cubicBezTo>
                      <a:cubicBezTo>
                        <a:pt x="35621" y="2320"/>
                        <a:pt x="35624" y="2323"/>
                        <a:pt x="35627" y="2328"/>
                      </a:cubicBezTo>
                      <a:cubicBezTo>
                        <a:pt x="35630" y="2332"/>
                        <a:pt x="35633" y="2335"/>
                        <a:pt x="35635" y="2339"/>
                      </a:cubicBezTo>
                      <a:cubicBezTo>
                        <a:pt x="35638" y="2341"/>
                        <a:pt x="35640" y="2344"/>
                        <a:pt x="35643" y="2346"/>
                      </a:cubicBezTo>
                      <a:lnTo>
                        <a:pt x="35654" y="2357"/>
                      </a:lnTo>
                      <a:cubicBezTo>
                        <a:pt x="35656" y="2358"/>
                        <a:pt x="35660" y="2361"/>
                        <a:pt x="35663" y="2364"/>
                      </a:cubicBezTo>
                      <a:cubicBezTo>
                        <a:pt x="35666" y="2368"/>
                        <a:pt x="35670" y="2370"/>
                        <a:pt x="35676" y="2373"/>
                      </a:cubicBezTo>
                      <a:cubicBezTo>
                        <a:pt x="35679" y="2376"/>
                        <a:pt x="35682" y="2377"/>
                        <a:pt x="35685" y="2379"/>
                      </a:cubicBezTo>
                      <a:cubicBezTo>
                        <a:pt x="35688" y="2380"/>
                        <a:pt x="35694" y="2384"/>
                        <a:pt x="35700" y="2386"/>
                      </a:cubicBezTo>
                      <a:cubicBezTo>
                        <a:pt x="35703" y="2387"/>
                        <a:pt x="35705" y="2390"/>
                        <a:pt x="35708" y="2390"/>
                      </a:cubicBezTo>
                      <a:cubicBezTo>
                        <a:pt x="35714" y="2392"/>
                        <a:pt x="35720" y="2393"/>
                        <a:pt x="35724" y="2396"/>
                      </a:cubicBezTo>
                      <a:cubicBezTo>
                        <a:pt x="35729" y="2399"/>
                        <a:pt x="35730" y="2399"/>
                        <a:pt x="35735" y="2400"/>
                      </a:cubicBezTo>
                      <a:cubicBezTo>
                        <a:pt x="35739" y="2402"/>
                        <a:pt x="35746" y="2405"/>
                        <a:pt x="35752" y="2406"/>
                      </a:cubicBezTo>
                      <a:lnTo>
                        <a:pt x="35759" y="2408"/>
                      </a:lnTo>
                      <a:cubicBezTo>
                        <a:pt x="35767" y="2409"/>
                        <a:pt x="35774" y="2412"/>
                        <a:pt x="35783" y="2414"/>
                      </a:cubicBezTo>
                      <a:lnTo>
                        <a:pt x="35787" y="2414"/>
                      </a:lnTo>
                      <a:cubicBezTo>
                        <a:pt x="35796" y="2415"/>
                        <a:pt x="35805" y="2415"/>
                        <a:pt x="35816" y="2416"/>
                      </a:cubicBezTo>
                      <a:cubicBezTo>
                        <a:pt x="35835" y="2419"/>
                        <a:pt x="35854" y="2420"/>
                        <a:pt x="35875" y="2420"/>
                      </a:cubicBezTo>
                      <a:cubicBezTo>
                        <a:pt x="35887" y="2420"/>
                        <a:pt x="35900" y="2420"/>
                        <a:pt x="35912" y="2419"/>
                      </a:cubicBezTo>
                      <a:cubicBezTo>
                        <a:pt x="36166" y="2406"/>
                        <a:pt x="36520" y="2269"/>
                        <a:pt x="36707" y="2189"/>
                      </a:cubicBezTo>
                      <a:cubicBezTo>
                        <a:pt x="36790" y="2154"/>
                        <a:pt x="36863" y="2121"/>
                        <a:pt x="36921" y="2093"/>
                      </a:cubicBezTo>
                      <a:lnTo>
                        <a:pt x="36921" y="2093"/>
                      </a:lnTo>
                      <a:cubicBezTo>
                        <a:pt x="36523" y="2654"/>
                        <a:pt x="36048" y="3131"/>
                        <a:pt x="35466" y="3546"/>
                      </a:cubicBezTo>
                      <a:cubicBezTo>
                        <a:pt x="34899" y="3953"/>
                        <a:pt x="34236" y="4295"/>
                        <a:pt x="33444" y="4594"/>
                      </a:cubicBezTo>
                      <a:cubicBezTo>
                        <a:pt x="33454" y="4587"/>
                        <a:pt x="33461" y="4581"/>
                        <a:pt x="33468" y="4575"/>
                      </a:cubicBezTo>
                      <a:lnTo>
                        <a:pt x="33471" y="4573"/>
                      </a:lnTo>
                      <a:cubicBezTo>
                        <a:pt x="33645" y="4420"/>
                        <a:pt x="33742" y="4254"/>
                        <a:pt x="33745" y="4104"/>
                      </a:cubicBezTo>
                      <a:cubicBezTo>
                        <a:pt x="33745" y="4075"/>
                        <a:pt x="33741" y="4046"/>
                        <a:pt x="33735" y="4018"/>
                      </a:cubicBezTo>
                      <a:cubicBezTo>
                        <a:pt x="33757" y="4004"/>
                        <a:pt x="33776" y="3988"/>
                        <a:pt x="33793" y="3967"/>
                      </a:cubicBezTo>
                      <a:lnTo>
                        <a:pt x="33796" y="3966"/>
                      </a:lnTo>
                      <a:lnTo>
                        <a:pt x="33798" y="3964"/>
                      </a:lnTo>
                      <a:lnTo>
                        <a:pt x="33799" y="3961"/>
                      </a:lnTo>
                      <a:lnTo>
                        <a:pt x="33804" y="3960"/>
                      </a:lnTo>
                      <a:lnTo>
                        <a:pt x="33811" y="3957"/>
                      </a:lnTo>
                      <a:cubicBezTo>
                        <a:pt x="33871" y="3922"/>
                        <a:pt x="33929" y="3859"/>
                        <a:pt x="33978" y="3804"/>
                      </a:cubicBezTo>
                      <a:cubicBezTo>
                        <a:pt x="34002" y="3778"/>
                        <a:pt x="34024" y="3753"/>
                        <a:pt x="34044" y="3734"/>
                      </a:cubicBezTo>
                      <a:cubicBezTo>
                        <a:pt x="34155" y="3619"/>
                        <a:pt x="34219" y="3483"/>
                        <a:pt x="34225" y="3354"/>
                      </a:cubicBezTo>
                      <a:cubicBezTo>
                        <a:pt x="34229" y="3222"/>
                        <a:pt x="34175" y="3112"/>
                        <a:pt x="34072" y="3043"/>
                      </a:cubicBezTo>
                      <a:lnTo>
                        <a:pt x="34067" y="3040"/>
                      </a:lnTo>
                      <a:cubicBezTo>
                        <a:pt x="33999" y="2996"/>
                        <a:pt x="33913" y="2973"/>
                        <a:pt x="33812" y="2969"/>
                      </a:cubicBezTo>
                      <a:cubicBezTo>
                        <a:pt x="34072" y="2639"/>
                        <a:pt x="34040" y="2438"/>
                        <a:pt x="33965" y="2328"/>
                      </a:cubicBezTo>
                      <a:cubicBezTo>
                        <a:pt x="33869" y="2183"/>
                        <a:pt x="33654" y="2122"/>
                        <a:pt x="33474" y="2122"/>
                      </a:cubicBezTo>
                      <a:cubicBezTo>
                        <a:pt x="33420" y="2122"/>
                        <a:pt x="33369" y="2128"/>
                        <a:pt x="33325" y="2138"/>
                      </a:cubicBezTo>
                      <a:cubicBezTo>
                        <a:pt x="33295" y="2038"/>
                        <a:pt x="33232" y="1957"/>
                        <a:pt x="33140" y="1902"/>
                      </a:cubicBezTo>
                      <a:cubicBezTo>
                        <a:pt x="33242" y="1876"/>
                        <a:pt x="33346" y="1851"/>
                        <a:pt x="33448" y="1822"/>
                      </a:cubicBezTo>
                      <a:cubicBezTo>
                        <a:pt x="34534" y="1562"/>
                        <a:pt x="35313" y="1261"/>
                        <a:pt x="35974" y="840"/>
                      </a:cubicBezTo>
                      <a:cubicBezTo>
                        <a:pt x="36109" y="752"/>
                        <a:pt x="36233" y="666"/>
                        <a:pt x="36347" y="579"/>
                      </a:cubicBezTo>
                      <a:close/>
                      <a:moveTo>
                        <a:pt x="33084" y="3934"/>
                      </a:moveTo>
                      <a:cubicBezTo>
                        <a:pt x="33092" y="3934"/>
                        <a:pt x="33099" y="3935"/>
                        <a:pt x="33107" y="3937"/>
                      </a:cubicBezTo>
                      <a:lnTo>
                        <a:pt x="33110" y="3937"/>
                      </a:lnTo>
                      <a:cubicBezTo>
                        <a:pt x="33126" y="3938"/>
                        <a:pt x="33140" y="3938"/>
                        <a:pt x="33158" y="3939"/>
                      </a:cubicBezTo>
                      <a:cubicBezTo>
                        <a:pt x="33279" y="3950"/>
                        <a:pt x="33426" y="3960"/>
                        <a:pt x="33505" y="4047"/>
                      </a:cubicBezTo>
                      <a:cubicBezTo>
                        <a:pt x="33506" y="4052"/>
                        <a:pt x="33506" y="4055"/>
                        <a:pt x="33508" y="4060"/>
                      </a:cubicBezTo>
                      <a:cubicBezTo>
                        <a:pt x="33493" y="4141"/>
                        <a:pt x="33452" y="4219"/>
                        <a:pt x="33381" y="4301"/>
                      </a:cubicBezTo>
                      <a:cubicBezTo>
                        <a:pt x="33318" y="4374"/>
                        <a:pt x="33244" y="4438"/>
                        <a:pt x="33171" y="4501"/>
                      </a:cubicBezTo>
                      <a:cubicBezTo>
                        <a:pt x="33156" y="4514"/>
                        <a:pt x="33143" y="4525"/>
                        <a:pt x="33132" y="4537"/>
                      </a:cubicBezTo>
                      <a:cubicBezTo>
                        <a:pt x="33105" y="4556"/>
                        <a:pt x="33070" y="4579"/>
                        <a:pt x="33044" y="4608"/>
                      </a:cubicBezTo>
                      <a:cubicBezTo>
                        <a:pt x="32916" y="4484"/>
                        <a:pt x="32738" y="4439"/>
                        <a:pt x="32588" y="4425"/>
                      </a:cubicBezTo>
                      <a:cubicBezTo>
                        <a:pt x="32796" y="4282"/>
                        <a:pt x="32947" y="4100"/>
                        <a:pt x="32979" y="3953"/>
                      </a:cubicBezTo>
                      <a:cubicBezTo>
                        <a:pt x="32995" y="3951"/>
                        <a:pt x="33009" y="3947"/>
                        <a:pt x="33024" y="3944"/>
                      </a:cubicBezTo>
                      <a:cubicBezTo>
                        <a:pt x="33045" y="3939"/>
                        <a:pt x="33065" y="3934"/>
                        <a:pt x="33084" y="3934"/>
                      </a:cubicBezTo>
                      <a:close/>
                      <a:moveTo>
                        <a:pt x="29985" y="3931"/>
                      </a:moveTo>
                      <a:cubicBezTo>
                        <a:pt x="30257" y="3931"/>
                        <a:pt x="30420" y="3987"/>
                        <a:pt x="30472" y="4098"/>
                      </a:cubicBezTo>
                      <a:cubicBezTo>
                        <a:pt x="30527" y="4227"/>
                        <a:pt x="30443" y="4431"/>
                        <a:pt x="30220" y="4709"/>
                      </a:cubicBezTo>
                      <a:cubicBezTo>
                        <a:pt x="30116" y="4519"/>
                        <a:pt x="29903" y="4380"/>
                        <a:pt x="29638" y="4324"/>
                      </a:cubicBezTo>
                      <a:cubicBezTo>
                        <a:pt x="29746" y="4184"/>
                        <a:pt x="29810" y="4053"/>
                        <a:pt x="29828" y="3937"/>
                      </a:cubicBezTo>
                      <a:lnTo>
                        <a:pt x="29831" y="3937"/>
                      </a:lnTo>
                      <a:cubicBezTo>
                        <a:pt x="29886" y="3933"/>
                        <a:pt x="29937" y="3931"/>
                        <a:pt x="29985" y="3931"/>
                      </a:cubicBezTo>
                      <a:close/>
                      <a:moveTo>
                        <a:pt x="30883" y="4206"/>
                      </a:moveTo>
                      <a:cubicBezTo>
                        <a:pt x="31029" y="4206"/>
                        <a:pt x="31202" y="4222"/>
                        <a:pt x="31253" y="4317"/>
                      </a:cubicBezTo>
                      <a:cubicBezTo>
                        <a:pt x="31262" y="4333"/>
                        <a:pt x="31268" y="4350"/>
                        <a:pt x="31269" y="4369"/>
                      </a:cubicBezTo>
                      <a:lnTo>
                        <a:pt x="31269" y="4394"/>
                      </a:lnTo>
                      <a:cubicBezTo>
                        <a:pt x="31269" y="4399"/>
                        <a:pt x="31269" y="4404"/>
                        <a:pt x="31268" y="4410"/>
                      </a:cubicBezTo>
                      <a:lnTo>
                        <a:pt x="31291" y="4413"/>
                      </a:lnTo>
                      <a:lnTo>
                        <a:pt x="31268" y="4416"/>
                      </a:lnTo>
                      <a:cubicBezTo>
                        <a:pt x="31268" y="4420"/>
                        <a:pt x="31265" y="4426"/>
                        <a:pt x="31263" y="4433"/>
                      </a:cubicBezTo>
                      <a:cubicBezTo>
                        <a:pt x="31262" y="4441"/>
                        <a:pt x="31260" y="4447"/>
                        <a:pt x="31257" y="4454"/>
                      </a:cubicBezTo>
                      <a:lnTo>
                        <a:pt x="31257" y="4455"/>
                      </a:lnTo>
                      <a:cubicBezTo>
                        <a:pt x="31195" y="4592"/>
                        <a:pt x="31078" y="4693"/>
                        <a:pt x="30964" y="4791"/>
                      </a:cubicBezTo>
                      <a:cubicBezTo>
                        <a:pt x="30918" y="4833"/>
                        <a:pt x="30868" y="4875"/>
                        <a:pt x="30823" y="4920"/>
                      </a:cubicBezTo>
                      <a:cubicBezTo>
                        <a:pt x="30730" y="4831"/>
                        <a:pt x="30594" y="4773"/>
                        <a:pt x="30459" y="4763"/>
                      </a:cubicBezTo>
                      <a:cubicBezTo>
                        <a:pt x="30532" y="4689"/>
                        <a:pt x="30590" y="4614"/>
                        <a:pt x="30629" y="4541"/>
                      </a:cubicBezTo>
                      <a:cubicBezTo>
                        <a:pt x="30695" y="4428"/>
                        <a:pt x="30723" y="4318"/>
                        <a:pt x="30712" y="4212"/>
                      </a:cubicBezTo>
                      <a:lnTo>
                        <a:pt x="30758" y="4209"/>
                      </a:lnTo>
                      <a:cubicBezTo>
                        <a:pt x="30793" y="4208"/>
                        <a:pt x="30837" y="4206"/>
                        <a:pt x="30883" y="4206"/>
                      </a:cubicBezTo>
                      <a:close/>
                      <a:moveTo>
                        <a:pt x="32356" y="4601"/>
                      </a:moveTo>
                      <a:lnTo>
                        <a:pt x="32356" y="4601"/>
                      </a:lnTo>
                      <a:cubicBezTo>
                        <a:pt x="32499" y="4608"/>
                        <a:pt x="32648" y="4621"/>
                        <a:pt x="32785" y="4674"/>
                      </a:cubicBezTo>
                      <a:cubicBezTo>
                        <a:pt x="32837" y="4691"/>
                        <a:pt x="32881" y="4732"/>
                        <a:pt x="32928" y="4775"/>
                      </a:cubicBezTo>
                      <a:cubicBezTo>
                        <a:pt x="32703" y="4847"/>
                        <a:pt x="32480" y="4916"/>
                        <a:pt x="32264" y="4979"/>
                      </a:cubicBezTo>
                      <a:cubicBezTo>
                        <a:pt x="32356" y="4856"/>
                        <a:pt x="32390" y="4724"/>
                        <a:pt x="32356" y="4601"/>
                      </a:cubicBezTo>
                      <a:close/>
                      <a:moveTo>
                        <a:pt x="31773" y="4454"/>
                      </a:moveTo>
                      <a:cubicBezTo>
                        <a:pt x="31819" y="4454"/>
                        <a:pt x="31865" y="4457"/>
                        <a:pt x="31912" y="4464"/>
                      </a:cubicBezTo>
                      <a:cubicBezTo>
                        <a:pt x="31992" y="4470"/>
                        <a:pt x="32050" y="4493"/>
                        <a:pt x="32090" y="4534"/>
                      </a:cubicBezTo>
                      <a:cubicBezTo>
                        <a:pt x="32091" y="4537"/>
                        <a:pt x="32094" y="4540"/>
                        <a:pt x="32095" y="4543"/>
                      </a:cubicBezTo>
                      <a:cubicBezTo>
                        <a:pt x="32171" y="4642"/>
                        <a:pt x="32101" y="4805"/>
                        <a:pt x="31996" y="4916"/>
                      </a:cubicBezTo>
                      <a:cubicBezTo>
                        <a:pt x="31934" y="4979"/>
                        <a:pt x="31859" y="5025"/>
                        <a:pt x="31785" y="5069"/>
                      </a:cubicBezTo>
                      <a:cubicBezTo>
                        <a:pt x="31768" y="5081"/>
                        <a:pt x="31756" y="5097"/>
                        <a:pt x="31746" y="5116"/>
                      </a:cubicBezTo>
                      <a:cubicBezTo>
                        <a:pt x="31698" y="5054"/>
                        <a:pt x="31628" y="5006"/>
                        <a:pt x="31546" y="4970"/>
                      </a:cubicBezTo>
                      <a:cubicBezTo>
                        <a:pt x="31443" y="4922"/>
                        <a:pt x="31313" y="4897"/>
                        <a:pt x="31183" y="4894"/>
                      </a:cubicBezTo>
                      <a:cubicBezTo>
                        <a:pt x="31348" y="4770"/>
                        <a:pt x="31450" y="4629"/>
                        <a:pt x="31475" y="4489"/>
                      </a:cubicBezTo>
                      <a:cubicBezTo>
                        <a:pt x="31482" y="4489"/>
                        <a:pt x="31489" y="4486"/>
                        <a:pt x="31495" y="4483"/>
                      </a:cubicBezTo>
                      <a:cubicBezTo>
                        <a:pt x="31579" y="4468"/>
                        <a:pt x="31674" y="4454"/>
                        <a:pt x="31773" y="4454"/>
                      </a:cubicBezTo>
                      <a:close/>
                      <a:moveTo>
                        <a:pt x="31196" y="5056"/>
                      </a:moveTo>
                      <a:cubicBezTo>
                        <a:pt x="31308" y="5056"/>
                        <a:pt x="31413" y="5079"/>
                        <a:pt x="31499" y="5146"/>
                      </a:cubicBezTo>
                      <a:cubicBezTo>
                        <a:pt x="31504" y="5153"/>
                        <a:pt x="31510" y="5158"/>
                        <a:pt x="31515" y="5165"/>
                      </a:cubicBezTo>
                      <a:cubicBezTo>
                        <a:pt x="31517" y="5169"/>
                        <a:pt x="31521" y="5171"/>
                        <a:pt x="31523" y="5175"/>
                      </a:cubicBezTo>
                      <a:cubicBezTo>
                        <a:pt x="31335" y="5220"/>
                        <a:pt x="31123" y="5273"/>
                        <a:pt x="30911" y="5323"/>
                      </a:cubicBezTo>
                      <a:cubicBezTo>
                        <a:pt x="30935" y="5263"/>
                        <a:pt x="30947" y="5202"/>
                        <a:pt x="30940" y="5142"/>
                      </a:cubicBezTo>
                      <a:cubicBezTo>
                        <a:pt x="30938" y="5126"/>
                        <a:pt x="30934" y="5110"/>
                        <a:pt x="30931" y="5092"/>
                      </a:cubicBezTo>
                      <a:cubicBezTo>
                        <a:pt x="30934" y="5091"/>
                        <a:pt x="30935" y="5089"/>
                        <a:pt x="30940" y="5085"/>
                      </a:cubicBezTo>
                      <a:cubicBezTo>
                        <a:pt x="31026" y="5069"/>
                        <a:pt x="31113" y="5056"/>
                        <a:pt x="31196" y="5056"/>
                      </a:cubicBezTo>
                      <a:close/>
                      <a:moveTo>
                        <a:pt x="30290" y="4941"/>
                      </a:moveTo>
                      <a:lnTo>
                        <a:pt x="30290" y="4941"/>
                      </a:lnTo>
                      <a:cubicBezTo>
                        <a:pt x="30306" y="4942"/>
                        <a:pt x="30322" y="4944"/>
                        <a:pt x="30338" y="4944"/>
                      </a:cubicBezTo>
                      <a:cubicBezTo>
                        <a:pt x="30368" y="4942"/>
                        <a:pt x="30396" y="4941"/>
                        <a:pt x="30424" y="4941"/>
                      </a:cubicBezTo>
                      <a:cubicBezTo>
                        <a:pt x="30600" y="4941"/>
                        <a:pt x="30717" y="4977"/>
                        <a:pt x="30755" y="5046"/>
                      </a:cubicBezTo>
                      <a:cubicBezTo>
                        <a:pt x="30790" y="5108"/>
                        <a:pt x="30766" y="5199"/>
                        <a:pt x="30686" y="5320"/>
                      </a:cubicBezTo>
                      <a:cubicBezTo>
                        <a:pt x="30672" y="5339"/>
                        <a:pt x="30656" y="5360"/>
                        <a:pt x="30642" y="5387"/>
                      </a:cubicBezTo>
                      <a:cubicBezTo>
                        <a:pt x="30449" y="5430"/>
                        <a:pt x="30250" y="5474"/>
                        <a:pt x="30059" y="5516"/>
                      </a:cubicBezTo>
                      <a:lnTo>
                        <a:pt x="30036" y="5521"/>
                      </a:lnTo>
                      <a:cubicBezTo>
                        <a:pt x="30046" y="5505"/>
                        <a:pt x="30058" y="5492"/>
                        <a:pt x="30068" y="5483"/>
                      </a:cubicBezTo>
                      <a:cubicBezTo>
                        <a:pt x="30217" y="5323"/>
                        <a:pt x="30293" y="5148"/>
                        <a:pt x="30291" y="4977"/>
                      </a:cubicBezTo>
                      <a:cubicBezTo>
                        <a:pt x="30291" y="4964"/>
                        <a:pt x="30291" y="4952"/>
                        <a:pt x="30290" y="4941"/>
                      </a:cubicBezTo>
                      <a:close/>
                      <a:moveTo>
                        <a:pt x="29131" y="2304"/>
                      </a:moveTo>
                      <a:cubicBezTo>
                        <a:pt x="29248" y="2406"/>
                        <a:pt x="29306" y="2543"/>
                        <a:pt x="29306" y="2718"/>
                      </a:cubicBezTo>
                      <a:cubicBezTo>
                        <a:pt x="29306" y="2803"/>
                        <a:pt x="29288" y="2897"/>
                        <a:pt x="29259" y="2998"/>
                      </a:cubicBezTo>
                      <a:cubicBezTo>
                        <a:pt x="29248" y="3040"/>
                        <a:pt x="29233" y="3084"/>
                        <a:pt x="29216" y="3128"/>
                      </a:cubicBezTo>
                      <a:lnTo>
                        <a:pt x="29214" y="3133"/>
                      </a:lnTo>
                      <a:cubicBezTo>
                        <a:pt x="29205" y="3158"/>
                        <a:pt x="29184" y="3195"/>
                        <a:pt x="29160" y="3231"/>
                      </a:cubicBezTo>
                      <a:cubicBezTo>
                        <a:pt x="29109" y="3317"/>
                        <a:pt x="29051" y="3412"/>
                        <a:pt x="29082" y="3477"/>
                      </a:cubicBezTo>
                      <a:cubicBezTo>
                        <a:pt x="29098" y="3509"/>
                        <a:pt x="29134" y="3528"/>
                        <a:pt x="29192" y="3534"/>
                      </a:cubicBezTo>
                      <a:cubicBezTo>
                        <a:pt x="29374" y="3536"/>
                        <a:pt x="29526" y="3604"/>
                        <a:pt x="29600" y="3716"/>
                      </a:cubicBezTo>
                      <a:cubicBezTo>
                        <a:pt x="29616" y="3749"/>
                        <a:pt x="29624" y="3781"/>
                        <a:pt x="29624" y="3816"/>
                      </a:cubicBezTo>
                      <a:cubicBezTo>
                        <a:pt x="29627" y="3918"/>
                        <a:pt x="29565" y="4020"/>
                        <a:pt x="29507" y="4119"/>
                      </a:cubicBezTo>
                      <a:cubicBezTo>
                        <a:pt x="29478" y="4165"/>
                        <a:pt x="29453" y="4211"/>
                        <a:pt x="29433" y="4257"/>
                      </a:cubicBezTo>
                      <a:lnTo>
                        <a:pt x="29433" y="4259"/>
                      </a:lnTo>
                      <a:cubicBezTo>
                        <a:pt x="29412" y="4298"/>
                        <a:pt x="29411" y="4342"/>
                        <a:pt x="29425" y="4381"/>
                      </a:cubicBezTo>
                      <a:cubicBezTo>
                        <a:pt x="29439" y="4413"/>
                        <a:pt x="29463" y="4436"/>
                        <a:pt x="29495" y="4450"/>
                      </a:cubicBezTo>
                      <a:cubicBezTo>
                        <a:pt x="29555" y="4479"/>
                        <a:pt x="29619" y="4498"/>
                        <a:pt x="29679" y="4514"/>
                      </a:cubicBezTo>
                      <a:cubicBezTo>
                        <a:pt x="29753" y="4536"/>
                        <a:pt x="29825" y="4556"/>
                        <a:pt x="29892" y="4594"/>
                      </a:cubicBezTo>
                      <a:cubicBezTo>
                        <a:pt x="29899" y="4600"/>
                        <a:pt x="29906" y="4603"/>
                        <a:pt x="29912" y="4608"/>
                      </a:cubicBezTo>
                      <a:cubicBezTo>
                        <a:pt x="29915" y="4611"/>
                        <a:pt x="29921" y="4616"/>
                        <a:pt x="29925" y="4619"/>
                      </a:cubicBezTo>
                      <a:cubicBezTo>
                        <a:pt x="29928" y="4621"/>
                        <a:pt x="29930" y="4624"/>
                        <a:pt x="29933" y="4626"/>
                      </a:cubicBezTo>
                      <a:cubicBezTo>
                        <a:pt x="29937" y="4630"/>
                        <a:pt x="29941" y="4636"/>
                        <a:pt x="29947" y="4639"/>
                      </a:cubicBezTo>
                      <a:lnTo>
                        <a:pt x="29959" y="4652"/>
                      </a:lnTo>
                      <a:lnTo>
                        <a:pt x="29965" y="4658"/>
                      </a:lnTo>
                      <a:lnTo>
                        <a:pt x="29966" y="4659"/>
                      </a:lnTo>
                      <a:cubicBezTo>
                        <a:pt x="29971" y="4662"/>
                        <a:pt x="29973" y="4668"/>
                        <a:pt x="29979" y="4674"/>
                      </a:cubicBezTo>
                      <a:lnTo>
                        <a:pt x="29984" y="4680"/>
                      </a:lnTo>
                      <a:cubicBezTo>
                        <a:pt x="29991" y="4690"/>
                        <a:pt x="30000" y="4703"/>
                        <a:pt x="30007" y="4716"/>
                      </a:cubicBezTo>
                      <a:lnTo>
                        <a:pt x="30010" y="4719"/>
                      </a:lnTo>
                      <a:cubicBezTo>
                        <a:pt x="30038" y="4770"/>
                        <a:pt x="30052" y="4830"/>
                        <a:pt x="30054" y="4895"/>
                      </a:cubicBezTo>
                      <a:cubicBezTo>
                        <a:pt x="30058" y="5102"/>
                        <a:pt x="29930" y="5317"/>
                        <a:pt x="29803" y="5441"/>
                      </a:cubicBezTo>
                      <a:lnTo>
                        <a:pt x="29799" y="5445"/>
                      </a:lnTo>
                      <a:cubicBezTo>
                        <a:pt x="29784" y="5468"/>
                        <a:pt x="29752" y="5492"/>
                        <a:pt x="29718" y="5513"/>
                      </a:cubicBezTo>
                      <a:cubicBezTo>
                        <a:pt x="29710" y="5519"/>
                        <a:pt x="29702" y="5525"/>
                        <a:pt x="29694" y="5529"/>
                      </a:cubicBezTo>
                      <a:cubicBezTo>
                        <a:pt x="29670" y="5544"/>
                        <a:pt x="29646" y="5562"/>
                        <a:pt x="29624" y="5578"/>
                      </a:cubicBezTo>
                      <a:cubicBezTo>
                        <a:pt x="29606" y="5592"/>
                        <a:pt x="29592" y="5605"/>
                        <a:pt x="29580" y="5617"/>
                      </a:cubicBezTo>
                      <a:lnTo>
                        <a:pt x="29578" y="5617"/>
                      </a:lnTo>
                      <a:cubicBezTo>
                        <a:pt x="28757" y="5798"/>
                        <a:pt x="27955" y="5978"/>
                        <a:pt x="27201" y="6204"/>
                      </a:cubicBezTo>
                      <a:cubicBezTo>
                        <a:pt x="27203" y="6198"/>
                        <a:pt x="27204" y="6194"/>
                        <a:pt x="27207" y="6185"/>
                      </a:cubicBezTo>
                      <a:cubicBezTo>
                        <a:pt x="27212" y="6172"/>
                        <a:pt x="27216" y="6159"/>
                        <a:pt x="27219" y="6146"/>
                      </a:cubicBezTo>
                      <a:cubicBezTo>
                        <a:pt x="27225" y="6127"/>
                        <a:pt x="27231" y="6111"/>
                        <a:pt x="27236" y="6095"/>
                      </a:cubicBezTo>
                      <a:cubicBezTo>
                        <a:pt x="27241" y="6082"/>
                        <a:pt x="27245" y="6067"/>
                        <a:pt x="27248" y="6054"/>
                      </a:cubicBezTo>
                      <a:cubicBezTo>
                        <a:pt x="27251" y="6051"/>
                        <a:pt x="27251" y="6047"/>
                        <a:pt x="27252" y="6042"/>
                      </a:cubicBezTo>
                      <a:lnTo>
                        <a:pt x="27254" y="6038"/>
                      </a:lnTo>
                      <a:cubicBezTo>
                        <a:pt x="27255" y="6029"/>
                        <a:pt x="27258" y="6022"/>
                        <a:pt x="27261" y="6013"/>
                      </a:cubicBezTo>
                      <a:lnTo>
                        <a:pt x="27267" y="5991"/>
                      </a:lnTo>
                      <a:cubicBezTo>
                        <a:pt x="27268" y="5986"/>
                        <a:pt x="27268" y="5980"/>
                        <a:pt x="27270" y="5973"/>
                      </a:cubicBezTo>
                      <a:cubicBezTo>
                        <a:pt x="27273" y="5964"/>
                        <a:pt x="27274" y="5955"/>
                        <a:pt x="27276" y="5943"/>
                      </a:cubicBezTo>
                      <a:cubicBezTo>
                        <a:pt x="27295" y="5824"/>
                        <a:pt x="27287" y="5696"/>
                        <a:pt x="27255" y="5573"/>
                      </a:cubicBezTo>
                      <a:lnTo>
                        <a:pt x="27252" y="5559"/>
                      </a:lnTo>
                      <a:cubicBezTo>
                        <a:pt x="27251" y="5551"/>
                        <a:pt x="27247" y="5543"/>
                        <a:pt x="27245" y="5535"/>
                      </a:cubicBezTo>
                      <a:cubicBezTo>
                        <a:pt x="27241" y="5521"/>
                        <a:pt x="27236" y="5506"/>
                        <a:pt x="27231" y="5493"/>
                      </a:cubicBezTo>
                      <a:lnTo>
                        <a:pt x="27225" y="5481"/>
                      </a:lnTo>
                      <a:cubicBezTo>
                        <a:pt x="27222" y="5474"/>
                        <a:pt x="27219" y="5467"/>
                        <a:pt x="27216" y="5460"/>
                      </a:cubicBezTo>
                      <a:cubicBezTo>
                        <a:pt x="27210" y="5446"/>
                        <a:pt x="27204" y="5433"/>
                        <a:pt x="27197" y="5420"/>
                      </a:cubicBezTo>
                      <a:cubicBezTo>
                        <a:pt x="27190" y="5407"/>
                        <a:pt x="27183" y="5392"/>
                        <a:pt x="27174" y="5376"/>
                      </a:cubicBezTo>
                      <a:lnTo>
                        <a:pt x="27172" y="5374"/>
                      </a:lnTo>
                      <a:cubicBezTo>
                        <a:pt x="27171" y="5372"/>
                        <a:pt x="27171" y="5368"/>
                        <a:pt x="27168" y="5366"/>
                      </a:cubicBezTo>
                      <a:cubicBezTo>
                        <a:pt x="27166" y="5365"/>
                        <a:pt x="27165" y="5362"/>
                        <a:pt x="27165" y="5359"/>
                      </a:cubicBezTo>
                      <a:lnTo>
                        <a:pt x="27158" y="5346"/>
                      </a:lnTo>
                      <a:cubicBezTo>
                        <a:pt x="27152" y="5339"/>
                        <a:pt x="27146" y="5330"/>
                        <a:pt x="27142" y="5323"/>
                      </a:cubicBezTo>
                      <a:cubicBezTo>
                        <a:pt x="27136" y="5314"/>
                        <a:pt x="27129" y="5306"/>
                        <a:pt x="27123" y="5296"/>
                      </a:cubicBezTo>
                      <a:lnTo>
                        <a:pt x="27120" y="5292"/>
                      </a:lnTo>
                      <a:cubicBezTo>
                        <a:pt x="27010" y="5148"/>
                        <a:pt x="26866" y="5074"/>
                        <a:pt x="26706" y="5074"/>
                      </a:cubicBezTo>
                      <a:cubicBezTo>
                        <a:pt x="26625" y="5074"/>
                        <a:pt x="26540" y="5093"/>
                        <a:pt x="26452" y="5132"/>
                      </a:cubicBezTo>
                      <a:cubicBezTo>
                        <a:pt x="26430" y="5031"/>
                        <a:pt x="26409" y="4928"/>
                        <a:pt x="26388" y="4826"/>
                      </a:cubicBezTo>
                      <a:cubicBezTo>
                        <a:pt x="26272" y="4250"/>
                        <a:pt x="26151" y="3655"/>
                        <a:pt x="25732" y="3205"/>
                      </a:cubicBezTo>
                      <a:lnTo>
                        <a:pt x="25729" y="3202"/>
                      </a:lnTo>
                      <a:cubicBezTo>
                        <a:pt x="25678" y="3151"/>
                        <a:pt x="25620" y="3094"/>
                        <a:pt x="25557" y="3045"/>
                      </a:cubicBezTo>
                      <a:cubicBezTo>
                        <a:pt x="26734" y="2663"/>
                        <a:pt x="27933" y="2414"/>
                        <a:pt x="29131" y="2304"/>
                      </a:cubicBezTo>
                      <a:close/>
                      <a:moveTo>
                        <a:pt x="21666" y="4053"/>
                      </a:moveTo>
                      <a:cubicBezTo>
                        <a:pt x="21927" y="4818"/>
                        <a:pt x="22189" y="5594"/>
                        <a:pt x="22443" y="6344"/>
                      </a:cubicBezTo>
                      <a:cubicBezTo>
                        <a:pt x="22434" y="6349"/>
                        <a:pt x="22427" y="6351"/>
                        <a:pt x="22417" y="6354"/>
                      </a:cubicBezTo>
                      <a:cubicBezTo>
                        <a:pt x="22358" y="6376"/>
                        <a:pt x="22296" y="6401"/>
                        <a:pt x="22281" y="6458"/>
                      </a:cubicBezTo>
                      <a:cubicBezTo>
                        <a:pt x="22278" y="6459"/>
                        <a:pt x="22275" y="6459"/>
                        <a:pt x="22274" y="6461"/>
                      </a:cubicBezTo>
                      <a:cubicBezTo>
                        <a:pt x="22144" y="6073"/>
                        <a:pt x="22013" y="5684"/>
                        <a:pt x="21883" y="5295"/>
                      </a:cubicBezTo>
                      <a:cubicBezTo>
                        <a:pt x="21752" y="4906"/>
                        <a:pt x="21621" y="4514"/>
                        <a:pt x="21491" y="4125"/>
                      </a:cubicBezTo>
                      <a:cubicBezTo>
                        <a:pt x="21542" y="4117"/>
                        <a:pt x="21601" y="4091"/>
                        <a:pt x="21666" y="4053"/>
                      </a:cubicBezTo>
                      <a:close/>
                      <a:moveTo>
                        <a:pt x="25234" y="3166"/>
                      </a:moveTo>
                      <a:cubicBezTo>
                        <a:pt x="25560" y="3329"/>
                        <a:pt x="25815" y="3635"/>
                        <a:pt x="25992" y="4075"/>
                      </a:cubicBezTo>
                      <a:cubicBezTo>
                        <a:pt x="26170" y="4514"/>
                        <a:pt x="26225" y="4979"/>
                        <a:pt x="26241" y="5292"/>
                      </a:cubicBezTo>
                      <a:cubicBezTo>
                        <a:pt x="26241" y="5293"/>
                        <a:pt x="26242" y="5298"/>
                        <a:pt x="26242" y="5299"/>
                      </a:cubicBezTo>
                      <a:cubicBezTo>
                        <a:pt x="26245" y="5305"/>
                        <a:pt x="26248" y="5309"/>
                        <a:pt x="26253" y="5320"/>
                      </a:cubicBezTo>
                      <a:cubicBezTo>
                        <a:pt x="26256" y="5328"/>
                        <a:pt x="26261" y="5336"/>
                        <a:pt x="26267" y="5344"/>
                      </a:cubicBezTo>
                      <a:cubicBezTo>
                        <a:pt x="26277" y="5360"/>
                        <a:pt x="26289" y="5374"/>
                        <a:pt x="26301" y="5382"/>
                      </a:cubicBezTo>
                      <a:cubicBezTo>
                        <a:pt x="26314" y="5392"/>
                        <a:pt x="26327" y="5400"/>
                        <a:pt x="26342" y="5403"/>
                      </a:cubicBezTo>
                      <a:cubicBezTo>
                        <a:pt x="26344" y="5404"/>
                        <a:pt x="26349" y="5404"/>
                        <a:pt x="26352" y="5404"/>
                      </a:cubicBezTo>
                      <a:lnTo>
                        <a:pt x="26356" y="5404"/>
                      </a:lnTo>
                      <a:cubicBezTo>
                        <a:pt x="26359" y="5404"/>
                        <a:pt x="26363" y="5404"/>
                        <a:pt x="26366" y="5406"/>
                      </a:cubicBezTo>
                      <a:lnTo>
                        <a:pt x="26385" y="5406"/>
                      </a:lnTo>
                      <a:cubicBezTo>
                        <a:pt x="26388" y="5406"/>
                        <a:pt x="26391" y="5406"/>
                        <a:pt x="26396" y="5404"/>
                      </a:cubicBezTo>
                      <a:lnTo>
                        <a:pt x="26400" y="5404"/>
                      </a:lnTo>
                      <a:cubicBezTo>
                        <a:pt x="26403" y="5404"/>
                        <a:pt x="26407" y="5403"/>
                        <a:pt x="26410" y="5403"/>
                      </a:cubicBezTo>
                      <a:lnTo>
                        <a:pt x="26414" y="5403"/>
                      </a:lnTo>
                      <a:cubicBezTo>
                        <a:pt x="26423" y="5401"/>
                        <a:pt x="26435" y="5397"/>
                        <a:pt x="26444" y="5395"/>
                      </a:cubicBezTo>
                      <a:lnTo>
                        <a:pt x="26445" y="5395"/>
                      </a:lnTo>
                      <a:cubicBezTo>
                        <a:pt x="26454" y="5391"/>
                        <a:pt x="26465" y="5388"/>
                        <a:pt x="26474" y="5384"/>
                      </a:cubicBezTo>
                      <a:lnTo>
                        <a:pt x="26479" y="5382"/>
                      </a:lnTo>
                      <a:cubicBezTo>
                        <a:pt x="26481" y="5381"/>
                        <a:pt x="26486" y="5379"/>
                        <a:pt x="26489" y="5379"/>
                      </a:cubicBezTo>
                      <a:lnTo>
                        <a:pt x="26500" y="5374"/>
                      </a:lnTo>
                      <a:cubicBezTo>
                        <a:pt x="26508" y="5371"/>
                        <a:pt x="26516" y="5366"/>
                        <a:pt x="26524" y="5363"/>
                      </a:cubicBezTo>
                      <a:cubicBezTo>
                        <a:pt x="26533" y="5359"/>
                        <a:pt x="26541" y="5353"/>
                        <a:pt x="26551" y="5350"/>
                      </a:cubicBezTo>
                      <a:cubicBezTo>
                        <a:pt x="26608" y="5323"/>
                        <a:pt x="26669" y="5296"/>
                        <a:pt x="26721" y="5296"/>
                      </a:cubicBezTo>
                      <a:cubicBezTo>
                        <a:pt x="26734" y="5296"/>
                        <a:pt x="26746" y="5297"/>
                        <a:pt x="26757" y="5301"/>
                      </a:cubicBezTo>
                      <a:lnTo>
                        <a:pt x="26760" y="5301"/>
                      </a:lnTo>
                      <a:cubicBezTo>
                        <a:pt x="26801" y="5306"/>
                        <a:pt x="26837" y="5323"/>
                        <a:pt x="26874" y="5352"/>
                      </a:cubicBezTo>
                      <a:cubicBezTo>
                        <a:pt x="26875" y="5353"/>
                        <a:pt x="26879" y="5356"/>
                        <a:pt x="26881" y="5356"/>
                      </a:cubicBezTo>
                      <a:cubicBezTo>
                        <a:pt x="26887" y="5360"/>
                        <a:pt x="26894" y="5366"/>
                        <a:pt x="26898" y="5374"/>
                      </a:cubicBezTo>
                      <a:lnTo>
                        <a:pt x="26904" y="5379"/>
                      </a:lnTo>
                      <a:lnTo>
                        <a:pt x="26906" y="5381"/>
                      </a:lnTo>
                      <a:cubicBezTo>
                        <a:pt x="26910" y="5387"/>
                        <a:pt x="26916" y="5390"/>
                        <a:pt x="26919" y="5395"/>
                      </a:cubicBezTo>
                      <a:cubicBezTo>
                        <a:pt x="26923" y="5398"/>
                        <a:pt x="26926" y="5403"/>
                        <a:pt x="26927" y="5408"/>
                      </a:cubicBezTo>
                      <a:lnTo>
                        <a:pt x="26933" y="5416"/>
                      </a:lnTo>
                      <a:cubicBezTo>
                        <a:pt x="26970" y="5467"/>
                        <a:pt x="27000" y="5535"/>
                        <a:pt x="27022" y="5611"/>
                      </a:cubicBezTo>
                      <a:cubicBezTo>
                        <a:pt x="27027" y="5626"/>
                        <a:pt x="27028" y="5639"/>
                        <a:pt x="27032" y="5659"/>
                      </a:cubicBezTo>
                      <a:lnTo>
                        <a:pt x="27032" y="5664"/>
                      </a:lnTo>
                      <a:lnTo>
                        <a:pt x="27032" y="5665"/>
                      </a:lnTo>
                      <a:cubicBezTo>
                        <a:pt x="27035" y="5699"/>
                        <a:pt x="27040" y="5731"/>
                        <a:pt x="27037" y="5761"/>
                      </a:cubicBezTo>
                      <a:cubicBezTo>
                        <a:pt x="27035" y="5853"/>
                        <a:pt x="27018" y="5955"/>
                        <a:pt x="26981" y="6064"/>
                      </a:cubicBezTo>
                      <a:cubicBezTo>
                        <a:pt x="26977" y="6073"/>
                        <a:pt x="26974" y="6083"/>
                        <a:pt x="26971" y="6091"/>
                      </a:cubicBezTo>
                      <a:cubicBezTo>
                        <a:pt x="26964" y="6110"/>
                        <a:pt x="26960" y="6126"/>
                        <a:pt x="26954" y="6142"/>
                      </a:cubicBezTo>
                      <a:cubicBezTo>
                        <a:pt x="26911" y="6185"/>
                        <a:pt x="26875" y="6254"/>
                        <a:pt x="26882" y="6309"/>
                      </a:cubicBezTo>
                      <a:cubicBezTo>
                        <a:pt x="26620" y="6395"/>
                        <a:pt x="26393" y="6475"/>
                        <a:pt x="26189" y="6555"/>
                      </a:cubicBezTo>
                      <a:cubicBezTo>
                        <a:pt x="25999" y="6625"/>
                        <a:pt x="25817" y="6701"/>
                        <a:pt x="25658" y="6767"/>
                      </a:cubicBezTo>
                      <a:cubicBezTo>
                        <a:pt x="25700" y="6448"/>
                        <a:pt x="25614" y="6045"/>
                        <a:pt x="25553" y="5747"/>
                      </a:cubicBezTo>
                      <a:cubicBezTo>
                        <a:pt x="25536" y="5672"/>
                        <a:pt x="25521" y="5601"/>
                        <a:pt x="25511" y="5537"/>
                      </a:cubicBezTo>
                      <a:lnTo>
                        <a:pt x="25467" y="5379"/>
                      </a:lnTo>
                      <a:cubicBezTo>
                        <a:pt x="25281" y="4709"/>
                        <a:pt x="25068" y="3951"/>
                        <a:pt x="24482" y="3507"/>
                      </a:cubicBezTo>
                      <a:cubicBezTo>
                        <a:pt x="24464" y="3493"/>
                        <a:pt x="24448" y="3485"/>
                        <a:pt x="24434" y="3475"/>
                      </a:cubicBezTo>
                      <a:cubicBezTo>
                        <a:pt x="24508" y="3445"/>
                        <a:pt x="24581" y="3416"/>
                        <a:pt x="24657" y="3387"/>
                      </a:cubicBezTo>
                      <a:cubicBezTo>
                        <a:pt x="24843" y="3313"/>
                        <a:pt x="25039" y="3237"/>
                        <a:pt x="25234" y="3166"/>
                      </a:cubicBezTo>
                      <a:close/>
                      <a:moveTo>
                        <a:pt x="23574" y="4480"/>
                      </a:moveTo>
                      <a:cubicBezTo>
                        <a:pt x="23575" y="4495"/>
                        <a:pt x="23580" y="4509"/>
                        <a:pt x="23581" y="4524"/>
                      </a:cubicBezTo>
                      <a:cubicBezTo>
                        <a:pt x="23589" y="4569"/>
                        <a:pt x="23597" y="4608"/>
                        <a:pt x="23603" y="4646"/>
                      </a:cubicBezTo>
                      <a:lnTo>
                        <a:pt x="23603" y="4651"/>
                      </a:lnTo>
                      <a:cubicBezTo>
                        <a:pt x="23616" y="4694"/>
                        <a:pt x="23628" y="4741"/>
                        <a:pt x="23642" y="4791"/>
                      </a:cubicBezTo>
                      <a:cubicBezTo>
                        <a:pt x="23814" y="5403"/>
                        <a:pt x="24097" y="6413"/>
                        <a:pt x="24580" y="6956"/>
                      </a:cubicBezTo>
                      <a:cubicBezTo>
                        <a:pt x="23956" y="6773"/>
                        <a:pt x="23408" y="6569"/>
                        <a:pt x="22858" y="6318"/>
                      </a:cubicBezTo>
                      <a:cubicBezTo>
                        <a:pt x="22851" y="6290"/>
                        <a:pt x="22844" y="6268"/>
                        <a:pt x="22834" y="6245"/>
                      </a:cubicBezTo>
                      <a:cubicBezTo>
                        <a:pt x="22886" y="6111"/>
                        <a:pt x="22940" y="5980"/>
                        <a:pt x="22992" y="5853"/>
                      </a:cubicBezTo>
                      <a:lnTo>
                        <a:pt x="23097" y="5617"/>
                      </a:lnTo>
                      <a:cubicBezTo>
                        <a:pt x="23259" y="5248"/>
                        <a:pt x="23428" y="4866"/>
                        <a:pt x="23574" y="4480"/>
                      </a:cubicBezTo>
                      <a:close/>
                      <a:moveTo>
                        <a:pt x="24048" y="3801"/>
                      </a:moveTo>
                      <a:cubicBezTo>
                        <a:pt x="24773" y="3939"/>
                        <a:pt x="25050" y="5269"/>
                        <a:pt x="25199" y="5980"/>
                      </a:cubicBezTo>
                      <a:cubicBezTo>
                        <a:pt x="25212" y="6040"/>
                        <a:pt x="25222" y="6096"/>
                        <a:pt x="25234" y="6147"/>
                      </a:cubicBezTo>
                      <a:cubicBezTo>
                        <a:pt x="25234" y="6153"/>
                        <a:pt x="25234" y="6159"/>
                        <a:pt x="25235" y="6165"/>
                      </a:cubicBezTo>
                      <a:cubicBezTo>
                        <a:pt x="25240" y="6195"/>
                        <a:pt x="25243" y="6235"/>
                        <a:pt x="25250" y="6281"/>
                      </a:cubicBezTo>
                      <a:cubicBezTo>
                        <a:pt x="25265" y="6392"/>
                        <a:pt x="25284" y="6531"/>
                        <a:pt x="25284" y="6656"/>
                      </a:cubicBezTo>
                      <a:cubicBezTo>
                        <a:pt x="25284" y="6824"/>
                        <a:pt x="25250" y="6923"/>
                        <a:pt x="25184" y="6948"/>
                      </a:cubicBezTo>
                      <a:cubicBezTo>
                        <a:pt x="25179" y="6950"/>
                        <a:pt x="25174" y="6953"/>
                        <a:pt x="25168" y="6955"/>
                      </a:cubicBezTo>
                      <a:cubicBezTo>
                        <a:pt x="25163" y="6956"/>
                        <a:pt x="25160" y="6956"/>
                        <a:pt x="25154" y="6956"/>
                      </a:cubicBezTo>
                      <a:cubicBezTo>
                        <a:pt x="24650" y="6781"/>
                        <a:pt x="24351" y="5849"/>
                        <a:pt x="24190" y="5346"/>
                      </a:cubicBezTo>
                      <a:lnTo>
                        <a:pt x="24166" y="5271"/>
                      </a:lnTo>
                      <a:cubicBezTo>
                        <a:pt x="24158" y="5235"/>
                        <a:pt x="24141" y="5172"/>
                        <a:pt x="24120" y="5097"/>
                      </a:cubicBezTo>
                      <a:cubicBezTo>
                        <a:pt x="24026" y="4745"/>
                        <a:pt x="23828" y="4014"/>
                        <a:pt x="23973" y="3837"/>
                      </a:cubicBezTo>
                      <a:cubicBezTo>
                        <a:pt x="23991" y="3814"/>
                        <a:pt x="24017" y="3804"/>
                        <a:pt x="24048" y="3801"/>
                      </a:cubicBezTo>
                      <a:close/>
                      <a:moveTo>
                        <a:pt x="30144" y="5948"/>
                      </a:moveTo>
                      <a:cubicBezTo>
                        <a:pt x="30169" y="5993"/>
                        <a:pt x="30199" y="6037"/>
                        <a:pt x="30228" y="6079"/>
                      </a:cubicBezTo>
                      <a:cubicBezTo>
                        <a:pt x="30298" y="6179"/>
                        <a:pt x="30367" y="6283"/>
                        <a:pt x="30393" y="6401"/>
                      </a:cubicBezTo>
                      <a:cubicBezTo>
                        <a:pt x="30402" y="6496"/>
                        <a:pt x="30358" y="6555"/>
                        <a:pt x="30320" y="6590"/>
                      </a:cubicBezTo>
                      <a:cubicBezTo>
                        <a:pt x="30269" y="6636"/>
                        <a:pt x="30199" y="6661"/>
                        <a:pt x="30126" y="6661"/>
                      </a:cubicBezTo>
                      <a:cubicBezTo>
                        <a:pt x="30103" y="6661"/>
                        <a:pt x="30079" y="6658"/>
                        <a:pt x="30057" y="6653"/>
                      </a:cubicBezTo>
                      <a:lnTo>
                        <a:pt x="30052" y="6653"/>
                      </a:lnTo>
                      <a:cubicBezTo>
                        <a:pt x="29991" y="6649"/>
                        <a:pt x="29915" y="6621"/>
                        <a:pt x="29838" y="6595"/>
                      </a:cubicBezTo>
                      <a:cubicBezTo>
                        <a:pt x="29752" y="6563"/>
                        <a:pt x="29659" y="6529"/>
                        <a:pt x="29577" y="6529"/>
                      </a:cubicBezTo>
                      <a:cubicBezTo>
                        <a:pt x="29493" y="6529"/>
                        <a:pt x="29420" y="6564"/>
                        <a:pt x="29373" y="6672"/>
                      </a:cubicBezTo>
                      <a:lnTo>
                        <a:pt x="29372" y="6676"/>
                      </a:lnTo>
                      <a:cubicBezTo>
                        <a:pt x="29360" y="6723"/>
                        <a:pt x="29357" y="6773"/>
                        <a:pt x="29353" y="6818"/>
                      </a:cubicBezTo>
                      <a:cubicBezTo>
                        <a:pt x="29345" y="6898"/>
                        <a:pt x="29338" y="6975"/>
                        <a:pt x="29303" y="7051"/>
                      </a:cubicBezTo>
                      <a:cubicBezTo>
                        <a:pt x="29297" y="7052"/>
                        <a:pt x="29291" y="7053"/>
                        <a:pt x="29285" y="7053"/>
                      </a:cubicBezTo>
                      <a:cubicBezTo>
                        <a:pt x="29250" y="7053"/>
                        <a:pt x="29212" y="7036"/>
                        <a:pt x="29175" y="7020"/>
                      </a:cubicBezTo>
                      <a:cubicBezTo>
                        <a:pt x="29154" y="7013"/>
                        <a:pt x="29134" y="7004"/>
                        <a:pt x="29118" y="6999"/>
                      </a:cubicBezTo>
                      <a:cubicBezTo>
                        <a:pt x="28915" y="6915"/>
                        <a:pt x="28727" y="6792"/>
                        <a:pt x="28513" y="6595"/>
                      </a:cubicBezTo>
                      <a:cubicBezTo>
                        <a:pt x="28436" y="6525"/>
                        <a:pt x="28362" y="6452"/>
                        <a:pt x="28292" y="6381"/>
                      </a:cubicBezTo>
                      <a:cubicBezTo>
                        <a:pt x="28726" y="6273"/>
                        <a:pt x="29169" y="6172"/>
                        <a:pt x="29597" y="6073"/>
                      </a:cubicBezTo>
                      <a:lnTo>
                        <a:pt x="30144" y="5948"/>
                      </a:lnTo>
                      <a:close/>
                      <a:moveTo>
                        <a:pt x="33588" y="7771"/>
                      </a:moveTo>
                      <a:cubicBezTo>
                        <a:pt x="33556" y="7806"/>
                        <a:pt x="33519" y="7845"/>
                        <a:pt x="33506" y="7893"/>
                      </a:cubicBezTo>
                      <a:cubicBezTo>
                        <a:pt x="33496" y="7879"/>
                        <a:pt x="33483" y="7866"/>
                        <a:pt x="33470" y="7853"/>
                      </a:cubicBezTo>
                      <a:cubicBezTo>
                        <a:pt x="33457" y="7842"/>
                        <a:pt x="33446" y="7831"/>
                        <a:pt x="33438" y="7823"/>
                      </a:cubicBezTo>
                      <a:cubicBezTo>
                        <a:pt x="33435" y="7822"/>
                        <a:pt x="33433" y="7820"/>
                        <a:pt x="33430" y="7819"/>
                      </a:cubicBezTo>
                      <a:cubicBezTo>
                        <a:pt x="33483" y="7802"/>
                        <a:pt x="33535" y="7787"/>
                        <a:pt x="33588" y="7771"/>
                      </a:cubicBezTo>
                      <a:close/>
                      <a:moveTo>
                        <a:pt x="34647" y="7423"/>
                      </a:moveTo>
                      <a:cubicBezTo>
                        <a:pt x="34596" y="7549"/>
                        <a:pt x="34523" y="7669"/>
                        <a:pt x="34452" y="7787"/>
                      </a:cubicBezTo>
                      <a:cubicBezTo>
                        <a:pt x="34439" y="7809"/>
                        <a:pt x="34424" y="7834"/>
                        <a:pt x="34411" y="7855"/>
                      </a:cubicBezTo>
                      <a:cubicBezTo>
                        <a:pt x="34400" y="7870"/>
                        <a:pt x="34386" y="7888"/>
                        <a:pt x="34378" y="7906"/>
                      </a:cubicBezTo>
                      <a:cubicBezTo>
                        <a:pt x="34295" y="7857"/>
                        <a:pt x="34182" y="7834"/>
                        <a:pt x="34040" y="7834"/>
                      </a:cubicBezTo>
                      <a:cubicBezTo>
                        <a:pt x="33971" y="7834"/>
                        <a:pt x="33892" y="7838"/>
                        <a:pt x="33809" y="7851"/>
                      </a:cubicBezTo>
                      <a:cubicBezTo>
                        <a:pt x="33818" y="7841"/>
                        <a:pt x="33828" y="7828"/>
                        <a:pt x="33840" y="7815"/>
                      </a:cubicBezTo>
                      <a:cubicBezTo>
                        <a:pt x="33882" y="7768"/>
                        <a:pt x="33926" y="7716"/>
                        <a:pt x="33955" y="7663"/>
                      </a:cubicBezTo>
                      <a:cubicBezTo>
                        <a:pt x="34177" y="7593"/>
                        <a:pt x="34404" y="7513"/>
                        <a:pt x="34647" y="7423"/>
                      </a:cubicBezTo>
                      <a:close/>
                      <a:moveTo>
                        <a:pt x="32573" y="8043"/>
                      </a:moveTo>
                      <a:cubicBezTo>
                        <a:pt x="32573" y="8049"/>
                        <a:pt x="32571" y="8055"/>
                        <a:pt x="32566" y="8060"/>
                      </a:cubicBezTo>
                      <a:cubicBezTo>
                        <a:pt x="32560" y="8068"/>
                        <a:pt x="32556" y="8076"/>
                        <a:pt x="32549" y="8084"/>
                      </a:cubicBezTo>
                      <a:cubicBezTo>
                        <a:pt x="32492" y="8156"/>
                        <a:pt x="32420" y="8217"/>
                        <a:pt x="32352" y="8278"/>
                      </a:cubicBezTo>
                      <a:lnTo>
                        <a:pt x="32340" y="8287"/>
                      </a:lnTo>
                      <a:lnTo>
                        <a:pt x="32339" y="8288"/>
                      </a:lnTo>
                      <a:cubicBezTo>
                        <a:pt x="32311" y="8224"/>
                        <a:pt x="32272" y="8170"/>
                        <a:pt x="32216" y="8125"/>
                      </a:cubicBezTo>
                      <a:cubicBezTo>
                        <a:pt x="32330" y="8100"/>
                        <a:pt x="32448" y="8074"/>
                        <a:pt x="32573" y="8043"/>
                      </a:cubicBezTo>
                      <a:close/>
                      <a:moveTo>
                        <a:pt x="33113" y="7908"/>
                      </a:moveTo>
                      <a:cubicBezTo>
                        <a:pt x="33116" y="7909"/>
                        <a:pt x="33120" y="7911"/>
                        <a:pt x="33124" y="7911"/>
                      </a:cubicBezTo>
                      <a:cubicBezTo>
                        <a:pt x="33202" y="7915"/>
                        <a:pt x="33267" y="7939"/>
                        <a:pt x="33311" y="7981"/>
                      </a:cubicBezTo>
                      <a:cubicBezTo>
                        <a:pt x="33401" y="8068"/>
                        <a:pt x="33390" y="8204"/>
                        <a:pt x="33282" y="8332"/>
                      </a:cubicBezTo>
                      <a:cubicBezTo>
                        <a:pt x="33209" y="8422"/>
                        <a:pt x="33132" y="8504"/>
                        <a:pt x="33047" y="8587"/>
                      </a:cubicBezTo>
                      <a:lnTo>
                        <a:pt x="33030" y="8605"/>
                      </a:lnTo>
                      <a:cubicBezTo>
                        <a:pt x="32973" y="8504"/>
                        <a:pt x="32847" y="8390"/>
                        <a:pt x="32566" y="8370"/>
                      </a:cubicBezTo>
                      <a:lnTo>
                        <a:pt x="32578" y="8360"/>
                      </a:lnTo>
                      <a:cubicBezTo>
                        <a:pt x="32639" y="8294"/>
                        <a:pt x="32710" y="8215"/>
                        <a:pt x="32756" y="8129"/>
                      </a:cubicBezTo>
                      <a:cubicBezTo>
                        <a:pt x="32783" y="8080"/>
                        <a:pt x="32799" y="8035"/>
                        <a:pt x="32808" y="7988"/>
                      </a:cubicBezTo>
                      <a:cubicBezTo>
                        <a:pt x="32896" y="7966"/>
                        <a:pt x="32995" y="7940"/>
                        <a:pt x="33113" y="7908"/>
                      </a:cubicBezTo>
                      <a:close/>
                      <a:moveTo>
                        <a:pt x="31220" y="8303"/>
                      </a:moveTo>
                      <a:lnTo>
                        <a:pt x="31220" y="8303"/>
                      </a:lnTo>
                      <a:cubicBezTo>
                        <a:pt x="31218" y="8341"/>
                        <a:pt x="31209" y="8376"/>
                        <a:pt x="31193" y="8408"/>
                      </a:cubicBezTo>
                      <a:cubicBezTo>
                        <a:pt x="31147" y="8487"/>
                        <a:pt x="31081" y="8558"/>
                        <a:pt x="30991" y="8625"/>
                      </a:cubicBezTo>
                      <a:lnTo>
                        <a:pt x="30985" y="8629"/>
                      </a:lnTo>
                      <a:cubicBezTo>
                        <a:pt x="30937" y="8666"/>
                        <a:pt x="30881" y="8701"/>
                        <a:pt x="30817" y="8737"/>
                      </a:cubicBezTo>
                      <a:cubicBezTo>
                        <a:pt x="30790" y="8599"/>
                        <a:pt x="30730" y="8478"/>
                        <a:pt x="30638" y="8377"/>
                      </a:cubicBezTo>
                      <a:cubicBezTo>
                        <a:pt x="30826" y="8355"/>
                        <a:pt x="31018" y="8332"/>
                        <a:pt x="31220" y="8303"/>
                      </a:cubicBezTo>
                      <a:close/>
                      <a:moveTo>
                        <a:pt x="34063" y="8012"/>
                      </a:moveTo>
                      <a:cubicBezTo>
                        <a:pt x="34103" y="8012"/>
                        <a:pt x="34142" y="8014"/>
                        <a:pt x="34175" y="8020"/>
                      </a:cubicBezTo>
                      <a:cubicBezTo>
                        <a:pt x="34261" y="8039"/>
                        <a:pt x="34270" y="8077"/>
                        <a:pt x="34270" y="8106"/>
                      </a:cubicBezTo>
                      <a:cubicBezTo>
                        <a:pt x="34239" y="8294"/>
                        <a:pt x="34089" y="8436"/>
                        <a:pt x="33945" y="8574"/>
                      </a:cubicBezTo>
                      <a:cubicBezTo>
                        <a:pt x="33891" y="8628"/>
                        <a:pt x="33834" y="8680"/>
                        <a:pt x="33789" y="8733"/>
                      </a:cubicBezTo>
                      <a:lnTo>
                        <a:pt x="33777" y="8744"/>
                      </a:lnTo>
                      <a:cubicBezTo>
                        <a:pt x="33668" y="8686"/>
                        <a:pt x="33531" y="8654"/>
                        <a:pt x="33377" y="8654"/>
                      </a:cubicBezTo>
                      <a:cubicBezTo>
                        <a:pt x="33360" y="8654"/>
                        <a:pt x="33344" y="8654"/>
                        <a:pt x="33327" y="8656"/>
                      </a:cubicBezTo>
                      <a:cubicBezTo>
                        <a:pt x="33462" y="8514"/>
                        <a:pt x="33585" y="8304"/>
                        <a:pt x="33585" y="8119"/>
                      </a:cubicBezTo>
                      <a:cubicBezTo>
                        <a:pt x="33585" y="8087"/>
                        <a:pt x="33581" y="8058"/>
                        <a:pt x="33573" y="8029"/>
                      </a:cubicBezTo>
                      <a:lnTo>
                        <a:pt x="33573" y="8029"/>
                      </a:lnTo>
                      <a:cubicBezTo>
                        <a:pt x="33575" y="8029"/>
                        <a:pt x="33578" y="8032"/>
                        <a:pt x="33581" y="8032"/>
                      </a:cubicBezTo>
                      <a:cubicBezTo>
                        <a:pt x="33594" y="8035"/>
                        <a:pt x="33608" y="8036"/>
                        <a:pt x="33623" y="8036"/>
                      </a:cubicBezTo>
                      <a:cubicBezTo>
                        <a:pt x="33648" y="8036"/>
                        <a:pt x="33674" y="8033"/>
                        <a:pt x="33699" y="8029"/>
                      </a:cubicBezTo>
                      <a:cubicBezTo>
                        <a:pt x="33719" y="8026"/>
                        <a:pt x="33739" y="8025"/>
                        <a:pt x="33754" y="8025"/>
                      </a:cubicBezTo>
                      <a:lnTo>
                        <a:pt x="33761" y="8025"/>
                      </a:lnTo>
                      <a:cubicBezTo>
                        <a:pt x="33773" y="8026"/>
                        <a:pt x="33786" y="8027"/>
                        <a:pt x="33800" y="8027"/>
                      </a:cubicBezTo>
                      <a:cubicBezTo>
                        <a:pt x="33828" y="8027"/>
                        <a:pt x="33861" y="8024"/>
                        <a:pt x="33898" y="8020"/>
                      </a:cubicBezTo>
                      <a:cubicBezTo>
                        <a:pt x="33950" y="8016"/>
                        <a:pt x="34008" y="8012"/>
                        <a:pt x="34063" y="8012"/>
                      </a:cubicBezTo>
                      <a:close/>
                      <a:moveTo>
                        <a:pt x="34701" y="8108"/>
                      </a:moveTo>
                      <a:cubicBezTo>
                        <a:pt x="34710" y="8108"/>
                        <a:pt x="34720" y="8108"/>
                        <a:pt x="34730" y="8109"/>
                      </a:cubicBezTo>
                      <a:lnTo>
                        <a:pt x="34761" y="8112"/>
                      </a:lnTo>
                      <a:cubicBezTo>
                        <a:pt x="34812" y="8115"/>
                        <a:pt x="34856" y="8122"/>
                        <a:pt x="34897" y="8134"/>
                      </a:cubicBezTo>
                      <a:cubicBezTo>
                        <a:pt x="34902" y="8135"/>
                        <a:pt x="34905" y="8137"/>
                        <a:pt x="34911" y="8137"/>
                      </a:cubicBezTo>
                      <a:cubicBezTo>
                        <a:pt x="34917" y="8138"/>
                        <a:pt x="34920" y="8141"/>
                        <a:pt x="34926" y="8143"/>
                      </a:cubicBezTo>
                      <a:cubicBezTo>
                        <a:pt x="34993" y="8167"/>
                        <a:pt x="35031" y="8207"/>
                        <a:pt x="35042" y="8259"/>
                      </a:cubicBezTo>
                      <a:cubicBezTo>
                        <a:pt x="35077" y="8427"/>
                        <a:pt x="34827" y="8689"/>
                        <a:pt x="34716" y="8795"/>
                      </a:cubicBezTo>
                      <a:cubicBezTo>
                        <a:pt x="34693" y="8813"/>
                        <a:pt x="34658" y="8848"/>
                        <a:pt x="34633" y="8886"/>
                      </a:cubicBezTo>
                      <a:cubicBezTo>
                        <a:pt x="34557" y="8828"/>
                        <a:pt x="34429" y="8772"/>
                        <a:pt x="34213" y="8772"/>
                      </a:cubicBezTo>
                      <a:cubicBezTo>
                        <a:pt x="34181" y="8772"/>
                        <a:pt x="34146" y="8775"/>
                        <a:pt x="34110" y="8777"/>
                      </a:cubicBezTo>
                      <a:cubicBezTo>
                        <a:pt x="34368" y="8562"/>
                        <a:pt x="34521" y="8319"/>
                        <a:pt x="34513" y="8135"/>
                      </a:cubicBezTo>
                      <a:lnTo>
                        <a:pt x="34513" y="8122"/>
                      </a:lnTo>
                      <a:cubicBezTo>
                        <a:pt x="34538" y="8121"/>
                        <a:pt x="34563" y="8119"/>
                        <a:pt x="34586" y="8115"/>
                      </a:cubicBezTo>
                      <a:cubicBezTo>
                        <a:pt x="34615" y="8112"/>
                        <a:pt x="34647" y="8108"/>
                        <a:pt x="34678" y="8108"/>
                      </a:cubicBezTo>
                      <a:close/>
                      <a:moveTo>
                        <a:pt x="31875" y="8198"/>
                      </a:moveTo>
                      <a:cubicBezTo>
                        <a:pt x="31999" y="8224"/>
                        <a:pt x="32091" y="8285"/>
                        <a:pt x="32133" y="8366"/>
                      </a:cubicBezTo>
                      <a:cubicBezTo>
                        <a:pt x="32170" y="8436"/>
                        <a:pt x="32167" y="8522"/>
                        <a:pt x="32127" y="8610"/>
                      </a:cubicBezTo>
                      <a:cubicBezTo>
                        <a:pt x="32104" y="8660"/>
                        <a:pt x="32071" y="8711"/>
                        <a:pt x="32027" y="8759"/>
                      </a:cubicBezTo>
                      <a:cubicBezTo>
                        <a:pt x="31948" y="8829"/>
                        <a:pt x="31871" y="8880"/>
                        <a:pt x="31754" y="8931"/>
                      </a:cubicBezTo>
                      <a:cubicBezTo>
                        <a:pt x="31730" y="8937"/>
                        <a:pt x="31706" y="8949"/>
                        <a:pt x="31689" y="8960"/>
                      </a:cubicBezTo>
                      <a:cubicBezTo>
                        <a:pt x="31572" y="8848"/>
                        <a:pt x="31403" y="8775"/>
                        <a:pt x="31198" y="8746"/>
                      </a:cubicBezTo>
                      <a:cubicBezTo>
                        <a:pt x="31351" y="8644"/>
                        <a:pt x="31470" y="8456"/>
                        <a:pt x="31435" y="8274"/>
                      </a:cubicBezTo>
                      <a:cubicBezTo>
                        <a:pt x="31472" y="8268"/>
                        <a:pt x="31508" y="8264"/>
                        <a:pt x="31543" y="8258"/>
                      </a:cubicBezTo>
                      <a:cubicBezTo>
                        <a:pt x="31606" y="8249"/>
                        <a:pt x="31674" y="8237"/>
                        <a:pt x="31740" y="8224"/>
                      </a:cubicBezTo>
                      <a:cubicBezTo>
                        <a:pt x="31786" y="8215"/>
                        <a:pt x="31830" y="8207"/>
                        <a:pt x="31875" y="8198"/>
                      </a:cubicBezTo>
                      <a:close/>
                      <a:moveTo>
                        <a:pt x="35282" y="8214"/>
                      </a:moveTo>
                      <a:cubicBezTo>
                        <a:pt x="35397" y="8214"/>
                        <a:pt x="35500" y="8228"/>
                        <a:pt x="35558" y="8339"/>
                      </a:cubicBezTo>
                      <a:cubicBezTo>
                        <a:pt x="35587" y="8398"/>
                        <a:pt x="35602" y="8457"/>
                        <a:pt x="35603" y="8522"/>
                      </a:cubicBezTo>
                      <a:cubicBezTo>
                        <a:pt x="35605" y="8696"/>
                        <a:pt x="35501" y="8876"/>
                        <a:pt x="35410" y="9032"/>
                      </a:cubicBezTo>
                      <a:cubicBezTo>
                        <a:pt x="35325" y="8941"/>
                        <a:pt x="35182" y="8895"/>
                        <a:pt x="34987" y="8895"/>
                      </a:cubicBezTo>
                      <a:lnTo>
                        <a:pt x="34975" y="8895"/>
                      </a:lnTo>
                      <a:cubicBezTo>
                        <a:pt x="35169" y="8717"/>
                        <a:pt x="35277" y="8527"/>
                        <a:pt x="35283" y="8354"/>
                      </a:cubicBezTo>
                      <a:cubicBezTo>
                        <a:pt x="35284" y="8303"/>
                        <a:pt x="35277" y="8258"/>
                        <a:pt x="35261" y="8214"/>
                      </a:cubicBezTo>
                      <a:cubicBezTo>
                        <a:pt x="35268" y="8214"/>
                        <a:pt x="35275" y="8214"/>
                        <a:pt x="35282" y="8214"/>
                      </a:cubicBezTo>
                      <a:close/>
                      <a:moveTo>
                        <a:pt x="32501" y="8540"/>
                      </a:moveTo>
                      <a:cubicBezTo>
                        <a:pt x="32665" y="8540"/>
                        <a:pt x="32773" y="8566"/>
                        <a:pt x="32829" y="8619"/>
                      </a:cubicBezTo>
                      <a:cubicBezTo>
                        <a:pt x="32859" y="8648"/>
                        <a:pt x="32877" y="8688"/>
                        <a:pt x="32877" y="8736"/>
                      </a:cubicBezTo>
                      <a:cubicBezTo>
                        <a:pt x="32874" y="8826"/>
                        <a:pt x="32820" y="8951"/>
                        <a:pt x="32713" y="9109"/>
                      </a:cubicBezTo>
                      <a:cubicBezTo>
                        <a:pt x="32673" y="9163"/>
                        <a:pt x="32624" y="9214"/>
                        <a:pt x="32579" y="9263"/>
                      </a:cubicBezTo>
                      <a:lnTo>
                        <a:pt x="32514" y="9335"/>
                      </a:lnTo>
                      <a:cubicBezTo>
                        <a:pt x="32434" y="9174"/>
                        <a:pt x="32267" y="9048"/>
                        <a:pt x="32084" y="9004"/>
                      </a:cubicBezTo>
                      <a:cubicBezTo>
                        <a:pt x="32240" y="8893"/>
                        <a:pt x="32348" y="8723"/>
                        <a:pt x="32371" y="8545"/>
                      </a:cubicBezTo>
                      <a:cubicBezTo>
                        <a:pt x="32418" y="8542"/>
                        <a:pt x="32461" y="8540"/>
                        <a:pt x="32501" y="8540"/>
                      </a:cubicBezTo>
                      <a:close/>
                      <a:moveTo>
                        <a:pt x="33331" y="8843"/>
                      </a:moveTo>
                      <a:cubicBezTo>
                        <a:pt x="33482" y="8843"/>
                        <a:pt x="33673" y="8876"/>
                        <a:pt x="33738" y="8979"/>
                      </a:cubicBezTo>
                      <a:cubicBezTo>
                        <a:pt x="33760" y="9016"/>
                        <a:pt x="33766" y="9055"/>
                        <a:pt x="33754" y="9104"/>
                      </a:cubicBezTo>
                      <a:cubicBezTo>
                        <a:pt x="33709" y="9223"/>
                        <a:pt x="33607" y="9320"/>
                        <a:pt x="33508" y="9412"/>
                      </a:cubicBezTo>
                      <a:cubicBezTo>
                        <a:pt x="33477" y="9441"/>
                        <a:pt x="33444" y="9473"/>
                        <a:pt x="33414" y="9502"/>
                      </a:cubicBezTo>
                      <a:lnTo>
                        <a:pt x="33382" y="9529"/>
                      </a:lnTo>
                      <a:lnTo>
                        <a:pt x="33349" y="9556"/>
                      </a:lnTo>
                      <a:cubicBezTo>
                        <a:pt x="33251" y="9451"/>
                        <a:pt x="33084" y="9394"/>
                        <a:pt x="32865" y="9394"/>
                      </a:cubicBezTo>
                      <a:cubicBezTo>
                        <a:pt x="32837" y="9394"/>
                        <a:pt x="32808" y="9396"/>
                        <a:pt x="32778" y="9397"/>
                      </a:cubicBezTo>
                      <a:cubicBezTo>
                        <a:pt x="32931" y="9249"/>
                        <a:pt x="33038" y="9065"/>
                        <a:pt x="33068" y="8895"/>
                      </a:cubicBezTo>
                      <a:cubicBezTo>
                        <a:pt x="33079" y="8890"/>
                        <a:pt x="33092" y="8883"/>
                        <a:pt x="33104" y="8871"/>
                      </a:cubicBezTo>
                      <a:cubicBezTo>
                        <a:pt x="33151" y="8861"/>
                        <a:pt x="33200" y="8851"/>
                        <a:pt x="33251" y="8847"/>
                      </a:cubicBezTo>
                      <a:cubicBezTo>
                        <a:pt x="33276" y="8844"/>
                        <a:pt x="33303" y="8843"/>
                        <a:pt x="33331" y="8843"/>
                      </a:cubicBezTo>
                      <a:close/>
                      <a:moveTo>
                        <a:pt x="34179" y="8949"/>
                      </a:moveTo>
                      <a:cubicBezTo>
                        <a:pt x="34296" y="8949"/>
                        <a:pt x="34409" y="8969"/>
                        <a:pt x="34494" y="9043"/>
                      </a:cubicBezTo>
                      <a:cubicBezTo>
                        <a:pt x="34535" y="9249"/>
                        <a:pt x="34372" y="9434"/>
                        <a:pt x="34228" y="9599"/>
                      </a:cubicBezTo>
                      <a:cubicBezTo>
                        <a:pt x="34209" y="9620"/>
                        <a:pt x="34191" y="9641"/>
                        <a:pt x="34175" y="9660"/>
                      </a:cubicBezTo>
                      <a:lnTo>
                        <a:pt x="34136" y="9699"/>
                      </a:lnTo>
                      <a:lnTo>
                        <a:pt x="34079" y="9757"/>
                      </a:lnTo>
                      <a:cubicBezTo>
                        <a:pt x="34073" y="9753"/>
                        <a:pt x="34067" y="9747"/>
                        <a:pt x="34061" y="9744"/>
                      </a:cubicBezTo>
                      <a:lnTo>
                        <a:pt x="34054" y="9738"/>
                      </a:lnTo>
                      <a:cubicBezTo>
                        <a:pt x="34053" y="9737"/>
                        <a:pt x="34050" y="9736"/>
                        <a:pt x="34047" y="9733"/>
                      </a:cubicBezTo>
                      <a:lnTo>
                        <a:pt x="34043" y="9730"/>
                      </a:lnTo>
                      <a:cubicBezTo>
                        <a:pt x="34038" y="9728"/>
                        <a:pt x="34035" y="9724"/>
                        <a:pt x="34031" y="9722"/>
                      </a:cubicBezTo>
                      <a:cubicBezTo>
                        <a:pt x="34029" y="9721"/>
                        <a:pt x="34025" y="9718"/>
                        <a:pt x="34024" y="9717"/>
                      </a:cubicBezTo>
                      <a:lnTo>
                        <a:pt x="34016" y="9714"/>
                      </a:lnTo>
                      <a:lnTo>
                        <a:pt x="34006" y="9708"/>
                      </a:lnTo>
                      <a:cubicBezTo>
                        <a:pt x="33911" y="9655"/>
                        <a:pt x="33796" y="9620"/>
                        <a:pt x="33661" y="9606"/>
                      </a:cubicBezTo>
                      <a:cubicBezTo>
                        <a:pt x="33933" y="9409"/>
                        <a:pt x="34054" y="9164"/>
                        <a:pt x="33977" y="8963"/>
                      </a:cubicBezTo>
                      <a:cubicBezTo>
                        <a:pt x="34043" y="8956"/>
                        <a:pt x="34112" y="8949"/>
                        <a:pt x="34179" y="8949"/>
                      </a:cubicBezTo>
                      <a:close/>
                      <a:moveTo>
                        <a:pt x="34959" y="9088"/>
                      </a:moveTo>
                      <a:cubicBezTo>
                        <a:pt x="34988" y="9088"/>
                        <a:pt x="35017" y="9090"/>
                        <a:pt x="35045" y="9097"/>
                      </a:cubicBezTo>
                      <a:cubicBezTo>
                        <a:pt x="35139" y="9116"/>
                        <a:pt x="35198" y="9154"/>
                        <a:pt x="35226" y="9208"/>
                      </a:cubicBezTo>
                      <a:cubicBezTo>
                        <a:pt x="35227" y="9212"/>
                        <a:pt x="35230" y="9214"/>
                        <a:pt x="35233" y="9215"/>
                      </a:cubicBezTo>
                      <a:cubicBezTo>
                        <a:pt x="35255" y="9274"/>
                        <a:pt x="35245" y="9354"/>
                        <a:pt x="35203" y="9454"/>
                      </a:cubicBezTo>
                      <a:cubicBezTo>
                        <a:pt x="35198" y="9463"/>
                        <a:pt x="35195" y="9470"/>
                        <a:pt x="35191" y="9480"/>
                      </a:cubicBezTo>
                      <a:lnTo>
                        <a:pt x="35188" y="9488"/>
                      </a:lnTo>
                      <a:cubicBezTo>
                        <a:pt x="35184" y="9495"/>
                        <a:pt x="35181" y="9499"/>
                        <a:pt x="35179" y="9507"/>
                      </a:cubicBezTo>
                      <a:cubicBezTo>
                        <a:pt x="35172" y="9524"/>
                        <a:pt x="35162" y="9540"/>
                        <a:pt x="35153" y="9556"/>
                      </a:cubicBezTo>
                      <a:lnTo>
                        <a:pt x="35152" y="9558"/>
                      </a:lnTo>
                      <a:cubicBezTo>
                        <a:pt x="35106" y="9638"/>
                        <a:pt x="35053" y="9715"/>
                        <a:pt x="35007" y="9781"/>
                      </a:cubicBezTo>
                      <a:lnTo>
                        <a:pt x="34983" y="9817"/>
                      </a:lnTo>
                      <a:cubicBezTo>
                        <a:pt x="34975" y="9827"/>
                        <a:pt x="34968" y="9839"/>
                        <a:pt x="34961" y="9848"/>
                      </a:cubicBezTo>
                      <a:cubicBezTo>
                        <a:pt x="34844" y="9724"/>
                        <a:pt x="34659" y="9703"/>
                        <a:pt x="34550" y="9703"/>
                      </a:cubicBezTo>
                      <a:lnTo>
                        <a:pt x="34538" y="9703"/>
                      </a:lnTo>
                      <a:cubicBezTo>
                        <a:pt x="34516" y="9703"/>
                        <a:pt x="34494" y="9706"/>
                        <a:pt x="34472" y="9708"/>
                      </a:cubicBezTo>
                      <a:lnTo>
                        <a:pt x="34465" y="9708"/>
                      </a:lnTo>
                      <a:cubicBezTo>
                        <a:pt x="34458" y="9708"/>
                        <a:pt x="34452" y="9709"/>
                        <a:pt x="34445" y="9709"/>
                      </a:cubicBezTo>
                      <a:cubicBezTo>
                        <a:pt x="34650" y="9521"/>
                        <a:pt x="34765" y="9317"/>
                        <a:pt x="34760" y="9145"/>
                      </a:cubicBezTo>
                      <a:cubicBezTo>
                        <a:pt x="34760" y="9131"/>
                        <a:pt x="34758" y="9113"/>
                        <a:pt x="34757" y="9099"/>
                      </a:cubicBezTo>
                      <a:cubicBezTo>
                        <a:pt x="34790" y="9099"/>
                        <a:pt x="34825" y="9097"/>
                        <a:pt x="34859" y="9094"/>
                      </a:cubicBezTo>
                      <a:cubicBezTo>
                        <a:pt x="34891" y="9091"/>
                        <a:pt x="34925" y="9088"/>
                        <a:pt x="34959" y="9088"/>
                      </a:cubicBezTo>
                      <a:close/>
                      <a:moveTo>
                        <a:pt x="31069" y="8920"/>
                      </a:moveTo>
                      <a:cubicBezTo>
                        <a:pt x="31271" y="8920"/>
                        <a:pt x="31511" y="9012"/>
                        <a:pt x="31587" y="9174"/>
                      </a:cubicBezTo>
                      <a:cubicBezTo>
                        <a:pt x="31625" y="9256"/>
                        <a:pt x="31617" y="9351"/>
                        <a:pt x="31565" y="9453"/>
                      </a:cubicBezTo>
                      <a:cubicBezTo>
                        <a:pt x="31492" y="9615"/>
                        <a:pt x="31358" y="9737"/>
                        <a:pt x="31230" y="9856"/>
                      </a:cubicBezTo>
                      <a:cubicBezTo>
                        <a:pt x="31220" y="9867"/>
                        <a:pt x="31209" y="9875"/>
                        <a:pt x="31201" y="9884"/>
                      </a:cubicBezTo>
                      <a:cubicBezTo>
                        <a:pt x="31120" y="9702"/>
                        <a:pt x="30938" y="9585"/>
                        <a:pt x="30680" y="9555"/>
                      </a:cubicBezTo>
                      <a:cubicBezTo>
                        <a:pt x="30750" y="9402"/>
                        <a:pt x="30829" y="9183"/>
                        <a:pt x="30833" y="8956"/>
                      </a:cubicBezTo>
                      <a:cubicBezTo>
                        <a:pt x="30855" y="8949"/>
                        <a:pt x="30876" y="8937"/>
                        <a:pt x="30890" y="8928"/>
                      </a:cubicBezTo>
                      <a:cubicBezTo>
                        <a:pt x="30935" y="8921"/>
                        <a:pt x="30982" y="8921"/>
                        <a:pt x="31037" y="8921"/>
                      </a:cubicBezTo>
                      <a:cubicBezTo>
                        <a:pt x="31048" y="8920"/>
                        <a:pt x="31058" y="8920"/>
                        <a:pt x="31069" y="8920"/>
                      </a:cubicBezTo>
                      <a:close/>
                      <a:moveTo>
                        <a:pt x="35574" y="9326"/>
                      </a:moveTo>
                      <a:cubicBezTo>
                        <a:pt x="35693" y="9326"/>
                        <a:pt x="35788" y="9355"/>
                        <a:pt x="35847" y="9408"/>
                      </a:cubicBezTo>
                      <a:cubicBezTo>
                        <a:pt x="35891" y="9445"/>
                        <a:pt x="35912" y="9498"/>
                        <a:pt x="35914" y="9562"/>
                      </a:cubicBezTo>
                      <a:cubicBezTo>
                        <a:pt x="35917" y="9622"/>
                        <a:pt x="35898" y="9693"/>
                        <a:pt x="35861" y="9769"/>
                      </a:cubicBezTo>
                      <a:lnTo>
                        <a:pt x="35860" y="9773"/>
                      </a:lnTo>
                      <a:cubicBezTo>
                        <a:pt x="35853" y="9798"/>
                        <a:pt x="35834" y="9832"/>
                        <a:pt x="35816" y="9867"/>
                      </a:cubicBezTo>
                      <a:cubicBezTo>
                        <a:pt x="35812" y="9874"/>
                        <a:pt x="35809" y="9881"/>
                        <a:pt x="35803" y="9889"/>
                      </a:cubicBezTo>
                      <a:cubicBezTo>
                        <a:pt x="35707" y="9820"/>
                        <a:pt x="35583" y="9794"/>
                        <a:pt x="35461" y="9794"/>
                      </a:cubicBezTo>
                      <a:cubicBezTo>
                        <a:pt x="35401" y="9794"/>
                        <a:pt x="35341" y="9801"/>
                        <a:pt x="35284" y="9811"/>
                      </a:cubicBezTo>
                      <a:cubicBezTo>
                        <a:pt x="35405" y="9645"/>
                        <a:pt x="35480" y="9478"/>
                        <a:pt x="35496" y="9335"/>
                      </a:cubicBezTo>
                      <a:lnTo>
                        <a:pt x="35512" y="9329"/>
                      </a:lnTo>
                      <a:cubicBezTo>
                        <a:pt x="35533" y="9327"/>
                        <a:pt x="35554" y="9326"/>
                        <a:pt x="35574" y="9326"/>
                      </a:cubicBezTo>
                      <a:close/>
                      <a:moveTo>
                        <a:pt x="31821" y="9170"/>
                      </a:moveTo>
                      <a:lnTo>
                        <a:pt x="31821" y="9170"/>
                      </a:lnTo>
                      <a:cubicBezTo>
                        <a:pt x="31900" y="9172"/>
                        <a:pt x="31982" y="9183"/>
                        <a:pt x="32050" y="9201"/>
                      </a:cubicBezTo>
                      <a:cubicBezTo>
                        <a:pt x="32141" y="9225"/>
                        <a:pt x="32257" y="9274"/>
                        <a:pt x="32310" y="9368"/>
                      </a:cubicBezTo>
                      <a:cubicBezTo>
                        <a:pt x="32342" y="9427"/>
                        <a:pt x="32348" y="9497"/>
                        <a:pt x="32326" y="9575"/>
                      </a:cubicBezTo>
                      <a:cubicBezTo>
                        <a:pt x="32275" y="9744"/>
                        <a:pt x="32173" y="9897"/>
                        <a:pt x="31991" y="10071"/>
                      </a:cubicBezTo>
                      <a:cubicBezTo>
                        <a:pt x="31985" y="10078"/>
                        <a:pt x="31976" y="10085"/>
                        <a:pt x="31967" y="10094"/>
                      </a:cubicBezTo>
                      <a:cubicBezTo>
                        <a:pt x="31963" y="10097"/>
                        <a:pt x="31960" y="10101"/>
                        <a:pt x="31956" y="10103"/>
                      </a:cubicBezTo>
                      <a:cubicBezTo>
                        <a:pt x="31865" y="9999"/>
                        <a:pt x="31717" y="9940"/>
                        <a:pt x="31518" y="9922"/>
                      </a:cubicBezTo>
                      <a:cubicBezTo>
                        <a:pt x="31762" y="9724"/>
                        <a:pt x="31878" y="9483"/>
                        <a:pt x="31842" y="9255"/>
                      </a:cubicBezTo>
                      <a:cubicBezTo>
                        <a:pt x="31837" y="9225"/>
                        <a:pt x="31830" y="9198"/>
                        <a:pt x="31821" y="9170"/>
                      </a:cubicBezTo>
                      <a:close/>
                      <a:moveTo>
                        <a:pt x="37667" y="5949"/>
                      </a:moveTo>
                      <a:cubicBezTo>
                        <a:pt x="37581" y="6146"/>
                        <a:pt x="37479" y="6357"/>
                        <a:pt x="37358" y="6589"/>
                      </a:cubicBezTo>
                      <a:cubicBezTo>
                        <a:pt x="37330" y="6649"/>
                        <a:pt x="37295" y="6708"/>
                        <a:pt x="37265" y="6767"/>
                      </a:cubicBezTo>
                      <a:cubicBezTo>
                        <a:pt x="37179" y="6923"/>
                        <a:pt x="37090" y="7083"/>
                        <a:pt x="37084" y="7262"/>
                      </a:cubicBezTo>
                      <a:lnTo>
                        <a:pt x="37084" y="7316"/>
                      </a:lnTo>
                      <a:lnTo>
                        <a:pt x="37084" y="7318"/>
                      </a:lnTo>
                      <a:cubicBezTo>
                        <a:pt x="37091" y="7364"/>
                        <a:pt x="37105" y="7408"/>
                        <a:pt x="37121" y="7450"/>
                      </a:cubicBezTo>
                      <a:cubicBezTo>
                        <a:pt x="37128" y="7469"/>
                        <a:pt x="37137" y="7487"/>
                        <a:pt x="37147" y="7506"/>
                      </a:cubicBezTo>
                      <a:cubicBezTo>
                        <a:pt x="37150" y="7513"/>
                        <a:pt x="37154" y="7517"/>
                        <a:pt x="37157" y="7525"/>
                      </a:cubicBezTo>
                      <a:lnTo>
                        <a:pt x="37166" y="7539"/>
                      </a:lnTo>
                      <a:cubicBezTo>
                        <a:pt x="37170" y="7545"/>
                        <a:pt x="37172" y="7551"/>
                        <a:pt x="37176" y="7554"/>
                      </a:cubicBezTo>
                      <a:cubicBezTo>
                        <a:pt x="37185" y="7567"/>
                        <a:pt x="37193" y="7577"/>
                        <a:pt x="37202" y="7590"/>
                      </a:cubicBezTo>
                      <a:lnTo>
                        <a:pt x="37205" y="7595"/>
                      </a:lnTo>
                      <a:cubicBezTo>
                        <a:pt x="37207" y="7596"/>
                        <a:pt x="37208" y="7598"/>
                        <a:pt x="37209" y="7602"/>
                      </a:cubicBezTo>
                      <a:cubicBezTo>
                        <a:pt x="37221" y="7616"/>
                        <a:pt x="37234" y="7630"/>
                        <a:pt x="37246" y="7641"/>
                      </a:cubicBezTo>
                      <a:lnTo>
                        <a:pt x="37249" y="7643"/>
                      </a:lnTo>
                      <a:cubicBezTo>
                        <a:pt x="37417" y="7806"/>
                        <a:pt x="37687" y="7860"/>
                        <a:pt x="37968" y="7860"/>
                      </a:cubicBezTo>
                      <a:cubicBezTo>
                        <a:pt x="38299" y="7860"/>
                        <a:pt x="38646" y="7785"/>
                        <a:pt x="38861" y="7729"/>
                      </a:cubicBezTo>
                      <a:lnTo>
                        <a:pt x="38861" y="7729"/>
                      </a:lnTo>
                      <a:cubicBezTo>
                        <a:pt x="38145" y="8812"/>
                        <a:pt x="36987" y="9546"/>
                        <a:pt x="35955" y="10195"/>
                      </a:cubicBezTo>
                      <a:cubicBezTo>
                        <a:pt x="35955" y="10168"/>
                        <a:pt x="35953" y="10145"/>
                        <a:pt x="35949" y="10123"/>
                      </a:cubicBezTo>
                      <a:cubicBezTo>
                        <a:pt x="36000" y="10085"/>
                        <a:pt x="36028" y="10008"/>
                        <a:pt x="36054" y="9941"/>
                      </a:cubicBezTo>
                      <a:cubicBezTo>
                        <a:pt x="36064" y="9909"/>
                        <a:pt x="36076" y="9883"/>
                        <a:pt x="36087" y="9858"/>
                      </a:cubicBezTo>
                      <a:cubicBezTo>
                        <a:pt x="36127" y="9773"/>
                        <a:pt x="36144" y="9687"/>
                        <a:pt x="36146" y="9607"/>
                      </a:cubicBezTo>
                      <a:cubicBezTo>
                        <a:pt x="36148" y="9360"/>
                        <a:pt x="35975" y="9177"/>
                        <a:pt x="35704" y="9142"/>
                      </a:cubicBezTo>
                      <a:cubicBezTo>
                        <a:pt x="35691" y="9141"/>
                        <a:pt x="35676" y="9139"/>
                        <a:pt x="35663" y="9139"/>
                      </a:cubicBezTo>
                      <a:cubicBezTo>
                        <a:pt x="35649" y="9138"/>
                        <a:pt x="35635" y="9138"/>
                        <a:pt x="35621" y="9138"/>
                      </a:cubicBezTo>
                      <a:cubicBezTo>
                        <a:pt x="35691" y="9008"/>
                        <a:pt x="35740" y="8895"/>
                        <a:pt x="35772" y="8791"/>
                      </a:cubicBezTo>
                      <a:cubicBezTo>
                        <a:pt x="35774" y="8790"/>
                        <a:pt x="35774" y="8788"/>
                        <a:pt x="35777" y="8784"/>
                      </a:cubicBezTo>
                      <a:cubicBezTo>
                        <a:pt x="35861" y="8507"/>
                        <a:pt x="35829" y="8284"/>
                        <a:pt x="35679" y="8124"/>
                      </a:cubicBezTo>
                      <a:cubicBezTo>
                        <a:pt x="35599" y="8033"/>
                        <a:pt x="35456" y="7975"/>
                        <a:pt x="35324" y="7975"/>
                      </a:cubicBezTo>
                      <a:cubicBezTo>
                        <a:pt x="35296" y="7975"/>
                        <a:pt x="35267" y="7978"/>
                        <a:pt x="35241" y="7984"/>
                      </a:cubicBezTo>
                      <a:cubicBezTo>
                        <a:pt x="35191" y="7995"/>
                        <a:pt x="35150" y="8013"/>
                        <a:pt x="35115" y="8041"/>
                      </a:cubicBezTo>
                      <a:lnTo>
                        <a:pt x="35071" y="8013"/>
                      </a:lnTo>
                      <a:cubicBezTo>
                        <a:pt x="34962" y="7953"/>
                        <a:pt x="34819" y="7924"/>
                        <a:pt x="34644" y="7924"/>
                      </a:cubicBezTo>
                      <a:cubicBezTo>
                        <a:pt x="34793" y="7708"/>
                        <a:pt x="34873" y="7517"/>
                        <a:pt x="34892" y="7329"/>
                      </a:cubicBezTo>
                      <a:cubicBezTo>
                        <a:pt x="35730" y="7004"/>
                        <a:pt x="36543" y="6612"/>
                        <a:pt x="37304" y="6168"/>
                      </a:cubicBezTo>
                      <a:cubicBezTo>
                        <a:pt x="37419" y="6102"/>
                        <a:pt x="37537" y="6029"/>
                        <a:pt x="37667" y="5949"/>
                      </a:cubicBezTo>
                      <a:close/>
                      <a:moveTo>
                        <a:pt x="32823" y="9560"/>
                      </a:moveTo>
                      <a:cubicBezTo>
                        <a:pt x="32957" y="9560"/>
                        <a:pt x="33098" y="9591"/>
                        <a:pt x="33199" y="9696"/>
                      </a:cubicBezTo>
                      <a:cubicBezTo>
                        <a:pt x="33209" y="9725"/>
                        <a:pt x="33215" y="9754"/>
                        <a:pt x="33215" y="9784"/>
                      </a:cubicBezTo>
                      <a:cubicBezTo>
                        <a:pt x="33213" y="9944"/>
                        <a:pt x="33041" y="10091"/>
                        <a:pt x="32916" y="10200"/>
                      </a:cubicBezTo>
                      <a:lnTo>
                        <a:pt x="32896" y="10218"/>
                      </a:lnTo>
                      <a:cubicBezTo>
                        <a:pt x="32881" y="10232"/>
                        <a:pt x="32863" y="10247"/>
                        <a:pt x="32840" y="10265"/>
                      </a:cubicBezTo>
                      <a:cubicBezTo>
                        <a:pt x="32826" y="10275"/>
                        <a:pt x="32808" y="10285"/>
                        <a:pt x="32794" y="10294"/>
                      </a:cubicBezTo>
                      <a:cubicBezTo>
                        <a:pt x="32772" y="10308"/>
                        <a:pt x="32750" y="10323"/>
                        <a:pt x="32731" y="10337"/>
                      </a:cubicBezTo>
                      <a:cubicBezTo>
                        <a:pt x="32716" y="10348"/>
                        <a:pt x="32705" y="10356"/>
                        <a:pt x="32694" y="10365"/>
                      </a:cubicBezTo>
                      <a:cubicBezTo>
                        <a:pt x="32668" y="10313"/>
                        <a:pt x="32632" y="10269"/>
                        <a:pt x="32582" y="10234"/>
                      </a:cubicBezTo>
                      <a:cubicBezTo>
                        <a:pt x="32501" y="10174"/>
                        <a:pt x="32391" y="10145"/>
                        <a:pt x="32253" y="10145"/>
                      </a:cubicBezTo>
                      <a:cubicBezTo>
                        <a:pt x="32235" y="10145"/>
                        <a:pt x="32216" y="10145"/>
                        <a:pt x="32199" y="10147"/>
                      </a:cubicBezTo>
                      <a:cubicBezTo>
                        <a:pt x="32225" y="10117"/>
                        <a:pt x="32254" y="10088"/>
                        <a:pt x="32283" y="10059"/>
                      </a:cubicBezTo>
                      <a:cubicBezTo>
                        <a:pt x="32397" y="9948"/>
                        <a:pt x="32514" y="9832"/>
                        <a:pt x="32550" y="9667"/>
                      </a:cubicBezTo>
                      <a:cubicBezTo>
                        <a:pt x="32556" y="9644"/>
                        <a:pt x="32559" y="9617"/>
                        <a:pt x="32560" y="9594"/>
                      </a:cubicBezTo>
                      <a:cubicBezTo>
                        <a:pt x="32631" y="9577"/>
                        <a:pt x="32725" y="9560"/>
                        <a:pt x="32823" y="9560"/>
                      </a:cubicBezTo>
                      <a:close/>
                      <a:moveTo>
                        <a:pt x="33503" y="9775"/>
                      </a:moveTo>
                      <a:cubicBezTo>
                        <a:pt x="33901" y="9784"/>
                        <a:pt x="33965" y="9951"/>
                        <a:pt x="33977" y="10005"/>
                      </a:cubicBezTo>
                      <a:lnTo>
                        <a:pt x="33977" y="10008"/>
                      </a:lnTo>
                      <a:cubicBezTo>
                        <a:pt x="33977" y="10012"/>
                        <a:pt x="33978" y="10014"/>
                        <a:pt x="33980" y="10017"/>
                      </a:cubicBezTo>
                      <a:cubicBezTo>
                        <a:pt x="33980" y="10021"/>
                        <a:pt x="33981" y="10024"/>
                        <a:pt x="33981" y="10028"/>
                      </a:cubicBezTo>
                      <a:cubicBezTo>
                        <a:pt x="33989" y="10079"/>
                        <a:pt x="33974" y="10139"/>
                        <a:pt x="33943" y="10205"/>
                      </a:cubicBezTo>
                      <a:cubicBezTo>
                        <a:pt x="33857" y="10364"/>
                        <a:pt x="33723" y="10496"/>
                        <a:pt x="33594" y="10622"/>
                      </a:cubicBezTo>
                      <a:lnTo>
                        <a:pt x="33579" y="10636"/>
                      </a:lnTo>
                      <a:cubicBezTo>
                        <a:pt x="33483" y="10512"/>
                        <a:pt x="33321" y="10437"/>
                        <a:pt x="33111" y="10413"/>
                      </a:cubicBezTo>
                      <a:cubicBezTo>
                        <a:pt x="33092" y="10409"/>
                        <a:pt x="33075" y="10407"/>
                        <a:pt x="33054" y="10406"/>
                      </a:cubicBezTo>
                      <a:cubicBezTo>
                        <a:pt x="33296" y="10224"/>
                        <a:pt x="33439" y="10001"/>
                        <a:pt x="33438" y="9798"/>
                      </a:cubicBezTo>
                      <a:lnTo>
                        <a:pt x="33438" y="9779"/>
                      </a:lnTo>
                      <a:cubicBezTo>
                        <a:pt x="33446" y="9779"/>
                        <a:pt x="33455" y="9776"/>
                        <a:pt x="33464" y="9776"/>
                      </a:cubicBezTo>
                      <a:cubicBezTo>
                        <a:pt x="33479" y="9775"/>
                        <a:pt x="33492" y="9775"/>
                        <a:pt x="33503" y="9775"/>
                      </a:cubicBezTo>
                      <a:close/>
                      <a:moveTo>
                        <a:pt x="35436" y="10030"/>
                      </a:moveTo>
                      <a:cubicBezTo>
                        <a:pt x="35522" y="10030"/>
                        <a:pt x="35601" y="10044"/>
                        <a:pt x="35652" y="10085"/>
                      </a:cubicBezTo>
                      <a:cubicBezTo>
                        <a:pt x="35688" y="10113"/>
                        <a:pt x="35707" y="10158"/>
                        <a:pt x="35708" y="10212"/>
                      </a:cubicBezTo>
                      <a:lnTo>
                        <a:pt x="35708" y="10214"/>
                      </a:lnTo>
                      <a:lnTo>
                        <a:pt x="35708" y="10231"/>
                      </a:lnTo>
                      <a:cubicBezTo>
                        <a:pt x="35708" y="10269"/>
                        <a:pt x="35700" y="10308"/>
                        <a:pt x="35688" y="10348"/>
                      </a:cubicBezTo>
                      <a:cubicBezTo>
                        <a:pt x="35547" y="10429"/>
                        <a:pt x="35379" y="10524"/>
                        <a:pt x="35206" y="10613"/>
                      </a:cubicBezTo>
                      <a:cubicBezTo>
                        <a:pt x="35192" y="10612"/>
                        <a:pt x="35178" y="10611"/>
                        <a:pt x="35162" y="10611"/>
                      </a:cubicBezTo>
                      <a:cubicBezTo>
                        <a:pt x="35024" y="10611"/>
                        <a:pt x="34828" y="10662"/>
                        <a:pt x="34703" y="10694"/>
                      </a:cubicBezTo>
                      <a:cubicBezTo>
                        <a:pt x="34694" y="10696"/>
                        <a:pt x="34687" y="10699"/>
                        <a:pt x="34679" y="10700"/>
                      </a:cubicBezTo>
                      <a:cubicBezTo>
                        <a:pt x="34688" y="10692"/>
                        <a:pt x="34698" y="10680"/>
                        <a:pt x="34709" y="10670"/>
                      </a:cubicBezTo>
                      <a:cubicBezTo>
                        <a:pt x="34838" y="10533"/>
                        <a:pt x="34984" y="10378"/>
                        <a:pt x="35031" y="10202"/>
                      </a:cubicBezTo>
                      <a:cubicBezTo>
                        <a:pt x="35044" y="10160"/>
                        <a:pt x="35050" y="10116"/>
                        <a:pt x="35050" y="10074"/>
                      </a:cubicBezTo>
                      <a:cubicBezTo>
                        <a:pt x="35060" y="10074"/>
                        <a:pt x="35070" y="10072"/>
                        <a:pt x="35080" y="10071"/>
                      </a:cubicBezTo>
                      <a:cubicBezTo>
                        <a:pt x="35087" y="10068"/>
                        <a:pt x="35096" y="10068"/>
                        <a:pt x="35105" y="10066"/>
                      </a:cubicBezTo>
                      <a:cubicBezTo>
                        <a:pt x="35124" y="10065"/>
                        <a:pt x="35146" y="10061"/>
                        <a:pt x="35168" y="10058"/>
                      </a:cubicBezTo>
                      <a:cubicBezTo>
                        <a:pt x="35246" y="10046"/>
                        <a:pt x="35345" y="10030"/>
                        <a:pt x="35436" y="10030"/>
                      </a:cubicBezTo>
                      <a:close/>
                      <a:moveTo>
                        <a:pt x="34485" y="9902"/>
                      </a:moveTo>
                      <a:cubicBezTo>
                        <a:pt x="34644" y="9902"/>
                        <a:pt x="34739" y="9934"/>
                        <a:pt x="34768" y="9995"/>
                      </a:cubicBezTo>
                      <a:cubicBezTo>
                        <a:pt x="34819" y="10112"/>
                        <a:pt x="34668" y="10332"/>
                        <a:pt x="34507" y="10547"/>
                      </a:cubicBezTo>
                      <a:lnTo>
                        <a:pt x="34506" y="10549"/>
                      </a:lnTo>
                      <a:cubicBezTo>
                        <a:pt x="34490" y="10576"/>
                        <a:pt x="34462" y="10604"/>
                        <a:pt x="34433" y="10633"/>
                      </a:cubicBezTo>
                      <a:cubicBezTo>
                        <a:pt x="34403" y="10664"/>
                        <a:pt x="34372" y="10694"/>
                        <a:pt x="34347" y="10731"/>
                      </a:cubicBezTo>
                      <a:cubicBezTo>
                        <a:pt x="34193" y="10668"/>
                        <a:pt x="34028" y="10651"/>
                        <a:pt x="33911" y="10649"/>
                      </a:cubicBezTo>
                      <a:cubicBezTo>
                        <a:pt x="34178" y="10432"/>
                        <a:pt x="34299" y="10165"/>
                        <a:pt x="34220" y="9947"/>
                      </a:cubicBezTo>
                      <a:cubicBezTo>
                        <a:pt x="34226" y="9944"/>
                        <a:pt x="34233" y="9941"/>
                        <a:pt x="34239" y="9940"/>
                      </a:cubicBezTo>
                      <a:cubicBezTo>
                        <a:pt x="34277" y="9923"/>
                        <a:pt x="34317" y="9907"/>
                        <a:pt x="34353" y="9907"/>
                      </a:cubicBezTo>
                      <a:cubicBezTo>
                        <a:pt x="34354" y="9907"/>
                        <a:pt x="34356" y="9907"/>
                        <a:pt x="34357" y="9907"/>
                      </a:cubicBezTo>
                      <a:lnTo>
                        <a:pt x="34360" y="9907"/>
                      </a:lnTo>
                      <a:cubicBezTo>
                        <a:pt x="34405" y="9904"/>
                        <a:pt x="34447" y="9902"/>
                        <a:pt x="34485" y="9902"/>
                      </a:cubicBezTo>
                      <a:close/>
                      <a:moveTo>
                        <a:pt x="34722" y="10850"/>
                      </a:moveTo>
                      <a:lnTo>
                        <a:pt x="34722" y="10850"/>
                      </a:lnTo>
                      <a:cubicBezTo>
                        <a:pt x="34681" y="10868"/>
                        <a:pt x="34642" y="10887"/>
                        <a:pt x="34599" y="10906"/>
                      </a:cubicBezTo>
                      <a:cubicBezTo>
                        <a:pt x="34593" y="10901"/>
                        <a:pt x="34591" y="10896"/>
                        <a:pt x="34585" y="10890"/>
                      </a:cubicBezTo>
                      <a:cubicBezTo>
                        <a:pt x="34628" y="10877"/>
                        <a:pt x="34674" y="10862"/>
                        <a:pt x="34722" y="10850"/>
                      </a:cubicBezTo>
                      <a:close/>
                      <a:moveTo>
                        <a:pt x="31441" y="10101"/>
                      </a:moveTo>
                      <a:cubicBezTo>
                        <a:pt x="31601" y="10101"/>
                        <a:pt x="31717" y="10132"/>
                        <a:pt x="31785" y="10192"/>
                      </a:cubicBezTo>
                      <a:cubicBezTo>
                        <a:pt x="31878" y="10279"/>
                        <a:pt x="31865" y="10423"/>
                        <a:pt x="31750" y="10619"/>
                      </a:cubicBezTo>
                      <a:cubicBezTo>
                        <a:pt x="31683" y="10731"/>
                        <a:pt x="31598" y="10846"/>
                        <a:pt x="31514" y="10939"/>
                      </a:cubicBezTo>
                      <a:cubicBezTo>
                        <a:pt x="31507" y="10947"/>
                        <a:pt x="31496" y="10955"/>
                        <a:pt x="31489" y="10964"/>
                      </a:cubicBezTo>
                      <a:lnTo>
                        <a:pt x="31486" y="10968"/>
                      </a:lnTo>
                      <a:cubicBezTo>
                        <a:pt x="31424" y="10848"/>
                        <a:pt x="31292" y="10709"/>
                        <a:pt x="31015" y="10664"/>
                      </a:cubicBezTo>
                      <a:cubicBezTo>
                        <a:pt x="31154" y="10498"/>
                        <a:pt x="31234" y="10313"/>
                        <a:pt x="31244" y="10132"/>
                      </a:cubicBezTo>
                      <a:cubicBezTo>
                        <a:pt x="31253" y="10130"/>
                        <a:pt x="31262" y="10126"/>
                        <a:pt x="31271" y="10125"/>
                      </a:cubicBezTo>
                      <a:cubicBezTo>
                        <a:pt x="31302" y="10115"/>
                        <a:pt x="31332" y="10103"/>
                        <a:pt x="31363" y="10103"/>
                      </a:cubicBezTo>
                      <a:cubicBezTo>
                        <a:pt x="31365" y="10103"/>
                        <a:pt x="31366" y="10103"/>
                        <a:pt x="31368" y="10103"/>
                      </a:cubicBezTo>
                      <a:lnTo>
                        <a:pt x="31370" y="10103"/>
                      </a:lnTo>
                      <a:cubicBezTo>
                        <a:pt x="31394" y="10102"/>
                        <a:pt x="31418" y="10101"/>
                        <a:pt x="31441" y="10101"/>
                      </a:cubicBezTo>
                      <a:close/>
                      <a:moveTo>
                        <a:pt x="32222" y="10310"/>
                      </a:moveTo>
                      <a:cubicBezTo>
                        <a:pt x="32244" y="10310"/>
                        <a:pt x="32266" y="10312"/>
                        <a:pt x="32286" y="10314"/>
                      </a:cubicBezTo>
                      <a:cubicBezTo>
                        <a:pt x="32352" y="10323"/>
                        <a:pt x="32410" y="10348"/>
                        <a:pt x="32461" y="10384"/>
                      </a:cubicBezTo>
                      <a:cubicBezTo>
                        <a:pt x="32520" y="10451"/>
                        <a:pt x="32524" y="10544"/>
                        <a:pt x="32480" y="10668"/>
                      </a:cubicBezTo>
                      <a:cubicBezTo>
                        <a:pt x="32476" y="10671"/>
                        <a:pt x="32476" y="10676"/>
                        <a:pt x="32477" y="10678"/>
                      </a:cubicBezTo>
                      <a:cubicBezTo>
                        <a:pt x="32415" y="10840"/>
                        <a:pt x="32279" y="11014"/>
                        <a:pt x="32189" y="11130"/>
                      </a:cubicBezTo>
                      <a:cubicBezTo>
                        <a:pt x="32177" y="11146"/>
                        <a:pt x="32164" y="11164"/>
                        <a:pt x="32152" y="11180"/>
                      </a:cubicBezTo>
                      <a:cubicBezTo>
                        <a:pt x="32039" y="11079"/>
                        <a:pt x="31888" y="11025"/>
                        <a:pt x="31731" y="11025"/>
                      </a:cubicBezTo>
                      <a:cubicBezTo>
                        <a:pt x="31759" y="10998"/>
                        <a:pt x="31788" y="10967"/>
                        <a:pt x="31816" y="10934"/>
                      </a:cubicBezTo>
                      <a:lnTo>
                        <a:pt x="31821" y="10928"/>
                      </a:lnTo>
                      <a:cubicBezTo>
                        <a:pt x="31980" y="10741"/>
                        <a:pt x="32063" y="10531"/>
                        <a:pt x="32053" y="10352"/>
                      </a:cubicBezTo>
                      <a:lnTo>
                        <a:pt x="32053" y="10351"/>
                      </a:lnTo>
                      <a:lnTo>
                        <a:pt x="32053" y="10342"/>
                      </a:lnTo>
                      <a:lnTo>
                        <a:pt x="32053" y="10336"/>
                      </a:lnTo>
                      <a:lnTo>
                        <a:pt x="32053" y="10333"/>
                      </a:lnTo>
                      <a:cubicBezTo>
                        <a:pt x="32113" y="10318"/>
                        <a:pt x="32169" y="10310"/>
                        <a:pt x="32222" y="10310"/>
                      </a:cubicBezTo>
                      <a:close/>
                      <a:moveTo>
                        <a:pt x="14561" y="8377"/>
                      </a:moveTo>
                      <a:lnTo>
                        <a:pt x="14561" y="8377"/>
                      </a:lnTo>
                      <a:cubicBezTo>
                        <a:pt x="14277" y="9278"/>
                        <a:pt x="13770" y="10087"/>
                        <a:pt x="13088" y="10719"/>
                      </a:cubicBezTo>
                      <a:cubicBezTo>
                        <a:pt x="12957" y="10837"/>
                        <a:pt x="12780" y="10990"/>
                        <a:pt x="12589" y="11117"/>
                      </a:cubicBezTo>
                      <a:lnTo>
                        <a:pt x="12587" y="11120"/>
                      </a:lnTo>
                      <a:cubicBezTo>
                        <a:pt x="12571" y="11135"/>
                        <a:pt x="12543" y="11151"/>
                        <a:pt x="12514" y="11168"/>
                      </a:cubicBezTo>
                      <a:cubicBezTo>
                        <a:pt x="12461" y="11202"/>
                        <a:pt x="12401" y="11237"/>
                        <a:pt x="12371" y="11280"/>
                      </a:cubicBezTo>
                      <a:cubicBezTo>
                        <a:pt x="12154" y="11210"/>
                        <a:pt x="11937" y="11152"/>
                        <a:pt x="11773" y="11107"/>
                      </a:cubicBezTo>
                      <a:cubicBezTo>
                        <a:pt x="11737" y="11095"/>
                        <a:pt x="11705" y="11087"/>
                        <a:pt x="11680" y="11081"/>
                      </a:cubicBezTo>
                      <a:cubicBezTo>
                        <a:pt x="11639" y="11069"/>
                        <a:pt x="11601" y="11057"/>
                        <a:pt x="11563" y="11049"/>
                      </a:cubicBezTo>
                      <a:cubicBezTo>
                        <a:pt x="11862" y="10810"/>
                        <a:pt x="12082" y="10439"/>
                        <a:pt x="12266" y="10110"/>
                      </a:cubicBezTo>
                      <a:cubicBezTo>
                        <a:pt x="12385" y="9861"/>
                        <a:pt x="12483" y="9606"/>
                        <a:pt x="12563" y="9352"/>
                      </a:cubicBezTo>
                      <a:cubicBezTo>
                        <a:pt x="12582" y="9303"/>
                        <a:pt x="12597" y="9252"/>
                        <a:pt x="12608" y="9204"/>
                      </a:cubicBezTo>
                      <a:cubicBezTo>
                        <a:pt x="12642" y="9084"/>
                        <a:pt x="12677" y="8965"/>
                        <a:pt x="12754" y="8873"/>
                      </a:cubicBezTo>
                      <a:cubicBezTo>
                        <a:pt x="13378" y="8784"/>
                        <a:pt x="13990" y="8584"/>
                        <a:pt x="14561" y="8377"/>
                      </a:cubicBezTo>
                      <a:close/>
                      <a:moveTo>
                        <a:pt x="33849" y="10835"/>
                      </a:moveTo>
                      <a:cubicBezTo>
                        <a:pt x="33862" y="10835"/>
                        <a:pt x="33874" y="10836"/>
                        <a:pt x="33887" y="10837"/>
                      </a:cubicBezTo>
                      <a:lnTo>
                        <a:pt x="33891" y="10837"/>
                      </a:lnTo>
                      <a:cubicBezTo>
                        <a:pt x="33901" y="10837"/>
                        <a:pt x="33911" y="10837"/>
                        <a:pt x="33920" y="10837"/>
                      </a:cubicBezTo>
                      <a:cubicBezTo>
                        <a:pt x="34090" y="10837"/>
                        <a:pt x="34257" y="10896"/>
                        <a:pt x="34385" y="10999"/>
                      </a:cubicBezTo>
                      <a:cubicBezTo>
                        <a:pt x="34102" y="11120"/>
                        <a:pt x="33799" y="11237"/>
                        <a:pt x="33468" y="11353"/>
                      </a:cubicBezTo>
                      <a:cubicBezTo>
                        <a:pt x="33599" y="11212"/>
                        <a:pt x="33672" y="11050"/>
                        <a:pt x="33671" y="10897"/>
                      </a:cubicBezTo>
                      <a:cubicBezTo>
                        <a:pt x="33671" y="10881"/>
                        <a:pt x="33668" y="10862"/>
                        <a:pt x="33667" y="10846"/>
                      </a:cubicBezTo>
                      <a:cubicBezTo>
                        <a:pt x="33697" y="10846"/>
                        <a:pt x="33731" y="10843"/>
                        <a:pt x="33761" y="10840"/>
                      </a:cubicBezTo>
                      <a:cubicBezTo>
                        <a:pt x="33790" y="10838"/>
                        <a:pt x="33820" y="10835"/>
                        <a:pt x="33849" y="10835"/>
                      </a:cubicBezTo>
                      <a:close/>
                      <a:moveTo>
                        <a:pt x="32936" y="10595"/>
                      </a:moveTo>
                      <a:cubicBezTo>
                        <a:pt x="33029" y="10595"/>
                        <a:pt x="33120" y="10606"/>
                        <a:pt x="33206" y="10627"/>
                      </a:cubicBezTo>
                      <a:cubicBezTo>
                        <a:pt x="33302" y="10648"/>
                        <a:pt x="33374" y="10705"/>
                        <a:pt x="33409" y="10785"/>
                      </a:cubicBezTo>
                      <a:cubicBezTo>
                        <a:pt x="33446" y="10872"/>
                        <a:pt x="33435" y="10979"/>
                        <a:pt x="33379" y="11072"/>
                      </a:cubicBezTo>
                      <a:cubicBezTo>
                        <a:pt x="33340" y="11135"/>
                        <a:pt x="33289" y="11193"/>
                        <a:pt x="33222" y="11256"/>
                      </a:cubicBezTo>
                      <a:cubicBezTo>
                        <a:pt x="33180" y="11296"/>
                        <a:pt x="33133" y="11336"/>
                        <a:pt x="33089" y="11375"/>
                      </a:cubicBezTo>
                      <a:cubicBezTo>
                        <a:pt x="33073" y="11388"/>
                        <a:pt x="33056" y="11401"/>
                        <a:pt x="33041" y="11416"/>
                      </a:cubicBezTo>
                      <a:cubicBezTo>
                        <a:pt x="33033" y="11403"/>
                        <a:pt x="33021" y="11393"/>
                        <a:pt x="33011" y="11381"/>
                      </a:cubicBezTo>
                      <a:cubicBezTo>
                        <a:pt x="32995" y="11363"/>
                        <a:pt x="32980" y="11347"/>
                        <a:pt x="32967" y="11328"/>
                      </a:cubicBezTo>
                      <a:cubicBezTo>
                        <a:pt x="32837" y="11180"/>
                        <a:pt x="32636" y="11154"/>
                        <a:pt x="32476" y="11154"/>
                      </a:cubicBezTo>
                      <a:lnTo>
                        <a:pt x="32434" y="11154"/>
                      </a:lnTo>
                      <a:cubicBezTo>
                        <a:pt x="32594" y="11003"/>
                        <a:pt x="32703" y="10802"/>
                        <a:pt x="32731" y="10614"/>
                      </a:cubicBezTo>
                      <a:cubicBezTo>
                        <a:pt x="32732" y="10614"/>
                        <a:pt x="32735" y="10613"/>
                        <a:pt x="32738" y="10611"/>
                      </a:cubicBezTo>
                      <a:cubicBezTo>
                        <a:pt x="32805" y="10601"/>
                        <a:pt x="32871" y="10595"/>
                        <a:pt x="32936" y="10595"/>
                      </a:cubicBezTo>
                      <a:close/>
                      <a:moveTo>
                        <a:pt x="32418" y="11307"/>
                      </a:moveTo>
                      <a:cubicBezTo>
                        <a:pt x="32528" y="11307"/>
                        <a:pt x="32633" y="11334"/>
                        <a:pt x="32718" y="11387"/>
                      </a:cubicBezTo>
                      <a:cubicBezTo>
                        <a:pt x="32738" y="11400"/>
                        <a:pt x="32754" y="11413"/>
                        <a:pt x="32770" y="11428"/>
                      </a:cubicBezTo>
                      <a:cubicBezTo>
                        <a:pt x="32794" y="11451"/>
                        <a:pt x="32814" y="11480"/>
                        <a:pt x="32836" y="11511"/>
                      </a:cubicBezTo>
                      <a:lnTo>
                        <a:pt x="32863" y="11550"/>
                      </a:lnTo>
                      <a:cubicBezTo>
                        <a:pt x="32678" y="11608"/>
                        <a:pt x="32509" y="11659"/>
                        <a:pt x="32346" y="11704"/>
                      </a:cubicBezTo>
                      <a:cubicBezTo>
                        <a:pt x="32369" y="11575"/>
                        <a:pt x="32346" y="11442"/>
                        <a:pt x="32276" y="11326"/>
                      </a:cubicBezTo>
                      <a:cubicBezTo>
                        <a:pt x="32281" y="11324"/>
                        <a:pt x="32283" y="11321"/>
                        <a:pt x="32286" y="11320"/>
                      </a:cubicBezTo>
                      <a:cubicBezTo>
                        <a:pt x="32330" y="11311"/>
                        <a:pt x="32374" y="11307"/>
                        <a:pt x="32418" y="11307"/>
                      </a:cubicBezTo>
                      <a:close/>
                      <a:moveTo>
                        <a:pt x="12884" y="11304"/>
                      </a:moveTo>
                      <a:cubicBezTo>
                        <a:pt x="12992" y="11361"/>
                        <a:pt x="13146" y="11404"/>
                        <a:pt x="13272" y="11438"/>
                      </a:cubicBezTo>
                      <a:cubicBezTo>
                        <a:pt x="13350" y="11460"/>
                        <a:pt x="13420" y="11479"/>
                        <a:pt x="13452" y="11495"/>
                      </a:cubicBezTo>
                      <a:lnTo>
                        <a:pt x="13457" y="11496"/>
                      </a:lnTo>
                      <a:cubicBezTo>
                        <a:pt x="13723" y="11582"/>
                        <a:pt x="13999" y="11674"/>
                        <a:pt x="14265" y="11761"/>
                      </a:cubicBezTo>
                      <a:cubicBezTo>
                        <a:pt x="14283" y="11766"/>
                        <a:pt x="14299" y="11772"/>
                        <a:pt x="14318" y="11777"/>
                      </a:cubicBezTo>
                      <a:cubicBezTo>
                        <a:pt x="13993" y="11732"/>
                        <a:pt x="13649" y="11684"/>
                        <a:pt x="13311" y="11648"/>
                      </a:cubicBezTo>
                      <a:cubicBezTo>
                        <a:pt x="13241" y="11601"/>
                        <a:pt x="13148" y="11566"/>
                        <a:pt x="13066" y="11537"/>
                      </a:cubicBezTo>
                      <a:cubicBezTo>
                        <a:pt x="13012" y="11516"/>
                        <a:pt x="12963" y="11499"/>
                        <a:pt x="12925" y="11479"/>
                      </a:cubicBezTo>
                      <a:cubicBezTo>
                        <a:pt x="12855" y="11449"/>
                        <a:pt x="12786" y="11422"/>
                        <a:pt x="12716" y="11394"/>
                      </a:cubicBezTo>
                      <a:cubicBezTo>
                        <a:pt x="12775" y="11369"/>
                        <a:pt x="12831" y="11334"/>
                        <a:pt x="12884" y="11304"/>
                      </a:cubicBezTo>
                      <a:close/>
                      <a:moveTo>
                        <a:pt x="22501" y="6518"/>
                      </a:moveTo>
                      <a:cubicBezTo>
                        <a:pt x="23036" y="8099"/>
                        <a:pt x="23670" y="9972"/>
                        <a:pt x="24317" y="11901"/>
                      </a:cubicBezTo>
                      <a:lnTo>
                        <a:pt x="24310" y="11903"/>
                      </a:lnTo>
                      <a:cubicBezTo>
                        <a:pt x="24250" y="11917"/>
                        <a:pt x="24190" y="11932"/>
                        <a:pt x="24129" y="11945"/>
                      </a:cubicBezTo>
                      <a:lnTo>
                        <a:pt x="24110" y="11948"/>
                      </a:lnTo>
                      <a:cubicBezTo>
                        <a:pt x="23443" y="9966"/>
                        <a:pt x="22882" y="8297"/>
                        <a:pt x="22319" y="6606"/>
                      </a:cubicBezTo>
                      <a:cubicBezTo>
                        <a:pt x="22337" y="6599"/>
                        <a:pt x="22356" y="6590"/>
                        <a:pt x="22372" y="6583"/>
                      </a:cubicBezTo>
                      <a:cubicBezTo>
                        <a:pt x="22388" y="6576"/>
                        <a:pt x="22402" y="6567"/>
                        <a:pt x="22420" y="6560"/>
                      </a:cubicBezTo>
                      <a:lnTo>
                        <a:pt x="22423" y="6558"/>
                      </a:lnTo>
                      <a:cubicBezTo>
                        <a:pt x="22430" y="6553"/>
                        <a:pt x="22442" y="6548"/>
                        <a:pt x="22453" y="6544"/>
                      </a:cubicBezTo>
                      <a:cubicBezTo>
                        <a:pt x="22471" y="6537"/>
                        <a:pt x="22488" y="6529"/>
                        <a:pt x="22501" y="6518"/>
                      </a:cubicBezTo>
                      <a:close/>
                      <a:moveTo>
                        <a:pt x="31716" y="11222"/>
                      </a:moveTo>
                      <a:cubicBezTo>
                        <a:pt x="31739" y="11222"/>
                        <a:pt x="31761" y="11224"/>
                        <a:pt x="31781" y="11229"/>
                      </a:cubicBezTo>
                      <a:lnTo>
                        <a:pt x="31785" y="11229"/>
                      </a:lnTo>
                      <a:cubicBezTo>
                        <a:pt x="31953" y="11241"/>
                        <a:pt x="32075" y="11331"/>
                        <a:pt x="32111" y="11467"/>
                      </a:cubicBezTo>
                      <a:cubicBezTo>
                        <a:pt x="32130" y="11550"/>
                        <a:pt x="32122" y="11640"/>
                        <a:pt x="32081" y="11735"/>
                      </a:cubicBezTo>
                      <a:cubicBezTo>
                        <a:pt x="32075" y="11754"/>
                        <a:pt x="32066" y="11772"/>
                        <a:pt x="32056" y="11790"/>
                      </a:cubicBezTo>
                      <a:cubicBezTo>
                        <a:pt x="31749" y="11875"/>
                        <a:pt x="31438" y="11955"/>
                        <a:pt x="31185" y="12019"/>
                      </a:cubicBezTo>
                      <a:cubicBezTo>
                        <a:pt x="31419" y="11809"/>
                        <a:pt x="31562" y="11499"/>
                        <a:pt x="31552" y="11226"/>
                      </a:cubicBezTo>
                      <a:lnTo>
                        <a:pt x="31552" y="11226"/>
                      </a:lnTo>
                      <a:cubicBezTo>
                        <a:pt x="31562" y="11228"/>
                        <a:pt x="31572" y="11228"/>
                        <a:pt x="31583" y="11228"/>
                      </a:cubicBezTo>
                      <a:cubicBezTo>
                        <a:pt x="31606" y="11228"/>
                        <a:pt x="31629" y="11226"/>
                        <a:pt x="31652" y="11225"/>
                      </a:cubicBezTo>
                      <a:cubicBezTo>
                        <a:pt x="31674" y="11224"/>
                        <a:pt x="31696" y="11222"/>
                        <a:pt x="31716" y="11222"/>
                      </a:cubicBezTo>
                      <a:close/>
                      <a:moveTo>
                        <a:pt x="7172" y="9810"/>
                      </a:moveTo>
                      <a:cubicBezTo>
                        <a:pt x="7223" y="9830"/>
                        <a:pt x="7280" y="9845"/>
                        <a:pt x="7333" y="9856"/>
                      </a:cubicBezTo>
                      <a:lnTo>
                        <a:pt x="7376" y="9868"/>
                      </a:lnTo>
                      <a:lnTo>
                        <a:pt x="7506" y="9894"/>
                      </a:lnTo>
                      <a:cubicBezTo>
                        <a:pt x="7811" y="9959"/>
                        <a:pt x="8125" y="10024"/>
                        <a:pt x="8433" y="10101"/>
                      </a:cubicBezTo>
                      <a:cubicBezTo>
                        <a:pt x="8608" y="10145"/>
                        <a:pt x="8794" y="10193"/>
                        <a:pt x="9019" y="10251"/>
                      </a:cubicBezTo>
                      <a:cubicBezTo>
                        <a:pt x="9430" y="10361"/>
                        <a:pt x="9847" y="10474"/>
                        <a:pt x="10252" y="10582"/>
                      </a:cubicBezTo>
                      <a:cubicBezTo>
                        <a:pt x="10564" y="10665"/>
                        <a:pt x="10886" y="10753"/>
                        <a:pt x="11205" y="10837"/>
                      </a:cubicBezTo>
                      <a:lnTo>
                        <a:pt x="11171" y="10869"/>
                      </a:lnTo>
                      <a:cubicBezTo>
                        <a:pt x="11154" y="10890"/>
                        <a:pt x="11134" y="10907"/>
                        <a:pt x="11113" y="10928"/>
                      </a:cubicBezTo>
                      <a:cubicBezTo>
                        <a:pt x="10473" y="10775"/>
                        <a:pt x="9937" y="10700"/>
                        <a:pt x="9417" y="10693"/>
                      </a:cubicBezTo>
                      <a:cubicBezTo>
                        <a:pt x="9399" y="10693"/>
                        <a:pt x="9379" y="10694"/>
                        <a:pt x="9358" y="10694"/>
                      </a:cubicBezTo>
                      <a:cubicBezTo>
                        <a:pt x="9179" y="10699"/>
                        <a:pt x="8972" y="10703"/>
                        <a:pt x="8840" y="10833"/>
                      </a:cubicBezTo>
                      <a:cubicBezTo>
                        <a:pt x="8816" y="10855"/>
                        <a:pt x="8797" y="10878"/>
                        <a:pt x="8780" y="10904"/>
                      </a:cubicBezTo>
                      <a:lnTo>
                        <a:pt x="8778" y="10906"/>
                      </a:lnTo>
                      <a:cubicBezTo>
                        <a:pt x="8695" y="11085"/>
                        <a:pt x="8627" y="11254"/>
                        <a:pt x="8555" y="11432"/>
                      </a:cubicBezTo>
                      <a:cubicBezTo>
                        <a:pt x="8513" y="11537"/>
                        <a:pt x="8472" y="11643"/>
                        <a:pt x="8424" y="11753"/>
                      </a:cubicBezTo>
                      <a:cubicBezTo>
                        <a:pt x="8399" y="11760"/>
                        <a:pt x="8378" y="11770"/>
                        <a:pt x="8359" y="11780"/>
                      </a:cubicBezTo>
                      <a:cubicBezTo>
                        <a:pt x="8117" y="11869"/>
                        <a:pt x="7856" y="11913"/>
                        <a:pt x="7605" y="11957"/>
                      </a:cubicBezTo>
                      <a:lnTo>
                        <a:pt x="7506" y="11974"/>
                      </a:lnTo>
                      <a:cubicBezTo>
                        <a:pt x="7446" y="11983"/>
                        <a:pt x="7387" y="11990"/>
                        <a:pt x="7330" y="11996"/>
                      </a:cubicBezTo>
                      <a:cubicBezTo>
                        <a:pt x="7325" y="11996"/>
                        <a:pt x="7322" y="11997"/>
                        <a:pt x="7318" y="11999"/>
                      </a:cubicBezTo>
                      <a:cubicBezTo>
                        <a:pt x="6789" y="12062"/>
                        <a:pt x="6275" y="12102"/>
                        <a:pt x="5788" y="12121"/>
                      </a:cubicBezTo>
                      <a:cubicBezTo>
                        <a:pt x="5791" y="12120"/>
                        <a:pt x="5792" y="12117"/>
                        <a:pt x="5794" y="12114"/>
                      </a:cubicBezTo>
                      <a:lnTo>
                        <a:pt x="5795" y="12113"/>
                      </a:lnTo>
                      <a:cubicBezTo>
                        <a:pt x="5945" y="11884"/>
                        <a:pt x="6085" y="11646"/>
                        <a:pt x="6222" y="11416"/>
                      </a:cubicBezTo>
                      <a:cubicBezTo>
                        <a:pt x="6279" y="11320"/>
                        <a:pt x="6337" y="11224"/>
                        <a:pt x="6395" y="11126"/>
                      </a:cubicBezTo>
                      <a:cubicBezTo>
                        <a:pt x="6626" y="10724"/>
                        <a:pt x="6843" y="10353"/>
                        <a:pt x="7062" y="9996"/>
                      </a:cubicBezTo>
                      <a:lnTo>
                        <a:pt x="7066" y="10001"/>
                      </a:lnTo>
                      <a:cubicBezTo>
                        <a:pt x="7080" y="9970"/>
                        <a:pt x="7099" y="9935"/>
                        <a:pt x="7121" y="9900"/>
                      </a:cubicBezTo>
                      <a:cubicBezTo>
                        <a:pt x="7140" y="9871"/>
                        <a:pt x="7156" y="9840"/>
                        <a:pt x="7172" y="9810"/>
                      </a:cubicBezTo>
                      <a:close/>
                      <a:moveTo>
                        <a:pt x="30306" y="8419"/>
                      </a:moveTo>
                      <a:cubicBezTo>
                        <a:pt x="30475" y="8484"/>
                        <a:pt x="30574" y="8615"/>
                        <a:pt x="30596" y="8804"/>
                      </a:cubicBezTo>
                      <a:cubicBezTo>
                        <a:pt x="30622" y="9045"/>
                        <a:pt x="30527" y="9333"/>
                        <a:pt x="30444" y="9536"/>
                      </a:cubicBezTo>
                      <a:cubicBezTo>
                        <a:pt x="30435" y="9564"/>
                        <a:pt x="30430" y="9587"/>
                        <a:pt x="30430" y="9609"/>
                      </a:cubicBezTo>
                      <a:cubicBezTo>
                        <a:pt x="30424" y="9740"/>
                        <a:pt x="30561" y="9762"/>
                        <a:pt x="30680" y="9782"/>
                      </a:cubicBezTo>
                      <a:cubicBezTo>
                        <a:pt x="30756" y="9795"/>
                        <a:pt x="30832" y="9807"/>
                        <a:pt x="30874" y="9842"/>
                      </a:cubicBezTo>
                      <a:lnTo>
                        <a:pt x="30877" y="9843"/>
                      </a:lnTo>
                      <a:cubicBezTo>
                        <a:pt x="30964" y="9891"/>
                        <a:pt x="31007" y="9960"/>
                        <a:pt x="31007" y="10055"/>
                      </a:cubicBezTo>
                      <a:cubicBezTo>
                        <a:pt x="31005" y="10198"/>
                        <a:pt x="30906" y="10352"/>
                        <a:pt x="30846" y="10434"/>
                      </a:cubicBezTo>
                      <a:cubicBezTo>
                        <a:pt x="30838" y="10448"/>
                        <a:pt x="30829" y="10463"/>
                        <a:pt x="30819" y="10480"/>
                      </a:cubicBezTo>
                      <a:cubicBezTo>
                        <a:pt x="30775" y="10549"/>
                        <a:pt x="30724" y="10627"/>
                        <a:pt x="30743" y="10715"/>
                      </a:cubicBezTo>
                      <a:lnTo>
                        <a:pt x="30743" y="10718"/>
                      </a:lnTo>
                      <a:cubicBezTo>
                        <a:pt x="30750" y="10740"/>
                        <a:pt x="30763" y="10757"/>
                        <a:pt x="30778" y="10772"/>
                      </a:cubicBezTo>
                      <a:cubicBezTo>
                        <a:pt x="30814" y="10805"/>
                        <a:pt x="30865" y="10813"/>
                        <a:pt x="30916" y="10818"/>
                      </a:cubicBezTo>
                      <a:cubicBezTo>
                        <a:pt x="30946" y="10823"/>
                        <a:pt x="30975" y="10826"/>
                        <a:pt x="30998" y="10837"/>
                      </a:cubicBezTo>
                      <a:cubicBezTo>
                        <a:pt x="31078" y="10864"/>
                        <a:pt x="31171" y="10899"/>
                        <a:pt x="31231" y="10966"/>
                      </a:cubicBezTo>
                      <a:cubicBezTo>
                        <a:pt x="31252" y="10998"/>
                        <a:pt x="31268" y="11034"/>
                        <a:pt x="31278" y="11072"/>
                      </a:cubicBezTo>
                      <a:cubicBezTo>
                        <a:pt x="31278" y="11075"/>
                        <a:pt x="31281" y="11078"/>
                        <a:pt x="31282" y="11079"/>
                      </a:cubicBezTo>
                      <a:cubicBezTo>
                        <a:pt x="31284" y="11088"/>
                        <a:pt x="31288" y="11100"/>
                        <a:pt x="31289" y="11108"/>
                      </a:cubicBezTo>
                      <a:cubicBezTo>
                        <a:pt x="31297" y="11145"/>
                        <a:pt x="31300" y="11184"/>
                        <a:pt x="31300" y="11225"/>
                      </a:cubicBezTo>
                      <a:cubicBezTo>
                        <a:pt x="31298" y="11308"/>
                        <a:pt x="31278" y="11400"/>
                        <a:pt x="31241" y="11479"/>
                      </a:cubicBezTo>
                      <a:cubicBezTo>
                        <a:pt x="31167" y="11640"/>
                        <a:pt x="31055" y="11796"/>
                        <a:pt x="30896" y="11957"/>
                      </a:cubicBezTo>
                      <a:lnTo>
                        <a:pt x="30895" y="11960"/>
                      </a:lnTo>
                      <a:cubicBezTo>
                        <a:pt x="30876" y="11983"/>
                        <a:pt x="30845" y="12006"/>
                        <a:pt x="30811" y="12029"/>
                      </a:cubicBezTo>
                      <a:cubicBezTo>
                        <a:pt x="30766" y="12064"/>
                        <a:pt x="30720" y="12099"/>
                        <a:pt x="30699" y="12145"/>
                      </a:cubicBezTo>
                      <a:cubicBezTo>
                        <a:pt x="30692" y="12146"/>
                        <a:pt x="30685" y="12149"/>
                        <a:pt x="30676" y="12152"/>
                      </a:cubicBezTo>
                      <a:cubicBezTo>
                        <a:pt x="30650" y="12158"/>
                        <a:pt x="30625" y="12165"/>
                        <a:pt x="30599" y="12171"/>
                      </a:cubicBezTo>
                      <a:lnTo>
                        <a:pt x="30559" y="12180"/>
                      </a:lnTo>
                      <a:cubicBezTo>
                        <a:pt x="29914" y="12336"/>
                        <a:pt x="29337" y="12445"/>
                        <a:pt x="28797" y="12515"/>
                      </a:cubicBezTo>
                      <a:cubicBezTo>
                        <a:pt x="28873" y="12280"/>
                        <a:pt x="28937" y="12067"/>
                        <a:pt x="28934" y="11846"/>
                      </a:cubicBezTo>
                      <a:cubicBezTo>
                        <a:pt x="28931" y="11763"/>
                        <a:pt x="28920" y="11681"/>
                        <a:pt x="28895" y="11605"/>
                      </a:cubicBezTo>
                      <a:cubicBezTo>
                        <a:pt x="28883" y="11546"/>
                        <a:pt x="28863" y="11487"/>
                        <a:pt x="28835" y="11436"/>
                      </a:cubicBezTo>
                      <a:cubicBezTo>
                        <a:pt x="28813" y="11393"/>
                        <a:pt x="28787" y="11350"/>
                        <a:pt x="28759" y="11314"/>
                      </a:cubicBezTo>
                      <a:cubicBezTo>
                        <a:pt x="28653" y="11178"/>
                        <a:pt x="28520" y="11107"/>
                        <a:pt x="28382" y="11107"/>
                      </a:cubicBezTo>
                      <a:cubicBezTo>
                        <a:pt x="28332" y="11107"/>
                        <a:pt x="28283" y="11116"/>
                        <a:pt x="28233" y="11133"/>
                      </a:cubicBezTo>
                      <a:cubicBezTo>
                        <a:pt x="28200" y="10996"/>
                        <a:pt x="28166" y="10853"/>
                        <a:pt x="28136" y="10715"/>
                      </a:cubicBezTo>
                      <a:cubicBezTo>
                        <a:pt x="28010" y="10167"/>
                        <a:pt x="27881" y="9600"/>
                        <a:pt x="27604" y="9099"/>
                      </a:cubicBezTo>
                      <a:lnTo>
                        <a:pt x="27595" y="9083"/>
                      </a:lnTo>
                      <a:cubicBezTo>
                        <a:pt x="27580" y="9055"/>
                        <a:pt x="27559" y="9020"/>
                        <a:pt x="27532" y="8982"/>
                      </a:cubicBezTo>
                      <a:cubicBezTo>
                        <a:pt x="27525" y="8972"/>
                        <a:pt x="27518" y="8962"/>
                        <a:pt x="27513" y="8951"/>
                      </a:cubicBezTo>
                      <a:cubicBezTo>
                        <a:pt x="28201" y="8749"/>
                        <a:pt x="28945" y="8594"/>
                        <a:pt x="29723" y="8491"/>
                      </a:cubicBezTo>
                      <a:cubicBezTo>
                        <a:pt x="29918" y="8465"/>
                        <a:pt x="30115" y="8441"/>
                        <a:pt x="30306" y="8419"/>
                      </a:cubicBezTo>
                      <a:close/>
                      <a:moveTo>
                        <a:pt x="26082" y="9591"/>
                      </a:moveTo>
                      <a:cubicBezTo>
                        <a:pt x="26084" y="9591"/>
                        <a:pt x="26086" y="9591"/>
                        <a:pt x="26088" y="9591"/>
                      </a:cubicBezTo>
                      <a:cubicBezTo>
                        <a:pt x="26308" y="9600"/>
                        <a:pt x="26729" y="10300"/>
                        <a:pt x="26808" y="10473"/>
                      </a:cubicBezTo>
                      <a:cubicBezTo>
                        <a:pt x="27000" y="10852"/>
                        <a:pt x="27145" y="11263"/>
                        <a:pt x="27239" y="11699"/>
                      </a:cubicBezTo>
                      <a:cubicBezTo>
                        <a:pt x="27248" y="11758"/>
                        <a:pt x="27260" y="11820"/>
                        <a:pt x="27270" y="11881"/>
                      </a:cubicBezTo>
                      <a:cubicBezTo>
                        <a:pt x="27312" y="12104"/>
                        <a:pt x="27354" y="12334"/>
                        <a:pt x="27290" y="12541"/>
                      </a:cubicBezTo>
                      <a:cubicBezTo>
                        <a:pt x="27187" y="12524"/>
                        <a:pt x="27076" y="12455"/>
                        <a:pt x="26962" y="12333"/>
                      </a:cubicBezTo>
                      <a:lnTo>
                        <a:pt x="26957" y="12330"/>
                      </a:lnTo>
                      <a:cubicBezTo>
                        <a:pt x="26858" y="12188"/>
                        <a:pt x="26772" y="12054"/>
                        <a:pt x="26691" y="11916"/>
                      </a:cubicBezTo>
                      <a:cubicBezTo>
                        <a:pt x="26671" y="11882"/>
                        <a:pt x="26651" y="11852"/>
                        <a:pt x="26630" y="11820"/>
                      </a:cubicBezTo>
                      <a:cubicBezTo>
                        <a:pt x="26585" y="11742"/>
                        <a:pt x="26540" y="11664"/>
                        <a:pt x="26496" y="11582"/>
                      </a:cubicBezTo>
                      <a:cubicBezTo>
                        <a:pt x="26465" y="11524"/>
                        <a:pt x="26438" y="11473"/>
                        <a:pt x="26412" y="11423"/>
                      </a:cubicBezTo>
                      <a:cubicBezTo>
                        <a:pt x="26412" y="11420"/>
                        <a:pt x="26412" y="11419"/>
                        <a:pt x="26410" y="11416"/>
                      </a:cubicBezTo>
                      <a:cubicBezTo>
                        <a:pt x="26130" y="10763"/>
                        <a:pt x="25942" y="10010"/>
                        <a:pt x="25985" y="9701"/>
                      </a:cubicBezTo>
                      <a:cubicBezTo>
                        <a:pt x="26016" y="9601"/>
                        <a:pt x="26061" y="9591"/>
                        <a:pt x="26082" y="9591"/>
                      </a:cubicBezTo>
                      <a:close/>
                      <a:moveTo>
                        <a:pt x="27247" y="9037"/>
                      </a:moveTo>
                      <a:cubicBezTo>
                        <a:pt x="27703" y="9558"/>
                        <a:pt x="27834" y="10269"/>
                        <a:pt x="27962" y="10954"/>
                      </a:cubicBezTo>
                      <a:lnTo>
                        <a:pt x="28012" y="11210"/>
                      </a:lnTo>
                      <a:cubicBezTo>
                        <a:pt x="28026" y="11275"/>
                        <a:pt x="28055" y="11314"/>
                        <a:pt x="28099" y="11328"/>
                      </a:cubicBezTo>
                      <a:cubicBezTo>
                        <a:pt x="28116" y="11335"/>
                        <a:pt x="28134" y="11338"/>
                        <a:pt x="28153" y="11338"/>
                      </a:cubicBezTo>
                      <a:cubicBezTo>
                        <a:pt x="28194" y="11338"/>
                        <a:pt x="28239" y="11324"/>
                        <a:pt x="28287" y="11307"/>
                      </a:cubicBezTo>
                      <a:cubicBezTo>
                        <a:pt x="28334" y="11291"/>
                        <a:pt x="28380" y="11276"/>
                        <a:pt x="28421" y="11276"/>
                      </a:cubicBezTo>
                      <a:cubicBezTo>
                        <a:pt x="28438" y="11276"/>
                        <a:pt x="28453" y="11278"/>
                        <a:pt x="28468" y="11285"/>
                      </a:cubicBezTo>
                      <a:cubicBezTo>
                        <a:pt x="28541" y="11327"/>
                        <a:pt x="28592" y="11382"/>
                        <a:pt x="28628" y="11449"/>
                      </a:cubicBezTo>
                      <a:lnTo>
                        <a:pt x="28631" y="11455"/>
                      </a:lnTo>
                      <a:cubicBezTo>
                        <a:pt x="28659" y="11503"/>
                        <a:pt x="28676" y="11562"/>
                        <a:pt x="28688" y="11626"/>
                      </a:cubicBezTo>
                      <a:lnTo>
                        <a:pt x="28689" y="11633"/>
                      </a:lnTo>
                      <a:lnTo>
                        <a:pt x="28689" y="11637"/>
                      </a:lnTo>
                      <a:cubicBezTo>
                        <a:pt x="28691" y="11649"/>
                        <a:pt x="28694" y="11662"/>
                        <a:pt x="28695" y="11677"/>
                      </a:cubicBezTo>
                      <a:lnTo>
                        <a:pt x="28697" y="11699"/>
                      </a:lnTo>
                      <a:cubicBezTo>
                        <a:pt x="28697" y="11704"/>
                        <a:pt x="28697" y="11710"/>
                        <a:pt x="28698" y="11715"/>
                      </a:cubicBezTo>
                      <a:lnTo>
                        <a:pt x="28698" y="11718"/>
                      </a:lnTo>
                      <a:cubicBezTo>
                        <a:pt x="28701" y="11742"/>
                        <a:pt x="28701" y="11763"/>
                        <a:pt x="28701" y="11783"/>
                      </a:cubicBezTo>
                      <a:cubicBezTo>
                        <a:pt x="28701" y="11907"/>
                        <a:pt x="28679" y="12047"/>
                        <a:pt x="28636" y="12200"/>
                      </a:cubicBezTo>
                      <a:lnTo>
                        <a:pt x="28657" y="12206"/>
                      </a:lnTo>
                      <a:lnTo>
                        <a:pt x="28631" y="12200"/>
                      </a:lnTo>
                      <a:lnTo>
                        <a:pt x="28631" y="12203"/>
                      </a:lnTo>
                      <a:cubicBezTo>
                        <a:pt x="28630" y="12213"/>
                        <a:pt x="28625" y="12220"/>
                        <a:pt x="28624" y="12229"/>
                      </a:cubicBezTo>
                      <a:lnTo>
                        <a:pt x="28624" y="12232"/>
                      </a:lnTo>
                      <a:cubicBezTo>
                        <a:pt x="28595" y="12337"/>
                        <a:pt x="28560" y="12443"/>
                        <a:pt x="28526" y="12548"/>
                      </a:cubicBezTo>
                      <a:cubicBezTo>
                        <a:pt x="28312" y="12570"/>
                        <a:pt x="28096" y="12586"/>
                        <a:pt x="27881" y="12595"/>
                      </a:cubicBezTo>
                      <a:cubicBezTo>
                        <a:pt x="27835" y="12599"/>
                        <a:pt x="27790" y="12601"/>
                        <a:pt x="27744" y="12602"/>
                      </a:cubicBezTo>
                      <a:cubicBezTo>
                        <a:pt x="27844" y="12282"/>
                        <a:pt x="27732" y="11846"/>
                        <a:pt x="27640" y="11495"/>
                      </a:cubicBezTo>
                      <a:cubicBezTo>
                        <a:pt x="27617" y="11404"/>
                        <a:pt x="27595" y="11317"/>
                        <a:pt x="27579" y="11240"/>
                      </a:cubicBezTo>
                      <a:cubicBezTo>
                        <a:pt x="27572" y="11216"/>
                        <a:pt x="27564" y="11194"/>
                        <a:pt x="27559" y="11173"/>
                      </a:cubicBezTo>
                      <a:lnTo>
                        <a:pt x="27542" y="11117"/>
                      </a:lnTo>
                      <a:lnTo>
                        <a:pt x="27542" y="11107"/>
                      </a:lnTo>
                      <a:cubicBezTo>
                        <a:pt x="27408" y="10680"/>
                        <a:pt x="27229" y="10291"/>
                        <a:pt x="27006" y="9950"/>
                      </a:cubicBezTo>
                      <a:cubicBezTo>
                        <a:pt x="26874" y="9703"/>
                        <a:pt x="26721" y="9456"/>
                        <a:pt x="26495" y="9303"/>
                      </a:cubicBezTo>
                      <a:cubicBezTo>
                        <a:pt x="26745" y="9205"/>
                        <a:pt x="26999" y="9116"/>
                        <a:pt x="27247" y="9037"/>
                      </a:cubicBezTo>
                      <a:close/>
                      <a:moveTo>
                        <a:pt x="25585" y="10117"/>
                      </a:moveTo>
                      <a:lnTo>
                        <a:pt x="25585" y="10119"/>
                      </a:lnTo>
                      <a:cubicBezTo>
                        <a:pt x="25687" y="10824"/>
                        <a:pt x="26071" y="11760"/>
                        <a:pt x="26495" y="12347"/>
                      </a:cubicBezTo>
                      <a:lnTo>
                        <a:pt x="26505" y="12363"/>
                      </a:lnTo>
                      <a:cubicBezTo>
                        <a:pt x="26511" y="12371"/>
                        <a:pt x="26515" y="12381"/>
                        <a:pt x="26522" y="12387"/>
                      </a:cubicBezTo>
                      <a:cubicBezTo>
                        <a:pt x="26525" y="12391"/>
                        <a:pt x="26527" y="12397"/>
                        <a:pt x="26531" y="12400"/>
                      </a:cubicBezTo>
                      <a:lnTo>
                        <a:pt x="26537" y="12407"/>
                      </a:lnTo>
                      <a:cubicBezTo>
                        <a:pt x="26600" y="12508"/>
                        <a:pt x="26669" y="12602"/>
                        <a:pt x="26741" y="12691"/>
                      </a:cubicBezTo>
                      <a:cubicBezTo>
                        <a:pt x="26675" y="12675"/>
                        <a:pt x="26607" y="12658"/>
                        <a:pt x="26540" y="12637"/>
                      </a:cubicBezTo>
                      <a:cubicBezTo>
                        <a:pt x="25817" y="12433"/>
                        <a:pt x="25262" y="12201"/>
                        <a:pt x="24798" y="11914"/>
                      </a:cubicBezTo>
                      <a:cubicBezTo>
                        <a:pt x="24804" y="11890"/>
                        <a:pt x="24800" y="11863"/>
                        <a:pt x="24785" y="11843"/>
                      </a:cubicBezTo>
                      <a:cubicBezTo>
                        <a:pt x="24773" y="11824"/>
                        <a:pt x="24753" y="11814"/>
                        <a:pt x="24733" y="11812"/>
                      </a:cubicBezTo>
                      <a:lnTo>
                        <a:pt x="24842" y="11604"/>
                      </a:lnTo>
                      <a:cubicBezTo>
                        <a:pt x="25095" y="11122"/>
                        <a:pt x="25358" y="10623"/>
                        <a:pt x="25585" y="10117"/>
                      </a:cubicBezTo>
                      <a:close/>
                      <a:moveTo>
                        <a:pt x="32222" y="12223"/>
                      </a:moveTo>
                      <a:lnTo>
                        <a:pt x="32247" y="12251"/>
                      </a:lnTo>
                      <a:cubicBezTo>
                        <a:pt x="32359" y="12363"/>
                        <a:pt x="32473" y="12483"/>
                        <a:pt x="32534" y="12626"/>
                      </a:cubicBezTo>
                      <a:cubicBezTo>
                        <a:pt x="32543" y="12650"/>
                        <a:pt x="32552" y="12674"/>
                        <a:pt x="32559" y="12696"/>
                      </a:cubicBezTo>
                      <a:cubicBezTo>
                        <a:pt x="32578" y="12771"/>
                        <a:pt x="32566" y="12835"/>
                        <a:pt x="32528" y="12885"/>
                      </a:cubicBezTo>
                      <a:cubicBezTo>
                        <a:pt x="32480" y="12949"/>
                        <a:pt x="32388" y="12990"/>
                        <a:pt x="32273" y="12996"/>
                      </a:cubicBezTo>
                      <a:cubicBezTo>
                        <a:pt x="32261" y="12997"/>
                        <a:pt x="32248" y="12997"/>
                        <a:pt x="32236" y="12997"/>
                      </a:cubicBezTo>
                      <a:cubicBezTo>
                        <a:pt x="32200" y="12997"/>
                        <a:pt x="32164" y="12993"/>
                        <a:pt x="32129" y="12986"/>
                      </a:cubicBezTo>
                      <a:lnTo>
                        <a:pt x="32122" y="12983"/>
                      </a:lnTo>
                      <a:cubicBezTo>
                        <a:pt x="32028" y="12968"/>
                        <a:pt x="31941" y="12939"/>
                        <a:pt x="31851" y="12908"/>
                      </a:cubicBezTo>
                      <a:cubicBezTo>
                        <a:pt x="31788" y="12886"/>
                        <a:pt x="31725" y="12866"/>
                        <a:pt x="31657" y="12849"/>
                      </a:cubicBezTo>
                      <a:lnTo>
                        <a:pt x="31654" y="12849"/>
                      </a:lnTo>
                      <a:cubicBezTo>
                        <a:pt x="31648" y="12848"/>
                        <a:pt x="31643" y="12848"/>
                        <a:pt x="31637" y="12848"/>
                      </a:cubicBezTo>
                      <a:cubicBezTo>
                        <a:pt x="31588" y="12848"/>
                        <a:pt x="31542" y="12870"/>
                        <a:pt x="31508" y="12910"/>
                      </a:cubicBezTo>
                      <a:cubicBezTo>
                        <a:pt x="31473" y="12951"/>
                        <a:pt x="31456" y="13003"/>
                        <a:pt x="31463" y="13054"/>
                      </a:cubicBezTo>
                      <a:cubicBezTo>
                        <a:pt x="31414" y="13082"/>
                        <a:pt x="31359" y="13095"/>
                        <a:pt x="31300" y="13095"/>
                      </a:cubicBezTo>
                      <a:cubicBezTo>
                        <a:pt x="31037" y="13095"/>
                        <a:pt x="30696" y="12847"/>
                        <a:pt x="30504" y="12669"/>
                      </a:cubicBezTo>
                      <a:cubicBezTo>
                        <a:pt x="30737" y="12615"/>
                        <a:pt x="30986" y="12551"/>
                        <a:pt x="31289" y="12471"/>
                      </a:cubicBezTo>
                      <a:lnTo>
                        <a:pt x="31335" y="12461"/>
                      </a:lnTo>
                      <a:cubicBezTo>
                        <a:pt x="31648" y="12381"/>
                        <a:pt x="31947" y="12302"/>
                        <a:pt x="32222" y="12223"/>
                      </a:cubicBezTo>
                      <a:close/>
                      <a:moveTo>
                        <a:pt x="8217" y="12266"/>
                      </a:moveTo>
                      <a:lnTo>
                        <a:pt x="8155" y="12411"/>
                      </a:lnTo>
                      <a:cubicBezTo>
                        <a:pt x="8149" y="12427"/>
                        <a:pt x="8140" y="12448"/>
                        <a:pt x="8130" y="12468"/>
                      </a:cubicBezTo>
                      <a:cubicBezTo>
                        <a:pt x="8101" y="12535"/>
                        <a:pt x="8069" y="12608"/>
                        <a:pt x="8035" y="12688"/>
                      </a:cubicBezTo>
                      <a:cubicBezTo>
                        <a:pt x="8032" y="12694"/>
                        <a:pt x="8032" y="12697"/>
                        <a:pt x="8035" y="12703"/>
                      </a:cubicBezTo>
                      <a:cubicBezTo>
                        <a:pt x="8028" y="12719"/>
                        <a:pt x="8020" y="12735"/>
                        <a:pt x="8013" y="12749"/>
                      </a:cubicBezTo>
                      <a:lnTo>
                        <a:pt x="8010" y="12751"/>
                      </a:lnTo>
                      <a:lnTo>
                        <a:pt x="7923" y="12953"/>
                      </a:lnTo>
                      <a:cubicBezTo>
                        <a:pt x="7889" y="13034"/>
                        <a:pt x="7853" y="13118"/>
                        <a:pt x="7818" y="13201"/>
                      </a:cubicBezTo>
                      <a:lnTo>
                        <a:pt x="7795" y="13201"/>
                      </a:lnTo>
                      <a:cubicBezTo>
                        <a:pt x="7707" y="13201"/>
                        <a:pt x="7620" y="13236"/>
                        <a:pt x="7542" y="13265"/>
                      </a:cubicBezTo>
                      <a:lnTo>
                        <a:pt x="7537" y="13267"/>
                      </a:lnTo>
                      <a:cubicBezTo>
                        <a:pt x="6715" y="13601"/>
                        <a:pt x="5843" y="13749"/>
                        <a:pt x="4948" y="13886"/>
                      </a:cubicBezTo>
                      <a:cubicBezTo>
                        <a:pt x="4356" y="13972"/>
                        <a:pt x="3824" y="14014"/>
                        <a:pt x="3318" y="14014"/>
                      </a:cubicBezTo>
                      <a:cubicBezTo>
                        <a:pt x="3310" y="14014"/>
                        <a:pt x="3301" y="14014"/>
                        <a:pt x="3293" y="14014"/>
                      </a:cubicBezTo>
                      <a:lnTo>
                        <a:pt x="3288" y="14014"/>
                      </a:lnTo>
                      <a:lnTo>
                        <a:pt x="3284" y="14038"/>
                      </a:lnTo>
                      <a:lnTo>
                        <a:pt x="3284" y="14014"/>
                      </a:lnTo>
                      <a:lnTo>
                        <a:pt x="3277" y="14014"/>
                      </a:lnTo>
                      <a:cubicBezTo>
                        <a:pt x="3215" y="14014"/>
                        <a:pt x="3156" y="14013"/>
                        <a:pt x="3099" y="14013"/>
                      </a:cubicBezTo>
                      <a:lnTo>
                        <a:pt x="3092" y="14013"/>
                      </a:lnTo>
                      <a:cubicBezTo>
                        <a:pt x="3041" y="14010"/>
                        <a:pt x="2987" y="14009"/>
                        <a:pt x="2927" y="14007"/>
                      </a:cubicBezTo>
                      <a:lnTo>
                        <a:pt x="2890" y="14006"/>
                      </a:lnTo>
                      <a:cubicBezTo>
                        <a:pt x="2844" y="14003"/>
                        <a:pt x="2799" y="14000"/>
                        <a:pt x="2753" y="13998"/>
                      </a:cubicBezTo>
                      <a:lnTo>
                        <a:pt x="2688" y="13993"/>
                      </a:lnTo>
                      <a:cubicBezTo>
                        <a:pt x="2654" y="13991"/>
                        <a:pt x="2622" y="13987"/>
                        <a:pt x="2592" y="13985"/>
                      </a:cubicBezTo>
                      <a:lnTo>
                        <a:pt x="2565" y="13984"/>
                      </a:lnTo>
                      <a:cubicBezTo>
                        <a:pt x="2549" y="13981"/>
                        <a:pt x="2530" y="13979"/>
                        <a:pt x="2514" y="13978"/>
                      </a:cubicBezTo>
                      <a:lnTo>
                        <a:pt x="2507" y="13978"/>
                      </a:lnTo>
                      <a:lnTo>
                        <a:pt x="2506" y="14001"/>
                      </a:lnTo>
                      <a:lnTo>
                        <a:pt x="2503" y="13978"/>
                      </a:lnTo>
                      <a:lnTo>
                        <a:pt x="2476" y="13974"/>
                      </a:lnTo>
                      <a:lnTo>
                        <a:pt x="2433" y="13969"/>
                      </a:lnTo>
                      <a:lnTo>
                        <a:pt x="2380" y="13963"/>
                      </a:lnTo>
                      <a:cubicBezTo>
                        <a:pt x="2356" y="13959"/>
                        <a:pt x="2332" y="13958"/>
                        <a:pt x="2309" y="13955"/>
                      </a:cubicBezTo>
                      <a:cubicBezTo>
                        <a:pt x="2290" y="13952"/>
                        <a:pt x="2274" y="13949"/>
                        <a:pt x="2256" y="13947"/>
                      </a:cubicBezTo>
                      <a:lnTo>
                        <a:pt x="2246" y="13945"/>
                      </a:lnTo>
                      <a:cubicBezTo>
                        <a:pt x="2201" y="13940"/>
                        <a:pt x="2154" y="13933"/>
                        <a:pt x="2108" y="13926"/>
                      </a:cubicBezTo>
                      <a:lnTo>
                        <a:pt x="2060" y="13918"/>
                      </a:lnTo>
                      <a:lnTo>
                        <a:pt x="1994" y="13907"/>
                      </a:lnTo>
                      <a:lnTo>
                        <a:pt x="1988" y="13905"/>
                      </a:lnTo>
                      <a:cubicBezTo>
                        <a:pt x="1982" y="13905"/>
                        <a:pt x="1977" y="13904"/>
                        <a:pt x="1974" y="13904"/>
                      </a:cubicBezTo>
                      <a:cubicBezTo>
                        <a:pt x="2723" y="13440"/>
                        <a:pt x="3444" y="12975"/>
                        <a:pt x="4072" y="12422"/>
                      </a:cubicBezTo>
                      <a:cubicBezTo>
                        <a:pt x="4088" y="12422"/>
                        <a:pt x="4104" y="12420"/>
                        <a:pt x="4119" y="12420"/>
                      </a:cubicBezTo>
                      <a:lnTo>
                        <a:pt x="4174" y="12420"/>
                      </a:lnTo>
                      <a:cubicBezTo>
                        <a:pt x="4190" y="12420"/>
                        <a:pt x="4209" y="12422"/>
                        <a:pt x="4225" y="12422"/>
                      </a:cubicBezTo>
                      <a:lnTo>
                        <a:pt x="4227" y="12398"/>
                      </a:lnTo>
                      <a:lnTo>
                        <a:pt x="4228" y="12422"/>
                      </a:lnTo>
                      <a:cubicBezTo>
                        <a:pt x="4246" y="12424"/>
                        <a:pt x="4262" y="12424"/>
                        <a:pt x="4278" y="12426"/>
                      </a:cubicBezTo>
                      <a:lnTo>
                        <a:pt x="4287" y="12426"/>
                      </a:lnTo>
                      <a:cubicBezTo>
                        <a:pt x="4292" y="12426"/>
                        <a:pt x="4300" y="12427"/>
                        <a:pt x="4306" y="12427"/>
                      </a:cubicBezTo>
                      <a:lnTo>
                        <a:pt x="4314" y="12429"/>
                      </a:lnTo>
                      <a:cubicBezTo>
                        <a:pt x="4408" y="12440"/>
                        <a:pt x="4504" y="12455"/>
                        <a:pt x="4596" y="12471"/>
                      </a:cubicBezTo>
                      <a:cubicBezTo>
                        <a:pt x="4719" y="12493"/>
                        <a:pt x="4848" y="12515"/>
                        <a:pt x="4976" y="12522"/>
                      </a:cubicBezTo>
                      <a:cubicBezTo>
                        <a:pt x="5312" y="12552"/>
                        <a:pt x="5640" y="12567"/>
                        <a:pt x="5959" y="12567"/>
                      </a:cubicBezTo>
                      <a:cubicBezTo>
                        <a:pt x="6428" y="12567"/>
                        <a:pt x="6877" y="12535"/>
                        <a:pt x="7302" y="12470"/>
                      </a:cubicBezTo>
                      <a:cubicBezTo>
                        <a:pt x="7614" y="12417"/>
                        <a:pt x="7918" y="12360"/>
                        <a:pt x="8217" y="12266"/>
                      </a:cubicBezTo>
                      <a:close/>
                      <a:moveTo>
                        <a:pt x="9417" y="11162"/>
                      </a:moveTo>
                      <a:cubicBezTo>
                        <a:pt x="9449" y="11162"/>
                        <a:pt x="9482" y="11162"/>
                        <a:pt x="9517" y="11165"/>
                      </a:cubicBezTo>
                      <a:cubicBezTo>
                        <a:pt x="9536" y="11165"/>
                        <a:pt x="9552" y="11165"/>
                        <a:pt x="9567" y="11167"/>
                      </a:cubicBezTo>
                      <a:cubicBezTo>
                        <a:pt x="9571" y="11167"/>
                        <a:pt x="9576" y="11167"/>
                        <a:pt x="9582" y="11167"/>
                      </a:cubicBezTo>
                      <a:cubicBezTo>
                        <a:pt x="9587" y="11167"/>
                        <a:pt x="9592" y="11167"/>
                        <a:pt x="9597" y="11168"/>
                      </a:cubicBezTo>
                      <a:lnTo>
                        <a:pt x="9602" y="11168"/>
                      </a:lnTo>
                      <a:cubicBezTo>
                        <a:pt x="9621" y="11168"/>
                        <a:pt x="9640" y="11170"/>
                        <a:pt x="9662" y="11173"/>
                      </a:cubicBezTo>
                      <a:lnTo>
                        <a:pt x="9762" y="11180"/>
                      </a:lnTo>
                      <a:cubicBezTo>
                        <a:pt x="9777" y="11180"/>
                        <a:pt x="9794" y="11181"/>
                        <a:pt x="9809" y="11183"/>
                      </a:cubicBezTo>
                      <a:lnTo>
                        <a:pt x="9813" y="11183"/>
                      </a:lnTo>
                      <a:lnTo>
                        <a:pt x="9901" y="11190"/>
                      </a:lnTo>
                      <a:cubicBezTo>
                        <a:pt x="9918" y="11191"/>
                        <a:pt x="9934" y="11194"/>
                        <a:pt x="9952" y="11196"/>
                      </a:cubicBezTo>
                      <a:cubicBezTo>
                        <a:pt x="9969" y="11197"/>
                        <a:pt x="9988" y="11199"/>
                        <a:pt x="10004" y="11202"/>
                      </a:cubicBezTo>
                      <a:cubicBezTo>
                        <a:pt x="10011" y="11203"/>
                        <a:pt x="10019" y="11203"/>
                        <a:pt x="10024" y="11203"/>
                      </a:cubicBezTo>
                      <a:cubicBezTo>
                        <a:pt x="10029" y="11203"/>
                        <a:pt x="10035" y="11205"/>
                        <a:pt x="10042" y="11205"/>
                      </a:cubicBezTo>
                      <a:lnTo>
                        <a:pt x="10277" y="11240"/>
                      </a:lnTo>
                      <a:cubicBezTo>
                        <a:pt x="10294" y="11241"/>
                        <a:pt x="10312" y="11245"/>
                        <a:pt x="10328" y="11247"/>
                      </a:cubicBezTo>
                      <a:cubicBezTo>
                        <a:pt x="10347" y="11250"/>
                        <a:pt x="10363" y="11253"/>
                        <a:pt x="10379" y="11254"/>
                      </a:cubicBezTo>
                      <a:cubicBezTo>
                        <a:pt x="10392" y="11256"/>
                        <a:pt x="10405" y="11260"/>
                        <a:pt x="10415" y="11261"/>
                      </a:cubicBezTo>
                      <a:cubicBezTo>
                        <a:pt x="10428" y="11263"/>
                        <a:pt x="10440" y="11267"/>
                        <a:pt x="10451" y="11269"/>
                      </a:cubicBezTo>
                      <a:cubicBezTo>
                        <a:pt x="10463" y="11270"/>
                        <a:pt x="10473" y="11275"/>
                        <a:pt x="10485" y="11276"/>
                      </a:cubicBezTo>
                      <a:cubicBezTo>
                        <a:pt x="10494" y="11277"/>
                        <a:pt x="10501" y="11280"/>
                        <a:pt x="10510" y="11282"/>
                      </a:cubicBezTo>
                      <a:cubicBezTo>
                        <a:pt x="10520" y="11283"/>
                        <a:pt x="10530" y="11288"/>
                        <a:pt x="10542" y="11288"/>
                      </a:cubicBezTo>
                      <a:cubicBezTo>
                        <a:pt x="10552" y="11289"/>
                        <a:pt x="10564" y="11292"/>
                        <a:pt x="10575" y="11295"/>
                      </a:cubicBezTo>
                      <a:cubicBezTo>
                        <a:pt x="10588" y="11298"/>
                        <a:pt x="10602" y="11299"/>
                        <a:pt x="10615" y="11304"/>
                      </a:cubicBezTo>
                      <a:cubicBezTo>
                        <a:pt x="10811" y="11342"/>
                        <a:pt x="11011" y="11390"/>
                        <a:pt x="11208" y="11442"/>
                      </a:cubicBezTo>
                      <a:lnTo>
                        <a:pt x="11285" y="11461"/>
                      </a:lnTo>
                      <a:cubicBezTo>
                        <a:pt x="11412" y="11496"/>
                        <a:pt x="11559" y="11537"/>
                        <a:pt x="11711" y="11581"/>
                      </a:cubicBezTo>
                      <a:cubicBezTo>
                        <a:pt x="11559" y="11585"/>
                        <a:pt x="11402" y="11597"/>
                        <a:pt x="11231" y="11613"/>
                      </a:cubicBezTo>
                      <a:cubicBezTo>
                        <a:pt x="11186" y="11618"/>
                        <a:pt x="11150" y="11632"/>
                        <a:pt x="11119" y="11655"/>
                      </a:cubicBezTo>
                      <a:cubicBezTo>
                        <a:pt x="11106" y="11664"/>
                        <a:pt x="11097" y="11674"/>
                        <a:pt x="11085" y="11684"/>
                      </a:cubicBezTo>
                      <a:cubicBezTo>
                        <a:pt x="10988" y="11639"/>
                        <a:pt x="10852" y="11594"/>
                        <a:pt x="10755" y="11559"/>
                      </a:cubicBezTo>
                      <a:cubicBezTo>
                        <a:pt x="10702" y="11540"/>
                        <a:pt x="10655" y="11524"/>
                        <a:pt x="10645" y="11518"/>
                      </a:cubicBezTo>
                      <a:lnTo>
                        <a:pt x="10644" y="11516"/>
                      </a:lnTo>
                      <a:cubicBezTo>
                        <a:pt x="10434" y="11436"/>
                        <a:pt x="10259" y="11377"/>
                        <a:pt x="10094" y="11328"/>
                      </a:cubicBezTo>
                      <a:lnTo>
                        <a:pt x="10093" y="11328"/>
                      </a:lnTo>
                      <a:cubicBezTo>
                        <a:pt x="10091" y="11328"/>
                        <a:pt x="10088" y="11328"/>
                        <a:pt x="10086" y="11328"/>
                      </a:cubicBezTo>
                      <a:cubicBezTo>
                        <a:pt x="10063" y="11328"/>
                        <a:pt x="10043" y="11341"/>
                        <a:pt x="10035" y="11363"/>
                      </a:cubicBezTo>
                      <a:lnTo>
                        <a:pt x="10035" y="11365"/>
                      </a:lnTo>
                      <a:cubicBezTo>
                        <a:pt x="10022" y="11419"/>
                        <a:pt x="10077" y="11433"/>
                        <a:pt x="10102" y="11438"/>
                      </a:cubicBezTo>
                      <a:cubicBezTo>
                        <a:pt x="10109" y="11439"/>
                        <a:pt x="10116" y="11442"/>
                        <a:pt x="10122" y="11444"/>
                      </a:cubicBezTo>
                      <a:lnTo>
                        <a:pt x="10125" y="11445"/>
                      </a:lnTo>
                      <a:cubicBezTo>
                        <a:pt x="10383" y="11515"/>
                        <a:pt x="10628" y="11626"/>
                        <a:pt x="10865" y="11734"/>
                      </a:cubicBezTo>
                      <a:cubicBezTo>
                        <a:pt x="10896" y="11748"/>
                        <a:pt x="10927" y="11760"/>
                        <a:pt x="10959" y="11774"/>
                      </a:cubicBezTo>
                      <a:cubicBezTo>
                        <a:pt x="10862" y="11843"/>
                        <a:pt x="10760" y="11916"/>
                        <a:pt x="10648" y="11996"/>
                      </a:cubicBezTo>
                      <a:cubicBezTo>
                        <a:pt x="10427" y="12158"/>
                        <a:pt x="10195" y="12333"/>
                        <a:pt x="9924" y="12545"/>
                      </a:cubicBezTo>
                      <a:cubicBezTo>
                        <a:pt x="9793" y="12649"/>
                        <a:pt x="9653" y="12761"/>
                        <a:pt x="9484" y="12895"/>
                      </a:cubicBezTo>
                      <a:cubicBezTo>
                        <a:pt x="9481" y="12897"/>
                        <a:pt x="9479" y="12901"/>
                        <a:pt x="9478" y="12904"/>
                      </a:cubicBezTo>
                      <a:lnTo>
                        <a:pt x="9297" y="13048"/>
                      </a:lnTo>
                      <a:cubicBezTo>
                        <a:pt x="9074" y="13227"/>
                        <a:pt x="8845" y="13411"/>
                        <a:pt x="8618" y="13587"/>
                      </a:cubicBezTo>
                      <a:cubicBezTo>
                        <a:pt x="8401" y="13756"/>
                        <a:pt x="8210" y="13902"/>
                        <a:pt x="8031" y="14033"/>
                      </a:cubicBezTo>
                      <a:cubicBezTo>
                        <a:pt x="8006" y="14054"/>
                        <a:pt x="7980" y="14073"/>
                        <a:pt x="7955" y="14092"/>
                      </a:cubicBezTo>
                      <a:lnTo>
                        <a:pt x="7933" y="14109"/>
                      </a:lnTo>
                      <a:cubicBezTo>
                        <a:pt x="7897" y="14138"/>
                        <a:pt x="7857" y="14167"/>
                        <a:pt x="7818" y="14197"/>
                      </a:cubicBezTo>
                      <a:cubicBezTo>
                        <a:pt x="7832" y="14167"/>
                        <a:pt x="7847" y="14140"/>
                        <a:pt x="7860" y="14119"/>
                      </a:cubicBezTo>
                      <a:lnTo>
                        <a:pt x="7862" y="14116"/>
                      </a:lnTo>
                      <a:lnTo>
                        <a:pt x="7959" y="13908"/>
                      </a:lnTo>
                      <a:cubicBezTo>
                        <a:pt x="8140" y="13528"/>
                        <a:pt x="8297" y="13191"/>
                        <a:pt x="8439" y="12879"/>
                      </a:cubicBezTo>
                      <a:lnTo>
                        <a:pt x="8480" y="12790"/>
                      </a:lnTo>
                      <a:cubicBezTo>
                        <a:pt x="8516" y="12710"/>
                        <a:pt x="8552" y="12627"/>
                        <a:pt x="8589" y="12547"/>
                      </a:cubicBezTo>
                      <a:cubicBezTo>
                        <a:pt x="8611" y="12496"/>
                        <a:pt x="8633" y="12448"/>
                        <a:pt x="8656" y="12397"/>
                      </a:cubicBezTo>
                      <a:cubicBezTo>
                        <a:pt x="8687" y="12327"/>
                        <a:pt x="8716" y="12258"/>
                        <a:pt x="8746" y="12188"/>
                      </a:cubicBezTo>
                      <a:cubicBezTo>
                        <a:pt x="8771" y="12136"/>
                        <a:pt x="8793" y="12083"/>
                        <a:pt x="8815" y="12029"/>
                      </a:cubicBezTo>
                      <a:cubicBezTo>
                        <a:pt x="8848" y="11948"/>
                        <a:pt x="8885" y="11865"/>
                        <a:pt x="8920" y="11782"/>
                      </a:cubicBezTo>
                      <a:lnTo>
                        <a:pt x="8958" y="11690"/>
                      </a:lnTo>
                      <a:cubicBezTo>
                        <a:pt x="9041" y="11490"/>
                        <a:pt x="9106" y="11327"/>
                        <a:pt x="9166" y="11174"/>
                      </a:cubicBezTo>
                      <a:lnTo>
                        <a:pt x="9167" y="11168"/>
                      </a:lnTo>
                      <a:cubicBezTo>
                        <a:pt x="9249" y="11165"/>
                        <a:pt x="9334" y="11162"/>
                        <a:pt x="9417" y="11162"/>
                      </a:cubicBezTo>
                      <a:close/>
                      <a:moveTo>
                        <a:pt x="24373" y="12064"/>
                      </a:moveTo>
                      <a:cubicBezTo>
                        <a:pt x="24921" y="13701"/>
                        <a:pt x="25477" y="15364"/>
                        <a:pt x="26017" y="16972"/>
                      </a:cubicBezTo>
                      <a:lnTo>
                        <a:pt x="26598" y="18703"/>
                      </a:lnTo>
                      <a:cubicBezTo>
                        <a:pt x="26589" y="18707"/>
                        <a:pt x="26582" y="18710"/>
                        <a:pt x="26575" y="18716"/>
                      </a:cubicBezTo>
                      <a:lnTo>
                        <a:pt x="26567" y="18722"/>
                      </a:lnTo>
                      <a:cubicBezTo>
                        <a:pt x="26530" y="18750"/>
                        <a:pt x="26481" y="18780"/>
                        <a:pt x="26444" y="18818"/>
                      </a:cubicBezTo>
                      <a:cubicBezTo>
                        <a:pt x="25722" y="16721"/>
                        <a:pt x="24975" y="14525"/>
                        <a:pt x="24161" y="12104"/>
                      </a:cubicBezTo>
                      <a:cubicBezTo>
                        <a:pt x="24234" y="12097"/>
                        <a:pt x="24307" y="12079"/>
                        <a:pt x="24373" y="12064"/>
                      </a:cubicBezTo>
                      <a:close/>
                      <a:moveTo>
                        <a:pt x="7591" y="13723"/>
                      </a:moveTo>
                      <a:lnTo>
                        <a:pt x="7591" y="13723"/>
                      </a:lnTo>
                      <a:cubicBezTo>
                        <a:pt x="7513" y="13904"/>
                        <a:pt x="7435" y="14089"/>
                        <a:pt x="7353" y="14291"/>
                      </a:cubicBezTo>
                      <a:lnTo>
                        <a:pt x="7353" y="14293"/>
                      </a:lnTo>
                      <a:cubicBezTo>
                        <a:pt x="7343" y="14329"/>
                        <a:pt x="7321" y="14374"/>
                        <a:pt x="7296" y="14424"/>
                      </a:cubicBezTo>
                      <a:cubicBezTo>
                        <a:pt x="7286" y="14446"/>
                        <a:pt x="7274" y="14469"/>
                        <a:pt x="7264" y="14494"/>
                      </a:cubicBezTo>
                      <a:cubicBezTo>
                        <a:pt x="7260" y="14501"/>
                        <a:pt x="7257" y="14509"/>
                        <a:pt x="7255" y="14516"/>
                      </a:cubicBezTo>
                      <a:cubicBezTo>
                        <a:pt x="7252" y="14523"/>
                        <a:pt x="7250" y="14527"/>
                        <a:pt x="7245" y="14535"/>
                      </a:cubicBezTo>
                      <a:cubicBezTo>
                        <a:pt x="7233" y="14567"/>
                        <a:pt x="7222" y="14595"/>
                        <a:pt x="7213" y="14622"/>
                      </a:cubicBezTo>
                      <a:cubicBezTo>
                        <a:pt x="7210" y="14627"/>
                        <a:pt x="7210" y="14629"/>
                        <a:pt x="7209" y="14635"/>
                      </a:cubicBezTo>
                      <a:cubicBezTo>
                        <a:pt x="7207" y="14640"/>
                        <a:pt x="7207" y="14643"/>
                        <a:pt x="7206" y="14646"/>
                      </a:cubicBezTo>
                      <a:cubicBezTo>
                        <a:pt x="7206" y="14648"/>
                        <a:pt x="7203" y="14650"/>
                        <a:pt x="7203" y="14654"/>
                      </a:cubicBezTo>
                      <a:lnTo>
                        <a:pt x="7203" y="14656"/>
                      </a:lnTo>
                      <a:cubicBezTo>
                        <a:pt x="7203" y="14659"/>
                        <a:pt x="7201" y="14663"/>
                        <a:pt x="7201" y="14666"/>
                      </a:cubicBezTo>
                      <a:cubicBezTo>
                        <a:pt x="6878" y="14915"/>
                        <a:pt x="6588" y="15141"/>
                        <a:pt x="6317" y="15357"/>
                      </a:cubicBezTo>
                      <a:lnTo>
                        <a:pt x="6289" y="15379"/>
                      </a:lnTo>
                      <a:cubicBezTo>
                        <a:pt x="6015" y="15596"/>
                        <a:pt x="5764" y="15797"/>
                        <a:pt x="5520" y="15997"/>
                      </a:cubicBezTo>
                      <a:lnTo>
                        <a:pt x="5502" y="16011"/>
                      </a:lnTo>
                      <a:lnTo>
                        <a:pt x="5501" y="16013"/>
                      </a:lnTo>
                      <a:lnTo>
                        <a:pt x="5498" y="16014"/>
                      </a:lnTo>
                      <a:lnTo>
                        <a:pt x="5480" y="16029"/>
                      </a:lnTo>
                      <a:cubicBezTo>
                        <a:pt x="5476" y="16033"/>
                        <a:pt x="5474" y="16036"/>
                        <a:pt x="5473" y="16040"/>
                      </a:cubicBezTo>
                      <a:cubicBezTo>
                        <a:pt x="4907" y="16504"/>
                        <a:pt x="4412" y="16937"/>
                        <a:pt x="3956" y="17359"/>
                      </a:cubicBezTo>
                      <a:cubicBezTo>
                        <a:pt x="3950" y="17361"/>
                        <a:pt x="3946" y="17362"/>
                        <a:pt x="3943" y="17366"/>
                      </a:cubicBezTo>
                      <a:cubicBezTo>
                        <a:pt x="3857" y="17444"/>
                        <a:pt x="3768" y="17530"/>
                        <a:pt x="3669" y="17623"/>
                      </a:cubicBezTo>
                      <a:cubicBezTo>
                        <a:pt x="3516" y="17769"/>
                        <a:pt x="3377" y="17903"/>
                        <a:pt x="3245" y="18037"/>
                      </a:cubicBezTo>
                      <a:cubicBezTo>
                        <a:pt x="2836" y="18441"/>
                        <a:pt x="2436" y="18879"/>
                        <a:pt x="2020" y="19375"/>
                      </a:cubicBezTo>
                      <a:cubicBezTo>
                        <a:pt x="2041" y="19321"/>
                        <a:pt x="2060" y="19286"/>
                        <a:pt x="2071" y="19263"/>
                      </a:cubicBezTo>
                      <a:cubicBezTo>
                        <a:pt x="2076" y="19257"/>
                        <a:pt x="2079" y="19252"/>
                        <a:pt x="2082" y="19248"/>
                      </a:cubicBezTo>
                      <a:lnTo>
                        <a:pt x="2083" y="19245"/>
                      </a:lnTo>
                      <a:lnTo>
                        <a:pt x="2084" y="19242"/>
                      </a:lnTo>
                      <a:lnTo>
                        <a:pt x="2086" y="19241"/>
                      </a:lnTo>
                      <a:cubicBezTo>
                        <a:pt x="2156" y="19095"/>
                        <a:pt x="2224" y="18948"/>
                        <a:pt x="2294" y="18802"/>
                      </a:cubicBezTo>
                      <a:cubicBezTo>
                        <a:pt x="2702" y="17936"/>
                        <a:pt x="3124" y="17041"/>
                        <a:pt x="3578" y="16185"/>
                      </a:cubicBezTo>
                      <a:cubicBezTo>
                        <a:pt x="3739" y="15881"/>
                        <a:pt x="3890" y="15609"/>
                        <a:pt x="4039" y="15348"/>
                      </a:cubicBezTo>
                      <a:cubicBezTo>
                        <a:pt x="4064" y="15310"/>
                        <a:pt x="4085" y="15271"/>
                        <a:pt x="4109" y="15233"/>
                      </a:cubicBezTo>
                      <a:cubicBezTo>
                        <a:pt x="4187" y="15102"/>
                        <a:pt x="4262" y="14963"/>
                        <a:pt x="4335" y="14832"/>
                      </a:cubicBezTo>
                      <a:cubicBezTo>
                        <a:pt x="4355" y="14796"/>
                        <a:pt x="4374" y="14761"/>
                        <a:pt x="4393" y="14724"/>
                      </a:cubicBezTo>
                      <a:cubicBezTo>
                        <a:pt x="4440" y="14641"/>
                        <a:pt x="4495" y="14542"/>
                        <a:pt x="4553" y="14444"/>
                      </a:cubicBezTo>
                      <a:cubicBezTo>
                        <a:pt x="4559" y="14437"/>
                        <a:pt x="4562" y="14431"/>
                        <a:pt x="4566" y="14425"/>
                      </a:cubicBezTo>
                      <a:cubicBezTo>
                        <a:pt x="4574" y="14415"/>
                        <a:pt x="4581" y="14402"/>
                        <a:pt x="4588" y="14386"/>
                      </a:cubicBezTo>
                      <a:cubicBezTo>
                        <a:pt x="5901" y="14243"/>
                        <a:pt x="7012" y="13998"/>
                        <a:pt x="7591" y="13723"/>
                      </a:cubicBezTo>
                      <a:close/>
                      <a:moveTo>
                        <a:pt x="27510" y="18763"/>
                      </a:moveTo>
                      <a:cubicBezTo>
                        <a:pt x="27577" y="18766"/>
                        <a:pt x="27666" y="18783"/>
                        <a:pt x="27709" y="18827"/>
                      </a:cubicBezTo>
                      <a:cubicBezTo>
                        <a:pt x="27728" y="18846"/>
                        <a:pt x="27735" y="18868"/>
                        <a:pt x="27735" y="18894"/>
                      </a:cubicBezTo>
                      <a:cubicBezTo>
                        <a:pt x="27735" y="18897"/>
                        <a:pt x="27735" y="18904"/>
                        <a:pt x="27733" y="18910"/>
                      </a:cubicBezTo>
                      <a:cubicBezTo>
                        <a:pt x="27710" y="18991"/>
                        <a:pt x="27668" y="19063"/>
                        <a:pt x="27602" y="19126"/>
                      </a:cubicBezTo>
                      <a:cubicBezTo>
                        <a:pt x="27561" y="19166"/>
                        <a:pt x="27513" y="19203"/>
                        <a:pt x="27452" y="19238"/>
                      </a:cubicBezTo>
                      <a:lnTo>
                        <a:pt x="27451" y="19239"/>
                      </a:lnTo>
                      <a:cubicBezTo>
                        <a:pt x="27449" y="19241"/>
                        <a:pt x="27445" y="19242"/>
                        <a:pt x="27443" y="19245"/>
                      </a:cubicBezTo>
                      <a:cubicBezTo>
                        <a:pt x="27389" y="19276"/>
                        <a:pt x="27327" y="19306"/>
                        <a:pt x="27248" y="19337"/>
                      </a:cubicBezTo>
                      <a:cubicBezTo>
                        <a:pt x="27245" y="19337"/>
                        <a:pt x="27241" y="19337"/>
                        <a:pt x="27239" y="19338"/>
                      </a:cubicBezTo>
                      <a:cubicBezTo>
                        <a:pt x="27187" y="19360"/>
                        <a:pt x="27134" y="19379"/>
                        <a:pt x="27080" y="19400"/>
                      </a:cubicBezTo>
                      <a:lnTo>
                        <a:pt x="27048" y="19411"/>
                      </a:lnTo>
                      <a:cubicBezTo>
                        <a:pt x="27040" y="19414"/>
                        <a:pt x="27029" y="19417"/>
                        <a:pt x="27019" y="19423"/>
                      </a:cubicBezTo>
                      <a:cubicBezTo>
                        <a:pt x="26983" y="19353"/>
                        <a:pt x="26942" y="19290"/>
                        <a:pt x="26901" y="19235"/>
                      </a:cubicBezTo>
                      <a:lnTo>
                        <a:pt x="26882" y="19249"/>
                      </a:lnTo>
                      <a:lnTo>
                        <a:pt x="26882" y="19249"/>
                      </a:lnTo>
                      <a:lnTo>
                        <a:pt x="26898" y="19233"/>
                      </a:lnTo>
                      <a:cubicBezTo>
                        <a:pt x="26859" y="19182"/>
                        <a:pt x="26818" y="19139"/>
                        <a:pt x="26774" y="19104"/>
                      </a:cubicBezTo>
                      <a:lnTo>
                        <a:pt x="26773" y="19102"/>
                      </a:lnTo>
                      <a:cubicBezTo>
                        <a:pt x="26770" y="19101"/>
                        <a:pt x="26766" y="19096"/>
                        <a:pt x="26764" y="19095"/>
                      </a:cubicBezTo>
                      <a:lnTo>
                        <a:pt x="26760" y="19094"/>
                      </a:lnTo>
                      <a:cubicBezTo>
                        <a:pt x="26755" y="19089"/>
                        <a:pt x="26751" y="19086"/>
                        <a:pt x="26745" y="19082"/>
                      </a:cubicBezTo>
                      <a:cubicBezTo>
                        <a:pt x="26731" y="19072"/>
                        <a:pt x="26716" y="19063"/>
                        <a:pt x="26702" y="19054"/>
                      </a:cubicBezTo>
                      <a:cubicBezTo>
                        <a:pt x="26694" y="19050"/>
                        <a:pt x="26690" y="19045"/>
                        <a:pt x="26683" y="19042"/>
                      </a:cubicBezTo>
                      <a:cubicBezTo>
                        <a:pt x="26697" y="19035"/>
                        <a:pt x="26713" y="19028"/>
                        <a:pt x="26728" y="19021"/>
                      </a:cubicBezTo>
                      <a:lnTo>
                        <a:pt x="26729" y="19018"/>
                      </a:lnTo>
                      <a:cubicBezTo>
                        <a:pt x="26843" y="18962"/>
                        <a:pt x="26957" y="18904"/>
                        <a:pt x="27076" y="18857"/>
                      </a:cubicBezTo>
                      <a:cubicBezTo>
                        <a:pt x="27236" y="18796"/>
                        <a:pt x="27375" y="18766"/>
                        <a:pt x="27510" y="18763"/>
                      </a:cubicBezTo>
                      <a:close/>
                      <a:moveTo>
                        <a:pt x="27628" y="19570"/>
                      </a:moveTo>
                      <a:cubicBezTo>
                        <a:pt x="27643" y="19573"/>
                        <a:pt x="27656" y="19576"/>
                        <a:pt x="27671" y="19577"/>
                      </a:cubicBezTo>
                      <a:lnTo>
                        <a:pt x="27675" y="19577"/>
                      </a:lnTo>
                      <a:cubicBezTo>
                        <a:pt x="27694" y="19582"/>
                        <a:pt x="27713" y="19585"/>
                        <a:pt x="27730" y="19590"/>
                      </a:cubicBezTo>
                      <a:lnTo>
                        <a:pt x="27736" y="19590"/>
                      </a:lnTo>
                      <a:cubicBezTo>
                        <a:pt x="27744" y="19592"/>
                        <a:pt x="27751" y="19595"/>
                        <a:pt x="27757" y="19596"/>
                      </a:cubicBezTo>
                      <a:lnTo>
                        <a:pt x="27764" y="19596"/>
                      </a:lnTo>
                      <a:cubicBezTo>
                        <a:pt x="27796" y="19605"/>
                        <a:pt x="27833" y="19617"/>
                        <a:pt x="27879" y="19631"/>
                      </a:cubicBezTo>
                      <a:lnTo>
                        <a:pt x="27898" y="19636"/>
                      </a:lnTo>
                      <a:cubicBezTo>
                        <a:pt x="27945" y="19660"/>
                        <a:pt x="27984" y="19684"/>
                        <a:pt x="28016" y="19711"/>
                      </a:cubicBezTo>
                      <a:cubicBezTo>
                        <a:pt x="28050" y="19744"/>
                        <a:pt x="28067" y="19781"/>
                        <a:pt x="28067" y="19824"/>
                      </a:cubicBezTo>
                      <a:cubicBezTo>
                        <a:pt x="28067" y="19831"/>
                        <a:pt x="28067" y="19840"/>
                        <a:pt x="28064" y="19850"/>
                      </a:cubicBezTo>
                      <a:lnTo>
                        <a:pt x="28089" y="19853"/>
                      </a:lnTo>
                      <a:lnTo>
                        <a:pt x="28064" y="19853"/>
                      </a:lnTo>
                      <a:lnTo>
                        <a:pt x="28060" y="19875"/>
                      </a:lnTo>
                      <a:lnTo>
                        <a:pt x="28057" y="19879"/>
                      </a:lnTo>
                      <a:lnTo>
                        <a:pt x="28057" y="19882"/>
                      </a:lnTo>
                      <a:lnTo>
                        <a:pt x="28055" y="19886"/>
                      </a:lnTo>
                      <a:lnTo>
                        <a:pt x="28054" y="19891"/>
                      </a:lnTo>
                      <a:cubicBezTo>
                        <a:pt x="28051" y="19895"/>
                        <a:pt x="28050" y="19898"/>
                        <a:pt x="28048" y="19904"/>
                      </a:cubicBezTo>
                      <a:lnTo>
                        <a:pt x="28042" y="19915"/>
                      </a:lnTo>
                      <a:cubicBezTo>
                        <a:pt x="28039" y="19924"/>
                        <a:pt x="28035" y="19932"/>
                        <a:pt x="28029" y="19940"/>
                      </a:cubicBezTo>
                      <a:cubicBezTo>
                        <a:pt x="28026" y="19946"/>
                        <a:pt x="28022" y="19952"/>
                        <a:pt x="28021" y="19956"/>
                      </a:cubicBezTo>
                      <a:lnTo>
                        <a:pt x="28019" y="19959"/>
                      </a:lnTo>
                      <a:cubicBezTo>
                        <a:pt x="28018" y="19962"/>
                        <a:pt x="28015" y="19964"/>
                        <a:pt x="28013" y="19968"/>
                      </a:cubicBezTo>
                      <a:lnTo>
                        <a:pt x="28012" y="19969"/>
                      </a:lnTo>
                      <a:lnTo>
                        <a:pt x="28029" y="19984"/>
                      </a:lnTo>
                      <a:lnTo>
                        <a:pt x="28029" y="19984"/>
                      </a:lnTo>
                      <a:lnTo>
                        <a:pt x="28010" y="19974"/>
                      </a:lnTo>
                      <a:lnTo>
                        <a:pt x="28007" y="19977"/>
                      </a:lnTo>
                      <a:lnTo>
                        <a:pt x="28006" y="19978"/>
                      </a:lnTo>
                      <a:cubicBezTo>
                        <a:pt x="28000" y="19988"/>
                        <a:pt x="27993" y="19996"/>
                        <a:pt x="27988" y="20003"/>
                      </a:cubicBezTo>
                      <a:lnTo>
                        <a:pt x="27986" y="20004"/>
                      </a:lnTo>
                      <a:cubicBezTo>
                        <a:pt x="27933" y="20069"/>
                        <a:pt x="27860" y="20127"/>
                        <a:pt x="27786" y="20166"/>
                      </a:cubicBezTo>
                      <a:cubicBezTo>
                        <a:pt x="27755" y="20181"/>
                        <a:pt x="27722" y="20197"/>
                        <a:pt x="27690" y="20210"/>
                      </a:cubicBezTo>
                      <a:cubicBezTo>
                        <a:pt x="27643" y="20229"/>
                        <a:pt x="27599" y="20245"/>
                        <a:pt x="27556" y="20258"/>
                      </a:cubicBezTo>
                      <a:cubicBezTo>
                        <a:pt x="27465" y="20284"/>
                        <a:pt x="27378" y="20299"/>
                        <a:pt x="27298" y="20302"/>
                      </a:cubicBezTo>
                      <a:cubicBezTo>
                        <a:pt x="27292" y="20302"/>
                        <a:pt x="27286" y="20302"/>
                        <a:pt x="27281" y="20302"/>
                      </a:cubicBezTo>
                      <a:cubicBezTo>
                        <a:pt x="27243" y="20302"/>
                        <a:pt x="27207" y="20298"/>
                        <a:pt x="27172" y="20291"/>
                      </a:cubicBezTo>
                      <a:lnTo>
                        <a:pt x="27168" y="20291"/>
                      </a:lnTo>
                      <a:cubicBezTo>
                        <a:pt x="27166" y="20291"/>
                        <a:pt x="27162" y="20291"/>
                        <a:pt x="27161" y="20290"/>
                      </a:cubicBezTo>
                      <a:cubicBezTo>
                        <a:pt x="27162" y="20284"/>
                        <a:pt x="27165" y="20280"/>
                        <a:pt x="27168" y="20274"/>
                      </a:cubicBezTo>
                      <a:lnTo>
                        <a:pt x="27169" y="20270"/>
                      </a:lnTo>
                      <a:lnTo>
                        <a:pt x="27172" y="20268"/>
                      </a:lnTo>
                      <a:cubicBezTo>
                        <a:pt x="27217" y="20137"/>
                        <a:pt x="27212" y="19953"/>
                        <a:pt x="27153" y="19745"/>
                      </a:cubicBezTo>
                      <a:cubicBezTo>
                        <a:pt x="27226" y="19727"/>
                        <a:pt x="27298" y="19707"/>
                        <a:pt x="27363" y="19685"/>
                      </a:cubicBezTo>
                      <a:lnTo>
                        <a:pt x="27369" y="19682"/>
                      </a:lnTo>
                      <a:cubicBezTo>
                        <a:pt x="27464" y="19649"/>
                        <a:pt x="27551" y="19612"/>
                        <a:pt x="27628" y="19570"/>
                      </a:cubicBezTo>
                      <a:close/>
                      <a:moveTo>
                        <a:pt x="28137" y="20372"/>
                      </a:moveTo>
                      <a:cubicBezTo>
                        <a:pt x="28146" y="20379"/>
                        <a:pt x="28158" y="20386"/>
                        <a:pt x="28168" y="20394"/>
                      </a:cubicBezTo>
                      <a:cubicBezTo>
                        <a:pt x="28209" y="20447"/>
                        <a:pt x="28226" y="20503"/>
                        <a:pt x="28219" y="20561"/>
                      </a:cubicBezTo>
                      <a:cubicBezTo>
                        <a:pt x="28210" y="20644"/>
                        <a:pt x="28150" y="20729"/>
                        <a:pt x="28048" y="20807"/>
                      </a:cubicBezTo>
                      <a:lnTo>
                        <a:pt x="28047" y="20809"/>
                      </a:lnTo>
                      <a:cubicBezTo>
                        <a:pt x="27975" y="20866"/>
                        <a:pt x="27886" y="20915"/>
                        <a:pt x="27789" y="20953"/>
                      </a:cubicBezTo>
                      <a:cubicBezTo>
                        <a:pt x="27757" y="20966"/>
                        <a:pt x="27723" y="20976"/>
                        <a:pt x="27687" y="20988"/>
                      </a:cubicBezTo>
                      <a:cubicBezTo>
                        <a:pt x="27639" y="21003"/>
                        <a:pt x="27595" y="21011"/>
                        <a:pt x="27554" y="21017"/>
                      </a:cubicBezTo>
                      <a:cubicBezTo>
                        <a:pt x="27544" y="21019"/>
                        <a:pt x="27532" y="21019"/>
                        <a:pt x="27524" y="21020"/>
                      </a:cubicBezTo>
                      <a:cubicBezTo>
                        <a:pt x="27512" y="21020"/>
                        <a:pt x="27503" y="21023"/>
                        <a:pt x="27494" y="21023"/>
                      </a:cubicBezTo>
                      <a:lnTo>
                        <a:pt x="27481" y="21023"/>
                      </a:lnTo>
                      <a:cubicBezTo>
                        <a:pt x="27473" y="21023"/>
                        <a:pt x="27461" y="21023"/>
                        <a:pt x="27454" y="21020"/>
                      </a:cubicBezTo>
                      <a:lnTo>
                        <a:pt x="27451" y="21020"/>
                      </a:lnTo>
                      <a:cubicBezTo>
                        <a:pt x="27446" y="21020"/>
                        <a:pt x="27443" y="21019"/>
                        <a:pt x="27438" y="21019"/>
                      </a:cubicBezTo>
                      <a:cubicBezTo>
                        <a:pt x="27429" y="21019"/>
                        <a:pt x="27420" y="21017"/>
                        <a:pt x="27410" y="21016"/>
                      </a:cubicBezTo>
                      <a:lnTo>
                        <a:pt x="27403" y="21016"/>
                      </a:lnTo>
                      <a:cubicBezTo>
                        <a:pt x="27325" y="21001"/>
                        <a:pt x="27257" y="20955"/>
                        <a:pt x="27220" y="20893"/>
                      </a:cubicBezTo>
                      <a:cubicBezTo>
                        <a:pt x="27185" y="20829"/>
                        <a:pt x="27178" y="20762"/>
                        <a:pt x="27200" y="20695"/>
                      </a:cubicBezTo>
                      <a:lnTo>
                        <a:pt x="27200" y="20692"/>
                      </a:lnTo>
                      <a:lnTo>
                        <a:pt x="27201" y="20685"/>
                      </a:lnTo>
                      <a:cubicBezTo>
                        <a:pt x="27207" y="20660"/>
                        <a:pt x="27210" y="20637"/>
                        <a:pt x="27215" y="20612"/>
                      </a:cubicBezTo>
                      <a:cubicBezTo>
                        <a:pt x="27225" y="20615"/>
                        <a:pt x="27236" y="20616"/>
                        <a:pt x="27247" y="20616"/>
                      </a:cubicBezTo>
                      <a:cubicBezTo>
                        <a:pt x="27248" y="20616"/>
                        <a:pt x="27251" y="20618"/>
                        <a:pt x="27252" y="20618"/>
                      </a:cubicBezTo>
                      <a:cubicBezTo>
                        <a:pt x="27285" y="20622"/>
                        <a:pt x="27317" y="20624"/>
                        <a:pt x="27350" y="20625"/>
                      </a:cubicBezTo>
                      <a:cubicBezTo>
                        <a:pt x="27366" y="20626"/>
                        <a:pt x="27383" y="20627"/>
                        <a:pt x="27399" y="20627"/>
                      </a:cubicBezTo>
                      <a:cubicBezTo>
                        <a:pt x="27447" y="20627"/>
                        <a:pt x="27497" y="20623"/>
                        <a:pt x="27550" y="20615"/>
                      </a:cubicBezTo>
                      <a:cubicBezTo>
                        <a:pt x="27560" y="20612"/>
                        <a:pt x="27569" y="20611"/>
                        <a:pt x="27580" y="20609"/>
                      </a:cubicBezTo>
                      <a:lnTo>
                        <a:pt x="27591" y="20608"/>
                      </a:lnTo>
                      <a:cubicBezTo>
                        <a:pt x="27602" y="20605"/>
                        <a:pt x="27611" y="20603"/>
                        <a:pt x="27623" y="20602"/>
                      </a:cubicBezTo>
                      <a:cubicBezTo>
                        <a:pt x="27637" y="20598"/>
                        <a:pt x="27652" y="20596"/>
                        <a:pt x="27666" y="20593"/>
                      </a:cubicBezTo>
                      <a:cubicBezTo>
                        <a:pt x="27687" y="20587"/>
                        <a:pt x="27712" y="20582"/>
                        <a:pt x="27736" y="20573"/>
                      </a:cubicBezTo>
                      <a:cubicBezTo>
                        <a:pt x="27739" y="20573"/>
                        <a:pt x="27741" y="20571"/>
                        <a:pt x="27742" y="20568"/>
                      </a:cubicBezTo>
                      <a:cubicBezTo>
                        <a:pt x="27873" y="20529"/>
                        <a:pt x="28000" y="20466"/>
                        <a:pt x="28112" y="20391"/>
                      </a:cubicBezTo>
                      <a:cubicBezTo>
                        <a:pt x="28121" y="20385"/>
                        <a:pt x="28128" y="20379"/>
                        <a:pt x="28137" y="20372"/>
                      </a:cubicBezTo>
                      <a:close/>
                      <a:moveTo>
                        <a:pt x="28225" y="21132"/>
                      </a:moveTo>
                      <a:cubicBezTo>
                        <a:pt x="28232" y="21156"/>
                        <a:pt x="28238" y="21178"/>
                        <a:pt x="28238" y="21199"/>
                      </a:cubicBezTo>
                      <a:lnTo>
                        <a:pt x="28238" y="21213"/>
                      </a:lnTo>
                      <a:lnTo>
                        <a:pt x="28238" y="21214"/>
                      </a:lnTo>
                      <a:cubicBezTo>
                        <a:pt x="28235" y="21369"/>
                        <a:pt x="28150" y="21511"/>
                        <a:pt x="28010" y="21603"/>
                      </a:cubicBezTo>
                      <a:cubicBezTo>
                        <a:pt x="27955" y="21640"/>
                        <a:pt x="27894" y="21667"/>
                        <a:pt x="27830" y="21682"/>
                      </a:cubicBezTo>
                      <a:cubicBezTo>
                        <a:pt x="27789" y="21692"/>
                        <a:pt x="27749" y="21697"/>
                        <a:pt x="27710" y="21697"/>
                      </a:cubicBezTo>
                      <a:cubicBezTo>
                        <a:pt x="27686" y="21697"/>
                        <a:pt x="27662" y="21695"/>
                        <a:pt x="27639" y="21691"/>
                      </a:cubicBezTo>
                      <a:lnTo>
                        <a:pt x="27634" y="21712"/>
                      </a:lnTo>
                      <a:lnTo>
                        <a:pt x="27634" y="21701"/>
                      </a:lnTo>
                      <a:lnTo>
                        <a:pt x="27637" y="21694"/>
                      </a:lnTo>
                      <a:lnTo>
                        <a:pt x="27637" y="21691"/>
                      </a:lnTo>
                      <a:lnTo>
                        <a:pt x="27627" y="21691"/>
                      </a:lnTo>
                      <a:cubicBezTo>
                        <a:pt x="27612" y="21689"/>
                        <a:pt x="27601" y="21686"/>
                        <a:pt x="27588" y="21682"/>
                      </a:cubicBezTo>
                      <a:cubicBezTo>
                        <a:pt x="27489" y="21653"/>
                        <a:pt x="27411" y="21587"/>
                        <a:pt x="27363" y="21491"/>
                      </a:cubicBezTo>
                      <a:lnTo>
                        <a:pt x="27360" y="21479"/>
                      </a:lnTo>
                      <a:lnTo>
                        <a:pt x="27360" y="21478"/>
                      </a:lnTo>
                      <a:cubicBezTo>
                        <a:pt x="27347" y="21449"/>
                        <a:pt x="27336" y="21418"/>
                        <a:pt x="27327" y="21385"/>
                      </a:cubicBezTo>
                      <a:lnTo>
                        <a:pt x="27327" y="21383"/>
                      </a:lnTo>
                      <a:lnTo>
                        <a:pt x="27321" y="21380"/>
                      </a:lnTo>
                      <a:lnTo>
                        <a:pt x="27321" y="21376"/>
                      </a:lnTo>
                      <a:lnTo>
                        <a:pt x="27320" y="21371"/>
                      </a:lnTo>
                      <a:cubicBezTo>
                        <a:pt x="27318" y="21369"/>
                        <a:pt x="27318" y="21364"/>
                        <a:pt x="27317" y="21360"/>
                      </a:cubicBezTo>
                      <a:lnTo>
                        <a:pt x="27314" y="21354"/>
                      </a:lnTo>
                      <a:lnTo>
                        <a:pt x="27314" y="21350"/>
                      </a:lnTo>
                      <a:cubicBezTo>
                        <a:pt x="27363" y="21359"/>
                        <a:pt x="27417" y="21363"/>
                        <a:pt x="27475" y="21363"/>
                      </a:cubicBezTo>
                      <a:cubicBezTo>
                        <a:pt x="27486" y="21363"/>
                        <a:pt x="27497" y="21363"/>
                        <a:pt x="27508" y="21363"/>
                      </a:cubicBezTo>
                      <a:lnTo>
                        <a:pt x="27509" y="21363"/>
                      </a:lnTo>
                      <a:cubicBezTo>
                        <a:pt x="27639" y="21360"/>
                        <a:pt x="27777" y="21334"/>
                        <a:pt x="27908" y="21288"/>
                      </a:cubicBezTo>
                      <a:cubicBezTo>
                        <a:pt x="27914" y="21287"/>
                        <a:pt x="27917" y="21285"/>
                        <a:pt x="27923" y="21283"/>
                      </a:cubicBezTo>
                      <a:lnTo>
                        <a:pt x="27932" y="21280"/>
                      </a:lnTo>
                      <a:lnTo>
                        <a:pt x="27933" y="21280"/>
                      </a:lnTo>
                      <a:cubicBezTo>
                        <a:pt x="28021" y="21246"/>
                        <a:pt x="28105" y="21207"/>
                        <a:pt x="28179" y="21162"/>
                      </a:cubicBezTo>
                      <a:cubicBezTo>
                        <a:pt x="28195" y="21150"/>
                        <a:pt x="28210" y="21141"/>
                        <a:pt x="28225" y="21132"/>
                      </a:cubicBezTo>
                      <a:close/>
                      <a:moveTo>
                        <a:pt x="11881" y="12066"/>
                      </a:moveTo>
                      <a:cubicBezTo>
                        <a:pt x="14436" y="12066"/>
                        <a:pt x="17005" y="12699"/>
                        <a:pt x="19415" y="13391"/>
                      </a:cubicBezTo>
                      <a:cubicBezTo>
                        <a:pt x="19419" y="13394"/>
                        <a:pt x="19422" y="13394"/>
                        <a:pt x="19426" y="13395"/>
                      </a:cubicBezTo>
                      <a:lnTo>
                        <a:pt x="19442" y="13401"/>
                      </a:lnTo>
                      <a:cubicBezTo>
                        <a:pt x="19445" y="13401"/>
                        <a:pt x="19448" y="13402"/>
                        <a:pt x="19451" y="13402"/>
                      </a:cubicBezTo>
                      <a:cubicBezTo>
                        <a:pt x="19431" y="13563"/>
                        <a:pt x="19428" y="13726"/>
                        <a:pt x="19423" y="13885"/>
                      </a:cubicBezTo>
                      <a:cubicBezTo>
                        <a:pt x="19420" y="14010"/>
                        <a:pt x="19419" y="14141"/>
                        <a:pt x="19407" y="14271"/>
                      </a:cubicBezTo>
                      <a:cubicBezTo>
                        <a:pt x="19406" y="14372"/>
                        <a:pt x="19391" y="14475"/>
                        <a:pt x="19378" y="14576"/>
                      </a:cubicBezTo>
                      <a:cubicBezTo>
                        <a:pt x="19372" y="14615"/>
                        <a:pt x="19368" y="14656"/>
                        <a:pt x="19362" y="14698"/>
                      </a:cubicBezTo>
                      <a:lnTo>
                        <a:pt x="19359" y="14695"/>
                      </a:lnTo>
                      <a:cubicBezTo>
                        <a:pt x="19353" y="14694"/>
                        <a:pt x="19347" y="14692"/>
                        <a:pt x="19340" y="14691"/>
                      </a:cubicBezTo>
                      <a:cubicBezTo>
                        <a:pt x="19334" y="14688"/>
                        <a:pt x="19324" y="14685"/>
                        <a:pt x="19315" y="14685"/>
                      </a:cubicBezTo>
                      <a:lnTo>
                        <a:pt x="19312" y="14685"/>
                      </a:lnTo>
                      <a:cubicBezTo>
                        <a:pt x="19305" y="14683"/>
                        <a:pt x="19298" y="14680"/>
                        <a:pt x="19289" y="14680"/>
                      </a:cubicBezTo>
                      <a:cubicBezTo>
                        <a:pt x="19282" y="14679"/>
                        <a:pt x="19270" y="14678"/>
                        <a:pt x="19264" y="14676"/>
                      </a:cubicBezTo>
                      <a:lnTo>
                        <a:pt x="19202" y="14666"/>
                      </a:lnTo>
                      <a:cubicBezTo>
                        <a:pt x="19084" y="14650"/>
                        <a:pt x="18969" y="14635"/>
                        <a:pt x="18850" y="14621"/>
                      </a:cubicBezTo>
                      <a:lnTo>
                        <a:pt x="18727" y="14605"/>
                      </a:lnTo>
                      <a:cubicBezTo>
                        <a:pt x="18638" y="14593"/>
                        <a:pt x="18553" y="14584"/>
                        <a:pt x="18464" y="14576"/>
                      </a:cubicBezTo>
                      <a:lnTo>
                        <a:pt x="18026" y="14527"/>
                      </a:lnTo>
                      <a:cubicBezTo>
                        <a:pt x="18020" y="14527"/>
                        <a:pt x="18014" y="14527"/>
                        <a:pt x="18011" y="14532"/>
                      </a:cubicBezTo>
                      <a:cubicBezTo>
                        <a:pt x="17944" y="14525"/>
                        <a:pt x="17880" y="14519"/>
                        <a:pt x="17813" y="14513"/>
                      </a:cubicBezTo>
                      <a:cubicBezTo>
                        <a:pt x="17466" y="14482"/>
                        <a:pt x="17160" y="14459"/>
                        <a:pt x="16879" y="14439"/>
                      </a:cubicBezTo>
                      <a:cubicBezTo>
                        <a:pt x="16871" y="14439"/>
                        <a:pt x="16864" y="14439"/>
                        <a:pt x="16857" y="14437"/>
                      </a:cubicBezTo>
                      <a:cubicBezTo>
                        <a:pt x="16848" y="14437"/>
                        <a:pt x="16841" y="14436"/>
                        <a:pt x="16833" y="14436"/>
                      </a:cubicBezTo>
                      <a:cubicBezTo>
                        <a:pt x="16820" y="14433"/>
                        <a:pt x="16810" y="14433"/>
                        <a:pt x="16797" y="14433"/>
                      </a:cubicBezTo>
                      <a:cubicBezTo>
                        <a:pt x="16785" y="14433"/>
                        <a:pt x="16775" y="14431"/>
                        <a:pt x="16761" y="14431"/>
                      </a:cubicBezTo>
                      <a:cubicBezTo>
                        <a:pt x="16664" y="14424"/>
                        <a:pt x="16562" y="14417"/>
                        <a:pt x="16463" y="14414"/>
                      </a:cubicBezTo>
                      <a:lnTo>
                        <a:pt x="16341" y="14406"/>
                      </a:lnTo>
                      <a:lnTo>
                        <a:pt x="16243" y="14401"/>
                      </a:lnTo>
                      <a:lnTo>
                        <a:pt x="16146" y="14395"/>
                      </a:lnTo>
                      <a:lnTo>
                        <a:pt x="16041" y="14389"/>
                      </a:lnTo>
                      <a:lnTo>
                        <a:pt x="15937" y="14385"/>
                      </a:lnTo>
                      <a:cubicBezTo>
                        <a:pt x="15921" y="14382"/>
                        <a:pt x="15905" y="14382"/>
                        <a:pt x="15886" y="14382"/>
                      </a:cubicBezTo>
                      <a:cubicBezTo>
                        <a:pt x="15870" y="14382"/>
                        <a:pt x="15854" y="14380"/>
                        <a:pt x="15835" y="14380"/>
                      </a:cubicBezTo>
                      <a:lnTo>
                        <a:pt x="15807" y="14380"/>
                      </a:lnTo>
                      <a:cubicBezTo>
                        <a:pt x="15775" y="14379"/>
                        <a:pt x="15745" y="14377"/>
                        <a:pt x="15713" y="14377"/>
                      </a:cubicBezTo>
                      <a:cubicBezTo>
                        <a:pt x="15695" y="14374"/>
                        <a:pt x="15679" y="14374"/>
                        <a:pt x="15660" y="14374"/>
                      </a:cubicBezTo>
                      <a:cubicBezTo>
                        <a:pt x="15644" y="14374"/>
                        <a:pt x="15625" y="14373"/>
                        <a:pt x="15609" y="14373"/>
                      </a:cubicBezTo>
                      <a:cubicBezTo>
                        <a:pt x="15592" y="14372"/>
                        <a:pt x="15574" y="14372"/>
                        <a:pt x="15557" y="14372"/>
                      </a:cubicBezTo>
                      <a:cubicBezTo>
                        <a:pt x="15541" y="14372"/>
                        <a:pt x="15522" y="14370"/>
                        <a:pt x="15506" y="14370"/>
                      </a:cubicBezTo>
                      <a:cubicBezTo>
                        <a:pt x="15442" y="14367"/>
                        <a:pt x="15376" y="14364"/>
                        <a:pt x="15310" y="14360"/>
                      </a:cubicBezTo>
                      <a:cubicBezTo>
                        <a:pt x="15243" y="14358"/>
                        <a:pt x="15172" y="14355"/>
                        <a:pt x="15103" y="14351"/>
                      </a:cubicBezTo>
                      <a:cubicBezTo>
                        <a:pt x="14981" y="14345"/>
                        <a:pt x="14870" y="14342"/>
                        <a:pt x="14761" y="14341"/>
                      </a:cubicBezTo>
                      <a:cubicBezTo>
                        <a:pt x="14703" y="14338"/>
                        <a:pt x="14646" y="14337"/>
                        <a:pt x="14588" y="14335"/>
                      </a:cubicBezTo>
                      <a:lnTo>
                        <a:pt x="14419" y="14329"/>
                      </a:lnTo>
                      <a:lnTo>
                        <a:pt x="13847" y="14315"/>
                      </a:lnTo>
                      <a:cubicBezTo>
                        <a:pt x="13837" y="14315"/>
                        <a:pt x="13824" y="14315"/>
                        <a:pt x="13814" y="14313"/>
                      </a:cubicBezTo>
                      <a:cubicBezTo>
                        <a:pt x="13801" y="14313"/>
                        <a:pt x="13787" y="14313"/>
                        <a:pt x="13777" y="14312"/>
                      </a:cubicBezTo>
                      <a:lnTo>
                        <a:pt x="12613" y="14284"/>
                      </a:lnTo>
                      <a:lnTo>
                        <a:pt x="12598" y="14246"/>
                      </a:lnTo>
                      <a:cubicBezTo>
                        <a:pt x="12585" y="14211"/>
                        <a:pt x="12572" y="14178"/>
                        <a:pt x="12560" y="14146"/>
                      </a:cubicBezTo>
                      <a:cubicBezTo>
                        <a:pt x="12550" y="14118"/>
                        <a:pt x="12540" y="14093"/>
                        <a:pt x="12531" y="14065"/>
                      </a:cubicBezTo>
                      <a:lnTo>
                        <a:pt x="12509" y="14010"/>
                      </a:lnTo>
                      <a:cubicBezTo>
                        <a:pt x="12499" y="13985"/>
                        <a:pt x="12490" y="13959"/>
                        <a:pt x="12477" y="13934"/>
                      </a:cubicBezTo>
                      <a:cubicBezTo>
                        <a:pt x="12444" y="13847"/>
                        <a:pt x="12404" y="13759"/>
                        <a:pt x="12368" y="13673"/>
                      </a:cubicBezTo>
                      <a:cubicBezTo>
                        <a:pt x="12364" y="13660"/>
                        <a:pt x="12358" y="13649"/>
                        <a:pt x="12352" y="13637"/>
                      </a:cubicBezTo>
                      <a:lnTo>
                        <a:pt x="12336" y="13599"/>
                      </a:lnTo>
                      <a:lnTo>
                        <a:pt x="12334" y="13595"/>
                      </a:lnTo>
                      <a:cubicBezTo>
                        <a:pt x="12334" y="13593"/>
                        <a:pt x="12332" y="13590"/>
                        <a:pt x="12330" y="13587"/>
                      </a:cubicBezTo>
                      <a:cubicBezTo>
                        <a:pt x="12321" y="13566"/>
                        <a:pt x="12310" y="13544"/>
                        <a:pt x="12301" y="13522"/>
                      </a:cubicBezTo>
                      <a:cubicBezTo>
                        <a:pt x="12305" y="13515"/>
                        <a:pt x="12305" y="13507"/>
                        <a:pt x="12302" y="13500"/>
                      </a:cubicBezTo>
                      <a:lnTo>
                        <a:pt x="12298" y="13490"/>
                      </a:lnTo>
                      <a:cubicBezTo>
                        <a:pt x="12292" y="13478"/>
                        <a:pt x="12288" y="13468"/>
                        <a:pt x="12283" y="13456"/>
                      </a:cubicBezTo>
                      <a:cubicBezTo>
                        <a:pt x="12257" y="13404"/>
                        <a:pt x="12232" y="13351"/>
                        <a:pt x="12208" y="13296"/>
                      </a:cubicBezTo>
                      <a:cubicBezTo>
                        <a:pt x="12196" y="13271"/>
                        <a:pt x="12183" y="13245"/>
                        <a:pt x="12171" y="13222"/>
                      </a:cubicBezTo>
                      <a:cubicBezTo>
                        <a:pt x="12160" y="13197"/>
                        <a:pt x="12148" y="13172"/>
                        <a:pt x="12135" y="13147"/>
                      </a:cubicBezTo>
                      <a:lnTo>
                        <a:pt x="12119" y="13112"/>
                      </a:lnTo>
                      <a:cubicBezTo>
                        <a:pt x="12098" y="13073"/>
                        <a:pt x="12075" y="13025"/>
                        <a:pt x="12050" y="12978"/>
                      </a:cubicBezTo>
                      <a:cubicBezTo>
                        <a:pt x="12046" y="12971"/>
                        <a:pt x="12039" y="12953"/>
                        <a:pt x="12031" y="12939"/>
                      </a:cubicBezTo>
                      <a:cubicBezTo>
                        <a:pt x="12008" y="12885"/>
                        <a:pt x="11985" y="12828"/>
                        <a:pt x="11944" y="12827"/>
                      </a:cubicBezTo>
                      <a:cubicBezTo>
                        <a:pt x="11943" y="12827"/>
                        <a:pt x="11942" y="12827"/>
                        <a:pt x="11940" y="12827"/>
                      </a:cubicBezTo>
                      <a:cubicBezTo>
                        <a:pt x="11922" y="12827"/>
                        <a:pt x="11907" y="12838"/>
                        <a:pt x="11894" y="12862"/>
                      </a:cubicBezTo>
                      <a:cubicBezTo>
                        <a:pt x="11893" y="12866"/>
                        <a:pt x="11891" y="12870"/>
                        <a:pt x="11893" y="12876"/>
                      </a:cubicBezTo>
                      <a:lnTo>
                        <a:pt x="11891" y="12879"/>
                      </a:lnTo>
                      <a:cubicBezTo>
                        <a:pt x="11887" y="12885"/>
                        <a:pt x="11887" y="12892"/>
                        <a:pt x="11888" y="12900"/>
                      </a:cubicBezTo>
                      <a:cubicBezTo>
                        <a:pt x="11903" y="12932"/>
                        <a:pt x="11916" y="12965"/>
                        <a:pt x="11929" y="12997"/>
                      </a:cubicBezTo>
                      <a:cubicBezTo>
                        <a:pt x="11942" y="13031"/>
                        <a:pt x="11957" y="13063"/>
                        <a:pt x="11969" y="13098"/>
                      </a:cubicBezTo>
                      <a:lnTo>
                        <a:pt x="11986" y="13141"/>
                      </a:lnTo>
                      <a:cubicBezTo>
                        <a:pt x="11990" y="13156"/>
                        <a:pt x="11996" y="13169"/>
                        <a:pt x="12001" y="13184"/>
                      </a:cubicBezTo>
                      <a:cubicBezTo>
                        <a:pt x="12039" y="13286"/>
                        <a:pt x="12081" y="13398"/>
                        <a:pt x="12125" y="13525"/>
                      </a:cubicBezTo>
                      <a:lnTo>
                        <a:pt x="12126" y="13529"/>
                      </a:lnTo>
                      <a:cubicBezTo>
                        <a:pt x="12205" y="13758"/>
                        <a:pt x="12279" y="13993"/>
                        <a:pt x="12352" y="14218"/>
                      </a:cubicBezTo>
                      <a:lnTo>
                        <a:pt x="12383" y="14315"/>
                      </a:lnTo>
                      <a:lnTo>
                        <a:pt x="12381" y="14315"/>
                      </a:lnTo>
                      <a:cubicBezTo>
                        <a:pt x="12318" y="14316"/>
                        <a:pt x="12253" y="14338"/>
                        <a:pt x="12202" y="14374"/>
                      </a:cubicBezTo>
                      <a:cubicBezTo>
                        <a:pt x="11964" y="14513"/>
                        <a:pt x="11731" y="14672"/>
                        <a:pt x="11505" y="14825"/>
                      </a:cubicBezTo>
                      <a:cubicBezTo>
                        <a:pt x="11419" y="14883"/>
                        <a:pt x="11332" y="14943"/>
                        <a:pt x="11244" y="15001"/>
                      </a:cubicBezTo>
                      <a:cubicBezTo>
                        <a:pt x="11085" y="15109"/>
                        <a:pt x="10927" y="15218"/>
                        <a:pt x="10769" y="15326"/>
                      </a:cubicBezTo>
                      <a:cubicBezTo>
                        <a:pt x="9772" y="16005"/>
                        <a:pt x="8740" y="16709"/>
                        <a:pt x="7735" y="17431"/>
                      </a:cubicBezTo>
                      <a:cubicBezTo>
                        <a:pt x="6754" y="18127"/>
                        <a:pt x="5808" y="18827"/>
                        <a:pt x="4925" y="19507"/>
                      </a:cubicBezTo>
                      <a:cubicBezTo>
                        <a:pt x="4427" y="19889"/>
                        <a:pt x="3944" y="20270"/>
                        <a:pt x="3489" y="20638"/>
                      </a:cubicBezTo>
                      <a:lnTo>
                        <a:pt x="3463" y="20659"/>
                      </a:lnTo>
                      <a:cubicBezTo>
                        <a:pt x="3261" y="20823"/>
                        <a:pt x="3078" y="20979"/>
                        <a:pt x="2906" y="21135"/>
                      </a:cubicBezTo>
                      <a:lnTo>
                        <a:pt x="2871" y="21166"/>
                      </a:lnTo>
                      <a:cubicBezTo>
                        <a:pt x="2749" y="21278"/>
                        <a:pt x="2632" y="21389"/>
                        <a:pt x="2525" y="21498"/>
                      </a:cubicBezTo>
                      <a:cubicBezTo>
                        <a:pt x="2523" y="21500"/>
                        <a:pt x="2522" y="21501"/>
                        <a:pt x="2520" y="21506"/>
                      </a:cubicBezTo>
                      <a:lnTo>
                        <a:pt x="2517" y="21507"/>
                      </a:lnTo>
                      <a:lnTo>
                        <a:pt x="2514" y="21511"/>
                      </a:lnTo>
                      <a:lnTo>
                        <a:pt x="2501" y="21523"/>
                      </a:lnTo>
                      <a:cubicBezTo>
                        <a:pt x="2481" y="21543"/>
                        <a:pt x="2459" y="21565"/>
                        <a:pt x="2437" y="21586"/>
                      </a:cubicBezTo>
                      <a:lnTo>
                        <a:pt x="2418" y="21603"/>
                      </a:lnTo>
                      <a:cubicBezTo>
                        <a:pt x="2385" y="21632"/>
                        <a:pt x="2353" y="21664"/>
                        <a:pt x="2321" y="21696"/>
                      </a:cubicBezTo>
                      <a:lnTo>
                        <a:pt x="2302" y="21718"/>
                      </a:lnTo>
                      <a:cubicBezTo>
                        <a:pt x="2281" y="21739"/>
                        <a:pt x="2262" y="21759"/>
                        <a:pt x="2251" y="21781"/>
                      </a:cubicBezTo>
                      <a:lnTo>
                        <a:pt x="2248" y="21784"/>
                      </a:lnTo>
                      <a:cubicBezTo>
                        <a:pt x="2214" y="21771"/>
                        <a:pt x="2181" y="21761"/>
                        <a:pt x="2149" y="21747"/>
                      </a:cubicBezTo>
                      <a:cubicBezTo>
                        <a:pt x="1910" y="21659"/>
                        <a:pt x="1663" y="21535"/>
                        <a:pt x="1373" y="21360"/>
                      </a:cubicBezTo>
                      <a:lnTo>
                        <a:pt x="1370" y="21358"/>
                      </a:lnTo>
                      <a:cubicBezTo>
                        <a:pt x="1341" y="21347"/>
                        <a:pt x="1305" y="21325"/>
                        <a:pt x="1261" y="21296"/>
                      </a:cubicBezTo>
                      <a:cubicBezTo>
                        <a:pt x="1255" y="21293"/>
                        <a:pt x="1249" y="21288"/>
                        <a:pt x="1246" y="21285"/>
                      </a:cubicBezTo>
                      <a:cubicBezTo>
                        <a:pt x="1242" y="21283"/>
                        <a:pt x="1239" y="21280"/>
                        <a:pt x="1233" y="21275"/>
                      </a:cubicBezTo>
                      <a:cubicBezTo>
                        <a:pt x="1227" y="21272"/>
                        <a:pt x="1225" y="21268"/>
                        <a:pt x="1219" y="21265"/>
                      </a:cubicBezTo>
                      <a:cubicBezTo>
                        <a:pt x="1209" y="21258"/>
                        <a:pt x="1195" y="21249"/>
                        <a:pt x="1182" y="21239"/>
                      </a:cubicBezTo>
                      <a:lnTo>
                        <a:pt x="1166" y="21229"/>
                      </a:lnTo>
                      <a:cubicBezTo>
                        <a:pt x="1160" y="21224"/>
                        <a:pt x="1158" y="21221"/>
                        <a:pt x="1152" y="21217"/>
                      </a:cubicBezTo>
                      <a:cubicBezTo>
                        <a:pt x="1144" y="21214"/>
                        <a:pt x="1139" y="21208"/>
                        <a:pt x="1131" y="21205"/>
                      </a:cubicBezTo>
                      <a:cubicBezTo>
                        <a:pt x="1284" y="21011"/>
                        <a:pt x="1443" y="20813"/>
                        <a:pt x="1602" y="20615"/>
                      </a:cubicBezTo>
                      <a:cubicBezTo>
                        <a:pt x="2363" y="19633"/>
                        <a:pt x="3229" y="18677"/>
                        <a:pt x="4182" y="17776"/>
                      </a:cubicBezTo>
                      <a:cubicBezTo>
                        <a:pt x="4306" y="17659"/>
                        <a:pt x="4422" y="17552"/>
                        <a:pt x="4534" y="17447"/>
                      </a:cubicBezTo>
                      <a:cubicBezTo>
                        <a:pt x="4555" y="17428"/>
                        <a:pt x="4577" y="17410"/>
                        <a:pt x="4597" y="17391"/>
                      </a:cubicBezTo>
                      <a:lnTo>
                        <a:pt x="4651" y="17343"/>
                      </a:lnTo>
                      <a:cubicBezTo>
                        <a:pt x="5225" y="16836"/>
                        <a:pt x="5858" y="16305"/>
                        <a:pt x="6583" y="15725"/>
                      </a:cubicBezTo>
                      <a:lnTo>
                        <a:pt x="6601" y="15712"/>
                      </a:lnTo>
                      <a:cubicBezTo>
                        <a:pt x="6783" y="15567"/>
                        <a:pt x="6976" y="15414"/>
                        <a:pt x="7177" y="15256"/>
                      </a:cubicBezTo>
                      <a:cubicBezTo>
                        <a:pt x="7748" y="14807"/>
                        <a:pt x="8337" y="14357"/>
                        <a:pt x="8905" y="13920"/>
                      </a:cubicBezTo>
                      <a:cubicBezTo>
                        <a:pt x="9127" y="13751"/>
                        <a:pt x="9348" y="13579"/>
                        <a:pt x="9570" y="13410"/>
                      </a:cubicBezTo>
                      <a:lnTo>
                        <a:pt x="9574" y="13408"/>
                      </a:lnTo>
                      <a:cubicBezTo>
                        <a:pt x="9982" y="13095"/>
                        <a:pt x="10517" y="12679"/>
                        <a:pt x="11053" y="12254"/>
                      </a:cubicBezTo>
                      <a:cubicBezTo>
                        <a:pt x="11077" y="12235"/>
                        <a:pt x="11104" y="12213"/>
                        <a:pt x="11134" y="12191"/>
                      </a:cubicBezTo>
                      <a:cubicBezTo>
                        <a:pt x="11179" y="12156"/>
                        <a:pt x="11225" y="12120"/>
                        <a:pt x="11266" y="12079"/>
                      </a:cubicBezTo>
                      <a:cubicBezTo>
                        <a:pt x="11471" y="12071"/>
                        <a:pt x="11676" y="12066"/>
                        <a:pt x="11881" y="12066"/>
                      </a:cubicBezTo>
                      <a:close/>
                      <a:moveTo>
                        <a:pt x="20416" y="23139"/>
                      </a:moveTo>
                      <a:cubicBezTo>
                        <a:pt x="20723" y="23361"/>
                        <a:pt x="20878" y="23753"/>
                        <a:pt x="20873" y="24304"/>
                      </a:cubicBezTo>
                      <a:cubicBezTo>
                        <a:pt x="20873" y="24444"/>
                        <a:pt x="20862" y="24594"/>
                        <a:pt x="20841" y="24748"/>
                      </a:cubicBezTo>
                      <a:cubicBezTo>
                        <a:pt x="20837" y="24766"/>
                        <a:pt x="20834" y="24788"/>
                        <a:pt x="20830" y="24812"/>
                      </a:cubicBezTo>
                      <a:cubicBezTo>
                        <a:pt x="20828" y="24823"/>
                        <a:pt x="20827" y="24833"/>
                        <a:pt x="20825" y="24846"/>
                      </a:cubicBezTo>
                      <a:cubicBezTo>
                        <a:pt x="20792" y="24808"/>
                        <a:pt x="20755" y="24764"/>
                        <a:pt x="20713" y="24719"/>
                      </a:cubicBezTo>
                      <a:cubicBezTo>
                        <a:pt x="20696" y="24699"/>
                        <a:pt x="20677" y="24677"/>
                        <a:pt x="20658" y="24656"/>
                      </a:cubicBezTo>
                      <a:cubicBezTo>
                        <a:pt x="20629" y="24623"/>
                        <a:pt x="20595" y="24586"/>
                        <a:pt x="20563" y="24551"/>
                      </a:cubicBezTo>
                      <a:cubicBezTo>
                        <a:pt x="20388" y="24365"/>
                        <a:pt x="20231" y="24224"/>
                        <a:pt x="20097" y="24129"/>
                      </a:cubicBezTo>
                      <a:cubicBezTo>
                        <a:pt x="20257" y="23862"/>
                        <a:pt x="20360" y="23539"/>
                        <a:pt x="20416" y="23139"/>
                      </a:cubicBezTo>
                      <a:close/>
                      <a:moveTo>
                        <a:pt x="27566" y="22093"/>
                      </a:moveTo>
                      <a:lnTo>
                        <a:pt x="27566" y="22093"/>
                      </a:lnTo>
                      <a:cubicBezTo>
                        <a:pt x="27617" y="22105"/>
                        <a:pt x="27669" y="22111"/>
                        <a:pt x="27723" y="22111"/>
                      </a:cubicBezTo>
                      <a:cubicBezTo>
                        <a:pt x="27729" y="22111"/>
                        <a:pt x="27735" y="22110"/>
                        <a:pt x="27741" y="22110"/>
                      </a:cubicBezTo>
                      <a:cubicBezTo>
                        <a:pt x="28252" y="23636"/>
                        <a:pt x="28682" y="24909"/>
                        <a:pt x="29087" y="26108"/>
                      </a:cubicBezTo>
                      <a:cubicBezTo>
                        <a:pt x="29061" y="26117"/>
                        <a:pt x="29036" y="26121"/>
                        <a:pt x="29007" y="26127"/>
                      </a:cubicBezTo>
                      <a:cubicBezTo>
                        <a:pt x="28987" y="26130"/>
                        <a:pt x="28963" y="26136"/>
                        <a:pt x="28939" y="26142"/>
                      </a:cubicBezTo>
                      <a:cubicBezTo>
                        <a:pt x="28771" y="25629"/>
                        <a:pt x="28593" y="25108"/>
                        <a:pt x="28420" y="24605"/>
                      </a:cubicBezTo>
                      <a:cubicBezTo>
                        <a:pt x="28375" y="24471"/>
                        <a:pt x="28327" y="24339"/>
                        <a:pt x="28281" y="24203"/>
                      </a:cubicBezTo>
                      <a:cubicBezTo>
                        <a:pt x="28179" y="23903"/>
                        <a:pt x="28077" y="23604"/>
                        <a:pt x="27975" y="23302"/>
                      </a:cubicBezTo>
                      <a:cubicBezTo>
                        <a:pt x="27838" y="22900"/>
                        <a:pt x="27703" y="22498"/>
                        <a:pt x="27566" y="22093"/>
                      </a:cubicBezTo>
                      <a:close/>
                      <a:moveTo>
                        <a:pt x="12439" y="14730"/>
                      </a:moveTo>
                      <a:cubicBezTo>
                        <a:pt x="12476" y="14756"/>
                        <a:pt x="12524" y="14768"/>
                        <a:pt x="12578" y="14771"/>
                      </a:cubicBezTo>
                      <a:cubicBezTo>
                        <a:pt x="14538" y="14772"/>
                        <a:pt x="16624" y="14870"/>
                        <a:pt x="18955" y="15071"/>
                      </a:cubicBezTo>
                      <a:cubicBezTo>
                        <a:pt x="19403" y="15349"/>
                        <a:pt x="19812" y="15677"/>
                        <a:pt x="20177" y="16043"/>
                      </a:cubicBezTo>
                      <a:cubicBezTo>
                        <a:pt x="20554" y="16435"/>
                        <a:pt x="21023" y="16958"/>
                        <a:pt x="21316" y="17533"/>
                      </a:cubicBezTo>
                      <a:cubicBezTo>
                        <a:pt x="21365" y="17632"/>
                        <a:pt x="21378" y="17709"/>
                        <a:pt x="21357" y="17763"/>
                      </a:cubicBezTo>
                      <a:cubicBezTo>
                        <a:pt x="21344" y="17798"/>
                        <a:pt x="21316" y="17824"/>
                        <a:pt x="21276" y="17842"/>
                      </a:cubicBezTo>
                      <a:cubicBezTo>
                        <a:pt x="21222" y="17862"/>
                        <a:pt x="21152" y="17869"/>
                        <a:pt x="21076" y="17869"/>
                      </a:cubicBezTo>
                      <a:cubicBezTo>
                        <a:pt x="20963" y="17869"/>
                        <a:pt x="20838" y="17853"/>
                        <a:pt x="20736" y="17840"/>
                      </a:cubicBezTo>
                      <a:cubicBezTo>
                        <a:pt x="20688" y="17834"/>
                        <a:pt x="20643" y="17827"/>
                        <a:pt x="20605" y="17824"/>
                      </a:cubicBezTo>
                      <a:cubicBezTo>
                        <a:pt x="20599" y="17824"/>
                        <a:pt x="20593" y="17823"/>
                        <a:pt x="20588" y="17823"/>
                      </a:cubicBezTo>
                      <a:cubicBezTo>
                        <a:pt x="20565" y="17823"/>
                        <a:pt x="20543" y="17828"/>
                        <a:pt x="20521" y="17836"/>
                      </a:cubicBezTo>
                      <a:cubicBezTo>
                        <a:pt x="20503" y="17831"/>
                        <a:pt x="20484" y="17826"/>
                        <a:pt x="20462" y="17821"/>
                      </a:cubicBezTo>
                      <a:lnTo>
                        <a:pt x="20455" y="17821"/>
                      </a:lnTo>
                      <a:cubicBezTo>
                        <a:pt x="20401" y="17828"/>
                        <a:pt x="20362" y="17853"/>
                        <a:pt x="20343" y="17893"/>
                      </a:cubicBezTo>
                      <a:cubicBezTo>
                        <a:pt x="20292" y="17989"/>
                        <a:pt x="20362" y="18146"/>
                        <a:pt x="20384" y="18191"/>
                      </a:cubicBezTo>
                      <a:cubicBezTo>
                        <a:pt x="20579" y="18591"/>
                        <a:pt x="20729" y="18999"/>
                        <a:pt x="20828" y="19408"/>
                      </a:cubicBezTo>
                      <a:cubicBezTo>
                        <a:pt x="21038" y="20261"/>
                        <a:pt x="21037" y="21083"/>
                        <a:pt x="20821" y="21849"/>
                      </a:cubicBezTo>
                      <a:cubicBezTo>
                        <a:pt x="20747" y="22113"/>
                        <a:pt x="20668" y="22387"/>
                        <a:pt x="20557" y="22650"/>
                      </a:cubicBezTo>
                      <a:cubicBezTo>
                        <a:pt x="20535" y="22686"/>
                        <a:pt x="20521" y="22725"/>
                        <a:pt x="20512" y="22766"/>
                      </a:cubicBezTo>
                      <a:cubicBezTo>
                        <a:pt x="20493" y="22740"/>
                        <a:pt x="20471" y="22717"/>
                        <a:pt x="20449" y="22695"/>
                      </a:cubicBezTo>
                      <a:cubicBezTo>
                        <a:pt x="20446" y="22626"/>
                        <a:pt x="20433" y="22556"/>
                        <a:pt x="20420" y="22489"/>
                      </a:cubicBezTo>
                      <a:cubicBezTo>
                        <a:pt x="20419" y="22475"/>
                        <a:pt x="20416" y="22460"/>
                        <a:pt x="20413" y="22446"/>
                      </a:cubicBezTo>
                      <a:cubicBezTo>
                        <a:pt x="20411" y="22432"/>
                        <a:pt x="20410" y="22422"/>
                        <a:pt x="20408" y="22409"/>
                      </a:cubicBezTo>
                      <a:lnTo>
                        <a:pt x="20384" y="22412"/>
                      </a:lnTo>
                      <a:lnTo>
                        <a:pt x="20406" y="22405"/>
                      </a:lnTo>
                      <a:cubicBezTo>
                        <a:pt x="20397" y="22342"/>
                        <a:pt x="20336" y="22292"/>
                        <a:pt x="20273" y="22292"/>
                      </a:cubicBezTo>
                      <a:cubicBezTo>
                        <a:pt x="20270" y="22292"/>
                        <a:pt x="20266" y="22292"/>
                        <a:pt x="20263" y="22293"/>
                      </a:cubicBezTo>
                      <a:cubicBezTo>
                        <a:pt x="20207" y="22294"/>
                        <a:pt x="20162" y="22329"/>
                        <a:pt x="20140" y="22386"/>
                      </a:cubicBezTo>
                      <a:lnTo>
                        <a:pt x="20139" y="22393"/>
                      </a:lnTo>
                      <a:cubicBezTo>
                        <a:pt x="20114" y="22597"/>
                        <a:pt x="20088" y="22779"/>
                        <a:pt x="20054" y="22948"/>
                      </a:cubicBezTo>
                      <a:lnTo>
                        <a:pt x="20051" y="22972"/>
                      </a:lnTo>
                      <a:lnTo>
                        <a:pt x="20051" y="22973"/>
                      </a:lnTo>
                      <a:cubicBezTo>
                        <a:pt x="20051" y="22976"/>
                        <a:pt x="20048" y="22979"/>
                        <a:pt x="20048" y="22983"/>
                      </a:cubicBezTo>
                      <a:cubicBezTo>
                        <a:pt x="20027" y="23177"/>
                        <a:pt x="20008" y="23378"/>
                        <a:pt x="19954" y="23571"/>
                      </a:cubicBezTo>
                      <a:cubicBezTo>
                        <a:pt x="19949" y="23523"/>
                        <a:pt x="19945" y="23479"/>
                        <a:pt x="19946" y="23445"/>
                      </a:cubicBezTo>
                      <a:lnTo>
                        <a:pt x="19946" y="23442"/>
                      </a:lnTo>
                      <a:cubicBezTo>
                        <a:pt x="19878" y="22892"/>
                        <a:pt x="19793" y="22306"/>
                        <a:pt x="19658" y="21726"/>
                      </a:cubicBezTo>
                      <a:cubicBezTo>
                        <a:pt x="19509" y="21103"/>
                        <a:pt x="19320" y="20574"/>
                        <a:pt x="19082" y="20112"/>
                      </a:cubicBezTo>
                      <a:cubicBezTo>
                        <a:pt x="19092" y="20105"/>
                        <a:pt x="19104" y="20095"/>
                        <a:pt x="19116" y="20085"/>
                      </a:cubicBezTo>
                      <a:lnTo>
                        <a:pt x="19119" y="20083"/>
                      </a:lnTo>
                      <a:cubicBezTo>
                        <a:pt x="19251" y="19942"/>
                        <a:pt x="19320" y="19748"/>
                        <a:pt x="19324" y="19502"/>
                      </a:cubicBezTo>
                      <a:cubicBezTo>
                        <a:pt x="19327" y="19137"/>
                        <a:pt x="19192" y="18658"/>
                        <a:pt x="18915" y="18081"/>
                      </a:cubicBezTo>
                      <a:cubicBezTo>
                        <a:pt x="18813" y="17849"/>
                        <a:pt x="18645" y="17667"/>
                        <a:pt x="18480" y="17493"/>
                      </a:cubicBezTo>
                      <a:cubicBezTo>
                        <a:pt x="18406" y="17413"/>
                        <a:pt x="18332" y="17332"/>
                        <a:pt x="18262" y="17248"/>
                      </a:cubicBezTo>
                      <a:cubicBezTo>
                        <a:pt x="18246" y="17226"/>
                        <a:pt x="18217" y="17212"/>
                        <a:pt x="18189" y="17212"/>
                      </a:cubicBezTo>
                      <a:cubicBezTo>
                        <a:pt x="18187" y="17212"/>
                        <a:pt x="18184" y="17212"/>
                        <a:pt x="18182" y="17212"/>
                      </a:cubicBezTo>
                      <a:cubicBezTo>
                        <a:pt x="18173" y="17212"/>
                        <a:pt x="18166" y="17213"/>
                        <a:pt x="18157" y="17216"/>
                      </a:cubicBezTo>
                      <a:lnTo>
                        <a:pt x="18145" y="17222"/>
                      </a:lnTo>
                      <a:lnTo>
                        <a:pt x="18135" y="17228"/>
                      </a:lnTo>
                      <a:lnTo>
                        <a:pt x="18131" y="17229"/>
                      </a:lnTo>
                      <a:cubicBezTo>
                        <a:pt x="18091" y="17260"/>
                        <a:pt x="18084" y="17311"/>
                        <a:pt x="18113" y="17359"/>
                      </a:cubicBezTo>
                      <a:cubicBezTo>
                        <a:pt x="18189" y="17457"/>
                        <a:pt x="18231" y="17579"/>
                        <a:pt x="18270" y="17697"/>
                      </a:cubicBezTo>
                      <a:cubicBezTo>
                        <a:pt x="18297" y="17775"/>
                        <a:pt x="18324" y="17855"/>
                        <a:pt x="18361" y="17926"/>
                      </a:cubicBezTo>
                      <a:cubicBezTo>
                        <a:pt x="18368" y="17942"/>
                        <a:pt x="18377" y="17963"/>
                        <a:pt x="18387" y="17986"/>
                      </a:cubicBezTo>
                      <a:cubicBezTo>
                        <a:pt x="18849" y="18980"/>
                        <a:pt x="18999" y="19554"/>
                        <a:pt x="18839" y="19697"/>
                      </a:cubicBezTo>
                      <a:cubicBezTo>
                        <a:pt x="18711" y="19716"/>
                        <a:pt x="18579" y="19742"/>
                        <a:pt x="18450" y="19765"/>
                      </a:cubicBezTo>
                      <a:cubicBezTo>
                        <a:pt x="18117" y="19828"/>
                        <a:pt x="17773" y="19894"/>
                        <a:pt x="17435" y="19894"/>
                      </a:cubicBezTo>
                      <a:lnTo>
                        <a:pt x="17428" y="19894"/>
                      </a:lnTo>
                      <a:cubicBezTo>
                        <a:pt x="17341" y="19894"/>
                        <a:pt x="17255" y="19888"/>
                        <a:pt x="17174" y="19879"/>
                      </a:cubicBezTo>
                      <a:cubicBezTo>
                        <a:pt x="17087" y="19749"/>
                        <a:pt x="16998" y="19617"/>
                        <a:pt x="16912" y="19487"/>
                      </a:cubicBezTo>
                      <a:cubicBezTo>
                        <a:pt x="16420" y="18744"/>
                        <a:pt x="15909" y="17973"/>
                        <a:pt x="15141" y="17476"/>
                      </a:cubicBezTo>
                      <a:lnTo>
                        <a:pt x="15125" y="17464"/>
                      </a:lnTo>
                      <a:lnTo>
                        <a:pt x="15114" y="17457"/>
                      </a:lnTo>
                      <a:lnTo>
                        <a:pt x="15111" y="17454"/>
                      </a:lnTo>
                      <a:lnTo>
                        <a:pt x="15077" y="17399"/>
                      </a:lnTo>
                      <a:lnTo>
                        <a:pt x="15067" y="17380"/>
                      </a:lnTo>
                      <a:lnTo>
                        <a:pt x="15064" y="17375"/>
                      </a:lnTo>
                      <a:cubicBezTo>
                        <a:pt x="15048" y="17353"/>
                        <a:pt x="15031" y="17329"/>
                        <a:pt x="15012" y="17301"/>
                      </a:cubicBezTo>
                      <a:cubicBezTo>
                        <a:pt x="14983" y="17257"/>
                        <a:pt x="14952" y="17212"/>
                        <a:pt x="14915" y="17176"/>
                      </a:cubicBezTo>
                      <a:cubicBezTo>
                        <a:pt x="14868" y="17129"/>
                        <a:pt x="14821" y="17102"/>
                        <a:pt x="14772" y="17102"/>
                      </a:cubicBezTo>
                      <a:cubicBezTo>
                        <a:pt x="14769" y="17102"/>
                        <a:pt x="14767" y="17103"/>
                        <a:pt x="14764" y="17103"/>
                      </a:cubicBezTo>
                      <a:cubicBezTo>
                        <a:pt x="14736" y="17104"/>
                        <a:pt x="14707" y="17111"/>
                        <a:pt x="14676" y="17127"/>
                      </a:cubicBezTo>
                      <a:cubicBezTo>
                        <a:pt x="14641" y="17148"/>
                        <a:pt x="14615" y="17178"/>
                        <a:pt x="14601" y="17216"/>
                      </a:cubicBezTo>
                      <a:cubicBezTo>
                        <a:pt x="14576" y="17275"/>
                        <a:pt x="14582" y="17346"/>
                        <a:pt x="14615" y="17401"/>
                      </a:cubicBezTo>
                      <a:cubicBezTo>
                        <a:pt x="14676" y="17565"/>
                        <a:pt x="14762" y="17724"/>
                        <a:pt x="14846" y="17877"/>
                      </a:cubicBezTo>
                      <a:cubicBezTo>
                        <a:pt x="14888" y="17957"/>
                        <a:pt x="14933" y="18037"/>
                        <a:pt x="14974" y="18119"/>
                      </a:cubicBezTo>
                      <a:cubicBezTo>
                        <a:pt x="15105" y="18378"/>
                        <a:pt x="15201" y="18633"/>
                        <a:pt x="15259" y="18876"/>
                      </a:cubicBezTo>
                      <a:cubicBezTo>
                        <a:pt x="15337" y="19197"/>
                        <a:pt x="15345" y="19507"/>
                        <a:pt x="15290" y="19795"/>
                      </a:cubicBezTo>
                      <a:cubicBezTo>
                        <a:pt x="15258" y="19757"/>
                        <a:pt x="15227" y="19720"/>
                        <a:pt x="15194" y="19682"/>
                      </a:cubicBezTo>
                      <a:cubicBezTo>
                        <a:pt x="14553" y="18935"/>
                        <a:pt x="13755" y="18104"/>
                        <a:pt x="12710" y="17623"/>
                      </a:cubicBezTo>
                      <a:cubicBezTo>
                        <a:pt x="12482" y="17511"/>
                        <a:pt x="12320" y="17460"/>
                        <a:pt x="12197" y="17460"/>
                      </a:cubicBezTo>
                      <a:cubicBezTo>
                        <a:pt x="12189" y="17460"/>
                        <a:pt x="12177" y="17460"/>
                        <a:pt x="12168" y="17461"/>
                      </a:cubicBezTo>
                      <a:cubicBezTo>
                        <a:pt x="12101" y="17467"/>
                        <a:pt x="12044" y="17490"/>
                        <a:pt x="12002" y="17533"/>
                      </a:cubicBezTo>
                      <a:cubicBezTo>
                        <a:pt x="11915" y="17617"/>
                        <a:pt x="11884" y="17780"/>
                        <a:pt x="11904" y="18024"/>
                      </a:cubicBezTo>
                      <a:cubicBezTo>
                        <a:pt x="11899" y="18913"/>
                        <a:pt x="11864" y="19847"/>
                        <a:pt x="11511" y="20640"/>
                      </a:cubicBezTo>
                      <a:cubicBezTo>
                        <a:pt x="11435" y="20809"/>
                        <a:pt x="11346" y="20968"/>
                        <a:pt x="11249" y="21113"/>
                      </a:cubicBezTo>
                      <a:cubicBezTo>
                        <a:pt x="11246" y="21041"/>
                        <a:pt x="11250" y="20928"/>
                        <a:pt x="11252" y="20793"/>
                      </a:cubicBezTo>
                      <a:lnTo>
                        <a:pt x="11253" y="20721"/>
                      </a:lnTo>
                      <a:cubicBezTo>
                        <a:pt x="11256" y="20573"/>
                        <a:pt x="11259" y="20408"/>
                        <a:pt x="11259" y="20239"/>
                      </a:cubicBezTo>
                      <a:lnTo>
                        <a:pt x="11259" y="20233"/>
                      </a:lnTo>
                      <a:cubicBezTo>
                        <a:pt x="11259" y="20188"/>
                        <a:pt x="11259" y="20143"/>
                        <a:pt x="11257" y="20098"/>
                      </a:cubicBezTo>
                      <a:cubicBezTo>
                        <a:pt x="11257" y="20051"/>
                        <a:pt x="11256" y="20004"/>
                        <a:pt x="11256" y="19959"/>
                      </a:cubicBezTo>
                      <a:lnTo>
                        <a:pt x="11231" y="19959"/>
                      </a:lnTo>
                      <a:lnTo>
                        <a:pt x="11256" y="19956"/>
                      </a:lnTo>
                      <a:lnTo>
                        <a:pt x="11256" y="19945"/>
                      </a:lnTo>
                      <a:cubicBezTo>
                        <a:pt x="11256" y="19933"/>
                        <a:pt x="11256" y="19924"/>
                        <a:pt x="11253" y="19913"/>
                      </a:cubicBezTo>
                      <a:lnTo>
                        <a:pt x="11253" y="19898"/>
                      </a:lnTo>
                      <a:lnTo>
                        <a:pt x="11253" y="19894"/>
                      </a:lnTo>
                      <a:lnTo>
                        <a:pt x="11253" y="19886"/>
                      </a:lnTo>
                      <a:cubicBezTo>
                        <a:pt x="11253" y="19873"/>
                        <a:pt x="11253" y="19862"/>
                        <a:pt x="11252" y="19850"/>
                      </a:cubicBezTo>
                      <a:lnTo>
                        <a:pt x="11246" y="19723"/>
                      </a:lnTo>
                      <a:lnTo>
                        <a:pt x="11246" y="19719"/>
                      </a:lnTo>
                      <a:lnTo>
                        <a:pt x="11246" y="19711"/>
                      </a:lnTo>
                      <a:cubicBezTo>
                        <a:pt x="11246" y="19700"/>
                        <a:pt x="11246" y="19690"/>
                        <a:pt x="11244" y="19678"/>
                      </a:cubicBezTo>
                      <a:cubicBezTo>
                        <a:pt x="11244" y="19669"/>
                        <a:pt x="11243" y="19660"/>
                        <a:pt x="11243" y="19650"/>
                      </a:cubicBezTo>
                      <a:cubicBezTo>
                        <a:pt x="11243" y="19641"/>
                        <a:pt x="11243" y="19633"/>
                        <a:pt x="11240" y="19625"/>
                      </a:cubicBezTo>
                      <a:cubicBezTo>
                        <a:pt x="11240" y="19620"/>
                        <a:pt x="11238" y="19612"/>
                        <a:pt x="11238" y="19605"/>
                      </a:cubicBezTo>
                      <a:cubicBezTo>
                        <a:pt x="11237" y="19595"/>
                        <a:pt x="11237" y="19583"/>
                        <a:pt x="11237" y="19573"/>
                      </a:cubicBezTo>
                      <a:cubicBezTo>
                        <a:pt x="11237" y="19563"/>
                        <a:pt x="11236" y="19553"/>
                        <a:pt x="11236" y="19544"/>
                      </a:cubicBezTo>
                      <a:lnTo>
                        <a:pt x="11236" y="19538"/>
                      </a:lnTo>
                      <a:lnTo>
                        <a:pt x="11236" y="19531"/>
                      </a:lnTo>
                      <a:lnTo>
                        <a:pt x="11236" y="19515"/>
                      </a:lnTo>
                      <a:lnTo>
                        <a:pt x="11236" y="19510"/>
                      </a:lnTo>
                      <a:cubicBezTo>
                        <a:pt x="11236" y="19502"/>
                        <a:pt x="11233" y="19494"/>
                        <a:pt x="11233" y="19486"/>
                      </a:cubicBezTo>
                      <a:lnTo>
                        <a:pt x="11233" y="19483"/>
                      </a:lnTo>
                      <a:lnTo>
                        <a:pt x="11233" y="19472"/>
                      </a:lnTo>
                      <a:lnTo>
                        <a:pt x="11233" y="19468"/>
                      </a:lnTo>
                      <a:cubicBezTo>
                        <a:pt x="11233" y="19464"/>
                        <a:pt x="11231" y="19459"/>
                        <a:pt x="11231" y="19453"/>
                      </a:cubicBezTo>
                      <a:cubicBezTo>
                        <a:pt x="11231" y="19445"/>
                        <a:pt x="11230" y="19437"/>
                        <a:pt x="11230" y="19432"/>
                      </a:cubicBezTo>
                      <a:lnTo>
                        <a:pt x="11230" y="19427"/>
                      </a:lnTo>
                      <a:cubicBezTo>
                        <a:pt x="11228" y="19414"/>
                        <a:pt x="11225" y="19401"/>
                        <a:pt x="11225" y="19386"/>
                      </a:cubicBezTo>
                      <a:cubicBezTo>
                        <a:pt x="11224" y="19363"/>
                        <a:pt x="11221" y="19343"/>
                        <a:pt x="11218" y="19321"/>
                      </a:cubicBezTo>
                      <a:cubicBezTo>
                        <a:pt x="11217" y="19306"/>
                        <a:pt x="11215" y="19290"/>
                        <a:pt x="11215" y="19277"/>
                      </a:cubicBezTo>
                      <a:lnTo>
                        <a:pt x="11215" y="19274"/>
                      </a:lnTo>
                      <a:cubicBezTo>
                        <a:pt x="11214" y="19261"/>
                        <a:pt x="11211" y="19248"/>
                        <a:pt x="11209" y="19238"/>
                      </a:cubicBezTo>
                      <a:cubicBezTo>
                        <a:pt x="11208" y="19223"/>
                        <a:pt x="11206" y="19209"/>
                        <a:pt x="11202" y="19194"/>
                      </a:cubicBezTo>
                      <a:cubicBezTo>
                        <a:pt x="11201" y="19190"/>
                        <a:pt x="11201" y="19185"/>
                        <a:pt x="11201" y="19182"/>
                      </a:cubicBezTo>
                      <a:cubicBezTo>
                        <a:pt x="11201" y="19179"/>
                        <a:pt x="11199" y="19174"/>
                        <a:pt x="11199" y="19169"/>
                      </a:cubicBezTo>
                      <a:cubicBezTo>
                        <a:pt x="11199" y="19166"/>
                        <a:pt x="11196" y="19162"/>
                        <a:pt x="11196" y="19159"/>
                      </a:cubicBezTo>
                      <a:lnTo>
                        <a:pt x="11196" y="19153"/>
                      </a:lnTo>
                      <a:cubicBezTo>
                        <a:pt x="11195" y="19145"/>
                        <a:pt x="11193" y="19136"/>
                        <a:pt x="11192" y="19128"/>
                      </a:cubicBezTo>
                      <a:cubicBezTo>
                        <a:pt x="11189" y="19117"/>
                        <a:pt x="11187" y="19107"/>
                        <a:pt x="11186" y="19096"/>
                      </a:cubicBezTo>
                      <a:cubicBezTo>
                        <a:pt x="11180" y="19073"/>
                        <a:pt x="11174" y="19048"/>
                        <a:pt x="11171" y="19026"/>
                      </a:cubicBezTo>
                      <a:cubicBezTo>
                        <a:pt x="11170" y="19016"/>
                        <a:pt x="11167" y="19006"/>
                        <a:pt x="11164" y="18994"/>
                      </a:cubicBezTo>
                      <a:cubicBezTo>
                        <a:pt x="11163" y="18991"/>
                        <a:pt x="11163" y="18987"/>
                        <a:pt x="11160" y="18981"/>
                      </a:cubicBezTo>
                      <a:cubicBezTo>
                        <a:pt x="11158" y="18974"/>
                        <a:pt x="11157" y="18970"/>
                        <a:pt x="11155" y="18962"/>
                      </a:cubicBezTo>
                      <a:lnTo>
                        <a:pt x="11152" y="18957"/>
                      </a:lnTo>
                      <a:cubicBezTo>
                        <a:pt x="11151" y="18954"/>
                        <a:pt x="11151" y="18951"/>
                        <a:pt x="11150" y="18949"/>
                      </a:cubicBezTo>
                      <a:lnTo>
                        <a:pt x="11145" y="18943"/>
                      </a:lnTo>
                      <a:lnTo>
                        <a:pt x="11144" y="18939"/>
                      </a:lnTo>
                      <a:cubicBezTo>
                        <a:pt x="11142" y="18936"/>
                        <a:pt x="11142" y="18933"/>
                        <a:pt x="11141" y="18930"/>
                      </a:cubicBezTo>
                      <a:cubicBezTo>
                        <a:pt x="11134" y="18908"/>
                        <a:pt x="11126" y="18887"/>
                        <a:pt x="11115" y="18866"/>
                      </a:cubicBezTo>
                      <a:cubicBezTo>
                        <a:pt x="11107" y="18853"/>
                        <a:pt x="11101" y="18840"/>
                        <a:pt x="11093" y="18830"/>
                      </a:cubicBezTo>
                      <a:cubicBezTo>
                        <a:pt x="11087" y="18820"/>
                        <a:pt x="11082" y="18811"/>
                        <a:pt x="11077" y="18803"/>
                      </a:cubicBezTo>
                      <a:lnTo>
                        <a:pt x="11072" y="18799"/>
                      </a:lnTo>
                      <a:cubicBezTo>
                        <a:pt x="11071" y="18796"/>
                        <a:pt x="11069" y="18795"/>
                        <a:pt x="11068" y="18792"/>
                      </a:cubicBezTo>
                      <a:lnTo>
                        <a:pt x="11065" y="18790"/>
                      </a:lnTo>
                      <a:cubicBezTo>
                        <a:pt x="11062" y="18785"/>
                        <a:pt x="11056" y="18782"/>
                        <a:pt x="11055" y="18780"/>
                      </a:cubicBezTo>
                      <a:cubicBezTo>
                        <a:pt x="11053" y="18779"/>
                        <a:pt x="11049" y="18776"/>
                        <a:pt x="11046" y="18773"/>
                      </a:cubicBezTo>
                      <a:cubicBezTo>
                        <a:pt x="11042" y="18769"/>
                        <a:pt x="11039" y="18766"/>
                        <a:pt x="11031" y="18761"/>
                      </a:cubicBezTo>
                      <a:lnTo>
                        <a:pt x="11029" y="18760"/>
                      </a:lnTo>
                      <a:cubicBezTo>
                        <a:pt x="11026" y="18758"/>
                        <a:pt x="11021" y="18754"/>
                        <a:pt x="11017" y="18752"/>
                      </a:cubicBezTo>
                      <a:lnTo>
                        <a:pt x="11011" y="18751"/>
                      </a:lnTo>
                      <a:cubicBezTo>
                        <a:pt x="11005" y="18747"/>
                        <a:pt x="11002" y="18745"/>
                        <a:pt x="10997" y="18745"/>
                      </a:cubicBezTo>
                      <a:cubicBezTo>
                        <a:pt x="10983" y="18738"/>
                        <a:pt x="10970" y="18732"/>
                        <a:pt x="10960" y="18729"/>
                      </a:cubicBezTo>
                      <a:cubicBezTo>
                        <a:pt x="10954" y="18725"/>
                        <a:pt x="10948" y="18725"/>
                        <a:pt x="10946" y="18725"/>
                      </a:cubicBezTo>
                      <a:cubicBezTo>
                        <a:pt x="10944" y="18725"/>
                        <a:pt x="10941" y="18723"/>
                        <a:pt x="10940" y="18723"/>
                      </a:cubicBezTo>
                      <a:lnTo>
                        <a:pt x="10938" y="18723"/>
                      </a:lnTo>
                      <a:cubicBezTo>
                        <a:pt x="10937" y="18722"/>
                        <a:pt x="10932" y="18722"/>
                        <a:pt x="10931" y="18722"/>
                      </a:cubicBezTo>
                      <a:cubicBezTo>
                        <a:pt x="10925" y="18722"/>
                        <a:pt x="10919" y="18720"/>
                        <a:pt x="10915" y="18720"/>
                      </a:cubicBezTo>
                      <a:cubicBezTo>
                        <a:pt x="10830" y="18720"/>
                        <a:pt x="10755" y="18774"/>
                        <a:pt x="10733" y="18854"/>
                      </a:cubicBezTo>
                      <a:cubicBezTo>
                        <a:pt x="10714" y="18933"/>
                        <a:pt x="10685" y="19009"/>
                        <a:pt x="10657" y="19085"/>
                      </a:cubicBezTo>
                      <a:cubicBezTo>
                        <a:pt x="10625" y="19174"/>
                        <a:pt x="10591" y="19264"/>
                        <a:pt x="10572" y="19359"/>
                      </a:cubicBezTo>
                      <a:lnTo>
                        <a:pt x="10569" y="19370"/>
                      </a:lnTo>
                      <a:cubicBezTo>
                        <a:pt x="10313" y="20449"/>
                        <a:pt x="9992" y="21790"/>
                        <a:pt x="8911" y="22295"/>
                      </a:cubicBezTo>
                      <a:cubicBezTo>
                        <a:pt x="8896" y="21651"/>
                        <a:pt x="8803" y="21010"/>
                        <a:pt x="8704" y="20408"/>
                      </a:cubicBezTo>
                      <a:cubicBezTo>
                        <a:pt x="8703" y="20396"/>
                        <a:pt x="8701" y="20382"/>
                        <a:pt x="8700" y="20367"/>
                      </a:cubicBezTo>
                      <a:cubicBezTo>
                        <a:pt x="8687" y="20268"/>
                        <a:pt x="8670" y="20149"/>
                        <a:pt x="8606" y="20085"/>
                      </a:cubicBezTo>
                      <a:lnTo>
                        <a:pt x="8602" y="20083"/>
                      </a:lnTo>
                      <a:cubicBezTo>
                        <a:pt x="8601" y="20080"/>
                        <a:pt x="8598" y="20079"/>
                        <a:pt x="8595" y="20077"/>
                      </a:cubicBezTo>
                      <a:cubicBezTo>
                        <a:pt x="8568" y="20054"/>
                        <a:pt x="8533" y="20041"/>
                        <a:pt x="8493" y="20039"/>
                      </a:cubicBezTo>
                      <a:cubicBezTo>
                        <a:pt x="8468" y="20039"/>
                        <a:pt x="8440" y="20044"/>
                        <a:pt x="8410" y="20054"/>
                      </a:cubicBezTo>
                      <a:cubicBezTo>
                        <a:pt x="8267" y="20109"/>
                        <a:pt x="8252" y="20274"/>
                        <a:pt x="8242" y="20407"/>
                      </a:cubicBezTo>
                      <a:cubicBezTo>
                        <a:pt x="8241" y="20423"/>
                        <a:pt x="8238" y="20440"/>
                        <a:pt x="8238" y="20456"/>
                      </a:cubicBezTo>
                      <a:lnTo>
                        <a:pt x="8223" y="20616"/>
                      </a:lnTo>
                      <a:cubicBezTo>
                        <a:pt x="8222" y="20646"/>
                        <a:pt x="8219" y="20675"/>
                        <a:pt x="8216" y="20700"/>
                      </a:cubicBezTo>
                      <a:cubicBezTo>
                        <a:pt x="8211" y="20729"/>
                        <a:pt x="8208" y="20755"/>
                        <a:pt x="8207" y="20783"/>
                      </a:cubicBezTo>
                      <a:cubicBezTo>
                        <a:pt x="8204" y="20806"/>
                        <a:pt x="8201" y="20831"/>
                        <a:pt x="8198" y="20856"/>
                      </a:cubicBezTo>
                      <a:cubicBezTo>
                        <a:pt x="8192" y="20907"/>
                        <a:pt x="8187" y="20958"/>
                        <a:pt x="8178" y="21006"/>
                      </a:cubicBezTo>
                      <a:cubicBezTo>
                        <a:pt x="8176" y="21023"/>
                        <a:pt x="8175" y="21038"/>
                        <a:pt x="8171" y="21054"/>
                      </a:cubicBezTo>
                      <a:cubicBezTo>
                        <a:pt x="8168" y="21083"/>
                        <a:pt x="8163" y="21113"/>
                        <a:pt x="8156" y="21144"/>
                      </a:cubicBezTo>
                      <a:lnTo>
                        <a:pt x="8156" y="21148"/>
                      </a:lnTo>
                      <a:lnTo>
                        <a:pt x="8156" y="21156"/>
                      </a:lnTo>
                      <a:cubicBezTo>
                        <a:pt x="8153" y="21172"/>
                        <a:pt x="8150" y="21188"/>
                        <a:pt x="8147" y="21207"/>
                      </a:cubicBezTo>
                      <a:cubicBezTo>
                        <a:pt x="8143" y="21223"/>
                        <a:pt x="8141" y="21242"/>
                        <a:pt x="8139" y="21258"/>
                      </a:cubicBezTo>
                      <a:lnTo>
                        <a:pt x="8131" y="21293"/>
                      </a:lnTo>
                      <a:cubicBezTo>
                        <a:pt x="8128" y="21304"/>
                        <a:pt x="8125" y="21318"/>
                        <a:pt x="8124" y="21329"/>
                      </a:cubicBezTo>
                      <a:cubicBezTo>
                        <a:pt x="8121" y="21341"/>
                        <a:pt x="8118" y="21352"/>
                        <a:pt x="8117" y="21366"/>
                      </a:cubicBezTo>
                      <a:cubicBezTo>
                        <a:pt x="8112" y="21389"/>
                        <a:pt x="8106" y="21409"/>
                        <a:pt x="8102" y="21428"/>
                      </a:cubicBezTo>
                      <a:cubicBezTo>
                        <a:pt x="8088" y="21500"/>
                        <a:pt x="8070" y="21570"/>
                        <a:pt x="8054" y="21632"/>
                      </a:cubicBezTo>
                      <a:lnTo>
                        <a:pt x="8037" y="21698"/>
                      </a:lnTo>
                      <a:cubicBezTo>
                        <a:pt x="8029" y="21718"/>
                        <a:pt x="8023" y="21737"/>
                        <a:pt x="8019" y="21755"/>
                      </a:cubicBezTo>
                      <a:lnTo>
                        <a:pt x="8009" y="21788"/>
                      </a:lnTo>
                      <a:lnTo>
                        <a:pt x="7997" y="21820"/>
                      </a:lnTo>
                      <a:lnTo>
                        <a:pt x="7987" y="21854"/>
                      </a:lnTo>
                      <a:cubicBezTo>
                        <a:pt x="7983" y="21864"/>
                        <a:pt x="7980" y="21876"/>
                        <a:pt x="7975" y="21884"/>
                      </a:cubicBezTo>
                      <a:cubicBezTo>
                        <a:pt x="7971" y="21899"/>
                        <a:pt x="7965" y="21915"/>
                        <a:pt x="7959" y="21930"/>
                      </a:cubicBezTo>
                      <a:cubicBezTo>
                        <a:pt x="7946" y="21966"/>
                        <a:pt x="7936" y="22000"/>
                        <a:pt x="7921" y="22033"/>
                      </a:cubicBezTo>
                      <a:cubicBezTo>
                        <a:pt x="7916" y="22045"/>
                        <a:pt x="7913" y="22053"/>
                        <a:pt x="7908" y="22065"/>
                      </a:cubicBezTo>
                      <a:cubicBezTo>
                        <a:pt x="7905" y="22074"/>
                        <a:pt x="7901" y="22084"/>
                        <a:pt x="7895" y="22094"/>
                      </a:cubicBezTo>
                      <a:lnTo>
                        <a:pt x="7876" y="22141"/>
                      </a:lnTo>
                      <a:lnTo>
                        <a:pt x="7865" y="22163"/>
                      </a:lnTo>
                      <a:lnTo>
                        <a:pt x="7854" y="22185"/>
                      </a:lnTo>
                      <a:lnTo>
                        <a:pt x="7851" y="22189"/>
                      </a:lnTo>
                      <a:cubicBezTo>
                        <a:pt x="7849" y="22199"/>
                        <a:pt x="7843" y="22211"/>
                        <a:pt x="7835" y="22221"/>
                      </a:cubicBezTo>
                      <a:lnTo>
                        <a:pt x="7834" y="22223"/>
                      </a:lnTo>
                      <a:cubicBezTo>
                        <a:pt x="7792" y="22310"/>
                        <a:pt x="7754" y="22383"/>
                        <a:pt x="7712" y="22453"/>
                      </a:cubicBezTo>
                      <a:cubicBezTo>
                        <a:pt x="7703" y="22469"/>
                        <a:pt x="7694" y="22483"/>
                        <a:pt x="7682" y="22499"/>
                      </a:cubicBezTo>
                      <a:cubicBezTo>
                        <a:pt x="7679" y="22507"/>
                        <a:pt x="7675" y="22513"/>
                        <a:pt x="7669" y="22520"/>
                      </a:cubicBezTo>
                      <a:cubicBezTo>
                        <a:pt x="7647" y="22319"/>
                        <a:pt x="7602" y="22128"/>
                        <a:pt x="7534" y="21947"/>
                      </a:cubicBezTo>
                      <a:lnTo>
                        <a:pt x="7512" y="21903"/>
                      </a:lnTo>
                      <a:cubicBezTo>
                        <a:pt x="7436" y="21749"/>
                        <a:pt x="7344" y="21557"/>
                        <a:pt x="7169" y="21506"/>
                      </a:cubicBezTo>
                      <a:lnTo>
                        <a:pt x="7164" y="21506"/>
                      </a:lnTo>
                      <a:cubicBezTo>
                        <a:pt x="7155" y="21503"/>
                        <a:pt x="7147" y="21500"/>
                        <a:pt x="7137" y="21498"/>
                      </a:cubicBezTo>
                      <a:lnTo>
                        <a:pt x="7130" y="21498"/>
                      </a:lnTo>
                      <a:cubicBezTo>
                        <a:pt x="7094" y="21503"/>
                        <a:pt x="7069" y="21520"/>
                        <a:pt x="7054" y="21546"/>
                      </a:cubicBezTo>
                      <a:cubicBezTo>
                        <a:pt x="7027" y="21602"/>
                        <a:pt x="7064" y="21682"/>
                        <a:pt x="7096" y="21736"/>
                      </a:cubicBezTo>
                      <a:cubicBezTo>
                        <a:pt x="7392" y="22434"/>
                        <a:pt x="7330" y="23302"/>
                        <a:pt x="6910" y="24321"/>
                      </a:cubicBezTo>
                      <a:cubicBezTo>
                        <a:pt x="6863" y="24451"/>
                        <a:pt x="6798" y="24576"/>
                        <a:pt x="6734" y="24700"/>
                      </a:cubicBezTo>
                      <a:cubicBezTo>
                        <a:pt x="6626" y="24904"/>
                        <a:pt x="6515" y="25117"/>
                        <a:pt x="6489" y="25353"/>
                      </a:cubicBezTo>
                      <a:lnTo>
                        <a:pt x="6489" y="25356"/>
                      </a:lnTo>
                      <a:cubicBezTo>
                        <a:pt x="6499" y="25503"/>
                        <a:pt x="6573" y="25630"/>
                        <a:pt x="6642" y="25751"/>
                      </a:cubicBezTo>
                      <a:cubicBezTo>
                        <a:pt x="6690" y="25834"/>
                        <a:pt x="6739" y="25917"/>
                        <a:pt x="6766" y="26006"/>
                      </a:cubicBezTo>
                      <a:cubicBezTo>
                        <a:pt x="6881" y="26348"/>
                        <a:pt x="6895" y="26713"/>
                        <a:pt x="6910" y="27067"/>
                      </a:cubicBezTo>
                      <a:lnTo>
                        <a:pt x="6910" y="27070"/>
                      </a:lnTo>
                      <a:cubicBezTo>
                        <a:pt x="6908" y="27068"/>
                        <a:pt x="6904" y="27068"/>
                        <a:pt x="6903" y="27067"/>
                      </a:cubicBezTo>
                      <a:lnTo>
                        <a:pt x="6901" y="27066"/>
                      </a:lnTo>
                      <a:cubicBezTo>
                        <a:pt x="6900" y="27063"/>
                        <a:pt x="6897" y="27061"/>
                        <a:pt x="6895" y="27061"/>
                      </a:cubicBezTo>
                      <a:cubicBezTo>
                        <a:pt x="6878" y="27052"/>
                        <a:pt x="6860" y="27044"/>
                        <a:pt x="6846" y="27033"/>
                      </a:cubicBezTo>
                      <a:cubicBezTo>
                        <a:pt x="6837" y="27029"/>
                        <a:pt x="6830" y="27025"/>
                        <a:pt x="6821" y="27019"/>
                      </a:cubicBezTo>
                      <a:cubicBezTo>
                        <a:pt x="6812" y="27016"/>
                        <a:pt x="6805" y="27010"/>
                        <a:pt x="6795" y="27004"/>
                      </a:cubicBezTo>
                      <a:cubicBezTo>
                        <a:pt x="6793" y="27003"/>
                        <a:pt x="6792" y="27003"/>
                        <a:pt x="6788" y="27001"/>
                      </a:cubicBezTo>
                      <a:lnTo>
                        <a:pt x="6785" y="27000"/>
                      </a:lnTo>
                      <a:lnTo>
                        <a:pt x="6780" y="26997"/>
                      </a:lnTo>
                      <a:cubicBezTo>
                        <a:pt x="6769" y="26990"/>
                        <a:pt x="6757" y="26985"/>
                        <a:pt x="6744" y="26978"/>
                      </a:cubicBezTo>
                      <a:cubicBezTo>
                        <a:pt x="6605" y="26908"/>
                        <a:pt x="6460" y="26844"/>
                        <a:pt x="6320" y="26796"/>
                      </a:cubicBezTo>
                      <a:cubicBezTo>
                        <a:pt x="6314" y="26793"/>
                        <a:pt x="6309" y="26792"/>
                        <a:pt x="6304" y="26789"/>
                      </a:cubicBezTo>
                      <a:lnTo>
                        <a:pt x="6299" y="26786"/>
                      </a:lnTo>
                      <a:cubicBezTo>
                        <a:pt x="6273" y="26777"/>
                        <a:pt x="6245" y="26768"/>
                        <a:pt x="6218" y="26757"/>
                      </a:cubicBezTo>
                      <a:cubicBezTo>
                        <a:pt x="6203" y="26752"/>
                        <a:pt x="6190" y="26746"/>
                        <a:pt x="6180" y="26742"/>
                      </a:cubicBezTo>
                      <a:cubicBezTo>
                        <a:pt x="6094" y="26711"/>
                        <a:pt x="6005" y="26687"/>
                        <a:pt x="5920" y="26660"/>
                      </a:cubicBezTo>
                      <a:cubicBezTo>
                        <a:pt x="5877" y="26650"/>
                        <a:pt x="5833" y="26637"/>
                        <a:pt x="5786" y="26625"/>
                      </a:cubicBezTo>
                      <a:cubicBezTo>
                        <a:pt x="5721" y="26609"/>
                        <a:pt x="5651" y="26596"/>
                        <a:pt x="5581" y="26585"/>
                      </a:cubicBezTo>
                      <a:cubicBezTo>
                        <a:pt x="5518" y="26571"/>
                        <a:pt x="5450" y="26563"/>
                        <a:pt x="5367" y="26552"/>
                      </a:cubicBezTo>
                      <a:cubicBezTo>
                        <a:pt x="5321" y="26548"/>
                        <a:pt x="5275" y="26544"/>
                        <a:pt x="5225" y="26542"/>
                      </a:cubicBezTo>
                      <a:cubicBezTo>
                        <a:pt x="5180" y="26541"/>
                        <a:pt x="5132" y="26536"/>
                        <a:pt x="5082" y="26536"/>
                      </a:cubicBezTo>
                      <a:lnTo>
                        <a:pt x="5023" y="26536"/>
                      </a:lnTo>
                      <a:cubicBezTo>
                        <a:pt x="5009" y="26538"/>
                        <a:pt x="4999" y="26538"/>
                        <a:pt x="4988" y="26538"/>
                      </a:cubicBezTo>
                      <a:cubicBezTo>
                        <a:pt x="4976" y="26538"/>
                        <a:pt x="4963" y="26541"/>
                        <a:pt x="4950" y="26541"/>
                      </a:cubicBezTo>
                      <a:cubicBezTo>
                        <a:pt x="4943" y="26542"/>
                        <a:pt x="4937" y="26542"/>
                        <a:pt x="4932" y="26542"/>
                      </a:cubicBezTo>
                      <a:cubicBezTo>
                        <a:pt x="4926" y="26542"/>
                        <a:pt x="4920" y="26542"/>
                        <a:pt x="4913" y="26542"/>
                      </a:cubicBezTo>
                      <a:cubicBezTo>
                        <a:pt x="4906" y="26544"/>
                        <a:pt x="4899" y="26544"/>
                        <a:pt x="4891" y="26544"/>
                      </a:cubicBezTo>
                      <a:cubicBezTo>
                        <a:pt x="4883" y="26544"/>
                        <a:pt x="4875" y="26545"/>
                        <a:pt x="4864" y="26545"/>
                      </a:cubicBezTo>
                      <a:cubicBezTo>
                        <a:pt x="4859" y="26548"/>
                        <a:pt x="4854" y="26548"/>
                        <a:pt x="4849" y="26548"/>
                      </a:cubicBezTo>
                      <a:cubicBezTo>
                        <a:pt x="4842" y="26548"/>
                        <a:pt x="4837" y="26550"/>
                        <a:pt x="4830" y="26550"/>
                      </a:cubicBezTo>
                      <a:lnTo>
                        <a:pt x="4784" y="26557"/>
                      </a:lnTo>
                      <a:cubicBezTo>
                        <a:pt x="4773" y="26558"/>
                        <a:pt x="4760" y="26560"/>
                        <a:pt x="4750" y="26563"/>
                      </a:cubicBezTo>
                      <a:cubicBezTo>
                        <a:pt x="4740" y="26564"/>
                        <a:pt x="4733" y="26566"/>
                        <a:pt x="4724" y="26566"/>
                      </a:cubicBezTo>
                      <a:cubicBezTo>
                        <a:pt x="4717" y="26567"/>
                        <a:pt x="4711" y="26567"/>
                        <a:pt x="4703" y="26570"/>
                      </a:cubicBezTo>
                      <a:cubicBezTo>
                        <a:pt x="4699" y="26571"/>
                        <a:pt x="4692" y="26571"/>
                        <a:pt x="4684" y="26573"/>
                      </a:cubicBezTo>
                      <a:lnTo>
                        <a:pt x="4680" y="26573"/>
                      </a:lnTo>
                      <a:cubicBezTo>
                        <a:pt x="4667" y="26577"/>
                        <a:pt x="4655" y="26579"/>
                        <a:pt x="4642" y="26582"/>
                      </a:cubicBezTo>
                      <a:lnTo>
                        <a:pt x="4636" y="26585"/>
                      </a:lnTo>
                      <a:cubicBezTo>
                        <a:pt x="4633" y="26586"/>
                        <a:pt x="4629" y="26586"/>
                        <a:pt x="4626" y="26587"/>
                      </a:cubicBezTo>
                      <a:cubicBezTo>
                        <a:pt x="4609" y="26555"/>
                        <a:pt x="4587" y="26528"/>
                        <a:pt x="4561" y="26506"/>
                      </a:cubicBezTo>
                      <a:cubicBezTo>
                        <a:pt x="4454" y="26398"/>
                        <a:pt x="4346" y="26273"/>
                        <a:pt x="4221" y="26112"/>
                      </a:cubicBezTo>
                      <a:cubicBezTo>
                        <a:pt x="3790" y="25521"/>
                        <a:pt x="3449" y="24833"/>
                        <a:pt x="3205" y="24071"/>
                      </a:cubicBezTo>
                      <a:cubicBezTo>
                        <a:pt x="3201" y="24036"/>
                        <a:pt x="3198" y="23999"/>
                        <a:pt x="3195" y="23964"/>
                      </a:cubicBezTo>
                      <a:lnTo>
                        <a:pt x="3195" y="23958"/>
                      </a:lnTo>
                      <a:cubicBezTo>
                        <a:pt x="3038" y="23431"/>
                        <a:pt x="2925" y="22870"/>
                        <a:pt x="2864" y="22293"/>
                      </a:cubicBezTo>
                      <a:cubicBezTo>
                        <a:pt x="2866" y="22142"/>
                        <a:pt x="2864" y="21985"/>
                        <a:pt x="2871" y="21825"/>
                      </a:cubicBezTo>
                      <a:cubicBezTo>
                        <a:pt x="3001" y="21705"/>
                        <a:pt x="3141" y="21580"/>
                        <a:pt x="3310" y="21431"/>
                      </a:cubicBezTo>
                      <a:cubicBezTo>
                        <a:pt x="3580" y="21195"/>
                        <a:pt x="3854" y="20962"/>
                        <a:pt x="4125" y="20742"/>
                      </a:cubicBezTo>
                      <a:cubicBezTo>
                        <a:pt x="4444" y="20484"/>
                        <a:pt x="4778" y="20219"/>
                        <a:pt x="5117" y="19953"/>
                      </a:cubicBezTo>
                      <a:cubicBezTo>
                        <a:pt x="5705" y="19496"/>
                        <a:pt x="6315" y="19034"/>
                        <a:pt x="6935" y="18576"/>
                      </a:cubicBezTo>
                      <a:cubicBezTo>
                        <a:pt x="6951" y="18563"/>
                        <a:pt x="6967" y="18553"/>
                        <a:pt x="6983" y="18541"/>
                      </a:cubicBezTo>
                      <a:cubicBezTo>
                        <a:pt x="6997" y="18531"/>
                        <a:pt x="7010" y="18521"/>
                        <a:pt x="7025" y="18511"/>
                      </a:cubicBezTo>
                      <a:cubicBezTo>
                        <a:pt x="8345" y="17537"/>
                        <a:pt x="9727" y="16594"/>
                        <a:pt x="11062" y="15682"/>
                      </a:cubicBezTo>
                      <a:lnTo>
                        <a:pt x="11113" y="15647"/>
                      </a:lnTo>
                      <a:cubicBezTo>
                        <a:pt x="11297" y="15518"/>
                        <a:pt x="11485" y="15392"/>
                        <a:pt x="11667" y="15269"/>
                      </a:cubicBezTo>
                      <a:cubicBezTo>
                        <a:pt x="11849" y="15145"/>
                        <a:pt x="12039" y="15019"/>
                        <a:pt x="12222" y="14890"/>
                      </a:cubicBezTo>
                      <a:cubicBezTo>
                        <a:pt x="12247" y="14873"/>
                        <a:pt x="12272" y="14854"/>
                        <a:pt x="12299" y="14836"/>
                      </a:cubicBezTo>
                      <a:cubicBezTo>
                        <a:pt x="12346" y="14803"/>
                        <a:pt x="12396" y="14768"/>
                        <a:pt x="12439" y="14730"/>
                      </a:cubicBezTo>
                      <a:close/>
                      <a:moveTo>
                        <a:pt x="26173" y="19268"/>
                      </a:moveTo>
                      <a:cubicBezTo>
                        <a:pt x="26232" y="19270"/>
                        <a:pt x="26293" y="19284"/>
                        <a:pt x="26356" y="19309"/>
                      </a:cubicBezTo>
                      <a:cubicBezTo>
                        <a:pt x="26407" y="19331"/>
                        <a:pt x="26457" y="19360"/>
                        <a:pt x="26502" y="19397"/>
                      </a:cubicBezTo>
                      <a:lnTo>
                        <a:pt x="26505" y="19400"/>
                      </a:lnTo>
                      <a:cubicBezTo>
                        <a:pt x="26557" y="19440"/>
                        <a:pt x="26605" y="19491"/>
                        <a:pt x="26646" y="19550"/>
                      </a:cubicBezTo>
                      <a:cubicBezTo>
                        <a:pt x="26648" y="19554"/>
                        <a:pt x="26649" y="19556"/>
                        <a:pt x="26652" y="19557"/>
                      </a:cubicBezTo>
                      <a:cubicBezTo>
                        <a:pt x="26757" y="19720"/>
                        <a:pt x="26824" y="19913"/>
                        <a:pt x="26837" y="20087"/>
                      </a:cubicBezTo>
                      <a:cubicBezTo>
                        <a:pt x="26834" y="20092"/>
                        <a:pt x="26834" y="20095"/>
                        <a:pt x="26834" y="20099"/>
                      </a:cubicBezTo>
                      <a:cubicBezTo>
                        <a:pt x="26837" y="20115"/>
                        <a:pt x="26837" y="20130"/>
                        <a:pt x="26837" y="20144"/>
                      </a:cubicBezTo>
                      <a:cubicBezTo>
                        <a:pt x="26755" y="20128"/>
                        <a:pt x="26651" y="20035"/>
                        <a:pt x="26551" y="19942"/>
                      </a:cubicBezTo>
                      <a:cubicBezTo>
                        <a:pt x="26493" y="19889"/>
                        <a:pt x="26432" y="19832"/>
                        <a:pt x="26374" y="19793"/>
                      </a:cubicBezTo>
                      <a:cubicBezTo>
                        <a:pt x="26318" y="19752"/>
                        <a:pt x="26270" y="19730"/>
                        <a:pt x="26226" y="19725"/>
                      </a:cubicBezTo>
                      <a:cubicBezTo>
                        <a:pt x="26219" y="19723"/>
                        <a:pt x="26211" y="19723"/>
                        <a:pt x="26203" y="19723"/>
                      </a:cubicBezTo>
                      <a:cubicBezTo>
                        <a:pt x="26140" y="19723"/>
                        <a:pt x="26089" y="19761"/>
                        <a:pt x="26047" y="19838"/>
                      </a:cubicBezTo>
                      <a:lnTo>
                        <a:pt x="26046" y="19840"/>
                      </a:lnTo>
                      <a:cubicBezTo>
                        <a:pt x="25996" y="19969"/>
                        <a:pt x="26110" y="20070"/>
                        <a:pt x="26177" y="20130"/>
                      </a:cubicBezTo>
                      <a:cubicBezTo>
                        <a:pt x="26190" y="20147"/>
                        <a:pt x="26203" y="20166"/>
                        <a:pt x="26212" y="20182"/>
                      </a:cubicBezTo>
                      <a:lnTo>
                        <a:pt x="26213" y="20189"/>
                      </a:lnTo>
                      <a:cubicBezTo>
                        <a:pt x="26213" y="20194"/>
                        <a:pt x="26215" y="20195"/>
                        <a:pt x="26215" y="20197"/>
                      </a:cubicBezTo>
                      <a:lnTo>
                        <a:pt x="26229" y="20254"/>
                      </a:lnTo>
                      <a:cubicBezTo>
                        <a:pt x="26277" y="20472"/>
                        <a:pt x="26327" y="20698"/>
                        <a:pt x="26333" y="20925"/>
                      </a:cubicBezTo>
                      <a:cubicBezTo>
                        <a:pt x="26326" y="20943"/>
                        <a:pt x="26323" y="20960"/>
                        <a:pt x="26323" y="20974"/>
                      </a:cubicBezTo>
                      <a:cubicBezTo>
                        <a:pt x="26323" y="20978"/>
                        <a:pt x="26323" y="20984"/>
                        <a:pt x="26326" y="20990"/>
                      </a:cubicBezTo>
                      <a:cubicBezTo>
                        <a:pt x="26326" y="20991"/>
                        <a:pt x="26327" y="20994"/>
                        <a:pt x="26327" y="20995"/>
                      </a:cubicBezTo>
                      <a:lnTo>
                        <a:pt x="26327" y="20997"/>
                      </a:lnTo>
                      <a:cubicBezTo>
                        <a:pt x="26327" y="20998"/>
                        <a:pt x="26328" y="21000"/>
                        <a:pt x="26328" y="21003"/>
                      </a:cubicBezTo>
                      <a:cubicBezTo>
                        <a:pt x="26333" y="21013"/>
                        <a:pt x="26337" y="21022"/>
                        <a:pt x="26344" y="21032"/>
                      </a:cubicBezTo>
                      <a:cubicBezTo>
                        <a:pt x="26347" y="21035"/>
                        <a:pt x="26350" y="21036"/>
                        <a:pt x="26355" y="21041"/>
                      </a:cubicBezTo>
                      <a:cubicBezTo>
                        <a:pt x="26356" y="21044"/>
                        <a:pt x="26359" y="21048"/>
                        <a:pt x="26363" y="21049"/>
                      </a:cubicBezTo>
                      <a:cubicBezTo>
                        <a:pt x="26365" y="21051"/>
                        <a:pt x="26366" y="21051"/>
                        <a:pt x="26371" y="21054"/>
                      </a:cubicBezTo>
                      <a:cubicBezTo>
                        <a:pt x="26385" y="21061"/>
                        <a:pt x="26401" y="21065"/>
                        <a:pt x="26417" y="21065"/>
                      </a:cubicBezTo>
                      <a:cubicBezTo>
                        <a:pt x="26431" y="21065"/>
                        <a:pt x="26446" y="21062"/>
                        <a:pt x="26460" y="21055"/>
                      </a:cubicBezTo>
                      <a:cubicBezTo>
                        <a:pt x="26489" y="21042"/>
                        <a:pt x="26509" y="21017"/>
                        <a:pt x="26515" y="20990"/>
                      </a:cubicBezTo>
                      <a:cubicBezTo>
                        <a:pt x="26557" y="20930"/>
                        <a:pt x="26591" y="20858"/>
                        <a:pt x="26617" y="20771"/>
                      </a:cubicBezTo>
                      <a:lnTo>
                        <a:pt x="26620" y="20767"/>
                      </a:lnTo>
                      <a:cubicBezTo>
                        <a:pt x="26629" y="20755"/>
                        <a:pt x="26639" y="20742"/>
                        <a:pt x="26646" y="20730"/>
                      </a:cubicBezTo>
                      <a:lnTo>
                        <a:pt x="27041" y="21914"/>
                      </a:lnTo>
                      <a:cubicBezTo>
                        <a:pt x="26990" y="21943"/>
                        <a:pt x="26932" y="21982"/>
                        <a:pt x="26888" y="22037"/>
                      </a:cubicBezTo>
                      <a:cubicBezTo>
                        <a:pt x="26831" y="22046"/>
                        <a:pt x="26782" y="22075"/>
                        <a:pt x="26745" y="22126"/>
                      </a:cubicBezTo>
                      <a:lnTo>
                        <a:pt x="26745" y="22128"/>
                      </a:lnTo>
                      <a:cubicBezTo>
                        <a:pt x="26311" y="22819"/>
                        <a:pt x="25910" y="23546"/>
                        <a:pt x="25523" y="24248"/>
                      </a:cubicBezTo>
                      <a:cubicBezTo>
                        <a:pt x="25018" y="25165"/>
                        <a:pt x="24498" y="26114"/>
                        <a:pt x="23889" y="26990"/>
                      </a:cubicBezTo>
                      <a:lnTo>
                        <a:pt x="23855" y="27041"/>
                      </a:lnTo>
                      <a:cubicBezTo>
                        <a:pt x="23556" y="27493"/>
                        <a:pt x="23248" y="27962"/>
                        <a:pt x="22895" y="28380"/>
                      </a:cubicBezTo>
                      <a:lnTo>
                        <a:pt x="22893" y="28382"/>
                      </a:lnTo>
                      <a:cubicBezTo>
                        <a:pt x="22869" y="28417"/>
                        <a:pt x="22820" y="28466"/>
                        <a:pt x="22764" y="28524"/>
                      </a:cubicBezTo>
                      <a:cubicBezTo>
                        <a:pt x="22756" y="28532"/>
                        <a:pt x="22749" y="28539"/>
                        <a:pt x="22742" y="28548"/>
                      </a:cubicBezTo>
                      <a:cubicBezTo>
                        <a:pt x="22717" y="28180"/>
                        <a:pt x="22692" y="27801"/>
                        <a:pt x="22653" y="27428"/>
                      </a:cubicBezTo>
                      <a:cubicBezTo>
                        <a:pt x="22599" y="26907"/>
                        <a:pt x="22526" y="26481"/>
                        <a:pt x="22427" y="26089"/>
                      </a:cubicBezTo>
                      <a:cubicBezTo>
                        <a:pt x="22405" y="25980"/>
                        <a:pt x="22361" y="25819"/>
                        <a:pt x="22278" y="25666"/>
                      </a:cubicBezTo>
                      <a:cubicBezTo>
                        <a:pt x="22363" y="25604"/>
                        <a:pt x="22444" y="25529"/>
                        <a:pt x="22497" y="25475"/>
                      </a:cubicBezTo>
                      <a:cubicBezTo>
                        <a:pt x="22822" y="25172"/>
                        <a:pt x="23127" y="24852"/>
                        <a:pt x="23406" y="24553"/>
                      </a:cubicBezTo>
                      <a:cubicBezTo>
                        <a:pt x="24201" y="23695"/>
                        <a:pt x="25027" y="22757"/>
                        <a:pt x="25703" y="21708"/>
                      </a:cubicBezTo>
                      <a:cubicBezTo>
                        <a:pt x="25735" y="21653"/>
                        <a:pt x="25773" y="21596"/>
                        <a:pt x="25810" y="21543"/>
                      </a:cubicBezTo>
                      <a:cubicBezTo>
                        <a:pt x="25866" y="21462"/>
                        <a:pt x="25922" y="21376"/>
                        <a:pt x="25964" y="21285"/>
                      </a:cubicBezTo>
                      <a:cubicBezTo>
                        <a:pt x="25983" y="21266"/>
                        <a:pt x="25998" y="21243"/>
                        <a:pt x="26008" y="21215"/>
                      </a:cubicBezTo>
                      <a:cubicBezTo>
                        <a:pt x="26012" y="21202"/>
                        <a:pt x="26015" y="21189"/>
                        <a:pt x="26017" y="21178"/>
                      </a:cubicBezTo>
                      <a:cubicBezTo>
                        <a:pt x="26019" y="21162"/>
                        <a:pt x="26019" y="21147"/>
                        <a:pt x="26017" y="21130"/>
                      </a:cubicBezTo>
                      <a:lnTo>
                        <a:pt x="26017" y="21127"/>
                      </a:lnTo>
                      <a:lnTo>
                        <a:pt x="26012" y="21111"/>
                      </a:lnTo>
                      <a:cubicBezTo>
                        <a:pt x="26002" y="21078"/>
                        <a:pt x="25992" y="21046"/>
                        <a:pt x="25977" y="21010"/>
                      </a:cubicBezTo>
                      <a:lnTo>
                        <a:pt x="25976" y="21006"/>
                      </a:lnTo>
                      <a:cubicBezTo>
                        <a:pt x="25970" y="20991"/>
                        <a:pt x="25964" y="20976"/>
                        <a:pt x="25957" y="20962"/>
                      </a:cubicBezTo>
                      <a:cubicBezTo>
                        <a:pt x="25941" y="20921"/>
                        <a:pt x="25922" y="20876"/>
                        <a:pt x="25906" y="20829"/>
                      </a:cubicBezTo>
                      <a:cubicBezTo>
                        <a:pt x="25903" y="20821"/>
                        <a:pt x="25897" y="20809"/>
                        <a:pt x="25893" y="20799"/>
                      </a:cubicBezTo>
                      <a:lnTo>
                        <a:pt x="25884" y="20775"/>
                      </a:lnTo>
                      <a:cubicBezTo>
                        <a:pt x="25849" y="20692"/>
                        <a:pt x="25817" y="20606"/>
                        <a:pt x="25789" y="20522"/>
                      </a:cubicBezTo>
                      <a:cubicBezTo>
                        <a:pt x="25779" y="20490"/>
                        <a:pt x="25769" y="20458"/>
                        <a:pt x="25760" y="20427"/>
                      </a:cubicBezTo>
                      <a:cubicBezTo>
                        <a:pt x="25725" y="20189"/>
                        <a:pt x="25700" y="19911"/>
                        <a:pt x="25775" y="19633"/>
                      </a:cubicBezTo>
                      <a:cubicBezTo>
                        <a:pt x="25823" y="19407"/>
                        <a:pt x="25958" y="19273"/>
                        <a:pt x="26152" y="19268"/>
                      </a:cubicBezTo>
                      <a:close/>
                      <a:moveTo>
                        <a:pt x="12372" y="17900"/>
                      </a:moveTo>
                      <a:lnTo>
                        <a:pt x="12372" y="17900"/>
                      </a:lnTo>
                      <a:cubicBezTo>
                        <a:pt x="13216" y="18285"/>
                        <a:pt x="13978" y="18933"/>
                        <a:pt x="14841" y="19997"/>
                      </a:cubicBezTo>
                      <a:cubicBezTo>
                        <a:pt x="15041" y="20248"/>
                        <a:pt x="15213" y="20375"/>
                        <a:pt x="15354" y="20375"/>
                      </a:cubicBezTo>
                      <a:cubicBezTo>
                        <a:pt x="15380" y="20375"/>
                        <a:pt x="15404" y="20371"/>
                        <a:pt x="15427" y="20363"/>
                      </a:cubicBezTo>
                      <a:cubicBezTo>
                        <a:pt x="15698" y="20268"/>
                        <a:pt x="15727" y="19649"/>
                        <a:pt x="15727" y="19386"/>
                      </a:cubicBezTo>
                      <a:cubicBezTo>
                        <a:pt x="15727" y="19102"/>
                        <a:pt x="15697" y="18799"/>
                        <a:pt x="15647" y="18614"/>
                      </a:cubicBezTo>
                      <a:lnTo>
                        <a:pt x="15643" y="18598"/>
                      </a:lnTo>
                      <a:lnTo>
                        <a:pt x="15637" y="18578"/>
                      </a:lnTo>
                      <a:cubicBezTo>
                        <a:pt x="15633" y="18562"/>
                        <a:pt x="15628" y="18544"/>
                        <a:pt x="15624" y="18527"/>
                      </a:cubicBezTo>
                      <a:cubicBezTo>
                        <a:pt x="15617" y="18503"/>
                        <a:pt x="15609" y="18481"/>
                        <a:pt x="15606" y="18462"/>
                      </a:cubicBezTo>
                      <a:cubicBezTo>
                        <a:pt x="15596" y="18430"/>
                        <a:pt x="15584" y="18397"/>
                        <a:pt x="15573" y="18365"/>
                      </a:cubicBezTo>
                      <a:lnTo>
                        <a:pt x="15560" y="18330"/>
                      </a:lnTo>
                      <a:lnTo>
                        <a:pt x="15560" y="18330"/>
                      </a:lnTo>
                      <a:lnTo>
                        <a:pt x="15574" y="18347"/>
                      </a:lnTo>
                      <a:cubicBezTo>
                        <a:pt x="15596" y="18375"/>
                        <a:pt x="15621" y="18403"/>
                        <a:pt x="15640" y="18430"/>
                      </a:cubicBezTo>
                      <a:cubicBezTo>
                        <a:pt x="15668" y="18464"/>
                        <a:pt x="15701" y="18506"/>
                        <a:pt x="15733" y="18551"/>
                      </a:cubicBezTo>
                      <a:lnTo>
                        <a:pt x="15803" y="18642"/>
                      </a:lnTo>
                      <a:cubicBezTo>
                        <a:pt x="15819" y="18664"/>
                        <a:pt x="15839" y="18690"/>
                        <a:pt x="15861" y="18722"/>
                      </a:cubicBezTo>
                      <a:cubicBezTo>
                        <a:pt x="15879" y="18747"/>
                        <a:pt x="15898" y="18773"/>
                        <a:pt x="15914" y="18798"/>
                      </a:cubicBezTo>
                      <a:cubicBezTo>
                        <a:pt x="15994" y="18911"/>
                        <a:pt x="16065" y="19013"/>
                        <a:pt x="16128" y="19111"/>
                      </a:cubicBezTo>
                      <a:cubicBezTo>
                        <a:pt x="16255" y="19299"/>
                        <a:pt x="16373" y="19494"/>
                        <a:pt x="16489" y="19685"/>
                      </a:cubicBezTo>
                      <a:cubicBezTo>
                        <a:pt x="16557" y="19797"/>
                        <a:pt x="16628" y="19914"/>
                        <a:pt x="16699" y="20028"/>
                      </a:cubicBezTo>
                      <a:lnTo>
                        <a:pt x="16714" y="20051"/>
                      </a:lnTo>
                      <a:cubicBezTo>
                        <a:pt x="16769" y="20140"/>
                        <a:pt x="16828" y="20233"/>
                        <a:pt x="16927" y="20284"/>
                      </a:cubicBezTo>
                      <a:cubicBezTo>
                        <a:pt x="16981" y="20313"/>
                        <a:pt x="17046" y="20332"/>
                        <a:pt x="17126" y="20341"/>
                      </a:cubicBezTo>
                      <a:cubicBezTo>
                        <a:pt x="17196" y="20350"/>
                        <a:pt x="17269" y="20350"/>
                        <a:pt x="17333" y="20350"/>
                      </a:cubicBezTo>
                      <a:cubicBezTo>
                        <a:pt x="17750" y="20348"/>
                        <a:pt x="18168" y="20289"/>
                        <a:pt x="18575" y="20232"/>
                      </a:cubicBezTo>
                      <a:lnTo>
                        <a:pt x="18625" y="20224"/>
                      </a:lnTo>
                      <a:cubicBezTo>
                        <a:pt x="18645" y="20220"/>
                        <a:pt x="18662" y="20217"/>
                        <a:pt x="18684" y="20216"/>
                      </a:cubicBezTo>
                      <a:lnTo>
                        <a:pt x="18689" y="20216"/>
                      </a:lnTo>
                      <a:lnTo>
                        <a:pt x="18718" y="20211"/>
                      </a:lnTo>
                      <a:cubicBezTo>
                        <a:pt x="19165" y="21268"/>
                        <a:pt x="19432" y="22482"/>
                        <a:pt x="19552" y="24031"/>
                      </a:cubicBezTo>
                      <a:cubicBezTo>
                        <a:pt x="19553" y="24046"/>
                        <a:pt x="19559" y="24059"/>
                        <a:pt x="19565" y="24072"/>
                      </a:cubicBezTo>
                      <a:cubicBezTo>
                        <a:pt x="19484" y="24228"/>
                        <a:pt x="19723" y="24400"/>
                        <a:pt x="19814" y="24465"/>
                      </a:cubicBezTo>
                      <a:cubicBezTo>
                        <a:pt x="20097" y="24690"/>
                        <a:pt x="20336" y="24961"/>
                        <a:pt x="20510" y="25171"/>
                      </a:cubicBezTo>
                      <a:cubicBezTo>
                        <a:pt x="20671" y="25360"/>
                        <a:pt x="20792" y="25579"/>
                        <a:pt x="20875" y="25822"/>
                      </a:cubicBezTo>
                      <a:cubicBezTo>
                        <a:pt x="21037" y="26316"/>
                        <a:pt x="21022" y="26885"/>
                        <a:pt x="20833" y="27380"/>
                      </a:cubicBezTo>
                      <a:cubicBezTo>
                        <a:pt x="20569" y="28036"/>
                        <a:pt x="20015" y="28613"/>
                        <a:pt x="19142" y="29145"/>
                      </a:cubicBezTo>
                      <a:cubicBezTo>
                        <a:pt x="18878" y="29303"/>
                        <a:pt x="18584" y="29451"/>
                        <a:pt x="18268" y="29588"/>
                      </a:cubicBezTo>
                      <a:cubicBezTo>
                        <a:pt x="18263" y="29590"/>
                        <a:pt x="18260" y="29594"/>
                        <a:pt x="18256" y="29597"/>
                      </a:cubicBezTo>
                      <a:cubicBezTo>
                        <a:pt x="18211" y="29617"/>
                        <a:pt x="18161" y="29638"/>
                        <a:pt x="18107" y="29661"/>
                      </a:cubicBezTo>
                      <a:cubicBezTo>
                        <a:pt x="17957" y="29722"/>
                        <a:pt x="17801" y="29784"/>
                        <a:pt x="17641" y="29842"/>
                      </a:cubicBezTo>
                      <a:cubicBezTo>
                        <a:pt x="17293" y="29967"/>
                        <a:pt x="16914" y="30085"/>
                        <a:pt x="16478" y="30203"/>
                      </a:cubicBezTo>
                      <a:cubicBezTo>
                        <a:pt x="16449" y="30211"/>
                        <a:pt x="16420" y="30221"/>
                        <a:pt x="16390" y="30228"/>
                      </a:cubicBezTo>
                      <a:lnTo>
                        <a:pt x="16335" y="30243"/>
                      </a:lnTo>
                      <a:lnTo>
                        <a:pt x="16332" y="30243"/>
                      </a:lnTo>
                      <a:lnTo>
                        <a:pt x="15995" y="30324"/>
                      </a:lnTo>
                      <a:cubicBezTo>
                        <a:pt x="15883" y="30346"/>
                        <a:pt x="15768" y="30377"/>
                        <a:pt x="15647" y="30416"/>
                      </a:cubicBezTo>
                      <a:cubicBezTo>
                        <a:pt x="15426" y="30473"/>
                        <a:pt x="15203" y="30533"/>
                        <a:pt x="14980" y="30590"/>
                      </a:cubicBezTo>
                      <a:lnTo>
                        <a:pt x="14624" y="30683"/>
                      </a:lnTo>
                      <a:lnTo>
                        <a:pt x="14623" y="30683"/>
                      </a:lnTo>
                      <a:cubicBezTo>
                        <a:pt x="14608" y="30689"/>
                        <a:pt x="14579" y="30696"/>
                        <a:pt x="14545" y="30705"/>
                      </a:cubicBezTo>
                      <a:cubicBezTo>
                        <a:pt x="14499" y="30718"/>
                        <a:pt x="14437" y="30734"/>
                        <a:pt x="14385" y="30753"/>
                      </a:cubicBezTo>
                      <a:cubicBezTo>
                        <a:pt x="14379" y="30754"/>
                        <a:pt x="14372" y="30754"/>
                        <a:pt x="14365" y="30754"/>
                      </a:cubicBezTo>
                      <a:lnTo>
                        <a:pt x="14365" y="30778"/>
                      </a:lnTo>
                      <a:lnTo>
                        <a:pt x="14362" y="30754"/>
                      </a:lnTo>
                      <a:lnTo>
                        <a:pt x="14354" y="30754"/>
                      </a:lnTo>
                      <a:cubicBezTo>
                        <a:pt x="14353" y="30754"/>
                        <a:pt x="14350" y="30756"/>
                        <a:pt x="14347" y="30756"/>
                      </a:cubicBezTo>
                      <a:cubicBezTo>
                        <a:pt x="14333" y="30761"/>
                        <a:pt x="14325" y="30769"/>
                        <a:pt x="14321" y="30776"/>
                      </a:cubicBezTo>
                      <a:lnTo>
                        <a:pt x="14319" y="30776"/>
                      </a:lnTo>
                      <a:lnTo>
                        <a:pt x="14316" y="30778"/>
                      </a:lnTo>
                      <a:cubicBezTo>
                        <a:pt x="14290" y="30791"/>
                        <a:pt x="14268" y="30804"/>
                        <a:pt x="14252" y="30815"/>
                      </a:cubicBezTo>
                      <a:lnTo>
                        <a:pt x="14251" y="30818"/>
                      </a:lnTo>
                      <a:cubicBezTo>
                        <a:pt x="14247" y="30820"/>
                        <a:pt x="14245" y="30823"/>
                        <a:pt x="14241" y="30826"/>
                      </a:cubicBezTo>
                      <a:cubicBezTo>
                        <a:pt x="14223" y="30843"/>
                        <a:pt x="14214" y="30865"/>
                        <a:pt x="14217" y="30885"/>
                      </a:cubicBezTo>
                      <a:cubicBezTo>
                        <a:pt x="14222" y="30913"/>
                        <a:pt x="14244" y="30938"/>
                        <a:pt x="14287" y="30964"/>
                      </a:cubicBezTo>
                      <a:cubicBezTo>
                        <a:pt x="14290" y="30966"/>
                        <a:pt x="14295" y="30967"/>
                        <a:pt x="14298" y="30967"/>
                      </a:cubicBezTo>
                      <a:cubicBezTo>
                        <a:pt x="14378" y="30973"/>
                        <a:pt x="14459" y="30974"/>
                        <a:pt x="14544" y="30974"/>
                      </a:cubicBezTo>
                      <a:cubicBezTo>
                        <a:pt x="14751" y="30974"/>
                        <a:pt x="14969" y="30958"/>
                        <a:pt x="15213" y="30923"/>
                      </a:cubicBezTo>
                      <a:lnTo>
                        <a:pt x="15213" y="30923"/>
                      </a:lnTo>
                      <a:cubicBezTo>
                        <a:pt x="15156" y="30979"/>
                        <a:pt x="15099" y="31031"/>
                        <a:pt x="15042" y="31084"/>
                      </a:cubicBezTo>
                      <a:cubicBezTo>
                        <a:pt x="14755" y="31339"/>
                        <a:pt x="14356" y="31401"/>
                        <a:pt x="14079" y="31425"/>
                      </a:cubicBezTo>
                      <a:cubicBezTo>
                        <a:pt x="14056" y="31426"/>
                        <a:pt x="14032" y="31428"/>
                        <a:pt x="14010" y="31428"/>
                      </a:cubicBezTo>
                      <a:cubicBezTo>
                        <a:pt x="13986" y="31428"/>
                        <a:pt x="13962" y="31430"/>
                        <a:pt x="13940" y="31430"/>
                      </a:cubicBezTo>
                      <a:cubicBezTo>
                        <a:pt x="13865" y="31430"/>
                        <a:pt x="13785" y="31426"/>
                        <a:pt x="13701" y="31417"/>
                      </a:cubicBezTo>
                      <a:cubicBezTo>
                        <a:pt x="13662" y="31413"/>
                        <a:pt x="13624" y="31409"/>
                        <a:pt x="13585" y="31401"/>
                      </a:cubicBezTo>
                      <a:cubicBezTo>
                        <a:pt x="13512" y="31388"/>
                        <a:pt x="13442" y="31374"/>
                        <a:pt x="13376" y="31355"/>
                      </a:cubicBezTo>
                      <a:lnTo>
                        <a:pt x="13372" y="31353"/>
                      </a:lnTo>
                      <a:lnTo>
                        <a:pt x="13356" y="31347"/>
                      </a:lnTo>
                      <a:lnTo>
                        <a:pt x="13343" y="31344"/>
                      </a:lnTo>
                      <a:cubicBezTo>
                        <a:pt x="13286" y="31328"/>
                        <a:pt x="13238" y="31311"/>
                        <a:pt x="13190" y="31295"/>
                      </a:cubicBezTo>
                      <a:cubicBezTo>
                        <a:pt x="13124" y="31272"/>
                        <a:pt x="13059" y="31242"/>
                        <a:pt x="12995" y="31212"/>
                      </a:cubicBezTo>
                      <a:cubicBezTo>
                        <a:pt x="12971" y="31200"/>
                        <a:pt x="12949" y="31190"/>
                        <a:pt x="12929" y="31180"/>
                      </a:cubicBezTo>
                      <a:lnTo>
                        <a:pt x="12922" y="31177"/>
                      </a:lnTo>
                      <a:cubicBezTo>
                        <a:pt x="13130" y="31135"/>
                        <a:pt x="13263" y="31076"/>
                        <a:pt x="13320" y="31000"/>
                      </a:cubicBezTo>
                      <a:lnTo>
                        <a:pt x="13321" y="30999"/>
                      </a:lnTo>
                      <a:cubicBezTo>
                        <a:pt x="13323" y="30996"/>
                        <a:pt x="13323" y="30995"/>
                        <a:pt x="13323" y="30993"/>
                      </a:cubicBezTo>
                      <a:cubicBezTo>
                        <a:pt x="13330" y="30974"/>
                        <a:pt x="13333" y="30957"/>
                        <a:pt x="13323" y="30939"/>
                      </a:cubicBezTo>
                      <a:cubicBezTo>
                        <a:pt x="13307" y="30901"/>
                        <a:pt x="13253" y="30880"/>
                        <a:pt x="13212" y="30866"/>
                      </a:cubicBezTo>
                      <a:lnTo>
                        <a:pt x="13209" y="30866"/>
                      </a:lnTo>
                      <a:cubicBezTo>
                        <a:pt x="12776" y="30812"/>
                        <a:pt x="12334" y="30808"/>
                        <a:pt x="11906" y="30804"/>
                      </a:cubicBezTo>
                      <a:cubicBezTo>
                        <a:pt x="11355" y="30798"/>
                        <a:pt x="10787" y="30792"/>
                        <a:pt x="10237" y="30680"/>
                      </a:cubicBezTo>
                      <a:cubicBezTo>
                        <a:pt x="9573" y="30546"/>
                        <a:pt x="8949" y="30327"/>
                        <a:pt x="8386" y="30031"/>
                      </a:cubicBezTo>
                      <a:cubicBezTo>
                        <a:pt x="8264" y="29961"/>
                        <a:pt x="8082" y="29858"/>
                        <a:pt x="7914" y="29751"/>
                      </a:cubicBezTo>
                      <a:cubicBezTo>
                        <a:pt x="7889" y="29734"/>
                        <a:pt x="7865" y="29718"/>
                        <a:pt x="7840" y="29703"/>
                      </a:cubicBezTo>
                      <a:cubicBezTo>
                        <a:pt x="7812" y="29686"/>
                        <a:pt x="7789" y="29674"/>
                        <a:pt x="7765" y="29663"/>
                      </a:cubicBezTo>
                      <a:cubicBezTo>
                        <a:pt x="7765" y="29661"/>
                        <a:pt x="7763" y="29660"/>
                        <a:pt x="7763" y="29657"/>
                      </a:cubicBezTo>
                      <a:lnTo>
                        <a:pt x="7763" y="29655"/>
                      </a:lnTo>
                      <a:cubicBezTo>
                        <a:pt x="7746" y="29625"/>
                        <a:pt x="7732" y="29590"/>
                        <a:pt x="7710" y="29558"/>
                      </a:cubicBezTo>
                      <a:cubicBezTo>
                        <a:pt x="7668" y="29501"/>
                        <a:pt x="7602" y="29469"/>
                        <a:pt x="7529" y="29469"/>
                      </a:cubicBezTo>
                      <a:cubicBezTo>
                        <a:pt x="7521" y="29469"/>
                        <a:pt x="7510" y="29469"/>
                        <a:pt x="7500" y="29470"/>
                      </a:cubicBezTo>
                      <a:lnTo>
                        <a:pt x="7497" y="29470"/>
                      </a:lnTo>
                      <a:cubicBezTo>
                        <a:pt x="7489" y="29472"/>
                        <a:pt x="7481" y="29472"/>
                        <a:pt x="7471" y="29473"/>
                      </a:cubicBezTo>
                      <a:lnTo>
                        <a:pt x="7468" y="29473"/>
                      </a:lnTo>
                      <a:cubicBezTo>
                        <a:pt x="7459" y="29475"/>
                        <a:pt x="7452" y="29478"/>
                        <a:pt x="7440" y="29482"/>
                      </a:cubicBezTo>
                      <a:cubicBezTo>
                        <a:pt x="7432" y="29486"/>
                        <a:pt x="7423" y="29489"/>
                        <a:pt x="7416" y="29494"/>
                      </a:cubicBezTo>
                      <a:lnTo>
                        <a:pt x="7413" y="29495"/>
                      </a:lnTo>
                      <a:cubicBezTo>
                        <a:pt x="7411" y="29495"/>
                        <a:pt x="7410" y="29496"/>
                        <a:pt x="7408" y="29499"/>
                      </a:cubicBezTo>
                      <a:lnTo>
                        <a:pt x="7382" y="29514"/>
                      </a:lnTo>
                      <a:cubicBezTo>
                        <a:pt x="7343" y="29537"/>
                        <a:pt x="7302" y="29562"/>
                        <a:pt x="7263" y="29588"/>
                      </a:cubicBezTo>
                      <a:lnTo>
                        <a:pt x="7215" y="29617"/>
                      </a:lnTo>
                      <a:cubicBezTo>
                        <a:pt x="7197" y="29628"/>
                        <a:pt x="7178" y="29641"/>
                        <a:pt x="7158" y="29652"/>
                      </a:cubicBezTo>
                      <a:cubicBezTo>
                        <a:pt x="7140" y="29663"/>
                        <a:pt x="7124" y="29674"/>
                        <a:pt x="7105" y="29683"/>
                      </a:cubicBezTo>
                      <a:cubicBezTo>
                        <a:pt x="7088" y="29693"/>
                        <a:pt x="7069" y="29703"/>
                        <a:pt x="7051" y="29714"/>
                      </a:cubicBezTo>
                      <a:lnTo>
                        <a:pt x="7062" y="29734"/>
                      </a:lnTo>
                      <a:lnTo>
                        <a:pt x="7047" y="29715"/>
                      </a:lnTo>
                      <a:cubicBezTo>
                        <a:pt x="7037" y="29721"/>
                        <a:pt x="7025" y="29727"/>
                        <a:pt x="7015" y="29734"/>
                      </a:cubicBezTo>
                      <a:lnTo>
                        <a:pt x="7025" y="29754"/>
                      </a:lnTo>
                      <a:lnTo>
                        <a:pt x="7012" y="29735"/>
                      </a:lnTo>
                      <a:lnTo>
                        <a:pt x="6980" y="29751"/>
                      </a:lnTo>
                      <a:lnTo>
                        <a:pt x="6974" y="29754"/>
                      </a:lnTo>
                      <a:cubicBezTo>
                        <a:pt x="6964" y="29759"/>
                        <a:pt x="6954" y="29765"/>
                        <a:pt x="6943" y="29769"/>
                      </a:cubicBezTo>
                      <a:lnTo>
                        <a:pt x="6936" y="29772"/>
                      </a:lnTo>
                      <a:cubicBezTo>
                        <a:pt x="6927" y="29778"/>
                        <a:pt x="6916" y="29781"/>
                        <a:pt x="6907" y="29785"/>
                      </a:cubicBezTo>
                      <a:lnTo>
                        <a:pt x="6900" y="29788"/>
                      </a:lnTo>
                      <a:cubicBezTo>
                        <a:pt x="6888" y="29792"/>
                        <a:pt x="6879" y="29798"/>
                        <a:pt x="6866" y="29801"/>
                      </a:cubicBezTo>
                      <a:lnTo>
                        <a:pt x="6863" y="29803"/>
                      </a:lnTo>
                      <a:cubicBezTo>
                        <a:pt x="6852" y="29807"/>
                        <a:pt x="6841" y="29813"/>
                        <a:pt x="6828" y="29816"/>
                      </a:cubicBezTo>
                      <a:cubicBezTo>
                        <a:pt x="6815" y="29820"/>
                        <a:pt x="6805" y="29824"/>
                        <a:pt x="6790" y="29829"/>
                      </a:cubicBezTo>
                      <a:lnTo>
                        <a:pt x="6789" y="29829"/>
                      </a:lnTo>
                      <a:cubicBezTo>
                        <a:pt x="6777" y="29832"/>
                        <a:pt x="6764" y="29836"/>
                        <a:pt x="6754" y="29839"/>
                      </a:cubicBezTo>
                      <a:lnTo>
                        <a:pt x="6748" y="29842"/>
                      </a:lnTo>
                      <a:cubicBezTo>
                        <a:pt x="6696" y="29856"/>
                        <a:pt x="6645" y="29864"/>
                        <a:pt x="6594" y="29868"/>
                      </a:cubicBezTo>
                      <a:cubicBezTo>
                        <a:pt x="6582" y="29868"/>
                        <a:pt x="6572" y="29871"/>
                        <a:pt x="6563" y="29871"/>
                      </a:cubicBezTo>
                      <a:lnTo>
                        <a:pt x="6553" y="29871"/>
                      </a:lnTo>
                      <a:cubicBezTo>
                        <a:pt x="6502" y="29871"/>
                        <a:pt x="6449" y="29871"/>
                        <a:pt x="6397" y="29867"/>
                      </a:cubicBezTo>
                      <a:cubicBezTo>
                        <a:pt x="6371" y="29865"/>
                        <a:pt x="6346" y="29864"/>
                        <a:pt x="6318" y="29861"/>
                      </a:cubicBezTo>
                      <a:cubicBezTo>
                        <a:pt x="5543" y="29794"/>
                        <a:pt x="4843" y="29375"/>
                        <a:pt x="4444" y="28743"/>
                      </a:cubicBezTo>
                      <a:cubicBezTo>
                        <a:pt x="4136" y="28293"/>
                        <a:pt x="4017" y="27612"/>
                        <a:pt x="4406" y="27233"/>
                      </a:cubicBezTo>
                      <a:cubicBezTo>
                        <a:pt x="4415" y="27223"/>
                        <a:pt x="4425" y="27214"/>
                        <a:pt x="4437" y="27204"/>
                      </a:cubicBezTo>
                      <a:cubicBezTo>
                        <a:pt x="4451" y="27191"/>
                        <a:pt x="4469" y="27176"/>
                        <a:pt x="4489" y="27162"/>
                      </a:cubicBezTo>
                      <a:cubicBezTo>
                        <a:pt x="4498" y="27156"/>
                        <a:pt x="4505" y="27149"/>
                        <a:pt x="4514" y="27143"/>
                      </a:cubicBezTo>
                      <a:cubicBezTo>
                        <a:pt x="4524" y="27135"/>
                        <a:pt x="4533" y="27131"/>
                        <a:pt x="4543" y="27124"/>
                      </a:cubicBezTo>
                      <a:cubicBezTo>
                        <a:pt x="4663" y="27074"/>
                        <a:pt x="4792" y="27041"/>
                        <a:pt x="4929" y="27025"/>
                      </a:cubicBezTo>
                      <a:cubicBezTo>
                        <a:pt x="4983" y="27019"/>
                        <a:pt x="5037" y="27014"/>
                        <a:pt x="5094" y="27014"/>
                      </a:cubicBezTo>
                      <a:cubicBezTo>
                        <a:pt x="5112" y="27014"/>
                        <a:pt x="5130" y="27013"/>
                        <a:pt x="5149" y="27013"/>
                      </a:cubicBezTo>
                      <a:cubicBezTo>
                        <a:pt x="5159" y="27013"/>
                        <a:pt x="5168" y="27014"/>
                        <a:pt x="5179" y="27014"/>
                      </a:cubicBezTo>
                      <a:cubicBezTo>
                        <a:pt x="5320" y="27016"/>
                        <a:pt x="5470" y="27033"/>
                        <a:pt x="5624" y="27066"/>
                      </a:cubicBezTo>
                      <a:cubicBezTo>
                        <a:pt x="6108" y="27165"/>
                        <a:pt x="6652" y="27412"/>
                        <a:pt x="7076" y="27732"/>
                      </a:cubicBezTo>
                      <a:cubicBezTo>
                        <a:pt x="7129" y="27777"/>
                        <a:pt x="7201" y="27813"/>
                        <a:pt x="7267" y="27831"/>
                      </a:cubicBezTo>
                      <a:cubicBezTo>
                        <a:pt x="7293" y="27835"/>
                        <a:pt x="7317" y="27839"/>
                        <a:pt x="7338" y="27839"/>
                      </a:cubicBezTo>
                      <a:cubicBezTo>
                        <a:pt x="7368" y="27839"/>
                        <a:pt x="7395" y="27834"/>
                        <a:pt x="7419" y="27820"/>
                      </a:cubicBezTo>
                      <a:cubicBezTo>
                        <a:pt x="7424" y="27819"/>
                        <a:pt x="7427" y="27816"/>
                        <a:pt x="7432" y="27813"/>
                      </a:cubicBezTo>
                      <a:lnTo>
                        <a:pt x="7435" y="27812"/>
                      </a:lnTo>
                      <a:lnTo>
                        <a:pt x="7436" y="27810"/>
                      </a:lnTo>
                      <a:cubicBezTo>
                        <a:pt x="7439" y="27809"/>
                        <a:pt x="7442" y="27806"/>
                        <a:pt x="7443" y="27804"/>
                      </a:cubicBezTo>
                      <a:lnTo>
                        <a:pt x="7446" y="27803"/>
                      </a:lnTo>
                      <a:lnTo>
                        <a:pt x="7456" y="27791"/>
                      </a:lnTo>
                      <a:lnTo>
                        <a:pt x="7462" y="27787"/>
                      </a:lnTo>
                      <a:lnTo>
                        <a:pt x="7464" y="27784"/>
                      </a:lnTo>
                      <a:lnTo>
                        <a:pt x="7468" y="27781"/>
                      </a:lnTo>
                      <a:cubicBezTo>
                        <a:pt x="7489" y="27753"/>
                        <a:pt x="7500" y="27717"/>
                        <a:pt x="7502" y="27672"/>
                      </a:cubicBezTo>
                      <a:lnTo>
                        <a:pt x="7502" y="27664"/>
                      </a:lnTo>
                      <a:cubicBezTo>
                        <a:pt x="7500" y="27659"/>
                        <a:pt x="7500" y="27656"/>
                        <a:pt x="7499" y="27651"/>
                      </a:cubicBezTo>
                      <a:cubicBezTo>
                        <a:pt x="7497" y="27648"/>
                        <a:pt x="7497" y="27644"/>
                        <a:pt x="7494" y="27638"/>
                      </a:cubicBezTo>
                      <a:lnTo>
                        <a:pt x="7493" y="27635"/>
                      </a:lnTo>
                      <a:lnTo>
                        <a:pt x="7493" y="27631"/>
                      </a:lnTo>
                      <a:cubicBezTo>
                        <a:pt x="7493" y="27628"/>
                        <a:pt x="7491" y="27624"/>
                        <a:pt x="7490" y="27621"/>
                      </a:cubicBezTo>
                      <a:cubicBezTo>
                        <a:pt x="7487" y="27612"/>
                        <a:pt x="7484" y="27600"/>
                        <a:pt x="7478" y="27592"/>
                      </a:cubicBezTo>
                      <a:cubicBezTo>
                        <a:pt x="7477" y="27587"/>
                        <a:pt x="7475" y="27584"/>
                        <a:pt x="7475" y="27580"/>
                      </a:cubicBezTo>
                      <a:cubicBezTo>
                        <a:pt x="7472" y="27576"/>
                        <a:pt x="7471" y="27570"/>
                        <a:pt x="7468" y="27564"/>
                      </a:cubicBezTo>
                      <a:cubicBezTo>
                        <a:pt x="7465" y="27558"/>
                        <a:pt x="7462" y="27555"/>
                        <a:pt x="7461" y="27549"/>
                      </a:cubicBezTo>
                      <a:cubicBezTo>
                        <a:pt x="7456" y="27541"/>
                        <a:pt x="7452" y="27532"/>
                        <a:pt x="7448" y="27526"/>
                      </a:cubicBezTo>
                      <a:cubicBezTo>
                        <a:pt x="7427" y="27490"/>
                        <a:pt x="7408" y="27460"/>
                        <a:pt x="7382" y="27430"/>
                      </a:cubicBezTo>
                      <a:cubicBezTo>
                        <a:pt x="7379" y="27425"/>
                        <a:pt x="7376" y="27424"/>
                        <a:pt x="7375" y="27420"/>
                      </a:cubicBezTo>
                      <a:cubicBezTo>
                        <a:pt x="7373" y="27417"/>
                        <a:pt x="7369" y="27412"/>
                        <a:pt x="7368" y="27411"/>
                      </a:cubicBezTo>
                      <a:cubicBezTo>
                        <a:pt x="7398" y="27316"/>
                        <a:pt x="7384" y="27189"/>
                        <a:pt x="7372" y="27077"/>
                      </a:cubicBezTo>
                      <a:cubicBezTo>
                        <a:pt x="7365" y="27016"/>
                        <a:pt x="7357" y="26956"/>
                        <a:pt x="7359" y="26907"/>
                      </a:cubicBezTo>
                      <a:cubicBezTo>
                        <a:pt x="7335" y="26515"/>
                        <a:pt x="7185" y="26150"/>
                        <a:pt x="7034" y="25812"/>
                      </a:cubicBezTo>
                      <a:cubicBezTo>
                        <a:pt x="7016" y="25768"/>
                        <a:pt x="6994" y="25722"/>
                        <a:pt x="6973" y="25681"/>
                      </a:cubicBezTo>
                      <a:cubicBezTo>
                        <a:pt x="6936" y="25605"/>
                        <a:pt x="6900" y="25529"/>
                        <a:pt x="6876" y="25451"/>
                      </a:cubicBezTo>
                      <a:cubicBezTo>
                        <a:pt x="6894" y="25419"/>
                        <a:pt x="6914" y="25385"/>
                        <a:pt x="6932" y="25350"/>
                      </a:cubicBezTo>
                      <a:cubicBezTo>
                        <a:pt x="6997" y="25238"/>
                        <a:pt x="7067" y="25120"/>
                        <a:pt x="7117" y="24997"/>
                      </a:cubicBezTo>
                      <a:cubicBezTo>
                        <a:pt x="7354" y="24495"/>
                        <a:pt x="7636" y="23830"/>
                        <a:pt x="7703" y="23141"/>
                      </a:cubicBezTo>
                      <a:lnTo>
                        <a:pt x="7704" y="23139"/>
                      </a:lnTo>
                      <a:lnTo>
                        <a:pt x="7709" y="23135"/>
                      </a:lnTo>
                      <a:cubicBezTo>
                        <a:pt x="7712" y="23132"/>
                        <a:pt x="7717" y="23128"/>
                        <a:pt x="7723" y="23125"/>
                      </a:cubicBezTo>
                      <a:lnTo>
                        <a:pt x="7751" y="23103"/>
                      </a:lnTo>
                      <a:cubicBezTo>
                        <a:pt x="7760" y="23096"/>
                        <a:pt x="7767" y="23088"/>
                        <a:pt x="7776" y="23081"/>
                      </a:cubicBezTo>
                      <a:cubicBezTo>
                        <a:pt x="7792" y="23065"/>
                        <a:pt x="7809" y="23047"/>
                        <a:pt x="7827" y="23028"/>
                      </a:cubicBezTo>
                      <a:cubicBezTo>
                        <a:pt x="7828" y="23024"/>
                        <a:pt x="7831" y="23023"/>
                        <a:pt x="7834" y="23018"/>
                      </a:cubicBezTo>
                      <a:cubicBezTo>
                        <a:pt x="7840" y="23011"/>
                        <a:pt x="7846" y="23007"/>
                        <a:pt x="7849" y="22999"/>
                      </a:cubicBezTo>
                      <a:cubicBezTo>
                        <a:pt x="7879" y="22959"/>
                        <a:pt x="7908" y="22919"/>
                        <a:pt x="7936" y="22877"/>
                      </a:cubicBezTo>
                      <a:cubicBezTo>
                        <a:pt x="7948" y="22861"/>
                        <a:pt x="7959" y="22843"/>
                        <a:pt x="7971" y="22827"/>
                      </a:cubicBezTo>
                      <a:lnTo>
                        <a:pt x="7981" y="22811"/>
                      </a:lnTo>
                      <a:cubicBezTo>
                        <a:pt x="7984" y="22807"/>
                        <a:pt x="7987" y="22804"/>
                        <a:pt x="7988" y="22800"/>
                      </a:cubicBezTo>
                      <a:cubicBezTo>
                        <a:pt x="7991" y="22798"/>
                        <a:pt x="7994" y="22792"/>
                        <a:pt x="7999" y="22788"/>
                      </a:cubicBezTo>
                      <a:lnTo>
                        <a:pt x="8003" y="22781"/>
                      </a:lnTo>
                      <a:cubicBezTo>
                        <a:pt x="8009" y="22771"/>
                        <a:pt x="8015" y="22763"/>
                        <a:pt x="8022" y="22755"/>
                      </a:cubicBezTo>
                      <a:lnTo>
                        <a:pt x="8023" y="22753"/>
                      </a:lnTo>
                      <a:lnTo>
                        <a:pt x="8035" y="22737"/>
                      </a:lnTo>
                      <a:cubicBezTo>
                        <a:pt x="8038" y="22731"/>
                        <a:pt x="8044" y="22724"/>
                        <a:pt x="8047" y="22718"/>
                      </a:cubicBezTo>
                      <a:cubicBezTo>
                        <a:pt x="8287" y="22330"/>
                        <a:pt x="8455" y="21882"/>
                        <a:pt x="8545" y="21383"/>
                      </a:cubicBezTo>
                      <a:lnTo>
                        <a:pt x="8545" y="21383"/>
                      </a:lnTo>
                      <a:cubicBezTo>
                        <a:pt x="8539" y="21527"/>
                        <a:pt x="8531" y="21670"/>
                        <a:pt x="8519" y="21809"/>
                      </a:cubicBezTo>
                      <a:cubicBezTo>
                        <a:pt x="8506" y="21994"/>
                        <a:pt x="8494" y="22183"/>
                        <a:pt x="8491" y="22367"/>
                      </a:cubicBezTo>
                      <a:cubicBezTo>
                        <a:pt x="8488" y="22425"/>
                        <a:pt x="8484" y="22498"/>
                        <a:pt x="8506" y="22565"/>
                      </a:cubicBezTo>
                      <a:lnTo>
                        <a:pt x="8506" y="22566"/>
                      </a:lnTo>
                      <a:lnTo>
                        <a:pt x="8509" y="22572"/>
                      </a:lnTo>
                      <a:lnTo>
                        <a:pt x="8510" y="22574"/>
                      </a:lnTo>
                      <a:lnTo>
                        <a:pt x="8520" y="22601"/>
                      </a:lnTo>
                      <a:cubicBezTo>
                        <a:pt x="8523" y="22603"/>
                        <a:pt x="8523" y="22607"/>
                        <a:pt x="8525" y="22609"/>
                      </a:cubicBezTo>
                      <a:lnTo>
                        <a:pt x="8528" y="22616"/>
                      </a:lnTo>
                      <a:cubicBezTo>
                        <a:pt x="8531" y="22620"/>
                        <a:pt x="8532" y="22623"/>
                        <a:pt x="8533" y="22625"/>
                      </a:cubicBezTo>
                      <a:lnTo>
                        <a:pt x="8535" y="22629"/>
                      </a:lnTo>
                      <a:cubicBezTo>
                        <a:pt x="8554" y="22650"/>
                        <a:pt x="8571" y="22667"/>
                        <a:pt x="8592" y="22683"/>
                      </a:cubicBezTo>
                      <a:cubicBezTo>
                        <a:pt x="8599" y="22689"/>
                        <a:pt x="8605" y="22695"/>
                        <a:pt x="8612" y="22701"/>
                      </a:cubicBezTo>
                      <a:cubicBezTo>
                        <a:pt x="8625" y="22709"/>
                        <a:pt x="8640" y="22718"/>
                        <a:pt x="8652" y="22727"/>
                      </a:cubicBezTo>
                      <a:cubicBezTo>
                        <a:pt x="8672" y="22740"/>
                        <a:pt x="8694" y="22749"/>
                        <a:pt x="8716" y="22756"/>
                      </a:cubicBezTo>
                      <a:cubicBezTo>
                        <a:pt x="8762" y="22774"/>
                        <a:pt x="8811" y="22782"/>
                        <a:pt x="8865" y="22782"/>
                      </a:cubicBezTo>
                      <a:cubicBezTo>
                        <a:pt x="8869" y="22782"/>
                        <a:pt x="8873" y="22782"/>
                        <a:pt x="8877" y="22782"/>
                      </a:cubicBezTo>
                      <a:cubicBezTo>
                        <a:pt x="8899" y="22782"/>
                        <a:pt x="8921" y="22781"/>
                        <a:pt x="8946" y="22776"/>
                      </a:cubicBezTo>
                      <a:cubicBezTo>
                        <a:pt x="8949" y="22781"/>
                        <a:pt x="8954" y="22783"/>
                        <a:pt x="8960" y="22783"/>
                      </a:cubicBezTo>
                      <a:cubicBezTo>
                        <a:pt x="8961" y="22783"/>
                        <a:pt x="8963" y="22783"/>
                        <a:pt x="8965" y="22782"/>
                      </a:cubicBezTo>
                      <a:cubicBezTo>
                        <a:pt x="9388" y="22709"/>
                        <a:pt x="9887" y="22185"/>
                        <a:pt x="10058" y="21921"/>
                      </a:cubicBezTo>
                      <a:cubicBezTo>
                        <a:pt x="10312" y="21565"/>
                        <a:pt x="10514" y="21146"/>
                        <a:pt x="10677" y="20635"/>
                      </a:cubicBezTo>
                      <a:cubicBezTo>
                        <a:pt x="10698" y="20574"/>
                        <a:pt x="10717" y="20510"/>
                        <a:pt x="10736" y="20449"/>
                      </a:cubicBezTo>
                      <a:cubicBezTo>
                        <a:pt x="10778" y="20312"/>
                        <a:pt x="10822" y="20172"/>
                        <a:pt x="10864" y="20031"/>
                      </a:cubicBezTo>
                      <a:lnTo>
                        <a:pt x="10864" y="20031"/>
                      </a:lnTo>
                      <a:cubicBezTo>
                        <a:pt x="10858" y="20275"/>
                        <a:pt x="10852" y="20526"/>
                        <a:pt x="10836" y="20772"/>
                      </a:cubicBezTo>
                      <a:lnTo>
                        <a:pt x="10836" y="20777"/>
                      </a:lnTo>
                      <a:lnTo>
                        <a:pt x="10836" y="20780"/>
                      </a:lnTo>
                      <a:lnTo>
                        <a:pt x="10836" y="20802"/>
                      </a:lnTo>
                      <a:cubicBezTo>
                        <a:pt x="10836" y="20860"/>
                        <a:pt x="10829" y="20927"/>
                        <a:pt x="10820" y="20997"/>
                      </a:cubicBezTo>
                      <a:cubicBezTo>
                        <a:pt x="10807" y="21105"/>
                        <a:pt x="10797" y="21215"/>
                        <a:pt x="10806" y="21318"/>
                      </a:cubicBezTo>
                      <a:cubicBezTo>
                        <a:pt x="10820" y="21488"/>
                        <a:pt x="10896" y="21594"/>
                        <a:pt x="11037" y="21640"/>
                      </a:cubicBezTo>
                      <a:lnTo>
                        <a:pt x="11040" y="21641"/>
                      </a:lnTo>
                      <a:cubicBezTo>
                        <a:pt x="11056" y="21644"/>
                        <a:pt x="11074" y="21645"/>
                        <a:pt x="11090" y="21645"/>
                      </a:cubicBezTo>
                      <a:cubicBezTo>
                        <a:pt x="11464" y="21645"/>
                        <a:pt x="11689" y="21108"/>
                        <a:pt x="11840" y="20748"/>
                      </a:cubicBezTo>
                      <a:cubicBezTo>
                        <a:pt x="11861" y="20700"/>
                        <a:pt x="11878" y="20656"/>
                        <a:pt x="11897" y="20616"/>
                      </a:cubicBezTo>
                      <a:cubicBezTo>
                        <a:pt x="12218" y="19787"/>
                        <a:pt x="12378" y="18875"/>
                        <a:pt x="12372" y="17900"/>
                      </a:cubicBezTo>
                      <a:close/>
                      <a:moveTo>
                        <a:pt x="17102" y="30508"/>
                      </a:moveTo>
                      <a:lnTo>
                        <a:pt x="17102" y="30528"/>
                      </a:lnTo>
                      <a:lnTo>
                        <a:pt x="17102" y="30540"/>
                      </a:lnTo>
                      <a:cubicBezTo>
                        <a:pt x="17100" y="30595"/>
                        <a:pt x="17097" y="30649"/>
                        <a:pt x="17088" y="30693"/>
                      </a:cubicBezTo>
                      <a:lnTo>
                        <a:pt x="17088" y="30696"/>
                      </a:lnTo>
                      <a:cubicBezTo>
                        <a:pt x="17088" y="30699"/>
                        <a:pt x="17087" y="30703"/>
                        <a:pt x="17087" y="30708"/>
                      </a:cubicBezTo>
                      <a:lnTo>
                        <a:pt x="17087" y="30710"/>
                      </a:lnTo>
                      <a:cubicBezTo>
                        <a:pt x="17054" y="31002"/>
                        <a:pt x="16943" y="31282"/>
                        <a:pt x="16784" y="31483"/>
                      </a:cubicBezTo>
                      <a:cubicBezTo>
                        <a:pt x="16661" y="31639"/>
                        <a:pt x="16452" y="31815"/>
                        <a:pt x="16138" y="31815"/>
                      </a:cubicBezTo>
                      <a:cubicBezTo>
                        <a:pt x="16116" y="31815"/>
                        <a:pt x="16095" y="31814"/>
                        <a:pt x="16073" y="31812"/>
                      </a:cubicBezTo>
                      <a:cubicBezTo>
                        <a:pt x="15777" y="31804"/>
                        <a:pt x="15447" y="31744"/>
                        <a:pt x="15069" y="31629"/>
                      </a:cubicBezTo>
                      <a:cubicBezTo>
                        <a:pt x="15089" y="31618"/>
                        <a:pt x="15108" y="31608"/>
                        <a:pt x="15128" y="31595"/>
                      </a:cubicBezTo>
                      <a:lnTo>
                        <a:pt x="15130" y="31594"/>
                      </a:lnTo>
                      <a:cubicBezTo>
                        <a:pt x="15152" y="31582"/>
                        <a:pt x="15173" y="31565"/>
                        <a:pt x="15200" y="31547"/>
                      </a:cubicBezTo>
                      <a:lnTo>
                        <a:pt x="15206" y="31547"/>
                      </a:lnTo>
                      <a:cubicBezTo>
                        <a:pt x="15319" y="31462"/>
                        <a:pt x="15424" y="31365"/>
                        <a:pt x="15516" y="31270"/>
                      </a:cubicBezTo>
                      <a:lnTo>
                        <a:pt x="15523" y="31263"/>
                      </a:lnTo>
                      <a:cubicBezTo>
                        <a:pt x="15528" y="31258"/>
                        <a:pt x="15529" y="31256"/>
                        <a:pt x="15529" y="31251"/>
                      </a:cubicBezTo>
                      <a:cubicBezTo>
                        <a:pt x="15570" y="31209"/>
                        <a:pt x="15608" y="31171"/>
                        <a:pt x="15650" y="31132"/>
                      </a:cubicBezTo>
                      <a:cubicBezTo>
                        <a:pt x="15735" y="31044"/>
                        <a:pt x="15828" y="30941"/>
                        <a:pt x="15844" y="30834"/>
                      </a:cubicBezTo>
                      <a:cubicBezTo>
                        <a:pt x="16186" y="30776"/>
                        <a:pt x="16527" y="30675"/>
                        <a:pt x="16857" y="30579"/>
                      </a:cubicBezTo>
                      <a:cubicBezTo>
                        <a:pt x="16890" y="30571"/>
                        <a:pt x="16922" y="30562"/>
                        <a:pt x="16954" y="30550"/>
                      </a:cubicBezTo>
                      <a:cubicBezTo>
                        <a:pt x="16957" y="30551"/>
                        <a:pt x="16959" y="30551"/>
                        <a:pt x="16961" y="30551"/>
                      </a:cubicBezTo>
                      <a:cubicBezTo>
                        <a:pt x="16964" y="30551"/>
                        <a:pt x="16966" y="30551"/>
                        <a:pt x="16969" y="30550"/>
                      </a:cubicBezTo>
                      <a:lnTo>
                        <a:pt x="16986" y="30544"/>
                      </a:lnTo>
                      <a:cubicBezTo>
                        <a:pt x="17021" y="30534"/>
                        <a:pt x="17056" y="30525"/>
                        <a:pt x="17088" y="30515"/>
                      </a:cubicBezTo>
                      <a:cubicBezTo>
                        <a:pt x="17090" y="30515"/>
                        <a:pt x="17094" y="30514"/>
                        <a:pt x="17096" y="30512"/>
                      </a:cubicBezTo>
                      <a:lnTo>
                        <a:pt x="17102" y="30508"/>
                      </a:lnTo>
                      <a:close/>
                      <a:moveTo>
                        <a:pt x="12263" y="31251"/>
                      </a:moveTo>
                      <a:cubicBezTo>
                        <a:pt x="12276" y="31263"/>
                        <a:pt x="12286" y="31272"/>
                        <a:pt x="12298" y="31280"/>
                      </a:cubicBezTo>
                      <a:cubicBezTo>
                        <a:pt x="12310" y="31291"/>
                        <a:pt x="12323" y="31298"/>
                        <a:pt x="12336" y="31305"/>
                      </a:cubicBezTo>
                      <a:lnTo>
                        <a:pt x="12371" y="31327"/>
                      </a:lnTo>
                      <a:cubicBezTo>
                        <a:pt x="12436" y="31366"/>
                        <a:pt x="12503" y="31410"/>
                        <a:pt x="12572" y="31451"/>
                      </a:cubicBezTo>
                      <a:cubicBezTo>
                        <a:pt x="12585" y="31458"/>
                        <a:pt x="12597" y="31465"/>
                        <a:pt x="12608" y="31473"/>
                      </a:cubicBezTo>
                      <a:cubicBezTo>
                        <a:pt x="12780" y="31573"/>
                        <a:pt x="12922" y="31646"/>
                        <a:pt x="13056" y="31703"/>
                      </a:cubicBezTo>
                      <a:cubicBezTo>
                        <a:pt x="13067" y="31709"/>
                        <a:pt x="13082" y="31715"/>
                        <a:pt x="13097" y="31719"/>
                      </a:cubicBezTo>
                      <a:lnTo>
                        <a:pt x="13111" y="31725"/>
                      </a:lnTo>
                      <a:cubicBezTo>
                        <a:pt x="13124" y="31731"/>
                        <a:pt x="13137" y="31735"/>
                        <a:pt x="13148" y="31739"/>
                      </a:cubicBezTo>
                      <a:cubicBezTo>
                        <a:pt x="13168" y="31747"/>
                        <a:pt x="13188" y="31754"/>
                        <a:pt x="13210" y="31761"/>
                      </a:cubicBezTo>
                      <a:cubicBezTo>
                        <a:pt x="13355" y="31802"/>
                        <a:pt x="13493" y="31831"/>
                        <a:pt x="13633" y="31849"/>
                      </a:cubicBezTo>
                      <a:lnTo>
                        <a:pt x="13639" y="31852"/>
                      </a:lnTo>
                      <a:cubicBezTo>
                        <a:pt x="13758" y="31867"/>
                        <a:pt x="13877" y="31876"/>
                        <a:pt x="13995" y="31876"/>
                      </a:cubicBezTo>
                      <a:cubicBezTo>
                        <a:pt x="14062" y="31876"/>
                        <a:pt x="14129" y="31873"/>
                        <a:pt x="14194" y="31868"/>
                      </a:cubicBezTo>
                      <a:lnTo>
                        <a:pt x="14194" y="31868"/>
                      </a:lnTo>
                      <a:lnTo>
                        <a:pt x="14188" y="31873"/>
                      </a:lnTo>
                      <a:lnTo>
                        <a:pt x="14171" y="31891"/>
                      </a:lnTo>
                      <a:lnTo>
                        <a:pt x="14165" y="31897"/>
                      </a:lnTo>
                      <a:lnTo>
                        <a:pt x="14131" y="31929"/>
                      </a:lnTo>
                      <a:lnTo>
                        <a:pt x="14117" y="31943"/>
                      </a:lnTo>
                      <a:cubicBezTo>
                        <a:pt x="13676" y="32389"/>
                        <a:pt x="13253" y="32614"/>
                        <a:pt x="12862" y="32614"/>
                      </a:cubicBezTo>
                      <a:cubicBezTo>
                        <a:pt x="12850" y="32614"/>
                        <a:pt x="12838" y="32614"/>
                        <a:pt x="12826" y="32614"/>
                      </a:cubicBezTo>
                      <a:cubicBezTo>
                        <a:pt x="12483" y="32602"/>
                        <a:pt x="12155" y="32413"/>
                        <a:pt x="11849" y="32053"/>
                      </a:cubicBezTo>
                      <a:cubicBezTo>
                        <a:pt x="11846" y="32050"/>
                        <a:pt x="11840" y="32045"/>
                        <a:pt x="11835" y="32045"/>
                      </a:cubicBezTo>
                      <a:cubicBezTo>
                        <a:pt x="11660" y="31837"/>
                        <a:pt x="11491" y="31570"/>
                        <a:pt x="11330" y="31256"/>
                      </a:cubicBezTo>
                      <a:lnTo>
                        <a:pt x="11330" y="31256"/>
                      </a:lnTo>
                      <a:cubicBezTo>
                        <a:pt x="11470" y="31261"/>
                        <a:pt x="11617" y="31264"/>
                        <a:pt x="11757" y="31264"/>
                      </a:cubicBezTo>
                      <a:cubicBezTo>
                        <a:pt x="11937" y="31264"/>
                        <a:pt x="12107" y="31261"/>
                        <a:pt x="12263" y="31251"/>
                      </a:cubicBezTo>
                      <a:close/>
                      <a:moveTo>
                        <a:pt x="14604" y="31820"/>
                      </a:moveTo>
                      <a:cubicBezTo>
                        <a:pt x="14762" y="31939"/>
                        <a:pt x="14948" y="32035"/>
                        <a:pt x="15156" y="32110"/>
                      </a:cubicBezTo>
                      <a:cubicBezTo>
                        <a:pt x="15159" y="32115"/>
                        <a:pt x="15162" y="32121"/>
                        <a:pt x="15165" y="32129"/>
                      </a:cubicBezTo>
                      <a:cubicBezTo>
                        <a:pt x="15173" y="32147"/>
                        <a:pt x="15185" y="32168"/>
                        <a:pt x="15194" y="32187"/>
                      </a:cubicBezTo>
                      <a:cubicBezTo>
                        <a:pt x="15216" y="32226"/>
                        <a:pt x="15236" y="32264"/>
                        <a:pt x="15249" y="32306"/>
                      </a:cubicBezTo>
                      <a:cubicBezTo>
                        <a:pt x="15385" y="32643"/>
                        <a:pt x="15450" y="32984"/>
                        <a:pt x="15450" y="33340"/>
                      </a:cubicBezTo>
                      <a:lnTo>
                        <a:pt x="15450" y="33345"/>
                      </a:lnTo>
                      <a:cubicBezTo>
                        <a:pt x="15443" y="33474"/>
                        <a:pt x="15436" y="33622"/>
                        <a:pt x="15338" y="33705"/>
                      </a:cubicBezTo>
                      <a:cubicBezTo>
                        <a:pt x="15290" y="33739"/>
                        <a:pt x="15238" y="33770"/>
                        <a:pt x="15179" y="33793"/>
                      </a:cubicBezTo>
                      <a:cubicBezTo>
                        <a:pt x="15090" y="33830"/>
                        <a:pt x="14985" y="33855"/>
                        <a:pt x="14882" y="33855"/>
                      </a:cubicBezTo>
                      <a:cubicBezTo>
                        <a:pt x="14766" y="33855"/>
                        <a:pt x="14653" y="33823"/>
                        <a:pt x="14567" y="33740"/>
                      </a:cubicBezTo>
                      <a:cubicBezTo>
                        <a:pt x="14477" y="33515"/>
                        <a:pt x="14405" y="33275"/>
                        <a:pt x="14338" y="33047"/>
                      </a:cubicBezTo>
                      <a:cubicBezTo>
                        <a:pt x="14303" y="32932"/>
                        <a:pt x="14268" y="32813"/>
                        <a:pt x="14231" y="32694"/>
                      </a:cubicBezTo>
                      <a:cubicBezTo>
                        <a:pt x="14217" y="32665"/>
                        <a:pt x="14209" y="32634"/>
                        <a:pt x="14197" y="32602"/>
                      </a:cubicBezTo>
                      <a:cubicBezTo>
                        <a:pt x="14181" y="32553"/>
                        <a:pt x="14165" y="32503"/>
                        <a:pt x="14143" y="32456"/>
                      </a:cubicBezTo>
                      <a:cubicBezTo>
                        <a:pt x="14331" y="32268"/>
                        <a:pt x="14488" y="32050"/>
                        <a:pt x="14604" y="31820"/>
                      </a:cubicBezTo>
                      <a:close/>
                      <a:moveTo>
                        <a:pt x="10546" y="36633"/>
                      </a:moveTo>
                      <a:lnTo>
                        <a:pt x="10546" y="36633"/>
                      </a:lnTo>
                      <a:cubicBezTo>
                        <a:pt x="10661" y="36845"/>
                        <a:pt x="10492" y="37052"/>
                        <a:pt x="10377" y="37159"/>
                      </a:cubicBezTo>
                      <a:cubicBezTo>
                        <a:pt x="10153" y="37358"/>
                        <a:pt x="9881" y="37560"/>
                        <a:pt x="9575" y="37560"/>
                      </a:cubicBezTo>
                      <a:cubicBezTo>
                        <a:pt x="9571" y="37560"/>
                        <a:pt x="9567" y="37560"/>
                        <a:pt x="9562" y="37560"/>
                      </a:cubicBezTo>
                      <a:cubicBezTo>
                        <a:pt x="9548" y="37559"/>
                        <a:pt x="9536" y="37557"/>
                        <a:pt x="9522" y="37550"/>
                      </a:cubicBezTo>
                      <a:cubicBezTo>
                        <a:pt x="9490" y="37535"/>
                        <a:pt x="9460" y="37509"/>
                        <a:pt x="9431" y="37482"/>
                      </a:cubicBezTo>
                      <a:cubicBezTo>
                        <a:pt x="9624" y="37433"/>
                        <a:pt x="9781" y="37292"/>
                        <a:pt x="9867" y="37094"/>
                      </a:cubicBezTo>
                      <a:cubicBezTo>
                        <a:pt x="9871" y="37087"/>
                        <a:pt x="9873" y="37081"/>
                        <a:pt x="9876" y="37073"/>
                      </a:cubicBezTo>
                      <a:cubicBezTo>
                        <a:pt x="9937" y="37069"/>
                        <a:pt x="9995" y="37059"/>
                        <a:pt x="10051" y="37043"/>
                      </a:cubicBezTo>
                      <a:cubicBezTo>
                        <a:pt x="10259" y="36985"/>
                        <a:pt x="10428" y="36843"/>
                        <a:pt x="10546" y="36633"/>
                      </a:cubicBezTo>
                      <a:close/>
                      <a:moveTo>
                        <a:pt x="9439" y="34775"/>
                      </a:moveTo>
                      <a:cubicBezTo>
                        <a:pt x="9678" y="34775"/>
                        <a:pt x="9905" y="34994"/>
                        <a:pt x="10011" y="35142"/>
                      </a:cubicBezTo>
                      <a:cubicBezTo>
                        <a:pt x="10014" y="35148"/>
                        <a:pt x="10020" y="35150"/>
                        <a:pt x="10026" y="35153"/>
                      </a:cubicBezTo>
                      <a:cubicBezTo>
                        <a:pt x="10040" y="35172"/>
                        <a:pt x="10052" y="35193"/>
                        <a:pt x="10064" y="35214"/>
                      </a:cubicBezTo>
                      <a:cubicBezTo>
                        <a:pt x="10275" y="35568"/>
                        <a:pt x="10335" y="35970"/>
                        <a:pt x="10226" y="36320"/>
                      </a:cubicBezTo>
                      <a:cubicBezTo>
                        <a:pt x="10220" y="36340"/>
                        <a:pt x="10212" y="36362"/>
                        <a:pt x="10204" y="36386"/>
                      </a:cubicBezTo>
                      <a:cubicBezTo>
                        <a:pt x="10191" y="36421"/>
                        <a:pt x="10179" y="36451"/>
                        <a:pt x="10164" y="36480"/>
                      </a:cubicBezTo>
                      <a:cubicBezTo>
                        <a:pt x="10157" y="36493"/>
                        <a:pt x="10151" y="36505"/>
                        <a:pt x="10144" y="36520"/>
                      </a:cubicBezTo>
                      <a:cubicBezTo>
                        <a:pt x="10106" y="36604"/>
                        <a:pt x="10027" y="36646"/>
                        <a:pt x="9956" y="36679"/>
                      </a:cubicBezTo>
                      <a:lnTo>
                        <a:pt x="9954" y="36680"/>
                      </a:lnTo>
                      <a:cubicBezTo>
                        <a:pt x="9954" y="36670"/>
                        <a:pt x="9954" y="36661"/>
                        <a:pt x="9953" y="36649"/>
                      </a:cubicBezTo>
                      <a:lnTo>
                        <a:pt x="9950" y="36635"/>
                      </a:lnTo>
                      <a:lnTo>
                        <a:pt x="9946" y="36581"/>
                      </a:lnTo>
                      <a:lnTo>
                        <a:pt x="9943" y="36566"/>
                      </a:lnTo>
                      <a:cubicBezTo>
                        <a:pt x="9941" y="36546"/>
                        <a:pt x="9938" y="36526"/>
                        <a:pt x="9934" y="36505"/>
                      </a:cubicBezTo>
                      <a:lnTo>
                        <a:pt x="9933" y="36499"/>
                      </a:lnTo>
                      <a:cubicBezTo>
                        <a:pt x="9928" y="36482"/>
                        <a:pt x="9925" y="36463"/>
                        <a:pt x="9921" y="36447"/>
                      </a:cubicBezTo>
                      <a:lnTo>
                        <a:pt x="9919" y="36438"/>
                      </a:lnTo>
                      <a:cubicBezTo>
                        <a:pt x="9917" y="36422"/>
                        <a:pt x="9912" y="36405"/>
                        <a:pt x="9906" y="36389"/>
                      </a:cubicBezTo>
                      <a:lnTo>
                        <a:pt x="9906" y="36386"/>
                      </a:lnTo>
                      <a:cubicBezTo>
                        <a:pt x="9902" y="36365"/>
                        <a:pt x="9895" y="36345"/>
                        <a:pt x="9889" y="36324"/>
                      </a:cubicBezTo>
                      <a:cubicBezTo>
                        <a:pt x="9885" y="36316"/>
                        <a:pt x="9883" y="36307"/>
                        <a:pt x="9880" y="36298"/>
                      </a:cubicBezTo>
                      <a:cubicBezTo>
                        <a:pt x="9876" y="36288"/>
                        <a:pt x="9874" y="36279"/>
                        <a:pt x="9870" y="36270"/>
                      </a:cubicBezTo>
                      <a:cubicBezTo>
                        <a:pt x="9812" y="36106"/>
                        <a:pt x="9730" y="35950"/>
                        <a:pt x="9666" y="35832"/>
                      </a:cubicBezTo>
                      <a:cubicBezTo>
                        <a:pt x="9632" y="35768"/>
                        <a:pt x="9597" y="35704"/>
                        <a:pt x="9562" y="35644"/>
                      </a:cubicBezTo>
                      <a:cubicBezTo>
                        <a:pt x="9552" y="35628"/>
                        <a:pt x="9542" y="35609"/>
                        <a:pt x="9532" y="35591"/>
                      </a:cubicBezTo>
                      <a:cubicBezTo>
                        <a:pt x="9481" y="35499"/>
                        <a:pt x="9417" y="35384"/>
                        <a:pt x="9294" y="35380"/>
                      </a:cubicBezTo>
                      <a:lnTo>
                        <a:pt x="9287" y="35380"/>
                      </a:lnTo>
                      <a:cubicBezTo>
                        <a:pt x="9248" y="35390"/>
                        <a:pt x="9202" y="35421"/>
                        <a:pt x="9202" y="35505"/>
                      </a:cubicBezTo>
                      <a:cubicBezTo>
                        <a:pt x="9202" y="35559"/>
                        <a:pt x="9220" y="35620"/>
                        <a:pt x="9236" y="35667"/>
                      </a:cubicBezTo>
                      <a:cubicBezTo>
                        <a:pt x="9240" y="35676"/>
                        <a:pt x="9242" y="35686"/>
                        <a:pt x="9246" y="35695"/>
                      </a:cubicBezTo>
                      <a:cubicBezTo>
                        <a:pt x="9262" y="35744"/>
                        <a:pt x="9284" y="35797"/>
                        <a:pt x="9307" y="35862"/>
                      </a:cubicBezTo>
                      <a:lnTo>
                        <a:pt x="9326" y="35912"/>
                      </a:lnTo>
                      <a:cubicBezTo>
                        <a:pt x="9350" y="35970"/>
                        <a:pt x="9373" y="36031"/>
                        <a:pt x="9396" y="36096"/>
                      </a:cubicBezTo>
                      <a:lnTo>
                        <a:pt x="9417" y="36088"/>
                      </a:lnTo>
                      <a:lnTo>
                        <a:pt x="9417" y="36088"/>
                      </a:lnTo>
                      <a:lnTo>
                        <a:pt x="9401" y="36097"/>
                      </a:lnTo>
                      <a:lnTo>
                        <a:pt x="9396" y="36097"/>
                      </a:lnTo>
                      <a:cubicBezTo>
                        <a:pt x="9396" y="36098"/>
                        <a:pt x="9399" y="36101"/>
                        <a:pt x="9401" y="36103"/>
                      </a:cubicBezTo>
                      <a:cubicBezTo>
                        <a:pt x="9504" y="36383"/>
                        <a:pt x="9606" y="36731"/>
                        <a:pt x="9497" y="36964"/>
                      </a:cubicBezTo>
                      <a:cubicBezTo>
                        <a:pt x="9452" y="37063"/>
                        <a:pt x="9372" y="37136"/>
                        <a:pt x="9256" y="37183"/>
                      </a:cubicBezTo>
                      <a:cubicBezTo>
                        <a:pt x="9253" y="37059"/>
                        <a:pt x="9224" y="36944"/>
                        <a:pt x="9175" y="36852"/>
                      </a:cubicBezTo>
                      <a:lnTo>
                        <a:pt x="9156" y="36816"/>
                      </a:lnTo>
                      <a:cubicBezTo>
                        <a:pt x="9093" y="36687"/>
                        <a:pt x="9028" y="36556"/>
                        <a:pt x="8947" y="36434"/>
                      </a:cubicBezTo>
                      <a:cubicBezTo>
                        <a:pt x="8835" y="36269"/>
                        <a:pt x="8721" y="36160"/>
                        <a:pt x="8586" y="36091"/>
                      </a:cubicBezTo>
                      <a:cubicBezTo>
                        <a:pt x="8563" y="36079"/>
                        <a:pt x="8535" y="36074"/>
                        <a:pt x="8506" y="36074"/>
                      </a:cubicBezTo>
                      <a:cubicBezTo>
                        <a:pt x="8481" y="36074"/>
                        <a:pt x="8455" y="36078"/>
                        <a:pt x="8433" y="36087"/>
                      </a:cubicBezTo>
                      <a:cubicBezTo>
                        <a:pt x="8402" y="36097"/>
                        <a:pt x="8382" y="36116"/>
                        <a:pt x="8372" y="36139"/>
                      </a:cubicBezTo>
                      <a:cubicBezTo>
                        <a:pt x="8360" y="36157"/>
                        <a:pt x="8353" y="36189"/>
                        <a:pt x="8373" y="36230"/>
                      </a:cubicBezTo>
                      <a:lnTo>
                        <a:pt x="8375" y="36233"/>
                      </a:lnTo>
                      <a:cubicBezTo>
                        <a:pt x="8389" y="36254"/>
                        <a:pt x="8405" y="36279"/>
                        <a:pt x="8426" y="36307"/>
                      </a:cubicBezTo>
                      <a:cubicBezTo>
                        <a:pt x="8478" y="36386"/>
                        <a:pt x="8547" y="36485"/>
                        <a:pt x="8614" y="36594"/>
                      </a:cubicBezTo>
                      <a:cubicBezTo>
                        <a:pt x="8617" y="36600"/>
                        <a:pt x="8622" y="36604"/>
                        <a:pt x="8628" y="36606"/>
                      </a:cubicBezTo>
                      <a:cubicBezTo>
                        <a:pt x="8797" y="36890"/>
                        <a:pt x="8882" y="37104"/>
                        <a:pt x="8882" y="37263"/>
                      </a:cubicBezTo>
                      <a:cubicBezTo>
                        <a:pt x="8882" y="37272"/>
                        <a:pt x="8882" y="37282"/>
                        <a:pt x="8879" y="37291"/>
                      </a:cubicBezTo>
                      <a:cubicBezTo>
                        <a:pt x="8879" y="37299"/>
                        <a:pt x="8877" y="37307"/>
                        <a:pt x="8877" y="37315"/>
                      </a:cubicBezTo>
                      <a:cubicBezTo>
                        <a:pt x="8869" y="37385"/>
                        <a:pt x="8841" y="37438"/>
                        <a:pt x="8794" y="37479"/>
                      </a:cubicBezTo>
                      <a:cubicBezTo>
                        <a:pt x="8775" y="37495"/>
                        <a:pt x="8755" y="37508"/>
                        <a:pt x="8732" y="37518"/>
                      </a:cubicBezTo>
                      <a:cubicBezTo>
                        <a:pt x="8727" y="37518"/>
                        <a:pt x="8723" y="37518"/>
                        <a:pt x="8719" y="37518"/>
                      </a:cubicBezTo>
                      <a:cubicBezTo>
                        <a:pt x="8690" y="37518"/>
                        <a:pt x="8659" y="37514"/>
                        <a:pt x="8630" y="37509"/>
                      </a:cubicBezTo>
                      <a:lnTo>
                        <a:pt x="8586" y="37503"/>
                      </a:lnTo>
                      <a:cubicBezTo>
                        <a:pt x="8561" y="37377"/>
                        <a:pt x="8497" y="37257"/>
                        <a:pt x="8437" y="37145"/>
                      </a:cubicBezTo>
                      <a:lnTo>
                        <a:pt x="8433" y="37138"/>
                      </a:lnTo>
                      <a:cubicBezTo>
                        <a:pt x="8344" y="36985"/>
                        <a:pt x="8255" y="36834"/>
                        <a:pt x="8141" y="36708"/>
                      </a:cubicBezTo>
                      <a:cubicBezTo>
                        <a:pt x="8140" y="36706"/>
                        <a:pt x="8140" y="36702"/>
                        <a:pt x="8139" y="36700"/>
                      </a:cubicBezTo>
                      <a:cubicBezTo>
                        <a:pt x="8096" y="36651"/>
                        <a:pt x="8048" y="36606"/>
                        <a:pt x="7996" y="36565"/>
                      </a:cubicBezTo>
                      <a:cubicBezTo>
                        <a:pt x="7994" y="36563"/>
                        <a:pt x="7990" y="36562"/>
                        <a:pt x="7988" y="36562"/>
                      </a:cubicBezTo>
                      <a:cubicBezTo>
                        <a:pt x="7964" y="36554"/>
                        <a:pt x="7943" y="36550"/>
                        <a:pt x="7924" y="36550"/>
                      </a:cubicBezTo>
                      <a:cubicBezTo>
                        <a:pt x="7896" y="36550"/>
                        <a:pt x="7874" y="36559"/>
                        <a:pt x="7859" y="36577"/>
                      </a:cubicBezTo>
                      <a:cubicBezTo>
                        <a:pt x="7832" y="36606"/>
                        <a:pt x="7832" y="36657"/>
                        <a:pt x="7857" y="36716"/>
                      </a:cubicBezTo>
                      <a:cubicBezTo>
                        <a:pt x="7862" y="36728"/>
                        <a:pt x="7866" y="36738"/>
                        <a:pt x="7872" y="36750"/>
                      </a:cubicBezTo>
                      <a:cubicBezTo>
                        <a:pt x="7873" y="36754"/>
                        <a:pt x="7879" y="36759"/>
                        <a:pt x="7885" y="36760"/>
                      </a:cubicBezTo>
                      <a:cubicBezTo>
                        <a:pt x="7891" y="36772"/>
                        <a:pt x="7898" y="36781"/>
                        <a:pt x="7905" y="36791"/>
                      </a:cubicBezTo>
                      <a:cubicBezTo>
                        <a:pt x="7942" y="36867"/>
                        <a:pt x="7971" y="36926"/>
                        <a:pt x="7997" y="36986"/>
                      </a:cubicBezTo>
                      <a:lnTo>
                        <a:pt x="8012" y="37017"/>
                      </a:lnTo>
                      <a:cubicBezTo>
                        <a:pt x="8090" y="37181"/>
                        <a:pt x="8146" y="37329"/>
                        <a:pt x="8190" y="37483"/>
                      </a:cubicBezTo>
                      <a:cubicBezTo>
                        <a:pt x="8200" y="37531"/>
                        <a:pt x="8213" y="37582"/>
                        <a:pt x="8213" y="37632"/>
                      </a:cubicBezTo>
                      <a:cubicBezTo>
                        <a:pt x="8213" y="37684"/>
                        <a:pt x="8201" y="37723"/>
                        <a:pt x="8176" y="37757"/>
                      </a:cubicBezTo>
                      <a:cubicBezTo>
                        <a:pt x="8137" y="37800"/>
                        <a:pt x="8085" y="37812"/>
                        <a:pt x="8038" y="37812"/>
                      </a:cubicBezTo>
                      <a:cubicBezTo>
                        <a:pt x="8006" y="37812"/>
                        <a:pt x="7976" y="37806"/>
                        <a:pt x="7953" y="37801"/>
                      </a:cubicBezTo>
                      <a:cubicBezTo>
                        <a:pt x="7949" y="37799"/>
                        <a:pt x="7945" y="37799"/>
                        <a:pt x="7939" y="37796"/>
                      </a:cubicBezTo>
                      <a:lnTo>
                        <a:pt x="7934" y="37795"/>
                      </a:lnTo>
                      <a:cubicBezTo>
                        <a:pt x="7927" y="37793"/>
                        <a:pt x="7920" y="37789"/>
                        <a:pt x="7913" y="37788"/>
                      </a:cubicBezTo>
                      <a:cubicBezTo>
                        <a:pt x="7908" y="37786"/>
                        <a:pt x="7902" y="37785"/>
                        <a:pt x="7900" y="37782"/>
                      </a:cubicBezTo>
                      <a:lnTo>
                        <a:pt x="7883" y="37793"/>
                      </a:lnTo>
                      <a:lnTo>
                        <a:pt x="7889" y="37772"/>
                      </a:lnTo>
                      <a:lnTo>
                        <a:pt x="7883" y="37770"/>
                      </a:lnTo>
                      <a:cubicBezTo>
                        <a:pt x="7878" y="37769"/>
                        <a:pt x="7872" y="37764"/>
                        <a:pt x="7865" y="37761"/>
                      </a:cubicBezTo>
                      <a:cubicBezTo>
                        <a:pt x="7755" y="37707"/>
                        <a:pt x="7679" y="37623"/>
                        <a:pt x="7662" y="37543"/>
                      </a:cubicBezTo>
                      <a:lnTo>
                        <a:pt x="7662" y="37543"/>
                      </a:lnTo>
                      <a:lnTo>
                        <a:pt x="7690" y="37565"/>
                      </a:lnTo>
                      <a:lnTo>
                        <a:pt x="7694" y="37566"/>
                      </a:lnTo>
                      <a:cubicBezTo>
                        <a:pt x="7704" y="37572"/>
                        <a:pt x="7717" y="37576"/>
                        <a:pt x="7730" y="37581"/>
                      </a:cubicBezTo>
                      <a:cubicBezTo>
                        <a:pt x="7743" y="37584"/>
                        <a:pt x="7757" y="37585"/>
                        <a:pt x="7770" y="37585"/>
                      </a:cubicBezTo>
                      <a:cubicBezTo>
                        <a:pt x="7802" y="37585"/>
                        <a:pt x="7833" y="37576"/>
                        <a:pt x="7859" y="37557"/>
                      </a:cubicBezTo>
                      <a:cubicBezTo>
                        <a:pt x="7900" y="37528"/>
                        <a:pt x="7929" y="37480"/>
                        <a:pt x="7934" y="37428"/>
                      </a:cubicBezTo>
                      <a:cubicBezTo>
                        <a:pt x="7934" y="37422"/>
                        <a:pt x="7934" y="37416"/>
                        <a:pt x="7936" y="37412"/>
                      </a:cubicBezTo>
                      <a:lnTo>
                        <a:pt x="7913" y="37412"/>
                      </a:lnTo>
                      <a:lnTo>
                        <a:pt x="7936" y="37409"/>
                      </a:lnTo>
                      <a:lnTo>
                        <a:pt x="7936" y="37407"/>
                      </a:lnTo>
                      <a:cubicBezTo>
                        <a:pt x="7936" y="37398"/>
                        <a:pt x="7936" y="37391"/>
                        <a:pt x="7934" y="37384"/>
                      </a:cubicBezTo>
                      <a:cubicBezTo>
                        <a:pt x="7929" y="37343"/>
                        <a:pt x="7908" y="37305"/>
                        <a:pt x="7876" y="37276"/>
                      </a:cubicBezTo>
                      <a:lnTo>
                        <a:pt x="7870" y="37273"/>
                      </a:lnTo>
                      <a:cubicBezTo>
                        <a:pt x="7859" y="37260"/>
                        <a:pt x="7849" y="37247"/>
                        <a:pt x="7835" y="37234"/>
                      </a:cubicBezTo>
                      <a:cubicBezTo>
                        <a:pt x="7726" y="37114"/>
                        <a:pt x="7602" y="37018"/>
                        <a:pt x="7445" y="36925"/>
                      </a:cubicBezTo>
                      <a:lnTo>
                        <a:pt x="7435" y="36918"/>
                      </a:lnTo>
                      <a:cubicBezTo>
                        <a:pt x="7410" y="36899"/>
                        <a:pt x="7375" y="36872"/>
                        <a:pt x="7338" y="36872"/>
                      </a:cubicBezTo>
                      <a:cubicBezTo>
                        <a:pt x="7319" y="36872"/>
                        <a:pt x="7300" y="36879"/>
                        <a:pt x="7282" y="36897"/>
                      </a:cubicBezTo>
                      <a:cubicBezTo>
                        <a:pt x="7271" y="36910"/>
                        <a:pt x="7264" y="36926"/>
                        <a:pt x="7263" y="36945"/>
                      </a:cubicBezTo>
                      <a:cubicBezTo>
                        <a:pt x="7263" y="36954"/>
                        <a:pt x="7264" y="36963"/>
                        <a:pt x="7267" y="36971"/>
                      </a:cubicBezTo>
                      <a:cubicBezTo>
                        <a:pt x="7270" y="36982"/>
                        <a:pt x="7273" y="36989"/>
                        <a:pt x="7277" y="36993"/>
                      </a:cubicBezTo>
                      <a:cubicBezTo>
                        <a:pt x="7293" y="37021"/>
                        <a:pt x="7309" y="37050"/>
                        <a:pt x="7325" y="37079"/>
                      </a:cubicBezTo>
                      <a:cubicBezTo>
                        <a:pt x="7331" y="37090"/>
                        <a:pt x="7338" y="37101"/>
                        <a:pt x="7344" y="37113"/>
                      </a:cubicBezTo>
                      <a:cubicBezTo>
                        <a:pt x="7309" y="37132"/>
                        <a:pt x="7274" y="37158"/>
                        <a:pt x="7242" y="37186"/>
                      </a:cubicBezTo>
                      <a:cubicBezTo>
                        <a:pt x="7199" y="37219"/>
                        <a:pt x="7153" y="37256"/>
                        <a:pt x="7110" y="37269"/>
                      </a:cubicBezTo>
                      <a:lnTo>
                        <a:pt x="7105" y="37270"/>
                      </a:lnTo>
                      <a:cubicBezTo>
                        <a:pt x="7083" y="37282"/>
                        <a:pt x="7060" y="37289"/>
                        <a:pt x="7034" y="37295"/>
                      </a:cubicBezTo>
                      <a:cubicBezTo>
                        <a:pt x="7029" y="37296"/>
                        <a:pt x="7024" y="37298"/>
                        <a:pt x="7016" y="37299"/>
                      </a:cubicBezTo>
                      <a:cubicBezTo>
                        <a:pt x="7009" y="37299"/>
                        <a:pt x="7002" y="37299"/>
                        <a:pt x="6994" y="37299"/>
                      </a:cubicBezTo>
                      <a:cubicBezTo>
                        <a:pt x="6931" y="37299"/>
                        <a:pt x="6865" y="37314"/>
                        <a:pt x="6801" y="37331"/>
                      </a:cubicBezTo>
                      <a:cubicBezTo>
                        <a:pt x="6748" y="37346"/>
                        <a:pt x="6697" y="37358"/>
                        <a:pt x="6653" y="37361"/>
                      </a:cubicBezTo>
                      <a:lnTo>
                        <a:pt x="6651" y="37361"/>
                      </a:lnTo>
                      <a:lnTo>
                        <a:pt x="6551" y="37377"/>
                      </a:lnTo>
                      <a:cubicBezTo>
                        <a:pt x="6341" y="37413"/>
                        <a:pt x="6128" y="37450"/>
                        <a:pt x="5917" y="37450"/>
                      </a:cubicBezTo>
                      <a:cubicBezTo>
                        <a:pt x="5746" y="37450"/>
                        <a:pt x="5578" y="37425"/>
                        <a:pt x="5416" y="37356"/>
                      </a:cubicBezTo>
                      <a:cubicBezTo>
                        <a:pt x="5144" y="37259"/>
                        <a:pt x="4953" y="37005"/>
                        <a:pt x="4906" y="36677"/>
                      </a:cubicBezTo>
                      <a:lnTo>
                        <a:pt x="4906" y="36671"/>
                      </a:lnTo>
                      <a:lnTo>
                        <a:pt x="4906" y="36665"/>
                      </a:lnTo>
                      <a:cubicBezTo>
                        <a:pt x="4897" y="36601"/>
                        <a:pt x="4896" y="36536"/>
                        <a:pt x="4899" y="36470"/>
                      </a:cubicBezTo>
                      <a:cubicBezTo>
                        <a:pt x="4903" y="36402"/>
                        <a:pt x="4916" y="36335"/>
                        <a:pt x="4934" y="36269"/>
                      </a:cubicBezTo>
                      <a:cubicBezTo>
                        <a:pt x="4950" y="36212"/>
                        <a:pt x="4983" y="36161"/>
                        <a:pt x="5015" y="36110"/>
                      </a:cubicBezTo>
                      <a:cubicBezTo>
                        <a:pt x="5028" y="36088"/>
                        <a:pt x="5043" y="36066"/>
                        <a:pt x="5056" y="36045"/>
                      </a:cubicBezTo>
                      <a:lnTo>
                        <a:pt x="5059" y="36042"/>
                      </a:lnTo>
                      <a:cubicBezTo>
                        <a:pt x="5248" y="35999"/>
                        <a:pt x="5470" y="35951"/>
                        <a:pt x="5694" y="35928"/>
                      </a:cubicBezTo>
                      <a:cubicBezTo>
                        <a:pt x="5961" y="35890"/>
                        <a:pt x="6237" y="35889"/>
                        <a:pt x="6502" y="35884"/>
                      </a:cubicBezTo>
                      <a:cubicBezTo>
                        <a:pt x="6586" y="35883"/>
                        <a:pt x="6672" y="35883"/>
                        <a:pt x="6755" y="35881"/>
                      </a:cubicBezTo>
                      <a:cubicBezTo>
                        <a:pt x="6782" y="35921"/>
                        <a:pt x="6830" y="35945"/>
                        <a:pt x="6881" y="35945"/>
                      </a:cubicBezTo>
                      <a:cubicBezTo>
                        <a:pt x="6901" y="35945"/>
                        <a:pt x="6921" y="35942"/>
                        <a:pt x="6941" y="35934"/>
                      </a:cubicBezTo>
                      <a:lnTo>
                        <a:pt x="6945" y="35932"/>
                      </a:lnTo>
                      <a:cubicBezTo>
                        <a:pt x="7593" y="35540"/>
                        <a:pt x="8168" y="35271"/>
                        <a:pt x="8755" y="35083"/>
                      </a:cubicBezTo>
                      <a:cubicBezTo>
                        <a:pt x="8799" y="35065"/>
                        <a:pt x="8853" y="35052"/>
                        <a:pt x="8907" y="35039"/>
                      </a:cubicBezTo>
                      <a:cubicBezTo>
                        <a:pt x="9022" y="35014"/>
                        <a:pt x="9138" y="34986"/>
                        <a:pt x="9202" y="34893"/>
                      </a:cubicBezTo>
                      <a:cubicBezTo>
                        <a:pt x="9214" y="34876"/>
                        <a:pt x="9226" y="34857"/>
                        <a:pt x="9235" y="34835"/>
                      </a:cubicBezTo>
                      <a:cubicBezTo>
                        <a:pt x="9302" y="34793"/>
                        <a:pt x="9371" y="34775"/>
                        <a:pt x="9439" y="34775"/>
                      </a:cubicBezTo>
                      <a:close/>
                      <a:moveTo>
                        <a:pt x="21796" y="25633"/>
                      </a:moveTo>
                      <a:cubicBezTo>
                        <a:pt x="22102" y="25970"/>
                        <a:pt x="22176" y="26945"/>
                        <a:pt x="22232" y="27659"/>
                      </a:cubicBezTo>
                      <a:cubicBezTo>
                        <a:pt x="22235" y="27711"/>
                        <a:pt x="22239" y="27765"/>
                        <a:pt x="22245" y="27813"/>
                      </a:cubicBezTo>
                      <a:lnTo>
                        <a:pt x="22245" y="27818"/>
                      </a:lnTo>
                      <a:lnTo>
                        <a:pt x="22252" y="27896"/>
                      </a:lnTo>
                      <a:cubicBezTo>
                        <a:pt x="22258" y="27973"/>
                        <a:pt x="22267" y="28043"/>
                        <a:pt x="22274" y="28108"/>
                      </a:cubicBezTo>
                      <a:cubicBezTo>
                        <a:pt x="22275" y="28126"/>
                        <a:pt x="22278" y="28147"/>
                        <a:pt x="22280" y="28166"/>
                      </a:cubicBezTo>
                      <a:cubicBezTo>
                        <a:pt x="22286" y="28261"/>
                        <a:pt x="22293" y="28357"/>
                        <a:pt x="22299" y="28451"/>
                      </a:cubicBezTo>
                      <a:cubicBezTo>
                        <a:pt x="22319" y="28752"/>
                        <a:pt x="22338" y="29062"/>
                        <a:pt x="22342" y="29368"/>
                      </a:cubicBezTo>
                      <a:cubicBezTo>
                        <a:pt x="22344" y="29510"/>
                        <a:pt x="22342" y="29641"/>
                        <a:pt x="22337" y="29766"/>
                      </a:cubicBezTo>
                      <a:cubicBezTo>
                        <a:pt x="22328" y="29821"/>
                        <a:pt x="22326" y="29880"/>
                        <a:pt x="22324" y="29937"/>
                      </a:cubicBezTo>
                      <a:cubicBezTo>
                        <a:pt x="22319" y="30060"/>
                        <a:pt x="22313" y="30189"/>
                        <a:pt x="22248" y="30281"/>
                      </a:cubicBezTo>
                      <a:cubicBezTo>
                        <a:pt x="22162" y="30349"/>
                        <a:pt x="22066" y="30391"/>
                        <a:pt x="21964" y="30434"/>
                      </a:cubicBezTo>
                      <a:cubicBezTo>
                        <a:pt x="21926" y="30450"/>
                        <a:pt x="21886" y="30466"/>
                        <a:pt x="21847" y="30485"/>
                      </a:cubicBezTo>
                      <a:cubicBezTo>
                        <a:pt x="21491" y="30670"/>
                        <a:pt x="21178" y="30885"/>
                        <a:pt x="20844" y="31113"/>
                      </a:cubicBezTo>
                      <a:cubicBezTo>
                        <a:pt x="20792" y="31149"/>
                        <a:pt x="20739" y="31186"/>
                        <a:pt x="20682" y="31223"/>
                      </a:cubicBezTo>
                      <a:cubicBezTo>
                        <a:pt x="20653" y="31245"/>
                        <a:pt x="20618" y="31267"/>
                        <a:pt x="20582" y="31293"/>
                      </a:cubicBezTo>
                      <a:cubicBezTo>
                        <a:pt x="20448" y="31379"/>
                        <a:pt x="20282" y="31486"/>
                        <a:pt x="20325" y="31646"/>
                      </a:cubicBezTo>
                      <a:cubicBezTo>
                        <a:pt x="20280" y="31710"/>
                        <a:pt x="20271" y="31792"/>
                        <a:pt x="20302" y="31862"/>
                      </a:cubicBezTo>
                      <a:lnTo>
                        <a:pt x="20339" y="31948"/>
                      </a:lnTo>
                      <a:cubicBezTo>
                        <a:pt x="20404" y="32099"/>
                        <a:pt x="20471" y="32255"/>
                        <a:pt x="20535" y="32411"/>
                      </a:cubicBezTo>
                      <a:cubicBezTo>
                        <a:pt x="20630" y="32636"/>
                        <a:pt x="20710" y="32844"/>
                        <a:pt x="20782" y="33044"/>
                      </a:cubicBezTo>
                      <a:cubicBezTo>
                        <a:pt x="20856" y="33255"/>
                        <a:pt x="20921" y="33465"/>
                        <a:pt x="20981" y="33684"/>
                      </a:cubicBezTo>
                      <a:cubicBezTo>
                        <a:pt x="21238" y="34536"/>
                        <a:pt x="21462" y="35412"/>
                        <a:pt x="21679" y="36259"/>
                      </a:cubicBezTo>
                      <a:cubicBezTo>
                        <a:pt x="21748" y="36531"/>
                        <a:pt x="21819" y="36810"/>
                        <a:pt x="21891" y="37085"/>
                      </a:cubicBezTo>
                      <a:cubicBezTo>
                        <a:pt x="21920" y="37210"/>
                        <a:pt x="21956" y="37340"/>
                        <a:pt x="21993" y="37464"/>
                      </a:cubicBezTo>
                      <a:cubicBezTo>
                        <a:pt x="22087" y="37795"/>
                        <a:pt x="22187" y="38140"/>
                        <a:pt x="22160" y="38484"/>
                      </a:cubicBezTo>
                      <a:cubicBezTo>
                        <a:pt x="21503" y="38892"/>
                        <a:pt x="20780" y="39260"/>
                        <a:pt x="20011" y="39576"/>
                      </a:cubicBezTo>
                      <a:cubicBezTo>
                        <a:pt x="18885" y="40038"/>
                        <a:pt x="17647" y="40392"/>
                        <a:pt x="16332" y="40625"/>
                      </a:cubicBezTo>
                      <a:lnTo>
                        <a:pt x="16329" y="40625"/>
                      </a:lnTo>
                      <a:cubicBezTo>
                        <a:pt x="16248" y="40640"/>
                        <a:pt x="16163" y="40654"/>
                        <a:pt x="16081" y="40666"/>
                      </a:cubicBezTo>
                      <a:lnTo>
                        <a:pt x="16048" y="40672"/>
                      </a:lnTo>
                      <a:cubicBezTo>
                        <a:pt x="15958" y="40686"/>
                        <a:pt x="15872" y="40701"/>
                        <a:pt x="15790" y="40713"/>
                      </a:cubicBezTo>
                      <a:lnTo>
                        <a:pt x="15746" y="40720"/>
                      </a:lnTo>
                      <a:cubicBezTo>
                        <a:pt x="15702" y="40727"/>
                        <a:pt x="15659" y="40732"/>
                        <a:pt x="15615" y="40737"/>
                      </a:cubicBezTo>
                      <a:cubicBezTo>
                        <a:pt x="15586" y="40742"/>
                        <a:pt x="15555" y="40746"/>
                        <a:pt x="15526" y="40751"/>
                      </a:cubicBezTo>
                      <a:lnTo>
                        <a:pt x="15512" y="40752"/>
                      </a:lnTo>
                      <a:cubicBezTo>
                        <a:pt x="15463" y="40759"/>
                        <a:pt x="15417" y="40765"/>
                        <a:pt x="15367" y="40772"/>
                      </a:cubicBezTo>
                      <a:cubicBezTo>
                        <a:pt x="15322" y="40778"/>
                        <a:pt x="15278" y="40783"/>
                        <a:pt x="15232" y="40790"/>
                      </a:cubicBezTo>
                      <a:cubicBezTo>
                        <a:pt x="15207" y="40794"/>
                        <a:pt x="15184" y="40796"/>
                        <a:pt x="15157" y="40800"/>
                      </a:cubicBezTo>
                      <a:cubicBezTo>
                        <a:pt x="15090" y="40809"/>
                        <a:pt x="15023" y="40816"/>
                        <a:pt x="14953" y="40823"/>
                      </a:cubicBezTo>
                      <a:lnTo>
                        <a:pt x="14943" y="40825"/>
                      </a:lnTo>
                      <a:cubicBezTo>
                        <a:pt x="14761" y="40845"/>
                        <a:pt x="14574" y="40863"/>
                        <a:pt x="14391" y="40880"/>
                      </a:cubicBezTo>
                      <a:lnTo>
                        <a:pt x="14357" y="40883"/>
                      </a:lnTo>
                      <a:cubicBezTo>
                        <a:pt x="14298" y="40889"/>
                        <a:pt x="14238" y="40895"/>
                        <a:pt x="14178" y="40898"/>
                      </a:cubicBezTo>
                      <a:cubicBezTo>
                        <a:pt x="14114" y="40904"/>
                        <a:pt x="14050" y="40906"/>
                        <a:pt x="13986" y="40912"/>
                      </a:cubicBezTo>
                      <a:cubicBezTo>
                        <a:pt x="13672" y="40934"/>
                        <a:pt x="13385" y="40949"/>
                        <a:pt x="13108" y="40960"/>
                      </a:cubicBezTo>
                      <a:cubicBezTo>
                        <a:pt x="12912" y="40967"/>
                        <a:pt x="12723" y="40970"/>
                        <a:pt x="12541" y="40970"/>
                      </a:cubicBezTo>
                      <a:cubicBezTo>
                        <a:pt x="12287" y="40970"/>
                        <a:pt x="12045" y="40964"/>
                        <a:pt x="11810" y="40953"/>
                      </a:cubicBezTo>
                      <a:cubicBezTo>
                        <a:pt x="11498" y="40934"/>
                        <a:pt x="11171" y="40895"/>
                        <a:pt x="10894" y="40720"/>
                      </a:cubicBezTo>
                      <a:lnTo>
                        <a:pt x="10878" y="40708"/>
                      </a:lnTo>
                      <a:cubicBezTo>
                        <a:pt x="10842" y="40683"/>
                        <a:pt x="10806" y="40656"/>
                        <a:pt x="10785" y="40619"/>
                      </a:cubicBezTo>
                      <a:cubicBezTo>
                        <a:pt x="10787" y="40605"/>
                        <a:pt x="10794" y="40586"/>
                        <a:pt x="10801" y="40567"/>
                      </a:cubicBezTo>
                      <a:cubicBezTo>
                        <a:pt x="10807" y="40548"/>
                        <a:pt x="10814" y="40532"/>
                        <a:pt x="10817" y="40513"/>
                      </a:cubicBezTo>
                      <a:cubicBezTo>
                        <a:pt x="10851" y="40379"/>
                        <a:pt x="10823" y="40246"/>
                        <a:pt x="10794" y="40117"/>
                      </a:cubicBezTo>
                      <a:cubicBezTo>
                        <a:pt x="10784" y="40068"/>
                        <a:pt x="10774" y="40020"/>
                        <a:pt x="10766" y="39971"/>
                      </a:cubicBezTo>
                      <a:cubicBezTo>
                        <a:pt x="10701" y="39624"/>
                        <a:pt x="10645" y="39271"/>
                        <a:pt x="10588" y="38929"/>
                      </a:cubicBezTo>
                      <a:cubicBezTo>
                        <a:pt x="10537" y="38608"/>
                        <a:pt x="10482" y="38279"/>
                        <a:pt x="10422" y="37952"/>
                      </a:cubicBezTo>
                      <a:cubicBezTo>
                        <a:pt x="10412" y="37910"/>
                        <a:pt x="10405" y="37863"/>
                        <a:pt x="10395" y="37814"/>
                      </a:cubicBezTo>
                      <a:cubicBezTo>
                        <a:pt x="10390" y="37773"/>
                        <a:pt x="10383" y="37732"/>
                        <a:pt x="10373" y="37691"/>
                      </a:cubicBezTo>
                      <a:cubicBezTo>
                        <a:pt x="10723" y="37487"/>
                        <a:pt x="10954" y="37181"/>
                        <a:pt x="11007" y="36846"/>
                      </a:cubicBezTo>
                      <a:cubicBezTo>
                        <a:pt x="11017" y="36759"/>
                        <a:pt x="11002" y="36665"/>
                        <a:pt x="10966" y="36578"/>
                      </a:cubicBezTo>
                      <a:cubicBezTo>
                        <a:pt x="10908" y="36440"/>
                        <a:pt x="10798" y="36327"/>
                        <a:pt x="10667" y="36272"/>
                      </a:cubicBezTo>
                      <a:cubicBezTo>
                        <a:pt x="10723" y="36012"/>
                        <a:pt x="10711" y="35728"/>
                        <a:pt x="10632" y="35488"/>
                      </a:cubicBezTo>
                      <a:cubicBezTo>
                        <a:pt x="10572" y="35269"/>
                        <a:pt x="10441" y="35033"/>
                        <a:pt x="10271" y="34842"/>
                      </a:cubicBezTo>
                      <a:cubicBezTo>
                        <a:pt x="10039" y="34578"/>
                        <a:pt x="9762" y="34427"/>
                        <a:pt x="9506" y="34427"/>
                      </a:cubicBezTo>
                      <a:cubicBezTo>
                        <a:pt x="9501" y="34427"/>
                        <a:pt x="9496" y="34427"/>
                        <a:pt x="9491" y="34427"/>
                      </a:cubicBezTo>
                      <a:lnTo>
                        <a:pt x="9491" y="34418"/>
                      </a:lnTo>
                      <a:cubicBezTo>
                        <a:pt x="9508" y="34118"/>
                        <a:pt x="9494" y="33870"/>
                        <a:pt x="9447" y="33637"/>
                      </a:cubicBezTo>
                      <a:cubicBezTo>
                        <a:pt x="9329" y="33020"/>
                        <a:pt x="9041" y="32500"/>
                        <a:pt x="8631" y="32166"/>
                      </a:cubicBezTo>
                      <a:cubicBezTo>
                        <a:pt x="8619" y="32155"/>
                        <a:pt x="8605" y="32146"/>
                        <a:pt x="8592" y="32137"/>
                      </a:cubicBezTo>
                      <a:cubicBezTo>
                        <a:pt x="8541" y="32104"/>
                        <a:pt x="8497" y="32087"/>
                        <a:pt x="8456" y="32087"/>
                      </a:cubicBezTo>
                      <a:cubicBezTo>
                        <a:pt x="8453" y="32087"/>
                        <a:pt x="8449" y="32087"/>
                        <a:pt x="8446" y="32088"/>
                      </a:cubicBezTo>
                      <a:cubicBezTo>
                        <a:pt x="8396" y="32095"/>
                        <a:pt x="8382" y="32124"/>
                        <a:pt x="8376" y="32143"/>
                      </a:cubicBezTo>
                      <a:cubicBezTo>
                        <a:pt x="8366" y="32184"/>
                        <a:pt x="8391" y="32235"/>
                        <a:pt x="8423" y="32261"/>
                      </a:cubicBezTo>
                      <a:cubicBezTo>
                        <a:pt x="8555" y="32427"/>
                        <a:pt x="8666" y="32612"/>
                        <a:pt x="8755" y="32815"/>
                      </a:cubicBezTo>
                      <a:cubicBezTo>
                        <a:pt x="8758" y="32818"/>
                        <a:pt x="8759" y="32824"/>
                        <a:pt x="8761" y="32828"/>
                      </a:cubicBezTo>
                      <a:lnTo>
                        <a:pt x="8767" y="32838"/>
                      </a:lnTo>
                      <a:cubicBezTo>
                        <a:pt x="8768" y="32844"/>
                        <a:pt x="8773" y="32847"/>
                        <a:pt x="8778" y="32850"/>
                      </a:cubicBezTo>
                      <a:cubicBezTo>
                        <a:pt x="9013" y="33398"/>
                        <a:pt x="9077" y="34025"/>
                        <a:pt x="9106" y="34567"/>
                      </a:cubicBezTo>
                      <a:cubicBezTo>
                        <a:pt x="9084" y="34584"/>
                        <a:pt x="9064" y="34596"/>
                        <a:pt x="9048" y="34610"/>
                      </a:cubicBezTo>
                      <a:cubicBezTo>
                        <a:pt x="8283" y="34777"/>
                        <a:pt x="7576" y="35072"/>
                        <a:pt x="7002" y="35466"/>
                      </a:cubicBezTo>
                      <a:lnTo>
                        <a:pt x="6997" y="35467"/>
                      </a:lnTo>
                      <a:cubicBezTo>
                        <a:pt x="6989" y="35476"/>
                        <a:pt x="6978" y="35485"/>
                        <a:pt x="6965" y="35497"/>
                      </a:cubicBezTo>
                      <a:lnTo>
                        <a:pt x="6959" y="35499"/>
                      </a:lnTo>
                      <a:cubicBezTo>
                        <a:pt x="6943" y="35488"/>
                        <a:pt x="6925" y="35475"/>
                        <a:pt x="6903" y="35467"/>
                      </a:cubicBezTo>
                      <a:lnTo>
                        <a:pt x="6900" y="35466"/>
                      </a:lnTo>
                      <a:cubicBezTo>
                        <a:pt x="6786" y="35445"/>
                        <a:pt x="6671" y="35438"/>
                        <a:pt x="6556" y="35438"/>
                      </a:cubicBezTo>
                      <a:cubicBezTo>
                        <a:pt x="6370" y="35438"/>
                        <a:pt x="6182" y="35458"/>
                        <a:pt x="5998" y="35478"/>
                      </a:cubicBezTo>
                      <a:cubicBezTo>
                        <a:pt x="5952" y="35483"/>
                        <a:pt x="5909" y="35488"/>
                        <a:pt x="5864" y="35492"/>
                      </a:cubicBezTo>
                      <a:cubicBezTo>
                        <a:pt x="5845" y="35497"/>
                        <a:pt x="5827" y="35498"/>
                        <a:pt x="5810" y="35502"/>
                      </a:cubicBezTo>
                      <a:cubicBezTo>
                        <a:pt x="5807" y="35498"/>
                        <a:pt x="5801" y="35498"/>
                        <a:pt x="5795" y="35498"/>
                      </a:cubicBezTo>
                      <a:lnTo>
                        <a:pt x="5791" y="35498"/>
                      </a:lnTo>
                      <a:cubicBezTo>
                        <a:pt x="5786" y="35498"/>
                        <a:pt x="5785" y="35498"/>
                        <a:pt x="5779" y="35499"/>
                      </a:cubicBezTo>
                      <a:cubicBezTo>
                        <a:pt x="5397" y="35556"/>
                        <a:pt x="5023" y="35622"/>
                        <a:pt x="4677" y="35788"/>
                      </a:cubicBezTo>
                      <a:lnTo>
                        <a:pt x="4655" y="35798"/>
                      </a:lnTo>
                      <a:cubicBezTo>
                        <a:pt x="4553" y="35848"/>
                        <a:pt x="4364" y="35943"/>
                        <a:pt x="4358" y="36050"/>
                      </a:cubicBezTo>
                      <a:lnTo>
                        <a:pt x="4358" y="36066"/>
                      </a:lnTo>
                      <a:cubicBezTo>
                        <a:pt x="4173" y="35804"/>
                        <a:pt x="4381" y="35446"/>
                        <a:pt x="4568" y="35125"/>
                      </a:cubicBezTo>
                      <a:cubicBezTo>
                        <a:pt x="4632" y="35017"/>
                        <a:pt x="4689" y="34914"/>
                        <a:pt x="4730" y="34822"/>
                      </a:cubicBezTo>
                      <a:cubicBezTo>
                        <a:pt x="5407" y="33675"/>
                        <a:pt x="6414" y="32771"/>
                        <a:pt x="7309" y="32038"/>
                      </a:cubicBezTo>
                      <a:cubicBezTo>
                        <a:pt x="7752" y="31693"/>
                        <a:pt x="8242" y="31397"/>
                        <a:pt x="8717" y="31111"/>
                      </a:cubicBezTo>
                      <a:lnTo>
                        <a:pt x="8853" y="31030"/>
                      </a:lnTo>
                      <a:lnTo>
                        <a:pt x="8854" y="31028"/>
                      </a:lnTo>
                      <a:cubicBezTo>
                        <a:pt x="8883" y="31006"/>
                        <a:pt x="8915" y="30986"/>
                        <a:pt x="8952" y="30964"/>
                      </a:cubicBezTo>
                      <a:cubicBezTo>
                        <a:pt x="8978" y="30949"/>
                        <a:pt x="9006" y="30933"/>
                        <a:pt x="9030" y="30915"/>
                      </a:cubicBezTo>
                      <a:cubicBezTo>
                        <a:pt x="9061" y="30894"/>
                        <a:pt x="9086" y="30875"/>
                        <a:pt x="9103" y="30855"/>
                      </a:cubicBezTo>
                      <a:cubicBezTo>
                        <a:pt x="9660" y="31044"/>
                        <a:pt x="10252" y="31168"/>
                        <a:pt x="10864" y="31225"/>
                      </a:cubicBezTo>
                      <a:cubicBezTo>
                        <a:pt x="10867" y="31235"/>
                        <a:pt x="10871" y="31244"/>
                        <a:pt x="10873" y="31256"/>
                      </a:cubicBezTo>
                      <a:cubicBezTo>
                        <a:pt x="10877" y="31264"/>
                        <a:pt x="10878" y="31276"/>
                        <a:pt x="10881" y="31285"/>
                      </a:cubicBezTo>
                      <a:cubicBezTo>
                        <a:pt x="10940" y="31441"/>
                        <a:pt x="11026" y="31589"/>
                        <a:pt x="11110" y="31732"/>
                      </a:cubicBezTo>
                      <a:lnTo>
                        <a:pt x="11117" y="31745"/>
                      </a:lnTo>
                      <a:cubicBezTo>
                        <a:pt x="11155" y="31808"/>
                        <a:pt x="11199" y="31875"/>
                        <a:pt x="11244" y="31942"/>
                      </a:cubicBezTo>
                      <a:cubicBezTo>
                        <a:pt x="11253" y="31955"/>
                        <a:pt x="11263" y="31970"/>
                        <a:pt x="11272" y="31983"/>
                      </a:cubicBezTo>
                      <a:cubicBezTo>
                        <a:pt x="11281" y="31994"/>
                        <a:pt x="11289" y="32008"/>
                        <a:pt x="11300" y="32022"/>
                      </a:cubicBezTo>
                      <a:lnTo>
                        <a:pt x="11308" y="32035"/>
                      </a:lnTo>
                      <a:cubicBezTo>
                        <a:pt x="11317" y="32047"/>
                        <a:pt x="11326" y="32063"/>
                        <a:pt x="11338" y="32075"/>
                      </a:cubicBezTo>
                      <a:cubicBezTo>
                        <a:pt x="11338" y="32079"/>
                        <a:pt x="11339" y="32082"/>
                        <a:pt x="11340" y="32083"/>
                      </a:cubicBezTo>
                      <a:cubicBezTo>
                        <a:pt x="11767" y="32658"/>
                        <a:pt x="12266" y="32984"/>
                        <a:pt x="12786" y="33026"/>
                      </a:cubicBezTo>
                      <a:cubicBezTo>
                        <a:pt x="12810" y="33028"/>
                        <a:pt x="12834" y="33028"/>
                        <a:pt x="12861" y="33028"/>
                      </a:cubicBezTo>
                      <a:cubicBezTo>
                        <a:pt x="12863" y="33028"/>
                        <a:pt x="12865" y="33028"/>
                        <a:pt x="12867" y="33028"/>
                      </a:cubicBezTo>
                      <a:cubicBezTo>
                        <a:pt x="13181" y="33028"/>
                        <a:pt x="13504" y="32924"/>
                        <a:pt x="13801" y="32729"/>
                      </a:cubicBezTo>
                      <a:cubicBezTo>
                        <a:pt x="13840" y="32917"/>
                        <a:pt x="13895" y="33104"/>
                        <a:pt x="13948" y="33286"/>
                      </a:cubicBezTo>
                      <a:cubicBezTo>
                        <a:pt x="13981" y="33401"/>
                        <a:pt x="14015" y="33522"/>
                        <a:pt x="14044" y="33635"/>
                      </a:cubicBezTo>
                      <a:cubicBezTo>
                        <a:pt x="14086" y="33911"/>
                        <a:pt x="14273" y="34115"/>
                        <a:pt x="14542" y="34181"/>
                      </a:cubicBezTo>
                      <a:cubicBezTo>
                        <a:pt x="14608" y="34197"/>
                        <a:pt x="14676" y="34207"/>
                        <a:pt x="14746" y="34207"/>
                      </a:cubicBezTo>
                      <a:lnTo>
                        <a:pt x="14771" y="34207"/>
                      </a:lnTo>
                      <a:cubicBezTo>
                        <a:pt x="15106" y="34197"/>
                        <a:pt x="15564" y="34185"/>
                        <a:pt x="15768" y="33872"/>
                      </a:cubicBezTo>
                      <a:cubicBezTo>
                        <a:pt x="15912" y="33602"/>
                        <a:pt x="15936" y="33249"/>
                        <a:pt x="15839" y="32824"/>
                      </a:cubicBezTo>
                      <a:cubicBezTo>
                        <a:pt x="15788" y="32625"/>
                        <a:pt x="15724" y="32424"/>
                        <a:pt x="15651" y="32229"/>
                      </a:cubicBezTo>
                      <a:lnTo>
                        <a:pt x="15651" y="32229"/>
                      </a:lnTo>
                      <a:cubicBezTo>
                        <a:pt x="15778" y="32254"/>
                        <a:pt x="15917" y="32268"/>
                        <a:pt x="16070" y="32277"/>
                      </a:cubicBezTo>
                      <a:cubicBezTo>
                        <a:pt x="16097" y="32279"/>
                        <a:pt x="16127" y="32279"/>
                        <a:pt x="16154" y="32279"/>
                      </a:cubicBezTo>
                      <a:cubicBezTo>
                        <a:pt x="16541" y="32277"/>
                        <a:pt x="16899" y="32094"/>
                        <a:pt x="17161" y="31758"/>
                      </a:cubicBezTo>
                      <a:cubicBezTo>
                        <a:pt x="17402" y="31452"/>
                        <a:pt x="17540" y="31049"/>
                        <a:pt x="17540" y="30658"/>
                      </a:cubicBezTo>
                      <a:lnTo>
                        <a:pt x="17545" y="30630"/>
                      </a:lnTo>
                      <a:cubicBezTo>
                        <a:pt x="17553" y="30546"/>
                        <a:pt x="17564" y="30444"/>
                        <a:pt x="17553" y="30353"/>
                      </a:cubicBezTo>
                      <a:cubicBezTo>
                        <a:pt x="18533" y="30014"/>
                        <a:pt x="19279" y="29645"/>
                        <a:pt x="19898" y="29186"/>
                      </a:cubicBezTo>
                      <a:cubicBezTo>
                        <a:pt x="20110" y="29026"/>
                        <a:pt x="20302" y="28860"/>
                        <a:pt x="20471" y="28692"/>
                      </a:cubicBezTo>
                      <a:cubicBezTo>
                        <a:pt x="20913" y="28253"/>
                        <a:pt x="21204" y="27781"/>
                        <a:pt x="21338" y="27288"/>
                      </a:cubicBezTo>
                      <a:cubicBezTo>
                        <a:pt x="21462" y="26826"/>
                        <a:pt x="21469" y="26325"/>
                        <a:pt x="21360" y="25878"/>
                      </a:cubicBezTo>
                      <a:cubicBezTo>
                        <a:pt x="21526" y="25828"/>
                        <a:pt x="21716" y="25707"/>
                        <a:pt x="21796" y="25633"/>
                      </a:cubicBezTo>
                      <a:close/>
                      <a:moveTo>
                        <a:pt x="23657" y="42330"/>
                      </a:moveTo>
                      <a:lnTo>
                        <a:pt x="23711" y="42434"/>
                      </a:lnTo>
                      <a:cubicBezTo>
                        <a:pt x="23846" y="42706"/>
                        <a:pt x="23983" y="42996"/>
                        <a:pt x="24017" y="43275"/>
                      </a:cubicBezTo>
                      <a:lnTo>
                        <a:pt x="24039" y="43273"/>
                      </a:lnTo>
                      <a:lnTo>
                        <a:pt x="24039" y="43273"/>
                      </a:lnTo>
                      <a:lnTo>
                        <a:pt x="24020" y="43278"/>
                      </a:lnTo>
                      <a:lnTo>
                        <a:pt x="24020" y="43282"/>
                      </a:lnTo>
                      <a:cubicBezTo>
                        <a:pt x="24023" y="43295"/>
                        <a:pt x="24023" y="43308"/>
                        <a:pt x="24024" y="43321"/>
                      </a:cubicBezTo>
                      <a:lnTo>
                        <a:pt x="24024" y="43324"/>
                      </a:lnTo>
                      <a:lnTo>
                        <a:pt x="24024" y="43336"/>
                      </a:lnTo>
                      <a:lnTo>
                        <a:pt x="24024" y="43351"/>
                      </a:lnTo>
                      <a:lnTo>
                        <a:pt x="24024" y="43369"/>
                      </a:lnTo>
                      <a:lnTo>
                        <a:pt x="24024" y="43390"/>
                      </a:lnTo>
                      <a:lnTo>
                        <a:pt x="24024" y="43400"/>
                      </a:lnTo>
                      <a:cubicBezTo>
                        <a:pt x="24024" y="43501"/>
                        <a:pt x="24008" y="43594"/>
                        <a:pt x="23976" y="43681"/>
                      </a:cubicBezTo>
                      <a:cubicBezTo>
                        <a:pt x="23902" y="43703"/>
                        <a:pt x="23830" y="43747"/>
                        <a:pt x="23791" y="43778"/>
                      </a:cubicBezTo>
                      <a:cubicBezTo>
                        <a:pt x="23150" y="44191"/>
                        <a:pt x="22366" y="44514"/>
                        <a:pt x="21395" y="44764"/>
                      </a:cubicBezTo>
                      <a:cubicBezTo>
                        <a:pt x="21436" y="44492"/>
                        <a:pt x="21452" y="44269"/>
                        <a:pt x="21448" y="44060"/>
                      </a:cubicBezTo>
                      <a:cubicBezTo>
                        <a:pt x="21446" y="43899"/>
                        <a:pt x="21426" y="43737"/>
                        <a:pt x="21391" y="43579"/>
                      </a:cubicBezTo>
                      <a:cubicBezTo>
                        <a:pt x="21383" y="43528"/>
                        <a:pt x="21353" y="43423"/>
                        <a:pt x="21309" y="43321"/>
                      </a:cubicBezTo>
                      <a:cubicBezTo>
                        <a:pt x="21316" y="43318"/>
                        <a:pt x="21324" y="43317"/>
                        <a:pt x="21330" y="43317"/>
                      </a:cubicBezTo>
                      <a:lnTo>
                        <a:pt x="21354" y="43311"/>
                      </a:lnTo>
                      <a:cubicBezTo>
                        <a:pt x="22166" y="43141"/>
                        <a:pt x="22940" y="42811"/>
                        <a:pt x="23657" y="42330"/>
                      </a:cubicBezTo>
                      <a:close/>
                      <a:moveTo>
                        <a:pt x="20959" y="43380"/>
                      </a:moveTo>
                      <a:cubicBezTo>
                        <a:pt x="20970" y="43435"/>
                        <a:pt x="20981" y="43493"/>
                        <a:pt x="20994" y="43550"/>
                      </a:cubicBezTo>
                      <a:cubicBezTo>
                        <a:pt x="21013" y="43632"/>
                        <a:pt x="21032" y="43718"/>
                        <a:pt x="21040" y="43802"/>
                      </a:cubicBezTo>
                      <a:cubicBezTo>
                        <a:pt x="21056" y="43894"/>
                        <a:pt x="21064" y="43996"/>
                        <a:pt x="21066" y="44111"/>
                      </a:cubicBezTo>
                      <a:lnTo>
                        <a:pt x="21066" y="44116"/>
                      </a:lnTo>
                      <a:cubicBezTo>
                        <a:pt x="21063" y="44317"/>
                        <a:pt x="21041" y="44525"/>
                        <a:pt x="21019" y="44738"/>
                      </a:cubicBezTo>
                      <a:lnTo>
                        <a:pt x="21009" y="44839"/>
                      </a:lnTo>
                      <a:cubicBezTo>
                        <a:pt x="21007" y="44846"/>
                        <a:pt x="21005" y="44853"/>
                        <a:pt x="21005" y="44860"/>
                      </a:cubicBezTo>
                      <a:cubicBezTo>
                        <a:pt x="20964" y="44869"/>
                        <a:pt x="20923" y="44878"/>
                        <a:pt x="20881" y="44888"/>
                      </a:cubicBezTo>
                      <a:cubicBezTo>
                        <a:pt x="20835" y="44898"/>
                        <a:pt x="20790" y="44907"/>
                        <a:pt x="20745" y="44919"/>
                      </a:cubicBezTo>
                      <a:cubicBezTo>
                        <a:pt x="20478" y="44986"/>
                        <a:pt x="20203" y="45021"/>
                        <a:pt x="19936" y="45056"/>
                      </a:cubicBezTo>
                      <a:cubicBezTo>
                        <a:pt x="19869" y="45064"/>
                        <a:pt x="19802" y="45072"/>
                        <a:pt x="19735" y="45080"/>
                      </a:cubicBezTo>
                      <a:cubicBezTo>
                        <a:pt x="19779" y="44958"/>
                        <a:pt x="19815" y="44824"/>
                        <a:pt x="19847" y="44703"/>
                      </a:cubicBezTo>
                      <a:cubicBezTo>
                        <a:pt x="19878" y="44589"/>
                        <a:pt x="19903" y="44489"/>
                        <a:pt x="19926" y="44444"/>
                      </a:cubicBezTo>
                      <a:cubicBezTo>
                        <a:pt x="19938" y="44412"/>
                        <a:pt x="19948" y="44382"/>
                        <a:pt x="19960" y="44352"/>
                      </a:cubicBezTo>
                      <a:cubicBezTo>
                        <a:pt x="19971" y="44323"/>
                        <a:pt x="19981" y="44292"/>
                        <a:pt x="19993" y="44263"/>
                      </a:cubicBezTo>
                      <a:lnTo>
                        <a:pt x="19995" y="44258"/>
                      </a:lnTo>
                      <a:cubicBezTo>
                        <a:pt x="20168" y="43967"/>
                        <a:pt x="20347" y="43686"/>
                        <a:pt x="20519" y="43419"/>
                      </a:cubicBezTo>
                      <a:cubicBezTo>
                        <a:pt x="20531" y="43420"/>
                        <a:pt x="20543" y="43421"/>
                        <a:pt x="20555" y="43421"/>
                      </a:cubicBezTo>
                      <a:cubicBezTo>
                        <a:pt x="20581" y="43421"/>
                        <a:pt x="20607" y="43419"/>
                        <a:pt x="20631" y="43418"/>
                      </a:cubicBezTo>
                      <a:cubicBezTo>
                        <a:pt x="20649" y="43416"/>
                        <a:pt x="20665" y="43416"/>
                        <a:pt x="20680" y="43413"/>
                      </a:cubicBezTo>
                      <a:cubicBezTo>
                        <a:pt x="20774" y="43404"/>
                        <a:pt x="20869" y="43391"/>
                        <a:pt x="20959" y="43380"/>
                      </a:cubicBezTo>
                      <a:close/>
                      <a:moveTo>
                        <a:pt x="13489" y="44583"/>
                      </a:moveTo>
                      <a:cubicBezTo>
                        <a:pt x="13830" y="44642"/>
                        <a:pt x="14165" y="44735"/>
                        <a:pt x="14510" y="44869"/>
                      </a:cubicBezTo>
                      <a:cubicBezTo>
                        <a:pt x="14509" y="44875"/>
                        <a:pt x="14506" y="44878"/>
                        <a:pt x="14503" y="44884"/>
                      </a:cubicBezTo>
                      <a:cubicBezTo>
                        <a:pt x="14429" y="45060"/>
                        <a:pt x="14353" y="45242"/>
                        <a:pt x="14277" y="45424"/>
                      </a:cubicBezTo>
                      <a:lnTo>
                        <a:pt x="14245" y="45392"/>
                      </a:lnTo>
                      <a:cubicBezTo>
                        <a:pt x="13989" y="45133"/>
                        <a:pt x="13723" y="44868"/>
                        <a:pt x="13489" y="44583"/>
                      </a:cubicBezTo>
                      <a:close/>
                      <a:moveTo>
                        <a:pt x="21965" y="39177"/>
                      </a:moveTo>
                      <a:lnTo>
                        <a:pt x="21965" y="39219"/>
                      </a:lnTo>
                      <a:cubicBezTo>
                        <a:pt x="21956" y="40080"/>
                        <a:pt x="21509" y="40892"/>
                        <a:pt x="21147" y="41543"/>
                      </a:cubicBezTo>
                      <a:cubicBezTo>
                        <a:pt x="20827" y="42099"/>
                        <a:pt x="20474" y="42654"/>
                        <a:pt x="20133" y="43192"/>
                      </a:cubicBezTo>
                      <a:cubicBezTo>
                        <a:pt x="19920" y="43527"/>
                        <a:pt x="19699" y="43872"/>
                        <a:pt x="19490" y="44218"/>
                      </a:cubicBezTo>
                      <a:cubicBezTo>
                        <a:pt x="19218" y="44643"/>
                        <a:pt x="18974" y="45085"/>
                        <a:pt x="18740" y="45512"/>
                      </a:cubicBezTo>
                      <a:cubicBezTo>
                        <a:pt x="18550" y="45854"/>
                        <a:pt x="18354" y="46210"/>
                        <a:pt x="18144" y="46558"/>
                      </a:cubicBezTo>
                      <a:cubicBezTo>
                        <a:pt x="18066" y="46684"/>
                        <a:pt x="17983" y="46806"/>
                        <a:pt x="17899" y="46924"/>
                      </a:cubicBezTo>
                      <a:cubicBezTo>
                        <a:pt x="17829" y="46764"/>
                        <a:pt x="17698" y="46631"/>
                        <a:pt x="17569" y="46501"/>
                      </a:cubicBezTo>
                      <a:cubicBezTo>
                        <a:pt x="17513" y="46443"/>
                        <a:pt x="17459" y="46391"/>
                        <a:pt x="17409" y="46332"/>
                      </a:cubicBezTo>
                      <a:cubicBezTo>
                        <a:pt x="17263" y="46182"/>
                        <a:pt x="17107" y="46034"/>
                        <a:pt x="16943" y="45888"/>
                      </a:cubicBezTo>
                      <a:cubicBezTo>
                        <a:pt x="16787" y="45748"/>
                        <a:pt x="16615" y="45607"/>
                        <a:pt x="16438" y="45468"/>
                      </a:cubicBezTo>
                      <a:cubicBezTo>
                        <a:pt x="16382" y="45427"/>
                        <a:pt x="16323" y="45385"/>
                        <a:pt x="16267" y="45343"/>
                      </a:cubicBezTo>
                      <a:cubicBezTo>
                        <a:pt x="15535" y="44817"/>
                        <a:pt x="14561" y="44219"/>
                        <a:pt x="13487" y="44219"/>
                      </a:cubicBezTo>
                      <a:cubicBezTo>
                        <a:pt x="13461" y="44219"/>
                        <a:pt x="13436" y="44219"/>
                        <a:pt x="13410" y="44221"/>
                      </a:cubicBezTo>
                      <a:cubicBezTo>
                        <a:pt x="13525" y="43483"/>
                        <a:pt x="13935" y="42821"/>
                        <a:pt x="14331" y="42180"/>
                      </a:cubicBezTo>
                      <a:cubicBezTo>
                        <a:pt x="14369" y="42119"/>
                        <a:pt x="14407" y="42056"/>
                        <a:pt x="14443" y="41997"/>
                      </a:cubicBezTo>
                      <a:cubicBezTo>
                        <a:pt x="14506" y="41897"/>
                        <a:pt x="14467" y="41803"/>
                        <a:pt x="14404" y="41750"/>
                      </a:cubicBezTo>
                      <a:cubicBezTo>
                        <a:pt x="14369" y="41723"/>
                        <a:pt x="14324" y="41707"/>
                        <a:pt x="14279" y="41707"/>
                      </a:cubicBezTo>
                      <a:cubicBezTo>
                        <a:pt x="14236" y="41707"/>
                        <a:pt x="14193" y="41722"/>
                        <a:pt x="14156" y="41759"/>
                      </a:cubicBezTo>
                      <a:cubicBezTo>
                        <a:pt x="14145" y="41771"/>
                        <a:pt x="14136" y="41781"/>
                        <a:pt x="14128" y="41794"/>
                      </a:cubicBezTo>
                      <a:cubicBezTo>
                        <a:pt x="14110" y="41822"/>
                        <a:pt x="14091" y="41849"/>
                        <a:pt x="14072" y="41876"/>
                      </a:cubicBezTo>
                      <a:cubicBezTo>
                        <a:pt x="14048" y="41911"/>
                        <a:pt x="14025" y="41946"/>
                        <a:pt x="14000" y="41982"/>
                      </a:cubicBezTo>
                      <a:cubicBezTo>
                        <a:pt x="13939" y="42075"/>
                        <a:pt x="13887" y="42153"/>
                        <a:pt x="13840" y="42225"/>
                      </a:cubicBezTo>
                      <a:cubicBezTo>
                        <a:pt x="13716" y="42177"/>
                        <a:pt x="13583" y="42151"/>
                        <a:pt x="13454" y="42126"/>
                      </a:cubicBezTo>
                      <a:cubicBezTo>
                        <a:pt x="13400" y="42115"/>
                        <a:pt x="13343" y="42104"/>
                        <a:pt x="13289" y="42091"/>
                      </a:cubicBezTo>
                      <a:cubicBezTo>
                        <a:pt x="13162" y="42062"/>
                        <a:pt x="13034" y="42053"/>
                        <a:pt x="12910" y="42046"/>
                      </a:cubicBezTo>
                      <a:cubicBezTo>
                        <a:pt x="12811" y="42040"/>
                        <a:pt x="12710" y="42033"/>
                        <a:pt x="12614" y="42017"/>
                      </a:cubicBezTo>
                      <a:cubicBezTo>
                        <a:pt x="12607" y="42014"/>
                        <a:pt x="12600" y="42012"/>
                        <a:pt x="12592" y="42012"/>
                      </a:cubicBezTo>
                      <a:cubicBezTo>
                        <a:pt x="12582" y="42012"/>
                        <a:pt x="12572" y="42015"/>
                        <a:pt x="12563" y="42020"/>
                      </a:cubicBezTo>
                      <a:cubicBezTo>
                        <a:pt x="12546" y="42029"/>
                        <a:pt x="12531" y="42049"/>
                        <a:pt x="12527" y="42069"/>
                      </a:cubicBezTo>
                      <a:cubicBezTo>
                        <a:pt x="12527" y="42075"/>
                        <a:pt x="12525" y="42078"/>
                        <a:pt x="12525" y="42084"/>
                      </a:cubicBezTo>
                      <a:cubicBezTo>
                        <a:pt x="12525" y="42113"/>
                        <a:pt x="12543" y="42141"/>
                        <a:pt x="12571" y="42151"/>
                      </a:cubicBezTo>
                      <a:cubicBezTo>
                        <a:pt x="12900" y="42349"/>
                        <a:pt x="13197" y="42466"/>
                        <a:pt x="13534" y="42527"/>
                      </a:cubicBezTo>
                      <a:cubicBezTo>
                        <a:pt x="13546" y="42529"/>
                        <a:pt x="13556" y="42530"/>
                        <a:pt x="13569" y="42534"/>
                      </a:cubicBezTo>
                      <a:cubicBezTo>
                        <a:pt x="13594" y="42539"/>
                        <a:pt x="13621" y="42545"/>
                        <a:pt x="13649" y="42549"/>
                      </a:cubicBezTo>
                      <a:cubicBezTo>
                        <a:pt x="13410" y="42957"/>
                        <a:pt x="13237" y="43333"/>
                        <a:pt x="13120" y="43696"/>
                      </a:cubicBezTo>
                      <a:cubicBezTo>
                        <a:pt x="13076" y="43642"/>
                        <a:pt x="13025" y="43588"/>
                        <a:pt x="12977" y="43537"/>
                      </a:cubicBezTo>
                      <a:cubicBezTo>
                        <a:pt x="12912" y="43469"/>
                        <a:pt x="12849" y="43404"/>
                        <a:pt x="12820" y="43353"/>
                      </a:cubicBezTo>
                      <a:lnTo>
                        <a:pt x="12818" y="43351"/>
                      </a:lnTo>
                      <a:cubicBezTo>
                        <a:pt x="12391" y="42814"/>
                        <a:pt x="12034" y="42218"/>
                        <a:pt x="11690" y="41641"/>
                      </a:cubicBezTo>
                      <a:cubicBezTo>
                        <a:pt x="11638" y="41552"/>
                        <a:pt x="11585" y="41465"/>
                        <a:pt x="11531" y="41376"/>
                      </a:cubicBezTo>
                      <a:cubicBezTo>
                        <a:pt x="11571" y="41376"/>
                        <a:pt x="11609" y="41380"/>
                        <a:pt x="11648" y="41384"/>
                      </a:cubicBezTo>
                      <a:cubicBezTo>
                        <a:pt x="12009" y="41402"/>
                        <a:pt x="12368" y="41412"/>
                        <a:pt x="12729" y="41412"/>
                      </a:cubicBezTo>
                      <a:cubicBezTo>
                        <a:pt x="15210" y="41412"/>
                        <a:pt x="17669" y="40972"/>
                        <a:pt x="19891" y="40125"/>
                      </a:cubicBezTo>
                      <a:cubicBezTo>
                        <a:pt x="19942" y="40108"/>
                        <a:pt x="19989" y="40089"/>
                        <a:pt x="20040" y="40068"/>
                      </a:cubicBezTo>
                      <a:lnTo>
                        <a:pt x="20082" y="40052"/>
                      </a:lnTo>
                      <a:cubicBezTo>
                        <a:pt x="20732" y="39796"/>
                        <a:pt x="21255" y="39558"/>
                        <a:pt x="21727" y="39308"/>
                      </a:cubicBezTo>
                      <a:cubicBezTo>
                        <a:pt x="21810" y="39263"/>
                        <a:pt x="21889" y="39220"/>
                        <a:pt x="21965" y="39177"/>
                      </a:cubicBezTo>
                      <a:close/>
                      <a:moveTo>
                        <a:pt x="16752" y="46347"/>
                      </a:moveTo>
                      <a:cubicBezTo>
                        <a:pt x="16981" y="46567"/>
                        <a:pt x="17207" y="46806"/>
                        <a:pt x="17422" y="47058"/>
                      </a:cubicBezTo>
                      <a:cubicBezTo>
                        <a:pt x="17467" y="47112"/>
                        <a:pt x="17504" y="47157"/>
                        <a:pt x="17539" y="47200"/>
                      </a:cubicBezTo>
                      <a:cubicBezTo>
                        <a:pt x="17540" y="47202"/>
                        <a:pt x="17542" y="47204"/>
                        <a:pt x="17545" y="47208"/>
                      </a:cubicBezTo>
                      <a:cubicBezTo>
                        <a:pt x="17256" y="47194"/>
                        <a:pt x="16973" y="47057"/>
                        <a:pt x="16755" y="46937"/>
                      </a:cubicBezTo>
                      <a:cubicBezTo>
                        <a:pt x="16645" y="46876"/>
                        <a:pt x="16519" y="46806"/>
                        <a:pt x="16424" y="46752"/>
                      </a:cubicBezTo>
                      <a:cubicBezTo>
                        <a:pt x="16447" y="46710"/>
                        <a:pt x="16471" y="46666"/>
                        <a:pt x="16497" y="46622"/>
                      </a:cubicBezTo>
                      <a:cubicBezTo>
                        <a:pt x="16524" y="46574"/>
                        <a:pt x="16549" y="46525"/>
                        <a:pt x="16577" y="46478"/>
                      </a:cubicBezTo>
                      <a:lnTo>
                        <a:pt x="16609" y="46472"/>
                      </a:lnTo>
                      <a:cubicBezTo>
                        <a:pt x="16673" y="46458"/>
                        <a:pt x="16729" y="46408"/>
                        <a:pt x="16752" y="46347"/>
                      </a:cubicBezTo>
                      <a:close/>
                      <a:moveTo>
                        <a:pt x="14921" y="45152"/>
                      </a:moveTo>
                      <a:cubicBezTo>
                        <a:pt x="14940" y="45166"/>
                        <a:pt x="14962" y="45181"/>
                        <a:pt x="14983" y="45196"/>
                      </a:cubicBezTo>
                      <a:cubicBezTo>
                        <a:pt x="15035" y="45232"/>
                        <a:pt x="15092" y="45270"/>
                        <a:pt x="15140" y="45314"/>
                      </a:cubicBezTo>
                      <a:cubicBezTo>
                        <a:pt x="15520" y="45605"/>
                        <a:pt x="15879" y="45926"/>
                        <a:pt x="16245" y="46260"/>
                      </a:cubicBezTo>
                      <a:cubicBezTo>
                        <a:pt x="16128" y="46429"/>
                        <a:pt x="16020" y="46608"/>
                        <a:pt x="15920" y="46778"/>
                      </a:cubicBezTo>
                      <a:lnTo>
                        <a:pt x="15880" y="46842"/>
                      </a:lnTo>
                      <a:cubicBezTo>
                        <a:pt x="15726" y="47093"/>
                        <a:pt x="15580" y="47348"/>
                        <a:pt x="15446" y="47592"/>
                      </a:cubicBezTo>
                      <a:cubicBezTo>
                        <a:pt x="15354" y="47427"/>
                        <a:pt x="15195" y="47249"/>
                        <a:pt x="15071" y="47122"/>
                      </a:cubicBezTo>
                      <a:lnTo>
                        <a:pt x="15067" y="47112"/>
                      </a:lnTo>
                      <a:cubicBezTo>
                        <a:pt x="14907" y="46950"/>
                        <a:pt x="14735" y="46802"/>
                        <a:pt x="14649" y="46751"/>
                      </a:cubicBezTo>
                      <a:cubicBezTo>
                        <a:pt x="14545" y="46689"/>
                        <a:pt x="14427" y="46624"/>
                        <a:pt x="14306" y="46596"/>
                      </a:cubicBezTo>
                      <a:cubicBezTo>
                        <a:pt x="14437" y="46276"/>
                        <a:pt x="14576" y="45953"/>
                        <a:pt x="14711" y="45642"/>
                      </a:cubicBezTo>
                      <a:cubicBezTo>
                        <a:pt x="14780" y="45480"/>
                        <a:pt x="14851" y="45315"/>
                        <a:pt x="14921" y="45152"/>
                      </a:cubicBezTo>
                      <a:close/>
                      <a:moveTo>
                        <a:pt x="24661" y="41393"/>
                      </a:moveTo>
                      <a:cubicBezTo>
                        <a:pt x="24717" y="41393"/>
                        <a:pt x="24771" y="41402"/>
                        <a:pt x="24824" y="41421"/>
                      </a:cubicBezTo>
                      <a:cubicBezTo>
                        <a:pt x="25004" y="41487"/>
                        <a:pt x="25154" y="41656"/>
                        <a:pt x="25262" y="41912"/>
                      </a:cubicBezTo>
                      <a:cubicBezTo>
                        <a:pt x="25441" y="42316"/>
                        <a:pt x="25467" y="42760"/>
                        <a:pt x="25492" y="43187"/>
                      </a:cubicBezTo>
                      <a:cubicBezTo>
                        <a:pt x="25502" y="43348"/>
                        <a:pt x="25512" y="43514"/>
                        <a:pt x="25528" y="43674"/>
                      </a:cubicBezTo>
                      <a:lnTo>
                        <a:pt x="25531" y="43680"/>
                      </a:lnTo>
                      <a:cubicBezTo>
                        <a:pt x="25579" y="43827"/>
                        <a:pt x="25658" y="43964"/>
                        <a:pt x="25732" y="44097"/>
                      </a:cubicBezTo>
                      <a:cubicBezTo>
                        <a:pt x="25797" y="44210"/>
                        <a:pt x="25862" y="44327"/>
                        <a:pt x="25910" y="44448"/>
                      </a:cubicBezTo>
                      <a:cubicBezTo>
                        <a:pt x="26031" y="44728"/>
                        <a:pt x="26119" y="45045"/>
                        <a:pt x="26175" y="45421"/>
                      </a:cubicBezTo>
                      <a:lnTo>
                        <a:pt x="26175" y="45423"/>
                      </a:lnTo>
                      <a:cubicBezTo>
                        <a:pt x="26228" y="45895"/>
                        <a:pt x="26365" y="47150"/>
                        <a:pt x="25951" y="47560"/>
                      </a:cubicBezTo>
                      <a:cubicBezTo>
                        <a:pt x="25891" y="47621"/>
                        <a:pt x="25820" y="47660"/>
                        <a:pt x="25743" y="47679"/>
                      </a:cubicBezTo>
                      <a:cubicBezTo>
                        <a:pt x="25409" y="47628"/>
                        <a:pt x="25116" y="47358"/>
                        <a:pt x="24868" y="46879"/>
                      </a:cubicBezTo>
                      <a:cubicBezTo>
                        <a:pt x="24737" y="46622"/>
                        <a:pt x="24616" y="46309"/>
                        <a:pt x="24504" y="45918"/>
                      </a:cubicBezTo>
                      <a:lnTo>
                        <a:pt x="24504" y="45918"/>
                      </a:lnTo>
                      <a:cubicBezTo>
                        <a:pt x="24534" y="45925"/>
                        <a:pt x="24574" y="45928"/>
                        <a:pt x="24621" y="45928"/>
                      </a:cubicBezTo>
                      <a:cubicBezTo>
                        <a:pt x="24780" y="45928"/>
                        <a:pt x="25008" y="45890"/>
                        <a:pt x="25126" y="45802"/>
                      </a:cubicBezTo>
                      <a:cubicBezTo>
                        <a:pt x="25179" y="45764"/>
                        <a:pt x="25205" y="45719"/>
                        <a:pt x="25205" y="45669"/>
                      </a:cubicBezTo>
                      <a:cubicBezTo>
                        <a:pt x="25205" y="45661"/>
                        <a:pt x="25205" y="45653"/>
                        <a:pt x="25203" y="45642"/>
                      </a:cubicBezTo>
                      <a:cubicBezTo>
                        <a:pt x="25182" y="45551"/>
                        <a:pt x="25101" y="45525"/>
                        <a:pt x="25004" y="45525"/>
                      </a:cubicBezTo>
                      <a:cubicBezTo>
                        <a:pt x="24932" y="45525"/>
                        <a:pt x="24851" y="45539"/>
                        <a:pt x="24782" y="45551"/>
                      </a:cubicBezTo>
                      <a:cubicBezTo>
                        <a:pt x="24734" y="45560"/>
                        <a:pt x="24687" y="45567"/>
                        <a:pt x="24657" y="45569"/>
                      </a:cubicBezTo>
                      <a:lnTo>
                        <a:pt x="24652" y="45569"/>
                      </a:lnTo>
                      <a:cubicBezTo>
                        <a:pt x="24629" y="45575"/>
                        <a:pt x="24601" y="45580"/>
                        <a:pt x="24577" y="45583"/>
                      </a:cubicBezTo>
                      <a:cubicBezTo>
                        <a:pt x="24526" y="45592"/>
                        <a:pt x="24470" y="45602"/>
                        <a:pt x="24421" y="45620"/>
                      </a:cubicBezTo>
                      <a:cubicBezTo>
                        <a:pt x="24390" y="45500"/>
                        <a:pt x="24361" y="45379"/>
                        <a:pt x="24333" y="45264"/>
                      </a:cubicBezTo>
                      <a:lnTo>
                        <a:pt x="24333" y="45264"/>
                      </a:lnTo>
                      <a:cubicBezTo>
                        <a:pt x="24340" y="45264"/>
                        <a:pt x="24347" y="45264"/>
                        <a:pt x="24354" y="45264"/>
                      </a:cubicBezTo>
                      <a:cubicBezTo>
                        <a:pt x="24584" y="45264"/>
                        <a:pt x="24805" y="45195"/>
                        <a:pt x="25018" y="45126"/>
                      </a:cubicBezTo>
                      <a:lnTo>
                        <a:pt x="25058" y="45114"/>
                      </a:lnTo>
                      <a:cubicBezTo>
                        <a:pt x="25139" y="45086"/>
                        <a:pt x="25163" y="45008"/>
                        <a:pt x="25149" y="44943"/>
                      </a:cubicBezTo>
                      <a:cubicBezTo>
                        <a:pt x="25138" y="44885"/>
                        <a:pt x="25089" y="44825"/>
                        <a:pt x="25010" y="44825"/>
                      </a:cubicBezTo>
                      <a:cubicBezTo>
                        <a:pt x="25005" y="44825"/>
                        <a:pt x="25001" y="44825"/>
                        <a:pt x="24996" y="44825"/>
                      </a:cubicBezTo>
                      <a:cubicBezTo>
                        <a:pt x="24835" y="44840"/>
                        <a:pt x="24674" y="44863"/>
                        <a:pt x="24521" y="44885"/>
                      </a:cubicBezTo>
                      <a:lnTo>
                        <a:pt x="24492" y="44890"/>
                      </a:lnTo>
                      <a:cubicBezTo>
                        <a:pt x="24419" y="44900"/>
                        <a:pt x="24339" y="44910"/>
                        <a:pt x="24260" y="44920"/>
                      </a:cubicBezTo>
                      <a:lnTo>
                        <a:pt x="24228" y="44769"/>
                      </a:lnTo>
                      <a:cubicBezTo>
                        <a:pt x="24176" y="44521"/>
                        <a:pt x="24128" y="44307"/>
                        <a:pt x="24086" y="44138"/>
                      </a:cubicBezTo>
                      <a:cubicBezTo>
                        <a:pt x="24290" y="43826"/>
                        <a:pt x="24373" y="43537"/>
                        <a:pt x="24346" y="43234"/>
                      </a:cubicBezTo>
                      <a:cubicBezTo>
                        <a:pt x="24345" y="43219"/>
                        <a:pt x="24343" y="43206"/>
                        <a:pt x="24341" y="43192"/>
                      </a:cubicBezTo>
                      <a:cubicBezTo>
                        <a:pt x="24339" y="43179"/>
                        <a:pt x="24338" y="43165"/>
                        <a:pt x="24338" y="43154"/>
                      </a:cubicBezTo>
                      <a:cubicBezTo>
                        <a:pt x="24311" y="42594"/>
                        <a:pt x="24180" y="42199"/>
                        <a:pt x="23935" y="41946"/>
                      </a:cubicBezTo>
                      <a:cubicBezTo>
                        <a:pt x="24053" y="41733"/>
                        <a:pt x="24209" y="41565"/>
                        <a:pt x="24376" y="41472"/>
                      </a:cubicBezTo>
                      <a:cubicBezTo>
                        <a:pt x="24471" y="41419"/>
                        <a:pt x="24567" y="41393"/>
                        <a:pt x="24661" y="41393"/>
                      </a:cubicBezTo>
                      <a:close/>
                      <a:moveTo>
                        <a:pt x="8867" y="48699"/>
                      </a:moveTo>
                      <a:cubicBezTo>
                        <a:pt x="9164" y="48699"/>
                        <a:pt x="9450" y="48798"/>
                        <a:pt x="9705" y="48932"/>
                      </a:cubicBezTo>
                      <a:cubicBezTo>
                        <a:pt x="9701" y="48934"/>
                        <a:pt x="9698" y="48935"/>
                        <a:pt x="9697" y="48935"/>
                      </a:cubicBezTo>
                      <a:cubicBezTo>
                        <a:pt x="9616" y="48980"/>
                        <a:pt x="9535" y="49029"/>
                        <a:pt x="9457" y="49075"/>
                      </a:cubicBezTo>
                      <a:cubicBezTo>
                        <a:pt x="9377" y="49123"/>
                        <a:pt x="9299" y="49170"/>
                        <a:pt x="9218" y="49215"/>
                      </a:cubicBezTo>
                      <a:cubicBezTo>
                        <a:pt x="9046" y="49317"/>
                        <a:pt x="8908" y="49409"/>
                        <a:pt x="8783" y="49498"/>
                      </a:cubicBezTo>
                      <a:cubicBezTo>
                        <a:pt x="8668" y="49346"/>
                        <a:pt x="8573" y="49198"/>
                        <a:pt x="8499" y="49055"/>
                      </a:cubicBezTo>
                      <a:cubicBezTo>
                        <a:pt x="8499" y="49045"/>
                        <a:pt x="8499" y="49033"/>
                        <a:pt x="8496" y="49026"/>
                      </a:cubicBezTo>
                      <a:cubicBezTo>
                        <a:pt x="8493" y="49017"/>
                        <a:pt x="8491" y="49011"/>
                        <a:pt x="8488" y="49004"/>
                      </a:cubicBezTo>
                      <a:cubicBezTo>
                        <a:pt x="8484" y="48985"/>
                        <a:pt x="8482" y="48964"/>
                        <a:pt x="8484" y="48947"/>
                      </a:cubicBezTo>
                      <a:cubicBezTo>
                        <a:pt x="8491" y="48801"/>
                        <a:pt x="8634" y="48718"/>
                        <a:pt x="8770" y="48702"/>
                      </a:cubicBezTo>
                      <a:cubicBezTo>
                        <a:pt x="8802" y="48700"/>
                        <a:pt x="8834" y="48699"/>
                        <a:pt x="8867" y="48699"/>
                      </a:cubicBezTo>
                      <a:close/>
                      <a:moveTo>
                        <a:pt x="14181" y="46885"/>
                      </a:moveTo>
                      <a:cubicBezTo>
                        <a:pt x="14239" y="46937"/>
                        <a:pt x="14302" y="46988"/>
                        <a:pt x="14360" y="47038"/>
                      </a:cubicBezTo>
                      <a:cubicBezTo>
                        <a:pt x="14481" y="47141"/>
                        <a:pt x="14609" y="47246"/>
                        <a:pt x="14719" y="47369"/>
                      </a:cubicBezTo>
                      <a:cubicBezTo>
                        <a:pt x="14722" y="47373"/>
                        <a:pt x="14725" y="47374"/>
                        <a:pt x="14726" y="47377"/>
                      </a:cubicBezTo>
                      <a:cubicBezTo>
                        <a:pt x="14727" y="47380"/>
                        <a:pt x="14732" y="47383"/>
                        <a:pt x="14733" y="47388"/>
                      </a:cubicBezTo>
                      <a:lnTo>
                        <a:pt x="14736" y="47390"/>
                      </a:lnTo>
                      <a:cubicBezTo>
                        <a:pt x="14767" y="47425"/>
                        <a:pt x="14800" y="47460"/>
                        <a:pt x="14831" y="47498"/>
                      </a:cubicBezTo>
                      <a:cubicBezTo>
                        <a:pt x="14854" y="47527"/>
                        <a:pt x="14879" y="47557"/>
                        <a:pt x="14904" y="47587"/>
                      </a:cubicBezTo>
                      <a:cubicBezTo>
                        <a:pt x="14948" y="47643"/>
                        <a:pt x="14996" y="47699"/>
                        <a:pt x="15042" y="47753"/>
                      </a:cubicBezTo>
                      <a:cubicBezTo>
                        <a:pt x="15061" y="47772"/>
                        <a:pt x="15082" y="47796"/>
                        <a:pt x="15106" y="47817"/>
                      </a:cubicBezTo>
                      <a:cubicBezTo>
                        <a:pt x="15120" y="47829"/>
                        <a:pt x="15131" y="47842"/>
                        <a:pt x="15144" y="47854"/>
                      </a:cubicBezTo>
                      <a:cubicBezTo>
                        <a:pt x="15150" y="47858"/>
                        <a:pt x="15156" y="47863"/>
                        <a:pt x="15163" y="47868"/>
                      </a:cubicBezTo>
                      <a:cubicBezTo>
                        <a:pt x="15171" y="47873"/>
                        <a:pt x="15176" y="47879"/>
                        <a:pt x="15184" y="47885"/>
                      </a:cubicBezTo>
                      <a:cubicBezTo>
                        <a:pt x="15194" y="47893"/>
                        <a:pt x="15208" y="47905"/>
                        <a:pt x="15224" y="47917"/>
                      </a:cubicBezTo>
                      <a:cubicBezTo>
                        <a:pt x="15236" y="47924"/>
                        <a:pt x="15245" y="47930"/>
                        <a:pt x="15254" y="47936"/>
                      </a:cubicBezTo>
                      <a:cubicBezTo>
                        <a:pt x="15061" y="48288"/>
                        <a:pt x="14872" y="48657"/>
                        <a:pt x="14691" y="49029"/>
                      </a:cubicBezTo>
                      <a:cubicBezTo>
                        <a:pt x="14625" y="49161"/>
                        <a:pt x="14557" y="49307"/>
                        <a:pt x="14480" y="49469"/>
                      </a:cubicBezTo>
                      <a:lnTo>
                        <a:pt x="14478" y="49473"/>
                      </a:lnTo>
                      <a:cubicBezTo>
                        <a:pt x="14477" y="49476"/>
                        <a:pt x="14477" y="49479"/>
                        <a:pt x="14477" y="49482"/>
                      </a:cubicBezTo>
                      <a:cubicBezTo>
                        <a:pt x="14265" y="49932"/>
                        <a:pt x="14064" y="50387"/>
                        <a:pt x="13879" y="50842"/>
                      </a:cubicBezTo>
                      <a:cubicBezTo>
                        <a:pt x="13741" y="50623"/>
                        <a:pt x="13588" y="50407"/>
                        <a:pt x="13422" y="50202"/>
                      </a:cubicBezTo>
                      <a:cubicBezTo>
                        <a:pt x="13422" y="50197"/>
                        <a:pt x="13419" y="50194"/>
                        <a:pt x="13416" y="50193"/>
                      </a:cubicBezTo>
                      <a:cubicBezTo>
                        <a:pt x="13269" y="50011"/>
                        <a:pt x="13108" y="49830"/>
                        <a:pt x="12941" y="49657"/>
                      </a:cubicBezTo>
                      <a:lnTo>
                        <a:pt x="12938" y="49655"/>
                      </a:lnTo>
                      <a:lnTo>
                        <a:pt x="12930" y="49648"/>
                      </a:lnTo>
                      <a:cubicBezTo>
                        <a:pt x="12945" y="49628"/>
                        <a:pt x="12963" y="49606"/>
                        <a:pt x="12979" y="49581"/>
                      </a:cubicBezTo>
                      <a:cubicBezTo>
                        <a:pt x="13040" y="49489"/>
                        <a:pt x="13104" y="49371"/>
                        <a:pt x="13177" y="49221"/>
                      </a:cubicBezTo>
                      <a:cubicBezTo>
                        <a:pt x="13263" y="49043"/>
                        <a:pt x="13343" y="48852"/>
                        <a:pt x="13407" y="48701"/>
                      </a:cubicBezTo>
                      <a:cubicBezTo>
                        <a:pt x="13461" y="48569"/>
                        <a:pt x="13505" y="48467"/>
                        <a:pt x="13528" y="48430"/>
                      </a:cubicBezTo>
                      <a:lnTo>
                        <a:pt x="13531" y="48425"/>
                      </a:lnTo>
                      <a:cubicBezTo>
                        <a:pt x="13783" y="47832"/>
                        <a:pt x="13990" y="47339"/>
                        <a:pt x="14181" y="46885"/>
                      </a:cubicBezTo>
                      <a:close/>
                      <a:moveTo>
                        <a:pt x="8909" y="47827"/>
                      </a:moveTo>
                      <a:cubicBezTo>
                        <a:pt x="9188" y="47827"/>
                        <a:pt x="9581" y="47929"/>
                        <a:pt x="10137" y="48205"/>
                      </a:cubicBezTo>
                      <a:cubicBezTo>
                        <a:pt x="10443" y="48358"/>
                        <a:pt x="10718" y="48524"/>
                        <a:pt x="10896" y="48635"/>
                      </a:cubicBezTo>
                      <a:cubicBezTo>
                        <a:pt x="10925" y="48653"/>
                        <a:pt x="10957" y="48672"/>
                        <a:pt x="10986" y="48692"/>
                      </a:cubicBezTo>
                      <a:lnTo>
                        <a:pt x="11015" y="48709"/>
                      </a:lnTo>
                      <a:cubicBezTo>
                        <a:pt x="11042" y="48725"/>
                        <a:pt x="11069" y="48744"/>
                        <a:pt x="11097" y="48762"/>
                      </a:cubicBezTo>
                      <a:cubicBezTo>
                        <a:pt x="11122" y="48779"/>
                        <a:pt x="11147" y="48795"/>
                        <a:pt x="11171" y="48811"/>
                      </a:cubicBezTo>
                      <a:lnTo>
                        <a:pt x="11173" y="48813"/>
                      </a:lnTo>
                      <a:cubicBezTo>
                        <a:pt x="11195" y="48827"/>
                        <a:pt x="11215" y="48842"/>
                        <a:pt x="11237" y="48855"/>
                      </a:cubicBezTo>
                      <a:cubicBezTo>
                        <a:pt x="11275" y="48881"/>
                        <a:pt x="11314" y="48908"/>
                        <a:pt x="11352" y="48934"/>
                      </a:cubicBezTo>
                      <a:cubicBezTo>
                        <a:pt x="11365" y="48943"/>
                        <a:pt x="11380" y="48951"/>
                        <a:pt x="11394" y="48963"/>
                      </a:cubicBezTo>
                      <a:lnTo>
                        <a:pt x="11508" y="49045"/>
                      </a:lnTo>
                      <a:lnTo>
                        <a:pt x="11528" y="49059"/>
                      </a:lnTo>
                      <a:cubicBezTo>
                        <a:pt x="11572" y="49093"/>
                        <a:pt x="11617" y="49125"/>
                        <a:pt x="11665" y="49161"/>
                      </a:cubicBezTo>
                      <a:lnTo>
                        <a:pt x="11690" y="49182"/>
                      </a:lnTo>
                      <a:cubicBezTo>
                        <a:pt x="11730" y="49211"/>
                        <a:pt x="11767" y="49241"/>
                        <a:pt x="11805" y="49270"/>
                      </a:cubicBezTo>
                      <a:lnTo>
                        <a:pt x="11829" y="49291"/>
                      </a:lnTo>
                      <a:cubicBezTo>
                        <a:pt x="11871" y="49326"/>
                        <a:pt x="11915" y="49359"/>
                        <a:pt x="11957" y="49396"/>
                      </a:cubicBezTo>
                      <a:lnTo>
                        <a:pt x="11989" y="49424"/>
                      </a:lnTo>
                      <a:cubicBezTo>
                        <a:pt x="12021" y="49451"/>
                        <a:pt x="12052" y="49476"/>
                        <a:pt x="12082" y="49504"/>
                      </a:cubicBezTo>
                      <a:lnTo>
                        <a:pt x="12091" y="49512"/>
                      </a:lnTo>
                      <a:cubicBezTo>
                        <a:pt x="12103" y="49523"/>
                        <a:pt x="12116" y="49533"/>
                        <a:pt x="12126" y="49542"/>
                      </a:cubicBezTo>
                      <a:cubicBezTo>
                        <a:pt x="12162" y="49574"/>
                        <a:pt x="12197" y="49606"/>
                        <a:pt x="12232" y="49636"/>
                      </a:cubicBezTo>
                      <a:cubicBezTo>
                        <a:pt x="12248" y="49651"/>
                        <a:pt x="12266" y="49668"/>
                        <a:pt x="12283" y="49684"/>
                      </a:cubicBezTo>
                      <a:lnTo>
                        <a:pt x="12294" y="49693"/>
                      </a:lnTo>
                      <a:cubicBezTo>
                        <a:pt x="12313" y="49709"/>
                        <a:pt x="12330" y="49728"/>
                        <a:pt x="12349" y="49744"/>
                      </a:cubicBezTo>
                      <a:lnTo>
                        <a:pt x="12374" y="49767"/>
                      </a:lnTo>
                      <a:lnTo>
                        <a:pt x="12390" y="49751"/>
                      </a:lnTo>
                      <a:lnTo>
                        <a:pt x="12390" y="49751"/>
                      </a:lnTo>
                      <a:lnTo>
                        <a:pt x="12375" y="49770"/>
                      </a:lnTo>
                      <a:lnTo>
                        <a:pt x="12390" y="49778"/>
                      </a:lnTo>
                      <a:cubicBezTo>
                        <a:pt x="12400" y="49786"/>
                        <a:pt x="12410" y="49795"/>
                        <a:pt x="12419" y="49804"/>
                      </a:cubicBezTo>
                      <a:lnTo>
                        <a:pt x="12445" y="49830"/>
                      </a:lnTo>
                      <a:cubicBezTo>
                        <a:pt x="12696" y="50076"/>
                        <a:pt x="12932" y="50339"/>
                        <a:pt x="13145" y="50610"/>
                      </a:cubicBezTo>
                      <a:cubicBezTo>
                        <a:pt x="13172" y="50645"/>
                        <a:pt x="13197" y="50678"/>
                        <a:pt x="13225" y="50713"/>
                      </a:cubicBezTo>
                      <a:lnTo>
                        <a:pt x="13245" y="50741"/>
                      </a:lnTo>
                      <a:cubicBezTo>
                        <a:pt x="13261" y="50763"/>
                        <a:pt x="13277" y="50785"/>
                        <a:pt x="13292" y="50807"/>
                      </a:cubicBezTo>
                      <a:cubicBezTo>
                        <a:pt x="13311" y="50831"/>
                        <a:pt x="13328" y="50856"/>
                        <a:pt x="13347" y="50881"/>
                      </a:cubicBezTo>
                      <a:lnTo>
                        <a:pt x="13356" y="50895"/>
                      </a:lnTo>
                      <a:cubicBezTo>
                        <a:pt x="13503" y="51105"/>
                        <a:pt x="13640" y="51323"/>
                        <a:pt x="13763" y="51541"/>
                      </a:cubicBezTo>
                      <a:cubicBezTo>
                        <a:pt x="13755" y="51580"/>
                        <a:pt x="13748" y="51624"/>
                        <a:pt x="13741" y="51669"/>
                      </a:cubicBezTo>
                      <a:cubicBezTo>
                        <a:pt x="13712" y="51843"/>
                        <a:pt x="13678" y="52040"/>
                        <a:pt x="13617" y="52216"/>
                      </a:cubicBezTo>
                      <a:cubicBezTo>
                        <a:pt x="13611" y="52230"/>
                        <a:pt x="13605" y="52248"/>
                        <a:pt x="13599" y="52263"/>
                      </a:cubicBezTo>
                      <a:cubicBezTo>
                        <a:pt x="13597" y="52271"/>
                        <a:pt x="13592" y="52281"/>
                        <a:pt x="13588" y="52292"/>
                      </a:cubicBezTo>
                      <a:cubicBezTo>
                        <a:pt x="13583" y="52299"/>
                        <a:pt x="13582" y="52306"/>
                        <a:pt x="13578" y="52314"/>
                      </a:cubicBezTo>
                      <a:cubicBezTo>
                        <a:pt x="13524" y="52432"/>
                        <a:pt x="13460" y="52519"/>
                        <a:pt x="13381" y="52577"/>
                      </a:cubicBezTo>
                      <a:lnTo>
                        <a:pt x="13381" y="52563"/>
                      </a:lnTo>
                      <a:cubicBezTo>
                        <a:pt x="13381" y="52548"/>
                        <a:pt x="13381" y="52534"/>
                        <a:pt x="13379" y="52515"/>
                      </a:cubicBezTo>
                      <a:lnTo>
                        <a:pt x="13379" y="52509"/>
                      </a:lnTo>
                      <a:cubicBezTo>
                        <a:pt x="13379" y="52506"/>
                        <a:pt x="13379" y="52502"/>
                        <a:pt x="13378" y="52497"/>
                      </a:cubicBezTo>
                      <a:cubicBezTo>
                        <a:pt x="13376" y="52478"/>
                        <a:pt x="13374" y="52459"/>
                        <a:pt x="13371" y="52435"/>
                      </a:cubicBezTo>
                      <a:lnTo>
                        <a:pt x="13371" y="52433"/>
                      </a:lnTo>
                      <a:lnTo>
                        <a:pt x="13369" y="52423"/>
                      </a:lnTo>
                      <a:cubicBezTo>
                        <a:pt x="13355" y="52332"/>
                        <a:pt x="13328" y="52244"/>
                        <a:pt x="13307" y="52165"/>
                      </a:cubicBezTo>
                      <a:lnTo>
                        <a:pt x="13293" y="52120"/>
                      </a:lnTo>
                      <a:cubicBezTo>
                        <a:pt x="13130" y="51586"/>
                        <a:pt x="12706" y="51086"/>
                        <a:pt x="12130" y="50750"/>
                      </a:cubicBezTo>
                      <a:cubicBezTo>
                        <a:pt x="12081" y="50713"/>
                        <a:pt x="12023" y="50690"/>
                        <a:pt x="11966" y="50667"/>
                      </a:cubicBezTo>
                      <a:cubicBezTo>
                        <a:pt x="11886" y="50632"/>
                        <a:pt x="11811" y="50601"/>
                        <a:pt x="11762" y="50538"/>
                      </a:cubicBezTo>
                      <a:cubicBezTo>
                        <a:pt x="11680" y="50372"/>
                        <a:pt x="11565" y="50193"/>
                        <a:pt x="11432" y="50018"/>
                      </a:cubicBezTo>
                      <a:lnTo>
                        <a:pt x="11428" y="50014"/>
                      </a:lnTo>
                      <a:lnTo>
                        <a:pt x="11425" y="50012"/>
                      </a:lnTo>
                      <a:cubicBezTo>
                        <a:pt x="11399" y="49979"/>
                        <a:pt x="11374" y="49947"/>
                        <a:pt x="11346" y="49913"/>
                      </a:cubicBezTo>
                      <a:cubicBezTo>
                        <a:pt x="11345" y="49910"/>
                        <a:pt x="11345" y="49909"/>
                        <a:pt x="11343" y="49906"/>
                      </a:cubicBezTo>
                      <a:cubicBezTo>
                        <a:pt x="11243" y="49782"/>
                        <a:pt x="11134" y="49658"/>
                        <a:pt x="11015" y="49539"/>
                      </a:cubicBezTo>
                      <a:cubicBezTo>
                        <a:pt x="10347" y="48854"/>
                        <a:pt x="9602" y="48411"/>
                        <a:pt x="9023" y="48358"/>
                      </a:cubicBezTo>
                      <a:cubicBezTo>
                        <a:pt x="8984" y="48354"/>
                        <a:pt x="8942" y="48351"/>
                        <a:pt x="8900" y="48351"/>
                      </a:cubicBezTo>
                      <a:cubicBezTo>
                        <a:pt x="8696" y="48351"/>
                        <a:pt x="8466" y="48405"/>
                        <a:pt x="8316" y="48532"/>
                      </a:cubicBezTo>
                      <a:cubicBezTo>
                        <a:pt x="8297" y="48393"/>
                        <a:pt x="8300" y="48258"/>
                        <a:pt x="8328" y="48132"/>
                      </a:cubicBezTo>
                      <a:cubicBezTo>
                        <a:pt x="8412" y="47970"/>
                        <a:pt x="8580" y="47827"/>
                        <a:pt x="8909" y="47827"/>
                      </a:cubicBezTo>
                      <a:close/>
                      <a:moveTo>
                        <a:pt x="9785" y="48978"/>
                      </a:moveTo>
                      <a:lnTo>
                        <a:pt x="9785" y="48978"/>
                      </a:lnTo>
                      <a:cubicBezTo>
                        <a:pt x="9956" y="49074"/>
                        <a:pt x="10109" y="49182"/>
                        <a:pt x="10239" y="49278"/>
                      </a:cubicBezTo>
                      <a:cubicBezTo>
                        <a:pt x="10373" y="49393"/>
                        <a:pt x="10507" y="49512"/>
                        <a:pt x="10632" y="49636"/>
                      </a:cubicBezTo>
                      <a:cubicBezTo>
                        <a:pt x="10750" y="49753"/>
                        <a:pt x="10865" y="49874"/>
                        <a:pt x="10972" y="49995"/>
                      </a:cubicBezTo>
                      <a:cubicBezTo>
                        <a:pt x="11030" y="50063"/>
                        <a:pt x="11077" y="50117"/>
                        <a:pt x="11119" y="50173"/>
                      </a:cubicBezTo>
                      <a:cubicBezTo>
                        <a:pt x="11154" y="50213"/>
                        <a:pt x="11187" y="50260"/>
                        <a:pt x="11221" y="50304"/>
                      </a:cubicBezTo>
                      <a:cubicBezTo>
                        <a:pt x="11339" y="50460"/>
                        <a:pt x="11463" y="50624"/>
                        <a:pt x="11649" y="50712"/>
                      </a:cubicBezTo>
                      <a:cubicBezTo>
                        <a:pt x="12095" y="50897"/>
                        <a:pt x="12470" y="51260"/>
                        <a:pt x="12706" y="51736"/>
                      </a:cubicBezTo>
                      <a:cubicBezTo>
                        <a:pt x="12732" y="51798"/>
                        <a:pt x="12766" y="51859"/>
                        <a:pt x="12798" y="51923"/>
                      </a:cubicBezTo>
                      <a:cubicBezTo>
                        <a:pt x="12842" y="52009"/>
                        <a:pt x="12888" y="52096"/>
                        <a:pt x="12926" y="52185"/>
                      </a:cubicBezTo>
                      <a:cubicBezTo>
                        <a:pt x="13005" y="52369"/>
                        <a:pt x="13028" y="52521"/>
                        <a:pt x="13002" y="52657"/>
                      </a:cubicBezTo>
                      <a:cubicBezTo>
                        <a:pt x="12444" y="52557"/>
                        <a:pt x="12023" y="52142"/>
                        <a:pt x="11614" y="51739"/>
                      </a:cubicBezTo>
                      <a:cubicBezTo>
                        <a:pt x="11520" y="51646"/>
                        <a:pt x="11424" y="51550"/>
                        <a:pt x="11324" y="51458"/>
                      </a:cubicBezTo>
                      <a:cubicBezTo>
                        <a:pt x="11359" y="51445"/>
                        <a:pt x="11391" y="51430"/>
                        <a:pt x="11425" y="51419"/>
                      </a:cubicBezTo>
                      <a:cubicBezTo>
                        <a:pt x="11461" y="51404"/>
                        <a:pt x="11496" y="51390"/>
                        <a:pt x="11530" y="51376"/>
                      </a:cubicBezTo>
                      <a:cubicBezTo>
                        <a:pt x="11702" y="51311"/>
                        <a:pt x="11886" y="51234"/>
                        <a:pt x="12095" y="51145"/>
                      </a:cubicBezTo>
                      <a:cubicBezTo>
                        <a:pt x="12109" y="51139"/>
                        <a:pt x="12119" y="51129"/>
                        <a:pt x="12127" y="51116"/>
                      </a:cubicBezTo>
                      <a:cubicBezTo>
                        <a:pt x="12141" y="51094"/>
                        <a:pt x="12142" y="51067"/>
                        <a:pt x="12132" y="51044"/>
                      </a:cubicBezTo>
                      <a:cubicBezTo>
                        <a:pt x="12118" y="51017"/>
                        <a:pt x="12091" y="51001"/>
                        <a:pt x="12063" y="51001"/>
                      </a:cubicBezTo>
                      <a:cubicBezTo>
                        <a:pt x="12053" y="51001"/>
                        <a:pt x="12043" y="51003"/>
                        <a:pt x="12033" y="51008"/>
                      </a:cubicBezTo>
                      <a:cubicBezTo>
                        <a:pt x="11846" y="51085"/>
                        <a:pt x="11676" y="51158"/>
                        <a:pt x="11511" y="51232"/>
                      </a:cubicBezTo>
                      <a:cubicBezTo>
                        <a:pt x="11441" y="51266"/>
                        <a:pt x="11368" y="51295"/>
                        <a:pt x="11297" y="51324"/>
                      </a:cubicBezTo>
                      <a:cubicBezTo>
                        <a:pt x="11266" y="51336"/>
                        <a:pt x="11234" y="51349"/>
                        <a:pt x="11202" y="51363"/>
                      </a:cubicBezTo>
                      <a:cubicBezTo>
                        <a:pt x="11110" y="51302"/>
                        <a:pt x="11005" y="51254"/>
                        <a:pt x="10906" y="51209"/>
                      </a:cubicBezTo>
                      <a:cubicBezTo>
                        <a:pt x="10790" y="51156"/>
                        <a:pt x="10669" y="51101"/>
                        <a:pt x="10565" y="51025"/>
                      </a:cubicBezTo>
                      <a:cubicBezTo>
                        <a:pt x="10323" y="50865"/>
                        <a:pt x="10124" y="50728"/>
                        <a:pt x="9940" y="50594"/>
                      </a:cubicBezTo>
                      <a:cubicBezTo>
                        <a:pt x="10065" y="50521"/>
                        <a:pt x="10192" y="50442"/>
                        <a:pt x="10313" y="50365"/>
                      </a:cubicBezTo>
                      <a:cubicBezTo>
                        <a:pt x="10488" y="50256"/>
                        <a:pt x="10667" y="50145"/>
                        <a:pt x="10852" y="50044"/>
                      </a:cubicBezTo>
                      <a:cubicBezTo>
                        <a:pt x="10864" y="50037"/>
                        <a:pt x="10871" y="50028"/>
                        <a:pt x="10874" y="50018"/>
                      </a:cubicBezTo>
                      <a:cubicBezTo>
                        <a:pt x="10877" y="50015"/>
                        <a:pt x="10877" y="50012"/>
                        <a:pt x="10878" y="50011"/>
                      </a:cubicBezTo>
                      <a:lnTo>
                        <a:pt x="10878" y="50006"/>
                      </a:lnTo>
                      <a:lnTo>
                        <a:pt x="10878" y="49999"/>
                      </a:lnTo>
                      <a:cubicBezTo>
                        <a:pt x="10878" y="49990"/>
                        <a:pt x="10877" y="49983"/>
                        <a:pt x="10873" y="49976"/>
                      </a:cubicBezTo>
                      <a:cubicBezTo>
                        <a:pt x="10863" y="49957"/>
                        <a:pt x="10844" y="49946"/>
                        <a:pt x="10824" y="49946"/>
                      </a:cubicBezTo>
                      <a:cubicBezTo>
                        <a:pt x="10816" y="49946"/>
                        <a:pt x="10808" y="49948"/>
                        <a:pt x="10801" y="49951"/>
                      </a:cubicBezTo>
                      <a:cubicBezTo>
                        <a:pt x="10765" y="49972"/>
                        <a:pt x="10728" y="49992"/>
                        <a:pt x="10692" y="50014"/>
                      </a:cubicBezTo>
                      <a:lnTo>
                        <a:pt x="10685" y="50017"/>
                      </a:lnTo>
                      <a:cubicBezTo>
                        <a:pt x="10661" y="50030"/>
                        <a:pt x="10638" y="50044"/>
                        <a:pt x="10615" y="50057"/>
                      </a:cubicBezTo>
                      <a:cubicBezTo>
                        <a:pt x="10568" y="50082"/>
                        <a:pt x="10523" y="50107"/>
                        <a:pt x="10478" y="50132"/>
                      </a:cubicBezTo>
                      <a:cubicBezTo>
                        <a:pt x="10261" y="50250"/>
                        <a:pt x="10036" y="50372"/>
                        <a:pt x="9829" y="50512"/>
                      </a:cubicBezTo>
                      <a:cubicBezTo>
                        <a:pt x="9729" y="50436"/>
                        <a:pt x="9632" y="50362"/>
                        <a:pt x="9541" y="50285"/>
                      </a:cubicBezTo>
                      <a:cubicBezTo>
                        <a:pt x="9402" y="50170"/>
                        <a:pt x="9278" y="50059"/>
                        <a:pt x="9162" y="49947"/>
                      </a:cubicBezTo>
                      <a:cubicBezTo>
                        <a:pt x="9102" y="49888"/>
                        <a:pt x="9049" y="49835"/>
                        <a:pt x="9004" y="49784"/>
                      </a:cubicBezTo>
                      <a:lnTo>
                        <a:pt x="8997" y="49775"/>
                      </a:lnTo>
                      <a:cubicBezTo>
                        <a:pt x="8946" y="49715"/>
                        <a:pt x="8892" y="49651"/>
                        <a:pt x="8841" y="49587"/>
                      </a:cubicBezTo>
                      <a:cubicBezTo>
                        <a:pt x="8920" y="49540"/>
                        <a:pt x="8993" y="49495"/>
                        <a:pt x="9064" y="49451"/>
                      </a:cubicBezTo>
                      <a:lnTo>
                        <a:pt x="9211" y="49358"/>
                      </a:lnTo>
                      <a:cubicBezTo>
                        <a:pt x="9386" y="49247"/>
                        <a:pt x="9568" y="49144"/>
                        <a:pt x="9755" y="49042"/>
                      </a:cubicBezTo>
                      <a:cubicBezTo>
                        <a:pt x="9769" y="49034"/>
                        <a:pt x="9780" y="49020"/>
                        <a:pt x="9785" y="49002"/>
                      </a:cubicBezTo>
                      <a:cubicBezTo>
                        <a:pt x="9787" y="48994"/>
                        <a:pt x="9787" y="48986"/>
                        <a:pt x="9785" y="48978"/>
                      </a:cubicBezTo>
                      <a:close/>
                      <a:moveTo>
                        <a:pt x="21330" y="48389"/>
                      </a:moveTo>
                      <a:lnTo>
                        <a:pt x="21330" y="48389"/>
                      </a:lnTo>
                      <a:cubicBezTo>
                        <a:pt x="21328" y="48427"/>
                        <a:pt x="21322" y="48469"/>
                        <a:pt x="21316" y="48511"/>
                      </a:cubicBezTo>
                      <a:cubicBezTo>
                        <a:pt x="21295" y="48682"/>
                        <a:pt x="21271" y="48878"/>
                        <a:pt x="21420" y="48995"/>
                      </a:cubicBezTo>
                      <a:lnTo>
                        <a:pt x="21424" y="48997"/>
                      </a:lnTo>
                      <a:lnTo>
                        <a:pt x="21426" y="48999"/>
                      </a:lnTo>
                      <a:lnTo>
                        <a:pt x="21427" y="49001"/>
                      </a:lnTo>
                      <a:cubicBezTo>
                        <a:pt x="21468" y="49021"/>
                        <a:pt x="21510" y="49029"/>
                        <a:pt x="21552" y="49029"/>
                      </a:cubicBezTo>
                      <a:cubicBezTo>
                        <a:pt x="21640" y="49029"/>
                        <a:pt x="21727" y="48994"/>
                        <a:pt x="21809" y="48963"/>
                      </a:cubicBezTo>
                      <a:lnTo>
                        <a:pt x="21827" y="48956"/>
                      </a:lnTo>
                      <a:cubicBezTo>
                        <a:pt x="21898" y="48924"/>
                        <a:pt x="21971" y="48890"/>
                        <a:pt x="22042" y="48858"/>
                      </a:cubicBezTo>
                      <a:cubicBezTo>
                        <a:pt x="22189" y="48791"/>
                        <a:pt x="22338" y="48723"/>
                        <a:pt x="22494" y="48664"/>
                      </a:cubicBezTo>
                      <a:lnTo>
                        <a:pt x="22494" y="48664"/>
                      </a:lnTo>
                      <a:lnTo>
                        <a:pt x="22488" y="48667"/>
                      </a:lnTo>
                      <a:cubicBezTo>
                        <a:pt x="22341" y="48781"/>
                        <a:pt x="22189" y="48894"/>
                        <a:pt x="22083" y="49053"/>
                      </a:cubicBezTo>
                      <a:lnTo>
                        <a:pt x="22082" y="49058"/>
                      </a:lnTo>
                      <a:cubicBezTo>
                        <a:pt x="21996" y="49234"/>
                        <a:pt x="22061" y="49324"/>
                        <a:pt x="22131" y="49368"/>
                      </a:cubicBezTo>
                      <a:cubicBezTo>
                        <a:pt x="22212" y="49420"/>
                        <a:pt x="22338" y="49436"/>
                        <a:pt x="22466" y="49436"/>
                      </a:cubicBezTo>
                      <a:cubicBezTo>
                        <a:pt x="22578" y="49436"/>
                        <a:pt x="22691" y="49423"/>
                        <a:pt x="22772" y="49412"/>
                      </a:cubicBezTo>
                      <a:cubicBezTo>
                        <a:pt x="23233" y="49376"/>
                        <a:pt x="23763" y="49344"/>
                        <a:pt x="24310" y="49344"/>
                      </a:cubicBezTo>
                      <a:cubicBezTo>
                        <a:pt x="24435" y="49344"/>
                        <a:pt x="24562" y="49345"/>
                        <a:pt x="24689" y="49349"/>
                      </a:cubicBezTo>
                      <a:cubicBezTo>
                        <a:pt x="25461" y="49375"/>
                        <a:pt x="26276" y="49483"/>
                        <a:pt x="27248" y="49687"/>
                      </a:cubicBezTo>
                      <a:lnTo>
                        <a:pt x="27232" y="49715"/>
                      </a:lnTo>
                      <a:cubicBezTo>
                        <a:pt x="27199" y="49766"/>
                        <a:pt x="27166" y="49817"/>
                        <a:pt x="27140" y="49869"/>
                      </a:cubicBezTo>
                      <a:cubicBezTo>
                        <a:pt x="27111" y="49928"/>
                        <a:pt x="27021" y="50109"/>
                        <a:pt x="27203" y="50213"/>
                      </a:cubicBezTo>
                      <a:lnTo>
                        <a:pt x="27204" y="50216"/>
                      </a:lnTo>
                      <a:cubicBezTo>
                        <a:pt x="27231" y="50228"/>
                        <a:pt x="27256" y="50233"/>
                        <a:pt x="27280" y="50233"/>
                      </a:cubicBezTo>
                      <a:cubicBezTo>
                        <a:pt x="27435" y="50233"/>
                        <a:pt x="27548" y="50018"/>
                        <a:pt x="27643" y="49842"/>
                      </a:cubicBezTo>
                      <a:cubicBezTo>
                        <a:pt x="27687" y="49762"/>
                        <a:pt x="27728" y="49686"/>
                        <a:pt x="27764" y="49644"/>
                      </a:cubicBezTo>
                      <a:lnTo>
                        <a:pt x="27765" y="49641"/>
                      </a:lnTo>
                      <a:cubicBezTo>
                        <a:pt x="28013" y="49227"/>
                        <a:pt x="28252" y="48915"/>
                        <a:pt x="28516" y="48661"/>
                      </a:cubicBezTo>
                      <a:lnTo>
                        <a:pt x="28516" y="48661"/>
                      </a:lnTo>
                      <a:cubicBezTo>
                        <a:pt x="28500" y="48723"/>
                        <a:pt x="28480" y="48782"/>
                        <a:pt x="28462" y="48841"/>
                      </a:cubicBezTo>
                      <a:cubicBezTo>
                        <a:pt x="28450" y="48876"/>
                        <a:pt x="28440" y="48912"/>
                        <a:pt x="28429" y="48945"/>
                      </a:cubicBezTo>
                      <a:cubicBezTo>
                        <a:pt x="28382" y="49101"/>
                        <a:pt x="28341" y="49266"/>
                        <a:pt x="28369" y="49434"/>
                      </a:cubicBezTo>
                      <a:cubicBezTo>
                        <a:pt x="28369" y="49437"/>
                        <a:pt x="28370" y="49438"/>
                        <a:pt x="28370" y="49440"/>
                      </a:cubicBezTo>
                      <a:cubicBezTo>
                        <a:pt x="28422" y="49548"/>
                        <a:pt x="28503" y="49584"/>
                        <a:pt x="28592" y="49584"/>
                      </a:cubicBezTo>
                      <a:cubicBezTo>
                        <a:pt x="28699" y="49584"/>
                        <a:pt x="28818" y="49533"/>
                        <a:pt x="28918" y="49489"/>
                      </a:cubicBezTo>
                      <a:cubicBezTo>
                        <a:pt x="28953" y="49475"/>
                        <a:pt x="28987" y="49460"/>
                        <a:pt x="29017" y="49448"/>
                      </a:cubicBezTo>
                      <a:cubicBezTo>
                        <a:pt x="29272" y="49343"/>
                        <a:pt x="29493" y="49266"/>
                        <a:pt x="29726" y="49234"/>
                      </a:cubicBezTo>
                      <a:lnTo>
                        <a:pt x="29726" y="49234"/>
                      </a:lnTo>
                      <a:cubicBezTo>
                        <a:pt x="29720" y="49241"/>
                        <a:pt x="29715" y="49249"/>
                        <a:pt x="29710" y="49257"/>
                      </a:cubicBezTo>
                      <a:cubicBezTo>
                        <a:pt x="29573" y="49444"/>
                        <a:pt x="29347" y="49751"/>
                        <a:pt x="29267" y="50009"/>
                      </a:cubicBezTo>
                      <a:lnTo>
                        <a:pt x="29264" y="50015"/>
                      </a:lnTo>
                      <a:cubicBezTo>
                        <a:pt x="29237" y="50049"/>
                        <a:pt x="29224" y="50092"/>
                        <a:pt x="29221" y="50141"/>
                      </a:cubicBezTo>
                      <a:lnTo>
                        <a:pt x="29221" y="50145"/>
                      </a:lnTo>
                      <a:lnTo>
                        <a:pt x="29221" y="50148"/>
                      </a:lnTo>
                      <a:cubicBezTo>
                        <a:pt x="29221" y="50158"/>
                        <a:pt x="29221" y="50165"/>
                        <a:pt x="29223" y="50174"/>
                      </a:cubicBezTo>
                      <a:cubicBezTo>
                        <a:pt x="29227" y="50199"/>
                        <a:pt x="29235" y="50225"/>
                        <a:pt x="29246" y="50247"/>
                      </a:cubicBezTo>
                      <a:cubicBezTo>
                        <a:pt x="29249" y="50254"/>
                        <a:pt x="29251" y="50262"/>
                        <a:pt x="29253" y="50269"/>
                      </a:cubicBezTo>
                      <a:cubicBezTo>
                        <a:pt x="29256" y="50272"/>
                        <a:pt x="29256" y="50276"/>
                        <a:pt x="29258" y="50279"/>
                      </a:cubicBezTo>
                      <a:cubicBezTo>
                        <a:pt x="29264" y="50294"/>
                        <a:pt x="29271" y="50307"/>
                        <a:pt x="29278" y="50318"/>
                      </a:cubicBezTo>
                      <a:lnTo>
                        <a:pt x="29283" y="50323"/>
                      </a:lnTo>
                      <a:cubicBezTo>
                        <a:pt x="29300" y="50335"/>
                        <a:pt x="29320" y="50342"/>
                        <a:pt x="29340" y="50342"/>
                      </a:cubicBezTo>
                      <a:cubicBezTo>
                        <a:pt x="29342" y="50342"/>
                        <a:pt x="29343" y="50342"/>
                        <a:pt x="29345" y="50342"/>
                      </a:cubicBezTo>
                      <a:cubicBezTo>
                        <a:pt x="29376" y="50358"/>
                        <a:pt x="29411" y="50366"/>
                        <a:pt x="29446" y="50366"/>
                      </a:cubicBezTo>
                      <a:cubicBezTo>
                        <a:pt x="30549" y="50384"/>
                        <a:pt x="31679" y="50505"/>
                        <a:pt x="32799" y="50734"/>
                      </a:cubicBezTo>
                      <a:lnTo>
                        <a:pt x="32810" y="50734"/>
                      </a:lnTo>
                      <a:cubicBezTo>
                        <a:pt x="32896" y="50748"/>
                        <a:pt x="32989" y="50766"/>
                        <a:pt x="33094" y="50792"/>
                      </a:cubicBezTo>
                      <a:cubicBezTo>
                        <a:pt x="33320" y="50846"/>
                        <a:pt x="33490" y="50916"/>
                        <a:pt x="33630" y="51008"/>
                      </a:cubicBezTo>
                      <a:cubicBezTo>
                        <a:pt x="33632" y="51011"/>
                        <a:pt x="33636" y="51012"/>
                        <a:pt x="33639" y="51012"/>
                      </a:cubicBezTo>
                      <a:cubicBezTo>
                        <a:pt x="33668" y="51018"/>
                        <a:pt x="33697" y="51020"/>
                        <a:pt x="33726" y="51020"/>
                      </a:cubicBezTo>
                      <a:cubicBezTo>
                        <a:pt x="33846" y="51020"/>
                        <a:pt x="33962" y="50979"/>
                        <a:pt x="34075" y="50939"/>
                      </a:cubicBezTo>
                      <a:cubicBezTo>
                        <a:pt x="34143" y="50916"/>
                        <a:pt x="34209" y="50891"/>
                        <a:pt x="34279" y="50877"/>
                      </a:cubicBezTo>
                      <a:cubicBezTo>
                        <a:pt x="34557" y="50793"/>
                        <a:pt x="34878" y="50702"/>
                        <a:pt x="35210" y="50661"/>
                      </a:cubicBezTo>
                      <a:lnTo>
                        <a:pt x="35210" y="50661"/>
                      </a:lnTo>
                      <a:lnTo>
                        <a:pt x="35153" y="50691"/>
                      </a:lnTo>
                      <a:cubicBezTo>
                        <a:pt x="35016" y="50766"/>
                        <a:pt x="34875" y="50844"/>
                        <a:pt x="34730" y="50925"/>
                      </a:cubicBezTo>
                      <a:lnTo>
                        <a:pt x="34668" y="50960"/>
                      </a:lnTo>
                      <a:cubicBezTo>
                        <a:pt x="34624" y="50983"/>
                        <a:pt x="34580" y="51008"/>
                        <a:pt x="34537" y="51032"/>
                      </a:cubicBezTo>
                      <a:cubicBezTo>
                        <a:pt x="34518" y="51035"/>
                        <a:pt x="34499" y="51043"/>
                        <a:pt x="34478" y="51054"/>
                      </a:cubicBezTo>
                      <a:cubicBezTo>
                        <a:pt x="34445" y="51073"/>
                        <a:pt x="34416" y="51101"/>
                        <a:pt x="34395" y="51135"/>
                      </a:cubicBezTo>
                      <a:lnTo>
                        <a:pt x="34394" y="51137"/>
                      </a:lnTo>
                      <a:cubicBezTo>
                        <a:pt x="34359" y="51219"/>
                        <a:pt x="34359" y="51289"/>
                        <a:pt x="34391" y="51343"/>
                      </a:cubicBezTo>
                      <a:cubicBezTo>
                        <a:pt x="34462" y="51460"/>
                        <a:pt x="34665" y="51477"/>
                        <a:pt x="34812" y="51489"/>
                      </a:cubicBezTo>
                      <a:lnTo>
                        <a:pt x="34819" y="51489"/>
                      </a:lnTo>
                      <a:cubicBezTo>
                        <a:pt x="35152" y="51532"/>
                        <a:pt x="35538" y="51586"/>
                        <a:pt x="35914" y="51656"/>
                      </a:cubicBezTo>
                      <a:cubicBezTo>
                        <a:pt x="36583" y="51783"/>
                        <a:pt x="37202" y="52032"/>
                        <a:pt x="37724" y="52261"/>
                      </a:cubicBezTo>
                      <a:cubicBezTo>
                        <a:pt x="36174" y="52507"/>
                        <a:pt x="34530" y="52632"/>
                        <a:pt x="32822" y="52632"/>
                      </a:cubicBezTo>
                      <a:cubicBezTo>
                        <a:pt x="32377" y="52632"/>
                        <a:pt x="31929" y="52623"/>
                        <a:pt x="31476" y="52606"/>
                      </a:cubicBezTo>
                      <a:cubicBezTo>
                        <a:pt x="30969" y="52588"/>
                        <a:pt x="30438" y="52564"/>
                        <a:pt x="29855" y="52531"/>
                      </a:cubicBezTo>
                      <a:cubicBezTo>
                        <a:pt x="29746" y="52526"/>
                        <a:pt x="29637" y="52521"/>
                        <a:pt x="29529" y="52513"/>
                      </a:cubicBezTo>
                      <a:cubicBezTo>
                        <a:pt x="29336" y="52501"/>
                        <a:pt x="29136" y="52489"/>
                        <a:pt x="28941" y="52489"/>
                      </a:cubicBezTo>
                      <a:cubicBezTo>
                        <a:pt x="28920" y="52489"/>
                        <a:pt x="28899" y="52490"/>
                        <a:pt x="28879" y="52490"/>
                      </a:cubicBezTo>
                      <a:cubicBezTo>
                        <a:pt x="28867" y="52489"/>
                        <a:pt x="28856" y="52488"/>
                        <a:pt x="28845" y="52488"/>
                      </a:cubicBezTo>
                      <a:cubicBezTo>
                        <a:pt x="28754" y="52488"/>
                        <a:pt x="28670" y="52528"/>
                        <a:pt x="28621" y="52590"/>
                      </a:cubicBezTo>
                      <a:cubicBezTo>
                        <a:pt x="28579" y="52641"/>
                        <a:pt x="28566" y="52701"/>
                        <a:pt x="28585" y="52760"/>
                      </a:cubicBezTo>
                      <a:cubicBezTo>
                        <a:pt x="28589" y="52777"/>
                        <a:pt x="28596" y="52794"/>
                        <a:pt x="28608" y="52811"/>
                      </a:cubicBezTo>
                      <a:lnTo>
                        <a:pt x="28611" y="52816"/>
                      </a:lnTo>
                      <a:cubicBezTo>
                        <a:pt x="28697" y="52891"/>
                        <a:pt x="28754" y="52965"/>
                        <a:pt x="28777" y="53038"/>
                      </a:cubicBezTo>
                      <a:cubicBezTo>
                        <a:pt x="28803" y="53112"/>
                        <a:pt x="28796" y="53182"/>
                        <a:pt x="28755" y="53255"/>
                      </a:cubicBezTo>
                      <a:cubicBezTo>
                        <a:pt x="28622" y="53496"/>
                        <a:pt x="28143" y="53684"/>
                        <a:pt x="27776" y="53771"/>
                      </a:cubicBezTo>
                      <a:cubicBezTo>
                        <a:pt x="26896" y="53950"/>
                        <a:pt x="25992" y="53995"/>
                        <a:pt x="25093" y="53995"/>
                      </a:cubicBezTo>
                      <a:cubicBezTo>
                        <a:pt x="24639" y="53995"/>
                        <a:pt x="24186" y="53983"/>
                        <a:pt x="23739" y="53972"/>
                      </a:cubicBezTo>
                      <a:cubicBezTo>
                        <a:pt x="23558" y="53968"/>
                        <a:pt x="23376" y="53963"/>
                        <a:pt x="23195" y="53960"/>
                      </a:cubicBezTo>
                      <a:cubicBezTo>
                        <a:pt x="21538" y="53899"/>
                        <a:pt x="19856" y="53809"/>
                        <a:pt x="18227" y="53720"/>
                      </a:cubicBezTo>
                      <a:cubicBezTo>
                        <a:pt x="17387" y="53673"/>
                        <a:pt x="16519" y="53627"/>
                        <a:pt x="15665" y="53583"/>
                      </a:cubicBezTo>
                      <a:cubicBezTo>
                        <a:pt x="15649" y="53583"/>
                        <a:pt x="15633" y="53583"/>
                        <a:pt x="15618" y="53583"/>
                      </a:cubicBezTo>
                      <a:cubicBezTo>
                        <a:pt x="15509" y="53583"/>
                        <a:pt x="15411" y="53589"/>
                        <a:pt x="15319" y="53635"/>
                      </a:cubicBezTo>
                      <a:lnTo>
                        <a:pt x="15316" y="53637"/>
                      </a:lnTo>
                      <a:cubicBezTo>
                        <a:pt x="15296" y="53654"/>
                        <a:pt x="15275" y="53669"/>
                        <a:pt x="15257" y="53685"/>
                      </a:cubicBezTo>
                      <a:cubicBezTo>
                        <a:pt x="15159" y="53761"/>
                        <a:pt x="15069" y="53832"/>
                        <a:pt x="14952" y="53873"/>
                      </a:cubicBezTo>
                      <a:cubicBezTo>
                        <a:pt x="14437" y="54038"/>
                        <a:pt x="13900" y="54090"/>
                        <a:pt x="13358" y="54090"/>
                      </a:cubicBezTo>
                      <a:cubicBezTo>
                        <a:pt x="12887" y="54090"/>
                        <a:pt x="12412" y="54051"/>
                        <a:pt x="11945" y="54013"/>
                      </a:cubicBezTo>
                      <a:cubicBezTo>
                        <a:pt x="11773" y="53998"/>
                        <a:pt x="11596" y="53984"/>
                        <a:pt x="11424" y="53971"/>
                      </a:cubicBezTo>
                      <a:cubicBezTo>
                        <a:pt x="11115" y="53941"/>
                        <a:pt x="10804" y="53909"/>
                        <a:pt x="10501" y="53877"/>
                      </a:cubicBezTo>
                      <a:cubicBezTo>
                        <a:pt x="9441" y="53767"/>
                        <a:pt x="8344" y="53654"/>
                        <a:pt x="7257" y="53640"/>
                      </a:cubicBezTo>
                      <a:cubicBezTo>
                        <a:pt x="7194" y="53640"/>
                        <a:pt x="7136" y="53672"/>
                        <a:pt x="7098" y="53724"/>
                      </a:cubicBezTo>
                      <a:cubicBezTo>
                        <a:pt x="7098" y="53727"/>
                        <a:pt x="7096" y="53727"/>
                        <a:pt x="7095" y="53730"/>
                      </a:cubicBezTo>
                      <a:lnTo>
                        <a:pt x="7092" y="53732"/>
                      </a:lnTo>
                      <a:lnTo>
                        <a:pt x="7083" y="53732"/>
                      </a:lnTo>
                      <a:cubicBezTo>
                        <a:pt x="6989" y="53739"/>
                        <a:pt x="6885" y="53783"/>
                        <a:pt x="6785" y="53823"/>
                      </a:cubicBezTo>
                      <a:cubicBezTo>
                        <a:pt x="6709" y="53854"/>
                        <a:pt x="6636" y="53885"/>
                        <a:pt x="6573" y="53896"/>
                      </a:cubicBezTo>
                      <a:lnTo>
                        <a:pt x="6570" y="53898"/>
                      </a:lnTo>
                      <a:cubicBezTo>
                        <a:pt x="6087" y="54075"/>
                        <a:pt x="5591" y="54164"/>
                        <a:pt x="5098" y="54164"/>
                      </a:cubicBezTo>
                      <a:cubicBezTo>
                        <a:pt x="5050" y="54164"/>
                        <a:pt x="5003" y="54163"/>
                        <a:pt x="4956" y="54162"/>
                      </a:cubicBezTo>
                      <a:cubicBezTo>
                        <a:pt x="4221" y="54124"/>
                        <a:pt x="3559" y="53928"/>
                        <a:pt x="3048" y="53596"/>
                      </a:cubicBezTo>
                      <a:lnTo>
                        <a:pt x="3046" y="53592"/>
                      </a:lnTo>
                      <a:lnTo>
                        <a:pt x="3045" y="53589"/>
                      </a:lnTo>
                      <a:cubicBezTo>
                        <a:pt x="3038" y="53577"/>
                        <a:pt x="3030" y="53564"/>
                        <a:pt x="3020" y="53555"/>
                      </a:cubicBezTo>
                      <a:cubicBezTo>
                        <a:pt x="2969" y="53496"/>
                        <a:pt x="2887" y="53455"/>
                        <a:pt x="2801" y="53447"/>
                      </a:cubicBezTo>
                      <a:cubicBezTo>
                        <a:pt x="2776" y="53447"/>
                        <a:pt x="2751" y="53447"/>
                        <a:pt x="2725" y="53447"/>
                      </a:cubicBezTo>
                      <a:cubicBezTo>
                        <a:pt x="2533" y="53447"/>
                        <a:pt x="2334" y="53456"/>
                        <a:pt x="2141" y="53466"/>
                      </a:cubicBezTo>
                      <a:cubicBezTo>
                        <a:pt x="1951" y="53476"/>
                        <a:pt x="1758" y="53486"/>
                        <a:pt x="1566" y="53486"/>
                      </a:cubicBezTo>
                      <a:cubicBezTo>
                        <a:pt x="1214" y="53486"/>
                        <a:pt x="865" y="53453"/>
                        <a:pt x="538" y="53324"/>
                      </a:cubicBezTo>
                      <a:cubicBezTo>
                        <a:pt x="1300" y="52943"/>
                        <a:pt x="2127" y="52679"/>
                        <a:pt x="2925" y="52424"/>
                      </a:cubicBezTo>
                      <a:lnTo>
                        <a:pt x="2998" y="52401"/>
                      </a:lnTo>
                      <a:cubicBezTo>
                        <a:pt x="3211" y="52335"/>
                        <a:pt x="3427" y="52267"/>
                        <a:pt x="3637" y="52185"/>
                      </a:cubicBezTo>
                      <a:cubicBezTo>
                        <a:pt x="3651" y="52194"/>
                        <a:pt x="3664" y="52204"/>
                        <a:pt x="3667" y="52207"/>
                      </a:cubicBezTo>
                      <a:lnTo>
                        <a:pt x="3672" y="52209"/>
                      </a:lnTo>
                      <a:cubicBezTo>
                        <a:pt x="3703" y="52226"/>
                        <a:pt x="3737" y="52234"/>
                        <a:pt x="3771" y="52234"/>
                      </a:cubicBezTo>
                      <a:cubicBezTo>
                        <a:pt x="3836" y="52234"/>
                        <a:pt x="3900" y="52204"/>
                        <a:pt x="3941" y="52149"/>
                      </a:cubicBezTo>
                      <a:cubicBezTo>
                        <a:pt x="3979" y="52092"/>
                        <a:pt x="3989" y="52034"/>
                        <a:pt x="3972" y="51975"/>
                      </a:cubicBezTo>
                      <a:cubicBezTo>
                        <a:pt x="3967" y="51965"/>
                        <a:pt x="3963" y="51954"/>
                        <a:pt x="3957" y="51943"/>
                      </a:cubicBezTo>
                      <a:cubicBezTo>
                        <a:pt x="3914" y="51865"/>
                        <a:pt x="3822" y="51798"/>
                        <a:pt x="3747" y="51744"/>
                      </a:cubicBezTo>
                      <a:cubicBezTo>
                        <a:pt x="3733" y="51734"/>
                        <a:pt x="3720" y="51725"/>
                        <a:pt x="3705" y="51716"/>
                      </a:cubicBezTo>
                      <a:lnTo>
                        <a:pt x="3629" y="51662"/>
                      </a:lnTo>
                      <a:cubicBezTo>
                        <a:pt x="3513" y="51582"/>
                        <a:pt x="3395" y="51499"/>
                        <a:pt x="3278" y="51411"/>
                      </a:cubicBezTo>
                      <a:lnTo>
                        <a:pt x="3278" y="51411"/>
                      </a:lnTo>
                      <a:lnTo>
                        <a:pt x="3307" y="51413"/>
                      </a:lnTo>
                      <a:cubicBezTo>
                        <a:pt x="3603" y="51435"/>
                        <a:pt x="3884" y="51457"/>
                        <a:pt x="4170" y="51506"/>
                      </a:cubicBezTo>
                      <a:cubicBezTo>
                        <a:pt x="4291" y="51524"/>
                        <a:pt x="4409" y="51547"/>
                        <a:pt x="4534" y="51580"/>
                      </a:cubicBezTo>
                      <a:cubicBezTo>
                        <a:pt x="4563" y="51598"/>
                        <a:pt x="4596" y="51607"/>
                        <a:pt x="4629" y="51607"/>
                      </a:cubicBezTo>
                      <a:cubicBezTo>
                        <a:pt x="4653" y="51607"/>
                        <a:pt x="4677" y="51603"/>
                        <a:pt x="4701" y="51594"/>
                      </a:cubicBezTo>
                      <a:cubicBezTo>
                        <a:pt x="4762" y="51567"/>
                        <a:pt x="4811" y="51513"/>
                        <a:pt x="4826" y="51449"/>
                      </a:cubicBezTo>
                      <a:cubicBezTo>
                        <a:pt x="4854" y="51269"/>
                        <a:pt x="4711" y="51149"/>
                        <a:pt x="4587" y="51041"/>
                      </a:cubicBezTo>
                      <a:cubicBezTo>
                        <a:pt x="4568" y="51025"/>
                        <a:pt x="4547" y="51006"/>
                        <a:pt x="4529" y="50990"/>
                      </a:cubicBezTo>
                      <a:lnTo>
                        <a:pt x="4529" y="50990"/>
                      </a:lnTo>
                      <a:cubicBezTo>
                        <a:pt x="4884" y="51110"/>
                        <a:pt x="5183" y="51245"/>
                        <a:pt x="5439" y="51404"/>
                      </a:cubicBezTo>
                      <a:lnTo>
                        <a:pt x="5442" y="51406"/>
                      </a:lnTo>
                      <a:cubicBezTo>
                        <a:pt x="5453" y="51411"/>
                        <a:pt x="5461" y="51416"/>
                        <a:pt x="5473" y="51422"/>
                      </a:cubicBezTo>
                      <a:cubicBezTo>
                        <a:pt x="5498" y="51436"/>
                        <a:pt x="5527" y="51457"/>
                        <a:pt x="5560" y="51481"/>
                      </a:cubicBezTo>
                      <a:lnTo>
                        <a:pt x="5562" y="51486"/>
                      </a:lnTo>
                      <a:cubicBezTo>
                        <a:pt x="5590" y="51524"/>
                        <a:pt x="5622" y="51550"/>
                        <a:pt x="5664" y="51566"/>
                      </a:cubicBezTo>
                      <a:lnTo>
                        <a:pt x="5670" y="51567"/>
                      </a:lnTo>
                      <a:cubicBezTo>
                        <a:pt x="5713" y="51598"/>
                        <a:pt x="5772" y="51637"/>
                        <a:pt x="5836" y="51655"/>
                      </a:cubicBezTo>
                      <a:cubicBezTo>
                        <a:pt x="5866" y="51665"/>
                        <a:pt x="5897" y="51671"/>
                        <a:pt x="5927" y="51671"/>
                      </a:cubicBezTo>
                      <a:cubicBezTo>
                        <a:pt x="5936" y="51671"/>
                        <a:pt x="5944" y="51670"/>
                        <a:pt x="5952" y="51669"/>
                      </a:cubicBezTo>
                      <a:lnTo>
                        <a:pt x="5955" y="51669"/>
                      </a:lnTo>
                      <a:cubicBezTo>
                        <a:pt x="6001" y="51656"/>
                        <a:pt x="6035" y="51633"/>
                        <a:pt x="6056" y="51601"/>
                      </a:cubicBezTo>
                      <a:cubicBezTo>
                        <a:pt x="6076" y="51567"/>
                        <a:pt x="6081" y="51525"/>
                        <a:pt x="6072" y="51480"/>
                      </a:cubicBezTo>
                      <a:cubicBezTo>
                        <a:pt x="6256" y="51409"/>
                        <a:pt x="6422" y="51346"/>
                        <a:pt x="6623" y="51270"/>
                      </a:cubicBezTo>
                      <a:cubicBezTo>
                        <a:pt x="7491" y="50939"/>
                        <a:pt x="8302" y="50670"/>
                        <a:pt x="9102" y="50447"/>
                      </a:cubicBezTo>
                      <a:cubicBezTo>
                        <a:pt x="9348" y="50661"/>
                        <a:pt x="9635" y="50874"/>
                        <a:pt x="9984" y="51101"/>
                      </a:cubicBezTo>
                      <a:cubicBezTo>
                        <a:pt x="10160" y="51218"/>
                        <a:pt x="10347" y="51321"/>
                        <a:pt x="10529" y="51423"/>
                      </a:cubicBezTo>
                      <a:cubicBezTo>
                        <a:pt x="10613" y="51471"/>
                        <a:pt x="10704" y="51522"/>
                        <a:pt x="10791" y="51572"/>
                      </a:cubicBezTo>
                      <a:cubicBezTo>
                        <a:pt x="10995" y="51812"/>
                        <a:pt x="11185" y="52003"/>
                        <a:pt x="11384" y="52171"/>
                      </a:cubicBezTo>
                      <a:cubicBezTo>
                        <a:pt x="11556" y="52324"/>
                        <a:pt x="11702" y="52451"/>
                        <a:pt x="11856" y="52570"/>
                      </a:cubicBezTo>
                      <a:lnTo>
                        <a:pt x="11872" y="52582"/>
                      </a:lnTo>
                      <a:cubicBezTo>
                        <a:pt x="12107" y="52762"/>
                        <a:pt x="12326" y="52894"/>
                        <a:pt x="12541" y="52983"/>
                      </a:cubicBezTo>
                      <a:cubicBezTo>
                        <a:pt x="12654" y="53031"/>
                        <a:pt x="12767" y="53067"/>
                        <a:pt x="12879" y="53092"/>
                      </a:cubicBezTo>
                      <a:cubicBezTo>
                        <a:pt x="12970" y="53111"/>
                        <a:pt x="13056" y="53121"/>
                        <a:pt x="13138" y="53121"/>
                      </a:cubicBezTo>
                      <a:cubicBezTo>
                        <a:pt x="13429" y="53121"/>
                        <a:pt x="13662" y="52999"/>
                        <a:pt x="13834" y="52757"/>
                      </a:cubicBezTo>
                      <a:cubicBezTo>
                        <a:pt x="14064" y="52435"/>
                        <a:pt x="14130" y="51970"/>
                        <a:pt x="14146" y="51637"/>
                      </a:cubicBezTo>
                      <a:cubicBezTo>
                        <a:pt x="14196" y="51582"/>
                        <a:pt x="14213" y="51503"/>
                        <a:pt x="14194" y="51429"/>
                      </a:cubicBezTo>
                      <a:cubicBezTo>
                        <a:pt x="14188" y="51409"/>
                        <a:pt x="14179" y="51387"/>
                        <a:pt x="14169" y="51368"/>
                      </a:cubicBezTo>
                      <a:cubicBezTo>
                        <a:pt x="14333" y="51054"/>
                        <a:pt x="14467" y="50716"/>
                        <a:pt x="14596" y="50393"/>
                      </a:cubicBezTo>
                      <a:cubicBezTo>
                        <a:pt x="14714" y="50094"/>
                        <a:pt x="14838" y="49786"/>
                        <a:pt x="14983" y="49495"/>
                      </a:cubicBezTo>
                      <a:lnTo>
                        <a:pt x="15004" y="49451"/>
                      </a:lnTo>
                      <a:cubicBezTo>
                        <a:pt x="16177" y="49323"/>
                        <a:pt x="17506" y="49193"/>
                        <a:pt x="18866" y="49193"/>
                      </a:cubicBezTo>
                      <a:cubicBezTo>
                        <a:pt x="19157" y="49193"/>
                        <a:pt x="19449" y="49199"/>
                        <a:pt x="19741" y="49212"/>
                      </a:cubicBezTo>
                      <a:cubicBezTo>
                        <a:pt x="19763" y="49214"/>
                        <a:pt x="19785" y="49215"/>
                        <a:pt x="19807" y="49215"/>
                      </a:cubicBezTo>
                      <a:cubicBezTo>
                        <a:pt x="19848" y="49215"/>
                        <a:pt x="19886" y="49212"/>
                        <a:pt x="19922" y="49205"/>
                      </a:cubicBezTo>
                      <a:cubicBezTo>
                        <a:pt x="19925" y="49211"/>
                        <a:pt x="19930" y="49214"/>
                        <a:pt x="19933" y="49219"/>
                      </a:cubicBezTo>
                      <a:cubicBezTo>
                        <a:pt x="19974" y="49262"/>
                        <a:pt x="20016" y="49283"/>
                        <a:pt x="20060" y="49283"/>
                      </a:cubicBezTo>
                      <a:cubicBezTo>
                        <a:pt x="20089" y="49283"/>
                        <a:pt x="20119" y="49274"/>
                        <a:pt x="20151" y="49256"/>
                      </a:cubicBezTo>
                      <a:cubicBezTo>
                        <a:pt x="20213" y="49218"/>
                        <a:pt x="20238" y="49160"/>
                        <a:pt x="20223" y="49081"/>
                      </a:cubicBezTo>
                      <a:cubicBezTo>
                        <a:pt x="20218" y="49050"/>
                        <a:pt x="20206" y="49014"/>
                        <a:pt x="20187" y="48973"/>
                      </a:cubicBezTo>
                      <a:cubicBezTo>
                        <a:pt x="20177" y="48951"/>
                        <a:pt x="20167" y="48931"/>
                        <a:pt x="20156" y="48909"/>
                      </a:cubicBezTo>
                      <a:cubicBezTo>
                        <a:pt x="20092" y="48752"/>
                        <a:pt x="20002" y="48596"/>
                        <a:pt x="19871" y="48427"/>
                      </a:cubicBezTo>
                      <a:lnTo>
                        <a:pt x="19871" y="48427"/>
                      </a:lnTo>
                      <a:cubicBezTo>
                        <a:pt x="20056" y="48478"/>
                        <a:pt x="20223" y="48527"/>
                        <a:pt x="20410" y="48613"/>
                      </a:cubicBezTo>
                      <a:cubicBezTo>
                        <a:pt x="20436" y="48623"/>
                        <a:pt x="20465" y="48637"/>
                        <a:pt x="20494" y="48650"/>
                      </a:cubicBezTo>
                      <a:cubicBezTo>
                        <a:pt x="20601" y="48697"/>
                        <a:pt x="20720" y="48749"/>
                        <a:pt x="20841" y="48749"/>
                      </a:cubicBezTo>
                      <a:cubicBezTo>
                        <a:pt x="20877" y="48749"/>
                        <a:pt x="20913" y="48745"/>
                        <a:pt x="20949" y="48734"/>
                      </a:cubicBezTo>
                      <a:lnTo>
                        <a:pt x="20952" y="48733"/>
                      </a:lnTo>
                      <a:cubicBezTo>
                        <a:pt x="21066" y="48682"/>
                        <a:pt x="21149" y="48587"/>
                        <a:pt x="21229" y="48497"/>
                      </a:cubicBezTo>
                      <a:cubicBezTo>
                        <a:pt x="21263" y="48460"/>
                        <a:pt x="21295" y="48421"/>
                        <a:pt x="21330" y="48389"/>
                      </a:cubicBezTo>
                      <a:close/>
                      <a:moveTo>
                        <a:pt x="36478" y="1"/>
                      </a:moveTo>
                      <a:cubicBezTo>
                        <a:pt x="36463" y="1"/>
                        <a:pt x="36448" y="2"/>
                        <a:pt x="36431" y="3"/>
                      </a:cubicBezTo>
                      <a:cubicBezTo>
                        <a:pt x="36430" y="3"/>
                        <a:pt x="36427" y="3"/>
                        <a:pt x="36424" y="4"/>
                      </a:cubicBezTo>
                      <a:cubicBezTo>
                        <a:pt x="36269" y="71"/>
                        <a:pt x="36131" y="176"/>
                        <a:pt x="35997" y="276"/>
                      </a:cubicBezTo>
                      <a:cubicBezTo>
                        <a:pt x="35891" y="356"/>
                        <a:pt x="35780" y="436"/>
                        <a:pt x="35663" y="500"/>
                      </a:cubicBezTo>
                      <a:cubicBezTo>
                        <a:pt x="34748" y="1030"/>
                        <a:pt x="33713" y="1277"/>
                        <a:pt x="32715" y="1511"/>
                      </a:cubicBezTo>
                      <a:cubicBezTo>
                        <a:pt x="31909" y="1704"/>
                        <a:pt x="31067" y="1740"/>
                        <a:pt x="30252" y="1777"/>
                      </a:cubicBezTo>
                      <a:cubicBezTo>
                        <a:pt x="29775" y="1799"/>
                        <a:pt x="29281" y="1819"/>
                        <a:pt x="28800" y="1874"/>
                      </a:cubicBezTo>
                      <a:cubicBezTo>
                        <a:pt x="26993" y="2094"/>
                        <a:pt x="25485" y="2524"/>
                        <a:pt x="24192" y="3189"/>
                      </a:cubicBezTo>
                      <a:cubicBezTo>
                        <a:pt x="24180" y="3196"/>
                        <a:pt x="24166" y="3203"/>
                        <a:pt x="24150" y="3212"/>
                      </a:cubicBezTo>
                      <a:cubicBezTo>
                        <a:pt x="24069" y="3256"/>
                        <a:pt x="23946" y="3324"/>
                        <a:pt x="23893" y="3400"/>
                      </a:cubicBezTo>
                      <a:lnTo>
                        <a:pt x="23890" y="3405"/>
                      </a:lnTo>
                      <a:cubicBezTo>
                        <a:pt x="23823" y="3424"/>
                        <a:pt x="23762" y="3456"/>
                        <a:pt x="23708" y="3493"/>
                      </a:cubicBezTo>
                      <a:lnTo>
                        <a:pt x="23707" y="3495"/>
                      </a:lnTo>
                      <a:cubicBezTo>
                        <a:pt x="23568" y="3620"/>
                        <a:pt x="23507" y="3802"/>
                        <a:pt x="23514" y="4053"/>
                      </a:cubicBezTo>
                      <a:lnTo>
                        <a:pt x="23514" y="4055"/>
                      </a:lnTo>
                      <a:cubicBezTo>
                        <a:pt x="23510" y="4068"/>
                        <a:pt x="23504" y="4078"/>
                        <a:pt x="23501" y="4091"/>
                      </a:cubicBezTo>
                      <a:cubicBezTo>
                        <a:pt x="23492" y="4120"/>
                        <a:pt x="23481" y="4151"/>
                        <a:pt x="23468" y="4181"/>
                      </a:cubicBezTo>
                      <a:cubicBezTo>
                        <a:pt x="23299" y="4655"/>
                        <a:pt x="23096" y="5129"/>
                        <a:pt x="22902" y="5586"/>
                      </a:cubicBezTo>
                      <a:cubicBezTo>
                        <a:pt x="22847" y="5715"/>
                        <a:pt x="22793" y="5841"/>
                        <a:pt x="22739" y="5971"/>
                      </a:cubicBezTo>
                      <a:cubicBezTo>
                        <a:pt x="22621" y="5617"/>
                        <a:pt x="22501" y="5264"/>
                        <a:pt x="22382" y="4910"/>
                      </a:cubicBezTo>
                      <a:cubicBezTo>
                        <a:pt x="22256" y="4537"/>
                        <a:pt x="22131" y="4164"/>
                        <a:pt x="22006" y="3788"/>
                      </a:cubicBezTo>
                      <a:lnTo>
                        <a:pt x="22001" y="3781"/>
                      </a:lnTo>
                      <a:cubicBezTo>
                        <a:pt x="22000" y="3776"/>
                        <a:pt x="21996" y="3769"/>
                        <a:pt x="21994" y="3763"/>
                      </a:cubicBezTo>
                      <a:cubicBezTo>
                        <a:pt x="22058" y="3693"/>
                        <a:pt x="22117" y="3623"/>
                        <a:pt x="22152" y="3566"/>
                      </a:cubicBezTo>
                      <a:cubicBezTo>
                        <a:pt x="22385" y="3174"/>
                        <a:pt x="22326" y="2709"/>
                        <a:pt x="22001" y="2381"/>
                      </a:cubicBezTo>
                      <a:cubicBezTo>
                        <a:pt x="21823" y="2202"/>
                        <a:pt x="21557" y="2071"/>
                        <a:pt x="21264" y="2071"/>
                      </a:cubicBezTo>
                      <a:cubicBezTo>
                        <a:pt x="21098" y="2071"/>
                        <a:pt x="20922" y="2113"/>
                        <a:pt x="20750" y="2214"/>
                      </a:cubicBezTo>
                      <a:cubicBezTo>
                        <a:pt x="20333" y="2437"/>
                        <a:pt x="20118" y="2833"/>
                        <a:pt x="20188" y="3246"/>
                      </a:cubicBezTo>
                      <a:cubicBezTo>
                        <a:pt x="20257" y="3648"/>
                        <a:pt x="20578" y="3954"/>
                        <a:pt x="21005" y="4025"/>
                      </a:cubicBezTo>
                      <a:lnTo>
                        <a:pt x="21007" y="4027"/>
                      </a:lnTo>
                      <a:cubicBezTo>
                        <a:pt x="22778" y="9195"/>
                        <a:pt x="24523" y="14404"/>
                        <a:pt x="26022" y="18884"/>
                      </a:cubicBezTo>
                      <a:cubicBezTo>
                        <a:pt x="25652" y="18965"/>
                        <a:pt x="25388" y="19314"/>
                        <a:pt x="25361" y="19758"/>
                      </a:cubicBezTo>
                      <a:cubicBezTo>
                        <a:pt x="25314" y="20144"/>
                        <a:pt x="25359" y="20561"/>
                        <a:pt x="25499" y="21070"/>
                      </a:cubicBezTo>
                      <a:cubicBezTo>
                        <a:pt x="25506" y="21095"/>
                        <a:pt x="25514" y="21119"/>
                        <a:pt x="25523" y="21143"/>
                      </a:cubicBezTo>
                      <a:cubicBezTo>
                        <a:pt x="25520" y="21148"/>
                        <a:pt x="25514" y="21156"/>
                        <a:pt x="25508" y="21160"/>
                      </a:cubicBezTo>
                      <a:cubicBezTo>
                        <a:pt x="25404" y="21310"/>
                        <a:pt x="25302" y="21463"/>
                        <a:pt x="25202" y="21610"/>
                      </a:cubicBezTo>
                      <a:cubicBezTo>
                        <a:pt x="25091" y="21777"/>
                        <a:pt x="24979" y="21946"/>
                        <a:pt x="24862" y="22112"/>
                      </a:cubicBezTo>
                      <a:cubicBezTo>
                        <a:pt x="24552" y="22556"/>
                        <a:pt x="24199" y="23008"/>
                        <a:pt x="23749" y="23533"/>
                      </a:cubicBezTo>
                      <a:cubicBezTo>
                        <a:pt x="23306" y="24043"/>
                        <a:pt x="22896" y="24486"/>
                        <a:pt x="22530" y="24853"/>
                      </a:cubicBezTo>
                      <a:cubicBezTo>
                        <a:pt x="22443" y="24945"/>
                        <a:pt x="22350" y="25032"/>
                        <a:pt x="22261" y="25117"/>
                      </a:cubicBezTo>
                      <a:cubicBezTo>
                        <a:pt x="22191" y="25185"/>
                        <a:pt x="22118" y="25254"/>
                        <a:pt x="22050" y="25324"/>
                      </a:cubicBezTo>
                      <a:cubicBezTo>
                        <a:pt x="22044" y="25328"/>
                        <a:pt x="22038" y="25336"/>
                        <a:pt x="22031" y="25341"/>
                      </a:cubicBezTo>
                      <a:lnTo>
                        <a:pt x="22022" y="25350"/>
                      </a:lnTo>
                      <a:cubicBezTo>
                        <a:pt x="21936" y="25289"/>
                        <a:pt x="21844" y="25258"/>
                        <a:pt x="21747" y="25258"/>
                      </a:cubicBezTo>
                      <a:cubicBezTo>
                        <a:pt x="21645" y="25258"/>
                        <a:pt x="21538" y="25292"/>
                        <a:pt x="21426" y="25362"/>
                      </a:cubicBezTo>
                      <a:cubicBezTo>
                        <a:pt x="21394" y="25382"/>
                        <a:pt x="21359" y="25401"/>
                        <a:pt x="21321" y="25423"/>
                      </a:cubicBezTo>
                      <a:cubicBezTo>
                        <a:pt x="21287" y="25442"/>
                        <a:pt x="21255" y="25459"/>
                        <a:pt x="21222" y="25480"/>
                      </a:cubicBezTo>
                      <a:cubicBezTo>
                        <a:pt x="21194" y="25411"/>
                        <a:pt x="21160" y="25341"/>
                        <a:pt x="21117" y="25261"/>
                      </a:cubicBezTo>
                      <a:cubicBezTo>
                        <a:pt x="21185" y="25150"/>
                        <a:pt x="21214" y="24976"/>
                        <a:pt x="21238" y="24833"/>
                      </a:cubicBezTo>
                      <a:cubicBezTo>
                        <a:pt x="21249" y="24764"/>
                        <a:pt x="21260" y="24705"/>
                        <a:pt x="21271" y="24662"/>
                      </a:cubicBezTo>
                      <a:lnTo>
                        <a:pt x="21271" y="24661"/>
                      </a:lnTo>
                      <a:cubicBezTo>
                        <a:pt x="21346" y="24226"/>
                        <a:pt x="21302" y="23571"/>
                        <a:pt x="20938" y="23135"/>
                      </a:cubicBezTo>
                      <a:cubicBezTo>
                        <a:pt x="20959" y="23096"/>
                        <a:pt x="20971" y="23053"/>
                        <a:pt x="20974" y="23011"/>
                      </a:cubicBezTo>
                      <a:cubicBezTo>
                        <a:pt x="21016" y="22884"/>
                        <a:pt x="21047" y="22744"/>
                        <a:pt x="21067" y="22584"/>
                      </a:cubicBezTo>
                      <a:lnTo>
                        <a:pt x="21075" y="22566"/>
                      </a:lnTo>
                      <a:lnTo>
                        <a:pt x="21076" y="22562"/>
                      </a:lnTo>
                      <a:cubicBezTo>
                        <a:pt x="21076" y="22558"/>
                        <a:pt x="21077" y="22552"/>
                        <a:pt x="21077" y="22549"/>
                      </a:cubicBezTo>
                      <a:lnTo>
                        <a:pt x="21077" y="22542"/>
                      </a:lnTo>
                      <a:cubicBezTo>
                        <a:pt x="21158" y="22323"/>
                        <a:pt x="21229" y="22084"/>
                        <a:pt x="21299" y="21812"/>
                      </a:cubicBezTo>
                      <a:cubicBezTo>
                        <a:pt x="21570" y="20742"/>
                        <a:pt x="21483" y="19596"/>
                        <a:pt x="21048" y="18583"/>
                      </a:cubicBezTo>
                      <a:cubicBezTo>
                        <a:pt x="21023" y="18535"/>
                        <a:pt x="20997" y="18477"/>
                        <a:pt x="20968" y="18416"/>
                      </a:cubicBezTo>
                      <a:cubicBezTo>
                        <a:pt x="20946" y="18368"/>
                        <a:pt x="20924" y="18321"/>
                        <a:pt x="20901" y="18273"/>
                      </a:cubicBezTo>
                      <a:lnTo>
                        <a:pt x="20901" y="18273"/>
                      </a:lnTo>
                      <a:cubicBezTo>
                        <a:pt x="20958" y="18280"/>
                        <a:pt x="21015" y="18284"/>
                        <a:pt x="21070" y="18284"/>
                      </a:cubicBezTo>
                      <a:cubicBezTo>
                        <a:pt x="21276" y="18284"/>
                        <a:pt x="21461" y="18233"/>
                        <a:pt x="21588" y="18140"/>
                      </a:cubicBezTo>
                      <a:cubicBezTo>
                        <a:pt x="21700" y="18059"/>
                        <a:pt x="21765" y="17944"/>
                        <a:pt x="21784" y="17804"/>
                      </a:cubicBezTo>
                      <a:cubicBezTo>
                        <a:pt x="21882" y="17388"/>
                        <a:pt x="21609" y="17012"/>
                        <a:pt x="21413" y="16737"/>
                      </a:cubicBezTo>
                      <a:cubicBezTo>
                        <a:pt x="20901" y="16027"/>
                        <a:pt x="20311" y="15428"/>
                        <a:pt x="19661" y="14954"/>
                      </a:cubicBezTo>
                      <a:cubicBezTo>
                        <a:pt x="19853" y="14616"/>
                        <a:pt x="19919" y="13662"/>
                        <a:pt x="19910" y="13516"/>
                      </a:cubicBezTo>
                      <a:cubicBezTo>
                        <a:pt x="19910" y="13506"/>
                        <a:pt x="19911" y="13494"/>
                        <a:pt x="19911" y="13483"/>
                      </a:cubicBezTo>
                      <a:cubicBezTo>
                        <a:pt x="19917" y="13414"/>
                        <a:pt x="19923" y="13347"/>
                        <a:pt x="19900" y="13280"/>
                      </a:cubicBezTo>
                      <a:cubicBezTo>
                        <a:pt x="19879" y="13203"/>
                        <a:pt x="19821" y="13147"/>
                        <a:pt x="19740" y="13125"/>
                      </a:cubicBezTo>
                      <a:cubicBezTo>
                        <a:pt x="19681" y="13035"/>
                        <a:pt x="19582" y="12996"/>
                        <a:pt x="19489" y="12955"/>
                      </a:cubicBezTo>
                      <a:cubicBezTo>
                        <a:pt x="19471" y="12948"/>
                        <a:pt x="19452" y="12939"/>
                        <a:pt x="19433" y="12932"/>
                      </a:cubicBezTo>
                      <a:cubicBezTo>
                        <a:pt x="19124" y="12822"/>
                        <a:pt x="18785" y="12719"/>
                        <a:pt x="18359" y="12601"/>
                      </a:cubicBezTo>
                      <a:cubicBezTo>
                        <a:pt x="18050" y="12518"/>
                        <a:pt x="17759" y="12443"/>
                        <a:pt x="17470" y="12375"/>
                      </a:cubicBezTo>
                      <a:cubicBezTo>
                        <a:pt x="17438" y="12363"/>
                        <a:pt x="17405" y="12354"/>
                        <a:pt x="17373" y="12343"/>
                      </a:cubicBezTo>
                      <a:cubicBezTo>
                        <a:pt x="17371" y="12342"/>
                        <a:pt x="17369" y="12342"/>
                        <a:pt x="17367" y="12342"/>
                      </a:cubicBezTo>
                      <a:cubicBezTo>
                        <a:pt x="17364" y="12342"/>
                        <a:pt x="17362" y="12342"/>
                        <a:pt x="17360" y="12343"/>
                      </a:cubicBezTo>
                      <a:cubicBezTo>
                        <a:pt x="17357" y="12341"/>
                        <a:pt x="17351" y="12340"/>
                        <a:pt x="17348" y="12340"/>
                      </a:cubicBezTo>
                      <a:cubicBezTo>
                        <a:pt x="17342" y="12338"/>
                        <a:pt x="17338" y="12336"/>
                        <a:pt x="17330" y="12334"/>
                      </a:cubicBezTo>
                      <a:cubicBezTo>
                        <a:pt x="17139" y="12274"/>
                        <a:pt x="16950" y="12203"/>
                        <a:pt x="16766" y="12134"/>
                      </a:cubicBezTo>
                      <a:cubicBezTo>
                        <a:pt x="16551" y="12054"/>
                        <a:pt x="16329" y="11971"/>
                        <a:pt x="16105" y="11904"/>
                      </a:cubicBezTo>
                      <a:cubicBezTo>
                        <a:pt x="15273" y="11627"/>
                        <a:pt x="14456" y="11362"/>
                        <a:pt x="13632" y="11122"/>
                      </a:cubicBezTo>
                      <a:cubicBezTo>
                        <a:pt x="13562" y="11107"/>
                        <a:pt x="13492" y="11087"/>
                        <a:pt x="13417" y="11065"/>
                      </a:cubicBezTo>
                      <a:cubicBezTo>
                        <a:pt x="13369" y="11050"/>
                        <a:pt x="13318" y="11036"/>
                        <a:pt x="13267" y="11022"/>
                      </a:cubicBezTo>
                      <a:cubicBezTo>
                        <a:pt x="13618" y="10754"/>
                        <a:pt x="13946" y="10407"/>
                        <a:pt x="14241" y="9986"/>
                      </a:cubicBezTo>
                      <a:cubicBezTo>
                        <a:pt x="14542" y="9559"/>
                        <a:pt x="14787" y="9062"/>
                        <a:pt x="14972" y="8508"/>
                      </a:cubicBezTo>
                      <a:cubicBezTo>
                        <a:pt x="14983" y="8470"/>
                        <a:pt x="14997" y="8433"/>
                        <a:pt x="15012" y="8390"/>
                      </a:cubicBezTo>
                      <a:cubicBezTo>
                        <a:pt x="15063" y="8252"/>
                        <a:pt x="15114" y="8108"/>
                        <a:pt x="15041" y="7963"/>
                      </a:cubicBezTo>
                      <a:cubicBezTo>
                        <a:pt x="14981" y="7855"/>
                        <a:pt x="14887" y="7820"/>
                        <a:pt x="14784" y="7820"/>
                      </a:cubicBezTo>
                      <a:cubicBezTo>
                        <a:pt x="14670" y="7820"/>
                        <a:pt x="14546" y="7863"/>
                        <a:pt x="14448" y="7898"/>
                      </a:cubicBezTo>
                      <a:lnTo>
                        <a:pt x="14420" y="7908"/>
                      </a:lnTo>
                      <a:cubicBezTo>
                        <a:pt x="14187" y="7995"/>
                        <a:pt x="13938" y="8077"/>
                        <a:pt x="13677" y="8151"/>
                      </a:cubicBezTo>
                      <a:cubicBezTo>
                        <a:pt x="13527" y="8194"/>
                        <a:pt x="13374" y="8233"/>
                        <a:pt x="13225" y="8272"/>
                      </a:cubicBezTo>
                      <a:cubicBezTo>
                        <a:pt x="13113" y="8301"/>
                        <a:pt x="12999" y="8331"/>
                        <a:pt x="12885" y="8361"/>
                      </a:cubicBezTo>
                      <a:cubicBezTo>
                        <a:pt x="12734" y="8401"/>
                        <a:pt x="12550" y="8469"/>
                        <a:pt x="12468" y="8631"/>
                      </a:cubicBezTo>
                      <a:cubicBezTo>
                        <a:pt x="12447" y="8677"/>
                        <a:pt x="12425" y="8726"/>
                        <a:pt x="12401" y="8772"/>
                      </a:cubicBezTo>
                      <a:cubicBezTo>
                        <a:pt x="12324" y="8935"/>
                        <a:pt x="12247" y="9103"/>
                        <a:pt x="12171" y="9271"/>
                      </a:cubicBezTo>
                      <a:cubicBezTo>
                        <a:pt x="11964" y="9749"/>
                        <a:pt x="11753" y="10123"/>
                        <a:pt x="11510" y="10444"/>
                      </a:cubicBezTo>
                      <a:cubicBezTo>
                        <a:pt x="11435" y="10415"/>
                        <a:pt x="11348" y="10394"/>
                        <a:pt x="11265" y="10374"/>
                      </a:cubicBezTo>
                      <a:cubicBezTo>
                        <a:pt x="11180" y="10356"/>
                        <a:pt x="11101" y="10337"/>
                        <a:pt x="11048" y="10313"/>
                      </a:cubicBezTo>
                      <a:lnTo>
                        <a:pt x="11045" y="10310"/>
                      </a:lnTo>
                      <a:cubicBezTo>
                        <a:pt x="10682" y="10219"/>
                        <a:pt x="10316" y="10119"/>
                        <a:pt x="9960" y="10021"/>
                      </a:cubicBezTo>
                      <a:cubicBezTo>
                        <a:pt x="9089" y="9781"/>
                        <a:pt x="8190" y="9533"/>
                        <a:pt x="7280" y="9419"/>
                      </a:cubicBezTo>
                      <a:cubicBezTo>
                        <a:pt x="7266" y="9417"/>
                        <a:pt x="7252" y="9416"/>
                        <a:pt x="7237" y="9416"/>
                      </a:cubicBezTo>
                      <a:cubicBezTo>
                        <a:pt x="7150" y="9416"/>
                        <a:pt x="7048" y="9452"/>
                        <a:pt x="7003" y="9520"/>
                      </a:cubicBezTo>
                      <a:lnTo>
                        <a:pt x="7000" y="9521"/>
                      </a:lnTo>
                      <a:cubicBezTo>
                        <a:pt x="6776" y="9701"/>
                        <a:pt x="6611" y="9945"/>
                        <a:pt x="6455" y="10183"/>
                      </a:cubicBezTo>
                      <a:cubicBezTo>
                        <a:pt x="6393" y="10276"/>
                        <a:pt x="6330" y="10372"/>
                        <a:pt x="6264" y="10461"/>
                      </a:cubicBezTo>
                      <a:cubicBezTo>
                        <a:pt x="6018" y="10827"/>
                        <a:pt x="5783" y="11196"/>
                        <a:pt x="5565" y="11560"/>
                      </a:cubicBezTo>
                      <a:cubicBezTo>
                        <a:pt x="5509" y="11649"/>
                        <a:pt x="5457" y="11741"/>
                        <a:pt x="5407" y="11830"/>
                      </a:cubicBezTo>
                      <a:cubicBezTo>
                        <a:pt x="5364" y="11909"/>
                        <a:pt x="5318" y="11990"/>
                        <a:pt x="5270" y="12069"/>
                      </a:cubicBezTo>
                      <a:cubicBezTo>
                        <a:pt x="5260" y="12085"/>
                        <a:pt x="5248" y="12102"/>
                        <a:pt x="5238" y="12124"/>
                      </a:cubicBezTo>
                      <a:cubicBezTo>
                        <a:pt x="4875" y="12124"/>
                        <a:pt x="4555" y="12114"/>
                        <a:pt x="4255" y="12091"/>
                      </a:cubicBezTo>
                      <a:cubicBezTo>
                        <a:pt x="4195" y="12091"/>
                        <a:pt x="4132" y="12078"/>
                        <a:pt x="4072" y="12064"/>
                      </a:cubicBezTo>
                      <a:cubicBezTo>
                        <a:pt x="4008" y="12050"/>
                        <a:pt x="3942" y="12037"/>
                        <a:pt x="3876" y="12037"/>
                      </a:cubicBezTo>
                      <a:cubicBezTo>
                        <a:pt x="3845" y="12037"/>
                        <a:pt x="3815" y="12040"/>
                        <a:pt x="3784" y="12047"/>
                      </a:cubicBezTo>
                      <a:cubicBezTo>
                        <a:pt x="3782" y="12047"/>
                        <a:pt x="3778" y="12048"/>
                        <a:pt x="3777" y="12050"/>
                      </a:cubicBezTo>
                      <a:cubicBezTo>
                        <a:pt x="3580" y="12180"/>
                        <a:pt x="3386" y="12334"/>
                        <a:pt x="3198" y="12481"/>
                      </a:cubicBezTo>
                      <a:cubicBezTo>
                        <a:pt x="3039" y="12608"/>
                        <a:pt x="2873" y="12739"/>
                        <a:pt x="2708" y="12853"/>
                      </a:cubicBezTo>
                      <a:cubicBezTo>
                        <a:pt x="2509" y="12997"/>
                        <a:pt x="2302" y="13136"/>
                        <a:pt x="2100" y="13273"/>
                      </a:cubicBezTo>
                      <a:cubicBezTo>
                        <a:pt x="1838" y="13449"/>
                        <a:pt x="1569" y="13631"/>
                        <a:pt x="1312" y="13825"/>
                      </a:cubicBezTo>
                      <a:cubicBezTo>
                        <a:pt x="1219" y="13886"/>
                        <a:pt x="1178" y="14007"/>
                        <a:pt x="1216" y="14111"/>
                      </a:cubicBezTo>
                      <a:cubicBezTo>
                        <a:pt x="1268" y="14264"/>
                        <a:pt x="1432" y="14291"/>
                        <a:pt x="1566" y="14310"/>
                      </a:cubicBezTo>
                      <a:cubicBezTo>
                        <a:pt x="1583" y="14315"/>
                        <a:pt x="1599" y="14316"/>
                        <a:pt x="1618" y="14321"/>
                      </a:cubicBezTo>
                      <a:cubicBezTo>
                        <a:pt x="2048" y="14390"/>
                        <a:pt x="2466" y="14437"/>
                        <a:pt x="2863" y="14459"/>
                      </a:cubicBezTo>
                      <a:cubicBezTo>
                        <a:pt x="2938" y="14464"/>
                        <a:pt x="3026" y="14466"/>
                        <a:pt x="3124" y="14466"/>
                      </a:cubicBezTo>
                      <a:cubicBezTo>
                        <a:pt x="3371" y="14466"/>
                        <a:pt x="3682" y="14452"/>
                        <a:pt x="4017" y="14425"/>
                      </a:cubicBezTo>
                      <a:lnTo>
                        <a:pt x="4017" y="14425"/>
                      </a:lnTo>
                      <a:cubicBezTo>
                        <a:pt x="3214" y="15720"/>
                        <a:pt x="2567" y="17133"/>
                        <a:pt x="1942" y="18500"/>
                      </a:cubicBezTo>
                      <a:lnTo>
                        <a:pt x="1831" y="18744"/>
                      </a:lnTo>
                      <a:lnTo>
                        <a:pt x="1770" y="18887"/>
                      </a:lnTo>
                      <a:cubicBezTo>
                        <a:pt x="1589" y="19305"/>
                        <a:pt x="1401" y="19736"/>
                        <a:pt x="1260" y="20179"/>
                      </a:cubicBezTo>
                      <a:cubicBezTo>
                        <a:pt x="1257" y="20188"/>
                        <a:pt x="1255" y="20197"/>
                        <a:pt x="1252" y="20206"/>
                      </a:cubicBezTo>
                      <a:cubicBezTo>
                        <a:pt x="1241" y="20245"/>
                        <a:pt x="1230" y="20289"/>
                        <a:pt x="1232" y="20332"/>
                      </a:cubicBezTo>
                      <a:cubicBezTo>
                        <a:pt x="1099" y="20509"/>
                        <a:pt x="961" y="20686"/>
                        <a:pt x="827" y="20858"/>
                      </a:cubicBezTo>
                      <a:cubicBezTo>
                        <a:pt x="786" y="20904"/>
                        <a:pt x="731" y="20971"/>
                        <a:pt x="707" y="21049"/>
                      </a:cubicBezTo>
                      <a:cubicBezTo>
                        <a:pt x="659" y="21068"/>
                        <a:pt x="621" y="21102"/>
                        <a:pt x="591" y="21153"/>
                      </a:cubicBezTo>
                      <a:cubicBezTo>
                        <a:pt x="557" y="21210"/>
                        <a:pt x="551" y="21272"/>
                        <a:pt x="569" y="21331"/>
                      </a:cubicBezTo>
                      <a:cubicBezTo>
                        <a:pt x="594" y="21412"/>
                        <a:pt x="669" y="21487"/>
                        <a:pt x="767" y="21532"/>
                      </a:cubicBezTo>
                      <a:cubicBezTo>
                        <a:pt x="819" y="21561"/>
                        <a:pt x="870" y="21593"/>
                        <a:pt x="924" y="21624"/>
                      </a:cubicBezTo>
                      <a:cubicBezTo>
                        <a:pt x="1318" y="21852"/>
                        <a:pt x="1722" y="22090"/>
                        <a:pt x="2175" y="22170"/>
                      </a:cubicBezTo>
                      <a:cubicBezTo>
                        <a:pt x="2198" y="22175"/>
                        <a:pt x="2222" y="22178"/>
                        <a:pt x="2247" y="22178"/>
                      </a:cubicBezTo>
                      <a:cubicBezTo>
                        <a:pt x="2297" y="22178"/>
                        <a:pt x="2349" y="22168"/>
                        <a:pt x="2393" y="22148"/>
                      </a:cubicBezTo>
                      <a:lnTo>
                        <a:pt x="2411" y="22148"/>
                      </a:lnTo>
                      <a:cubicBezTo>
                        <a:pt x="2414" y="22310"/>
                        <a:pt x="2427" y="22472"/>
                        <a:pt x="2447" y="22631"/>
                      </a:cubicBezTo>
                      <a:cubicBezTo>
                        <a:pt x="2717" y="24500"/>
                        <a:pt x="3319" y="25889"/>
                        <a:pt x="4236" y="26761"/>
                      </a:cubicBezTo>
                      <a:cubicBezTo>
                        <a:pt x="4043" y="26888"/>
                        <a:pt x="3897" y="27068"/>
                        <a:pt x="3803" y="27296"/>
                      </a:cubicBezTo>
                      <a:cubicBezTo>
                        <a:pt x="3562" y="27783"/>
                        <a:pt x="3737" y="28357"/>
                        <a:pt x="3928" y="28752"/>
                      </a:cubicBezTo>
                      <a:cubicBezTo>
                        <a:pt x="4354" y="29590"/>
                        <a:pt x="5234" y="30187"/>
                        <a:pt x="6222" y="30308"/>
                      </a:cubicBezTo>
                      <a:cubicBezTo>
                        <a:pt x="6301" y="30322"/>
                        <a:pt x="6382" y="30328"/>
                        <a:pt x="6463" y="30328"/>
                      </a:cubicBezTo>
                      <a:cubicBezTo>
                        <a:pt x="6752" y="30328"/>
                        <a:pt x="7048" y="30245"/>
                        <a:pt x="7305" y="30087"/>
                      </a:cubicBezTo>
                      <a:cubicBezTo>
                        <a:pt x="7334" y="30069"/>
                        <a:pt x="7370" y="30049"/>
                        <a:pt x="7410" y="30027"/>
                      </a:cubicBezTo>
                      <a:cubicBezTo>
                        <a:pt x="7436" y="30011"/>
                        <a:pt x="7465" y="29996"/>
                        <a:pt x="7494" y="29980"/>
                      </a:cubicBezTo>
                      <a:cubicBezTo>
                        <a:pt x="7572" y="30082"/>
                        <a:pt x="7710" y="30173"/>
                        <a:pt x="7825" y="30247"/>
                      </a:cubicBezTo>
                      <a:cubicBezTo>
                        <a:pt x="7879" y="30283"/>
                        <a:pt x="7932" y="30317"/>
                        <a:pt x="7965" y="30346"/>
                      </a:cubicBezTo>
                      <a:lnTo>
                        <a:pt x="7968" y="30348"/>
                      </a:lnTo>
                      <a:cubicBezTo>
                        <a:pt x="8187" y="30471"/>
                        <a:pt x="8418" y="30585"/>
                        <a:pt x="8675" y="30690"/>
                      </a:cubicBezTo>
                      <a:cubicBezTo>
                        <a:pt x="8670" y="30694"/>
                        <a:pt x="8665" y="30697"/>
                        <a:pt x="8659" y="30699"/>
                      </a:cubicBezTo>
                      <a:cubicBezTo>
                        <a:pt x="8350" y="30869"/>
                        <a:pt x="8034" y="31059"/>
                        <a:pt x="7691" y="31279"/>
                      </a:cubicBezTo>
                      <a:cubicBezTo>
                        <a:pt x="6610" y="32013"/>
                        <a:pt x="5670" y="32866"/>
                        <a:pt x="4899" y="33816"/>
                      </a:cubicBezTo>
                      <a:cubicBezTo>
                        <a:pt x="4534" y="34290"/>
                        <a:pt x="4228" y="34797"/>
                        <a:pt x="4014" y="35279"/>
                      </a:cubicBezTo>
                      <a:cubicBezTo>
                        <a:pt x="3857" y="35556"/>
                        <a:pt x="3833" y="35890"/>
                        <a:pt x="3951" y="36149"/>
                      </a:cubicBezTo>
                      <a:cubicBezTo>
                        <a:pt x="4050" y="36368"/>
                        <a:pt x="4240" y="36520"/>
                        <a:pt x="4488" y="36577"/>
                      </a:cubicBezTo>
                      <a:cubicBezTo>
                        <a:pt x="4483" y="36769"/>
                        <a:pt x="4524" y="36970"/>
                        <a:pt x="4600" y="37145"/>
                      </a:cubicBezTo>
                      <a:cubicBezTo>
                        <a:pt x="4832" y="37677"/>
                        <a:pt x="5435" y="37887"/>
                        <a:pt x="5881" y="37904"/>
                      </a:cubicBezTo>
                      <a:cubicBezTo>
                        <a:pt x="5899" y="37905"/>
                        <a:pt x="5922" y="37906"/>
                        <a:pt x="5949" y="37906"/>
                      </a:cubicBezTo>
                      <a:cubicBezTo>
                        <a:pt x="6190" y="37906"/>
                        <a:pt x="6768" y="37856"/>
                        <a:pt x="7045" y="37697"/>
                      </a:cubicBezTo>
                      <a:cubicBezTo>
                        <a:pt x="7142" y="37683"/>
                        <a:pt x="7250" y="37642"/>
                        <a:pt x="7344" y="37585"/>
                      </a:cubicBezTo>
                      <a:cubicBezTo>
                        <a:pt x="7420" y="37828"/>
                        <a:pt x="7694" y="38081"/>
                        <a:pt x="7916" y="38108"/>
                      </a:cubicBezTo>
                      <a:cubicBezTo>
                        <a:pt x="7965" y="38123"/>
                        <a:pt x="8016" y="38131"/>
                        <a:pt x="8067" y="38131"/>
                      </a:cubicBezTo>
                      <a:cubicBezTo>
                        <a:pt x="8274" y="38131"/>
                        <a:pt x="8471" y="38009"/>
                        <a:pt x="8551" y="37815"/>
                      </a:cubicBezTo>
                      <a:cubicBezTo>
                        <a:pt x="8595" y="37824"/>
                        <a:pt x="8641" y="37828"/>
                        <a:pt x="8682" y="37831"/>
                      </a:cubicBezTo>
                      <a:cubicBezTo>
                        <a:pt x="8698" y="37833"/>
                        <a:pt x="8713" y="37833"/>
                        <a:pt x="8728" y="37833"/>
                      </a:cubicBezTo>
                      <a:cubicBezTo>
                        <a:pt x="8876" y="37833"/>
                        <a:pt x="9002" y="37775"/>
                        <a:pt x="9095" y="37661"/>
                      </a:cubicBezTo>
                      <a:cubicBezTo>
                        <a:pt x="9197" y="37799"/>
                        <a:pt x="9428" y="37903"/>
                        <a:pt x="9576" y="37903"/>
                      </a:cubicBezTo>
                      <a:cubicBezTo>
                        <a:pt x="9585" y="37903"/>
                        <a:pt x="9594" y="37902"/>
                        <a:pt x="9603" y="37901"/>
                      </a:cubicBezTo>
                      <a:cubicBezTo>
                        <a:pt x="9714" y="37901"/>
                        <a:pt x="9836" y="37884"/>
                        <a:pt x="9962" y="37850"/>
                      </a:cubicBezTo>
                      <a:cubicBezTo>
                        <a:pt x="9968" y="37919"/>
                        <a:pt x="9978" y="37986"/>
                        <a:pt x="9987" y="38047"/>
                      </a:cubicBezTo>
                      <a:cubicBezTo>
                        <a:pt x="9994" y="38092"/>
                        <a:pt x="10000" y="38130"/>
                        <a:pt x="10004" y="38161"/>
                      </a:cubicBezTo>
                      <a:cubicBezTo>
                        <a:pt x="10081" y="38703"/>
                        <a:pt x="10169" y="39244"/>
                        <a:pt x="10246" y="39703"/>
                      </a:cubicBezTo>
                      <a:cubicBezTo>
                        <a:pt x="10263" y="39796"/>
                        <a:pt x="10278" y="39891"/>
                        <a:pt x="10291" y="39982"/>
                      </a:cubicBezTo>
                      <a:cubicBezTo>
                        <a:pt x="10314" y="40150"/>
                        <a:pt x="10341" y="40323"/>
                        <a:pt x="10392" y="40488"/>
                      </a:cubicBezTo>
                      <a:lnTo>
                        <a:pt x="10393" y="40491"/>
                      </a:lnTo>
                      <a:cubicBezTo>
                        <a:pt x="10424" y="40546"/>
                        <a:pt x="10430" y="40592"/>
                        <a:pt x="10437" y="40648"/>
                      </a:cubicBezTo>
                      <a:cubicBezTo>
                        <a:pt x="10441" y="40673"/>
                        <a:pt x="10444" y="40704"/>
                        <a:pt x="10451" y="40737"/>
                      </a:cubicBezTo>
                      <a:lnTo>
                        <a:pt x="10453" y="40740"/>
                      </a:lnTo>
                      <a:cubicBezTo>
                        <a:pt x="10540" y="40979"/>
                        <a:pt x="10749" y="41154"/>
                        <a:pt x="11071" y="41258"/>
                      </a:cubicBezTo>
                      <a:cubicBezTo>
                        <a:pt x="11094" y="41401"/>
                        <a:pt x="11171" y="41538"/>
                        <a:pt x="11246" y="41669"/>
                      </a:cubicBezTo>
                      <a:cubicBezTo>
                        <a:pt x="11291" y="41749"/>
                        <a:pt x="11333" y="41825"/>
                        <a:pt x="11364" y="41902"/>
                      </a:cubicBezTo>
                      <a:lnTo>
                        <a:pt x="11367" y="41903"/>
                      </a:lnTo>
                      <a:cubicBezTo>
                        <a:pt x="11791" y="42676"/>
                        <a:pt x="12187" y="43362"/>
                        <a:pt x="12753" y="43929"/>
                      </a:cubicBezTo>
                      <a:cubicBezTo>
                        <a:pt x="12791" y="44024"/>
                        <a:pt x="12901" y="44124"/>
                        <a:pt x="12993" y="44148"/>
                      </a:cubicBezTo>
                      <a:lnTo>
                        <a:pt x="12995" y="44148"/>
                      </a:lnTo>
                      <a:cubicBezTo>
                        <a:pt x="12970" y="44285"/>
                        <a:pt x="12951" y="44419"/>
                        <a:pt x="12941" y="44549"/>
                      </a:cubicBezTo>
                      <a:lnTo>
                        <a:pt x="12941" y="44556"/>
                      </a:lnTo>
                      <a:cubicBezTo>
                        <a:pt x="12979" y="44693"/>
                        <a:pt x="13081" y="44795"/>
                        <a:pt x="13178" y="44894"/>
                      </a:cubicBezTo>
                      <a:cubicBezTo>
                        <a:pt x="13221" y="44936"/>
                        <a:pt x="13261" y="44977"/>
                        <a:pt x="13298" y="45021"/>
                      </a:cubicBezTo>
                      <a:cubicBezTo>
                        <a:pt x="13323" y="45047"/>
                        <a:pt x="13349" y="45073"/>
                        <a:pt x="13374" y="45101"/>
                      </a:cubicBezTo>
                      <a:cubicBezTo>
                        <a:pt x="13604" y="45341"/>
                        <a:pt x="13838" y="45591"/>
                        <a:pt x="14131" y="45754"/>
                      </a:cubicBezTo>
                      <a:cubicBezTo>
                        <a:pt x="14031" y="45997"/>
                        <a:pt x="13933" y="46239"/>
                        <a:pt x="13834" y="46482"/>
                      </a:cubicBezTo>
                      <a:cubicBezTo>
                        <a:pt x="13509" y="47284"/>
                        <a:pt x="13171" y="48113"/>
                        <a:pt x="12811" y="48919"/>
                      </a:cubicBezTo>
                      <a:cubicBezTo>
                        <a:pt x="12789" y="48980"/>
                        <a:pt x="12756" y="49046"/>
                        <a:pt x="12724" y="49117"/>
                      </a:cubicBezTo>
                      <a:cubicBezTo>
                        <a:pt x="12703" y="49157"/>
                        <a:pt x="12683" y="49199"/>
                        <a:pt x="12665" y="49243"/>
                      </a:cubicBezTo>
                      <a:cubicBezTo>
                        <a:pt x="12623" y="49249"/>
                        <a:pt x="12579" y="49256"/>
                        <a:pt x="12537" y="49262"/>
                      </a:cubicBezTo>
                      <a:cubicBezTo>
                        <a:pt x="12132" y="48897"/>
                        <a:pt x="11687" y="48567"/>
                        <a:pt x="11217" y="48279"/>
                      </a:cubicBezTo>
                      <a:cubicBezTo>
                        <a:pt x="11167" y="48250"/>
                        <a:pt x="11119" y="48221"/>
                        <a:pt x="11068" y="48192"/>
                      </a:cubicBezTo>
                      <a:cubicBezTo>
                        <a:pt x="10420" y="47806"/>
                        <a:pt x="9697" y="47377"/>
                        <a:pt x="8920" y="47377"/>
                      </a:cubicBezTo>
                      <a:cubicBezTo>
                        <a:pt x="8820" y="47377"/>
                        <a:pt x="8719" y="47384"/>
                        <a:pt x="8617" y="47399"/>
                      </a:cubicBezTo>
                      <a:cubicBezTo>
                        <a:pt x="8344" y="47434"/>
                        <a:pt x="8131" y="47568"/>
                        <a:pt x="8002" y="47790"/>
                      </a:cubicBezTo>
                      <a:cubicBezTo>
                        <a:pt x="7828" y="48084"/>
                        <a:pt x="7819" y="48523"/>
                        <a:pt x="7978" y="48908"/>
                      </a:cubicBezTo>
                      <a:cubicBezTo>
                        <a:pt x="8124" y="49313"/>
                        <a:pt x="8359" y="49687"/>
                        <a:pt x="8700" y="50053"/>
                      </a:cubicBezTo>
                      <a:cubicBezTo>
                        <a:pt x="8187" y="50197"/>
                        <a:pt x="7684" y="50358"/>
                        <a:pt x="7206" y="50530"/>
                      </a:cubicBezTo>
                      <a:cubicBezTo>
                        <a:pt x="6802" y="50673"/>
                        <a:pt x="6397" y="50831"/>
                        <a:pt x="5993" y="51000"/>
                      </a:cubicBezTo>
                      <a:cubicBezTo>
                        <a:pt x="5957" y="51019"/>
                        <a:pt x="5912" y="51037"/>
                        <a:pt x="5862" y="51056"/>
                      </a:cubicBezTo>
                      <a:cubicBezTo>
                        <a:pt x="5829" y="51069"/>
                        <a:pt x="5792" y="51084"/>
                        <a:pt x="5757" y="51098"/>
                      </a:cubicBezTo>
                      <a:cubicBezTo>
                        <a:pt x="5505" y="50901"/>
                        <a:pt x="5190" y="50742"/>
                        <a:pt x="4765" y="50597"/>
                      </a:cubicBezTo>
                      <a:cubicBezTo>
                        <a:pt x="4652" y="50566"/>
                        <a:pt x="4540" y="50524"/>
                        <a:pt x="4432" y="50482"/>
                      </a:cubicBezTo>
                      <a:cubicBezTo>
                        <a:pt x="4226" y="50401"/>
                        <a:pt x="4010" y="50319"/>
                        <a:pt x="3782" y="50319"/>
                      </a:cubicBezTo>
                      <a:cubicBezTo>
                        <a:pt x="3767" y="50319"/>
                        <a:pt x="3752" y="50319"/>
                        <a:pt x="3737" y="50320"/>
                      </a:cubicBezTo>
                      <a:cubicBezTo>
                        <a:pt x="3734" y="50320"/>
                        <a:pt x="3733" y="50320"/>
                        <a:pt x="3730" y="50321"/>
                      </a:cubicBezTo>
                      <a:cubicBezTo>
                        <a:pt x="3599" y="50366"/>
                        <a:pt x="3564" y="50438"/>
                        <a:pt x="3558" y="50490"/>
                      </a:cubicBezTo>
                      <a:cubicBezTo>
                        <a:pt x="3543" y="50610"/>
                        <a:pt x="3654" y="50726"/>
                        <a:pt x="3753" y="50792"/>
                      </a:cubicBezTo>
                      <a:cubicBezTo>
                        <a:pt x="3879" y="50901"/>
                        <a:pt x="4002" y="51021"/>
                        <a:pt x="4139" y="51167"/>
                      </a:cubicBezTo>
                      <a:cubicBezTo>
                        <a:pt x="3893" y="51086"/>
                        <a:pt x="3615" y="51022"/>
                        <a:pt x="3303" y="50976"/>
                      </a:cubicBezTo>
                      <a:cubicBezTo>
                        <a:pt x="3268" y="50971"/>
                        <a:pt x="3230" y="50964"/>
                        <a:pt x="3191" y="50960"/>
                      </a:cubicBezTo>
                      <a:cubicBezTo>
                        <a:pt x="3112" y="50946"/>
                        <a:pt x="3023" y="50931"/>
                        <a:pt x="2936" y="50931"/>
                      </a:cubicBezTo>
                      <a:cubicBezTo>
                        <a:pt x="2856" y="50931"/>
                        <a:pt x="2777" y="50944"/>
                        <a:pt x="2710" y="50981"/>
                      </a:cubicBezTo>
                      <a:lnTo>
                        <a:pt x="2705" y="50983"/>
                      </a:lnTo>
                      <a:cubicBezTo>
                        <a:pt x="2624" y="51044"/>
                        <a:pt x="2586" y="51120"/>
                        <a:pt x="2587" y="51203"/>
                      </a:cubicBezTo>
                      <a:cubicBezTo>
                        <a:pt x="2590" y="51321"/>
                        <a:pt x="2666" y="51522"/>
                        <a:pt x="3246" y="51916"/>
                      </a:cubicBezTo>
                      <a:cubicBezTo>
                        <a:pt x="2363" y="52048"/>
                        <a:pt x="671" y="52709"/>
                        <a:pt x="356" y="52864"/>
                      </a:cubicBezTo>
                      <a:cubicBezTo>
                        <a:pt x="203" y="52927"/>
                        <a:pt x="75" y="53048"/>
                        <a:pt x="31" y="53178"/>
                      </a:cubicBezTo>
                      <a:cubicBezTo>
                        <a:pt x="0" y="53267"/>
                        <a:pt x="11" y="53359"/>
                        <a:pt x="60" y="53442"/>
                      </a:cubicBezTo>
                      <a:cubicBezTo>
                        <a:pt x="204" y="53650"/>
                        <a:pt x="465" y="53729"/>
                        <a:pt x="694" y="53797"/>
                      </a:cubicBezTo>
                      <a:lnTo>
                        <a:pt x="733" y="53809"/>
                      </a:lnTo>
                      <a:cubicBezTo>
                        <a:pt x="1121" y="53908"/>
                        <a:pt x="1529" y="53908"/>
                        <a:pt x="1920" y="53908"/>
                      </a:cubicBezTo>
                      <a:lnTo>
                        <a:pt x="2106" y="53908"/>
                      </a:lnTo>
                      <a:cubicBezTo>
                        <a:pt x="2141" y="53905"/>
                        <a:pt x="2176" y="53904"/>
                        <a:pt x="2212" y="53904"/>
                      </a:cubicBezTo>
                      <a:cubicBezTo>
                        <a:pt x="2265" y="53904"/>
                        <a:pt x="2319" y="53906"/>
                        <a:pt x="2374" y="53908"/>
                      </a:cubicBezTo>
                      <a:cubicBezTo>
                        <a:pt x="2428" y="53910"/>
                        <a:pt x="2483" y="53912"/>
                        <a:pt x="2537" y="53912"/>
                      </a:cubicBezTo>
                      <a:cubicBezTo>
                        <a:pt x="2672" y="53912"/>
                        <a:pt x="2805" y="53899"/>
                        <a:pt x="2925" y="53842"/>
                      </a:cubicBezTo>
                      <a:cubicBezTo>
                        <a:pt x="3462" y="54258"/>
                        <a:pt x="4179" y="54511"/>
                        <a:pt x="5001" y="54574"/>
                      </a:cubicBezTo>
                      <a:cubicBezTo>
                        <a:pt x="5071" y="54577"/>
                        <a:pt x="5139" y="54578"/>
                        <a:pt x="5211" y="54578"/>
                      </a:cubicBezTo>
                      <a:cubicBezTo>
                        <a:pt x="5697" y="54578"/>
                        <a:pt x="6218" y="54487"/>
                        <a:pt x="6798" y="54294"/>
                      </a:cubicBezTo>
                      <a:cubicBezTo>
                        <a:pt x="6836" y="54280"/>
                        <a:pt x="6882" y="54265"/>
                        <a:pt x="6933" y="54250"/>
                      </a:cubicBezTo>
                      <a:cubicBezTo>
                        <a:pt x="7094" y="54204"/>
                        <a:pt x="7274" y="54151"/>
                        <a:pt x="7330" y="54020"/>
                      </a:cubicBezTo>
                      <a:cubicBezTo>
                        <a:pt x="8143" y="54057"/>
                        <a:pt x="8969" y="54144"/>
                        <a:pt x="9768" y="54227"/>
                      </a:cubicBezTo>
                      <a:cubicBezTo>
                        <a:pt x="10698" y="54326"/>
                        <a:pt x="11660" y="54428"/>
                        <a:pt x="12613" y="54447"/>
                      </a:cubicBezTo>
                      <a:cubicBezTo>
                        <a:pt x="12674" y="54448"/>
                        <a:pt x="12735" y="54448"/>
                        <a:pt x="12797" y="54448"/>
                      </a:cubicBezTo>
                      <a:cubicBezTo>
                        <a:pt x="13635" y="54448"/>
                        <a:pt x="14568" y="54390"/>
                        <a:pt x="15372" y="53956"/>
                      </a:cubicBezTo>
                      <a:cubicBezTo>
                        <a:pt x="16090" y="54046"/>
                        <a:pt x="16826" y="54076"/>
                        <a:pt x="17539" y="54103"/>
                      </a:cubicBezTo>
                      <a:cubicBezTo>
                        <a:pt x="17980" y="54122"/>
                        <a:pt x="18438" y="54140"/>
                        <a:pt x="18887" y="54173"/>
                      </a:cubicBezTo>
                      <a:cubicBezTo>
                        <a:pt x="19066" y="54182"/>
                        <a:pt x="19247" y="54192"/>
                        <a:pt x="19428" y="54202"/>
                      </a:cubicBezTo>
                      <a:cubicBezTo>
                        <a:pt x="20535" y="54264"/>
                        <a:pt x="21679" y="54328"/>
                        <a:pt x="22807" y="54357"/>
                      </a:cubicBezTo>
                      <a:cubicBezTo>
                        <a:pt x="22933" y="54357"/>
                        <a:pt x="23128" y="54363"/>
                        <a:pt x="23371" y="54370"/>
                      </a:cubicBezTo>
                      <a:cubicBezTo>
                        <a:pt x="23758" y="54381"/>
                        <a:pt x="24281" y="54397"/>
                        <a:pt x="24853" y="54397"/>
                      </a:cubicBezTo>
                      <a:cubicBezTo>
                        <a:pt x="25374" y="54397"/>
                        <a:pt x="25936" y="54384"/>
                        <a:pt x="26470" y="54342"/>
                      </a:cubicBezTo>
                      <a:cubicBezTo>
                        <a:pt x="27828" y="54236"/>
                        <a:pt x="28668" y="53972"/>
                        <a:pt x="28966" y="53557"/>
                      </a:cubicBezTo>
                      <a:cubicBezTo>
                        <a:pt x="29103" y="53367"/>
                        <a:pt x="29128" y="53147"/>
                        <a:pt x="29045" y="52898"/>
                      </a:cubicBezTo>
                      <a:lnTo>
                        <a:pt x="29045" y="52898"/>
                      </a:lnTo>
                      <a:lnTo>
                        <a:pt x="29766" y="52930"/>
                      </a:lnTo>
                      <a:cubicBezTo>
                        <a:pt x="30780" y="52976"/>
                        <a:pt x="31816" y="53023"/>
                        <a:pt x="32852" y="53023"/>
                      </a:cubicBezTo>
                      <a:cubicBezTo>
                        <a:pt x="33423" y="53023"/>
                        <a:pt x="33994" y="53009"/>
                        <a:pt x="34561" y="52972"/>
                      </a:cubicBezTo>
                      <a:cubicBezTo>
                        <a:pt x="35576" y="52923"/>
                        <a:pt x="36577" y="52818"/>
                        <a:pt x="37542" y="52660"/>
                      </a:cubicBezTo>
                      <a:cubicBezTo>
                        <a:pt x="37591" y="52652"/>
                        <a:pt x="37644" y="52646"/>
                        <a:pt x="37693" y="52639"/>
                      </a:cubicBezTo>
                      <a:cubicBezTo>
                        <a:pt x="37868" y="52615"/>
                        <a:pt x="38050" y="52589"/>
                        <a:pt x="38212" y="52509"/>
                      </a:cubicBezTo>
                      <a:cubicBezTo>
                        <a:pt x="38243" y="52493"/>
                        <a:pt x="38269" y="52472"/>
                        <a:pt x="38288" y="52446"/>
                      </a:cubicBezTo>
                      <a:cubicBezTo>
                        <a:pt x="38358" y="52421"/>
                        <a:pt x="38422" y="52356"/>
                        <a:pt x="38407" y="52264"/>
                      </a:cubicBezTo>
                      <a:cubicBezTo>
                        <a:pt x="38403" y="52207"/>
                        <a:pt x="38352" y="52140"/>
                        <a:pt x="38259" y="52077"/>
                      </a:cubicBezTo>
                      <a:cubicBezTo>
                        <a:pt x="38131" y="51993"/>
                        <a:pt x="37988" y="51908"/>
                        <a:pt x="37798" y="51812"/>
                      </a:cubicBezTo>
                      <a:cubicBezTo>
                        <a:pt x="36938" y="51346"/>
                        <a:pt x="35962" y="51172"/>
                        <a:pt x="35031" y="51062"/>
                      </a:cubicBezTo>
                      <a:cubicBezTo>
                        <a:pt x="35219" y="50952"/>
                        <a:pt x="35423" y="50868"/>
                        <a:pt x="35647" y="50779"/>
                      </a:cubicBezTo>
                      <a:cubicBezTo>
                        <a:pt x="35780" y="50735"/>
                        <a:pt x="35937" y="50664"/>
                        <a:pt x="35953" y="50501"/>
                      </a:cubicBezTo>
                      <a:cubicBezTo>
                        <a:pt x="35959" y="50404"/>
                        <a:pt x="35918" y="50329"/>
                        <a:pt x="35829" y="50280"/>
                      </a:cubicBezTo>
                      <a:cubicBezTo>
                        <a:pt x="35731" y="50224"/>
                        <a:pt x="35582" y="50201"/>
                        <a:pt x="35406" y="50201"/>
                      </a:cubicBezTo>
                      <a:cubicBezTo>
                        <a:pt x="34764" y="50201"/>
                        <a:pt x="33763" y="50507"/>
                        <a:pt x="33559" y="50632"/>
                      </a:cubicBezTo>
                      <a:cubicBezTo>
                        <a:pt x="32792" y="50356"/>
                        <a:pt x="31961" y="50088"/>
                        <a:pt x="31087" y="50001"/>
                      </a:cubicBezTo>
                      <a:cubicBezTo>
                        <a:pt x="30692" y="49954"/>
                        <a:pt x="30275" y="49926"/>
                        <a:pt x="29845" y="49920"/>
                      </a:cubicBezTo>
                      <a:lnTo>
                        <a:pt x="29842" y="49920"/>
                      </a:lnTo>
                      <a:cubicBezTo>
                        <a:pt x="29826" y="49922"/>
                        <a:pt x="29808" y="49923"/>
                        <a:pt x="29789" y="49923"/>
                      </a:cubicBezTo>
                      <a:cubicBezTo>
                        <a:pt x="29763" y="49923"/>
                        <a:pt x="29735" y="49922"/>
                        <a:pt x="29707" y="49919"/>
                      </a:cubicBezTo>
                      <a:cubicBezTo>
                        <a:pt x="29711" y="49912"/>
                        <a:pt x="29717" y="49904"/>
                        <a:pt x="29723" y="49902"/>
                      </a:cubicBezTo>
                      <a:lnTo>
                        <a:pt x="29724" y="49899"/>
                      </a:lnTo>
                      <a:cubicBezTo>
                        <a:pt x="29799" y="49797"/>
                        <a:pt x="29889" y="49698"/>
                        <a:pt x="29981" y="49590"/>
                      </a:cubicBezTo>
                      <a:cubicBezTo>
                        <a:pt x="30087" y="49469"/>
                        <a:pt x="30196" y="49345"/>
                        <a:pt x="30284" y="49219"/>
                      </a:cubicBezTo>
                      <a:cubicBezTo>
                        <a:pt x="30323" y="49148"/>
                        <a:pt x="30331" y="49061"/>
                        <a:pt x="30300" y="48979"/>
                      </a:cubicBezTo>
                      <a:cubicBezTo>
                        <a:pt x="30271" y="48897"/>
                        <a:pt x="30210" y="48835"/>
                        <a:pt x="30131" y="48806"/>
                      </a:cubicBezTo>
                      <a:cubicBezTo>
                        <a:pt x="30029" y="48777"/>
                        <a:pt x="29927" y="48765"/>
                        <a:pt x="29825" y="48765"/>
                      </a:cubicBezTo>
                      <a:cubicBezTo>
                        <a:pt x="29499" y="48765"/>
                        <a:pt x="29176" y="48889"/>
                        <a:pt x="28861" y="49008"/>
                      </a:cubicBezTo>
                      <a:cubicBezTo>
                        <a:pt x="28791" y="49034"/>
                        <a:pt x="28726" y="49059"/>
                        <a:pt x="28660" y="49082"/>
                      </a:cubicBezTo>
                      <a:cubicBezTo>
                        <a:pt x="28691" y="48947"/>
                        <a:pt x="28742" y="48813"/>
                        <a:pt x="28793" y="48686"/>
                      </a:cubicBezTo>
                      <a:cubicBezTo>
                        <a:pt x="28812" y="48638"/>
                        <a:pt x="28832" y="48590"/>
                        <a:pt x="28850" y="48539"/>
                      </a:cubicBezTo>
                      <a:cubicBezTo>
                        <a:pt x="28859" y="48507"/>
                        <a:pt x="28876" y="48476"/>
                        <a:pt x="28892" y="48444"/>
                      </a:cubicBezTo>
                      <a:cubicBezTo>
                        <a:pt x="28931" y="48367"/>
                        <a:pt x="28975" y="48281"/>
                        <a:pt x="28928" y="48189"/>
                      </a:cubicBezTo>
                      <a:lnTo>
                        <a:pt x="28927" y="48185"/>
                      </a:lnTo>
                      <a:cubicBezTo>
                        <a:pt x="28877" y="48124"/>
                        <a:pt x="28817" y="48094"/>
                        <a:pt x="28743" y="48094"/>
                      </a:cubicBezTo>
                      <a:cubicBezTo>
                        <a:pt x="28736" y="48094"/>
                        <a:pt x="28730" y="48094"/>
                        <a:pt x="28723" y="48094"/>
                      </a:cubicBezTo>
                      <a:cubicBezTo>
                        <a:pt x="28545" y="48103"/>
                        <a:pt x="28305" y="48274"/>
                        <a:pt x="28009" y="48602"/>
                      </a:cubicBezTo>
                      <a:cubicBezTo>
                        <a:pt x="27765" y="48870"/>
                        <a:pt x="27542" y="49182"/>
                        <a:pt x="27408" y="49391"/>
                      </a:cubicBezTo>
                      <a:cubicBezTo>
                        <a:pt x="26955" y="49196"/>
                        <a:pt x="26460" y="49131"/>
                        <a:pt x="25980" y="49065"/>
                      </a:cubicBezTo>
                      <a:cubicBezTo>
                        <a:pt x="25845" y="49046"/>
                        <a:pt x="25702" y="49027"/>
                        <a:pt x="25563" y="49005"/>
                      </a:cubicBezTo>
                      <a:cubicBezTo>
                        <a:pt x="25124" y="48950"/>
                        <a:pt x="24684" y="48929"/>
                        <a:pt x="24254" y="48929"/>
                      </a:cubicBezTo>
                      <a:cubicBezTo>
                        <a:pt x="23640" y="48929"/>
                        <a:pt x="23048" y="48972"/>
                        <a:pt x="22509" y="49023"/>
                      </a:cubicBezTo>
                      <a:cubicBezTo>
                        <a:pt x="22605" y="48944"/>
                        <a:pt x="22714" y="48878"/>
                        <a:pt x="22822" y="48813"/>
                      </a:cubicBezTo>
                      <a:cubicBezTo>
                        <a:pt x="22966" y="48725"/>
                        <a:pt x="23115" y="48635"/>
                        <a:pt x="23236" y="48514"/>
                      </a:cubicBezTo>
                      <a:cubicBezTo>
                        <a:pt x="23237" y="48513"/>
                        <a:pt x="23239" y="48510"/>
                        <a:pt x="23240" y="48505"/>
                      </a:cubicBezTo>
                      <a:cubicBezTo>
                        <a:pt x="23269" y="48415"/>
                        <a:pt x="23262" y="48339"/>
                        <a:pt x="23217" y="48287"/>
                      </a:cubicBezTo>
                      <a:cubicBezTo>
                        <a:pt x="23162" y="48222"/>
                        <a:pt x="23050" y="48188"/>
                        <a:pt x="22885" y="48188"/>
                      </a:cubicBezTo>
                      <a:cubicBezTo>
                        <a:pt x="22802" y="48188"/>
                        <a:pt x="22705" y="48197"/>
                        <a:pt x="22595" y="48214"/>
                      </a:cubicBezTo>
                      <a:cubicBezTo>
                        <a:pt x="22238" y="48285"/>
                        <a:pt x="21899" y="48432"/>
                        <a:pt x="21586" y="48586"/>
                      </a:cubicBezTo>
                      <a:cubicBezTo>
                        <a:pt x="21606" y="48500"/>
                        <a:pt x="21630" y="48415"/>
                        <a:pt x="21652" y="48330"/>
                      </a:cubicBezTo>
                      <a:cubicBezTo>
                        <a:pt x="21673" y="48252"/>
                        <a:pt x="21695" y="48172"/>
                        <a:pt x="21714" y="48091"/>
                      </a:cubicBezTo>
                      <a:lnTo>
                        <a:pt x="21714" y="48084"/>
                      </a:lnTo>
                      <a:cubicBezTo>
                        <a:pt x="21698" y="47938"/>
                        <a:pt x="21641" y="47854"/>
                        <a:pt x="21547" y="47832"/>
                      </a:cubicBezTo>
                      <a:cubicBezTo>
                        <a:pt x="21532" y="47829"/>
                        <a:pt x="21516" y="47827"/>
                        <a:pt x="21500" y="47827"/>
                      </a:cubicBezTo>
                      <a:cubicBezTo>
                        <a:pt x="21239" y="47827"/>
                        <a:pt x="20832" y="48244"/>
                        <a:pt x="20715" y="48418"/>
                      </a:cubicBezTo>
                      <a:cubicBezTo>
                        <a:pt x="20601" y="48373"/>
                        <a:pt x="20489" y="48320"/>
                        <a:pt x="20376" y="48271"/>
                      </a:cubicBezTo>
                      <a:cubicBezTo>
                        <a:pt x="20114" y="48153"/>
                        <a:pt x="19844" y="48032"/>
                        <a:pt x="19568" y="47959"/>
                      </a:cubicBezTo>
                      <a:lnTo>
                        <a:pt x="19550" y="47952"/>
                      </a:lnTo>
                      <a:cubicBezTo>
                        <a:pt x="19506" y="47936"/>
                        <a:pt x="19452" y="47915"/>
                        <a:pt x="19405" y="47915"/>
                      </a:cubicBezTo>
                      <a:cubicBezTo>
                        <a:pt x="19403" y="47915"/>
                        <a:pt x="19401" y="47915"/>
                        <a:pt x="19400" y="47915"/>
                      </a:cubicBezTo>
                      <a:cubicBezTo>
                        <a:pt x="19340" y="47917"/>
                        <a:pt x="19282" y="47943"/>
                        <a:pt x="19243" y="47988"/>
                      </a:cubicBezTo>
                      <a:cubicBezTo>
                        <a:pt x="19202" y="48030"/>
                        <a:pt x="19184" y="48084"/>
                        <a:pt x="19187" y="48142"/>
                      </a:cubicBezTo>
                      <a:cubicBezTo>
                        <a:pt x="19208" y="48272"/>
                        <a:pt x="19294" y="48373"/>
                        <a:pt x="19377" y="48469"/>
                      </a:cubicBezTo>
                      <a:cubicBezTo>
                        <a:pt x="19420" y="48520"/>
                        <a:pt x="19464" y="48572"/>
                        <a:pt x="19499" y="48628"/>
                      </a:cubicBezTo>
                      <a:cubicBezTo>
                        <a:pt x="19524" y="48664"/>
                        <a:pt x="19549" y="48699"/>
                        <a:pt x="19573" y="48736"/>
                      </a:cubicBezTo>
                      <a:cubicBezTo>
                        <a:pt x="19589" y="48759"/>
                        <a:pt x="19607" y="48781"/>
                        <a:pt x="19621" y="48804"/>
                      </a:cubicBezTo>
                      <a:cubicBezTo>
                        <a:pt x="19206" y="48763"/>
                        <a:pt x="18785" y="48746"/>
                        <a:pt x="18366" y="48746"/>
                      </a:cubicBezTo>
                      <a:cubicBezTo>
                        <a:pt x="17289" y="48746"/>
                        <a:pt x="16218" y="48858"/>
                        <a:pt x="15236" y="48963"/>
                      </a:cubicBezTo>
                      <a:cubicBezTo>
                        <a:pt x="15526" y="48386"/>
                        <a:pt x="15847" y="47781"/>
                        <a:pt x="16243" y="47068"/>
                      </a:cubicBezTo>
                      <a:cubicBezTo>
                        <a:pt x="16284" y="47089"/>
                        <a:pt x="16328" y="47105"/>
                        <a:pt x="16369" y="47119"/>
                      </a:cubicBezTo>
                      <a:cubicBezTo>
                        <a:pt x="16412" y="47135"/>
                        <a:pt x="16455" y="47151"/>
                        <a:pt x="16485" y="47169"/>
                      </a:cubicBezTo>
                      <a:lnTo>
                        <a:pt x="16489" y="47170"/>
                      </a:lnTo>
                      <a:cubicBezTo>
                        <a:pt x="16653" y="47230"/>
                        <a:pt x="16806" y="47293"/>
                        <a:pt x="16969" y="47355"/>
                      </a:cubicBezTo>
                      <a:cubicBezTo>
                        <a:pt x="17081" y="47402"/>
                        <a:pt x="17198" y="47449"/>
                        <a:pt x="17319" y="47494"/>
                      </a:cubicBezTo>
                      <a:cubicBezTo>
                        <a:pt x="17500" y="47565"/>
                        <a:pt x="17639" y="47597"/>
                        <a:pt x="17751" y="47597"/>
                      </a:cubicBezTo>
                      <a:cubicBezTo>
                        <a:pt x="18013" y="47597"/>
                        <a:pt x="18132" y="47419"/>
                        <a:pt x="18324" y="47130"/>
                      </a:cubicBezTo>
                      <a:cubicBezTo>
                        <a:pt x="18351" y="47090"/>
                        <a:pt x="18378" y="47046"/>
                        <a:pt x="18409" y="47003"/>
                      </a:cubicBezTo>
                      <a:cubicBezTo>
                        <a:pt x="18699" y="46574"/>
                        <a:pt x="18947" y="46114"/>
                        <a:pt x="19187" y="45669"/>
                      </a:cubicBezTo>
                      <a:lnTo>
                        <a:pt x="19269" y="45516"/>
                      </a:lnTo>
                      <a:cubicBezTo>
                        <a:pt x="19279" y="45516"/>
                        <a:pt x="19286" y="45516"/>
                        <a:pt x="19294" y="45515"/>
                      </a:cubicBezTo>
                      <a:cubicBezTo>
                        <a:pt x="20886" y="45420"/>
                        <a:pt x="22261" y="45079"/>
                        <a:pt x="23374" y="44505"/>
                      </a:cubicBezTo>
                      <a:cubicBezTo>
                        <a:pt x="23494" y="44445"/>
                        <a:pt x="23602" y="44387"/>
                        <a:pt x="23702" y="44327"/>
                      </a:cubicBezTo>
                      <a:cubicBezTo>
                        <a:pt x="23800" y="44954"/>
                        <a:pt x="23946" y="45758"/>
                        <a:pt x="24215" y="46485"/>
                      </a:cubicBezTo>
                      <a:cubicBezTo>
                        <a:pt x="24552" y="47396"/>
                        <a:pt x="24999" y="47941"/>
                        <a:pt x="25541" y="48106"/>
                      </a:cubicBezTo>
                      <a:lnTo>
                        <a:pt x="25546" y="48106"/>
                      </a:lnTo>
                      <a:cubicBezTo>
                        <a:pt x="25600" y="48113"/>
                        <a:pt x="25652" y="48118"/>
                        <a:pt x="25702" y="48118"/>
                      </a:cubicBezTo>
                      <a:cubicBezTo>
                        <a:pt x="25941" y="48118"/>
                        <a:pt x="26140" y="48038"/>
                        <a:pt x="26293" y="47880"/>
                      </a:cubicBezTo>
                      <a:cubicBezTo>
                        <a:pt x="26515" y="47654"/>
                        <a:pt x="26642" y="47271"/>
                        <a:pt x="26675" y="46739"/>
                      </a:cubicBezTo>
                      <a:cubicBezTo>
                        <a:pt x="26704" y="46248"/>
                        <a:pt x="26643" y="45764"/>
                        <a:pt x="26605" y="45519"/>
                      </a:cubicBezTo>
                      <a:cubicBezTo>
                        <a:pt x="26556" y="45079"/>
                        <a:pt x="26377" y="44674"/>
                        <a:pt x="26202" y="44283"/>
                      </a:cubicBezTo>
                      <a:cubicBezTo>
                        <a:pt x="26124" y="44111"/>
                        <a:pt x="26046" y="43933"/>
                        <a:pt x="25979" y="43756"/>
                      </a:cubicBezTo>
                      <a:cubicBezTo>
                        <a:pt x="25977" y="42902"/>
                        <a:pt x="25934" y="42011"/>
                        <a:pt x="25445" y="41341"/>
                      </a:cubicBezTo>
                      <a:cubicBezTo>
                        <a:pt x="25193" y="41020"/>
                        <a:pt x="24917" y="40936"/>
                        <a:pt x="24698" y="40936"/>
                      </a:cubicBezTo>
                      <a:cubicBezTo>
                        <a:pt x="24651" y="40936"/>
                        <a:pt x="24607" y="40940"/>
                        <a:pt x="24566" y="40946"/>
                      </a:cubicBezTo>
                      <a:cubicBezTo>
                        <a:pt x="24151" y="41006"/>
                        <a:pt x="23743" y="41363"/>
                        <a:pt x="23552" y="41835"/>
                      </a:cubicBezTo>
                      <a:cubicBezTo>
                        <a:pt x="22810" y="42346"/>
                        <a:pt x="22093" y="42695"/>
                        <a:pt x="21357" y="42894"/>
                      </a:cubicBezTo>
                      <a:cubicBezTo>
                        <a:pt x="21213" y="42937"/>
                        <a:pt x="21061" y="42972"/>
                        <a:pt x="20916" y="43002"/>
                      </a:cubicBezTo>
                      <a:cubicBezTo>
                        <a:pt x="20865" y="43012"/>
                        <a:pt x="20814" y="43026"/>
                        <a:pt x="20763" y="43037"/>
                      </a:cubicBezTo>
                      <a:cubicBezTo>
                        <a:pt x="21330" y="42150"/>
                        <a:pt x="21827" y="41341"/>
                        <a:pt x="22182" y="40446"/>
                      </a:cubicBezTo>
                      <a:lnTo>
                        <a:pt x="22182" y="40444"/>
                      </a:lnTo>
                      <a:cubicBezTo>
                        <a:pt x="22191" y="40414"/>
                        <a:pt x="22201" y="40382"/>
                        <a:pt x="22208" y="40351"/>
                      </a:cubicBezTo>
                      <a:cubicBezTo>
                        <a:pt x="22329" y="39926"/>
                        <a:pt x="22481" y="39397"/>
                        <a:pt x="22275" y="38983"/>
                      </a:cubicBezTo>
                      <a:cubicBezTo>
                        <a:pt x="22609" y="38767"/>
                        <a:pt x="22599" y="38674"/>
                        <a:pt x="22555" y="38188"/>
                      </a:cubicBezTo>
                      <a:lnTo>
                        <a:pt x="22554" y="38159"/>
                      </a:lnTo>
                      <a:cubicBezTo>
                        <a:pt x="22555" y="37948"/>
                        <a:pt x="22507" y="37744"/>
                        <a:pt x="22402" y="37533"/>
                      </a:cubicBezTo>
                      <a:cubicBezTo>
                        <a:pt x="22283" y="37106"/>
                        <a:pt x="22187" y="36661"/>
                        <a:pt x="22092" y="36233"/>
                      </a:cubicBezTo>
                      <a:cubicBezTo>
                        <a:pt x="22004" y="35838"/>
                        <a:pt x="21914" y="35430"/>
                        <a:pt x="21808" y="35032"/>
                      </a:cubicBezTo>
                      <a:cubicBezTo>
                        <a:pt x="21752" y="34829"/>
                        <a:pt x="21701" y="34624"/>
                        <a:pt x="21650" y="34425"/>
                      </a:cubicBezTo>
                      <a:cubicBezTo>
                        <a:pt x="21445" y="33615"/>
                        <a:pt x="21233" y="32779"/>
                        <a:pt x="20850" y="32013"/>
                      </a:cubicBezTo>
                      <a:cubicBezTo>
                        <a:pt x="20827" y="31973"/>
                        <a:pt x="20806" y="31922"/>
                        <a:pt x="20784" y="31868"/>
                      </a:cubicBezTo>
                      <a:cubicBezTo>
                        <a:pt x="20768" y="31825"/>
                        <a:pt x="20752" y="31783"/>
                        <a:pt x="20732" y="31742"/>
                      </a:cubicBezTo>
                      <a:cubicBezTo>
                        <a:pt x="20752" y="31728"/>
                        <a:pt x="20770" y="31713"/>
                        <a:pt x="20787" y="31699"/>
                      </a:cubicBezTo>
                      <a:cubicBezTo>
                        <a:pt x="20860" y="31646"/>
                        <a:pt x="20933" y="31598"/>
                        <a:pt x="21003" y="31547"/>
                      </a:cubicBezTo>
                      <a:cubicBezTo>
                        <a:pt x="21197" y="31413"/>
                        <a:pt x="21378" y="31286"/>
                        <a:pt x="21574" y="31161"/>
                      </a:cubicBezTo>
                      <a:lnTo>
                        <a:pt x="21618" y="31132"/>
                      </a:lnTo>
                      <a:cubicBezTo>
                        <a:pt x="21738" y="31053"/>
                        <a:pt x="21863" y="30971"/>
                        <a:pt x="21997" y="30913"/>
                      </a:cubicBezTo>
                      <a:cubicBezTo>
                        <a:pt x="22195" y="30878"/>
                        <a:pt x="22358" y="30761"/>
                        <a:pt x="22493" y="30652"/>
                      </a:cubicBezTo>
                      <a:cubicBezTo>
                        <a:pt x="22685" y="30514"/>
                        <a:pt x="22734" y="30282"/>
                        <a:pt x="22740" y="30113"/>
                      </a:cubicBezTo>
                      <a:cubicBezTo>
                        <a:pt x="22767" y="29791"/>
                        <a:pt x="22772" y="29448"/>
                        <a:pt x="22756" y="29034"/>
                      </a:cubicBezTo>
                      <a:cubicBezTo>
                        <a:pt x="23199" y="28810"/>
                        <a:pt x="23731" y="28000"/>
                        <a:pt x="24084" y="27462"/>
                      </a:cubicBezTo>
                      <a:cubicBezTo>
                        <a:pt x="24177" y="27322"/>
                        <a:pt x="24257" y="27200"/>
                        <a:pt x="24322" y="27109"/>
                      </a:cubicBezTo>
                      <a:cubicBezTo>
                        <a:pt x="25031" y="26069"/>
                        <a:pt x="25636" y="24983"/>
                        <a:pt x="26247" y="23869"/>
                      </a:cubicBezTo>
                      <a:cubicBezTo>
                        <a:pt x="26454" y="23509"/>
                        <a:pt x="26669" y="23142"/>
                        <a:pt x="26876" y="22789"/>
                      </a:cubicBezTo>
                      <a:lnTo>
                        <a:pt x="27117" y="22380"/>
                      </a:lnTo>
                      <a:cubicBezTo>
                        <a:pt x="27137" y="22344"/>
                        <a:pt x="27149" y="22304"/>
                        <a:pt x="27149" y="22265"/>
                      </a:cubicBezTo>
                      <a:cubicBezTo>
                        <a:pt x="27602" y="23623"/>
                        <a:pt x="28057" y="24983"/>
                        <a:pt x="28513" y="26344"/>
                      </a:cubicBezTo>
                      <a:cubicBezTo>
                        <a:pt x="28547" y="26443"/>
                        <a:pt x="28625" y="26504"/>
                        <a:pt x="28724" y="26504"/>
                      </a:cubicBezTo>
                      <a:cubicBezTo>
                        <a:pt x="28727" y="26504"/>
                        <a:pt x="28732" y="26504"/>
                        <a:pt x="28735" y="26501"/>
                      </a:cubicBezTo>
                      <a:cubicBezTo>
                        <a:pt x="28781" y="26529"/>
                        <a:pt x="28829" y="26548"/>
                        <a:pt x="28886" y="26557"/>
                      </a:cubicBezTo>
                      <a:cubicBezTo>
                        <a:pt x="28902" y="26558"/>
                        <a:pt x="28921" y="26558"/>
                        <a:pt x="28942" y="26558"/>
                      </a:cubicBezTo>
                      <a:cubicBezTo>
                        <a:pt x="29112" y="26558"/>
                        <a:pt x="29417" y="26515"/>
                        <a:pt x="29525" y="26360"/>
                      </a:cubicBezTo>
                      <a:cubicBezTo>
                        <a:pt x="29570" y="26295"/>
                        <a:pt x="29573" y="26216"/>
                        <a:pt x="29535" y="26128"/>
                      </a:cubicBezTo>
                      <a:cubicBezTo>
                        <a:pt x="29535" y="26127"/>
                        <a:pt x="29533" y="26123"/>
                        <a:pt x="29533" y="26121"/>
                      </a:cubicBezTo>
                      <a:cubicBezTo>
                        <a:pt x="29539" y="26093"/>
                        <a:pt x="29539" y="26067"/>
                        <a:pt x="29533" y="26039"/>
                      </a:cubicBezTo>
                      <a:cubicBezTo>
                        <a:pt x="29382" y="25535"/>
                        <a:pt x="29208" y="25030"/>
                        <a:pt x="29039" y="24540"/>
                      </a:cubicBezTo>
                      <a:cubicBezTo>
                        <a:pt x="28985" y="24380"/>
                        <a:pt x="28930" y="24221"/>
                        <a:pt x="28876" y="24060"/>
                      </a:cubicBezTo>
                      <a:cubicBezTo>
                        <a:pt x="28638" y="23364"/>
                        <a:pt x="28404" y="22679"/>
                        <a:pt x="28165" y="21979"/>
                      </a:cubicBezTo>
                      <a:cubicBezTo>
                        <a:pt x="28397" y="21844"/>
                        <a:pt x="28563" y="21625"/>
                        <a:pt x="28609" y="21393"/>
                      </a:cubicBezTo>
                      <a:cubicBezTo>
                        <a:pt x="28647" y="21204"/>
                        <a:pt x="28602" y="21020"/>
                        <a:pt x="28480" y="20858"/>
                      </a:cubicBezTo>
                      <a:cubicBezTo>
                        <a:pt x="28560" y="20727"/>
                        <a:pt x="28587" y="20589"/>
                        <a:pt x="28564" y="20443"/>
                      </a:cubicBezTo>
                      <a:cubicBezTo>
                        <a:pt x="28545" y="20328"/>
                        <a:pt x="28456" y="20201"/>
                        <a:pt x="28354" y="20133"/>
                      </a:cubicBezTo>
                      <a:cubicBezTo>
                        <a:pt x="28465" y="19955"/>
                        <a:pt x="28472" y="19758"/>
                        <a:pt x="28375" y="19561"/>
                      </a:cubicBezTo>
                      <a:cubicBezTo>
                        <a:pt x="28289" y="19423"/>
                        <a:pt x="28140" y="19316"/>
                        <a:pt x="27977" y="19280"/>
                      </a:cubicBezTo>
                      <a:cubicBezTo>
                        <a:pt x="28137" y="19075"/>
                        <a:pt x="28158" y="18836"/>
                        <a:pt x="28028" y="18653"/>
                      </a:cubicBezTo>
                      <a:cubicBezTo>
                        <a:pt x="27935" y="18521"/>
                        <a:pt x="27745" y="18409"/>
                        <a:pt x="27467" y="18409"/>
                      </a:cubicBezTo>
                      <a:cubicBezTo>
                        <a:pt x="27326" y="18409"/>
                        <a:pt x="27163" y="18437"/>
                        <a:pt x="26978" y="18506"/>
                      </a:cubicBezTo>
                      <a:cubicBezTo>
                        <a:pt x="26315" y="16569"/>
                        <a:pt x="25623" y="14529"/>
                        <a:pt x="24800" y="12092"/>
                      </a:cubicBezTo>
                      <a:lnTo>
                        <a:pt x="24800" y="12092"/>
                      </a:lnTo>
                      <a:cubicBezTo>
                        <a:pt x="24940" y="12172"/>
                        <a:pt x="25091" y="12241"/>
                        <a:pt x="25237" y="12306"/>
                      </a:cubicBezTo>
                      <a:cubicBezTo>
                        <a:pt x="25313" y="12341"/>
                        <a:pt x="25390" y="12376"/>
                        <a:pt x="25463" y="12411"/>
                      </a:cubicBezTo>
                      <a:cubicBezTo>
                        <a:pt x="26046" y="12675"/>
                        <a:pt x="26505" y="12835"/>
                        <a:pt x="26949" y="12930"/>
                      </a:cubicBezTo>
                      <a:cubicBezTo>
                        <a:pt x="26990" y="12974"/>
                        <a:pt x="27025" y="13010"/>
                        <a:pt x="27059" y="13042"/>
                      </a:cubicBezTo>
                      <a:lnTo>
                        <a:pt x="27062" y="13045"/>
                      </a:lnTo>
                      <a:cubicBezTo>
                        <a:pt x="27094" y="13069"/>
                        <a:pt x="27130" y="13081"/>
                        <a:pt x="27167" y="13081"/>
                      </a:cubicBezTo>
                      <a:cubicBezTo>
                        <a:pt x="27192" y="13081"/>
                        <a:pt x="27217" y="13075"/>
                        <a:pt x="27241" y="13064"/>
                      </a:cubicBezTo>
                      <a:lnTo>
                        <a:pt x="27245" y="13064"/>
                      </a:lnTo>
                      <a:cubicBezTo>
                        <a:pt x="27313" y="13066"/>
                        <a:pt x="27382" y="13066"/>
                        <a:pt x="27451" y="13066"/>
                      </a:cubicBezTo>
                      <a:cubicBezTo>
                        <a:pt x="28256" y="13066"/>
                        <a:pt x="29122" y="12965"/>
                        <a:pt x="30091" y="12755"/>
                      </a:cubicBezTo>
                      <a:cubicBezTo>
                        <a:pt x="30153" y="12857"/>
                        <a:pt x="30245" y="12961"/>
                        <a:pt x="30307" y="13031"/>
                      </a:cubicBezTo>
                      <a:cubicBezTo>
                        <a:pt x="30322" y="13047"/>
                        <a:pt x="30335" y="13061"/>
                        <a:pt x="30345" y="13072"/>
                      </a:cubicBezTo>
                      <a:lnTo>
                        <a:pt x="30348" y="13074"/>
                      </a:lnTo>
                      <a:cubicBezTo>
                        <a:pt x="30510" y="13225"/>
                        <a:pt x="30774" y="13420"/>
                        <a:pt x="31109" y="13480"/>
                      </a:cubicBezTo>
                      <a:cubicBezTo>
                        <a:pt x="31148" y="13487"/>
                        <a:pt x="31190" y="13491"/>
                        <a:pt x="31231" y="13491"/>
                      </a:cubicBezTo>
                      <a:cubicBezTo>
                        <a:pt x="31433" y="13491"/>
                        <a:pt x="31643" y="13401"/>
                        <a:pt x="31733" y="13206"/>
                      </a:cubicBezTo>
                      <a:cubicBezTo>
                        <a:pt x="31759" y="13213"/>
                        <a:pt x="31788" y="13217"/>
                        <a:pt x="31817" y="13225"/>
                      </a:cubicBezTo>
                      <a:cubicBezTo>
                        <a:pt x="31977" y="13264"/>
                        <a:pt x="32151" y="13307"/>
                        <a:pt x="32320" y="13307"/>
                      </a:cubicBezTo>
                      <a:cubicBezTo>
                        <a:pt x="32443" y="13307"/>
                        <a:pt x="32564" y="13284"/>
                        <a:pt x="32675" y="13222"/>
                      </a:cubicBezTo>
                      <a:lnTo>
                        <a:pt x="32677" y="13220"/>
                      </a:lnTo>
                      <a:cubicBezTo>
                        <a:pt x="32826" y="13112"/>
                        <a:pt x="32910" y="12974"/>
                        <a:pt x="32928" y="12808"/>
                      </a:cubicBezTo>
                      <a:cubicBezTo>
                        <a:pt x="32951" y="12586"/>
                        <a:pt x="32849" y="12317"/>
                        <a:pt x="32651" y="12083"/>
                      </a:cubicBezTo>
                      <a:cubicBezTo>
                        <a:pt x="34015" y="11675"/>
                        <a:pt x="35092" y="11221"/>
                        <a:pt x="36035" y="10660"/>
                      </a:cubicBezTo>
                      <a:cubicBezTo>
                        <a:pt x="37027" y="10052"/>
                        <a:pt x="38065" y="9383"/>
                        <a:pt x="38855" y="8476"/>
                      </a:cubicBezTo>
                      <a:cubicBezTo>
                        <a:pt x="38883" y="8440"/>
                        <a:pt x="38915" y="8399"/>
                        <a:pt x="38950" y="8355"/>
                      </a:cubicBezTo>
                      <a:cubicBezTo>
                        <a:pt x="39206" y="8035"/>
                        <a:pt x="39592" y="7548"/>
                        <a:pt x="39294" y="7220"/>
                      </a:cubicBezTo>
                      <a:lnTo>
                        <a:pt x="39291" y="7217"/>
                      </a:lnTo>
                      <a:cubicBezTo>
                        <a:pt x="39229" y="7176"/>
                        <a:pt x="39165" y="7161"/>
                        <a:pt x="39100" y="7161"/>
                      </a:cubicBezTo>
                      <a:cubicBezTo>
                        <a:pt x="39000" y="7161"/>
                        <a:pt x="38896" y="7196"/>
                        <a:pt x="38795" y="7232"/>
                      </a:cubicBezTo>
                      <a:cubicBezTo>
                        <a:pt x="38728" y="7255"/>
                        <a:pt x="38665" y="7277"/>
                        <a:pt x="38601" y="7289"/>
                      </a:cubicBezTo>
                      <a:cubicBezTo>
                        <a:pt x="38401" y="7342"/>
                        <a:pt x="38180" y="7389"/>
                        <a:pt x="37963" y="7389"/>
                      </a:cubicBezTo>
                      <a:cubicBezTo>
                        <a:pt x="37813" y="7389"/>
                        <a:pt x="37665" y="7367"/>
                        <a:pt x="37526" y="7307"/>
                      </a:cubicBezTo>
                      <a:cubicBezTo>
                        <a:pt x="37606" y="7115"/>
                        <a:pt x="37704" y="6920"/>
                        <a:pt x="37798" y="6730"/>
                      </a:cubicBezTo>
                      <a:cubicBezTo>
                        <a:pt x="37905" y="6520"/>
                        <a:pt x="38011" y="6305"/>
                        <a:pt x="38101" y="6086"/>
                      </a:cubicBezTo>
                      <a:cubicBezTo>
                        <a:pt x="38113" y="6054"/>
                        <a:pt x="38128" y="6016"/>
                        <a:pt x="38147" y="5978"/>
                      </a:cubicBezTo>
                      <a:cubicBezTo>
                        <a:pt x="38234" y="5774"/>
                        <a:pt x="38354" y="5496"/>
                        <a:pt x="38257" y="5336"/>
                      </a:cubicBezTo>
                      <a:cubicBezTo>
                        <a:pt x="38215" y="5266"/>
                        <a:pt x="38139" y="5228"/>
                        <a:pt x="38029" y="5219"/>
                      </a:cubicBezTo>
                      <a:cubicBezTo>
                        <a:pt x="38024" y="5219"/>
                        <a:pt x="38023" y="5219"/>
                        <a:pt x="38018" y="5220"/>
                      </a:cubicBezTo>
                      <a:cubicBezTo>
                        <a:pt x="37806" y="5285"/>
                        <a:pt x="37615" y="5413"/>
                        <a:pt x="37428" y="5537"/>
                      </a:cubicBezTo>
                      <a:cubicBezTo>
                        <a:pt x="37319" y="5613"/>
                        <a:pt x="37205" y="5687"/>
                        <a:pt x="37089" y="5748"/>
                      </a:cubicBezTo>
                      <a:cubicBezTo>
                        <a:pt x="36151" y="6302"/>
                        <a:pt x="35080" y="6789"/>
                        <a:pt x="33901" y="7195"/>
                      </a:cubicBezTo>
                      <a:cubicBezTo>
                        <a:pt x="32954" y="7507"/>
                        <a:pt x="32018" y="7727"/>
                        <a:pt x="31118" y="7853"/>
                      </a:cubicBezTo>
                      <a:cubicBezTo>
                        <a:pt x="31020" y="7864"/>
                        <a:pt x="30921" y="7876"/>
                        <a:pt x="30823" y="7888"/>
                      </a:cubicBezTo>
                      <a:cubicBezTo>
                        <a:pt x="29191" y="8080"/>
                        <a:pt x="27502" y="8281"/>
                        <a:pt x="26012" y="9040"/>
                      </a:cubicBezTo>
                      <a:cubicBezTo>
                        <a:pt x="25890" y="9093"/>
                        <a:pt x="25795" y="9169"/>
                        <a:pt x="25746" y="9250"/>
                      </a:cubicBezTo>
                      <a:lnTo>
                        <a:pt x="25744" y="9253"/>
                      </a:lnTo>
                      <a:cubicBezTo>
                        <a:pt x="25686" y="9297"/>
                        <a:pt x="25643" y="9348"/>
                        <a:pt x="25613" y="9413"/>
                      </a:cubicBezTo>
                      <a:cubicBezTo>
                        <a:pt x="25582" y="9491"/>
                        <a:pt x="25562" y="9585"/>
                        <a:pt x="25556" y="9695"/>
                      </a:cubicBezTo>
                      <a:lnTo>
                        <a:pt x="25555" y="9698"/>
                      </a:lnTo>
                      <a:cubicBezTo>
                        <a:pt x="25314" y="10270"/>
                        <a:pt x="25017" y="10944"/>
                        <a:pt x="24650" y="11600"/>
                      </a:cubicBezTo>
                      <a:cubicBezTo>
                        <a:pt x="24645" y="11605"/>
                        <a:pt x="24644" y="11611"/>
                        <a:pt x="24639" y="11617"/>
                      </a:cubicBezTo>
                      <a:cubicBezTo>
                        <a:pt x="24139" y="10132"/>
                        <a:pt x="23603" y="8542"/>
                        <a:pt x="22908" y="6472"/>
                      </a:cubicBezTo>
                      <a:lnTo>
                        <a:pt x="22908" y="6472"/>
                      </a:lnTo>
                      <a:cubicBezTo>
                        <a:pt x="23542" y="6774"/>
                        <a:pt x="24228" y="6993"/>
                        <a:pt x="24824" y="7173"/>
                      </a:cubicBezTo>
                      <a:lnTo>
                        <a:pt x="24826" y="7173"/>
                      </a:lnTo>
                      <a:cubicBezTo>
                        <a:pt x="24913" y="7232"/>
                        <a:pt x="24996" y="7271"/>
                        <a:pt x="25082" y="7296"/>
                      </a:cubicBezTo>
                      <a:cubicBezTo>
                        <a:pt x="25116" y="7320"/>
                        <a:pt x="25154" y="7328"/>
                        <a:pt x="25195" y="7328"/>
                      </a:cubicBezTo>
                      <a:cubicBezTo>
                        <a:pt x="25260" y="7328"/>
                        <a:pt x="25329" y="7306"/>
                        <a:pt x="25390" y="7286"/>
                      </a:cubicBezTo>
                      <a:cubicBezTo>
                        <a:pt x="25402" y="7283"/>
                        <a:pt x="25410" y="7278"/>
                        <a:pt x="25422" y="7277"/>
                      </a:cubicBezTo>
                      <a:cubicBezTo>
                        <a:pt x="25651" y="7205"/>
                        <a:pt x="25896" y="7122"/>
                        <a:pt x="26168" y="7022"/>
                      </a:cubicBezTo>
                      <a:cubicBezTo>
                        <a:pt x="26770" y="6803"/>
                        <a:pt x="27268" y="6641"/>
                        <a:pt x="27742" y="6512"/>
                      </a:cubicBezTo>
                      <a:cubicBezTo>
                        <a:pt x="27771" y="6503"/>
                        <a:pt x="27800" y="6497"/>
                        <a:pt x="27831" y="6488"/>
                      </a:cubicBezTo>
                      <a:cubicBezTo>
                        <a:pt x="27853" y="6483"/>
                        <a:pt x="27876" y="6477"/>
                        <a:pt x="27898" y="6472"/>
                      </a:cubicBezTo>
                      <a:cubicBezTo>
                        <a:pt x="27913" y="6491"/>
                        <a:pt x="27930" y="6513"/>
                        <a:pt x="27945" y="6532"/>
                      </a:cubicBezTo>
                      <a:cubicBezTo>
                        <a:pt x="27964" y="6557"/>
                        <a:pt x="27983" y="6582"/>
                        <a:pt x="27999" y="6605"/>
                      </a:cubicBezTo>
                      <a:cubicBezTo>
                        <a:pt x="28340" y="7023"/>
                        <a:pt x="28762" y="7310"/>
                        <a:pt x="29191" y="7412"/>
                      </a:cubicBezTo>
                      <a:cubicBezTo>
                        <a:pt x="29235" y="7423"/>
                        <a:pt x="29275" y="7428"/>
                        <a:pt x="29315" y="7428"/>
                      </a:cubicBezTo>
                      <a:cubicBezTo>
                        <a:pt x="29396" y="7428"/>
                        <a:pt x="29468" y="7405"/>
                        <a:pt x="29530" y="7358"/>
                      </a:cubicBezTo>
                      <a:cubicBezTo>
                        <a:pt x="29647" y="7274"/>
                        <a:pt x="29723" y="7111"/>
                        <a:pt x="29737" y="6913"/>
                      </a:cubicBezTo>
                      <a:lnTo>
                        <a:pt x="29746" y="6914"/>
                      </a:lnTo>
                      <a:cubicBezTo>
                        <a:pt x="29885" y="6947"/>
                        <a:pt x="30035" y="6982"/>
                        <a:pt x="30182" y="6982"/>
                      </a:cubicBezTo>
                      <a:cubicBezTo>
                        <a:pt x="30292" y="6982"/>
                        <a:pt x="30401" y="6962"/>
                        <a:pt x="30502" y="6907"/>
                      </a:cubicBezTo>
                      <a:cubicBezTo>
                        <a:pt x="30723" y="6774"/>
                        <a:pt x="30826" y="6480"/>
                        <a:pt x="30743" y="6219"/>
                      </a:cubicBezTo>
                      <a:cubicBezTo>
                        <a:pt x="30728" y="6182"/>
                        <a:pt x="30653" y="5996"/>
                        <a:pt x="30548" y="5841"/>
                      </a:cubicBezTo>
                      <a:cubicBezTo>
                        <a:pt x="31221" y="5685"/>
                        <a:pt x="32008" y="5490"/>
                        <a:pt x="32778" y="5242"/>
                      </a:cubicBezTo>
                      <a:cubicBezTo>
                        <a:pt x="34201" y="4820"/>
                        <a:pt x="35985" y="4127"/>
                        <a:pt x="37144" y="2498"/>
                      </a:cubicBezTo>
                      <a:cubicBezTo>
                        <a:pt x="37166" y="2465"/>
                        <a:pt x="37192" y="2425"/>
                        <a:pt x="37218" y="2386"/>
                      </a:cubicBezTo>
                      <a:cubicBezTo>
                        <a:pt x="37383" y="2144"/>
                        <a:pt x="37587" y="1842"/>
                        <a:pt x="37408" y="1571"/>
                      </a:cubicBezTo>
                      <a:lnTo>
                        <a:pt x="37406" y="1568"/>
                      </a:lnTo>
                      <a:cubicBezTo>
                        <a:pt x="37353" y="1507"/>
                        <a:pt x="37273" y="1473"/>
                        <a:pt x="37192" y="1473"/>
                      </a:cubicBezTo>
                      <a:cubicBezTo>
                        <a:pt x="37169" y="1473"/>
                        <a:pt x="37145" y="1476"/>
                        <a:pt x="37122" y="1482"/>
                      </a:cubicBezTo>
                      <a:lnTo>
                        <a:pt x="37121" y="1482"/>
                      </a:lnTo>
                      <a:cubicBezTo>
                        <a:pt x="36960" y="1541"/>
                        <a:pt x="36807" y="1622"/>
                        <a:pt x="36657" y="1701"/>
                      </a:cubicBezTo>
                      <a:cubicBezTo>
                        <a:pt x="36500" y="1784"/>
                        <a:pt x="36336" y="1870"/>
                        <a:pt x="36166" y="1930"/>
                      </a:cubicBezTo>
                      <a:cubicBezTo>
                        <a:pt x="36393" y="1597"/>
                        <a:pt x="36931" y="516"/>
                        <a:pt x="36729" y="136"/>
                      </a:cubicBezTo>
                      <a:cubicBezTo>
                        <a:pt x="36682" y="46"/>
                        <a:pt x="36598" y="1"/>
                        <a:pt x="36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9"/>
                <p:cNvSpPr/>
                <p:nvPr/>
              </p:nvSpPr>
              <p:spPr>
                <a:xfrm>
                  <a:off x="4155850" y="2557175"/>
                  <a:ext cx="93700" cy="32550"/>
                </a:xfrm>
                <a:custGeom>
                  <a:avLst/>
                  <a:gdLst/>
                  <a:ahLst/>
                  <a:cxnLst/>
                  <a:rect l="l" t="t" r="r" b="b"/>
                  <a:pathLst>
                    <a:path w="3748" h="1302" extrusionOk="0">
                      <a:moveTo>
                        <a:pt x="1360" y="387"/>
                      </a:moveTo>
                      <a:cubicBezTo>
                        <a:pt x="1683" y="387"/>
                        <a:pt x="2005" y="438"/>
                        <a:pt x="2318" y="488"/>
                      </a:cubicBezTo>
                      <a:cubicBezTo>
                        <a:pt x="2397" y="501"/>
                        <a:pt x="2472" y="514"/>
                        <a:pt x="2548" y="524"/>
                      </a:cubicBezTo>
                      <a:cubicBezTo>
                        <a:pt x="2596" y="533"/>
                        <a:pt x="2646" y="543"/>
                        <a:pt x="2692" y="552"/>
                      </a:cubicBezTo>
                      <a:cubicBezTo>
                        <a:pt x="2911" y="590"/>
                        <a:pt x="3136" y="631"/>
                        <a:pt x="3305" y="765"/>
                      </a:cubicBezTo>
                      <a:cubicBezTo>
                        <a:pt x="3035" y="880"/>
                        <a:pt x="2726" y="897"/>
                        <a:pt x="2452" y="916"/>
                      </a:cubicBezTo>
                      <a:cubicBezTo>
                        <a:pt x="2433" y="917"/>
                        <a:pt x="2413" y="917"/>
                        <a:pt x="2394" y="917"/>
                      </a:cubicBezTo>
                      <a:cubicBezTo>
                        <a:pt x="1996" y="917"/>
                        <a:pt x="1596" y="861"/>
                        <a:pt x="1257" y="808"/>
                      </a:cubicBezTo>
                      <a:cubicBezTo>
                        <a:pt x="1197" y="794"/>
                        <a:pt x="1133" y="784"/>
                        <a:pt x="1072" y="771"/>
                      </a:cubicBezTo>
                      <a:cubicBezTo>
                        <a:pt x="844" y="727"/>
                        <a:pt x="611" y="682"/>
                        <a:pt x="438" y="539"/>
                      </a:cubicBezTo>
                      <a:cubicBezTo>
                        <a:pt x="556" y="460"/>
                        <a:pt x="707" y="446"/>
                        <a:pt x="853" y="430"/>
                      </a:cubicBezTo>
                      <a:cubicBezTo>
                        <a:pt x="907" y="424"/>
                        <a:pt x="964" y="419"/>
                        <a:pt x="1016" y="409"/>
                      </a:cubicBezTo>
                      <a:cubicBezTo>
                        <a:pt x="1131" y="394"/>
                        <a:pt x="1246" y="387"/>
                        <a:pt x="1360" y="387"/>
                      </a:cubicBezTo>
                      <a:close/>
                      <a:moveTo>
                        <a:pt x="1333" y="0"/>
                      </a:moveTo>
                      <a:cubicBezTo>
                        <a:pt x="962" y="0"/>
                        <a:pt x="614" y="49"/>
                        <a:pt x="292" y="145"/>
                      </a:cubicBezTo>
                      <a:cubicBezTo>
                        <a:pt x="273" y="145"/>
                        <a:pt x="256" y="153"/>
                        <a:pt x="243" y="166"/>
                      </a:cubicBezTo>
                      <a:cubicBezTo>
                        <a:pt x="229" y="179"/>
                        <a:pt x="225" y="198"/>
                        <a:pt x="225" y="217"/>
                      </a:cubicBezTo>
                      <a:cubicBezTo>
                        <a:pt x="55" y="380"/>
                        <a:pt x="1" y="533"/>
                        <a:pt x="60" y="674"/>
                      </a:cubicBezTo>
                      <a:cubicBezTo>
                        <a:pt x="257" y="1138"/>
                        <a:pt x="1680" y="1301"/>
                        <a:pt x="2143" y="1301"/>
                      </a:cubicBezTo>
                      <a:cubicBezTo>
                        <a:pt x="2166" y="1301"/>
                        <a:pt x="2187" y="1301"/>
                        <a:pt x="2204" y="1298"/>
                      </a:cubicBezTo>
                      <a:cubicBezTo>
                        <a:pt x="2280" y="1295"/>
                        <a:pt x="2367" y="1294"/>
                        <a:pt x="2458" y="1291"/>
                      </a:cubicBezTo>
                      <a:cubicBezTo>
                        <a:pt x="2892" y="1284"/>
                        <a:pt x="3428" y="1276"/>
                        <a:pt x="3673" y="980"/>
                      </a:cubicBezTo>
                      <a:cubicBezTo>
                        <a:pt x="3732" y="897"/>
                        <a:pt x="3748" y="803"/>
                        <a:pt x="3723" y="706"/>
                      </a:cubicBezTo>
                      <a:cubicBezTo>
                        <a:pt x="3679" y="543"/>
                        <a:pt x="3523" y="408"/>
                        <a:pt x="3389" y="348"/>
                      </a:cubicBezTo>
                      <a:cubicBezTo>
                        <a:pt x="3163" y="223"/>
                        <a:pt x="2914" y="191"/>
                        <a:pt x="2671" y="161"/>
                      </a:cubicBezTo>
                      <a:cubicBezTo>
                        <a:pt x="2523" y="144"/>
                        <a:pt x="2370" y="125"/>
                        <a:pt x="2225" y="86"/>
                      </a:cubicBezTo>
                      <a:cubicBezTo>
                        <a:pt x="1915" y="29"/>
                        <a:pt x="1617" y="0"/>
                        <a:pt x="1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9"/>
                <p:cNvSpPr/>
                <p:nvPr/>
              </p:nvSpPr>
              <p:spPr>
                <a:xfrm>
                  <a:off x="3374925" y="2569775"/>
                  <a:ext cx="54500" cy="28950"/>
                </a:xfrm>
                <a:custGeom>
                  <a:avLst/>
                  <a:gdLst/>
                  <a:ahLst/>
                  <a:cxnLst/>
                  <a:rect l="l" t="t" r="r" b="b"/>
                  <a:pathLst>
                    <a:path w="2180" h="1158" extrusionOk="0">
                      <a:moveTo>
                        <a:pt x="1056" y="340"/>
                      </a:moveTo>
                      <a:cubicBezTo>
                        <a:pt x="1226" y="340"/>
                        <a:pt x="1365" y="379"/>
                        <a:pt x="1485" y="462"/>
                      </a:cubicBezTo>
                      <a:cubicBezTo>
                        <a:pt x="1514" y="478"/>
                        <a:pt x="1543" y="492"/>
                        <a:pt x="1573" y="506"/>
                      </a:cubicBezTo>
                      <a:cubicBezTo>
                        <a:pt x="1588" y="513"/>
                        <a:pt x="1601" y="517"/>
                        <a:pt x="1616" y="525"/>
                      </a:cubicBezTo>
                      <a:cubicBezTo>
                        <a:pt x="1625" y="529"/>
                        <a:pt x="1633" y="535"/>
                        <a:pt x="1643" y="538"/>
                      </a:cubicBezTo>
                      <a:cubicBezTo>
                        <a:pt x="1690" y="564"/>
                        <a:pt x="1743" y="595"/>
                        <a:pt x="1776" y="644"/>
                      </a:cubicBezTo>
                      <a:cubicBezTo>
                        <a:pt x="1689" y="697"/>
                        <a:pt x="1582" y="713"/>
                        <a:pt x="1473" y="727"/>
                      </a:cubicBezTo>
                      <a:cubicBezTo>
                        <a:pt x="1442" y="727"/>
                        <a:pt x="1410" y="729"/>
                        <a:pt x="1377" y="729"/>
                      </a:cubicBezTo>
                      <a:cubicBezTo>
                        <a:pt x="1349" y="727"/>
                        <a:pt x="1327" y="727"/>
                        <a:pt x="1305" y="726"/>
                      </a:cubicBezTo>
                      <a:lnTo>
                        <a:pt x="1273" y="726"/>
                      </a:lnTo>
                      <a:cubicBezTo>
                        <a:pt x="1254" y="726"/>
                        <a:pt x="1237" y="724"/>
                        <a:pt x="1218" y="724"/>
                      </a:cubicBezTo>
                      <a:cubicBezTo>
                        <a:pt x="1180" y="721"/>
                        <a:pt x="1144" y="720"/>
                        <a:pt x="1109" y="717"/>
                      </a:cubicBezTo>
                      <a:cubicBezTo>
                        <a:pt x="1078" y="714"/>
                        <a:pt x="1049" y="711"/>
                        <a:pt x="1020" y="707"/>
                      </a:cubicBezTo>
                      <a:cubicBezTo>
                        <a:pt x="788" y="678"/>
                        <a:pt x="610" y="609"/>
                        <a:pt x="478" y="498"/>
                      </a:cubicBezTo>
                      <a:cubicBezTo>
                        <a:pt x="502" y="458"/>
                        <a:pt x="540" y="427"/>
                        <a:pt x="594" y="407"/>
                      </a:cubicBezTo>
                      <a:cubicBezTo>
                        <a:pt x="657" y="382"/>
                        <a:pt x="734" y="372"/>
                        <a:pt x="807" y="363"/>
                      </a:cubicBezTo>
                      <a:cubicBezTo>
                        <a:pt x="839" y="360"/>
                        <a:pt x="871" y="354"/>
                        <a:pt x="900" y="350"/>
                      </a:cubicBezTo>
                      <a:cubicBezTo>
                        <a:pt x="955" y="343"/>
                        <a:pt x="1007" y="340"/>
                        <a:pt x="1056" y="340"/>
                      </a:cubicBezTo>
                      <a:close/>
                      <a:moveTo>
                        <a:pt x="811" y="0"/>
                      </a:moveTo>
                      <a:cubicBezTo>
                        <a:pt x="587" y="0"/>
                        <a:pt x="376" y="47"/>
                        <a:pt x="209" y="189"/>
                      </a:cubicBezTo>
                      <a:cubicBezTo>
                        <a:pt x="77" y="318"/>
                        <a:pt x="1" y="546"/>
                        <a:pt x="125" y="720"/>
                      </a:cubicBezTo>
                      <a:cubicBezTo>
                        <a:pt x="370" y="1032"/>
                        <a:pt x="798" y="1091"/>
                        <a:pt x="1174" y="1142"/>
                      </a:cubicBezTo>
                      <a:lnTo>
                        <a:pt x="1235" y="1150"/>
                      </a:lnTo>
                      <a:cubicBezTo>
                        <a:pt x="1286" y="1156"/>
                        <a:pt x="1340" y="1157"/>
                        <a:pt x="1399" y="1157"/>
                      </a:cubicBezTo>
                      <a:cubicBezTo>
                        <a:pt x="1639" y="1157"/>
                        <a:pt x="1915" y="1105"/>
                        <a:pt x="2088" y="908"/>
                      </a:cubicBezTo>
                      <a:cubicBezTo>
                        <a:pt x="2155" y="823"/>
                        <a:pt x="2180" y="718"/>
                        <a:pt x="2158" y="609"/>
                      </a:cubicBezTo>
                      <a:cubicBezTo>
                        <a:pt x="2133" y="481"/>
                        <a:pt x="2046" y="363"/>
                        <a:pt x="1931" y="299"/>
                      </a:cubicBezTo>
                      <a:lnTo>
                        <a:pt x="1906" y="288"/>
                      </a:lnTo>
                      <a:cubicBezTo>
                        <a:pt x="1745" y="211"/>
                        <a:pt x="1579" y="134"/>
                        <a:pt x="1410" y="76"/>
                      </a:cubicBezTo>
                      <a:lnTo>
                        <a:pt x="1406" y="76"/>
                      </a:lnTo>
                      <a:cubicBezTo>
                        <a:pt x="1212" y="36"/>
                        <a:pt x="1007" y="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9"/>
                <p:cNvSpPr/>
                <p:nvPr/>
              </p:nvSpPr>
              <p:spPr>
                <a:xfrm>
                  <a:off x="3588600" y="2504650"/>
                  <a:ext cx="63600" cy="55250"/>
                </a:xfrm>
                <a:custGeom>
                  <a:avLst/>
                  <a:gdLst/>
                  <a:ahLst/>
                  <a:cxnLst/>
                  <a:rect l="l" t="t" r="r" b="b"/>
                  <a:pathLst>
                    <a:path w="2544" h="2210" extrusionOk="0">
                      <a:moveTo>
                        <a:pt x="1204" y="350"/>
                      </a:moveTo>
                      <a:cubicBezTo>
                        <a:pt x="1236" y="350"/>
                        <a:pt x="1266" y="402"/>
                        <a:pt x="1284" y="493"/>
                      </a:cubicBezTo>
                      <a:cubicBezTo>
                        <a:pt x="1319" y="755"/>
                        <a:pt x="1350" y="855"/>
                        <a:pt x="1407" y="884"/>
                      </a:cubicBezTo>
                      <a:cubicBezTo>
                        <a:pt x="1419" y="890"/>
                        <a:pt x="1432" y="893"/>
                        <a:pt x="1445" y="893"/>
                      </a:cubicBezTo>
                      <a:cubicBezTo>
                        <a:pt x="1485" y="893"/>
                        <a:pt x="1532" y="867"/>
                        <a:pt x="1589" y="834"/>
                      </a:cubicBezTo>
                      <a:cubicBezTo>
                        <a:pt x="1659" y="796"/>
                        <a:pt x="1743" y="748"/>
                        <a:pt x="1857" y="719"/>
                      </a:cubicBezTo>
                      <a:lnTo>
                        <a:pt x="1867" y="718"/>
                      </a:lnTo>
                      <a:cubicBezTo>
                        <a:pt x="1908" y="711"/>
                        <a:pt x="1956" y="703"/>
                        <a:pt x="2001" y="703"/>
                      </a:cubicBezTo>
                      <a:cubicBezTo>
                        <a:pt x="2066" y="703"/>
                        <a:pt x="2126" y="719"/>
                        <a:pt x="2156" y="776"/>
                      </a:cubicBezTo>
                      <a:lnTo>
                        <a:pt x="2156" y="783"/>
                      </a:lnTo>
                      <a:cubicBezTo>
                        <a:pt x="2157" y="894"/>
                        <a:pt x="2049" y="971"/>
                        <a:pt x="1947" y="1044"/>
                      </a:cubicBezTo>
                      <a:cubicBezTo>
                        <a:pt x="1906" y="1073"/>
                        <a:pt x="1866" y="1102"/>
                        <a:pt x="1835" y="1133"/>
                      </a:cubicBezTo>
                      <a:cubicBezTo>
                        <a:pt x="1749" y="1201"/>
                        <a:pt x="1705" y="1254"/>
                        <a:pt x="1692" y="1306"/>
                      </a:cubicBezTo>
                      <a:cubicBezTo>
                        <a:pt x="1675" y="1372"/>
                        <a:pt x="1704" y="1429"/>
                        <a:pt x="1740" y="1500"/>
                      </a:cubicBezTo>
                      <a:cubicBezTo>
                        <a:pt x="1761" y="1537"/>
                        <a:pt x="1783" y="1577"/>
                        <a:pt x="1800" y="1627"/>
                      </a:cubicBezTo>
                      <a:cubicBezTo>
                        <a:pt x="1806" y="1643"/>
                        <a:pt x="1807" y="1662"/>
                        <a:pt x="1807" y="1684"/>
                      </a:cubicBezTo>
                      <a:cubicBezTo>
                        <a:pt x="1807" y="1749"/>
                        <a:pt x="1786" y="1812"/>
                        <a:pt x="1749" y="1849"/>
                      </a:cubicBezTo>
                      <a:cubicBezTo>
                        <a:pt x="1729" y="1869"/>
                        <a:pt x="1707" y="1881"/>
                        <a:pt x="1681" y="1881"/>
                      </a:cubicBezTo>
                      <a:cubicBezTo>
                        <a:pt x="1618" y="1867"/>
                        <a:pt x="1568" y="1822"/>
                        <a:pt x="1517" y="1773"/>
                      </a:cubicBezTo>
                      <a:cubicBezTo>
                        <a:pt x="1454" y="1714"/>
                        <a:pt x="1388" y="1652"/>
                        <a:pt x="1296" y="1652"/>
                      </a:cubicBezTo>
                      <a:cubicBezTo>
                        <a:pt x="1283" y="1652"/>
                        <a:pt x="1269" y="1653"/>
                        <a:pt x="1255" y="1656"/>
                      </a:cubicBezTo>
                      <a:lnTo>
                        <a:pt x="1252" y="1658"/>
                      </a:lnTo>
                      <a:cubicBezTo>
                        <a:pt x="1173" y="1688"/>
                        <a:pt x="1106" y="1744"/>
                        <a:pt x="1042" y="1796"/>
                      </a:cubicBezTo>
                      <a:cubicBezTo>
                        <a:pt x="955" y="1867"/>
                        <a:pt x="873" y="1934"/>
                        <a:pt x="765" y="1948"/>
                      </a:cubicBezTo>
                      <a:cubicBezTo>
                        <a:pt x="678" y="1940"/>
                        <a:pt x="668" y="1905"/>
                        <a:pt x="669" y="1869"/>
                      </a:cubicBezTo>
                      <a:cubicBezTo>
                        <a:pt x="671" y="1827"/>
                        <a:pt x="692" y="1774"/>
                        <a:pt x="716" y="1717"/>
                      </a:cubicBezTo>
                      <a:cubicBezTo>
                        <a:pt x="742" y="1655"/>
                        <a:pt x="770" y="1589"/>
                        <a:pt x="771" y="1531"/>
                      </a:cubicBezTo>
                      <a:cubicBezTo>
                        <a:pt x="774" y="1455"/>
                        <a:pt x="738" y="1404"/>
                        <a:pt x="662" y="1379"/>
                      </a:cubicBezTo>
                      <a:cubicBezTo>
                        <a:pt x="660" y="1379"/>
                        <a:pt x="656" y="1378"/>
                        <a:pt x="655" y="1378"/>
                      </a:cubicBezTo>
                      <a:cubicBezTo>
                        <a:pt x="388" y="1375"/>
                        <a:pt x="245" y="1247"/>
                        <a:pt x="241" y="1118"/>
                      </a:cubicBezTo>
                      <a:cubicBezTo>
                        <a:pt x="241" y="1067"/>
                        <a:pt x="261" y="1021"/>
                        <a:pt x="300" y="981"/>
                      </a:cubicBezTo>
                      <a:cubicBezTo>
                        <a:pt x="363" y="922"/>
                        <a:pt x="467" y="891"/>
                        <a:pt x="592" y="891"/>
                      </a:cubicBezTo>
                      <a:cubicBezTo>
                        <a:pt x="606" y="891"/>
                        <a:pt x="624" y="891"/>
                        <a:pt x="640" y="892"/>
                      </a:cubicBezTo>
                      <a:cubicBezTo>
                        <a:pt x="720" y="901"/>
                        <a:pt x="799" y="920"/>
                        <a:pt x="882" y="948"/>
                      </a:cubicBezTo>
                      <a:cubicBezTo>
                        <a:pt x="896" y="953"/>
                        <a:pt x="911" y="956"/>
                        <a:pt x="925" y="956"/>
                      </a:cubicBezTo>
                      <a:cubicBezTo>
                        <a:pt x="951" y="956"/>
                        <a:pt x="976" y="948"/>
                        <a:pt x="999" y="933"/>
                      </a:cubicBezTo>
                      <a:cubicBezTo>
                        <a:pt x="1036" y="906"/>
                        <a:pt x="1063" y="862"/>
                        <a:pt x="1064" y="818"/>
                      </a:cubicBezTo>
                      <a:cubicBezTo>
                        <a:pt x="1066" y="789"/>
                        <a:pt x="1057" y="761"/>
                        <a:pt x="1039" y="738"/>
                      </a:cubicBezTo>
                      <a:cubicBezTo>
                        <a:pt x="1035" y="723"/>
                        <a:pt x="1034" y="707"/>
                        <a:pt x="1034" y="687"/>
                      </a:cubicBezTo>
                      <a:cubicBezTo>
                        <a:pt x="1035" y="548"/>
                        <a:pt x="1130" y="358"/>
                        <a:pt x="1200" y="350"/>
                      </a:cubicBezTo>
                      <a:cubicBezTo>
                        <a:pt x="1201" y="350"/>
                        <a:pt x="1202" y="350"/>
                        <a:pt x="1204" y="350"/>
                      </a:cubicBezTo>
                      <a:close/>
                      <a:moveTo>
                        <a:pt x="1222" y="0"/>
                      </a:moveTo>
                      <a:cubicBezTo>
                        <a:pt x="1078" y="0"/>
                        <a:pt x="945" y="80"/>
                        <a:pt x="856" y="222"/>
                      </a:cubicBezTo>
                      <a:cubicBezTo>
                        <a:pt x="781" y="342"/>
                        <a:pt x="746" y="484"/>
                        <a:pt x="760" y="614"/>
                      </a:cubicBezTo>
                      <a:cubicBezTo>
                        <a:pt x="687" y="595"/>
                        <a:pt x="620" y="586"/>
                        <a:pt x="557" y="586"/>
                      </a:cubicBezTo>
                      <a:cubicBezTo>
                        <a:pt x="352" y="586"/>
                        <a:pt x="198" y="677"/>
                        <a:pt x="110" y="783"/>
                      </a:cubicBezTo>
                      <a:lnTo>
                        <a:pt x="104" y="790"/>
                      </a:lnTo>
                      <a:cubicBezTo>
                        <a:pt x="102" y="795"/>
                        <a:pt x="98" y="796"/>
                        <a:pt x="96" y="801"/>
                      </a:cubicBezTo>
                      <a:cubicBezTo>
                        <a:pt x="32" y="882"/>
                        <a:pt x="0" y="983"/>
                        <a:pt x="6" y="1079"/>
                      </a:cubicBezTo>
                      <a:lnTo>
                        <a:pt x="6" y="1086"/>
                      </a:lnTo>
                      <a:lnTo>
                        <a:pt x="6" y="1089"/>
                      </a:lnTo>
                      <a:cubicBezTo>
                        <a:pt x="6" y="1095"/>
                        <a:pt x="9" y="1102"/>
                        <a:pt x="15" y="1107"/>
                      </a:cubicBezTo>
                      <a:cubicBezTo>
                        <a:pt x="22" y="1180"/>
                        <a:pt x="51" y="1252"/>
                        <a:pt x="96" y="1314"/>
                      </a:cubicBezTo>
                      <a:cubicBezTo>
                        <a:pt x="108" y="1328"/>
                        <a:pt x="117" y="1340"/>
                        <a:pt x="127" y="1352"/>
                      </a:cubicBezTo>
                      <a:cubicBezTo>
                        <a:pt x="203" y="1429"/>
                        <a:pt x="308" y="1489"/>
                        <a:pt x="439" y="1529"/>
                      </a:cubicBezTo>
                      <a:lnTo>
                        <a:pt x="439" y="1531"/>
                      </a:lnTo>
                      <a:cubicBezTo>
                        <a:pt x="349" y="1722"/>
                        <a:pt x="340" y="1894"/>
                        <a:pt x="416" y="2018"/>
                      </a:cubicBezTo>
                      <a:cubicBezTo>
                        <a:pt x="429" y="2037"/>
                        <a:pt x="443" y="2055"/>
                        <a:pt x="459" y="2073"/>
                      </a:cubicBezTo>
                      <a:cubicBezTo>
                        <a:pt x="533" y="2143"/>
                        <a:pt x="635" y="2178"/>
                        <a:pt x="746" y="2178"/>
                      </a:cubicBezTo>
                      <a:cubicBezTo>
                        <a:pt x="883" y="2178"/>
                        <a:pt x="1033" y="2126"/>
                        <a:pt x="1165" y="2026"/>
                      </a:cubicBezTo>
                      <a:cubicBezTo>
                        <a:pt x="1176" y="2018"/>
                        <a:pt x="1188" y="2007"/>
                        <a:pt x="1201" y="1997"/>
                      </a:cubicBezTo>
                      <a:cubicBezTo>
                        <a:pt x="1205" y="1991"/>
                        <a:pt x="1211" y="1988"/>
                        <a:pt x="1219" y="1983"/>
                      </a:cubicBezTo>
                      <a:cubicBezTo>
                        <a:pt x="1310" y="2070"/>
                        <a:pt x="1443" y="2182"/>
                        <a:pt x="1605" y="2208"/>
                      </a:cubicBezTo>
                      <a:cubicBezTo>
                        <a:pt x="1619" y="2210"/>
                        <a:pt x="1634" y="2210"/>
                        <a:pt x="1649" y="2210"/>
                      </a:cubicBezTo>
                      <a:cubicBezTo>
                        <a:pt x="1716" y="2210"/>
                        <a:pt x="1778" y="2194"/>
                        <a:pt x="1837" y="2163"/>
                      </a:cubicBezTo>
                      <a:cubicBezTo>
                        <a:pt x="1934" y="2108"/>
                        <a:pt x="2011" y="2007"/>
                        <a:pt x="2046" y="1883"/>
                      </a:cubicBezTo>
                      <a:cubicBezTo>
                        <a:pt x="2084" y="1748"/>
                        <a:pt x="2068" y="1602"/>
                        <a:pt x="2003" y="1487"/>
                      </a:cubicBezTo>
                      <a:cubicBezTo>
                        <a:pt x="2000" y="1483"/>
                        <a:pt x="1997" y="1480"/>
                        <a:pt x="1995" y="1474"/>
                      </a:cubicBezTo>
                      <a:cubicBezTo>
                        <a:pt x="2078" y="1420"/>
                        <a:pt x="2189" y="1337"/>
                        <a:pt x="2287" y="1238"/>
                      </a:cubicBezTo>
                      <a:cubicBezTo>
                        <a:pt x="2507" y="1005"/>
                        <a:pt x="2543" y="790"/>
                        <a:pt x="2389" y="613"/>
                      </a:cubicBezTo>
                      <a:cubicBezTo>
                        <a:pt x="2300" y="512"/>
                        <a:pt x="2193" y="477"/>
                        <a:pt x="2080" y="477"/>
                      </a:cubicBezTo>
                      <a:cubicBezTo>
                        <a:pt x="1931" y="477"/>
                        <a:pt x="1773" y="538"/>
                        <a:pt x="1634" y="592"/>
                      </a:cubicBezTo>
                      <a:cubicBezTo>
                        <a:pt x="1622" y="598"/>
                        <a:pt x="1609" y="604"/>
                        <a:pt x="1596" y="607"/>
                      </a:cubicBezTo>
                      <a:cubicBezTo>
                        <a:pt x="1584" y="397"/>
                        <a:pt x="1551" y="22"/>
                        <a:pt x="1226" y="1"/>
                      </a:cubicBezTo>
                      <a:cubicBezTo>
                        <a:pt x="1225" y="1"/>
                        <a:pt x="1223" y="0"/>
                        <a:pt x="1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9"/>
                <p:cNvSpPr/>
                <p:nvPr/>
              </p:nvSpPr>
              <p:spPr>
                <a:xfrm>
                  <a:off x="3782500" y="2510600"/>
                  <a:ext cx="52500" cy="20125"/>
                </a:xfrm>
                <a:custGeom>
                  <a:avLst/>
                  <a:gdLst/>
                  <a:ahLst/>
                  <a:cxnLst/>
                  <a:rect l="l" t="t" r="r" b="b"/>
                  <a:pathLst>
                    <a:path w="2100" h="805" extrusionOk="0">
                      <a:moveTo>
                        <a:pt x="56" y="0"/>
                      </a:moveTo>
                      <a:cubicBezTo>
                        <a:pt x="27" y="0"/>
                        <a:pt x="5" y="25"/>
                        <a:pt x="1" y="44"/>
                      </a:cubicBezTo>
                      <a:lnTo>
                        <a:pt x="1" y="48"/>
                      </a:lnTo>
                      <a:cubicBezTo>
                        <a:pt x="1" y="70"/>
                        <a:pt x="14" y="88"/>
                        <a:pt x="33" y="95"/>
                      </a:cubicBezTo>
                      <a:cubicBezTo>
                        <a:pt x="40" y="99"/>
                        <a:pt x="47" y="101"/>
                        <a:pt x="53" y="102"/>
                      </a:cubicBezTo>
                      <a:cubicBezTo>
                        <a:pt x="423" y="163"/>
                        <a:pt x="770" y="321"/>
                        <a:pt x="1104" y="477"/>
                      </a:cubicBezTo>
                      <a:cubicBezTo>
                        <a:pt x="1359" y="595"/>
                        <a:pt x="1623" y="717"/>
                        <a:pt x="1900" y="793"/>
                      </a:cubicBezTo>
                      <a:lnTo>
                        <a:pt x="1901" y="793"/>
                      </a:lnTo>
                      <a:cubicBezTo>
                        <a:pt x="1920" y="800"/>
                        <a:pt x="1937" y="805"/>
                        <a:pt x="1956" y="805"/>
                      </a:cubicBezTo>
                      <a:cubicBezTo>
                        <a:pt x="1974" y="805"/>
                        <a:pt x="1993" y="800"/>
                        <a:pt x="2009" y="793"/>
                      </a:cubicBezTo>
                      <a:cubicBezTo>
                        <a:pt x="2044" y="778"/>
                        <a:pt x="2070" y="754"/>
                        <a:pt x="2085" y="720"/>
                      </a:cubicBezTo>
                      <a:lnTo>
                        <a:pt x="2085" y="719"/>
                      </a:lnTo>
                      <a:cubicBezTo>
                        <a:pt x="2099" y="688"/>
                        <a:pt x="2098" y="654"/>
                        <a:pt x="2082" y="624"/>
                      </a:cubicBezTo>
                      <a:cubicBezTo>
                        <a:pt x="2029" y="522"/>
                        <a:pt x="1806" y="351"/>
                        <a:pt x="508" y="76"/>
                      </a:cubicBezTo>
                      <a:cubicBezTo>
                        <a:pt x="460" y="64"/>
                        <a:pt x="422" y="57"/>
                        <a:pt x="398" y="53"/>
                      </a:cubicBezTo>
                      <a:cubicBezTo>
                        <a:pt x="369" y="47"/>
                        <a:pt x="340" y="41"/>
                        <a:pt x="311" y="37"/>
                      </a:cubicBezTo>
                      <a:cubicBezTo>
                        <a:pt x="229" y="22"/>
                        <a:pt x="143" y="6"/>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9"/>
                <p:cNvSpPr/>
                <p:nvPr/>
              </p:nvSpPr>
              <p:spPr>
                <a:xfrm>
                  <a:off x="3900600" y="2493900"/>
                  <a:ext cx="61325" cy="22325"/>
                </a:xfrm>
                <a:custGeom>
                  <a:avLst/>
                  <a:gdLst/>
                  <a:ahLst/>
                  <a:cxnLst/>
                  <a:rect l="l" t="t" r="r" b="b"/>
                  <a:pathLst>
                    <a:path w="2453" h="893" extrusionOk="0">
                      <a:moveTo>
                        <a:pt x="2287" y="1"/>
                      </a:moveTo>
                      <a:cubicBezTo>
                        <a:pt x="2280" y="1"/>
                        <a:pt x="2273" y="1"/>
                        <a:pt x="2266" y="2"/>
                      </a:cubicBezTo>
                      <a:lnTo>
                        <a:pt x="2217" y="9"/>
                      </a:lnTo>
                      <a:cubicBezTo>
                        <a:pt x="1570" y="106"/>
                        <a:pt x="904" y="206"/>
                        <a:pt x="322" y="528"/>
                      </a:cubicBezTo>
                      <a:lnTo>
                        <a:pt x="309" y="535"/>
                      </a:lnTo>
                      <a:lnTo>
                        <a:pt x="308" y="538"/>
                      </a:lnTo>
                      <a:cubicBezTo>
                        <a:pt x="294" y="547"/>
                        <a:pt x="273" y="560"/>
                        <a:pt x="249" y="575"/>
                      </a:cubicBezTo>
                      <a:cubicBezTo>
                        <a:pt x="154" y="630"/>
                        <a:pt x="23" y="710"/>
                        <a:pt x="4" y="795"/>
                      </a:cubicBezTo>
                      <a:cubicBezTo>
                        <a:pt x="0" y="820"/>
                        <a:pt x="4" y="846"/>
                        <a:pt x="19" y="868"/>
                      </a:cubicBezTo>
                      <a:lnTo>
                        <a:pt x="23" y="871"/>
                      </a:lnTo>
                      <a:lnTo>
                        <a:pt x="26" y="875"/>
                      </a:lnTo>
                      <a:cubicBezTo>
                        <a:pt x="41" y="887"/>
                        <a:pt x="58" y="893"/>
                        <a:pt x="76" y="893"/>
                      </a:cubicBezTo>
                      <a:cubicBezTo>
                        <a:pt x="95" y="893"/>
                        <a:pt x="111" y="887"/>
                        <a:pt x="127" y="875"/>
                      </a:cubicBezTo>
                      <a:lnTo>
                        <a:pt x="128" y="874"/>
                      </a:lnTo>
                      <a:cubicBezTo>
                        <a:pt x="257" y="801"/>
                        <a:pt x="395" y="744"/>
                        <a:pt x="528" y="687"/>
                      </a:cubicBezTo>
                      <a:lnTo>
                        <a:pt x="564" y="672"/>
                      </a:lnTo>
                      <a:lnTo>
                        <a:pt x="565" y="672"/>
                      </a:lnTo>
                      <a:cubicBezTo>
                        <a:pt x="937" y="540"/>
                        <a:pt x="1338" y="484"/>
                        <a:pt x="1724" y="431"/>
                      </a:cubicBezTo>
                      <a:cubicBezTo>
                        <a:pt x="1916" y="403"/>
                        <a:pt x="2115" y="375"/>
                        <a:pt x="2306" y="339"/>
                      </a:cubicBezTo>
                      <a:cubicBezTo>
                        <a:pt x="2408" y="330"/>
                        <a:pt x="2453" y="247"/>
                        <a:pt x="2450" y="170"/>
                      </a:cubicBezTo>
                      <a:cubicBezTo>
                        <a:pt x="2448" y="119"/>
                        <a:pt x="2428" y="72"/>
                        <a:pt x="2393" y="40"/>
                      </a:cubicBezTo>
                      <a:cubicBezTo>
                        <a:pt x="2363" y="15"/>
                        <a:pt x="2327" y="1"/>
                        <a:pt x="2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9"/>
                <p:cNvSpPr/>
                <p:nvPr/>
              </p:nvSpPr>
              <p:spPr>
                <a:xfrm>
                  <a:off x="3949800" y="2503000"/>
                  <a:ext cx="51750" cy="20225"/>
                </a:xfrm>
                <a:custGeom>
                  <a:avLst/>
                  <a:gdLst/>
                  <a:ahLst/>
                  <a:cxnLst/>
                  <a:rect l="l" t="t" r="r" b="b"/>
                  <a:pathLst>
                    <a:path w="2070" h="809" extrusionOk="0">
                      <a:moveTo>
                        <a:pt x="1932" y="0"/>
                      </a:moveTo>
                      <a:cubicBezTo>
                        <a:pt x="1924" y="0"/>
                        <a:pt x="1915" y="1"/>
                        <a:pt x="1906" y="2"/>
                      </a:cubicBezTo>
                      <a:cubicBezTo>
                        <a:pt x="1369" y="96"/>
                        <a:pt x="816" y="192"/>
                        <a:pt x="317" y="473"/>
                      </a:cubicBezTo>
                      <a:lnTo>
                        <a:pt x="316" y="475"/>
                      </a:lnTo>
                      <a:cubicBezTo>
                        <a:pt x="301" y="485"/>
                        <a:pt x="276" y="499"/>
                        <a:pt x="247" y="517"/>
                      </a:cubicBezTo>
                      <a:cubicBezTo>
                        <a:pt x="154" y="568"/>
                        <a:pt x="29" y="638"/>
                        <a:pt x="7" y="715"/>
                      </a:cubicBezTo>
                      <a:cubicBezTo>
                        <a:pt x="1" y="737"/>
                        <a:pt x="2" y="759"/>
                        <a:pt x="14" y="776"/>
                      </a:cubicBezTo>
                      <a:lnTo>
                        <a:pt x="16" y="781"/>
                      </a:lnTo>
                      <a:lnTo>
                        <a:pt x="17" y="784"/>
                      </a:lnTo>
                      <a:cubicBezTo>
                        <a:pt x="33" y="803"/>
                        <a:pt x="51" y="808"/>
                        <a:pt x="67" y="808"/>
                      </a:cubicBezTo>
                      <a:cubicBezTo>
                        <a:pt x="96" y="808"/>
                        <a:pt x="125" y="788"/>
                        <a:pt x="147" y="775"/>
                      </a:cubicBezTo>
                      <a:lnTo>
                        <a:pt x="154" y="769"/>
                      </a:lnTo>
                      <a:cubicBezTo>
                        <a:pt x="170" y="760"/>
                        <a:pt x="190" y="751"/>
                        <a:pt x="211" y="743"/>
                      </a:cubicBezTo>
                      <a:cubicBezTo>
                        <a:pt x="221" y="737"/>
                        <a:pt x="234" y="731"/>
                        <a:pt x="244" y="728"/>
                      </a:cubicBezTo>
                      <a:cubicBezTo>
                        <a:pt x="591" y="606"/>
                        <a:pt x="953" y="518"/>
                        <a:pt x="1304" y="434"/>
                      </a:cubicBezTo>
                      <a:cubicBezTo>
                        <a:pt x="1518" y="383"/>
                        <a:pt x="1741" y="330"/>
                        <a:pt x="1960" y="269"/>
                      </a:cubicBezTo>
                      <a:cubicBezTo>
                        <a:pt x="2027" y="255"/>
                        <a:pt x="2069" y="201"/>
                        <a:pt x="2065" y="134"/>
                      </a:cubicBezTo>
                      <a:cubicBezTo>
                        <a:pt x="2063" y="94"/>
                        <a:pt x="2044" y="53"/>
                        <a:pt x="2014" y="29"/>
                      </a:cubicBezTo>
                      <a:cubicBezTo>
                        <a:pt x="1997" y="14"/>
                        <a:pt x="1970" y="0"/>
                        <a:pt x="1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9"/>
                <p:cNvSpPr/>
                <p:nvPr/>
              </p:nvSpPr>
              <p:spPr>
                <a:xfrm>
                  <a:off x="4029250" y="2514150"/>
                  <a:ext cx="46250" cy="47550"/>
                </a:xfrm>
                <a:custGeom>
                  <a:avLst/>
                  <a:gdLst/>
                  <a:ahLst/>
                  <a:cxnLst/>
                  <a:rect l="l" t="t" r="r" b="b"/>
                  <a:pathLst>
                    <a:path w="1850" h="1902" extrusionOk="0">
                      <a:moveTo>
                        <a:pt x="1339" y="271"/>
                      </a:moveTo>
                      <a:cubicBezTo>
                        <a:pt x="1345" y="271"/>
                        <a:pt x="1350" y="271"/>
                        <a:pt x="1356" y="272"/>
                      </a:cubicBezTo>
                      <a:cubicBezTo>
                        <a:pt x="1392" y="279"/>
                        <a:pt x="1414" y="292"/>
                        <a:pt x="1424" y="313"/>
                      </a:cubicBezTo>
                      <a:cubicBezTo>
                        <a:pt x="1446" y="358"/>
                        <a:pt x="1407" y="444"/>
                        <a:pt x="1369" y="527"/>
                      </a:cubicBezTo>
                      <a:cubicBezTo>
                        <a:pt x="1313" y="642"/>
                        <a:pt x="1259" y="763"/>
                        <a:pt x="1313" y="852"/>
                      </a:cubicBezTo>
                      <a:cubicBezTo>
                        <a:pt x="1337" y="894"/>
                        <a:pt x="1373" y="921"/>
                        <a:pt x="1409" y="948"/>
                      </a:cubicBezTo>
                      <a:cubicBezTo>
                        <a:pt x="1443" y="972"/>
                        <a:pt x="1472" y="993"/>
                        <a:pt x="1493" y="1025"/>
                      </a:cubicBezTo>
                      <a:lnTo>
                        <a:pt x="1494" y="1028"/>
                      </a:lnTo>
                      <a:cubicBezTo>
                        <a:pt x="1560" y="1103"/>
                        <a:pt x="1587" y="1218"/>
                        <a:pt x="1558" y="1304"/>
                      </a:cubicBezTo>
                      <a:cubicBezTo>
                        <a:pt x="1544" y="1348"/>
                        <a:pt x="1507" y="1401"/>
                        <a:pt x="1421" y="1415"/>
                      </a:cubicBezTo>
                      <a:lnTo>
                        <a:pt x="1399" y="1415"/>
                      </a:lnTo>
                      <a:cubicBezTo>
                        <a:pt x="1350" y="1413"/>
                        <a:pt x="1300" y="1396"/>
                        <a:pt x="1248" y="1380"/>
                      </a:cubicBezTo>
                      <a:cubicBezTo>
                        <a:pt x="1191" y="1363"/>
                        <a:pt x="1134" y="1343"/>
                        <a:pt x="1072" y="1343"/>
                      </a:cubicBezTo>
                      <a:cubicBezTo>
                        <a:pt x="1070" y="1343"/>
                        <a:pt x="1068" y="1343"/>
                        <a:pt x="1065" y="1343"/>
                      </a:cubicBezTo>
                      <a:cubicBezTo>
                        <a:pt x="1045" y="1343"/>
                        <a:pt x="1026" y="1348"/>
                        <a:pt x="1007" y="1352"/>
                      </a:cubicBezTo>
                      <a:lnTo>
                        <a:pt x="1001" y="1355"/>
                      </a:lnTo>
                      <a:cubicBezTo>
                        <a:pt x="947" y="1385"/>
                        <a:pt x="898" y="1425"/>
                        <a:pt x="851" y="1466"/>
                      </a:cubicBezTo>
                      <a:cubicBezTo>
                        <a:pt x="758" y="1544"/>
                        <a:pt x="669" y="1619"/>
                        <a:pt x="550" y="1619"/>
                      </a:cubicBezTo>
                      <a:cubicBezTo>
                        <a:pt x="453" y="1611"/>
                        <a:pt x="392" y="1584"/>
                        <a:pt x="366" y="1537"/>
                      </a:cubicBezTo>
                      <a:cubicBezTo>
                        <a:pt x="308" y="1441"/>
                        <a:pt x="408" y="1253"/>
                        <a:pt x="481" y="1116"/>
                      </a:cubicBezTo>
                      <a:cubicBezTo>
                        <a:pt x="497" y="1085"/>
                        <a:pt x="513" y="1055"/>
                        <a:pt x="526" y="1027"/>
                      </a:cubicBezTo>
                      <a:cubicBezTo>
                        <a:pt x="564" y="989"/>
                        <a:pt x="576" y="928"/>
                        <a:pt x="555" y="867"/>
                      </a:cubicBezTo>
                      <a:cubicBezTo>
                        <a:pt x="535" y="804"/>
                        <a:pt x="488" y="760"/>
                        <a:pt x="436" y="751"/>
                      </a:cubicBezTo>
                      <a:cubicBezTo>
                        <a:pt x="381" y="684"/>
                        <a:pt x="334" y="584"/>
                        <a:pt x="341" y="505"/>
                      </a:cubicBezTo>
                      <a:cubicBezTo>
                        <a:pt x="344" y="473"/>
                        <a:pt x="357" y="447"/>
                        <a:pt x="381" y="425"/>
                      </a:cubicBezTo>
                      <a:cubicBezTo>
                        <a:pt x="388" y="424"/>
                        <a:pt x="397" y="424"/>
                        <a:pt x="407" y="424"/>
                      </a:cubicBezTo>
                      <a:cubicBezTo>
                        <a:pt x="472" y="426"/>
                        <a:pt x="542" y="469"/>
                        <a:pt x="611" y="510"/>
                      </a:cubicBezTo>
                      <a:cubicBezTo>
                        <a:pt x="684" y="553"/>
                        <a:pt x="758" y="598"/>
                        <a:pt x="834" y="598"/>
                      </a:cubicBezTo>
                      <a:lnTo>
                        <a:pt x="837" y="598"/>
                      </a:lnTo>
                      <a:cubicBezTo>
                        <a:pt x="889" y="598"/>
                        <a:pt x="936" y="578"/>
                        <a:pt x="979" y="534"/>
                      </a:cubicBezTo>
                      <a:cubicBezTo>
                        <a:pt x="1000" y="512"/>
                        <a:pt x="1019" y="489"/>
                        <a:pt x="1036" y="466"/>
                      </a:cubicBezTo>
                      <a:cubicBezTo>
                        <a:pt x="1093" y="393"/>
                        <a:pt x="1147" y="324"/>
                        <a:pt x="1232" y="288"/>
                      </a:cubicBezTo>
                      <a:cubicBezTo>
                        <a:pt x="1235" y="287"/>
                        <a:pt x="1239" y="285"/>
                        <a:pt x="1242" y="285"/>
                      </a:cubicBezTo>
                      <a:cubicBezTo>
                        <a:pt x="1272" y="277"/>
                        <a:pt x="1310" y="271"/>
                        <a:pt x="1339" y="271"/>
                      </a:cubicBezTo>
                      <a:close/>
                      <a:moveTo>
                        <a:pt x="1440" y="1"/>
                      </a:moveTo>
                      <a:cubicBezTo>
                        <a:pt x="1262" y="1"/>
                        <a:pt x="1067" y="97"/>
                        <a:pt x="891" y="275"/>
                      </a:cubicBezTo>
                      <a:cubicBezTo>
                        <a:pt x="794" y="198"/>
                        <a:pt x="703" y="141"/>
                        <a:pt x="620" y="104"/>
                      </a:cubicBezTo>
                      <a:cubicBezTo>
                        <a:pt x="545" y="73"/>
                        <a:pt x="475" y="57"/>
                        <a:pt x="412" y="57"/>
                      </a:cubicBezTo>
                      <a:cubicBezTo>
                        <a:pt x="310" y="57"/>
                        <a:pt x="224" y="98"/>
                        <a:pt x="155" y="182"/>
                      </a:cubicBezTo>
                      <a:cubicBezTo>
                        <a:pt x="7" y="380"/>
                        <a:pt x="31" y="699"/>
                        <a:pt x="206" y="899"/>
                      </a:cubicBezTo>
                      <a:cubicBezTo>
                        <a:pt x="127" y="1015"/>
                        <a:pt x="66" y="1154"/>
                        <a:pt x="35" y="1280"/>
                      </a:cubicBezTo>
                      <a:cubicBezTo>
                        <a:pt x="32" y="1288"/>
                        <a:pt x="37" y="1295"/>
                        <a:pt x="39" y="1299"/>
                      </a:cubicBezTo>
                      <a:cubicBezTo>
                        <a:pt x="7" y="1441"/>
                        <a:pt x="0" y="1626"/>
                        <a:pt x="130" y="1759"/>
                      </a:cubicBezTo>
                      <a:cubicBezTo>
                        <a:pt x="139" y="1769"/>
                        <a:pt x="149" y="1777"/>
                        <a:pt x="160" y="1786"/>
                      </a:cubicBezTo>
                      <a:cubicBezTo>
                        <a:pt x="197" y="1815"/>
                        <a:pt x="239" y="1837"/>
                        <a:pt x="284" y="1856"/>
                      </a:cubicBezTo>
                      <a:cubicBezTo>
                        <a:pt x="346" y="1885"/>
                        <a:pt x="411" y="1901"/>
                        <a:pt x="477" y="1901"/>
                      </a:cubicBezTo>
                      <a:lnTo>
                        <a:pt x="480" y="1901"/>
                      </a:lnTo>
                      <a:cubicBezTo>
                        <a:pt x="673" y="1901"/>
                        <a:pt x="853" y="1772"/>
                        <a:pt x="972" y="1668"/>
                      </a:cubicBezTo>
                      <a:cubicBezTo>
                        <a:pt x="1105" y="1748"/>
                        <a:pt x="1239" y="1788"/>
                        <a:pt x="1363" y="1788"/>
                      </a:cubicBezTo>
                      <a:cubicBezTo>
                        <a:pt x="1446" y="1788"/>
                        <a:pt x="1524" y="1770"/>
                        <a:pt x="1595" y="1734"/>
                      </a:cubicBezTo>
                      <a:cubicBezTo>
                        <a:pt x="1736" y="1661"/>
                        <a:pt x="1828" y="1521"/>
                        <a:pt x="1836" y="1358"/>
                      </a:cubicBezTo>
                      <a:cubicBezTo>
                        <a:pt x="1844" y="1260"/>
                        <a:pt x="1820" y="1157"/>
                        <a:pt x="1766" y="1059"/>
                      </a:cubicBezTo>
                      <a:cubicBezTo>
                        <a:pt x="1759" y="1040"/>
                        <a:pt x="1749" y="1021"/>
                        <a:pt x="1736" y="1004"/>
                      </a:cubicBezTo>
                      <a:cubicBezTo>
                        <a:pt x="1736" y="1001"/>
                        <a:pt x="1734" y="999"/>
                        <a:pt x="1733" y="996"/>
                      </a:cubicBezTo>
                      <a:lnTo>
                        <a:pt x="1727" y="986"/>
                      </a:lnTo>
                      <a:cubicBezTo>
                        <a:pt x="1691" y="934"/>
                        <a:pt x="1646" y="884"/>
                        <a:pt x="1592" y="836"/>
                      </a:cubicBezTo>
                      <a:cubicBezTo>
                        <a:pt x="1793" y="581"/>
                        <a:pt x="1850" y="327"/>
                        <a:pt x="1745" y="154"/>
                      </a:cubicBezTo>
                      <a:lnTo>
                        <a:pt x="1743" y="152"/>
                      </a:lnTo>
                      <a:lnTo>
                        <a:pt x="1727" y="131"/>
                      </a:lnTo>
                      <a:lnTo>
                        <a:pt x="1724" y="126"/>
                      </a:lnTo>
                      <a:lnTo>
                        <a:pt x="1720" y="119"/>
                      </a:lnTo>
                      <a:cubicBezTo>
                        <a:pt x="1676" y="66"/>
                        <a:pt x="1613" y="30"/>
                        <a:pt x="1541" y="13"/>
                      </a:cubicBezTo>
                      <a:cubicBezTo>
                        <a:pt x="1532" y="10"/>
                        <a:pt x="1525" y="8"/>
                        <a:pt x="1516" y="7"/>
                      </a:cubicBezTo>
                      <a:cubicBezTo>
                        <a:pt x="1506" y="5"/>
                        <a:pt x="1495" y="2"/>
                        <a:pt x="1487" y="2"/>
                      </a:cubicBezTo>
                      <a:lnTo>
                        <a:pt x="1481" y="2"/>
                      </a:lnTo>
                      <a:cubicBezTo>
                        <a:pt x="1475" y="2"/>
                        <a:pt x="1469"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9"/>
                <p:cNvSpPr/>
                <p:nvPr/>
              </p:nvSpPr>
              <p:spPr>
                <a:xfrm>
                  <a:off x="4124125" y="2494925"/>
                  <a:ext cx="44875" cy="28700"/>
                </a:xfrm>
                <a:custGeom>
                  <a:avLst/>
                  <a:gdLst/>
                  <a:ahLst/>
                  <a:cxnLst/>
                  <a:rect l="l" t="t" r="r" b="b"/>
                  <a:pathLst>
                    <a:path w="1795" h="1148" extrusionOk="0">
                      <a:moveTo>
                        <a:pt x="1629" y="0"/>
                      </a:moveTo>
                      <a:cubicBezTo>
                        <a:pt x="1612" y="0"/>
                        <a:pt x="1593" y="3"/>
                        <a:pt x="1574" y="9"/>
                      </a:cubicBezTo>
                      <a:cubicBezTo>
                        <a:pt x="784" y="324"/>
                        <a:pt x="292" y="636"/>
                        <a:pt x="69" y="958"/>
                      </a:cubicBezTo>
                      <a:lnTo>
                        <a:pt x="63" y="965"/>
                      </a:lnTo>
                      <a:cubicBezTo>
                        <a:pt x="60" y="971"/>
                        <a:pt x="59" y="978"/>
                        <a:pt x="60" y="983"/>
                      </a:cubicBezTo>
                      <a:cubicBezTo>
                        <a:pt x="41" y="1010"/>
                        <a:pt x="24" y="1040"/>
                        <a:pt x="5" y="1076"/>
                      </a:cubicBezTo>
                      <a:lnTo>
                        <a:pt x="3" y="1080"/>
                      </a:lnTo>
                      <a:cubicBezTo>
                        <a:pt x="0" y="1092"/>
                        <a:pt x="2" y="1105"/>
                        <a:pt x="6" y="1118"/>
                      </a:cubicBezTo>
                      <a:cubicBezTo>
                        <a:pt x="9" y="1121"/>
                        <a:pt x="10" y="1126"/>
                        <a:pt x="13" y="1128"/>
                      </a:cubicBezTo>
                      <a:lnTo>
                        <a:pt x="18" y="1133"/>
                      </a:lnTo>
                      <a:cubicBezTo>
                        <a:pt x="28" y="1142"/>
                        <a:pt x="42" y="1147"/>
                        <a:pt x="57" y="1147"/>
                      </a:cubicBezTo>
                      <a:cubicBezTo>
                        <a:pt x="63" y="1147"/>
                        <a:pt x="69" y="1147"/>
                        <a:pt x="75" y="1144"/>
                      </a:cubicBezTo>
                      <a:cubicBezTo>
                        <a:pt x="89" y="1142"/>
                        <a:pt x="101" y="1130"/>
                        <a:pt x="108" y="1118"/>
                      </a:cubicBezTo>
                      <a:cubicBezTo>
                        <a:pt x="147" y="1083"/>
                        <a:pt x="188" y="1051"/>
                        <a:pt x="232" y="1019"/>
                      </a:cubicBezTo>
                      <a:cubicBezTo>
                        <a:pt x="244" y="1012"/>
                        <a:pt x="254" y="1003"/>
                        <a:pt x="267" y="996"/>
                      </a:cubicBezTo>
                      <a:cubicBezTo>
                        <a:pt x="362" y="930"/>
                        <a:pt x="468" y="866"/>
                        <a:pt x="593" y="805"/>
                      </a:cubicBezTo>
                      <a:lnTo>
                        <a:pt x="615" y="793"/>
                      </a:lnTo>
                      <a:lnTo>
                        <a:pt x="671" y="767"/>
                      </a:lnTo>
                      <a:cubicBezTo>
                        <a:pt x="797" y="706"/>
                        <a:pt x="933" y="650"/>
                        <a:pt x="1064" y="595"/>
                      </a:cubicBezTo>
                      <a:cubicBezTo>
                        <a:pt x="1275" y="508"/>
                        <a:pt x="1494" y="416"/>
                        <a:pt x="1692" y="302"/>
                      </a:cubicBezTo>
                      <a:cubicBezTo>
                        <a:pt x="1702" y="296"/>
                        <a:pt x="1714" y="289"/>
                        <a:pt x="1723" y="282"/>
                      </a:cubicBezTo>
                      <a:cubicBezTo>
                        <a:pt x="1794" y="228"/>
                        <a:pt x="1794" y="140"/>
                        <a:pt x="1764" y="83"/>
                      </a:cubicBezTo>
                      <a:cubicBezTo>
                        <a:pt x="1739" y="38"/>
                        <a:pt x="1691" y="0"/>
                        <a:pt x="1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9"/>
                <p:cNvSpPr/>
                <p:nvPr/>
              </p:nvSpPr>
              <p:spPr>
                <a:xfrm>
                  <a:off x="3527825" y="1920625"/>
                  <a:ext cx="58750" cy="39975"/>
                </a:xfrm>
                <a:custGeom>
                  <a:avLst/>
                  <a:gdLst/>
                  <a:ahLst/>
                  <a:cxnLst/>
                  <a:rect l="l" t="t" r="r" b="b"/>
                  <a:pathLst>
                    <a:path w="2350" h="1599" extrusionOk="0">
                      <a:moveTo>
                        <a:pt x="1025" y="0"/>
                      </a:moveTo>
                      <a:cubicBezTo>
                        <a:pt x="683" y="0"/>
                        <a:pt x="421" y="77"/>
                        <a:pt x="210" y="233"/>
                      </a:cubicBezTo>
                      <a:lnTo>
                        <a:pt x="204" y="235"/>
                      </a:lnTo>
                      <a:cubicBezTo>
                        <a:pt x="105" y="313"/>
                        <a:pt x="0" y="403"/>
                        <a:pt x="0" y="488"/>
                      </a:cubicBezTo>
                      <a:cubicBezTo>
                        <a:pt x="0" y="518"/>
                        <a:pt x="15" y="546"/>
                        <a:pt x="43" y="566"/>
                      </a:cubicBezTo>
                      <a:lnTo>
                        <a:pt x="48" y="569"/>
                      </a:lnTo>
                      <a:cubicBezTo>
                        <a:pt x="58" y="573"/>
                        <a:pt x="69" y="575"/>
                        <a:pt x="79" y="575"/>
                      </a:cubicBezTo>
                      <a:cubicBezTo>
                        <a:pt x="105" y="575"/>
                        <a:pt x="130" y="562"/>
                        <a:pt x="146" y="539"/>
                      </a:cubicBezTo>
                      <a:cubicBezTo>
                        <a:pt x="311" y="413"/>
                        <a:pt x="505" y="367"/>
                        <a:pt x="709" y="367"/>
                      </a:cubicBezTo>
                      <a:cubicBezTo>
                        <a:pt x="963" y="367"/>
                        <a:pt x="1232" y="438"/>
                        <a:pt x="1484" y="517"/>
                      </a:cubicBezTo>
                      <a:cubicBezTo>
                        <a:pt x="1468" y="974"/>
                        <a:pt x="1781" y="1336"/>
                        <a:pt x="2046" y="1562"/>
                      </a:cubicBezTo>
                      <a:cubicBezTo>
                        <a:pt x="2080" y="1588"/>
                        <a:pt x="2112" y="1598"/>
                        <a:pt x="2146" y="1598"/>
                      </a:cubicBezTo>
                      <a:cubicBezTo>
                        <a:pt x="2192" y="1598"/>
                        <a:pt x="2237" y="1576"/>
                        <a:pt x="2269" y="1546"/>
                      </a:cubicBezTo>
                      <a:cubicBezTo>
                        <a:pt x="2322" y="1493"/>
                        <a:pt x="2350" y="1401"/>
                        <a:pt x="2285" y="1324"/>
                      </a:cubicBezTo>
                      <a:cubicBezTo>
                        <a:pt x="2255" y="1276"/>
                        <a:pt x="2217" y="1234"/>
                        <a:pt x="2181" y="1194"/>
                      </a:cubicBezTo>
                      <a:cubicBezTo>
                        <a:pt x="2100" y="1107"/>
                        <a:pt x="2017" y="1015"/>
                        <a:pt x="1962" y="909"/>
                      </a:cubicBezTo>
                      <a:lnTo>
                        <a:pt x="1959" y="906"/>
                      </a:lnTo>
                      <a:cubicBezTo>
                        <a:pt x="1896" y="807"/>
                        <a:pt x="1902" y="693"/>
                        <a:pt x="1912" y="574"/>
                      </a:cubicBezTo>
                      <a:cubicBezTo>
                        <a:pt x="1921" y="451"/>
                        <a:pt x="1930" y="323"/>
                        <a:pt x="1851" y="211"/>
                      </a:cubicBezTo>
                      <a:cubicBezTo>
                        <a:pt x="1733" y="66"/>
                        <a:pt x="1536" y="43"/>
                        <a:pt x="1363" y="23"/>
                      </a:cubicBezTo>
                      <a:cubicBezTo>
                        <a:pt x="1340" y="20"/>
                        <a:pt x="1315" y="17"/>
                        <a:pt x="1290" y="14"/>
                      </a:cubicBezTo>
                      <a:cubicBezTo>
                        <a:pt x="1197" y="5"/>
                        <a:pt x="1108"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9"/>
                <p:cNvSpPr/>
                <p:nvPr/>
              </p:nvSpPr>
              <p:spPr>
                <a:xfrm>
                  <a:off x="3714650" y="1853925"/>
                  <a:ext cx="25875" cy="26775"/>
                </a:xfrm>
                <a:custGeom>
                  <a:avLst/>
                  <a:gdLst/>
                  <a:ahLst/>
                  <a:cxnLst/>
                  <a:rect l="l" t="t" r="r" b="b"/>
                  <a:pathLst>
                    <a:path w="1035" h="1071" extrusionOk="0">
                      <a:moveTo>
                        <a:pt x="531" y="1"/>
                      </a:moveTo>
                      <a:cubicBezTo>
                        <a:pt x="419" y="1"/>
                        <a:pt x="309" y="38"/>
                        <a:pt x="227" y="75"/>
                      </a:cubicBezTo>
                      <a:lnTo>
                        <a:pt x="221" y="78"/>
                      </a:lnTo>
                      <a:cubicBezTo>
                        <a:pt x="80" y="190"/>
                        <a:pt x="1" y="384"/>
                        <a:pt x="17" y="586"/>
                      </a:cubicBezTo>
                      <a:cubicBezTo>
                        <a:pt x="34" y="774"/>
                        <a:pt x="126" y="927"/>
                        <a:pt x="272" y="1007"/>
                      </a:cubicBezTo>
                      <a:cubicBezTo>
                        <a:pt x="358" y="1050"/>
                        <a:pt x="440" y="1070"/>
                        <a:pt x="520" y="1070"/>
                      </a:cubicBezTo>
                      <a:cubicBezTo>
                        <a:pt x="614" y="1070"/>
                        <a:pt x="705" y="1041"/>
                        <a:pt x="782" y="983"/>
                      </a:cubicBezTo>
                      <a:cubicBezTo>
                        <a:pt x="945" y="863"/>
                        <a:pt x="1034" y="633"/>
                        <a:pt x="1001" y="423"/>
                      </a:cubicBezTo>
                      <a:cubicBezTo>
                        <a:pt x="970" y="228"/>
                        <a:pt x="846" y="82"/>
                        <a:pt x="649" y="16"/>
                      </a:cubicBezTo>
                      <a:cubicBezTo>
                        <a:pt x="611" y="5"/>
                        <a:pt x="571"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9"/>
                <p:cNvSpPr/>
                <p:nvPr/>
              </p:nvSpPr>
              <p:spPr>
                <a:xfrm>
                  <a:off x="3840800" y="1816800"/>
                  <a:ext cx="23925" cy="23275"/>
                </a:xfrm>
                <a:custGeom>
                  <a:avLst/>
                  <a:gdLst/>
                  <a:ahLst/>
                  <a:cxnLst/>
                  <a:rect l="l" t="t" r="r" b="b"/>
                  <a:pathLst>
                    <a:path w="957" h="931" extrusionOk="0">
                      <a:moveTo>
                        <a:pt x="441" y="1"/>
                      </a:moveTo>
                      <a:cubicBezTo>
                        <a:pt x="343" y="1"/>
                        <a:pt x="252" y="38"/>
                        <a:pt x="180" y="110"/>
                      </a:cubicBezTo>
                      <a:cubicBezTo>
                        <a:pt x="56" y="232"/>
                        <a:pt x="0" y="439"/>
                        <a:pt x="47" y="617"/>
                      </a:cubicBezTo>
                      <a:cubicBezTo>
                        <a:pt x="86" y="767"/>
                        <a:pt x="190" y="872"/>
                        <a:pt x="340" y="913"/>
                      </a:cubicBezTo>
                      <a:lnTo>
                        <a:pt x="341" y="913"/>
                      </a:lnTo>
                      <a:cubicBezTo>
                        <a:pt x="392" y="924"/>
                        <a:pt x="441" y="930"/>
                        <a:pt x="484" y="930"/>
                      </a:cubicBezTo>
                      <a:cubicBezTo>
                        <a:pt x="716" y="930"/>
                        <a:pt x="844" y="792"/>
                        <a:pt x="891" y="646"/>
                      </a:cubicBezTo>
                      <a:cubicBezTo>
                        <a:pt x="956" y="435"/>
                        <a:pt x="863" y="144"/>
                        <a:pt x="566" y="21"/>
                      </a:cubicBezTo>
                      <a:lnTo>
                        <a:pt x="564" y="19"/>
                      </a:lnTo>
                      <a:cubicBezTo>
                        <a:pt x="523" y="7"/>
                        <a:pt x="481" y="1"/>
                        <a:pt x="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9"/>
                <p:cNvSpPr/>
                <p:nvPr/>
              </p:nvSpPr>
              <p:spPr>
                <a:xfrm>
                  <a:off x="3688275" y="1883900"/>
                  <a:ext cx="23525" cy="3775"/>
                </a:xfrm>
                <a:custGeom>
                  <a:avLst/>
                  <a:gdLst/>
                  <a:ahLst/>
                  <a:cxnLst/>
                  <a:rect l="l" t="t" r="r" b="b"/>
                  <a:pathLst>
                    <a:path w="941" h="151" extrusionOk="0">
                      <a:moveTo>
                        <a:pt x="608" y="0"/>
                      </a:moveTo>
                      <a:cubicBezTo>
                        <a:pt x="543" y="0"/>
                        <a:pt x="472" y="3"/>
                        <a:pt x="399" y="5"/>
                      </a:cubicBezTo>
                      <a:cubicBezTo>
                        <a:pt x="362" y="6"/>
                        <a:pt x="332" y="7"/>
                        <a:pt x="310" y="7"/>
                      </a:cubicBezTo>
                      <a:cubicBezTo>
                        <a:pt x="301" y="7"/>
                        <a:pt x="293" y="7"/>
                        <a:pt x="288" y="7"/>
                      </a:cubicBezTo>
                      <a:cubicBezTo>
                        <a:pt x="218" y="8"/>
                        <a:pt x="136" y="12"/>
                        <a:pt x="55" y="28"/>
                      </a:cubicBezTo>
                      <a:cubicBezTo>
                        <a:pt x="23" y="33"/>
                        <a:pt x="1" y="62"/>
                        <a:pt x="4" y="93"/>
                      </a:cubicBezTo>
                      <a:cubicBezTo>
                        <a:pt x="4" y="123"/>
                        <a:pt x="30" y="149"/>
                        <a:pt x="59" y="149"/>
                      </a:cubicBezTo>
                      <a:cubicBezTo>
                        <a:pt x="85" y="151"/>
                        <a:pt x="110" y="151"/>
                        <a:pt x="136" y="151"/>
                      </a:cubicBezTo>
                      <a:cubicBezTo>
                        <a:pt x="229" y="151"/>
                        <a:pt x="321" y="144"/>
                        <a:pt x="412" y="136"/>
                      </a:cubicBezTo>
                      <a:cubicBezTo>
                        <a:pt x="505" y="127"/>
                        <a:pt x="599" y="119"/>
                        <a:pt x="691" y="119"/>
                      </a:cubicBezTo>
                      <a:cubicBezTo>
                        <a:pt x="752" y="119"/>
                        <a:pt x="812" y="123"/>
                        <a:pt x="872" y="132"/>
                      </a:cubicBezTo>
                      <a:cubicBezTo>
                        <a:pt x="878" y="134"/>
                        <a:pt x="884" y="136"/>
                        <a:pt x="890" y="136"/>
                      </a:cubicBezTo>
                      <a:cubicBezTo>
                        <a:pt x="910" y="136"/>
                        <a:pt x="929" y="125"/>
                        <a:pt x="938" y="107"/>
                      </a:cubicBezTo>
                      <a:cubicBezTo>
                        <a:pt x="939" y="106"/>
                        <a:pt x="939" y="101"/>
                        <a:pt x="939" y="100"/>
                      </a:cubicBezTo>
                      <a:cubicBezTo>
                        <a:pt x="941" y="84"/>
                        <a:pt x="938" y="69"/>
                        <a:pt x="925" y="56"/>
                      </a:cubicBezTo>
                      <a:cubicBezTo>
                        <a:pt x="885" y="12"/>
                        <a:pt x="763"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9"/>
                <p:cNvSpPr/>
                <p:nvPr/>
              </p:nvSpPr>
              <p:spPr>
                <a:xfrm>
                  <a:off x="3680775" y="1889175"/>
                  <a:ext cx="16050" cy="4300"/>
                </a:xfrm>
                <a:custGeom>
                  <a:avLst/>
                  <a:gdLst/>
                  <a:ahLst/>
                  <a:cxnLst/>
                  <a:rect l="l" t="t" r="r" b="b"/>
                  <a:pathLst>
                    <a:path w="642" h="172" extrusionOk="0">
                      <a:moveTo>
                        <a:pt x="536" y="1"/>
                      </a:moveTo>
                      <a:cubicBezTo>
                        <a:pt x="468" y="1"/>
                        <a:pt x="400" y="9"/>
                        <a:pt x="337" y="17"/>
                      </a:cubicBezTo>
                      <a:cubicBezTo>
                        <a:pt x="241" y="27"/>
                        <a:pt x="145" y="43"/>
                        <a:pt x="49" y="61"/>
                      </a:cubicBezTo>
                      <a:cubicBezTo>
                        <a:pt x="34" y="62"/>
                        <a:pt x="19" y="71"/>
                        <a:pt x="12" y="84"/>
                      </a:cubicBezTo>
                      <a:cubicBezTo>
                        <a:pt x="2" y="97"/>
                        <a:pt x="0" y="113"/>
                        <a:pt x="5" y="128"/>
                      </a:cubicBezTo>
                      <a:cubicBezTo>
                        <a:pt x="8" y="150"/>
                        <a:pt x="30" y="167"/>
                        <a:pt x="59" y="172"/>
                      </a:cubicBezTo>
                      <a:lnTo>
                        <a:pt x="65" y="172"/>
                      </a:lnTo>
                      <a:cubicBezTo>
                        <a:pt x="129" y="164"/>
                        <a:pt x="194" y="156"/>
                        <a:pt x="254" y="145"/>
                      </a:cubicBezTo>
                      <a:cubicBezTo>
                        <a:pt x="343" y="135"/>
                        <a:pt x="448" y="123"/>
                        <a:pt x="583" y="116"/>
                      </a:cubicBezTo>
                      <a:cubicBezTo>
                        <a:pt x="614" y="116"/>
                        <a:pt x="642" y="91"/>
                        <a:pt x="642" y="62"/>
                      </a:cubicBezTo>
                      <a:cubicBezTo>
                        <a:pt x="642" y="29"/>
                        <a:pt x="617" y="3"/>
                        <a:pt x="588" y="3"/>
                      </a:cubicBezTo>
                      <a:cubicBezTo>
                        <a:pt x="571" y="1"/>
                        <a:pt x="553"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9"/>
                <p:cNvSpPr/>
                <p:nvPr/>
              </p:nvSpPr>
              <p:spPr>
                <a:xfrm>
                  <a:off x="3869650" y="1825250"/>
                  <a:ext cx="23175" cy="15400"/>
                </a:xfrm>
                <a:custGeom>
                  <a:avLst/>
                  <a:gdLst/>
                  <a:ahLst/>
                  <a:cxnLst/>
                  <a:rect l="l" t="t" r="r" b="b"/>
                  <a:pathLst>
                    <a:path w="927" h="616" extrusionOk="0">
                      <a:moveTo>
                        <a:pt x="843" y="1"/>
                      </a:moveTo>
                      <a:cubicBezTo>
                        <a:pt x="834" y="1"/>
                        <a:pt x="824" y="3"/>
                        <a:pt x="815" y="6"/>
                      </a:cubicBezTo>
                      <a:cubicBezTo>
                        <a:pt x="773" y="27"/>
                        <a:pt x="729" y="47"/>
                        <a:pt x="687" y="66"/>
                      </a:cubicBezTo>
                      <a:cubicBezTo>
                        <a:pt x="429" y="185"/>
                        <a:pt x="162" y="305"/>
                        <a:pt x="8" y="537"/>
                      </a:cubicBezTo>
                      <a:cubicBezTo>
                        <a:pt x="6" y="540"/>
                        <a:pt x="4" y="544"/>
                        <a:pt x="4" y="550"/>
                      </a:cubicBezTo>
                      <a:cubicBezTo>
                        <a:pt x="1" y="593"/>
                        <a:pt x="24" y="608"/>
                        <a:pt x="36" y="611"/>
                      </a:cubicBezTo>
                      <a:cubicBezTo>
                        <a:pt x="43" y="615"/>
                        <a:pt x="50" y="615"/>
                        <a:pt x="59" y="615"/>
                      </a:cubicBezTo>
                      <a:cubicBezTo>
                        <a:pt x="87" y="615"/>
                        <a:pt x="113" y="601"/>
                        <a:pt x="132" y="582"/>
                      </a:cubicBezTo>
                      <a:cubicBezTo>
                        <a:pt x="234" y="500"/>
                        <a:pt x="345" y="440"/>
                        <a:pt x="460" y="378"/>
                      </a:cubicBezTo>
                      <a:cubicBezTo>
                        <a:pt x="502" y="354"/>
                        <a:pt x="547" y="331"/>
                        <a:pt x="591" y="305"/>
                      </a:cubicBezTo>
                      <a:cubicBezTo>
                        <a:pt x="686" y="248"/>
                        <a:pt x="782" y="196"/>
                        <a:pt x="875" y="143"/>
                      </a:cubicBezTo>
                      <a:cubicBezTo>
                        <a:pt x="913" y="123"/>
                        <a:pt x="926" y="78"/>
                        <a:pt x="907" y="43"/>
                      </a:cubicBezTo>
                      <a:cubicBezTo>
                        <a:pt x="895" y="16"/>
                        <a:pt x="870"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9"/>
                <p:cNvSpPr/>
                <p:nvPr/>
              </p:nvSpPr>
              <p:spPr>
                <a:xfrm>
                  <a:off x="3885400" y="1831925"/>
                  <a:ext cx="10400" cy="6900"/>
                </a:xfrm>
                <a:custGeom>
                  <a:avLst/>
                  <a:gdLst/>
                  <a:ahLst/>
                  <a:cxnLst/>
                  <a:rect l="l" t="t" r="r" b="b"/>
                  <a:pathLst>
                    <a:path w="416" h="276" extrusionOk="0">
                      <a:moveTo>
                        <a:pt x="343" y="0"/>
                      </a:moveTo>
                      <a:cubicBezTo>
                        <a:pt x="333" y="0"/>
                        <a:pt x="323" y="3"/>
                        <a:pt x="314" y="7"/>
                      </a:cubicBezTo>
                      <a:lnTo>
                        <a:pt x="311" y="9"/>
                      </a:lnTo>
                      <a:cubicBezTo>
                        <a:pt x="296" y="20"/>
                        <a:pt x="260" y="35"/>
                        <a:pt x="222" y="51"/>
                      </a:cubicBezTo>
                      <a:cubicBezTo>
                        <a:pt x="130" y="93"/>
                        <a:pt x="25" y="138"/>
                        <a:pt x="6" y="198"/>
                      </a:cubicBezTo>
                      <a:cubicBezTo>
                        <a:pt x="0" y="219"/>
                        <a:pt x="5" y="236"/>
                        <a:pt x="18" y="255"/>
                      </a:cubicBezTo>
                      <a:lnTo>
                        <a:pt x="19" y="258"/>
                      </a:lnTo>
                      <a:cubicBezTo>
                        <a:pt x="29" y="270"/>
                        <a:pt x="43" y="275"/>
                        <a:pt x="57" y="275"/>
                      </a:cubicBezTo>
                      <a:cubicBezTo>
                        <a:pt x="70" y="275"/>
                        <a:pt x="85" y="270"/>
                        <a:pt x="95" y="261"/>
                      </a:cubicBezTo>
                      <a:cubicBezTo>
                        <a:pt x="127" y="236"/>
                        <a:pt x="161" y="219"/>
                        <a:pt x="200" y="198"/>
                      </a:cubicBezTo>
                      <a:cubicBezTo>
                        <a:pt x="212" y="191"/>
                        <a:pt x="226" y="184"/>
                        <a:pt x="239" y="176"/>
                      </a:cubicBezTo>
                      <a:lnTo>
                        <a:pt x="244" y="175"/>
                      </a:lnTo>
                      <a:cubicBezTo>
                        <a:pt x="254" y="166"/>
                        <a:pt x="277" y="156"/>
                        <a:pt x="299" y="149"/>
                      </a:cubicBezTo>
                      <a:cubicBezTo>
                        <a:pt x="349" y="133"/>
                        <a:pt x="416" y="109"/>
                        <a:pt x="398" y="39"/>
                      </a:cubicBezTo>
                      <a:lnTo>
                        <a:pt x="397" y="35"/>
                      </a:lnTo>
                      <a:cubicBezTo>
                        <a:pt x="389" y="20"/>
                        <a:pt x="376" y="9"/>
                        <a:pt x="360" y="3"/>
                      </a:cubicBezTo>
                      <a:cubicBezTo>
                        <a:pt x="355" y="1"/>
                        <a:pt x="349"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9"/>
                <p:cNvSpPr/>
                <p:nvPr/>
              </p:nvSpPr>
              <p:spPr>
                <a:xfrm>
                  <a:off x="3799625" y="1847025"/>
                  <a:ext cx="22025" cy="21575"/>
                </a:xfrm>
                <a:custGeom>
                  <a:avLst/>
                  <a:gdLst/>
                  <a:ahLst/>
                  <a:cxnLst/>
                  <a:rect l="l" t="t" r="r" b="b"/>
                  <a:pathLst>
                    <a:path w="881" h="863" extrusionOk="0">
                      <a:moveTo>
                        <a:pt x="525" y="0"/>
                      </a:moveTo>
                      <a:cubicBezTo>
                        <a:pt x="424" y="0"/>
                        <a:pt x="307" y="39"/>
                        <a:pt x="178" y="116"/>
                      </a:cubicBezTo>
                      <a:cubicBezTo>
                        <a:pt x="108" y="147"/>
                        <a:pt x="34" y="189"/>
                        <a:pt x="12" y="266"/>
                      </a:cubicBezTo>
                      <a:cubicBezTo>
                        <a:pt x="1" y="292"/>
                        <a:pt x="11" y="321"/>
                        <a:pt x="30" y="342"/>
                      </a:cubicBezTo>
                      <a:cubicBezTo>
                        <a:pt x="42" y="352"/>
                        <a:pt x="58" y="357"/>
                        <a:pt x="73" y="357"/>
                      </a:cubicBezTo>
                      <a:cubicBezTo>
                        <a:pt x="83" y="357"/>
                        <a:pt x="92" y="355"/>
                        <a:pt x="101" y="351"/>
                      </a:cubicBezTo>
                      <a:cubicBezTo>
                        <a:pt x="133" y="340"/>
                        <a:pt x="162" y="323"/>
                        <a:pt x="189" y="307"/>
                      </a:cubicBezTo>
                      <a:cubicBezTo>
                        <a:pt x="222" y="286"/>
                        <a:pt x="253" y="269"/>
                        <a:pt x="288" y="263"/>
                      </a:cubicBezTo>
                      <a:cubicBezTo>
                        <a:pt x="300" y="261"/>
                        <a:pt x="313" y="260"/>
                        <a:pt x="327" y="260"/>
                      </a:cubicBezTo>
                      <a:cubicBezTo>
                        <a:pt x="400" y="260"/>
                        <a:pt x="490" y="288"/>
                        <a:pt x="518" y="336"/>
                      </a:cubicBezTo>
                      <a:cubicBezTo>
                        <a:pt x="535" y="361"/>
                        <a:pt x="531" y="393"/>
                        <a:pt x="509" y="426"/>
                      </a:cubicBezTo>
                      <a:lnTo>
                        <a:pt x="508" y="431"/>
                      </a:lnTo>
                      <a:cubicBezTo>
                        <a:pt x="492" y="467"/>
                        <a:pt x="448" y="505"/>
                        <a:pt x="407" y="542"/>
                      </a:cubicBezTo>
                      <a:cubicBezTo>
                        <a:pt x="327" y="613"/>
                        <a:pt x="234" y="695"/>
                        <a:pt x="296" y="804"/>
                      </a:cubicBezTo>
                      <a:lnTo>
                        <a:pt x="298" y="805"/>
                      </a:lnTo>
                      <a:cubicBezTo>
                        <a:pt x="320" y="837"/>
                        <a:pt x="349" y="855"/>
                        <a:pt x="382" y="861"/>
                      </a:cubicBezTo>
                      <a:cubicBezTo>
                        <a:pt x="388" y="862"/>
                        <a:pt x="394" y="862"/>
                        <a:pt x="400" y="862"/>
                      </a:cubicBezTo>
                      <a:cubicBezTo>
                        <a:pt x="471" y="862"/>
                        <a:pt x="546" y="808"/>
                        <a:pt x="597" y="769"/>
                      </a:cubicBezTo>
                      <a:cubicBezTo>
                        <a:pt x="748" y="684"/>
                        <a:pt x="859" y="524"/>
                        <a:pt x="872" y="371"/>
                      </a:cubicBezTo>
                      <a:cubicBezTo>
                        <a:pt x="881" y="256"/>
                        <a:pt x="837" y="155"/>
                        <a:pt x="742" y="80"/>
                      </a:cubicBezTo>
                      <a:cubicBezTo>
                        <a:pt x="682" y="27"/>
                        <a:pt x="609"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9"/>
                <p:cNvSpPr/>
                <p:nvPr/>
              </p:nvSpPr>
              <p:spPr>
                <a:xfrm>
                  <a:off x="3682750" y="1793925"/>
                  <a:ext cx="30300" cy="31850"/>
                </a:xfrm>
                <a:custGeom>
                  <a:avLst/>
                  <a:gdLst/>
                  <a:ahLst/>
                  <a:cxnLst/>
                  <a:rect l="l" t="t" r="r" b="b"/>
                  <a:pathLst>
                    <a:path w="1212" h="1274" extrusionOk="0">
                      <a:moveTo>
                        <a:pt x="975" y="0"/>
                      </a:moveTo>
                      <a:cubicBezTo>
                        <a:pt x="959" y="0"/>
                        <a:pt x="943" y="2"/>
                        <a:pt x="927" y="6"/>
                      </a:cubicBezTo>
                      <a:cubicBezTo>
                        <a:pt x="815" y="33"/>
                        <a:pt x="720" y="99"/>
                        <a:pt x="627" y="163"/>
                      </a:cubicBezTo>
                      <a:cubicBezTo>
                        <a:pt x="611" y="173"/>
                        <a:pt x="596" y="185"/>
                        <a:pt x="579" y="195"/>
                      </a:cubicBezTo>
                      <a:cubicBezTo>
                        <a:pt x="295" y="392"/>
                        <a:pt x="0" y="748"/>
                        <a:pt x="26" y="1160"/>
                      </a:cubicBezTo>
                      <a:cubicBezTo>
                        <a:pt x="25" y="1213"/>
                        <a:pt x="64" y="1264"/>
                        <a:pt x="115" y="1272"/>
                      </a:cubicBezTo>
                      <a:cubicBezTo>
                        <a:pt x="120" y="1274"/>
                        <a:pt x="127" y="1274"/>
                        <a:pt x="133" y="1274"/>
                      </a:cubicBezTo>
                      <a:cubicBezTo>
                        <a:pt x="171" y="1274"/>
                        <a:pt x="206" y="1252"/>
                        <a:pt x="228" y="1214"/>
                      </a:cubicBezTo>
                      <a:cubicBezTo>
                        <a:pt x="251" y="1188"/>
                        <a:pt x="277" y="1163"/>
                        <a:pt x="305" y="1135"/>
                      </a:cubicBezTo>
                      <a:cubicBezTo>
                        <a:pt x="357" y="1084"/>
                        <a:pt x="411" y="1030"/>
                        <a:pt x="456" y="969"/>
                      </a:cubicBezTo>
                      <a:cubicBezTo>
                        <a:pt x="571" y="806"/>
                        <a:pt x="732" y="685"/>
                        <a:pt x="888" y="568"/>
                      </a:cubicBezTo>
                      <a:cubicBezTo>
                        <a:pt x="972" y="506"/>
                        <a:pt x="1060" y="440"/>
                        <a:pt x="1140" y="367"/>
                      </a:cubicBezTo>
                      <a:lnTo>
                        <a:pt x="1143" y="364"/>
                      </a:lnTo>
                      <a:cubicBezTo>
                        <a:pt x="1204" y="294"/>
                        <a:pt x="1211" y="194"/>
                        <a:pt x="1160" y="109"/>
                      </a:cubicBezTo>
                      <a:cubicBezTo>
                        <a:pt x="1118" y="41"/>
                        <a:pt x="1049"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9"/>
                <p:cNvSpPr/>
                <p:nvPr/>
              </p:nvSpPr>
              <p:spPr>
                <a:xfrm>
                  <a:off x="3824500" y="1761250"/>
                  <a:ext cx="34950" cy="16325"/>
                </a:xfrm>
                <a:custGeom>
                  <a:avLst/>
                  <a:gdLst/>
                  <a:ahLst/>
                  <a:cxnLst/>
                  <a:rect l="l" t="t" r="r" b="b"/>
                  <a:pathLst>
                    <a:path w="1398" h="653" extrusionOk="0">
                      <a:moveTo>
                        <a:pt x="230" y="1"/>
                      </a:moveTo>
                      <a:cubicBezTo>
                        <a:pt x="92" y="1"/>
                        <a:pt x="14" y="104"/>
                        <a:pt x="8" y="211"/>
                      </a:cubicBezTo>
                      <a:cubicBezTo>
                        <a:pt x="1" y="319"/>
                        <a:pt x="68" y="434"/>
                        <a:pt x="209" y="444"/>
                      </a:cubicBezTo>
                      <a:lnTo>
                        <a:pt x="211" y="444"/>
                      </a:lnTo>
                      <a:cubicBezTo>
                        <a:pt x="213" y="444"/>
                        <a:pt x="216" y="444"/>
                        <a:pt x="218" y="444"/>
                      </a:cubicBezTo>
                      <a:cubicBezTo>
                        <a:pt x="543" y="444"/>
                        <a:pt x="860" y="540"/>
                        <a:pt x="1139" y="626"/>
                      </a:cubicBezTo>
                      <a:lnTo>
                        <a:pt x="1142" y="626"/>
                      </a:lnTo>
                      <a:cubicBezTo>
                        <a:pt x="1174" y="641"/>
                        <a:pt x="1216" y="653"/>
                        <a:pt x="1259" y="653"/>
                      </a:cubicBezTo>
                      <a:cubicBezTo>
                        <a:pt x="1291" y="653"/>
                        <a:pt x="1320" y="645"/>
                        <a:pt x="1346" y="631"/>
                      </a:cubicBezTo>
                      <a:cubicBezTo>
                        <a:pt x="1369" y="616"/>
                        <a:pt x="1397" y="584"/>
                        <a:pt x="1394" y="526"/>
                      </a:cubicBezTo>
                      <a:cubicBezTo>
                        <a:pt x="1394" y="524"/>
                        <a:pt x="1394" y="521"/>
                        <a:pt x="1393" y="518"/>
                      </a:cubicBezTo>
                      <a:cubicBezTo>
                        <a:pt x="1273" y="154"/>
                        <a:pt x="584" y="22"/>
                        <a:pt x="238" y="1"/>
                      </a:cubicBezTo>
                      <a:cubicBezTo>
                        <a:pt x="236" y="1"/>
                        <a:pt x="233"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9"/>
                <p:cNvSpPr/>
                <p:nvPr/>
              </p:nvSpPr>
              <p:spPr>
                <a:xfrm>
                  <a:off x="3698000" y="1862525"/>
                  <a:ext cx="171200" cy="106550"/>
                </a:xfrm>
                <a:custGeom>
                  <a:avLst/>
                  <a:gdLst/>
                  <a:ahLst/>
                  <a:cxnLst/>
                  <a:rect l="l" t="t" r="r" b="b"/>
                  <a:pathLst>
                    <a:path w="6848" h="4262" extrusionOk="0">
                      <a:moveTo>
                        <a:pt x="5841" y="977"/>
                      </a:moveTo>
                      <a:lnTo>
                        <a:pt x="5841" y="977"/>
                      </a:lnTo>
                      <a:cubicBezTo>
                        <a:pt x="5774" y="1593"/>
                        <a:pt x="5310" y="1806"/>
                        <a:pt x="4713" y="2023"/>
                      </a:cubicBezTo>
                      <a:cubicBezTo>
                        <a:pt x="3919" y="2278"/>
                        <a:pt x="3084" y="2414"/>
                        <a:pt x="2292" y="2414"/>
                      </a:cubicBezTo>
                      <a:cubicBezTo>
                        <a:pt x="2284" y="2414"/>
                        <a:pt x="2275" y="2414"/>
                        <a:pt x="2267" y="2414"/>
                      </a:cubicBezTo>
                      <a:cubicBezTo>
                        <a:pt x="1965" y="2395"/>
                        <a:pt x="1696" y="2325"/>
                        <a:pt x="1465" y="2210"/>
                      </a:cubicBezTo>
                      <a:cubicBezTo>
                        <a:pt x="2057" y="2172"/>
                        <a:pt x="2650" y="2077"/>
                        <a:pt x="3233" y="1930"/>
                      </a:cubicBezTo>
                      <a:cubicBezTo>
                        <a:pt x="4338" y="1698"/>
                        <a:pt x="5167" y="1396"/>
                        <a:pt x="5841" y="977"/>
                      </a:cubicBezTo>
                      <a:close/>
                      <a:moveTo>
                        <a:pt x="6425" y="548"/>
                      </a:moveTo>
                      <a:lnTo>
                        <a:pt x="6425" y="548"/>
                      </a:lnTo>
                      <a:cubicBezTo>
                        <a:pt x="6422" y="589"/>
                        <a:pt x="6418" y="627"/>
                        <a:pt x="6410" y="649"/>
                      </a:cubicBezTo>
                      <a:lnTo>
                        <a:pt x="6409" y="652"/>
                      </a:lnTo>
                      <a:cubicBezTo>
                        <a:pt x="6376" y="888"/>
                        <a:pt x="6329" y="1130"/>
                        <a:pt x="6252" y="1437"/>
                      </a:cubicBezTo>
                      <a:cubicBezTo>
                        <a:pt x="6100" y="2137"/>
                        <a:pt x="5727" y="2791"/>
                        <a:pt x="5230" y="3237"/>
                      </a:cubicBezTo>
                      <a:cubicBezTo>
                        <a:pt x="4909" y="3001"/>
                        <a:pt x="4442" y="2861"/>
                        <a:pt x="3911" y="2841"/>
                      </a:cubicBezTo>
                      <a:cubicBezTo>
                        <a:pt x="3866" y="2839"/>
                        <a:pt x="3821" y="2838"/>
                        <a:pt x="3775" y="2838"/>
                      </a:cubicBezTo>
                      <a:cubicBezTo>
                        <a:pt x="3315" y="2838"/>
                        <a:pt x="2856" y="2931"/>
                        <a:pt x="2497" y="3097"/>
                      </a:cubicBezTo>
                      <a:cubicBezTo>
                        <a:pt x="2473" y="3110"/>
                        <a:pt x="2446" y="3121"/>
                        <a:pt x="2422" y="3134"/>
                      </a:cubicBezTo>
                      <a:cubicBezTo>
                        <a:pt x="2368" y="3161"/>
                        <a:pt x="2317" y="3190"/>
                        <a:pt x="2271" y="3220"/>
                      </a:cubicBezTo>
                      <a:cubicBezTo>
                        <a:pt x="2213" y="3252"/>
                        <a:pt x="2060" y="3355"/>
                        <a:pt x="1970" y="3464"/>
                      </a:cubicBezTo>
                      <a:cubicBezTo>
                        <a:pt x="1872" y="3411"/>
                        <a:pt x="1776" y="3348"/>
                        <a:pt x="1683" y="3282"/>
                      </a:cubicBezTo>
                      <a:cubicBezTo>
                        <a:pt x="1280" y="2998"/>
                        <a:pt x="936" y="2634"/>
                        <a:pt x="684" y="2226"/>
                      </a:cubicBezTo>
                      <a:cubicBezTo>
                        <a:pt x="703" y="2226"/>
                        <a:pt x="724" y="2226"/>
                        <a:pt x="743" y="2229"/>
                      </a:cubicBezTo>
                      <a:cubicBezTo>
                        <a:pt x="815" y="2229"/>
                        <a:pt x="893" y="2229"/>
                        <a:pt x="966" y="2226"/>
                      </a:cubicBezTo>
                      <a:cubicBezTo>
                        <a:pt x="980" y="2240"/>
                        <a:pt x="995" y="2253"/>
                        <a:pt x="1011" y="2262"/>
                      </a:cubicBezTo>
                      <a:cubicBezTo>
                        <a:pt x="1259" y="2466"/>
                        <a:pt x="1581" y="2559"/>
                        <a:pt x="1862" y="2629"/>
                      </a:cubicBezTo>
                      <a:cubicBezTo>
                        <a:pt x="2026" y="2667"/>
                        <a:pt x="2231" y="2686"/>
                        <a:pt x="2460" y="2686"/>
                      </a:cubicBezTo>
                      <a:cubicBezTo>
                        <a:pt x="3360" y="2686"/>
                        <a:pt x="4648" y="2402"/>
                        <a:pt x="5435" y="1896"/>
                      </a:cubicBezTo>
                      <a:cubicBezTo>
                        <a:pt x="5841" y="1638"/>
                        <a:pt x="6080" y="1344"/>
                        <a:pt x="6145" y="1028"/>
                      </a:cubicBezTo>
                      <a:lnTo>
                        <a:pt x="6145" y="1023"/>
                      </a:lnTo>
                      <a:cubicBezTo>
                        <a:pt x="6147" y="1006"/>
                        <a:pt x="6148" y="985"/>
                        <a:pt x="6150" y="964"/>
                      </a:cubicBezTo>
                      <a:cubicBezTo>
                        <a:pt x="6158" y="901"/>
                        <a:pt x="6166" y="828"/>
                        <a:pt x="6153" y="765"/>
                      </a:cubicBezTo>
                      <a:cubicBezTo>
                        <a:pt x="6253" y="693"/>
                        <a:pt x="6342" y="621"/>
                        <a:pt x="6425" y="548"/>
                      </a:cubicBezTo>
                      <a:close/>
                      <a:moveTo>
                        <a:pt x="3740" y="3159"/>
                      </a:moveTo>
                      <a:cubicBezTo>
                        <a:pt x="4163" y="3159"/>
                        <a:pt x="4579" y="3261"/>
                        <a:pt x="4946" y="3460"/>
                      </a:cubicBezTo>
                      <a:cubicBezTo>
                        <a:pt x="4771" y="3578"/>
                        <a:pt x="4600" y="3670"/>
                        <a:pt x="4425" y="3737"/>
                      </a:cubicBezTo>
                      <a:cubicBezTo>
                        <a:pt x="4135" y="3846"/>
                        <a:pt x="3828" y="3900"/>
                        <a:pt x="3514" y="3900"/>
                      </a:cubicBezTo>
                      <a:cubicBezTo>
                        <a:pt x="3096" y="3900"/>
                        <a:pt x="2667" y="3804"/>
                        <a:pt x="2254" y="3615"/>
                      </a:cubicBezTo>
                      <a:cubicBezTo>
                        <a:pt x="2267" y="3604"/>
                        <a:pt x="2282" y="3594"/>
                        <a:pt x="2293" y="3585"/>
                      </a:cubicBezTo>
                      <a:cubicBezTo>
                        <a:pt x="2363" y="3539"/>
                        <a:pt x="2432" y="3489"/>
                        <a:pt x="2509" y="3456"/>
                      </a:cubicBezTo>
                      <a:cubicBezTo>
                        <a:pt x="2567" y="3427"/>
                        <a:pt x="2629" y="3397"/>
                        <a:pt x="2694" y="3371"/>
                      </a:cubicBezTo>
                      <a:cubicBezTo>
                        <a:pt x="3030" y="3230"/>
                        <a:pt x="3387" y="3159"/>
                        <a:pt x="3740" y="3159"/>
                      </a:cubicBezTo>
                      <a:close/>
                      <a:moveTo>
                        <a:pt x="6776" y="1"/>
                      </a:moveTo>
                      <a:cubicBezTo>
                        <a:pt x="6761" y="1"/>
                        <a:pt x="6747" y="6"/>
                        <a:pt x="6734" y="16"/>
                      </a:cubicBezTo>
                      <a:cubicBezTo>
                        <a:pt x="6677" y="50"/>
                        <a:pt x="6628" y="94"/>
                        <a:pt x="6578" y="136"/>
                      </a:cubicBezTo>
                      <a:cubicBezTo>
                        <a:pt x="6542" y="166"/>
                        <a:pt x="6504" y="201"/>
                        <a:pt x="6464" y="228"/>
                      </a:cubicBezTo>
                      <a:cubicBezTo>
                        <a:pt x="5291" y="1029"/>
                        <a:pt x="3931" y="1545"/>
                        <a:pt x="2532" y="1719"/>
                      </a:cubicBezTo>
                      <a:lnTo>
                        <a:pt x="2395" y="1736"/>
                      </a:lnTo>
                      <a:cubicBezTo>
                        <a:pt x="1799" y="1818"/>
                        <a:pt x="1180" y="1901"/>
                        <a:pt x="565" y="1901"/>
                      </a:cubicBezTo>
                      <a:cubicBezTo>
                        <a:pt x="560" y="1901"/>
                        <a:pt x="554" y="1901"/>
                        <a:pt x="549" y="1901"/>
                      </a:cubicBezTo>
                      <a:cubicBezTo>
                        <a:pt x="549" y="1889"/>
                        <a:pt x="550" y="1877"/>
                        <a:pt x="550" y="1864"/>
                      </a:cubicBezTo>
                      <a:cubicBezTo>
                        <a:pt x="550" y="1857"/>
                        <a:pt x="552" y="1841"/>
                        <a:pt x="556" y="1826"/>
                      </a:cubicBezTo>
                      <a:cubicBezTo>
                        <a:pt x="563" y="1787"/>
                        <a:pt x="572" y="1748"/>
                        <a:pt x="550" y="1721"/>
                      </a:cubicBezTo>
                      <a:cubicBezTo>
                        <a:pt x="543" y="1715"/>
                        <a:pt x="532" y="1705"/>
                        <a:pt x="515" y="1705"/>
                      </a:cubicBezTo>
                      <a:cubicBezTo>
                        <a:pt x="513" y="1705"/>
                        <a:pt x="512" y="1705"/>
                        <a:pt x="511" y="1705"/>
                      </a:cubicBezTo>
                      <a:cubicBezTo>
                        <a:pt x="507" y="1705"/>
                        <a:pt x="505" y="1705"/>
                        <a:pt x="504" y="1707"/>
                      </a:cubicBezTo>
                      <a:cubicBezTo>
                        <a:pt x="368" y="1765"/>
                        <a:pt x="241" y="1826"/>
                        <a:pt x="165" y="1946"/>
                      </a:cubicBezTo>
                      <a:lnTo>
                        <a:pt x="149" y="1968"/>
                      </a:lnTo>
                      <a:cubicBezTo>
                        <a:pt x="90" y="2046"/>
                        <a:pt x="1" y="2163"/>
                        <a:pt x="119" y="2258"/>
                      </a:cubicBezTo>
                      <a:cubicBezTo>
                        <a:pt x="144" y="2275"/>
                        <a:pt x="171" y="2284"/>
                        <a:pt x="201" y="2284"/>
                      </a:cubicBezTo>
                      <a:cubicBezTo>
                        <a:pt x="246" y="2284"/>
                        <a:pt x="295" y="2263"/>
                        <a:pt x="345" y="2221"/>
                      </a:cubicBezTo>
                      <a:cubicBezTo>
                        <a:pt x="511" y="2593"/>
                        <a:pt x="746" y="2935"/>
                        <a:pt x="1021" y="3214"/>
                      </a:cubicBezTo>
                      <a:cubicBezTo>
                        <a:pt x="1547" y="3782"/>
                        <a:pt x="2298" y="4152"/>
                        <a:pt x="3134" y="4250"/>
                      </a:cubicBezTo>
                      <a:cubicBezTo>
                        <a:pt x="3217" y="4257"/>
                        <a:pt x="3303" y="4262"/>
                        <a:pt x="3386" y="4262"/>
                      </a:cubicBezTo>
                      <a:cubicBezTo>
                        <a:pt x="4790" y="4262"/>
                        <a:pt x="6134" y="3196"/>
                        <a:pt x="6518" y="1736"/>
                      </a:cubicBezTo>
                      <a:cubicBezTo>
                        <a:pt x="6584" y="1517"/>
                        <a:pt x="6797" y="643"/>
                        <a:pt x="6677" y="314"/>
                      </a:cubicBezTo>
                      <a:lnTo>
                        <a:pt x="6680" y="311"/>
                      </a:lnTo>
                      <a:cubicBezTo>
                        <a:pt x="6743" y="248"/>
                        <a:pt x="6807" y="184"/>
                        <a:pt x="6836" y="96"/>
                      </a:cubicBezTo>
                      <a:cubicBezTo>
                        <a:pt x="6848" y="67"/>
                        <a:pt x="6839" y="34"/>
                        <a:pt x="6814" y="13"/>
                      </a:cubicBezTo>
                      <a:cubicBezTo>
                        <a:pt x="6802" y="5"/>
                        <a:pt x="6789" y="1"/>
                        <a:pt x="6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9"/>
                <p:cNvSpPr/>
                <p:nvPr/>
              </p:nvSpPr>
              <p:spPr>
                <a:xfrm>
                  <a:off x="4080425" y="1305100"/>
                  <a:ext cx="40650" cy="38450"/>
                </a:xfrm>
                <a:custGeom>
                  <a:avLst/>
                  <a:gdLst/>
                  <a:ahLst/>
                  <a:cxnLst/>
                  <a:rect l="l" t="t" r="r" b="b"/>
                  <a:pathLst>
                    <a:path w="1626" h="1538" extrusionOk="0">
                      <a:moveTo>
                        <a:pt x="751" y="258"/>
                      </a:moveTo>
                      <a:cubicBezTo>
                        <a:pt x="1117" y="258"/>
                        <a:pt x="1236" y="423"/>
                        <a:pt x="1276" y="529"/>
                      </a:cubicBezTo>
                      <a:cubicBezTo>
                        <a:pt x="1283" y="547"/>
                        <a:pt x="1291" y="566"/>
                        <a:pt x="1298" y="588"/>
                      </a:cubicBezTo>
                      <a:cubicBezTo>
                        <a:pt x="1312" y="637"/>
                        <a:pt x="1321" y="685"/>
                        <a:pt x="1321" y="738"/>
                      </a:cubicBezTo>
                      <a:cubicBezTo>
                        <a:pt x="1326" y="910"/>
                        <a:pt x="1254" y="1086"/>
                        <a:pt x="1133" y="1212"/>
                      </a:cubicBezTo>
                      <a:cubicBezTo>
                        <a:pt x="1044" y="1303"/>
                        <a:pt x="935" y="1360"/>
                        <a:pt x="818" y="1375"/>
                      </a:cubicBezTo>
                      <a:cubicBezTo>
                        <a:pt x="934" y="1311"/>
                        <a:pt x="1021" y="1188"/>
                        <a:pt x="1059" y="1034"/>
                      </a:cubicBezTo>
                      <a:cubicBezTo>
                        <a:pt x="1103" y="856"/>
                        <a:pt x="1068" y="671"/>
                        <a:pt x="970" y="544"/>
                      </a:cubicBezTo>
                      <a:cubicBezTo>
                        <a:pt x="893" y="410"/>
                        <a:pt x="721" y="308"/>
                        <a:pt x="555" y="286"/>
                      </a:cubicBezTo>
                      <a:cubicBezTo>
                        <a:pt x="582" y="274"/>
                        <a:pt x="609" y="267"/>
                        <a:pt x="636" y="263"/>
                      </a:cubicBezTo>
                      <a:cubicBezTo>
                        <a:pt x="677" y="259"/>
                        <a:pt x="715" y="258"/>
                        <a:pt x="751" y="258"/>
                      </a:cubicBezTo>
                      <a:close/>
                      <a:moveTo>
                        <a:pt x="778" y="0"/>
                      </a:moveTo>
                      <a:cubicBezTo>
                        <a:pt x="555" y="0"/>
                        <a:pt x="336" y="119"/>
                        <a:pt x="193" y="321"/>
                      </a:cubicBezTo>
                      <a:cubicBezTo>
                        <a:pt x="42" y="532"/>
                        <a:pt x="1" y="792"/>
                        <a:pt x="82" y="1013"/>
                      </a:cubicBezTo>
                      <a:lnTo>
                        <a:pt x="84" y="1018"/>
                      </a:lnTo>
                      <a:cubicBezTo>
                        <a:pt x="97" y="1050"/>
                        <a:pt x="113" y="1083"/>
                        <a:pt x="130" y="1114"/>
                      </a:cubicBezTo>
                      <a:cubicBezTo>
                        <a:pt x="265" y="1366"/>
                        <a:pt x="479" y="1522"/>
                        <a:pt x="708" y="1534"/>
                      </a:cubicBezTo>
                      <a:cubicBezTo>
                        <a:pt x="740" y="1537"/>
                        <a:pt x="775" y="1538"/>
                        <a:pt x="805" y="1538"/>
                      </a:cubicBezTo>
                      <a:cubicBezTo>
                        <a:pt x="1043" y="1538"/>
                        <a:pt x="1247" y="1451"/>
                        <a:pt x="1385" y="1287"/>
                      </a:cubicBezTo>
                      <a:cubicBezTo>
                        <a:pt x="1579" y="1060"/>
                        <a:pt x="1626" y="719"/>
                        <a:pt x="1498" y="436"/>
                      </a:cubicBezTo>
                      <a:cubicBezTo>
                        <a:pt x="1372" y="167"/>
                        <a:pt x="1116" y="8"/>
                        <a:pt x="788" y="0"/>
                      </a:cubicBezTo>
                      <a:lnTo>
                        <a:pt x="786" y="0"/>
                      </a:lnTo>
                      <a:cubicBezTo>
                        <a:pt x="784" y="0"/>
                        <a:pt x="781"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9"/>
                <p:cNvSpPr/>
                <p:nvPr/>
              </p:nvSpPr>
              <p:spPr>
                <a:xfrm>
                  <a:off x="4273725" y="1284875"/>
                  <a:ext cx="20925" cy="8850"/>
                </a:xfrm>
                <a:custGeom>
                  <a:avLst/>
                  <a:gdLst/>
                  <a:ahLst/>
                  <a:cxnLst/>
                  <a:rect l="l" t="t" r="r" b="b"/>
                  <a:pathLst>
                    <a:path w="837" h="354" extrusionOk="0">
                      <a:moveTo>
                        <a:pt x="785" y="0"/>
                      </a:moveTo>
                      <a:cubicBezTo>
                        <a:pt x="779" y="0"/>
                        <a:pt x="773" y="1"/>
                        <a:pt x="767" y="3"/>
                      </a:cubicBezTo>
                      <a:cubicBezTo>
                        <a:pt x="760" y="5"/>
                        <a:pt x="752" y="6"/>
                        <a:pt x="744" y="8"/>
                      </a:cubicBezTo>
                      <a:lnTo>
                        <a:pt x="738" y="11"/>
                      </a:lnTo>
                      <a:cubicBezTo>
                        <a:pt x="735" y="11"/>
                        <a:pt x="732" y="12"/>
                        <a:pt x="729" y="12"/>
                      </a:cubicBezTo>
                      <a:lnTo>
                        <a:pt x="725" y="12"/>
                      </a:lnTo>
                      <a:cubicBezTo>
                        <a:pt x="679" y="21"/>
                        <a:pt x="633" y="27"/>
                        <a:pt x="585" y="33"/>
                      </a:cubicBezTo>
                      <a:cubicBezTo>
                        <a:pt x="503" y="41"/>
                        <a:pt x="417" y="50"/>
                        <a:pt x="337" y="85"/>
                      </a:cubicBezTo>
                      <a:cubicBezTo>
                        <a:pt x="330" y="87"/>
                        <a:pt x="317" y="89"/>
                        <a:pt x="305" y="94"/>
                      </a:cubicBezTo>
                      <a:cubicBezTo>
                        <a:pt x="161" y="136"/>
                        <a:pt x="8" y="187"/>
                        <a:pt x="3" y="261"/>
                      </a:cubicBezTo>
                      <a:cubicBezTo>
                        <a:pt x="0" y="296"/>
                        <a:pt x="24" y="326"/>
                        <a:pt x="76" y="350"/>
                      </a:cubicBezTo>
                      <a:cubicBezTo>
                        <a:pt x="80" y="353"/>
                        <a:pt x="83" y="353"/>
                        <a:pt x="88" y="353"/>
                      </a:cubicBezTo>
                      <a:cubicBezTo>
                        <a:pt x="213" y="347"/>
                        <a:pt x="334" y="326"/>
                        <a:pt x="445" y="288"/>
                      </a:cubicBezTo>
                      <a:lnTo>
                        <a:pt x="452" y="283"/>
                      </a:lnTo>
                      <a:lnTo>
                        <a:pt x="454" y="282"/>
                      </a:lnTo>
                      <a:cubicBezTo>
                        <a:pt x="487" y="270"/>
                        <a:pt x="521" y="256"/>
                        <a:pt x="556" y="240"/>
                      </a:cubicBezTo>
                      <a:cubicBezTo>
                        <a:pt x="570" y="232"/>
                        <a:pt x="586" y="225"/>
                        <a:pt x="601" y="216"/>
                      </a:cubicBezTo>
                      <a:lnTo>
                        <a:pt x="607" y="215"/>
                      </a:lnTo>
                      <a:cubicBezTo>
                        <a:pt x="611" y="212"/>
                        <a:pt x="612" y="210"/>
                        <a:pt x="615" y="209"/>
                      </a:cubicBezTo>
                      <a:cubicBezTo>
                        <a:pt x="640" y="194"/>
                        <a:pt x="662" y="181"/>
                        <a:pt x="679" y="168"/>
                      </a:cubicBezTo>
                      <a:lnTo>
                        <a:pt x="685" y="165"/>
                      </a:lnTo>
                      <a:cubicBezTo>
                        <a:pt x="723" y="138"/>
                        <a:pt x="757" y="113"/>
                        <a:pt x="800" y="101"/>
                      </a:cubicBezTo>
                      <a:cubicBezTo>
                        <a:pt x="822" y="94"/>
                        <a:pt x="834" y="78"/>
                        <a:pt x="837" y="56"/>
                      </a:cubicBezTo>
                      <a:cubicBezTo>
                        <a:pt x="837" y="52"/>
                        <a:pt x="837" y="49"/>
                        <a:pt x="834" y="43"/>
                      </a:cubicBezTo>
                      <a:cubicBezTo>
                        <a:pt x="834" y="41"/>
                        <a:pt x="833" y="37"/>
                        <a:pt x="833" y="36"/>
                      </a:cubicBezTo>
                      <a:cubicBezTo>
                        <a:pt x="826" y="14"/>
                        <a:pt x="806" y="0"/>
                        <a:pt x="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9"/>
                <p:cNvSpPr/>
                <p:nvPr/>
              </p:nvSpPr>
              <p:spPr>
                <a:xfrm>
                  <a:off x="4319400" y="1440000"/>
                  <a:ext cx="30675" cy="14575"/>
                </a:xfrm>
                <a:custGeom>
                  <a:avLst/>
                  <a:gdLst/>
                  <a:ahLst/>
                  <a:cxnLst/>
                  <a:rect l="l" t="t" r="r" b="b"/>
                  <a:pathLst>
                    <a:path w="1227" h="583" extrusionOk="0">
                      <a:moveTo>
                        <a:pt x="1166" y="1"/>
                      </a:moveTo>
                      <a:cubicBezTo>
                        <a:pt x="1156" y="1"/>
                        <a:pt x="1147" y="4"/>
                        <a:pt x="1138" y="8"/>
                      </a:cubicBezTo>
                      <a:cubicBezTo>
                        <a:pt x="1009" y="77"/>
                        <a:pt x="875" y="134"/>
                        <a:pt x="725" y="178"/>
                      </a:cubicBezTo>
                      <a:lnTo>
                        <a:pt x="724" y="178"/>
                      </a:lnTo>
                      <a:cubicBezTo>
                        <a:pt x="709" y="185"/>
                        <a:pt x="664" y="198"/>
                        <a:pt x="606" y="214"/>
                      </a:cubicBezTo>
                      <a:cubicBezTo>
                        <a:pt x="222" y="328"/>
                        <a:pt x="1" y="409"/>
                        <a:pt x="2" y="495"/>
                      </a:cubicBezTo>
                      <a:cubicBezTo>
                        <a:pt x="2" y="542"/>
                        <a:pt x="62" y="565"/>
                        <a:pt x="107" y="578"/>
                      </a:cubicBezTo>
                      <a:lnTo>
                        <a:pt x="112" y="578"/>
                      </a:lnTo>
                      <a:cubicBezTo>
                        <a:pt x="134" y="580"/>
                        <a:pt x="157" y="583"/>
                        <a:pt x="179" y="583"/>
                      </a:cubicBezTo>
                      <a:lnTo>
                        <a:pt x="187" y="583"/>
                      </a:lnTo>
                      <a:cubicBezTo>
                        <a:pt x="464" y="578"/>
                        <a:pt x="700" y="424"/>
                        <a:pt x="929" y="274"/>
                      </a:cubicBezTo>
                      <a:cubicBezTo>
                        <a:pt x="1017" y="218"/>
                        <a:pt x="1106" y="157"/>
                        <a:pt x="1197" y="111"/>
                      </a:cubicBezTo>
                      <a:cubicBezTo>
                        <a:pt x="1209" y="103"/>
                        <a:pt x="1219" y="90"/>
                        <a:pt x="1222" y="74"/>
                      </a:cubicBezTo>
                      <a:cubicBezTo>
                        <a:pt x="1227" y="57"/>
                        <a:pt x="1224" y="41"/>
                        <a:pt x="1215" y="29"/>
                      </a:cubicBezTo>
                      <a:cubicBezTo>
                        <a:pt x="1206" y="16"/>
                        <a:pt x="1193" y="6"/>
                        <a:pt x="1180" y="3"/>
                      </a:cubicBezTo>
                      <a:cubicBezTo>
                        <a:pt x="1175" y="1"/>
                        <a:pt x="1171"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9"/>
                <p:cNvSpPr/>
                <p:nvPr/>
              </p:nvSpPr>
              <p:spPr>
                <a:xfrm>
                  <a:off x="4201426" y="1915120"/>
                  <a:ext cx="324025" cy="159400"/>
                </a:xfrm>
                <a:custGeom>
                  <a:avLst/>
                  <a:gdLst/>
                  <a:ahLst/>
                  <a:cxnLst/>
                  <a:rect l="l" t="t" r="r" b="b"/>
                  <a:pathLst>
                    <a:path w="12961" h="6376" extrusionOk="0">
                      <a:moveTo>
                        <a:pt x="7210" y="455"/>
                      </a:moveTo>
                      <a:cubicBezTo>
                        <a:pt x="7361" y="455"/>
                        <a:pt x="7512" y="479"/>
                        <a:pt x="7659" y="527"/>
                      </a:cubicBezTo>
                      <a:cubicBezTo>
                        <a:pt x="7882" y="609"/>
                        <a:pt x="8060" y="712"/>
                        <a:pt x="8204" y="843"/>
                      </a:cubicBezTo>
                      <a:lnTo>
                        <a:pt x="8205" y="846"/>
                      </a:lnTo>
                      <a:cubicBezTo>
                        <a:pt x="8284" y="902"/>
                        <a:pt x="8367" y="1007"/>
                        <a:pt x="8458" y="1117"/>
                      </a:cubicBezTo>
                      <a:cubicBezTo>
                        <a:pt x="8621" y="1320"/>
                        <a:pt x="8801" y="1543"/>
                        <a:pt x="9000" y="1543"/>
                      </a:cubicBezTo>
                      <a:cubicBezTo>
                        <a:pt x="9055" y="1543"/>
                        <a:pt x="9109" y="1527"/>
                        <a:pt x="9167" y="1489"/>
                      </a:cubicBezTo>
                      <a:cubicBezTo>
                        <a:pt x="9458" y="1271"/>
                        <a:pt x="9806" y="1153"/>
                        <a:pt x="10114" y="1153"/>
                      </a:cubicBezTo>
                      <a:cubicBezTo>
                        <a:pt x="10262" y="1153"/>
                        <a:pt x="10400" y="1180"/>
                        <a:pt x="10518" y="1237"/>
                      </a:cubicBezTo>
                      <a:lnTo>
                        <a:pt x="10520" y="1240"/>
                      </a:lnTo>
                      <a:cubicBezTo>
                        <a:pt x="10523" y="1241"/>
                        <a:pt x="10527" y="1241"/>
                        <a:pt x="10529" y="1241"/>
                      </a:cubicBezTo>
                      <a:lnTo>
                        <a:pt x="10530" y="1241"/>
                      </a:lnTo>
                      <a:cubicBezTo>
                        <a:pt x="10537" y="1244"/>
                        <a:pt x="10547" y="1250"/>
                        <a:pt x="10555" y="1254"/>
                      </a:cubicBezTo>
                      <a:cubicBezTo>
                        <a:pt x="10559" y="1257"/>
                        <a:pt x="10566" y="1262"/>
                        <a:pt x="10572" y="1265"/>
                      </a:cubicBezTo>
                      <a:cubicBezTo>
                        <a:pt x="10580" y="1270"/>
                        <a:pt x="10588" y="1273"/>
                        <a:pt x="10596" y="1279"/>
                      </a:cubicBezTo>
                      <a:cubicBezTo>
                        <a:pt x="10603" y="1284"/>
                        <a:pt x="10610" y="1288"/>
                        <a:pt x="10616" y="1292"/>
                      </a:cubicBezTo>
                      <a:lnTo>
                        <a:pt x="10638" y="1308"/>
                      </a:lnTo>
                      <a:cubicBezTo>
                        <a:pt x="10644" y="1313"/>
                        <a:pt x="10647" y="1316"/>
                        <a:pt x="10652" y="1320"/>
                      </a:cubicBezTo>
                      <a:cubicBezTo>
                        <a:pt x="10664" y="1327"/>
                        <a:pt x="10673" y="1336"/>
                        <a:pt x="10683" y="1345"/>
                      </a:cubicBezTo>
                      <a:cubicBezTo>
                        <a:pt x="10686" y="1346"/>
                        <a:pt x="10689" y="1349"/>
                        <a:pt x="10690" y="1351"/>
                      </a:cubicBezTo>
                      <a:lnTo>
                        <a:pt x="10695" y="1354"/>
                      </a:lnTo>
                      <a:cubicBezTo>
                        <a:pt x="10702" y="1361"/>
                        <a:pt x="10711" y="1368"/>
                        <a:pt x="10718" y="1375"/>
                      </a:cubicBezTo>
                      <a:lnTo>
                        <a:pt x="10727" y="1386"/>
                      </a:lnTo>
                      <a:cubicBezTo>
                        <a:pt x="10737" y="1396"/>
                        <a:pt x="10747" y="1405"/>
                        <a:pt x="10756" y="1418"/>
                      </a:cubicBezTo>
                      <a:lnTo>
                        <a:pt x="10763" y="1426"/>
                      </a:lnTo>
                      <a:cubicBezTo>
                        <a:pt x="10773" y="1438"/>
                        <a:pt x="10781" y="1447"/>
                        <a:pt x="10788" y="1458"/>
                      </a:cubicBezTo>
                      <a:lnTo>
                        <a:pt x="10792" y="1463"/>
                      </a:lnTo>
                      <a:cubicBezTo>
                        <a:pt x="10803" y="1476"/>
                        <a:pt x="10811" y="1489"/>
                        <a:pt x="10819" y="1504"/>
                      </a:cubicBezTo>
                      <a:lnTo>
                        <a:pt x="10824" y="1514"/>
                      </a:lnTo>
                      <a:cubicBezTo>
                        <a:pt x="10833" y="1531"/>
                        <a:pt x="10842" y="1543"/>
                        <a:pt x="10848" y="1558"/>
                      </a:cubicBezTo>
                      <a:lnTo>
                        <a:pt x="10849" y="1561"/>
                      </a:lnTo>
                      <a:lnTo>
                        <a:pt x="10871" y="1604"/>
                      </a:lnTo>
                      <a:lnTo>
                        <a:pt x="10877" y="1616"/>
                      </a:lnTo>
                      <a:cubicBezTo>
                        <a:pt x="10884" y="1633"/>
                        <a:pt x="10890" y="1648"/>
                        <a:pt x="10894" y="1664"/>
                      </a:cubicBezTo>
                      <a:lnTo>
                        <a:pt x="10899" y="1674"/>
                      </a:lnTo>
                      <a:cubicBezTo>
                        <a:pt x="10905" y="1689"/>
                        <a:pt x="10907" y="1703"/>
                        <a:pt x="10913" y="1718"/>
                      </a:cubicBezTo>
                      <a:lnTo>
                        <a:pt x="10916" y="1732"/>
                      </a:lnTo>
                      <a:cubicBezTo>
                        <a:pt x="10922" y="1750"/>
                        <a:pt x="10926" y="1767"/>
                        <a:pt x="10929" y="1783"/>
                      </a:cubicBezTo>
                      <a:cubicBezTo>
                        <a:pt x="10931" y="1788"/>
                        <a:pt x="10931" y="1791"/>
                        <a:pt x="10931" y="1797"/>
                      </a:cubicBezTo>
                      <a:lnTo>
                        <a:pt x="10934" y="1802"/>
                      </a:lnTo>
                      <a:cubicBezTo>
                        <a:pt x="10937" y="1817"/>
                        <a:pt x="10938" y="1832"/>
                        <a:pt x="10942" y="1845"/>
                      </a:cubicBezTo>
                      <a:lnTo>
                        <a:pt x="10944" y="1852"/>
                      </a:lnTo>
                      <a:cubicBezTo>
                        <a:pt x="10944" y="1855"/>
                        <a:pt x="10945" y="1859"/>
                        <a:pt x="10945" y="1862"/>
                      </a:cubicBezTo>
                      <a:cubicBezTo>
                        <a:pt x="10950" y="1881"/>
                        <a:pt x="10951" y="1899"/>
                        <a:pt x="10953" y="1918"/>
                      </a:cubicBezTo>
                      <a:cubicBezTo>
                        <a:pt x="10953" y="1925"/>
                        <a:pt x="10956" y="1934"/>
                        <a:pt x="10956" y="1941"/>
                      </a:cubicBezTo>
                      <a:cubicBezTo>
                        <a:pt x="10957" y="1955"/>
                        <a:pt x="10957" y="1971"/>
                        <a:pt x="10958" y="1986"/>
                      </a:cubicBezTo>
                      <a:lnTo>
                        <a:pt x="10958" y="1993"/>
                      </a:lnTo>
                      <a:lnTo>
                        <a:pt x="10958" y="2002"/>
                      </a:lnTo>
                      <a:cubicBezTo>
                        <a:pt x="10960" y="2017"/>
                        <a:pt x="10960" y="2034"/>
                        <a:pt x="10960" y="2056"/>
                      </a:cubicBezTo>
                      <a:cubicBezTo>
                        <a:pt x="10960" y="2100"/>
                        <a:pt x="10957" y="2158"/>
                        <a:pt x="10951" y="2218"/>
                      </a:cubicBezTo>
                      <a:cubicBezTo>
                        <a:pt x="10945" y="2299"/>
                        <a:pt x="10938" y="2393"/>
                        <a:pt x="10938" y="2482"/>
                      </a:cubicBezTo>
                      <a:cubicBezTo>
                        <a:pt x="10938" y="2662"/>
                        <a:pt x="10966" y="2775"/>
                        <a:pt x="11024" y="2836"/>
                      </a:cubicBezTo>
                      <a:lnTo>
                        <a:pt x="11025" y="2837"/>
                      </a:lnTo>
                      <a:cubicBezTo>
                        <a:pt x="11059" y="2890"/>
                        <a:pt x="11106" y="2928"/>
                        <a:pt x="11167" y="2945"/>
                      </a:cubicBezTo>
                      <a:cubicBezTo>
                        <a:pt x="11332" y="2993"/>
                        <a:pt x="11549" y="3062"/>
                        <a:pt x="11767" y="3136"/>
                      </a:cubicBezTo>
                      <a:cubicBezTo>
                        <a:pt x="11875" y="3167"/>
                        <a:pt x="11976" y="3209"/>
                        <a:pt x="12065" y="3260"/>
                      </a:cubicBezTo>
                      <a:cubicBezTo>
                        <a:pt x="12234" y="3356"/>
                        <a:pt x="12358" y="3481"/>
                        <a:pt x="12422" y="3624"/>
                      </a:cubicBezTo>
                      <a:cubicBezTo>
                        <a:pt x="12438" y="3661"/>
                        <a:pt x="12451" y="3697"/>
                        <a:pt x="12458" y="3733"/>
                      </a:cubicBezTo>
                      <a:lnTo>
                        <a:pt x="12460" y="3742"/>
                      </a:lnTo>
                      <a:cubicBezTo>
                        <a:pt x="12461" y="3751"/>
                        <a:pt x="12464" y="3761"/>
                        <a:pt x="12465" y="3771"/>
                      </a:cubicBezTo>
                      <a:lnTo>
                        <a:pt x="12467" y="3780"/>
                      </a:lnTo>
                      <a:cubicBezTo>
                        <a:pt x="12468" y="3790"/>
                        <a:pt x="12468" y="3801"/>
                        <a:pt x="12471" y="3809"/>
                      </a:cubicBezTo>
                      <a:lnTo>
                        <a:pt x="12471" y="3817"/>
                      </a:lnTo>
                      <a:cubicBezTo>
                        <a:pt x="12471" y="3830"/>
                        <a:pt x="12473" y="3843"/>
                        <a:pt x="12473" y="3857"/>
                      </a:cubicBezTo>
                      <a:lnTo>
                        <a:pt x="12473" y="3860"/>
                      </a:lnTo>
                      <a:cubicBezTo>
                        <a:pt x="12473" y="3872"/>
                        <a:pt x="12473" y="3882"/>
                        <a:pt x="12471" y="3894"/>
                      </a:cubicBezTo>
                      <a:lnTo>
                        <a:pt x="12468" y="3907"/>
                      </a:lnTo>
                      <a:cubicBezTo>
                        <a:pt x="12468" y="3916"/>
                        <a:pt x="12467" y="3924"/>
                        <a:pt x="12465" y="3933"/>
                      </a:cubicBezTo>
                      <a:cubicBezTo>
                        <a:pt x="12465" y="3938"/>
                        <a:pt x="12464" y="3943"/>
                        <a:pt x="12464" y="3946"/>
                      </a:cubicBezTo>
                      <a:lnTo>
                        <a:pt x="12458" y="3974"/>
                      </a:lnTo>
                      <a:lnTo>
                        <a:pt x="12457" y="3984"/>
                      </a:lnTo>
                      <a:cubicBezTo>
                        <a:pt x="12452" y="3997"/>
                        <a:pt x="12451" y="4012"/>
                        <a:pt x="12445" y="4026"/>
                      </a:cubicBezTo>
                      <a:lnTo>
                        <a:pt x="12445" y="4031"/>
                      </a:lnTo>
                      <a:cubicBezTo>
                        <a:pt x="12442" y="4042"/>
                        <a:pt x="12438" y="4054"/>
                        <a:pt x="12435" y="4067"/>
                      </a:cubicBezTo>
                      <a:lnTo>
                        <a:pt x="12429" y="4079"/>
                      </a:lnTo>
                      <a:lnTo>
                        <a:pt x="12417" y="4107"/>
                      </a:lnTo>
                      <a:cubicBezTo>
                        <a:pt x="12416" y="4112"/>
                        <a:pt x="12414" y="4115"/>
                        <a:pt x="12413" y="4121"/>
                      </a:cubicBezTo>
                      <a:cubicBezTo>
                        <a:pt x="12409" y="4130"/>
                        <a:pt x="12403" y="4142"/>
                        <a:pt x="12400" y="4150"/>
                      </a:cubicBezTo>
                      <a:lnTo>
                        <a:pt x="12394" y="4163"/>
                      </a:lnTo>
                      <a:cubicBezTo>
                        <a:pt x="12387" y="4178"/>
                        <a:pt x="12379" y="4191"/>
                        <a:pt x="12372" y="4206"/>
                      </a:cubicBezTo>
                      <a:lnTo>
                        <a:pt x="12366" y="4216"/>
                      </a:lnTo>
                      <a:cubicBezTo>
                        <a:pt x="12349" y="4249"/>
                        <a:pt x="12328" y="4280"/>
                        <a:pt x="12307" y="4311"/>
                      </a:cubicBezTo>
                      <a:cubicBezTo>
                        <a:pt x="12293" y="4330"/>
                        <a:pt x="12282" y="4346"/>
                        <a:pt x="12267" y="4362"/>
                      </a:cubicBezTo>
                      <a:cubicBezTo>
                        <a:pt x="12089" y="4566"/>
                        <a:pt x="11856" y="4713"/>
                        <a:pt x="11549" y="4811"/>
                      </a:cubicBezTo>
                      <a:lnTo>
                        <a:pt x="11546" y="4811"/>
                      </a:lnTo>
                      <a:lnTo>
                        <a:pt x="11541" y="4812"/>
                      </a:lnTo>
                      <a:cubicBezTo>
                        <a:pt x="11518" y="4825"/>
                        <a:pt x="11495" y="4841"/>
                        <a:pt x="11473" y="4862"/>
                      </a:cubicBezTo>
                      <a:cubicBezTo>
                        <a:pt x="11415" y="4914"/>
                        <a:pt x="11375" y="4985"/>
                        <a:pt x="11337" y="5052"/>
                      </a:cubicBezTo>
                      <a:cubicBezTo>
                        <a:pt x="11310" y="5103"/>
                        <a:pt x="11281" y="5154"/>
                        <a:pt x="11244" y="5198"/>
                      </a:cubicBezTo>
                      <a:lnTo>
                        <a:pt x="11243" y="5201"/>
                      </a:lnTo>
                      <a:cubicBezTo>
                        <a:pt x="11002" y="5641"/>
                        <a:pt x="10533" y="5904"/>
                        <a:pt x="9951" y="5918"/>
                      </a:cubicBezTo>
                      <a:cubicBezTo>
                        <a:pt x="9895" y="5919"/>
                        <a:pt x="9838" y="5920"/>
                        <a:pt x="9780" y="5920"/>
                      </a:cubicBezTo>
                      <a:cubicBezTo>
                        <a:pt x="9364" y="5920"/>
                        <a:pt x="8914" y="5882"/>
                        <a:pt x="8541" y="5653"/>
                      </a:cubicBezTo>
                      <a:cubicBezTo>
                        <a:pt x="8479" y="5619"/>
                        <a:pt x="8423" y="5568"/>
                        <a:pt x="8369" y="5519"/>
                      </a:cubicBezTo>
                      <a:cubicBezTo>
                        <a:pt x="8275" y="5434"/>
                        <a:pt x="8181" y="5350"/>
                        <a:pt x="8063" y="5350"/>
                      </a:cubicBezTo>
                      <a:cubicBezTo>
                        <a:pt x="8007" y="5350"/>
                        <a:pt x="7946" y="5367"/>
                        <a:pt x="7877" y="5415"/>
                      </a:cubicBezTo>
                      <a:cubicBezTo>
                        <a:pt x="7313" y="5657"/>
                        <a:pt x="6660" y="5913"/>
                        <a:pt x="5970" y="5913"/>
                      </a:cubicBezTo>
                      <a:cubicBezTo>
                        <a:pt x="5921" y="5913"/>
                        <a:pt x="5871" y="5912"/>
                        <a:pt x="5821" y="5909"/>
                      </a:cubicBezTo>
                      <a:cubicBezTo>
                        <a:pt x="5528" y="5893"/>
                        <a:pt x="5203" y="5854"/>
                        <a:pt x="5054" y="5603"/>
                      </a:cubicBezTo>
                      <a:cubicBezTo>
                        <a:pt x="5050" y="5596"/>
                        <a:pt x="5047" y="5592"/>
                        <a:pt x="5043" y="5584"/>
                      </a:cubicBezTo>
                      <a:lnTo>
                        <a:pt x="5041" y="5580"/>
                      </a:lnTo>
                      <a:cubicBezTo>
                        <a:pt x="5036" y="5565"/>
                        <a:pt x="5027" y="5547"/>
                        <a:pt x="5020" y="5525"/>
                      </a:cubicBezTo>
                      <a:lnTo>
                        <a:pt x="5018" y="5520"/>
                      </a:lnTo>
                      <a:cubicBezTo>
                        <a:pt x="5018" y="5519"/>
                        <a:pt x="5017" y="5517"/>
                        <a:pt x="5014" y="5514"/>
                      </a:cubicBezTo>
                      <a:cubicBezTo>
                        <a:pt x="4955" y="5438"/>
                        <a:pt x="4862" y="5412"/>
                        <a:pt x="4778" y="5412"/>
                      </a:cubicBezTo>
                      <a:cubicBezTo>
                        <a:pt x="4755" y="5412"/>
                        <a:pt x="4734" y="5413"/>
                        <a:pt x="4713" y="5417"/>
                      </a:cubicBezTo>
                      <a:cubicBezTo>
                        <a:pt x="4569" y="5444"/>
                        <a:pt x="4422" y="5477"/>
                        <a:pt x="4278" y="5507"/>
                      </a:cubicBezTo>
                      <a:cubicBezTo>
                        <a:pt x="3826" y="5607"/>
                        <a:pt x="3362" y="5708"/>
                        <a:pt x="2898" y="5708"/>
                      </a:cubicBezTo>
                      <a:cubicBezTo>
                        <a:pt x="2723" y="5708"/>
                        <a:pt x="2548" y="5693"/>
                        <a:pt x="2373" y="5659"/>
                      </a:cubicBezTo>
                      <a:cubicBezTo>
                        <a:pt x="2278" y="5638"/>
                        <a:pt x="1960" y="5555"/>
                        <a:pt x="1822" y="5340"/>
                      </a:cubicBezTo>
                      <a:cubicBezTo>
                        <a:pt x="1768" y="5256"/>
                        <a:pt x="1749" y="5163"/>
                        <a:pt x="1768" y="5066"/>
                      </a:cubicBezTo>
                      <a:cubicBezTo>
                        <a:pt x="1778" y="5012"/>
                        <a:pt x="1769" y="4959"/>
                        <a:pt x="1740" y="4908"/>
                      </a:cubicBezTo>
                      <a:cubicBezTo>
                        <a:pt x="1705" y="4850"/>
                        <a:pt x="1647" y="4800"/>
                        <a:pt x="1580" y="4777"/>
                      </a:cubicBezTo>
                      <a:cubicBezTo>
                        <a:pt x="1443" y="4727"/>
                        <a:pt x="1296" y="4704"/>
                        <a:pt x="1154" y="4679"/>
                      </a:cubicBezTo>
                      <a:cubicBezTo>
                        <a:pt x="908" y="4637"/>
                        <a:pt x="653" y="4593"/>
                        <a:pt x="459" y="4432"/>
                      </a:cubicBezTo>
                      <a:cubicBezTo>
                        <a:pt x="436" y="4388"/>
                        <a:pt x="434" y="4344"/>
                        <a:pt x="451" y="4300"/>
                      </a:cubicBezTo>
                      <a:cubicBezTo>
                        <a:pt x="522" y="4114"/>
                        <a:pt x="915" y="3968"/>
                        <a:pt x="1096" y="3904"/>
                      </a:cubicBezTo>
                      <a:cubicBezTo>
                        <a:pt x="1097" y="3905"/>
                        <a:pt x="1098" y="3905"/>
                        <a:pt x="1100" y="3905"/>
                      </a:cubicBezTo>
                      <a:cubicBezTo>
                        <a:pt x="1103" y="3905"/>
                        <a:pt x="1106" y="3904"/>
                        <a:pt x="1108" y="3904"/>
                      </a:cubicBezTo>
                      <a:lnTo>
                        <a:pt x="1122" y="3900"/>
                      </a:lnTo>
                      <a:cubicBezTo>
                        <a:pt x="1149" y="3889"/>
                        <a:pt x="1172" y="3881"/>
                        <a:pt x="1191" y="3873"/>
                      </a:cubicBezTo>
                      <a:cubicBezTo>
                        <a:pt x="1776" y="3700"/>
                        <a:pt x="2295" y="3613"/>
                        <a:pt x="2769" y="3613"/>
                      </a:cubicBezTo>
                      <a:cubicBezTo>
                        <a:pt x="2881" y="3613"/>
                        <a:pt x="2990" y="3617"/>
                        <a:pt x="3097" y="3627"/>
                      </a:cubicBezTo>
                      <a:cubicBezTo>
                        <a:pt x="3139" y="3630"/>
                        <a:pt x="3183" y="3634"/>
                        <a:pt x="3231" y="3640"/>
                      </a:cubicBezTo>
                      <a:cubicBezTo>
                        <a:pt x="3288" y="3647"/>
                        <a:pt x="3348" y="3654"/>
                        <a:pt x="3408" y="3654"/>
                      </a:cubicBezTo>
                      <a:cubicBezTo>
                        <a:pt x="3491" y="3654"/>
                        <a:pt x="3573" y="3640"/>
                        <a:pt x="3642" y="3591"/>
                      </a:cubicBezTo>
                      <a:lnTo>
                        <a:pt x="3647" y="3588"/>
                      </a:lnTo>
                      <a:cubicBezTo>
                        <a:pt x="3701" y="3531"/>
                        <a:pt x="3692" y="3458"/>
                        <a:pt x="3622" y="3391"/>
                      </a:cubicBezTo>
                      <a:cubicBezTo>
                        <a:pt x="3599" y="3368"/>
                        <a:pt x="3568" y="3343"/>
                        <a:pt x="3537" y="3327"/>
                      </a:cubicBezTo>
                      <a:cubicBezTo>
                        <a:pt x="3416" y="2852"/>
                        <a:pt x="3664" y="2299"/>
                        <a:pt x="4091" y="2094"/>
                      </a:cubicBezTo>
                      <a:cubicBezTo>
                        <a:pt x="4187" y="2036"/>
                        <a:pt x="4294" y="2001"/>
                        <a:pt x="4419" y="1988"/>
                      </a:cubicBezTo>
                      <a:cubicBezTo>
                        <a:pt x="4450" y="1985"/>
                        <a:pt x="4481" y="1983"/>
                        <a:pt x="4513" y="1983"/>
                      </a:cubicBezTo>
                      <a:cubicBezTo>
                        <a:pt x="4738" y="1983"/>
                        <a:pt x="4975" y="2051"/>
                        <a:pt x="5187" y="2111"/>
                      </a:cubicBezTo>
                      <a:lnTo>
                        <a:pt x="5253" y="2130"/>
                      </a:lnTo>
                      <a:cubicBezTo>
                        <a:pt x="5303" y="2156"/>
                        <a:pt x="5365" y="2172"/>
                        <a:pt x="5425" y="2172"/>
                      </a:cubicBezTo>
                      <a:cubicBezTo>
                        <a:pt x="5485" y="2172"/>
                        <a:pt x="5543" y="2156"/>
                        <a:pt x="5588" y="2117"/>
                      </a:cubicBezTo>
                      <a:cubicBezTo>
                        <a:pt x="5621" y="2090"/>
                        <a:pt x="5642" y="2053"/>
                        <a:pt x="5653" y="2012"/>
                      </a:cubicBezTo>
                      <a:lnTo>
                        <a:pt x="5653" y="2006"/>
                      </a:lnTo>
                      <a:cubicBezTo>
                        <a:pt x="5655" y="1671"/>
                        <a:pt x="5767" y="1351"/>
                        <a:pt x="5976" y="1077"/>
                      </a:cubicBezTo>
                      <a:cubicBezTo>
                        <a:pt x="6283" y="678"/>
                        <a:pt x="6744" y="455"/>
                        <a:pt x="7210" y="455"/>
                      </a:cubicBezTo>
                      <a:close/>
                      <a:moveTo>
                        <a:pt x="7249" y="0"/>
                      </a:moveTo>
                      <a:cubicBezTo>
                        <a:pt x="6934" y="0"/>
                        <a:pt x="6629" y="85"/>
                        <a:pt x="6347" y="250"/>
                      </a:cubicBezTo>
                      <a:cubicBezTo>
                        <a:pt x="5858" y="537"/>
                        <a:pt x="5493" y="1048"/>
                        <a:pt x="5346" y="1651"/>
                      </a:cubicBezTo>
                      <a:cubicBezTo>
                        <a:pt x="5125" y="1590"/>
                        <a:pt x="4862" y="1533"/>
                        <a:pt x="4591" y="1533"/>
                      </a:cubicBezTo>
                      <a:cubicBezTo>
                        <a:pt x="4265" y="1533"/>
                        <a:pt x="3928" y="1617"/>
                        <a:pt x="3647" y="1877"/>
                      </a:cubicBezTo>
                      <a:cubicBezTo>
                        <a:pt x="3319" y="2146"/>
                        <a:pt x="3051" y="2758"/>
                        <a:pt x="3174" y="3225"/>
                      </a:cubicBezTo>
                      <a:cubicBezTo>
                        <a:pt x="3038" y="3201"/>
                        <a:pt x="2898" y="3194"/>
                        <a:pt x="2768" y="3194"/>
                      </a:cubicBezTo>
                      <a:cubicBezTo>
                        <a:pt x="2665" y="3194"/>
                        <a:pt x="2567" y="3199"/>
                        <a:pt x="2481" y="3203"/>
                      </a:cubicBezTo>
                      <a:cubicBezTo>
                        <a:pt x="1724" y="3282"/>
                        <a:pt x="933" y="3392"/>
                        <a:pt x="314" y="3827"/>
                      </a:cubicBezTo>
                      <a:cubicBezTo>
                        <a:pt x="128" y="3958"/>
                        <a:pt x="10" y="4171"/>
                        <a:pt x="5" y="4381"/>
                      </a:cubicBezTo>
                      <a:cubicBezTo>
                        <a:pt x="0" y="4557"/>
                        <a:pt x="77" y="4717"/>
                        <a:pt x="222" y="4828"/>
                      </a:cubicBezTo>
                      <a:cubicBezTo>
                        <a:pt x="434" y="5007"/>
                        <a:pt x="707" y="5070"/>
                        <a:pt x="969" y="5131"/>
                      </a:cubicBezTo>
                      <a:cubicBezTo>
                        <a:pt x="1025" y="5143"/>
                        <a:pt x="1079" y="5156"/>
                        <a:pt x="1134" y="5170"/>
                      </a:cubicBezTo>
                      <a:cubicBezTo>
                        <a:pt x="1163" y="5176"/>
                        <a:pt x="1194" y="5184"/>
                        <a:pt x="1223" y="5191"/>
                      </a:cubicBezTo>
                      <a:cubicBezTo>
                        <a:pt x="1306" y="5211"/>
                        <a:pt x="1393" y="5232"/>
                        <a:pt x="1479" y="5232"/>
                      </a:cubicBezTo>
                      <a:cubicBezTo>
                        <a:pt x="1493" y="5232"/>
                        <a:pt x="1508" y="5231"/>
                        <a:pt x="1522" y="5230"/>
                      </a:cubicBezTo>
                      <a:cubicBezTo>
                        <a:pt x="1565" y="5523"/>
                        <a:pt x="1710" y="5752"/>
                        <a:pt x="1950" y="5905"/>
                      </a:cubicBezTo>
                      <a:cubicBezTo>
                        <a:pt x="2233" y="6086"/>
                        <a:pt x="2621" y="6150"/>
                        <a:pt x="3024" y="6150"/>
                      </a:cubicBezTo>
                      <a:cubicBezTo>
                        <a:pt x="3822" y="6150"/>
                        <a:pt x="4684" y="5901"/>
                        <a:pt x="4925" y="5828"/>
                      </a:cubicBezTo>
                      <a:cubicBezTo>
                        <a:pt x="5063" y="5863"/>
                        <a:pt x="5181" y="5939"/>
                        <a:pt x="5308" y="6022"/>
                      </a:cubicBezTo>
                      <a:cubicBezTo>
                        <a:pt x="5435" y="6103"/>
                        <a:pt x="5567" y="6189"/>
                        <a:pt x="5721" y="6226"/>
                      </a:cubicBezTo>
                      <a:cubicBezTo>
                        <a:pt x="5935" y="6292"/>
                        <a:pt x="6151" y="6320"/>
                        <a:pt x="6365" y="6320"/>
                      </a:cubicBezTo>
                      <a:cubicBezTo>
                        <a:pt x="6958" y="6320"/>
                        <a:pt x="7538" y="6103"/>
                        <a:pt x="8057" y="5885"/>
                      </a:cubicBezTo>
                      <a:cubicBezTo>
                        <a:pt x="8427" y="6207"/>
                        <a:pt x="8933" y="6364"/>
                        <a:pt x="9647" y="6374"/>
                      </a:cubicBezTo>
                      <a:cubicBezTo>
                        <a:pt x="9695" y="6376"/>
                        <a:pt x="9740" y="6376"/>
                        <a:pt x="9785" y="6376"/>
                      </a:cubicBezTo>
                      <a:cubicBezTo>
                        <a:pt x="10824" y="6376"/>
                        <a:pt x="11477" y="5979"/>
                        <a:pt x="11839" y="5133"/>
                      </a:cubicBezTo>
                      <a:cubicBezTo>
                        <a:pt x="12400" y="4831"/>
                        <a:pt x="12917" y="4467"/>
                        <a:pt x="12929" y="3844"/>
                      </a:cubicBezTo>
                      <a:cubicBezTo>
                        <a:pt x="12961" y="3292"/>
                        <a:pt x="12532" y="2866"/>
                        <a:pt x="11694" y="2613"/>
                      </a:cubicBezTo>
                      <a:cubicBezTo>
                        <a:pt x="11651" y="2603"/>
                        <a:pt x="11600" y="2584"/>
                        <a:pt x="11546" y="2563"/>
                      </a:cubicBezTo>
                      <a:cubicBezTo>
                        <a:pt x="11498" y="2546"/>
                        <a:pt x="11448" y="2527"/>
                        <a:pt x="11400" y="2512"/>
                      </a:cubicBezTo>
                      <a:cubicBezTo>
                        <a:pt x="11425" y="2350"/>
                        <a:pt x="11423" y="2170"/>
                        <a:pt x="11422" y="2050"/>
                      </a:cubicBezTo>
                      <a:lnTo>
                        <a:pt x="11422" y="1990"/>
                      </a:lnTo>
                      <a:cubicBezTo>
                        <a:pt x="11380" y="1458"/>
                        <a:pt x="11170" y="1077"/>
                        <a:pt x="10814" y="893"/>
                      </a:cubicBezTo>
                      <a:cubicBezTo>
                        <a:pt x="10648" y="806"/>
                        <a:pt x="10453" y="764"/>
                        <a:pt x="10242" y="764"/>
                      </a:cubicBezTo>
                      <a:cubicBezTo>
                        <a:pt x="9890" y="764"/>
                        <a:pt x="9490" y="882"/>
                        <a:pt x="9093" y="1112"/>
                      </a:cubicBezTo>
                      <a:cubicBezTo>
                        <a:pt x="8758" y="689"/>
                        <a:pt x="8337" y="239"/>
                        <a:pt x="7765" y="74"/>
                      </a:cubicBezTo>
                      <a:cubicBezTo>
                        <a:pt x="7592" y="24"/>
                        <a:pt x="7419" y="0"/>
                        <a:pt x="7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9"/>
                <p:cNvSpPr/>
                <p:nvPr/>
              </p:nvSpPr>
              <p:spPr>
                <a:xfrm>
                  <a:off x="3434997" y="1247931"/>
                  <a:ext cx="371925" cy="127050"/>
                </a:xfrm>
                <a:custGeom>
                  <a:avLst/>
                  <a:gdLst/>
                  <a:ahLst/>
                  <a:cxnLst/>
                  <a:rect l="l" t="t" r="r" b="b"/>
                  <a:pathLst>
                    <a:path w="14877" h="5082" extrusionOk="0">
                      <a:moveTo>
                        <a:pt x="7172" y="454"/>
                      </a:moveTo>
                      <a:cubicBezTo>
                        <a:pt x="7371" y="454"/>
                        <a:pt x="7569" y="474"/>
                        <a:pt x="7762" y="514"/>
                      </a:cubicBezTo>
                      <a:cubicBezTo>
                        <a:pt x="8368" y="646"/>
                        <a:pt x="8820" y="1107"/>
                        <a:pt x="9252" y="1551"/>
                      </a:cubicBezTo>
                      <a:cubicBezTo>
                        <a:pt x="9287" y="1586"/>
                        <a:pt x="9321" y="1621"/>
                        <a:pt x="9353" y="1653"/>
                      </a:cubicBezTo>
                      <a:lnTo>
                        <a:pt x="9359" y="1658"/>
                      </a:lnTo>
                      <a:cubicBezTo>
                        <a:pt x="9395" y="1678"/>
                        <a:pt x="9432" y="1686"/>
                        <a:pt x="9468" y="1686"/>
                      </a:cubicBezTo>
                      <a:cubicBezTo>
                        <a:pt x="9541" y="1686"/>
                        <a:pt x="9612" y="1653"/>
                        <a:pt x="9666" y="1617"/>
                      </a:cubicBezTo>
                      <a:cubicBezTo>
                        <a:pt x="9892" y="1477"/>
                        <a:pt x="10067" y="1398"/>
                        <a:pt x="10270" y="1346"/>
                      </a:cubicBezTo>
                      <a:cubicBezTo>
                        <a:pt x="10464" y="1301"/>
                        <a:pt x="10782" y="1242"/>
                        <a:pt x="11124" y="1242"/>
                      </a:cubicBezTo>
                      <a:cubicBezTo>
                        <a:pt x="11280" y="1242"/>
                        <a:pt x="11442" y="1254"/>
                        <a:pt x="11599" y="1286"/>
                      </a:cubicBezTo>
                      <a:cubicBezTo>
                        <a:pt x="12083" y="1382"/>
                        <a:pt x="12399" y="1630"/>
                        <a:pt x="12540" y="2021"/>
                      </a:cubicBezTo>
                      <a:cubicBezTo>
                        <a:pt x="12635" y="2367"/>
                        <a:pt x="12890" y="2400"/>
                        <a:pt x="13161" y="2432"/>
                      </a:cubicBezTo>
                      <a:cubicBezTo>
                        <a:pt x="13211" y="2437"/>
                        <a:pt x="13259" y="2445"/>
                        <a:pt x="13310" y="2452"/>
                      </a:cubicBezTo>
                      <a:cubicBezTo>
                        <a:pt x="13562" y="2502"/>
                        <a:pt x="14253" y="2701"/>
                        <a:pt x="14416" y="3036"/>
                      </a:cubicBezTo>
                      <a:cubicBezTo>
                        <a:pt x="14464" y="3133"/>
                        <a:pt x="14460" y="3233"/>
                        <a:pt x="14407" y="3335"/>
                      </a:cubicBezTo>
                      <a:cubicBezTo>
                        <a:pt x="14391" y="3367"/>
                        <a:pt x="14368" y="3401"/>
                        <a:pt x="14340" y="3436"/>
                      </a:cubicBezTo>
                      <a:cubicBezTo>
                        <a:pt x="13878" y="3838"/>
                        <a:pt x="13262" y="3839"/>
                        <a:pt x="12661" y="3839"/>
                      </a:cubicBezTo>
                      <a:cubicBezTo>
                        <a:pt x="12411" y="3839"/>
                        <a:pt x="12151" y="3839"/>
                        <a:pt x="11911" y="3872"/>
                      </a:cubicBezTo>
                      <a:cubicBezTo>
                        <a:pt x="11909" y="3872"/>
                        <a:pt x="11908" y="3872"/>
                        <a:pt x="11906" y="3873"/>
                      </a:cubicBezTo>
                      <a:cubicBezTo>
                        <a:pt x="11803" y="3917"/>
                        <a:pt x="11702" y="3963"/>
                        <a:pt x="11602" y="4009"/>
                      </a:cubicBezTo>
                      <a:cubicBezTo>
                        <a:pt x="10961" y="4299"/>
                        <a:pt x="10297" y="4600"/>
                        <a:pt x="9577" y="4632"/>
                      </a:cubicBezTo>
                      <a:cubicBezTo>
                        <a:pt x="9472" y="4644"/>
                        <a:pt x="9367" y="4649"/>
                        <a:pt x="9263" y="4649"/>
                      </a:cubicBezTo>
                      <a:cubicBezTo>
                        <a:pt x="8661" y="4649"/>
                        <a:pt x="8076" y="4471"/>
                        <a:pt x="7508" y="4297"/>
                      </a:cubicBezTo>
                      <a:cubicBezTo>
                        <a:pt x="7413" y="4268"/>
                        <a:pt x="7317" y="4239"/>
                        <a:pt x="7222" y="4211"/>
                      </a:cubicBezTo>
                      <a:lnTo>
                        <a:pt x="7216" y="4211"/>
                      </a:lnTo>
                      <a:cubicBezTo>
                        <a:pt x="7192" y="4209"/>
                        <a:pt x="7168" y="4208"/>
                        <a:pt x="7143" y="4208"/>
                      </a:cubicBezTo>
                      <a:cubicBezTo>
                        <a:pt x="6955" y="4208"/>
                        <a:pt x="6766" y="4260"/>
                        <a:pt x="6585" y="4312"/>
                      </a:cubicBezTo>
                      <a:cubicBezTo>
                        <a:pt x="6504" y="4335"/>
                        <a:pt x="6418" y="4358"/>
                        <a:pt x="6336" y="4377"/>
                      </a:cubicBezTo>
                      <a:cubicBezTo>
                        <a:pt x="5801" y="4514"/>
                        <a:pt x="5167" y="4663"/>
                        <a:pt x="4509" y="4718"/>
                      </a:cubicBezTo>
                      <a:cubicBezTo>
                        <a:pt x="4451" y="4720"/>
                        <a:pt x="4395" y="4721"/>
                        <a:pt x="4340" y="4721"/>
                      </a:cubicBezTo>
                      <a:cubicBezTo>
                        <a:pt x="3758" y="4721"/>
                        <a:pt x="3314" y="4602"/>
                        <a:pt x="2986" y="4355"/>
                      </a:cubicBezTo>
                      <a:cubicBezTo>
                        <a:pt x="2905" y="4285"/>
                        <a:pt x="2840" y="4198"/>
                        <a:pt x="2777" y="4113"/>
                      </a:cubicBezTo>
                      <a:cubicBezTo>
                        <a:pt x="2699" y="4009"/>
                        <a:pt x="2618" y="3899"/>
                        <a:pt x="2509" y="3825"/>
                      </a:cubicBezTo>
                      <a:cubicBezTo>
                        <a:pt x="2508" y="3823"/>
                        <a:pt x="2505" y="3823"/>
                        <a:pt x="2502" y="3822"/>
                      </a:cubicBezTo>
                      <a:cubicBezTo>
                        <a:pt x="2352" y="3781"/>
                        <a:pt x="2196" y="3767"/>
                        <a:pt x="2043" y="3753"/>
                      </a:cubicBezTo>
                      <a:cubicBezTo>
                        <a:pt x="1900" y="3742"/>
                        <a:pt x="1751" y="3729"/>
                        <a:pt x="1611" y="3692"/>
                      </a:cubicBezTo>
                      <a:cubicBezTo>
                        <a:pt x="1385" y="3643"/>
                        <a:pt x="1062" y="3532"/>
                        <a:pt x="804" y="3284"/>
                      </a:cubicBezTo>
                      <a:cubicBezTo>
                        <a:pt x="547" y="3064"/>
                        <a:pt x="428" y="2799"/>
                        <a:pt x="464" y="2519"/>
                      </a:cubicBezTo>
                      <a:lnTo>
                        <a:pt x="467" y="2506"/>
                      </a:lnTo>
                      <a:lnTo>
                        <a:pt x="472" y="2474"/>
                      </a:lnTo>
                      <a:cubicBezTo>
                        <a:pt x="483" y="2411"/>
                        <a:pt x="504" y="2350"/>
                        <a:pt x="528" y="2287"/>
                      </a:cubicBezTo>
                      <a:cubicBezTo>
                        <a:pt x="617" y="2076"/>
                        <a:pt x="795" y="1876"/>
                        <a:pt x="1027" y="1725"/>
                      </a:cubicBezTo>
                      <a:cubicBezTo>
                        <a:pt x="1428" y="1471"/>
                        <a:pt x="1916" y="1325"/>
                        <a:pt x="2477" y="1288"/>
                      </a:cubicBezTo>
                      <a:cubicBezTo>
                        <a:pt x="2706" y="1274"/>
                        <a:pt x="2940" y="1269"/>
                        <a:pt x="3185" y="1269"/>
                      </a:cubicBezTo>
                      <a:cubicBezTo>
                        <a:pt x="3497" y="1269"/>
                        <a:pt x="3822" y="1279"/>
                        <a:pt x="4166" y="1298"/>
                      </a:cubicBezTo>
                      <a:cubicBezTo>
                        <a:pt x="4392" y="1311"/>
                        <a:pt x="4624" y="1339"/>
                        <a:pt x="4850" y="1362"/>
                      </a:cubicBezTo>
                      <a:lnTo>
                        <a:pt x="4998" y="1378"/>
                      </a:lnTo>
                      <a:cubicBezTo>
                        <a:pt x="5008" y="1379"/>
                        <a:pt x="5018" y="1380"/>
                        <a:pt x="5028" y="1380"/>
                      </a:cubicBezTo>
                      <a:cubicBezTo>
                        <a:pt x="5083" y="1380"/>
                        <a:pt x="5138" y="1356"/>
                        <a:pt x="5178" y="1312"/>
                      </a:cubicBezTo>
                      <a:cubicBezTo>
                        <a:pt x="5221" y="1267"/>
                        <a:pt x="5242" y="1204"/>
                        <a:pt x="5231" y="1143"/>
                      </a:cubicBezTo>
                      <a:cubicBezTo>
                        <a:pt x="5745" y="701"/>
                        <a:pt x="6462" y="454"/>
                        <a:pt x="7172" y="454"/>
                      </a:cubicBezTo>
                      <a:close/>
                      <a:moveTo>
                        <a:pt x="7259" y="1"/>
                      </a:moveTo>
                      <a:cubicBezTo>
                        <a:pt x="6923" y="1"/>
                        <a:pt x="6553" y="55"/>
                        <a:pt x="6205" y="160"/>
                      </a:cubicBezTo>
                      <a:cubicBezTo>
                        <a:pt x="5632" y="333"/>
                        <a:pt x="5198" y="616"/>
                        <a:pt x="4981" y="960"/>
                      </a:cubicBezTo>
                      <a:cubicBezTo>
                        <a:pt x="4906" y="952"/>
                        <a:pt x="4832" y="944"/>
                        <a:pt x="4755" y="935"/>
                      </a:cubicBezTo>
                      <a:cubicBezTo>
                        <a:pt x="4187" y="871"/>
                        <a:pt x="3609" y="807"/>
                        <a:pt x="3036" y="807"/>
                      </a:cubicBezTo>
                      <a:cubicBezTo>
                        <a:pt x="2473" y="807"/>
                        <a:pt x="1916" y="869"/>
                        <a:pt x="1380" y="1054"/>
                      </a:cubicBezTo>
                      <a:cubicBezTo>
                        <a:pt x="674" y="1293"/>
                        <a:pt x="141" y="1834"/>
                        <a:pt x="52" y="2401"/>
                      </a:cubicBezTo>
                      <a:cubicBezTo>
                        <a:pt x="1" y="2717"/>
                        <a:pt x="62" y="3187"/>
                        <a:pt x="644" y="3619"/>
                      </a:cubicBezTo>
                      <a:cubicBezTo>
                        <a:pt x="1034" y="3939"/>
                        <a:pt x="1527" y="4020"/>
                        <a:pt x="2003" y="4102"/>
                      </a:cubicBezTo>
                      <a:cubicBezTo>
                        <a:pt x="2078" y="4115"/>
                        <a:pt x="2153" y="4128"/>
                        <a:pt x="2229" y="4143"/>
                      </a:cubicBezTo>
                      <a:cubicBezTo>
                        <a:pt x="2296" y="4331"/>
                        <a:pt x="2445" y="4472"/>
                        <a:pt x="2591" y="4609"/>
                      </a:cubicBezTo>
                      <a:cubicBezTo>
                        <a:pt x="2624" y="4640"/>
                        <a:pt x="2655" y="4669"/>
                        <a:pt x="2685" y="4698"/>
                      </a:cubicBezTo>
                      <a:lnTo>
                        <a:pt x="2688" y="4699"/>
                      </a:lnTo>
                      <a:cubicBezTo>
                        <a:pt x="3018" y="4960"/>
                        <a:pt x="3458" y="5032"/>
                        <a:pt x="3847" y="5068"/>
                      </a:cubicBezTo>
                      <a:cubicBezTo>
                        <a:pt x="3946" y="5077"/>
                        <a:pt x="4047" y="5081"/>
                        <a:pt x="4146" y="5081"/>
                      </a:cubicBezTo>
                      <a:cubicBezTo>
                        <a:pt x="4737" y="5081"/>
                        <a:pt x="5320" y="4946"/>
                        <a:pt x="5887" y="4816"/>
                      </a:cubicBezTo>
                      <a:cubicBezTo>
                        <a:pt x="6215" y="4740"/>
                        <a:pt x="6555" y="4661"/>
                        <a:pt x="6890" y="4612"/>
                      </a:cubicBezTo>
                      <a:cubicBezTo>
                        <a:pt x="6904" y="4610"/>
                        <a:pt x="6917" y="4608"/>
                        <a:pt x="6930" y="4608"/>
                      </a:cubicBezTo>
                      <a:cubicBezTo>
                        <a:pt x="6999" y="4608"/>
                        <a:pt x="7061" y="4638"/>
                        <a:pt x="7128" y="4669"/>
                      </a:cubicBezTo>
                      <a:cubicBezTo>
                        <a:pt x="7152" y="4682"/>
                        <a:pt x="7180" y="4695"/>
                        <a:pt x="7209" y="4705"/>
                      </a:cubicBezTo>
                      <a:cubicBezTo>
                        <a:pt x="7352" y="4755"/>
                        <a:pt x="7498" y="4794"/>
                        <a:pt x="7622" y="4828"/>
                      </a:cubicBezTo>
                      <a:cubicBezTo>
                        <a:pt x="8190" y="4988"/>
                        <a:pt x="8704" y="5067"/>
                        <a:pt x="9174" y="5067"/>
                      </a:cubicBezTo>
                      <a:cubicBezTo>
                        <a:pt x="9440" y="5067"/>
                        <a:pt x="9692" y="5042"/>
                        <a:pt x="9932" y="4991"/>
                      </a:cubicBezTo>
                      <a:cubicBezTo>
                        <a:pt x="10599" y="4864"/>
                        <a:pt x="11214" y="4575"/>
                        <a:pt x="11806" y="4299"/>
                      </a:cubicBezTo>
                      <a:cubicBezTo>
                        <a:pt x="12024" y="4314"/>
                        <a:pt x="12239" y="4322"/>
                        <a:pt x="12450" y="4322"/>
                      </a:cubicBezTo>
                      <a:cubicBezTo>
                        <a:pt x="12903" y="4322"/>
                        <a:pt x="13338" y="4286"/>
                        <a:pt x="13750" y="4215"/>
                      </a:cubicBezTo>
                      <a:cubicBezTo>
                        <a:pt x="14030" y="4167"/>
                        <a:pt x="14305" y="4054"/>
                        <a:pt x="14504" y="3901"/>
                      </a:cubicBezTo>
                      <a:cubicBezTo>
                        <a:pt x="14748" y="3713"/>
                        <a:pt x="14877" y="3471"/>
                        <a:pt x="14877" y="3198"/>
                      </a:cubicBezTo>
                      <a:cubicBezTo>
                        <a:pt x="14807" y="2378"/>
                        <a:pt x="13701" y="2134"/>
                        <a:pt x="13040" y="1989"/>
                      </a:cubicBezTo>
                      <a:lnTo>
                        <a:pt x="13016" y="1984"/>
                      </a:lnTo>
                      <a:cubicBezTo>
                        <a:pt x="12817" y="1452"/>
                        <a:pt x="12535" y="1120"/>
                        <a:pt x="12176" y="998"/>
                      </a:cubicBezTo>
                      <a:cubicBezTo>
                        <a:pt x="11817" y="877"/>
                        <a:pt x="11445" y="818"/>
                        <a:pt x="11084" y="818"/>
                      </a:cubicBezTo>
                      <a:cubicBezTo>
                        <a:pt x="10519" y="818"/>
                        <a:pt x="9979" y="962"/>
                        <a:pt x="9550" y="1242"/>
                      </a:cubicBezTo>
                      <a:cubicBezTo>
                        <a:pt x="9107" y="738"/>
                        <a:pt x="8499" y="151"/>
                        <a:pt x="7712" y="39"/>
                      </a:cubicBezTo>
                      <a:cubicBezTo>
                        <a:pt x="7573" y="13"/>
                        <a:pt x="7420" y="1"/>
                        <a:pt x="7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9"/>
                <p:cNvSpPr/>
                <p:nvPr/>
              </p:nvSpPr>
              <p:spPr>
                <a:xfrm>
                  <a:off x="3418850" y="2245150"/>
                  <a:ext cx="191600" cy="92350"/>
                </a:xfrm>
                <a:custGeom>
                  <a:avLst/>
                  <a:gdLst/>
                  <a:ahLst/>
                  <a:cxnLst/>
                  <a:rect l="l" t="t" r="r" b="b"/>
                  <a:pathLst>
                    <a:path w="7664" h="3694" extrusionOk="0">
                      <a:moveTo>
                        <a:pt x="4683" y="449"/>
                      </a:moveTo>
                      <a:cubicBezTo>
                        <a:pt x="4800" y="449"/>
                        <a:pt x="4916" y="465"/>
                        <a:pt x="5025" y="496"/>
                      </a:cubicBezTo>
                      <a:lnTo>
                        <a:pt x="5030" y="496"/>
                      </a:lnTo>
                      <a:cubicBezTo>
                        <a:pt x="5085" y="514"/>
                        <a:pt x="5132" y="531"/>
                        <a:pt x="5175" y="552"/>
                      </a:cubicBezTo>
                      <a:cubicBezTo>
                        <a:pt x="5244" y="579"/>
                        <a:pt x="5302" y="617"/>
                        <a:pt x="5356" y="664"/>
                      </a:cubicBezTo>
                      <a:cubicBezTo>
                        <a:pt x="5363" y="670"/>
                        <a:pt x="5371" y="677"/>
                        <a:pt x="5377" y="683"/>
                      </a:cubicBezTo>
                      <a:lnTo>
                        <a:pt x="5382" y="689"/>
                      </a:lnTo>
                      <a:lnTo>
                        <a:pt x="5390" y="696"/>
                      </a:lnTo>
                      <a:cubicBezTo>
                        <a:pt x="5398" y="699"/>
                        <a:pt x="5406" y="706"/>
                        <a:pt x="5413" y="716"/>
                      </a:cubicBezTo>
                      <a:lnTo>
                        <a:pt x="5417" y="719"/>
                      </a:lnTo>
                      <a:lnTo>
                        <a:pt x="5420" y="725"/>
                      </a:lnTo>
                      <a:cubicBezTo>
                        <a:pt x="5429" y="735"/>
                        <a:pt x="5438" y="746"/>
                        <a:pt x="5445" y="756"/>
                      </a:cubicBezTo>
                      <a:lnTo>
                        <a:pt x="5452" y="765"/>
                      </a:lnTo>
                      <a:cubicBezTo>
                        <a:pt x="5462" y="776"/>
                        <a:pt x="5470" y="786"/>
                        <a:pt x="5479" y="800"/>
                      </a:cubicBezTo>
                      <a:lnTo>
                        <a:pt x="5484" y="807"/>
                      </a:lnTo>
                      <a:cubicBezTo>
                        <a:pt x="5493" y="820"/>
                        <a:pt x="5500" y="830"/>
                        <a:pt x="5509" y="845"/>
                      </a:cubicBezTo>
                      <a:cubicBezTo>
                        <a:pt x="5573" y="950"/>
                        <a:pt x="5624" y="1068"/>
                        <a:pt x="5671" y="1183"/>
                      </a:cubicBezTo>
                      <a:cubicBezTo>
                        <a:pt x="5710" y="1270"/>
                        <a:pt x="5748" y="1361"/>
                        <a:pt x="5792" y="1445"/>
                      </a:cubicBezTo>
                      <a:lnTo>
                        <a:pt x="5793" y="1448"/>
                      </a:lnTo>
                      <a:cubicBezTo>
                        <a:pt x="5798" y="1454"/>
                        <a:pt x="5801" y="1457"/>
                        <a:pt x="5806" y="1463"/>
                      </a:cubicBezTo>
                      <a:cubicBezTo>
                        <a:pt x="5812" y="1470"/>
                        <a:pt x="5820" y="1476"/>
                        <a:pt x="5824" y="1483"/>
                      </a:cubicBezTo>
                      <a:cubicBezTo>
                        <a:pt x="5834" y="1490"/>
                        <a:pt x="5841" y="1498"/>
                        <a:pt x="5849" y="1503"/>
                      </a:cubicBezTo>
                      <a:lnTo>
                        <a:pt x="5850" y="1505"/>
                      </a:lnTo>
                      <a:cubicBezTo>
                        <a:pt x="5856" y="1508"/>
                        <a:pt x="5859" y="1512"/>
                        <a:pt x="5865" y="1514"/>
                      </a:cubicBezTo>
                      <a:cubicBezTo>
                        <a:pt x="5868" y="1515"/>
                        <a:pt x="5871" y="1517"/>
                        <a:pt x="5873" y="1520"/>
                      </a:cubicBezTo>
                      <a:lnTo>
                        <a:pt x="5875" y="1521"/>
                      </a:lnTo>
                      <a:cubicBezTo>
                        <a:pt x="5878" y="1522"/>
                        <a:pt x="5879" y="1522"/>
                        <a:pt x="5881" y="1525"/>
                      </a:cubicBezTo>
                      <a:lnTo>
                        <a:pt x="5885" y="1527"/>
                      </a:lnTo>
                      <a:cubicBezTo>
                        <a:pt x="5891" y="1528"/>
                        <a:pt x="5894" y="1533"/>
                        <a:pt x="5900" y="1534"/>
                      </a:cubicBezTo>
                      <a:cubicBezTo>
                        <a:pt x="5908" y="1537"/>
                        <a:pt x="5917" y="1543"/>
                        <a:pt x="5929" y="1546"/>
                      </a:cubicBezTo>
                      <a:lnTo>
                        <a:pt x="5938" y="1550"/>
                      </a:lnTo>
                      <a:cubicBezTo>
                        <a:pt x="5946" y="1553"/>
                        <a:pt x="5958" y="1557"/>
                        <a:pt x="5967" y="1559"/>
                      </a:cubicBezTo>
                      <a:lnTo>
                        <a:pt x="5971" y="1559"/>
                      </a:lnTo>
                      <a:cubicBezTo>
                        <a:pt x="5974" y="1560"/>
                        <a:pt x="5978" y="1560"/>
                        <a:pt x="5980" y="1563"/>
                      </a:cubicBezTo>
                      <a:cubicBezTo>
                        <a:pt x="5986" y="1565"/>
                        <a:pt x="5990" y="1565"/>
                        <a:pt x="5996" y="1566"/>
                      </a:cubicBezTo>
                      <a:cubicBezTo>
                        <a:pt x="6005" y="1568"/>
                        <a:pt x="6015" y="1571"/>
                        <a:pt x="6025" y="1572"/>
                      </a:cubicBezTo>
                      <a:cubicBezTo>
                        <a:pt x="6059" y="1578"/>
                        <a:pt x="6091" y="1582"/>
                        <a:pt x="6121" y="1587"/>
                      </a:cubicBezTo>
                      <a:cubicBezTo>
                        <a:pt x="6432" y="1619"/>
                        <a:pt x="6675" y="1681"/>
                        <a:pt x="6897" y="1782"/>
                      </a:cubicBezTo>
                      <a:cubicBezTo>
                        <a:pt x="6993" y="1820"/>
                        <a:pt x="7074" y="1871"/>
                        <a:pt x="7133" y="1928"/>
                      </a:cubicBezTo>
                      <a:cubicBezTo>
                        <a:pt x="7254" y="2041"/>
                        <a:pt x="7273" y="2178"/>
                        <a:pt x="7185" y="2299"/>
                      </a:cubicBezTo>
                      <a:lnTo>
                        <a:pt x="7204" y="2311"/>
                      </a:lnTo>
                      <a:lnTo>
                        <a:pt x="7204" y="2311"/>
                      </a:lnTo>
                      <a:lnTo>
                        <a:pt x="7184" y="2301"/>
                      </a:lnTo>
                      <a:cubicBezTo>
                        <a:pt x="7178" y="2309"/>
                        <a:pt x="7171" y="2317"/>
                        <a:pt x="7163" y="2325"/>
                      </a:cubicBezTo>
                      <a:lnTo>
                        <a:pt x="7162" y="2330"/>
                      </a:lnTo>
                      <a:cubicBezTo>
                        <a:pt x="7155" y="2339"/>
                        <a:pt x="7147" y="2346"/>
                        <a:pt x="7139" y="2355"/>
                      </a:cubicBezTo>
                      <a:lnTo>
                        <a:pt x="7136" y="2358"/>
                      </a:lnTo>
                      <a:lnTo>
                        <a:pt x="7120" y="2374"/>
                      </a:lnTo>
                      <a:cubicBezTo>
                        <a:pt x="7118" y="2375"/>
                        <a:pt x="7114" y="2379"/>
                        <a:pt x="7111" y="2381"/>
                      </a:cubicBezTo>
                      <a:lnTo>
                        <a:pt x="7106" y="2382"/>
                      </a:lnTo>
                      <a:lnTo>
                        <a:pt x="7121" y="2401"/>
                      </a:lnTo>
                      <a:lnTo>
                        <a:pt x="7105" y="2384"/>
                      </a:lnTo>
                      <a:lnTo>
                        <a:pt x="7089" y="2397"/>
                      </a:lnTo>
                      <a:cubicBezTo>
                        <a:pt x="7083" y="2403"/>
                        <a:pt x="7076" y="2406"/>
                        <a:pt x="7069" y="2411"/>
                      </a:cubicBezTo>
                      <a:lnTo>
                        <a:pt x="7067" y="2413"/>
                      </a:lnTo>
                      <a:cubicBezTo>
                        <a:pt x="7063" y="2417"/>
                        <a:pt x="7060" y="2419"/>
                        <a:pt x="7054" y="2423"/>
                      </a:cubicBezTo>
                      <a:cubicBezTo>
                        <a:pt x="7048" y="2426"/>
                        <a:pt x="7045" y="2430"/>
                        <a:pt x="7039" y="2432"/>
                      </a:cubicBezTo>
                      <a:lnTo>
                        <a:pt x="7026" y="2439"/>
                      </a:lnTo>
                      <a:cubicBezTo>
                        <a:pt x="7012" y="2448"/>
                        <a:pt x="7000" y="2455"/>
                        <a:pt x="6985" y="2464"/>
                      </a:cubicBezTo>
                      <a:cubicBezTo>
                        <a:pt x="6967" y="2474"/>
                        <a:pt x="6946" y="2483"/>
                        <a:pt x="6927" y="2492"/>
                      </a:cubicBezTo>
                      <a:cubicBezTo>
                        <a:pt x="6765" y="2562"/>
                        <a:pt x="6585" y="2585"/>
                        <a:pt x="6411" y="2607"/>
                      </a:cubicBezTo>
                      <a:cubicBezTo>
                        <a:pt x="6268" y="2624"/>
                        <a:pt x="6121" y="2645"/>
                        <a:pt x="5981" y="2690"/>
                      </a:cubicBezTo>
                      <a:lnTo>
                        <a:pt x="5977" y="2693"/>
                      </a:lnTo>
                      <a:cubicBezTo>
                        <a:pt x="5908" y="2726"/>
                        <a:pt x="5853" y="2780"/>
                        <a:pt x="5802" y="2833"/>
                      </a:cubicBezTo>
                      <a:cubicBezTo>
                        <a:pt x="5754" y="2882"/>
                        <a:pt x="5704" y="2933"/>
                        <a:pt x="5640" y="2965"/>
                      </a:cubicBezTo>
                      <a:lnTo>
                        <a:pt x="5639" y="2967"/>
                      </a:lnTo>
                      <a:cubicBezTo>
                        <a:pt x="5362" y="3155"/>
                        <a:pt x="5014" y="3268"/>
                        <a:pt x="4604" y="3300"/>
                      </a:cubicBezTo>
                      <a:cubicBezTo>
                        <a:pt x="4545" y="3306"/>
                        <a:pt x="4487" y="3309"/>
                        <a:pt x="4430" y="3309"/>
                      </a:cubicBezTo>
                      <a:cubicBezTo>
                        <a:pt x="4193" y="3309"/>
                        <a:pt x="3976" y="3258"/>
                        <a:pt x="3784" y="3152"/>
                      </a:cubicBezTo>
                      <a:lnTo>
                        <a:pt x="3781" y="3149"/>
                      </a:lnTo>
                      <a:cubicBezTo>
                        <a:pt x="3703" y="3120"/>
                        <a:pt x="3628" y="3080"/>
                        <a:pt x="3555" y="3042"/>
                      </a:cubicBezTo>
                      <a:cubicBezTo>
                        <a:pt x="3437" y="2980"/>
                        <a:pt x="3314" y="2914"/>
                        <a:pt x="3176" y="2889"/>
                      </a:cubicBezTo>
                      <a:lnTo>
                        <a:pt x="3171" y="2889"/>
                      </a:lnTo>
                      <a:cubicBezTo>
                        <a:pt x="3017" y="2889"/>
                        <a:pt x="2857" y="2894"/>
                        <a:pt x="2704" y="2900"/>
                      </a:cubicBezTo>
                      <a:cubicBezTo>
                        <a:pt x="2541" y="2905"/>
                        <a:pt x="2377" y="2911"/>
                        <a:pt x="2212" y="2911"/>
                      </a:cubicBezTo>
                      <a:cubicBezTo>
                        <a:pt x="1824" y="2911"/>
                        <a:pt x="1433" y="2880"/>
                        <a:pt x="1057" y="2748"/>
                      </a:cubicBezTo>
                      <a:cubicBezTo>
                        <a:pt x="864" y="2701"/>
                        <a:pt x="656" y="2566"/>
                        <a:pt x="539" y="2411"/>
                      </a:cubicBezTo>
                      <a:cubicBezTo>
                        <a:pt x="538" y="2409"/>
                        <a:pt x="535" y="2404"/>
                        <a:pt x="532" y="2401"/>
                      </a:cubicBezTo>
                      <a:lnTo>
                        <a:pt x="529" y="2395"/>
                      </a:lnTo>
                      <a:cubicBezTo>
                        <a:pt x="466" y="2309"/>
                        <a:pt x="408" y="2183"/>
                        <a:pt x="474" y="2063"/>
                      </a:cubicBezTo>
                      <a:cubicBezTo>
                        <a:pt x="478" y="2062"/>
                        <a:pt x="480" y="2059"/>
                        <a:pt x="481" y="2056"/>
                      </a:cubicBezTo>
                      <a:cubicBezTo>
                        <a:pt x="528" y="1980"/>
                        <a:pt x="618" y="1916"/>
                        <a:pt x="754" y="1871"/>
                      </a:cubicBezTo>
                      <a:cubicBezTo>
                        <a:pt x="918" y="1806"/>
                        <a:pt x="1074" y="1776"/>
                        <a:pt x="1227" y="1776"/>
                      </a:cubicBezTo>
                      <a:cubicBezTo>
                        <a:pt x="1275" y="1776"/>
                        <a:pt x="1322" y="1779"/>
                        <a:pt x="1370" y="1785"/>
                      </a:cubicBezTo>
                      <a:lnTo>
                        <a:pt x="1374" y="1785"/>
                      </a:lnTo>
                      <a:cubicBezTo>
                        <a:pt x="1456" y="1779"/>
                        <a:pt x="1516" y="1734"/>
                        <a:pt x="1536" y="1662"/>
                      </a:cubicBezTo>
                      <a:cubicBezTo>
                        <a:pt x="1558" y="1587"/>
                        <a:pt x="1527" y="1499"/>
                        <a:pt x="1462" y="1452"/>
                      </a:cubicBezTo>
                      <a:cubicBezTo>
                        <a:pt x="1447" y="1441"/>
                        <a:pt x="1428" y="1432"/>
                        <a:pt x="1411" y="1425"/>
                      </a:cubicBezTo>
                      <a:cubicBezTo>
                        <a:pt x="1390" y="1161"/>
                        <a:pt x="1532" y="921"/>
                        <a:pt x="1799" y="765"/>
                      </a:cubicBezTo>
                      <a:cubicBezTo>
                        <a:pt x="1972" y="664"/>
                        <a:pt x="2172" y="614"/>
                        <a:pt x="2363" y="614"/>
                      </a:cubicBezTo>
                      <a:cubicBezTo>
                        <a:pt x="2549" y="614"/>
                        <a:pt x="2727" y="662"/>
                        <a:pt x="2862" y="757"/>
                      </a:cubicBezTo>
                      <a:lnTo>
                        <a:pt x="2865" y="760"/>
                      </a:lnTo>
                      <a:cubicBezTo>
                        <a:pt x="2931" y="788"/>
                        <a:pt x="3007" y="861"/>
                        <a:pt x="3087" y="938"/>
                      </a:cubicBezTo>
                      <a:cubicBezTo>
                        <a:pt x="3211" y="1057"/>
                        <a:pt x="3346" y="1187"/>
                        <a:pt x="3478" y="1187"/>
                      </a:cubicBezTo>
                      <a:cubicBezTo>
                        <a:pt x="3531" y="1187"/>
                        <a:pt x="3584" y="1166"/>
                        <a:pt x="3635" y="1113"/>
                      </a:cubicBezTo>
                      <a:cubicBezTo>
                        <a:pt x="3636" y="1111"/>
                        <a:pt x="3638" y="1107"/>
                        <a:pt x="3641" y="1104"/>
                      </a:cubicBezTo>
                      <a:cubicBezTo>
                        <a:pt x="3791" y="669"/>
                        <a:pt x="4245" y="449"/>
                        <a:pt x="4683" y="449"/>
                      </a:cubicBezTo>
                      <a:close/>
                      <a:moveTo>
                        <a:pt x="4735" y="0"/>
                      </a:moveTo>
                      <a:cubicBezTo>
                        <a:pt x="4597" y="0"/>
                        <a:pt x="4457" y="18"/>
                        <a:pt x="4321" y="55"/>
                      </a:cubicBezTo>
                      <a:cubicBezTo>
                        <a:pt x="3951" y="154"/>
                        <a:pt x="3657" y="377"/>
                        <a:pt x="3488" y="679"/>
                      </a:cubicBezTo>
                      <a:cubicBezTo>
                        <a:pt x="3250" y="459"/>
                        <a:pt x="2931" y="171"/>
                        <a:pt x="2527" y="160"/>
                      </a:cubicBezTo>
                      <a:cubicBezTo>
                        <a:pt x="2493" y="157"/>
                        <a:pt x="2459" y="155"/>
                        <a:pt x="2424" y="155"/>
                      </a:cubicBezTo>
                      <a:cubicBezTo>
                        <a:pt x="2028" y="155"/>
                        <a:pt x="1587" y="343"/>
                        <a:pt x="1323" y="632"/>
                      </a:cubicBezTo>
                      <a:cubicBezTo>
                        <a:pt x="1124" y="849"/>
                        <a:pt x="1039" y="1103"/>
                        <a:pt x="1077" y="1364"/>
                      </a:cubicBezTo>
                      <a:cubicBezTo>
                        <a:pt x="1068" y="1363"/>
                        <a:pt x="1058" y="1363"/>
                        <a:pt x="1048" y="1363"/>
                      </a:cubicBezTo>
                      <a:cubicBezTo>
                        <a:pt x="557" y="1363"/>
                        <a:pt x="148" y="1620"/>
                        <a:pt x="45" y="2003"/>
                      </a:cubicBezTo>
                      <a:cubicBezTo>
                        <a:pt x="0" y="2174"/>
                        <a:pt x="25" y="2346"/>
                        <a:pt x="109" y="2506"/>
                      </a:cubicBezTo>
                      <a:cubicBezTo>
                        <a:pt x="203" y="2680"/>
                        <a:pt x="373" y="2833"/>
                        <a:pt x="599" y="2948"/>
                      </a:cubicBezTo>
                      <a:cubicBezTo>
                        <a:pt x="1144" y="3199"/>
                        <a:pt x="1742" y="3222"/>
                        <a:pt x="2331" y="3222"/>
                      </a:cubicBezTo>
                      <a:cubicBezTo>
                        <a:pt x="2391" y="3222"/>
                        <a:pt x="2451" y="3222"/>
                        <a:pt x="2511" y="3222"/>
                      </a:cubicBezTo>
                      <a:cubicBezTo>
                        <a:pt x="2674" y="3222"/>
                        <a:pt x="2844" y="3222"/>
                        <a:pt x="3010" y="3226"/>
                      </a:cubicBezTo>
                      <a:cubicBezTo>
                        <a:pt x="3058" y="3298"/>
                        <a:pt x="3123" y="3353"/>
                        <a:pt x="3199" y="3388"/>
                      </a:cubicBezTo>
                      <a:cubicBezTo>
                        <a:pt x="3444" y="3509"/>
                        <a:pt x="3735" y="3637"/>
                        <a:pt x="4052" y="3684"/>
                      </a:cubicBezTo>
                      <a:cubicBezTo>
                        <a:pt x="4139" y="3691"/>
                        <a:pt x="4228" y="3694"/>
                        <a:pt x="4316" y="3694"/>
                      </a:cubicBezTo>
                      <a:cubicBezTo>
                        <a:pt x="4763" y="3694"/>
                        <a:pt x="5203" y="3592"/>
                        <a:pt x="5576" y="3401"/>
                      </a:cubicBezTo>
                      <a:cubicBezTo>
                        <a:pt x="5703" y="3343"/>
                        <a:pt x="5827" y="3228"/>
                        <a:pt x="5936" y="3127"/>
                      </a:cubicBezTo>
                      <a:cubicBezTo>
                        <a:pt x="5954" y="3111"/>
                        <a:pt x="5973" y="3095"/>
                        <a:pt x="5989" y="3079"/>
                      </a:cubicBezTo>
                      <a:cubicBezTo>
                        <a:pt x="5999" y="3074"/>
                        <a:pt x="6011" y="3072"/>
                        <a:pt x="6023" y="3072"/>
                      </a:cubicBezTo>
                      <a:cubicBezTo>
                        <a:pt x="6041" y="3072"/>
                        <a:pt x="6059" y="3076"/>
                        <a:pt x="6078" y="3079"/>
                      </a:cubicBezTo>
                      <a:cubicBezTo>
                        <a:pt x="6098" y="3082"/>
                        <a:pt x="6118" y="3086"/>
                        <a:pt x="6139" y="3086"/>
                      </a:cubicBezTo>
                      <a:cubicBezTo>
                        <a:pt x="6147" y="3086"/>
                        <a:pt x="6156" y="3085"/>
                        <a:pt x="6165" y="3083"/>
                      </a:cubicBezTo>
                      <a:cubicBezTo>
                        <a:pt x="6848" y="3019"/>
                        <a:pt x="7637" y="2850"/>
                        <a:pt x="7663" y="2135"/>
                      </a:cubicBezTo>
                      <a:lnTo>
                        <a:pt x="7663" y="2132"/>
                      </a:lnTo>
                      <a:cubicBezTo>
                        <a:pt x="7593" y="1416"/>
                        <a:pt x="6695" y="1278"/>
                        <a:pt x="6147" y="1197"/>
                      </a:cubicBezTo>
                      <a:cubicBezTo>
                        <a:pt x="6016" y="816"/>
                        <a:pt x="5856" y="429"/>
                        <a:pt x="5493" y="205"/>
                      </a:cubicBezTo>
                      <a:cubicBezTo>
                        <a:pt x="5274" y="70"/>
                        <a:pt x="5008" y="0"/>
                        <a:pt x="4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9"/>
                <p:cNvSpPr/>
                <p:nvPr/>
              </p:nvSpPr>
              <p:spPr>
                <a:xfrm>
                  <a:off x="3377925" y="1986250"/>
                  <a:ext cx="86525" cy="84525"/>
                </a:xfrm>
                <a:custGeom>
                  <a:avLst/>
                  <a:gdLst/>
                  <a:ahLst/>
                  <a:cxnLst/>
                  <a:rect l="l" t="t" r="r" b="b"/>
                  <a:pathLst>
                    <a:path w="3461" h="3381" extrusionOk="0">
                      <a:moveTo>
                        <a:pt x="2005" y="344"/>
                      </a:moveTo>
                      <a:cubicBezTo>
                        <a:pt x="2051" y="344"/>
                        <a:pt x="2087" y="355"/>
                        <a:pt x="2114" y="377"/>
                      </a:cubicBezTo>
                      <a:cubicBezTo>
                        <a:pt x="2195" y="444"/>
                        <a:pt x="2191" y="605"/>
                        <a:pt x="2188" y="779"/>
                      </a:cubicBezTo>
                      <a:cubicBezTo>
                        <a:pt x="2182" y="1021"/>
                        <a:pt x="2176" y="1295"/>
                        <a:pt x="2436" y="1324"/>
                      </a:cubicBezTo>
                      <a:cubicBezTo>
                        <a:pt x="2584" y="1360"/>
                        <a:pt x="2756" y="1403"/>
                        <a:pt x="2893" y="1506"/>
                      </a:cubicBezTo>
                      <a:cubicBezTo>
                        <a:pt x="2981" y="1573"/>
                        <a:pt x="3046" y="1684"/>
                        <a:pt x="3054" y="1779"/>
                      </a:cubicBezTo>
                      <a:cubicBezTo>
                        <a:pt x="3057" y="1837"/>
                        <a:pt x="3041" y="1886"/>
                        <a:pt x="3003" y="1924"/>
                      </a:cubicBezTo>
                      <a:cubicBezTo>
                        <a:pt x="2990" y="1937"/>
                        <a:pt x="2975" y="1949"/>
                        <a:pt x="2959" y="1958"/>
                      </a:cubicBezTo>
                      <a:lnTo>
                        <a:pt x="2956" y="1959"/>
                      </a:lnTo>
                      <a:cubicBezTo>
                        <a:pt x="2861" y="2034"/>
                        <a:pt x="2748" y="2045"/>
                        <a:pt x="2624" y="2056"/>
                      </a:cubicBezTo>
                      <a:cubicBezTo>
                        <a:pt x="2510" y="2067"/>
                        <a:pt x="2394" y="2077"/>
                        <a:pt x="2297" y="2143"/>
                      </a:cubicBezTo>
                      <a:lnTo>
                        <a:pt x="2296" y="2146"/>
                      </a:lnTo>
                      <a:lnTo>
                        <a:pt x="2293" y="2147"/>
                      </a:lnTo>
                      <a:cubicBezTo>
                        <a:pt x="2264" y="2175"/>
                        <a:pt x="2245" y="2206"/>
                        <a:pt x="2227" y="2242"/>
                      </a:cubicBezTo>
                      <a:cubicBezTo>
                        <a:pt x="2195" y="2316"/>
                        <a:pt x="2191" y="2404"/>
                        <a:pt x="2189" y="2485"/>
                      </a:cubicBezTo>
                      <a:cubicBezTo>
                        <a:pt x="2188" y="2515"/>
                        <a:pt x="2188" y="2542"/>
                        <a:pt x="2187" y="2571"/>
                      </a:cubicBezTo>
                      <a:cubicBezTo>
                        <a:pt x="2181" y="2724"/>
                        <a:pt x="2131" y="2864"/>
                        <a:pt x="2055" y="2945"/>
                      </a:cubicBezTo>
                      <a:cubicBezTo>
                        <a:pt x="2007" y="2994"/>
                        <a:pt x="1949" y="3022"/>
                        <a:pt x="1881" y="3028"/>
                      </a:cubicBezTo>
                      <a:cubicBezTo>
                        <a:pt x="1744" y="3012"/>
                        <a:pt x="1695" y="2886"/>
                        <a:pt x="1644" y="2755"/>
                      </a:cubicBezTo>
                      <a:cubicBezTo>
                        <a:pt x="1593" y="2624"/>
                        <a:pt x="1541" y="2488"/>
                        <a:pt x="1397" y="2448"/>
                      </a:cubicBezTo>
                      <a:cubicBezTo>
                        <a:pt x="1376" y="2442"/>
                        <a:pt x="1357" y="2440"/>
                        <a:pt x="1338" y="2440"/>
                      </a:cubicBezTo>
                      <a:cubicBezTo>
                        <a:pt x="1265" y="2440"/>
                        <a:pt x="1200" y="2471"/>
                        <a:pt x="1134" y="2500"/>
                      </a:cubicBezTo>
                      <a:cubicBezTo>
                        <a:pt x="1102" y="2515"/>
                        <a:pt x="1072" y="2529"/>
                        <a:pt x="1038" y="2541"/>
                      </a:cubicBezTo>
                      <a:cubicBezTo>
                        <a:pt x="971" y="2567"/>
                        <a:pt x="882" y="2587"/>
                        <a:pt x="792" y="2587"/>
                      </a:cubicBezTo>
                      <a:cubicBezTo>
                        <a:pt x="653" y="2587"/>
                        <a:pt x="512" y="2540"/>
                        <a:pt x="448" y="2402"/>
                      </a:cubicBezTo>
                      <a:cubicBezTo>
                        <a:pt x="409" y="2316"/>
                        <a:pt x="358" y="2089"/>
                        <a:pt x="748" y="1838"/>
                      </a:cubicBezTo>
                      <a:lnTo>
                        <a:pt x="803" y="1806"/>
                      </a:lnTo>
                      <a:lnTo>
                        <a:pt x="805" y="1806"/>
                      </a:lnTo>
                      <a:cubicBezTo>
                        <a:pt x="857" y="1784"/>
                        <a:pt x="920" y="1761"/>
                        <a:pt x="952" y="1710"/>
                      </a:cubicBezTo>
                      <a:cubicBezTo>
                        <a:pt x="964" y="1693"/>
                        <a:pt x="973" y="1675"/>
                        <a:pt x="978" y="1656"/>
                      </a:cubicBezTo>
                      <a:lnTo>
                        <a:pt x="984" y="1653"/>
                      </a:lnTo>
                      <a:cubicBezTo>
                        <a:pt x="1008" y="1631"/>
                        <a:pt x="1013" y="1608"/>
                        <a:pt x="1013" y="1594"/>
                      </a:cubicBezTo>
                      <a:cubicBezTo>
                        <a:pt x="1010" y="1525"/>
                        <a:pt x="919" y="1455"/>
                        <a:pt x="828" y="1385"/>
                      </a:cubicBezTo>
                      <a:cubicBezTo>
                        <a:pt x="774" y="1343"/>
                        <a:pt x="718" y="1299"/>
                        <a:pt x="703" y="1270"/>
                      </a:cubicBezTo>
                      <a:lnTo>
                        <a:pt x="701" y="1267"/>
                      </a:lnTo>
                      <a:cubicBezTo>
                        <a:pt x="581" y="1113"/>
                        <a:pt x="416" y="802"/>
                        <a:pt x="564" y="619"/>
                      </a:cubicBezTo>
                      <a:lnTo>
                        <a:pt x="570" y="614"/>
                      </a:lnTo>
                      <a:cubicBezTo>
                        <a:pt x="595" y="602"/>
                        <a:pt x="619" y="596"/>
                        <a:pt x="644" y="596"/>
                      </a:cubicBezTo>
                      <a:cubicBezTo>
                        <a:pt x="755" y="596"/>
                        <a:pt x="860" y="717"/>
                        <a:pt x="971" y="843"/>
                      </a:cubicBezTo>
                      <a:cubicBezTo>
                        <a:pt x="1079" y="967"/>
                        <a:pt x="1181" y="1085"/>
                        <a:pt x="1295" y="1085"/>
                      </a:cubicBezTo>
                      <a:cubicBezTo>
                        <a:pt x="1296" y="1085"/>
                        <a:pt x="1297" y="1085"/>
                        <a:pt x="1299" y="1085"/>
                      </a:cubicBezTo>
                      <a:cubicBezTo>
                        <a:pt x="1353" y="1085"/>
                        <a:pt x="1402" y="1057"/>
                        <a:pt x="1451" y="1005"/>
                      </a:cubicBezTo>
                      <a:cubicBezTo>
                        <a:pt x="1455" y="999"/>
                        <a:pt x="1461" y="992"/>
                        <a:pt x="1467" y="984"/>
                      </a:cubicBezTo>
                      <a:cubicBezTo>
                        <a:pt x="1468" y="983"/>
                        <a:pt x="1470" y="981"/>
                        <a:pt x="1470" y="979"/>
                      </a:cubicBezTo>
                      <a:cubicBezTo>
                        <a:pt x="1477" y="961"/>
                        <a:pt x="1484" y="941"/>
                        <a:pt x="1491" y="923"/>
                      </a:cubicBezTo>
                      <a:cubicBezTo>
                        <a:pt x="1556" y="753"/>
                        <a:pt x="1621" y="576"/>
                        <a:pt x="1746" y="458"/>
                      </a:cubicBezTo>
                      <a:cubicBezTo>
                        <a:pt x="1795" y="414"/>
                        <a:pt x="1847" y="380"/>
                        <a:pt x="1910" y="356"/>
                      </a:cubicBezTo>
                      <a:cubicBezTo>
                        <a:pt x="1946" y="348"/>
                        <a:pt x="1977" y="344"/>
                        <a:pt x="2005" y="344"/>
                      </a:cubicBezTo>
                      <a:close/>
                      <a:moveTo>
                        <a:pt x="2069" y="0"/>
                      </a:moveTo>
                      <a:cubicBezTo>
                        <a:pt x="1956" y="0"/>
                        <a:pt x="1839" y="37"/>
                        <a:pt x="1726" y="108"/>
                      </a:cubicBezTo>
                      <a:cubicBezTo>
                        <a:pt x="1551" y="219"/>
                        <a:pt x="1397" y="406"/>
                        <a:pt x="1282" y="648"/>
                      </a:cubicBezTo>
                      <a:cubicBezTo>
                        <a:pt x="1061" y="390"/>
                        <a:pt x="823" y="251"/>
                        <a:pt x="610" y="251"/>
                      </a:cubicBezTo>
                      <a:cubicBezTo>
                        <a:pt x="573" y="251"/>
                        <a:pt x="536" y="256"/>
                        <a:pt x="500" y="264"/>
                      </a:cubicBezTo>
                      <a:cubicBezTo>
                        <a:pt x="330" y="307"/>
                        <a:pt x="202" y="447"/>
                        <a:pt x="159" y="640"/>
                      </a:cubicBezTo>
                      <a:cubicBezTo>
                        <a:pt x="85" y="986"/>
                        <a:pt x="301" y="1311"/>
                        <a:pt x="537" y="1509"/>
                      </a:cubicBezTo>
                      <a:cubicBezTo>
                        <a:pt x="213" y="1645"/>
                        <a:pt x="0" y="1958"/>
                        <a:pt x="16" y="2287"/>
                      </a:cubicBezTo>
                      <a:cubicBezTo>
                        <a:pt x="31" y="2477"/>
                        <a:pt x="114" y="2624"/>
                        <a:pt x="267" y="2724"/>
                      </a:cubicBezTo>
                      <a:cubicBezTo>
                        <a:pt x="416" y="2822"/>
                        <a:pt x="607" y="2861"/>
                        <a:pt x="794" y="2861"/>
                      </a:cubicBezTo>
                      <a:cubicBezTo>
                        <a:pt x="941" y="2861"/>
                        <a:pt x="1085" y="2837"/>
                        <a:pt x="1204" y="2799"/>
                      </a:cubicBezTo>
                      <a:cubicBezTo>
                        <a:pt x="1351" y="3184"/>
                        <a:pt x="1554" y="3379"/>
                        <a:pt x="1809" y="3380"/>
                      </a:cubicBezTo>
                      <a:lnTo>
                        <a:pt x="1821" y="3380"/>
                      </a:lnTo>
                      <a:cubicBezTo>
                        <a:pt x="1980" y="3380"/>
                        <a:pt x="2117" y="3326"/>
                        <a:pt x="2229" y="3217"/>
                      </a:cubicBezTo>
                      <a:cubicBezTo>
                        <a:pt x="2424" y="3028"/>
                        <a:pt x="2498" y="2719"/>
                        <a:pt x="2506" y="2483"/>
                      </a:cubicBezTo>
                      <a:cubicBezTo>
                        <a:pt x="3041" y="2481"/>
                        <a:pt x="3402" y="2249"/>
                        <a:pt x="3431" y="1889"/>
                      </a:cubicBezTo>
                      <a:cubicBezTo>
                        <a:pt x="3460" y="1557"/>
                        <a:pt x="3172" y="1168"/>
                        <a:pt x="2567" y="1062"/>
                      </a:cubicBezTo>
                      <a:cubicBezTo>
                        <a:pt x="2707" y="431"/>
                        <a:pt x="2474" y="108"/>
                        <a:pt x="2229" y="27"/>
                      </a:cubicBezTo>
                      <a:cubicBezTo>
                        <a:pt x="2178" y="9"/>
                        <a:pt x="2124" y="0"/>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9"/>
                <p:cNvSpPr/>
                <p:nvPr/>
              </p:nvSpPr>
              <p:spPr>
                <a:xfrm>
                  <a:off x="4066700" y="2134575"/>
                  <a:ext cx="84950" cy="86525"/>
                </a:xfrm>
                <a:custGeom>
                  <a:avLst/>
                  <a:gdLst/>
                  <a:ahLst/>
                  <a:cxnLst/>
                  <a:rect l="l" t="t" r="r" b="b"/>
                  <a:pathLst>
                    <a:path w="3398" h="3461" extrusionOk="0">
                      <a:moveTo>
                        <a:pt x="1749" y="399"/>
                      </a:moveTo>
                      <a:cubicBezTo>
                        <a:pt x="1761" y="404"/>
                        <a:pt x="1770" y="412"/>
                        <a:pt x="1781" y="419"/>
                      </a:cubicBezTo>
                      <a:cubicBezTo>
                        <a:pt x="1928" y="531"/>
                        <a:pt x="1928" y="742"/>
                        <a:pt x="1928" y="948"/>
                      </a:cubicBezTo>
                      <a:cubicBezTo>
                        <a:pt x="1928" y="1016"/>
                        <a:pt x="1928" y="1079"/>
                        <a:pt x="1934" y="1140"/>
                      </a:cubicBezTo>
                      <a:cubicBezTo>
                        <a:pt x="1928" y="1193"/>
                        <a:pt x="1943" y="1242"/>
                        <a:pt x="1978" y="1282"/>
                      </a:cubicBezTo>
                      <a:cubicBezTo>
                        <a:pt x="2014" y="1324"/>
                        <a:pt x="2067" y="1347"/>
                        <a:pt x="2124" y="1352"/>
                      </a:cubicBezTo>
                      <a:cubicBezTo>
                        <a:pt x="2126" y="1352"/>
                        <a:pt x="2129" y="1352"/>
                        <a:pt x="2131" y="1352"/>
                      </a:cubicBezTo>
                      <a:cubicBezTo>
                        <a:pt x="2172" y="1352"/>
                        <a:pt x="2213" y="1340"/>
                        <a:pt x="2245" y="1318"/>
                      </a:cubicBezTo>
                      <a:cubicBezTo>
                        <a:pt x="2382" y="1242"/>
                        <a:pt x="2520" y="1204"/>
                        <a:pt x="2654" y="1204"/>
                      </a:cubicBezTo>
                      <a:cubicBezTo>
                        <a:pt x="2672" y="1204"/>
                        <a:pt x="2690" y="1205"/>
                        <a:pt x="2708" y="1206"/>
                      </a:cubicBezTo>
                      <a:lnTo>
                        <a:pt x="2711" y="1206"/>
                      </a:lnTo>
                      <a:cubicBezTo>
                        <a:pt x="2720" y="1205"/>
                        <a:pt x="2728" y="1205"/>
                        <a:pt x="2736" y="1205"/>
                      </a:cubicBezTo>
                      <a:cubicBezTo>
                        <a:pt x="2781" y="1205"/>
                        <a:pt x="2825" y="1215"/>
                        <a:pt x="2864" y="1229"/>
                      </a:cubicBezTo>
                      <a:cubicBezTo>
                        <a:pt x="2892" y="1239"/>
                        <a:pt x="2918" y="1255"/>
                        <a:pt x="2937" y="1272"/>
                      </a:cubicBezTo>
                      <a:lnTo>
                        <a:pt x="2941" y="1274"/>
                      </a:lnTo>
                      <a:lnTo>
                        <a:pt x="2944" y="1279"/>
                      </a:lnTo>
                      <a:cubicBezTo>
                        <a:pt x="2955" y="1286"/>
                        <a:pt x="2962" y="1295"/>
                        <a:pt x="2969" y="1305"/>
                      </a:cubicBezTo>
                      <a:lnTo>
                        <a:pt x="2973" y="1315"/>
                      </a:lnTo>
                      <a:cubicBezTo>
                        <a:pt x="2981" y="1325"/>
                        <a:pt x="2985" y="1337"/>
                        <a:pt x="2988" y="1346"/>
                      </a:cubicBezTo>
                      <a:cubicBezTo>
                        <a:pt x="2992" y="1359"/>
                        <a:pt x="2995" y="1374"/>
                        <a:pt x="2995" y="1385"/>
                      </a:cubicBezTo>
                      <a:cubicBezTo>
                        <a:pt x="2998" y="1427"/>
                        <a:pt x="2981" y="1471"/>
                        <a:pt x="2950" y="1519"/>
                      </a:cubicBezTo>
                      <a:lnTo>
                        <a:pt x="2949" y="1521"/>
                      </a:lnTo>
                      <a:cubicBezTo>
                        <a:pt x="2898" y="1618"/>
                        <a:pt x="2759" y="1694"/>
                        <a:pt x="2624" y="1769"/>
                      </a:cubicBezTo>
                      <a:cubicBezTo>
                        <a:pt x="2423" y="1882"/>
                        <a:pt x="2211" y="1999"/>
                        <a:pt x="2283" y="2204"/>
                      </a:cubicBezTo>
                      <a:lnTo>
                        <a:pt x="2283" y="2206"/>
                      </a:lnTo>
                      <a:lnTo>
                        <a:pt x="2284" y="2212"/>
                      </a:lnTo>
                      <a:cubicBezTo>
                        <a:pt x="2315" y="2258"/>
                        <a:pt x="2356" y="2298"/>
                        <a:pt x="2395" y="2335"/>
                      </a:cubicBezTo>
                      <a:cubicBezTo>
                        <a:pt x="2455" y="2394"/>
                        <a:pt x="2513" y="2446"/>
                        <a:pt x="2535" y="2526"/>
                      </a:cubicBezTo>
                      <a:cubicBezTo>
                        <a:pt x="2589" y="2710"/>
                        <a:pt x="2488" y="2987"/>
                        <a:pt x="2284" y="3057"/>
                      </a:cubicBezTo>
                      <a:cubicBezTo>
                        <a:pt x="2264" y="3064"/>
                        <a:pt x="2243" y="3067"/>
                        <a:pt x="2221" y="3070"/>
                      </a:cubicBezTo>
                      <a:cubicBezTo>
                        <a:pt x="2103" y="3064"/>
                        <a:pt x="2020" y="2972"/>
                        <a:pt x="1933" y="2876"/>
                      </a:cubicBezTo>
                      <a:cubicBezTo>
                        <a:pt x="1841" y="2778"/>
                        <a:pt x="1748" y="2676"/>
                        <a:pt x="1614" y="2676"/>
                      </a:cubicBezTo>
                      <a:lnTo>
                        <a:pt x="1599" y="2676"/>
                      </a:lnTo>
                      <a:cubicBezTo>
                        <a:pt x="1590" y="2676"/>
                        <a:pt x="1580" y="2678"/>
                        <a:pt x="1573" y="2678"/>
                      </a:cubicBezTo>
                      <a:lnTo>
                        <a:pt x="1571" y="2678"/>
                      </a:lnTo>
                      <a:cubicBezTo>
                        <a:pt x="1569" y="2678"/>
                        <a:pt x="1564" y="2679"/>
                        <a:pt x="1561" y="2679"/>
                      </a:cubicBezTo>
                      <a:lnTo>
                        <a:pt x="1551" y="2681"/>
                      </a:lnTo>
                      <a:cubicBezTo>
                        <a:pt x="1548" y="2681"/>
                        <a:pt x="1544" y="2684"/>
                        <a:pt x="1541" y="2684"/>
                      </a:cubicBezTo>
                      <a:lnTo>
                        <a:pt x="1536" y="2685"/>
                      </a:lnTo>
                      <a:cubicBezTo>
                        <a:pt x="1471" y="2713"/>
                        <a:pt x="1410" y="2751"/>
                        <a:pt x="1351" y="2789"/>
                      </a:cubicBezTo>
                      <a:cubicBezTo>
                        <a:pt x="1270" y="2841"/>
                        <a:pt x="1192" y="2891"/>
                        <a:pt x="1102" y="2913"/>
                      </a:cubicBezTo>
                      <a:cubicBezTo>
                        <a:pt x="1059" y="2921"/>
                        <a:pt x="1010" y="2926"/>
                        <a:pt x="959" y="2926"/>
                      </a:cubicBezTo>
                      <a:cubicBezTo>
                        <a:pt x="769" y="2926"/>
                        <a:pt x="553" y="2857"/>
                        <a:pt x="505" y="2671"/>
                      </a:cubicBezTo>
                      <a:cubicBezTo>
                        <a:pt x="522" y="2539"/>
                        <a:pt x="611" y="2446"/>
                        <a:pt x="704" y="2350"/>
                      </a:cubicBezTo>
                      <a:cubicBezTo>
                        <a:pt x="749" y="2302"/>
                        <a:pt x="796" y="2252"/>
                        <a:pt x="835" y="2198"/>
                      </a:cubicBezTo>
                      <a:cubicBezTo>
                        <a:pt x="892" y="2134"/>
                        <a:pt x="907" y="2050"/>
                        <a:pt x="876" y="1973"/>
                      </a:cubicBezTo>
                      <a:cubicBezTo>
                        <a:pt x="844" y="1900"/>
                        <a:pt x="777" y="1852"/>
                        <a:pt x="701" y="1849"/>
                      </a:cubicBezTo>
                      <a:cubicBezTo>
                        <a:pt x="679" y="1849"/>
                        <a:pt x="658" y="1850"/>
                        <a:pt x="636" y="1856"/>
                      </a:cubicBezTo>
                      <a:cubicBezTo>
                        <a:pt x="475" y="1777"/>
                        <a:pt x="373" y="1646"/>
                        <a:pt x="369" y="1508"/>
                      </a:cubicBezTo>
                      <a:cubicBezTo>
                        <a:pt x="368" y="1433"/>
                        <a:pt x="397" y="1363"/>
                        <a:pt x="448" y="1312"/>
                      </a:cubicBezTo>
                      <a:cubicBezTo>
                        <a:pt x="495" y="1265"/>
                        <a:pt x="586" y="1211"/>
                        <a:pt x="743" y="1211"/>
                      </a:cubicBezTo>
                      <a:cubicBezTo>
                        <a:pt x="755" y="1211"/>
                        <a:pt x="766" y="1211"/>
                        <a:pt x="779" y="1212"/>
                      </a:cubicBezTo>
                      <a:lnTo>
                        <a:pt x="783" y="1212"/>
                      </a:lnTo>
                      <a:cubicBezTo>
                        <a:pt x="793" y="1209"/>
                        <a:pt x="805" y="1209"/>
                        <a:pt x="819" y="1209"/>
                      </a:cubicBezTo>
                      <a:cubicBezTo>
                        <a:pt x="952" y="1209"/>
                        <a:pt x="1076" y="1270"/>
                        <a:pt x="1198" y="1328"/>
                      </a:cubicBezTo>
                      <a:cubicBezTo>
                        <a:pt x="1273" y="1362"/>
                        <a:pt x="1347" y="1398"/>
                        <a:pt x="1426" y="1422"/>
                      </a:cubicBezTo>
                      <a:lnTo>
                        <a:pt x="1427" y="1422"/>
                      </a:lnTo>
                      <a:cubicBezTo>
                        <a:pt x="1430" y="1422"/>
                        <a:pt x="1433" y="1425"/>
                        <a:pt x="1434" y="1425"/>
                      </a:cubicBezTo>
                      <a:cubicBezTo>
                        <a:pt x="1554" y="1419"/>
                        <a:pt x="1587" y="1359"/>
                        <a:pt x="1599" y="1323"/>
                      </a:cubicBezTo>
                      <a:cubicBezTo>
                        <a:pt x="1621" y="1242"/>
                        <a:pt x="1566" y="1130"/>
                        <a:pt x="1475" y="1070"/>
                      </a:cubicBezTo>
                      <a:cubicBezTo>
                        <a:pt x="1468" y="1065"/>
                        <a:pt x="1459" y="1062"/>
                        <a:pt x="1450" y="1056"/>
                      </a:cubicBezTo>
                      <a:lnTo>
                        <a:pt x="1450" y="1047"/>
                      </a:lnTo>
                      <a:cubicBezTo>
                        <a:pt x="1450" y="1024"/>
                        <a:pt x="1453" y="998"/>
                        <a:pt x="1455" y="974"/>
                      </a:cubicBezTo>
                      <a:cubicBezTo>
                        <a:pt x="1456" y="952"/>
                        <a:pt x="1458" y="929"/>
                        <a:pt x="1461" y="907"/>
                      </a:cubicBezTo>
                      <a:cubicBezTo>
                        <a:pt x="1490" y="616"/>
                        <a:pt x="1586" y="445"/>
                        <a:pt x="1749" y="399"/>
                      </a:cubicBezTo>
                      <a:close/>
                      <a:moveTo>
                        <a:pt x="1750" y="0"/>
                      </a:moveTo>
                      <a:cubicBezTo>
                        <a:pt x="1680" y="0"/>
                        <a:pt x="1610" y="18"/>
                        <a:pt x="1542" y="53"/>
                      </a:cubicBezTo>
                      <a:cubicBezTo>
                        <a:pt x="1308" y="177"/>
                        <a:pt x="1156" y="486"/>
                        <a:pt x="1136" y="888"/>
                      </a:cubicBezTo>
                      <a:cubicBezTo>
                        <a:pt x="1003" y="822"/>
                        <a:pt x="873" y="794"/>
                        <a:pt x="751" y="794"/>
                      </a:cubicBezTo>
                      <a:cubicBezTo>
                        <a:pt x="481" y="794"/>
                        <a:pt x="254" y="937"/>
                        <a:pt x="142" y="1132"/>
                      </a:cubicBezTo>
                      <a:cubicBezTo>
                        <a:pt x="6" y="1362"/>
                        <a:pt x="0" y="1729"/>
                        <a:pt x="423" y="2006"/>
                      </a:cubicBezTo>
                      <a:cubicBezTo>
                        <a:pt x="123" y="2330"/>
                        <a:pt x="56" y="2655"/>
                        <a:pt x="238" y="2897"/>
                      </a:cubicBezTo>
                      <a:cubicBezTo>
                        <a:pt x="381" y="3086"/>
                        <a:pt x="640" y="3186"/>
                        <a:pt x="924" y="3186"/>
                      </a:cubicBezTo>
                      <a:cubicBezTo>
                        <a:pt x="1113" y="3186"/>
                        <a:pt x="1313" y="3141"/>
                        <a:pt x="1497" y="3050"/>
                      </a:cubicBezTo>
                      <a:cubicBezTo>
                        <a:pt x="1593" y="3179"/>
                        <a:pt x="1739" y="3299"/>
                        <a:pt x="1927" y="3405"/>
                      </a:cubicBezTo>
                      <a:lnTo>
                        <a:pt x="1928" y="3407"/>
                      </a:lnTo>
                      <a:cubicBezTo>
                        <a:pt x="2013" y="3443"/>
                        <a:pt x="2098" y="3461"/>
                        <a:pt x="2181" y="3461"/>
                      </a:cubicBezTo>
                      <a:cubicBezTo>
                        <a:pt x="2370" y="3461"/>
                        <a:pt x="2549" y="3364"/>
                        <a:pt x="2686" y="3182"/>
                      </a:cubicBezTo>
                      <a:cubicBezTo>
                        <a:pt x="2877" y="2927"/>
                        <a:pt x="2953" y="2504"/>
                        <a:pt x="2727" y="2213"/>
                      </a:cubicBezTo>
                      <a:lnTo>
                        <a:pt x="2797" y="2169"/>
                      </a:lnTo>
                      <a:cubicBezTo>
                        <a:pt x="3049" y="2013"/>
                        <a:pt x="3335" y="1836"/>
                        <a:pt x="3386" y="1519"/>
                      </a:cubicBezTo>
                      <a:lnTo>
                        <a:pt x="3386" y="1518"/>
                      </a:lnTo>
                      <a:cubicBezTo>
                        <a:pt x="3398" y="1289"/>
                        <a:pt x="3322" y="1110"/>
                        <a:pt x="3169" y="998"/>
                      </a:cubicBezTo>
                      <a:cubicBezTo>
                        <a:pt x="3051" y="912"/>
                        <a:pt x="2887" y="868"/>
                        <a:pt x="2706" y="868"/>
                      </a:cubicBezTo>
                      <a:cubicBezTo>
                        <a:pt x="2574" y="868"/>
                        <a:pt x="2433" y="891"/>
                        <a:pt x="2293" y="938"/>
                      </a:cubicBezTo>
                      <a:cubicBezTo>
                        <a:pt x="2312" y="527"/>
                        <a:pt x="2198" y="211"/>
                        <a:pt x="1981" y="71"/>
                      </a:cubicBezTo>
                      <a:cubicBezTo>
                        <a:pt x="1909" y="24"/>
                        <a:pt x="1830" y="0"/>
                        <a:pt x="1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9"/>
                <p:cNvSpPr/>
                <p:nvPr/>
              </p:nvSpPr>
              <p:spPr>
                <a:xfrm>
                  <a:off x="3827729" y="1393745"/>
                  <a:ext cx="84725" cy="82600"/>
                </a:xfrm>
                <a:custGeom>
                  <a:avLst/>
                  <a:gdLst/>
                  <a:ahLst/>
                  <a:cxnLst/>
                  <a:rect l="l" t="t" r="r" b="b"/>
                  <a:pathLst>
                    <a:path w="3389" h="3304" extrusionOk="0">
                      <a:moveTo>
                        <a:pt x="2051" y="404"/>
                      </a:moveTo>
                      <a:cubicBezTo>
                        <a:pt x="2077" y="404"/>
                        <a:pt x="2103" y="413"/>
                        <a:pt x="2128" y="438"/>
                      </a:cubicBezTo>
                      <a:cubicBezTo>
                        <a:pt x="2150" y="458"/>
                        <a:pt x="2166" y="491"/>
                        <a:pt x="2179" y="530"/>
                      </a:cubicBezTo>
                      <a:cubicBezTo>
                        <a:pt x="2212" y="649"/>
                        <a:pt x="2211" y="776"/>
                        <a:pt x="2211" y="900"/>
                      </a:cubicBezTo>
                      <a:cubicBezTo>
                        <a:pt x="2209" y="1033"/>
                        <a:pt x="2209" y="1171"/>
                        <a:pt x="2253" y="1301"/>
                      </a:cubicBezTo>
                      <a:lnTo>
                        <a:pt x="2255" y="1305"/>
                      </a:lnTo>
                      <a:cubicBezTo>
                        <a:pt x="2260" y="1315"/>
                        <a:pt x="2268" y="1324"/>
                        <a:pt x="2276" y="1333"/>
                      </a:cubicBezTo>
                      <a:cubicBezTo>
                        <a:pt x="2312" y="1374"/>
                        <a:pt x="2360" y="1396"/>
                        <a:pt x="2413" y="1396"/>
                      </a:cubicBezTo>
                      <a:cubicBezTo>
                        <a:pt x="2430" y="1396"/>
                        <a:pt x="2447" y="1394"/>
                        <a:pt x="2464" y="1390"/>
                      </a:cubicBezTo>
                      <a:cubicBezTo>
                        <a:pt x="2542" y="1372"/>
                        <a:pt x="2601" y="1315"/>
                        <a:pt x="2623" y="1245"/>
                      </a:cubicBezTo>
                      <a:cubicBezTo>
                        <a:pt x="2662" y="1226"/>
                        <a:pt x="2704" y="1216"/>
                        <a:pt x="2747" y="1216"/>
                      </a:cubicBezTo>
                      <a:cubicBezTo>
                        <a:pt x="2816" y="1216"/>
                        <a:pt x="2884" y="1241"/>
                        <a:pt x="2935" y="1288"/>
                      </a:cubicBezTo>
                      <a:cubicBezTo>
                        <a:pt x="2991" y="1343"/>
                        <a:pt x="3011" y="1416"/>
                        <a:pt x="2991" y="1495"/>
                      </a:cubicBezTo>
                      <a:cubicBezTo>
                        <a:pt x="2938" y="1621"/>
                        <a:pt x="2843" y="1715"/>
                        <a:pt x="2741" y="1812"/>
                      </a:cubicBezTo>
                      <a:cubicBezTo>
                        <a:pt x="2696" y="1856"/>
                        <a:pt x="2648" y="1904"/>
                        <a:pt x="2607" y="1952"/>
                      </a:cubicBezTo>
                      <a:cubicBezTo>
                        <a:pt x="2546" y="2034"/>
                        <a:pt x="2543" y="2139"/>
                        <a:pt x="2600" y="2212"/>
                      </a:cubicBezTo>
                      <a:cubicBezTo>
                        <a:pt x="2647" y="2279"/>
                        <a:pt x="2673" y="2378"/>
                        <a:pt x="2667" y="2477"/>
                      </a:cubicBezTo>
                      <a:cubicBezTo>
                        <a:pt x="2652" y="2658"/>
                        <a:pt x="2578" y="2869"/>
                        <a:pt x="2412" y="2920"/>
                      </a:cubicBezTo>
                      <a:cubicBezTo>
                        <a:pt x="2303" y="2914"/>
                        <a:pt x="2215" y="2847"/>
                        <a:pt x="2123" y="2774"/>
                      </a:cubicBezTo>
                      <a:cubicBezTo>
                        <a:pt x="2039" y="2707"/>
                        <a:pt x="1949" y="2636"/>
                        <a:pt x="1836" y="2620"/>
                      </a:cubicBezTo>
                      <a:cubicBezTo>
                        <a:pt x="1828" y="2619"/>
                        <a:pt x="1819" y="2618"/>
                        <a:pt x="1811" y="2618"/>
                      </a:cubicBezTo>
                      <a:cubicBezTo>
                        <a:pt x="1721" y="2618"/>
                        <a:pt x="1655" y="2682"/>
                        <a:pt x="1596" y="2736"/>
                      </a:cubicBezTo>
                      <a:lnTo>
                        <a:pt x="1587" y="2744"/>
                      </a:lnTo>
                      <a:cubicBezTo>
                        <a:pt x="1475" y="2844"/>
                        <a:pt x="1304" y="2981"/>
                        <a:pt x="1093" y="3007"/>
                      </a:cubicBezTo>
                      <a:cubicBezTo>
                        <a:pt x="987" y="3007"/>
                        <a:pt x="914" y="2989"/>
                        <a:pt x="880" y="2952"/>
                      </a:cubicBezTo>
                      <a:cubicBezTo>
                        <a:pt x="816" y="2882"/>
                        <a:pt x="876" y="2745"/>
                        <a:pt x="939" y="2602"/>
                      </a:cubicBezTo>
                      <a:cubicBezTo>
                        <a:pt x="1006" y="2446"/>
                        <a:pt x="1074" y="2286"/>
                        <a:pt x="1011" y="2169"/>
                      </a:cubicBezTo>
                      <a:cubicBezTo>
                        <a:pt x="998" y="2145"/>
                        <a:pt x="982" y="2124"/>
                        <a:pt x="956" y="2108"/>
                      </a:cubicBezTo>
                      <a:cubicBezTo>
                        <a:pt x="934" y="2092"/>
                        <a:pt x="911" y="2081"/>
                        <a:pt x="888" y="2070"/>
                      </a:cubicBezTo>
                      <a:cubicBezTo>
                        <a:pt x="863" y="2059"/>
                        <a:pt x="841" y="2049"/>
                        <a:pt x="822" y="2034"/>
                      </a:cubicBezTo>
                      <a:cubicBezTo>
                        <a:pt x="676" y="1944"/>
                        <a:pt x="563" y="1811"/>
                        <a:pt x="517" y="1678"/>
                      </a:cubicBezTo>
                      <a:cubicBezTo>
                        <a:pt x="491" y="1601"/>
                        <a:pt x="490" y="1527"/>
                        <a:pt x="510" y="1458"/>
                      </a:cubicBezTo>
                      <a:cubicBezTo>
                        <a:pt x="555" y="1317"/>
                        <a:pt x="634" y="1228"/>
                        <a:pt x="739" y="1192"/>
                      </a:cubicBezTo>
                      <a:cubicBezTo>
                        <a:pt x="780" y="1177"/>
                        <a:pt x="823" y="1171"/>
                        <a:pt x="867" y="1171"/>
                      </a:cubicBezTo>
                      <a:cubicBezTo>
                        <a:pt x="1071" y="1171"/>
                        <a:pt x="1304" y="1301"/>
                        <a:pt x="1441" y="1390"/>
                      </a:cubicBezTo>
                      <a:cubicBezTo>
                        <a:pt x="1487" y="1423"/>
                        <a:pt x="1533" y="1437"/>
                        <a:pt x="1575" y="1437"/>
                      </a:cubicBezTo>
                      <a:cubicBezTo>
                        <a:pt x="1634" y="1437"/>
                        <a:pt x="1685" y="1409"/>
                        <a:pt x="1718" y="1368"/>
                      </a:cubicBezTo>
                      <a:cubicBezTo>
                        <a:pt x="1777" y="1296"/>
                        <a:pt x="1788" y="1177"/>
                        <a:pt x="1699" y="1091"/>
                      </a:cubicBezTo>
                      <a:cubicBezTo>
                        <a:pt x="1685" y="1079"/>
                        <a:pt x="1670" y="1066"/>
                        <a:pt x="1653" y="1055"/>
                      </a:cubicBezTo>
                      <a:cubicBezTo>
                        <a:pt x="1686" y="862"/>
                        <a:pt x="1755" y="598"/>
                        <a:pt x="1947" y="445"/>
                      </a:cubicBezTo>
                      <a:cubicBezTo>
                        <a:pt x="1976" y="424"/>
                        <a:pt x="2014" y="404"/>
                        <a:pt x="2051" y="404"/>
                      </a:cubicBezTo>
                      <a:close/>
                      <a:moveTo>
                        <a:pt x="2074" y="1"/>
                      </a:moveTo>
                      <a:cubicBezTo>
                        <a:pt x="2060" y="1"/>
                        <a:pt x="2046" y="1"/>
                        <a:pt x="2032" y="2"/>
                      </a:cubicBezTo>
                      <a:cubicBezTo>
                        <a:pt x="1631" y="62"/>
                        <a:pt x="1393" y="514"/>
                        <a:pt x="1409" y="916"/>
                      </a:cubicBezTo>
                      <a:cubicBezTo>
                        <a:pt x="1216" y="808"/>
                        <a:pt x="1012" y="750"/>
                        <a:pt x="831" y="750"/>
                      </a:cubicBezTo>
                      <a:cubicBezTo>
                        <a:pt x="759" y="750"/>
                        <a:pt x="691" y="759"/>
                        <a:pt x="628" y="778"/>
                      </a:cubicBezTo>
                      <a:cubicBezTo>
                        <a:pt x="466" y="826"/>
                        <a:pt x="341" y="931"/>
                        <a:pt x="258" y="1094"/>
                      </a:cubicBezTo>
                      <a:cubicBezTo>
                        <a:pt x="0" y="1499"/>
                        <a:pt x="286" y="1948"/>
                        <a:pt x="615" y="2213"/>
                      </a:cubicBezTo>
                      <a:cubicBezTo>
                        <a:pt x="501" y="2425"/>
                        <a:pt x="402" y="2748"/>
                        <a:pt x="491" y="2991"/>
                      </a:cubicBezTo>
                      <a:cubicBezTo>
                        <a:pt x="539" y="3123"/>
                        <a:pt x="635" y="3216"/>
                        <a:pt x="775" y="3267"/>
                      </a:cubicBezTo>
                      <a:cubicBezTo>
                        <a:pt x="832" y="3286"/>
                        <a:pt x="911" y="3303"/>
                        <a:pt x="1004" y="3303"/>
                      </a:cubicBezTo>
                      <a:cubicBezTo>
                        <a:pt x="1189" y="3303"/>
                        <a:pt x="1438" y="3233"/>
                        <a:pt x="1726" y="2977"/>
                      </a:cubicBezTo>
                      <a:cubicBezTo>
                        <a:pt x="1955" y="3190"/>
                        <a:pt x="2171" y="3298"/>
                        <a:pt x="2368" y="3298"/>
                      </a:cubicBezTo>
                      <a:cubicBezTo>
                        <a:pt x="2396" y="3298"/>
                        <a:pt x="2424" y="3296"/>
                        <a:pt x="2451" y="3292"/>
                      </a:cubicBezTo>
                      <a:cubicBezTo>
                        <a:pt x="2631" y="3248"/>
                        <a:pt x="2776" y="3124"/>
                        <a:pt x="2865" y="2942"/>
                      </a:cubicBezTo>
                      <a:cubicBezTo>
                        <a:pt x="2976" y="2716"/>
                        <a:pt x="2988" y="2430"/>
                        <a:pt x="2894" y="2206"/>
                      </a:cubicBezTo>
                      <a:cubicBezTo>
                        <a:pt x="3096" y="2049"/>
                        <a:pt x="3324" y="1831"/>
                        <a:pt x="3368" y="1552"/>
                      </a:cubicBezTo>
                      <a:cubicBezTo>
                        <a:pt x="3388" y="1374"/>
                        <a:pt x="3319" y="1203"/>
                        <a:pt x="3177" y="1081"/>
                      </a:cubicBezTo>
                      <a:cubicBezTo>
                        <a:pt x="3060" y="979"/>
                        <a:pt x="2909" y="925"/>
                        <a:pt x="2760" y="925"/>
                      </a:cubicBezTo>
                      <a:cubicBezTo>
                        <a:pt x="2718" y="925"/>
                        <a:pt x="2677" y="929"/>
                        <a:pt x="2636" y="938"/>
                      </a:cubicBezTo>
                      <a:cubicBezTo>
                        <a:pt x="2631" y="660"/>
                        <a:pt x="2583" y="303"/>
                        <a:pt x="2389" y="120"/>
                      </a:cubicBezTo>
                      <a:cubicBezTo>
                        <a:pt x="2303" y="42"/>
                        <a:pt x="2198"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55" name="Google Shape;6155;p39"/>
            <p:cNvSpPr/>
            <p:nvPr/>
          </p:nvSpPr>
          <p:spPr>
            <a:xfrm>
              <a:off x="3463950" y="1568425"/>
              <a:ext cx="142475" cy="145875"/>
            </a:xfrm>
            <a:custGeom>
              <a:avLst/>
              <a:gdLst/>
              <a:ahLst/>
              <a:cxnLst/>
              <a:rect l="l" t="t" r="r" b="b"/>
              <a:pathLst>
                <a:path w="5699" h="5835" extrusionOk="0">
                  <a:moveTo>
                    <a:pt x="5699" y="0"/>
                  </a:moveTo>
                  <a:cubicBezTo>
                    <a:pt x="5044" y="337"/>
                    <a:pt x="3749" y="571"/>
                    <a:pt x="2632" y="692"/>
                  </a:cubicBezTo>
                  <a:cubicBezTo>
                    <a:pt x="2624" y="716"/>
                    <a:pt x="2612" y="738"/>
                    <a:pt x="2596" y="755"/>
                  </a:cubicBezTo>
                  <a:cubicBezTo>
                    <a:pt x="2421" y="1054"/>
                    <a:pt x="2261" y="1367"/>
                    <a:pt x="2080" y="1662"/>
                  </a:cubicBezTo>
                  <a:cubicBezTo>
                    <a:pt x="1354" y="2922"/>
                    <a:pt x="745" y="4248"/>
                    <a:pt x="124" y="5562"/>
                  </a:cubicBezTo>
                  <a:cubicBezTo>
                    <a:pt x="95" y="5605"/>
                    <a:pt x="48" y="5707"/>
                    <a:pt x="0" y="5834"/>
                  </a:cubicBezTo>
                  <a:cubicBezTo>
                    <a:pt x="417" y="5328"/>
                    <a:pt x="854" y="4842"/>
                    <a:pt x="1321" y="4380"/>
                  </a:cubicBezTo>
                  <a:cubicBezTo>
                    <a:pt x="2552" y="3148"/>
                    <a:pt x="3909" y="2059"/>
                    <a:pt x="5289" y="1000"/>
                  </a:cubicBezTo>
                  <a:cubicBezTo>
                    <a:pt x="5285" y="998"/>
                    <a:pt x="5286" y="991"/>
                    <a:pt x="5289" y="984"/>
                  </a:cubicBezTo>
                  <a:cubicBezTo>
                    <a:pt x="5291" y="974"/>
                    <a:pt x="5294" y="966"/>
                    <a:pt x="5295" y="958"/>
                  </a:cubicBezTo>
                  <a:cubicBezTo>
                    <a:pt x="5305" y="930"/>
                    <a:pt x="5314" y="899"/>
                    <a:pt x="5329" y="872"/>
                  </a:cubicBezTo>
                  <a:cubicBezTo>
                    <a:pt x="5335" y="857"/>
                    <a:pt x="5340" y="845"/>
                    <a:pt x="5346" y="831"/>
                  </a:cubicBezTo>
                  <a:cubicBezTo>
                    <a:pt x="5381" y="754"/>
                    <a:pt x="5422" y="682"/>
                    <a:pt x="5437" y="627"/>
                  </a:cubicBezTo>
                  <a:cubicBezTo>
                    <a:pt x="5520" y="420"/>
                    <a:pt x="5606" y="217"/>
                    <a:pt x="5693" y="12"/>
                  </a:cubicBezTo>
                  <a:cubicBezTo>
                    <a:pt x="5695" y="7"/>
                    <a:pt x="5699" y="3"/>
                    <a:pt x="5699" y="2"/>
                  </a:cubicBezTo>
                  <a:lnTo>
                    <a:pt x="56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9"/>
            <p:cNvSpPr/>
            <p:nvPr/>
          </p:nvSpPr>
          <p:spPr>
            <a:xfrm>
              <a:off x="3751100" y="2340550"/>
              <a:ext cx="28025" cy="23000"/>
            </a:xfrm>
            <a:custGeom>
              <a:avLst/>
              <a:gdLst/>
              <a:ahLst/>
              <a:cxnLst/>
              <a:rect l="l" t="t" r="r" b="b"/>
              <a:pathLst>
                <a:path w="1121" h="920" extrusionOk="0">
                  <a:moveTo>
                    <a:pt x="0" y="0"/>
                  </a:moveTo>
                  <a:lnTo>
                    <a:pt x="0" y="0"/>
                  </a:lnTo>
                  <a:cubicBezTo>
                    <a:pt x="264" y="325"/>
                    <a:pt x="563" y="620"/>
                    <a:pt x="856" y="920"/>
                  </a:cubicBezTo>
                  <a:cubicBezTo>
                    <a:pt x="934" y="729"/>
                    <a:pt x="1015" y="538"/>
                    <a:pt x="1096" y="344"/>
                  </a:cubicBezTo>
                  <a:cubicBezTo>
                    <a:pt x="1104" y="330"/>
                    <a:pt x="1114" y="320"/>
                    <a:pt x="1121" y="308"/>
                  </a:cubicBezTo>
                  <a:cubicBezTo>
                    <a:pt x="760" y="165"/>
                    <a:pt x="388" y="5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9"/>
            <p:cNvSpPr/>
            <p:nvPr/>
          </p:nvSpPr>
          <p:spPr>
            <a:xfrm>
              <a:off x="3825050" y="2384300"/>
              <a:ext cx="30275" cy="23275"/>
            </a:xfrm>
            <a:custGeom>
              <a:avLst/>
              <a:gdLst/>
              <a:ahLst/>
              <a:cxnLst/>
              <a:rect l="l" t="t" r="r" b="b"/>
              <a:pathLst>
                <a:path w="1211" h="931" extrusionOk="0">
                  <a:moveTo>
                    <a:pt x="352" y="1"/>
                  </a:moveTo>
                  <a:cubicBezTo>
                    <a:pt x="337" y="85"/>
                    <a:pt x="257" y="154"/>
                    <a:pt x="173" y="154"/>
                  </a:cubicBezTo>
                  <a:cubicBezTo>
                    <a:pt x="114" y="256"/>
                    <a:pt x="58" y="358"/>
                    <a:pt x="1" y="458"/>
                  </a:cubicBezTo>
                  <a:cubicBezTo>
                    <a:pt x="122" y="525"/>
                    <a:pt x="250" y="597"/>
                    <a:pt x="356" y="655"/>
                  </a:cubicBezTo>
                  <a:cubicBezTo>
                    <a:pt x="613" y="795"/>
                    <a:pt x="903" y="929"/>
                    <a:pt x="1196" y="931"/>
                  </a:cubicBezTo>
                  <a:lnTo>
                    <a:pt x="1210" y="931"/>
                  </a:lnTo>
                  <a:cubicBezTo>
                    <a:pt x="1196" y="916"/>
                    <a:pt x="1183" y="903"/>
                    <a:pt x="1171" y="885"/>
                  </a:cubicBezTo>
                  <a:cubicBezTo>
                    <a:pt x="920" y="579"/>
                    <a:pt x="646" y="282"/>
                    <a:pt x="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9"/>
            <p:cNvSpPr/>
            <p:nvPr/>
          </p:nvSpPr>
          <p:spPr>
            <a:xfrm>
              <a:off x="3626000" y="2443600"/>
              <a:ext cx="116875" cy="100600"/>
            </a:xfrm>
            <a:custGeom>
              <a:avLst/>
              <a:gdLst/>
              <a:ahLst/>
              <a:cxnLst/>
              <a:rect l="l" t="t" r="r" b="b"/>
              <a:pathLst>
                <a:path w="4675" h="4024" extrusionOk="0">
                  <a:moveTo>
                    <a:pt x="443" y="1"/>
                  </a:moveTo>
                  <a:cubicBezTo>
                    <a:pt x="410" y="1"/>
                    <a:pt x="377" y="2"/>
                    <a:pt x="343" y="4"/>
                  </a:cubicBezTo>
                  <a:cubicBezTo>
                    <a:pt x="166" y="23"/>
                    <a:pt x="1" y="144"/>
                    <a:pt x="40" y="341"/>
                  </a:cubicBezTo>
                  <a:cubicBezTo>
                    <a:pt x="49" y="358"/>
                    <a:pt x="49" y="374"/>
                    <a:pt x="49" y="390"/>
                  </a:cubicBezTo>
                  <a:cubicBezTo>
                    <a:pt x="135" y="557"/>
                    <a:pt x="240" y="717"/>
                    <a:pt x="354" y="864"/>
                  </a:cubicBezTo>
                  <a:cubicBezTo>
                    <a:pt x="499" y="755"/>
                    <a:pt x="648" y="659"/>
                    <a:pt x="805" y="570"/>
                  </a:cubicBezTo>
                  <a:cubicBezTo>
                    <a:pt x="963" y="476"/>
                    <a:pt x="1122" y="380"/>
                    <a:pt x="1282" y="287"/>
                  </a:cubicBezTo>
                  <a:cubicBezTo>
                    <a:pt x="1288" y="284"/>
                    <a:pt x="1295" y="282"/>
                    <a:pt x="1302" y="282"/>
                  </a:cubicBezTo>
                  <a:cubicBezTo>
                    <a:pt x="1313" y="282"/>
                    <a:pt x="1324" y="286"/>
                    <a:pt x="1332" y="296"/>
                  </a:cubicBezTo>
                  <a:cubicBezTo>
                    <a:pt x="1342" y="312"/>
                    <a:pt x="1337" y="338"/>
                    <a:pt x="1317" y="347"/>
                  </a:cubicBezTo>
                  <a:cubicBezTo>
                    <a:pt x="1135" y="449"/>
                    <a:pt x="948" y="554"/>
                    <a:pt x="772" y="666"/>
                  </a:cubicBezTo>
                  <a:cubicBezTo>
                    <a:pt x="645" y="749"/>
                    <a:pt x="514" y="825"/>
                    <a:pt x="390" y="914"/>
                  </a:cubicBezTo>
                  <a:cubicBezTo>
                    <a:pt x="450" y="992"/>
                    <a:pt x="511" y="1067"/>
                    <a:pt x="572" y="1138"/>
                  </a:cubicBezTo>
                  <a:cubicBezTo>
                    <a:pt x="829" y="1411"/>
                    <a:pt x="1109" y="1650"/>
                    <a:pt x="1407" y="1874"/>
                  </a:cubicBezTo>
                  <a:cubicBezTo>
                    <a:pt x="1661" y="1701"/>
                    <a:pt x="1936" y="1556"/>
                    <a:pt x="2205" y="1409"/>
                  </a:cubicBezTo>
                  <a:cubicBezTo>
                    <a:pt x="2266" y="1374"/>
                    <a:pt x="2328" y="1338"/>
                    <a:pt x="2391" y="1303"/>
                  </a:cubicBezTo>
                  <a:cubicBezTo>
                    <a:pt x="2395" y="1301"/>
                    <a:pt x="2399" y="1300"/>
                    <a:pt x="2403" y="1300"/>
                  </a:cubicBezTo>
                  <a:cubicBezTo>
                    <a:pt x="2415" y="1300"/>
                    <a:pt x="2427" y="1307"/>
                    <a:pt x="2432" y="1319"/>
                  </a:cubicBezTo>
                  <a:cubicBezTo>
                    <a:pt x="2439" y="1335"/>
                    <a:pt x="2432" y="1348"/>
                    <a:pt x="2417" y="1358"/>
                  </a:cubicBezTo>
                  <a:cubicBezTo>
                    <a:pt x="2095" y="1532"/>
                    <a:pt x="1791" y="1740"/>
                    <a:pt x="1473" y="1925"/>
                  </a:cubicBezTo>
                  <a:cubicBezTo>
                    <a:pt x="1689" y="2083"/>
                    <a:pt x="1910" y="2234"/>
                    <a:pt x="2132" y="2381"/>
                  </a:cubicBezTo>
                  <a:cubicBezTo>
                    <a:pt x="2330" y="2527"/>
                    <a:pt x="2578" y="2590"/>
                    <a:pt x="2777" y="2727"/>
                  </a:cubicBezTo>
                  <a:cubicBezTo>
                    <a:pt x="2884" y="2683"/>
                    <a:pt x="2992" y="2641"/>
                    <a:pt x="3095" y="2591"/>
                  </a:cubicBezTo>
                  <a:cubicBezTo>
                    <a:pt x="3268" y="2512"/>
                    <a:pt x="3440" y="2438"/>
                    <a:pt x="3615" y="2367"/>
                  </a:cubicBezTo>
                  <a:cubicBezTo>
                    <a:pt x="3622" y="2364"/>
                    <a:pt x="3630" y="2363"/>
                    <a:pt x="3637" y="2363"/>
                  </a:cubicBezTo>
                  <a:cubicBezTo>
                    <a:pt x="3657" y="2363"/>
                    <a:pt x="3677" y="2373"/>
                    <a:pt x="3685" y="2393"/>
                  </a:cubicBezTo>
                  <a:cubicBezTo>
                    <a:pt x="3695" y="2418"/>
                    <a:pt x="3687" y="2451"/>
                    <a:pt x="3659" y="2461"/>
                  </a:cubicBezTo>
                  <a:cubicBezTo>
                    <a:pt x="3473" y="2542"/>
                    <a:pt x="3283" y="2620"/>
                    <a:pt x="3094" y="2696"/>
                  </a:cubicBezTo>
                  <a:cubicBezTo>
                    <a:pt x="3015" y="2724"/>
                    <a:pt x="2936" y="2757"/>
                    <a:pt x="2855" y="2789"/>
                  </a:cubicBezTo>
                  <a:cubicBezTo>
                    <a:pt x="3370" y="3262"/>
                    <a:pt x="3866" y="3903"/>
                    <a:pt x="4590" y="4024"/>
                  </a:cubicBezTo>
                  <a:cubicBezTo>
                    <a:pt x="4675" y="3675"/>
                    <a:pt x="4442" y="3348"/>
                    <a:pt x="4305" y="3053"/>
                  </a:cubicBezTo>
                  <a:cubicBezTo>
                    <a:pt x="4074" y="2596"/>
                    <a:pt x="3709" y="2212"/>
                    <a:pt x="3235" y="2015"/>
                  </a:cubicBezTo>
                  <a:cubicBezTo>
                    <a:pt x="3002" y="1905"/>
                    <a:pt x="2871" y="1677"/>
                    <a:pt x="2715" y="1482"/>
                  </a:cubicBezTo>
                  <a:cubicBezTo>
                    <a:pt x="2451" y="1154"/>
                    <a:pt x="2152" y="855"/>
                    <a:pt x="1829" y="584"/>
                  </a:cubicBezTo>
                  <a:cubicBezTo>
                    <a:pt x="1433" y="286"/>
                    <a:pt x="952" y="1"/>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9"/>
            <p:cNvSpPr/>
            <p:nvPr/>
          </p:nvSpPr>
          <p:spPr>
            <a:xfrm>
              <a:off x="4228250" y="1324550"/>
              <a:ext cx="25450" cy="18250"/>
            </a:xfrm>
            <a:custGeom>
              <a:avLst/>
              <a:gdLst/>
              <a:ahLst/>
              <a:cxnLst/>
              <a:rect l="l" t="t" r="r" b="b"/>
              <a:pathLst>
                <a:path w="1018" h="730" extrusionOk="0">
                  <a:moveTo>
                    <a:pt x="574" y="0"/>
                  </a:moveTo>
                  <a:cubicBezTo>
                    <a:pt x="530" y="0"/>
                    <a:pt x="487" y="20"/>
                    <a:pt x="444" y="21"/>
                  </a:cubicBezTo>
                  <a:cubicBezTo>
                    <a:pt x="416" y="184"/>
                    <a:pt x="226" y="391"/>
                    <a:pt x="0" y="531"/>
                  </a:cubicBezTo>
                  <a:cubicBezTo>
                    <a:pt x="190" y="538"/>
                    <a:pt x="398" y="589"/>
                    <a:pt x="530" y="729"/>
                  </a:cubicBezTo>
                  <a:cubicBezTo>
                    <a:pt x="557" y="697"/>
                    <a:pt x="598" y="668"/>
                    <a:pt x="632" y="643"/>
                  </a:cubicBezTo>
                  <a:cubicBezTo>
                    <a:pt x="785" y="509"/>
                    <a:pt x="980" y="358"/>
                    <a:pt x="1018" y="151"/>
                  </a:cubicBezTo>
                  <a:cubicBezTo>
                    <a:pt x="1015" y="139"/>
                    <a:pt x="1012" y="130"/>
                    <a:pt x="1009" y="122"/>
                  </a:cubicBezTo>
                  <a:lnTo>
                    <a:pt x="1009" y="123"/>
                  </a:lnTo>
                  <a:cubicBezTo>
                    <a:pt x="914" y="12"/>
                    <a:pt x="729" y="14"/>
                    <a:pt x="597" y="2"/>
                  </a:cubicBezTo>
                  <a:cubicBezTo>
                    <a:pt x="589" y="1"/>
                    <a:pt x="582" y="0"/>
                    <a:pt x="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9"/>
            <p:cNvSpPr/>
            <p:nvPr/>
          </p:nvSpPr>
          <p:spPr>
            <a:xfrm>
              <a:off x="4186975" y="1352625"/>
              <a:ext cx="17550" cy="8200"/>
            </a:xfrm>
            <a:custGeom>
              <a:avLst/>
              <a:gdLst/>
              <a:ahLst/>
              <a:cxnLst/>
              <a:rect l="l" t="t" r="r" b="b"/>
              <a:pathLst>
                <a:path w="702" h="328" extrusionOk="0">
                  <a:moveTo>
                    <a:pt x="333" y="0"/>
                  </a:moveTo>
                  <a:cubicBezTo>
                    <a:pt x="242" y="0"/>
                    <a:pt x="150" y="14"/>
                    <a:pt x="66" y="30"/>
                  </a:cubicBezTo>
                  <a:cubicBezTo>
                    <a:pt x="59" y="38"/>
                    <a:pt x="48" y="45"/>
                    <a:pt x="40" y="49"/>
                  </a:cubicBezTo>
                  <a:cubicBezTo>
                    <a:pt x="67" y="133"/>
                    <a:pt x="60" y="227"/>
                    <a:pt x="0" y="328"/>
                  </a:cubicBezTo>
                  <a:cubicBezTo>
                    <a:pt x="235" y="275"/>
                    <a:pt x="468" y="217"/>
                    <a:pt x="701" y="159"/>
                  </a:cubicBezTo>
                  <a:cubicBezTo>
                    <a:pt x="685" y="135"/>
                    <a:pt x="666" y="115"/>
                    <a:pt x="650" y="95"/>
                  </a:cubicBezTo>
                  <a:cubicBezTo>
                    <a:pt x="560" y="23"/>
                    <a:pt x="448" y="0"/>
                    <a:pt x="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9"/>
            <p:cNvSpPr/>
            <p:nvPr/>
          </p:nvSpPr>
          <p:spPr>
            <a:xfrm>
              <a:off x="4192975" y="1337525"/>
              <a:ext cx="28375" cy="18000"/>
            </a:xfrm>
            <a:custGeom>
              <a:avLst/>
              <a:gdLst/>
              <a:ahLst/>
              <a:cxnLst/>
              <a:rect l="l" t="t" r="r" b="b"/>
              <a:pathLst>
                <a:path w="1135" h="720" extrusionOk="0">
                  <a:moveTo>
                    <a:pt x="664" y="1"/>
                  </a:moveTo>
                  <a:cubicBezTo>
                    <a:pt x="570" y="1"/>
                    <a:pt x="478" y="13"/>
                    <a:pt x="387" y="30"/>
                  </a:cubicBezTo>
                  <a:cubicBezTo>
                    <a:pt x="375" y="35"/>
                    <a:pt x="362" y="35"/>
                    <a:pt x="352" y="35"/>
                  </a:cubicBezTo>
                  <a:cubicBezTo>
                    <a:pt x="333" y="181"/>
                    <a:pt x="221" y="347"/>
                    <a:pt x="1" y="493"/>
                  </a:cubicBezTo>
                  <a:cubicBezTo>
                    <a:pt x="25" y="491"/>
                    <a:pt x="50" y="490"/>
                    <a:pt x="76" y="490"/>
                  </a:cubicBezTo>
                  <a:cubicBezTo>
                    <a:pt x="281" y="490"/>
                    <a:pt x="519" y="555"/>
                    <a:pt x="639" y="719"/>
                  </a:cubicBezTo>
                  <a:cubicBezTo>
                    <a:pt x="646" y="718"/>
                    <a:pt x="657" y="713"/>
                    <a:pt x="664" y="712"/>
                  </a:cubicBezTo>
                  <a:cubicBezTo>
                    <a:pt x="665" y="691"/>
                    <a:pt x="678" y="674"/>
                    <a:pt x="696" y="661"/>
                  </a:cubicBezTo>
                  <a:cubicBezTo>
                    <a:pt x="773" y="616"/>
                    <a:pt x="846" y="566"/>
                    <a:pt x="912" y="503"/>
                  </a:cubicBezTo>
                  <a:cubicBezTo>
                    <a:pt x="1089" y="321"/>
                    <a:pt x="1135" y="37"/>
                    <a:pt x="811" y="12"/>
                  </a:cubicBezTo>
                  <a:cubicBezTo>
                    <a:pt x="762" y="4"/>
                    <a:pt x="713"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9"/>
            <p:cNvSpPr/>
            <p:nvPr/>
          </p:nvSpPr>
          <p:spPr>
            <a:xfrm>
              <a:off x="4220125" y="1341100"/>
              <a:ext cx="19700" cy="11400"/>
            </a:xfrm>
            <a:custGeom>
              <a:avLst/>
              <a:gdLst/>
              <a:ahLst/>
              <a:cxnLst/>
              <a:rect l="l" t="t" r="r" b="b"/>
              <a:pathLst>
                <a:path w="788" h="456" extrusionOk="0">
                  <a:moveTo>
                    <a:pt x="135" y="0"/>
                  </a:moveTo>
                  <a:lnTo>
                    <a:pt x="135" y="0"/>
                  </a:lnTo>
                  <a:cubicBezTo>
                    <a:pt x="187" y="140"/>
                    <a:pt x="143" y="309"/>
                    <a:pt x="0" y="455"/>
                  </a:cubicBezTo>
                  <a:cubicBezTo>
                    <a:pt x="266" y="381"/>
                    <a:pt x="528" y="301"/>
                    <a:pt x="787" y="215"/>
                  </a:cubicBezTo>
                  <a:cubicBezTo>
                    <a:pt x="729" y="162"/>
                    <a:pt x="675" y="102"/>
                    <a:pt x="602" y="76"/>
                  </a:cubicBezTo>
                  <a:cubicBezTo>
                    <a:pt x="452" y="21"/>
                    <a:pt x="292" y="8"/>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9"/>
            <p:cNvSpPr/>
            <p:nvPr/>
          </p:nvSpPr>
          <p:spPr>
            <a:xfrm>
              <a:off x="4164425" y="1349525"/>
              <a:ext cx="24025" cy="16325"/>
            </a:xfrm>
            <a:custGeom>
              <a:avLst/>
              <a:gdLst/>
              <a:ahLst/>
              <a:cxnLst/>
              <a:rect l="l" t="t" r="r" b="b"/>
              <a:pathLst>
                <a:path w="961" h="653" extrusionOk="0">
                  <a:moveTo>
                    <a:pt x="299" y="0"/>
                  </a:moveTo>
                  <a:lnTo>
                    <a:pt x="299" y="0"/>
                  </a:lnTo>
                  <a:cubicBezTo>
                    <a:pt x="324" y="175"/>
                    <a:pt x="262" y="370"/>
                    <a:pt x="89" y="558"/>
                  </a:cubicBezTo>
                  <a:cubicBezTo>
                    <a:pt x="69" y="577"/>
                    <a:pt x="38" y="612"/>
                    <a:pt x="0" y="653"/>
                  </a:cubicBezTo>
                  <a:cubicBezTo>
                    <a:pt x="232" y="602"/>
                    <a:pt x="465" y="551"/>
                    <a:pt x="695" y="497"/>
                  </a:cubicBezTo>
                  <a:cubicBezTo>
                    <a:pt x="707" y="471"/>
                    <a:pt x="724" y="445"/>
                    <a:pt x="742" y="423"/>
                  </a:cubicBezTo>
                  <a:cubicBezTo>
                    <a:pt x="960" y="97"/>
                    <a:pt x="742" y="8"/>
                    <a:pt x="469" y="8"/>
                  </a:cubicBezTo>
                  <a:cubicBezTo>
                    <a:pt x="437" y="8"/>
                    <a:pt x="405" y="10"/>
                    <a:pt x="373" y="12"/>
                  </a:cubicBezTo>
                  <a:cubicBezTo>
                    <a:pt x="346" y="12"/>
                    <a:pt x="321" y="9"/>
                    <a:pt x="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9"/>
            <p:cNvSpPr/>
            <p:nvPr/>
          </p:nvSpPr>
          <p:spPr>
            <a:xfrm>
              <a:off x="4007450" y="1321175"/>
              <a:ext cx="43175" cy="80100"/>
            </a:xfrm>
            <a:custGeom>
              <a:avLst/>
              <a:gdLst/>
              <a:ahLst/>
              <a:cxnLst/>
              <a:rect l="l" t="t" r="r" b="b"/>
              <a:pathLst>
                <a:path w="1727" h="3204" extrusionOk="0">
                  <a:moveTo>
                    <a:pt x="365" y="0"/>
                  </a:moveTo>
                  <a:cubicBezTo>
                    <a:pt x="1" y="9"/>
                    <a:pt x="409" y="1267"/>
                    <a:pt x="460" y="1500"/>
                  </a:cubicBezTo>
                  <a:cubicBezTo>
                    <a:pt x="624" y="2010"/>
                    <a:pt x="923" y="3021"/>
                    <a:pt x="1468" y="3204"/>
                  </a:cubicBezTo>
                  <a:cubicBezTo>
                    <a:pt x="1726" y="3186"/>
                    <a:pt x="1586" y="2548"/>
                    <a:pt x="1573" y="2367"/>
                  </a:cubicBezTo>
                  <a:cubicBezTo>
                    <a:pt x="1426" y="1685"/>
                    <a:pt x="1169" y="150"/>
                    <a:pt x="3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7" name="Google Shape;6167;p39"/>
          <p:cNvSpPr/>
          <p:nvPr/>
        </p:nvSpPr>
        <p:spPr>
          <a:xfrm>
            <a:off x="409879" y="984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9"/>
          <p:cNvSpPr/>
          <p:nvPr/>
        </p:nvSpPr>
        <p:spPr>
          <a:xfrm>
            <a:off x="1998904" y="5381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9" name="Google Shape;6169;p39"/>
          <p:cNvGrpSpPr/>
          <p:nvPr/>
        </p:nvGrpSpPr>
        <p:grpSpPr>
          <a:xfrm flipH="1">
            <a:off x="7348418" y="4114950"/>
            <a:ext cx="473210" cy="519907"/>
            <a:chOff x="1799697" y="4222450"/>
            <a:chExt cx="473210" cy="519907"/>
          </a:xfrm>
        </p:grpSpPr>
        <p:sp>
          <p:nvSpPr>
            <p:cNvPr id="6170" name="Google Shape;6170;p39"/>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39"/>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9"/>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9"/>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9"/>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9"/>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9"/>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9"/>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9"/>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9"/>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9"/>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9"/>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9"/>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3" name="Google Shape;6183;p39"/>
          <p:cNvGrpSpPr/>
          <p:nvPr/>
        </p:nvGrpSpPr>
        <p:grpSpPr>
          <a:xfrm flipH="1">
            <a:off x="7928735" y="3972006"/>
            <a:ext cx="417748" cy="662860"/>
            <a:chOff x="1296693" y="4078131"/>
            <a:chExt cx="417748" cy="662860"/>
          </a:xfrm>
        </p:grpSpPr>
        <p:sp>
          <p:nvSpPr>
            <p:cNvPr id="6184" name="Google Shape;6184;p39"/>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39"/>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9"/>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9"/>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9"/>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9"/>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9"/>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9"/>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9"/>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9"/>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9"/>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9"/>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9"/>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7" name="Google Shape;6197;p39"/>
          <p:cNvGrpSpPr/>
          <p:nvPr/>
        </p:nvGrpSpPr>
        <p:grpSpPr>
          <a:xfrm>
            <a:off x="8453572" y="4144075"/>
            <a:ext cx="473210" cy="519907"/>
            <a:chOff x="1799697" y="4222450"/>
            <a:chExt cx="473210" cy="519907"/>
          </a:xfrm>
        </p:grpSpPr>
        <p:sp>
          <p:nvSpPr>
            <p:cNvPr id="6198" name="Google Shape;6198;p39"/>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9"/>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9"/>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9"/>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9"/>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9"/>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9"/>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9"/>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9"/>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9"/>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9"/>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9"/>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9"/>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14"/>
        <p:cNvGrpSpPr/>
        <p:nvPr/>
      </p:nvGrpSpPr>
      <p:grpSpPr>
        <a:xfrm>
          <a:off x="0" y="0"/>
          <a:ext cx="0" cy="0"/>
          <a:chOff x="0" y="0"/>
          <a:chExt cx="0" cy="0"/>
        </a:xfrm>
      </p:grpSpPr>
      <p:sp>
        <p:nvSpPr>
          <p:cNvPr id="6215" name="Google Shape;6215;p40"/>
          <p:cNvSpPr txBox="1">
            <a:spLocks noGrp="1"/>
          </p:cNvSpPr>
          <p:nvPr>
            <p:ph type="title"/>
          </p:nvPr>
        </p:nvSpPr>
        <p:spPr>
          <a:xfrm>
            <a:off x="0" y="219345"/>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t>c) “El conocimiento de las relaciones y funcionamiento de los grupos sociales extensos” </a:t>
            </a:r>
            <a:endParaRPr sz="2800" b="1" dirty="0"/>
          </a:p>
        </p:txBody>
      </p:sp>
      <p:sp>
        <p:nvSpPr>
          <p:cNvPr id="6217" name="Google Shape;6217;p40"/>
          <p:cNvSpPr txBox="1">
            <a:spLocks noGrp="1"/>
          </p:cNvSpPr>
          <p:nvPr>
            <p:ph type="subTitle" idx="2"/>
          </p:nvPr>
        </p:nvSpPr>
        <p:spPr>
          <a:xfrm>
            <a:off x="3852000" y="1621346"/>
            <a:ext cx="4602017" cy="211949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latin typeface="Calibri" panose="020F0502020204030204" pitchFamily="34" charset="0"/>
                <a:cs typeface="Calibri" panose="020F0502020204030204" pitchFamily="34" charset="0"/>
              </a:rPr>
              <a:t>El hombre es un ser social que sólo puede desarrollarse dentro de una sociedad y en contacto estrecho con los </a:t>
            </a:r>
          </a:p>
          <a:p>
            <a:pPr marL="0" lvl="0" indent="0" algn="ctr" rtl="0">
              <a:spcBef>
                <a:spcPts val="0"/>
              </a:spcBef>
              <a:spcAft>
                <a:spcPts val="0"/>
              </a:spcAft>
              <a:buNone/>
            </a:pPr>
            <a:r>
              <a:rPr lang="es-MX" dirty="0">
                <a:latin typeface="Calibri" panose="020F0502020204030204" pitchFamily="34" charset="0"/>
                <a:cs typeface="Calibri" panose="020F0502020204030204" pitchFamily="34" charset="0"/>
              </a:rPr>
              <a:t>otros, los adultos tratan de que los niños se conviertan en </a:t>
            </a:r>
          </a:p>
          <a:p>
            <a:pPr marL="0" lvl="0" indent="0" algn="ctr" rtl="0">
              <a:spcBef>
                <a:spcPts val="0"/>
              </a:spcBef>
              <a:spcAft>
                <a:spcPts val="0"/>
              </a:spcAft>
              <a:buNone/>
            </a:pPr>
            <a:r>
              <a:rPr lang="es-MX" dirty="0">
                <a:latin typeface="Calibri" panose="020F0502020204030204" pitchFamily="34" charset="0"/>
                <a:cs typeface="Calibri" panose="020F0502020204030204" pitchFamily="34" charset="0"/>
              </a:rPr>
              <a:t>miembros completos de esa sociedad inculcándoles las normas, valores, actitudes y formas de comportamiento que caracterizan a los miembros de esa sociedad, en un proceso que globalmente se suele llamar socialización, y que no implica cómo  se produce ese proceso, si mediante la presión de los otros o a través de la actividad constructiva del propio sujeto.</a:t>
            </a:r>
            <a:endParaRPr dirty="0">
              <a:latin typeface="Calibri" panose="020F0502020204030204" pitchFamily="34" charset="0"/>
              <a:cs typeface="Calibri" panose="020F0502020204030204" pitchFamily="34" charset="0"/>
            </a:endParaRPr>
          </a:p>
        </p:txBody>
      </p:sp>
      <p:sp>
        <p:nvSpPr>
          <p:cNvPr id="6218" name="Google Shape;6218;p40"/>
          <p:cNvSpPr/>
          <p:nvPr/>
        </p:nvSpPr>
        <p:spPr>
          <a:xfrm>
            <a:off x="8057239" y="9304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0"/>
          <p:cNvSpPr/>
          <p:nvPr/>
        </p:nvSpPr>
        <p:spPr>
          <a:xfrm flipH="1">
            <a:off x="6766989" y="2026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40"/>
          <p:cNvSpPr/>
          <p:nvPr/>
        </p:nvSpPr>
        <p:spPr>
          <a:xfrm>
            <a:off x="7921004" y="433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0"/>
          <p:cNvSpPr/>
          <p:nvPr/>
        </p:nvSpPr>
        <p:spPr>
          <a:xfrm>
            <a:off x="7235904" y="946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0"/>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Grupo social png imágenes | PNGWing">
            <a:extLst>
              <a:ext uri="{FF2B5EF4-FFF2-40B4-BE49-F238E27FC236}">
                <a16:creationId xmlns:a16="http://schemas.microsoft.com/office/drawing/2014/main" id="{6F3BD3C9-5438-D982-B02F-0EABB2B765A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20" b="98031" l="10000" r="90000">
                        <a14:foregroundMark x1="23696" y1="18818" x2="22065" y2="72429"/>
                        <a14:foregroundMark x1="26630" y1="50109" x2="28261" y2="71991"/>
                        <a14:foregroundMark x1="21630" y1="54705" x2="28804" y2="53392"/>
                        <a14:foregroundMark x1="18587" y1="26258" x2="19891" y2="28009"/>
                        <a14:foregroundMark x1="30435" y1="23851" x2="29130" y2="27352"/>
                        <a14:foregroundMark x1="32935" y1="14442" x2="40326" y2="8315"/>
                        <a14:foregroundMark x1="40326" y1="8315" x2="42065" y2="13567"/>
                        <a14:foregroundMark x1="57391" y1="9409" x2="62826" y2="10284"/>
                        <a14:foregroundMark x1="62826" y1="10284" x2="67391" y2="16630"/>
                        <a14:foregroundMark x1="59457" y1="11379" x2="62174" y2="26039"/>
                        <a14:foregroundMark x1="62174" y1="26039" x2="62174" y2="29759"/>
                        <a14:foregroundMark x1="48913" y1="63676" x2="51413" y2="46608"/>
                        <a14:foregroundMark x1="53261" y1="57112" x2="55543" y2="65646"/>
                        <a14:foregroundMark x1="66957" y1="79650" x2="67717" y2="79650"/>
                        <a14:foregroundMark x1="76522" y1="80963" x2="75870" y2="80306"/>
                        <a14:foregroundMark x1="76304" y1="77462" x2="75652" y2="70897"/>
                        <a14:foregroundMark x1="55326" y1="91904" x2="57500" y2="90591"/>
                        <a14:foregroundMark x1="63261" y1="91466" x2="62391" y2="89934"/>
                        <a14:foregroundMark x1="38152" y1="96937" x2="39130" y2="88621"/>
                        <a14:foregroundMark x1="46196" y1="98249" x2="46196" y2="92998"/>
                        <a14:foregroundMark x1="34783" y1="8096" x2="40000" y2="7440"/>
                        <a14:foregroundMark x1="29891" y1="27133" x2="29891" y2="38731"/>
                        <a14:foregroundMark x1="29891" y1="38731" x2="30978" y2="40700"/>
                        <a14:foregroundMark x1="55000" y1="5252" x2="55435" y2="3720"/>
                        <a14:foregroundMark x1="18587" y1="28446" x2="19674" y2="40263"/>
                        <a14:foregroundMark x1="76522" y1="42013" x2="79130" y2="47921"/>
                        <a14:foregroundMark x1="52717" y1="68490" x2="53804" y2="68053"/>
                        <a14:foregroundMark x1="33261" y1="66740" x2="34674" y2="68271"/>
                      </a14:backgroundRemoval>
                    </a14:imgEffect>
                  </a14:imgLayer>
                </a14:imgProps>
              </a:ext>
              <a:ext uri="{28A0092B-C50C-407E-A947-70E740481C1C}">
                <a14:useLocalDpi xmlns:a14="http://schemas.microsoft.com/office/drawing/2010/main" val="0"/>
              </a:ext>
            </a:extLst>
          </a:blip>
          <a:srcRect/>
          <a:stretch>
            <a:fillRect/>
          </a:stretch>
        </p:blipFill>
        <p:spPr bwMode="auto">
          <a:xfrm>
            <a:off x="-742387" y="2925145"/>
            <a:ext cx="4602017" cy="22860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5632;p36">
            <a:extLst>
              <a:ext uri="{FF2B5EF4-FFF2-40B4-BE49-F238E27FC236}">
                <a16:creationId xmlns:a16="http://schemas.microsoft.com/office/drawing/2014/main" id="{BF747798-3AE2-F515-6FAA-BAC1874BC186}"/>
              </a:ext>
            </a:extLst>
          </p:cNvPr>
          <p:cNvGrpSpPr/>
          <p:nvPr/>
        </p:nvGrpSpPr>
        <p:grpSpPr>
          <a:xfrm>
            <a:off x="146336" y="1566910"/>
            <a:ext cx="775709" cy="583223"/>
            <a:chOff x="7815601" y="365758"/>
            <a:chExt cx="775709" cy="583223"/>
          </a:xfrm>
        </p:grpSpPr>
        <p:sp>
          <p:nvSpPr>
            <p:cNvPr id="3" name="Google Shape;5633;p36">
              <a:extLst>
                <a:ext uri="{FF2B5EF4-FFF2-40B4-BE49-F238E27FC236}">
                  <a16:creationId xmlns:a16="http://schemas.microsoft.com/office/drawing/2014/main" id="{70908A75-6E28-7847-ECBF-758AF1D27A0E}"/>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634;p36">
              <a:extLst>
                <a:ext uri="{FF2B5EF4-FFF2-40B4-BE49-F238E27FC236}">
                  <a16:creationId xmlns:a16="http://schemas.microsoft.com/office/drawing/2014/main" id="{9CFEC484-7547-CAD8-B0AB-AC6AE7C4D6FD}"/>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5632;p36">
            <a:extLst>
              <a:ext uri="{FF2B5EF4-FFF2-40B4-BE49-F238E27FC236}">
                <a16:creationId xmlns:a16="http://schemas.microsoft.com/office/drawing/2014/main" id="{E52656C1-CB5E-BD28-6AA6-75BCACFF68F7}"/>
              </a:ext>
            </a:extLst>
          </p:cNvPr>
          <p:cNvGrpSpPr/>
          <p:nvPr/>
        </p:nvGrpSpPr>
        <p:grpSpPr>
          <a:xfrm>
            <a:off x="1792391" y="2437044"/>
            <a:ext cx="1397885" cy="1536912"/>
            <a:chOff x="8520867" y="-1100610"/>
            <a:chExt cx="1397885" cy="1536912"/>
          </a:xfrm>
        </p:grpSpPr>
        <p:sp>
          <p:nvSpPr>
            <p:cNvPr id="6" name="Google Shape;5633;p36">
              <a:extLst>
                <a:ext uri="{FF2B5EF4-FFF2-40B4-BE49-F238E27FC236}">
                  <a16:creationId xmlns:a16="http://schemas.microsoft.com/office/drawing/2014/main" id="{FF96655A-8961-6D60-F751-735C2FEAE85C}"/>
                </a:ext>
              </a:extLst>
            </p:cNvPr>
            <p:cNvSpPr/>
            <p:nvPr/>
          </p:nvSpPr>
          <p:spPr>
            <a:xfrm>
              <a:off x="9143043" y="-1100610"/>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634;p36">
              <a:extLst>
                <a:ext uri="{FF2B5EF4-FFF2-40B4-BE49-F238E27FC236}">
                  <a16:creationId xmlns:a16="http://schemas.microsoft.com/office/drawing/2014/main" id="{0A75D6DE-702A-BC2D-7D4C-46FCB5619AA1}"/>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632;p36">
            <a:extLst>
              <a:ext uri="{FF2B5EF4-FFF2-40B4-BE49-F238E27FC236}">
                <a16:creationId xmlns:a16="http://schemas.microsoft.com/office/drawing/2014/main" id="{34034235-F97A-9B0A-96EC-596857060D36}"/>
              </a:ext>
            </a:extLst>
          </p:cNvPr>
          <p:cNvGrpSpPr/>
          <p:nvPr/>
        </p:nvGrpSpPr>
        <p:grpSpPr>
          <a:xfrm>
            <a:off x="1785095" y="1078809"/>
            <a:ext cx="775709" cy="766241"/>
            <a:chOff x="8429930" y="365758"/>
            <a:chExt cx="775709" cy="766241"/>
          </a:xfrm>
        </p:grpSpPr>
        <p:sp>
          <p:nvSpPr>
            <p:cNvPr id="9" name="Google Shape;5633;p36">
              <a:extLst>
                <a:ext uri="{FF2B5EF4-FFF2-40B4-BE49-F238E27FC236}">
                  <a16:creationId xmlns:a16="http://schemas.microsoft.com/office/drawing/2014/main" id="{DA1C102A-0785-0739-ABCF-6512889CEB9D}"/>
                </a:ext>
              </a:extLst>
            </p:cNvPr>
            <p:cNvSpPr/>
            <p:nvPr/>
          </p:nvSpPr>
          <p:spPr>
            <a:xfrm>
              <a:off x="8429930" y="634595"/>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634;p36">
              <a:extLst>
                <a:ext uri="{FF2B5EF4-FFF2-40B4-BE49-F238E27FC236}">
                  <a16:creationId xmlns:a16="http://schemas.microsoft.com/office/drawing/2014/main" id="{D6780041-2BAA-437E-4EC2-9E5D80460CDC}"/>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05"/>
        <p:cNvGrpSpPr/>
        <p:nvPr/>
      </p:nvGrpSpPr>
      <p:grpSpPr>
        <a:xfrm>
          <a:off x="0" y="0"/>
          <a:ext cx="0" cy="0"/>
          <a:chOff x="0" y="0"/>
          <a:chExt cx="0" cy="0"/>
        </a:xfrm>
      </p:grpSpPr>
      <p:sp>
        <p:nvSpPr>
          <p:cNvPr id="6606" name="Google Shape;6606;p47"/>
          <p:cNvSpPr txBox="1">
            <a:spLocks noGrp="1"/>
          </p:cNvSpPr>
          <p:nvPr>
            <p:ph type="title"/>
          </p:nvPr>
        </p:nvSpPr>
        <p:spPr>
          <a:xfrm>
            <a:off x="1869476" y="614341"/>
            <a:ext cx="7247298" cy="156939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sz="3200" b="1" dirty="0"/>
              <a:t>d) “El conocimiento y el funcionamiento de las instituciones sociales” </a:t>
            </a:r>
            <a:endParaRPr sz="3200" b="1" dirty="0"/>
          </a:p>
        </p:txBody>
      </p:sp>
      <p:sp>
        <p:nvSpPr>
          <p:cNvPr id="6607" name="Google Shape;6607;p47"/>
          <p:cNvSpPr/>
          <p:nvPr/>
        </p:nvSpPr>
        <p:spPr>
          <a:xfrm flipH="1">
            <a:off x="3278527" y="213750"/>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7"/>
          <p:cNvSpPr/>
          <p:nvPr/>
        </p:nvSpPr>
        <p:spPr>
          <a:xfrm flipH="1">
            <a:off x="836776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7"/>
          <p:cNvSpPr/>
          <p:nvPr/>
        </p:nvSpPr>
        <p:spPr>
          <a:xfrm flipH="1">
            <a:off x="1318117" y="135063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47"/>
          <p:cNvSpPr/>
          <p:nvPr/>
        </p:nvSpPr>
        <p:spPr>
          <a:xfrm flipH="1">
            <a:off x="6484442" y="10238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47"/>
          <p:cNvSpPr/>
          <p:nvPr/>
        </p:nvSpPr>
        <p:spPr>
          <a:xfrm>
            <a:off x="597817" y="30269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2" name="Google Shape;6612;p47"/>
          <p:cNvGrpSpPr/>
          <p:nvPr/>
        </p:nvGrpSpPr>
        <p:grpSpPr>
          <a:xfrm>
            <a:off x="7718" y="239197"/>
            <a:ext cx="2106387" cy="1569395"/>
            <a:chOff x="3785450" y="1601975"/>
            <a:chExt cx="2743185" cy="2150524"/>
          </a:xfrm>
        </p:grpSpPr>
        <p:sp>
          <p:nvSpPr>
            <p:cNvPr id="6613" name="Google Shape;6613;p47"/>
            <p:cNvSpPr/>
            <p:nvPr/>
          </p:nvSpPr>
          <p:spPr>
            <a:xfrm>
              <a:off x="6082513" y="2535041"/>
              <a:ext cx="345474" cy="862251"/>
            </a:xfrm>
            <a:custGeom>
              <a:avLst/>
              <a:gdLst/>
              <a:ahLst/>
              <a:cxnLst/>
              <a:rect l="l" t="t" r="r" b="b"/>
              <a:pathLst>
                <a:path w="7479" h="18582" extrusionOk="0">
                  <a:moveTo>
                    <a:pt x="1756" y="1"/>
                  </a:moveTo>
                  <a:cubicBezTo>
                    <a:pt x="1542" y="1"/>
                    <a:pt x="1331" y="74"/>
                    <a:pt x="1127" y="236"/>
                  </a:cubicBezTo>
                  <a:cubicBezTo>
                    <a:pt x="1" y="1417"/>
                    <a:pt x="154" y="3884"/>
                    <a:pt x="206" y="5423"/>
                  </a:cubicBezTo>
                  <a:cubicBezTo>
                    <a:pt x="471" y="8897"/>
                    <a:pt x="1320" y="12359"/>
                    <a:pt x="2851" y="15485"/>
                  </a:cubicBezTo>
                  <a:cubicBezTo>
                    <a:pt x="3395" y="16497"/>
                    <a:pt x="4486" y="18582"/>
                    <a:pt x="5760" y="18582"/>
                  </a:cubicBezTo>
                  <a:cubicBezTo>
                    <a:pt x="5763" y="18582"/>
                    <a:pt x="5766" y="18582"/>
                    <a:pt x="5769" y="18582"/>
                  </a:cubicBezTo>
                  <a:cubicBezTo>
                    <a:pt x="7479" y="18219"/>
                    <a:pt x="7324" y="14404"/>
                    <a:pt x="7237" y="13044"/>
                  </a:cubicBezTo>
                  <a:cubicBezTo>
                    <a:pt x="7040" y="10350"/>
                    <a:pt x="6431" y="7710"/>
                    <a:pt x="5496" y="5185"/>
                  </a:cubicBezTo>
                  <a:cubicBezTo>
                    <a:pt x="5115" y="4073"/>
                    <a:pt x="3354" y="1"/>
                    <a:pt x="17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47"/>
            <p:cNvSpPr/>
            <p:nvPr/>
          </p:nvSpPr>
          <p:spPr>
            <a:xfrm>
              <a:off x="4666914" y="3561654"/>
              <a:ext cx="333510" cy="112108"/>
            </a:xfrm>
            <a:custGeom>
              <a:avLst/>
              <a:gdLst/>
              <a:ahLst/>
              <a:cxnLst/>
              <a:rect l="l" t="t" r="r" b="b"/>
              <a:pathLst>
                <a:path w="7220" h="2416" extrusionOk="0">
                  <a:moveTo>
                    <a:pt x="4070" y="2"/>
                  </a:moveTo>
                  <a:cubicBezTo>
                    <a:pt x="3567" y="30"/>
                    <a:pt x="3054" y="1"/>
                    <a:pt x="2551" y="36"/>
                  </a:cubicBezTo>
                  <a:cubicBezTo>
                    <a:pt x="1785" y="99"/>
                    <a:pt x="543" y="59"/>
                    <a:pt x="52" y="711"/>
                  </a:cubicBezTo>
                  <a:cubicBezTo>
                    <a:pt x="1" y="786"/>
                    <a:pt x="1" y="869"/>
                    <a:pt x="1" y="954"/>
                  </a:cubicBezTo>
                  <a:cubicBezTo>
                    <a:pt x="1188" y="1385"/>
                    <a:pt x="2389" y="1782"/>
                    <a:pt x="3611" y="2117"/>
                  </a:cubicBezTo>
                  <a:cubicBezTo>
                    <a:pt x="3968" y="2226"/>
                    <a:pt x="4326" y="2324"/>
                    <a:pt x="4689" y="2416"/>
                  </a:cubicBezTo>
                  <a:cubicBezTo>
                    <a:pt x="4975" y="1970"/>
                    <a:pt x="6527" y="1875"/>
                    <a:pt x="6883" y="1833"/>
                  </a:cubicBezTo>
                  <a:cubicBezTo>
                    <a:pt x="6995" y="1823"/>
                    <a:pt x="7108" y="1814"/>
                    <a:pt x="7219" y="1804"/>
                  </a:cubicBezTo>
                  <a:cubicBezTo>
                    <a:pt x="5236" y="1569"/>
                    <a:pt x="4102" y="846"/>
                    <a:pt x="4070"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47"/>
            <p:cNvSpPr/>
            <p:nvPr/>
          </p:nvSpPr>
          <p:spPr>
            <a:xfrm>
              <a:off x="4910908" y="3653299"/>
              <a:ext cx="366214" cy="72806"/>
            </a:xfrm>
            <a:custGeom>
              <a:avLst/>
              <a:gdLst/>
              <a:ahLst/>
              <a:cxnLst/>
              <a:rect l="l" t="t" r="r" b="b"/>
              <a:pathLst>
                <a:path w="7928" h="1569" extrusionOk="0">
                  <a:moveTo>
                    <a:pt x="5040" y="1"/>
                  </a:moveTo>
                  <a:cubicBezTo>
                    <a:pt x="4722" y="24"/>
                    <a:pt x="4407" y="53"/>
                    <a:pt x="4090" y="81"/>
                  </a:cubicBezTo>
                  <a:cubicBezTo>
                    <a:pt x="3357" y="149"/>
                    <a:pt x="2618" y="215"/>
                    <a:pt x="1885" y="280"/>
                  </a:cubicBezTo>
                  <a:cubicBezTo>
                    <a:pt x="1254" y="349"/>
                    <a:pt x="602" y="378"/>
                    <a:pt x="0" y="585"/>
                  </a:cubicBezTo>
                  <a:cubicBezTo>
                    <a:pt x="2261" y="1107"/>
                    <a:pt x="4593" y="1355"/>
                    <a:pt x="6891" y="1509"/>
                  </a:cubicBezTo>
                  <a:cubicBezTo>
                    <a:pt x="7236" y="1532"/>
                    <a:pt x="7580" y="1553"/>
                    <a:pt x="7927" y="1569"/>
                  </a:cubicBezTo>
                  <a:cubicBezTo>
                    <a:pt x="6658" y="1293"/>
                    <a:pt x="5397" y="824"/>
                    <a:pt x="5050" y="44"/>
                  </a:cubicBezTo>
                  <a:cubicBezTo>
                    <a:pt x="5044" y="28"/>
                    <a:pt x="5043" y="15"/>
                    <a:pt x="5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7"/>
            <p:cNvSpPr/>
            <p:nvPr/>
          </p:nvSpPr>
          <p:spPr>
            <a:xfrm>
              <a:off x="4362407" y="3465276"/>
              <a:ext cx="115666" cy="66773"/>
            </a:xfrm>
            <a:custGeom>
              <a:avLst/>
              <a:gdLst/>
              <a:ahLst/>
              <a:cxnLst/>
              <a:rect l="l" t="t" r="r" b="b"/>
              <a:pathLst>
                <a:path w="2504" h="1439" extrusionOk="0">
                  <a:moveTo>
                    <a:pt x="1077" y="0"/>
                  </a:moveTo>
                  <a:cubicBezTo>
                    <a:pt x="1063" y="0"/>
                    <a:pt x="1049" y="1"/>
                    <a:pt x="1036" y="1"/>
                  </a:cubicBezTo>
                  <a:cubicBezTo>
                    <a:pt x="673" y="10"/>
                    <a:pt x="161" y="40"/>
                    <a:pt x="1" y="422"/>
                  </a:cubicBezTo>
                  <a:cubicBezTo>
                    <a:pt x="836" y="757"/>
                    <a:pt x="1671" y="1097"/>
                    <a:pt x="2503" y="1438"/>
                  </a:cubicBezTo>
                  <a:cubicBezTo>
                    <a:pt x="2024" y="964"/>
                    <a:pt x="1817" y="498"/>
                    <a:pt x="1860" y="87"/>
                  </a:cubicBezTo>
                  <a:cubicBezTo>
                    <a:pt x="1600" y="76"/>
                    <a:pt x="1337"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7"/>
            <p:cNvSpPr/>
            <p:nvPr/>
          </p:nvSpPr>
          <p:spPr>
            <a:xfrm>
              <a:off x="5152869" y="3525738"/>
              <a:ext cx="453564" cy="201990"/>
            </a:xfrm>
            <a:custGeom>
              <a:avLst/>
              <a:gdLst/>
              <a:ahLst/>
              <a:cxnLst/>
              <a:rect l="l" t="t" r="r" b="b"/>
              <a:pathLst>
                <a:path w="9819" h="4353" extrusionOk="0">
                  <a:moveTo>
                    <a:pt x="6312" y="1"/>
                  </a:moveTo>
                  <a:cubicBezTo>
                    <a:pt x="5823" y="71"/>
                    <a:pt x="5336" y="157"/>
                    <a:pt x="4881" y="250"/>
                  </a:cubicBezTo>
                  <a:cubicBezTo>
                    <a:pt x="3441" y="552"/>
                    <a:pt x="1893" y="821"/>
                    <a:pt x="700" y="1732"/>
                  </a:cubicBezTo>
                  <a:cubicBezTo>
                    <a:pt x="190" y="2184"/>
                    <a:pt x="0" y="2668"/>
                    <a:pt x="694" y="3060"/>
                  </a:cubicBezTo>
                  <a:cubicBezTo>
                    <a:pt x="2041" y="3873"/>
                    <a:pt x="3661" y="4058"/>
                    <a:pt x="5192" y="4267"/>
                  </a:cubicBezTo>
                  <a:cubicBezTo>
                    <a:pt x="5298" y="4290"/>
                    <a:pt x="5556" y="4287"/>
                    <a:pt x="5705" y="4353"/>
                  </a:cubicBezTo>
                  <a:cubicBezTo>
                    <a:pt x="6471" y="4328"/>
                    <a:pt x="7235" y="4283"/>
                    <a:pt x="7997" y="4207"/>
                  </a:cubicBezTo>
                  <a:cubicBezTo>
                    <a:pt x="8138" y="3881"/>
                    <a:pt x="8949" y="3487"/>
                    <a:pt x="9141" y="3378"/>
                  </a:cubicBezTo>
                  <a:lnTo>
                    <a:pt x="9141" y="3378"/>
                  </a:lnTo>
                  <a:cubicBezTo>
                    <a:pt x="8715" y="3442"/>
                    <a:pt x="8247" y="3560"/>
                    <a:pt x="7798" y="3560"/>
                  </a:cubicBezTo>
                  <a:cubicBezTo>
                    <a:pt x="7500" y="3560"/>
                    <a:pt x="7210" y="3508"/>
                    <a:pt x="6948" y="3353"/>
                  </a:cubicBezTo>
                  <a:cubicBezTo>
                    <a:pt x="6605" y="3130"/>
                    <a:pt x="6733" y="2712"/>
                    <a:pt x="7025" y="2508"/>
                  </a:cubicBezTo>
                  <a:cubicBezTo>
                    <a:pt x="7509" y="2212"/>
                    <a:pt x="8089" y="2057"/>
                    <a:pt x="8606" y="1824"/>
                  </a:cubicBezTo>
                  <a:cubicBezTo>
                    <a:pt x="9013" y="1652"/>
                    <a:pt x="9417" y="1477"/>
                    <a:pt x="9819" y="1295"/>
                  </a:cubicBezTo>
                  <a:lnTo>
                    <a:pt x="9819" y="1295"/>
                  </a:lnTo>
                  <a:cubicBezTo>
                    <a:pt x="9590" y="1330"/>
                    <a:pt x="9356" y="1352"/>
                    <a:pt x="9122" y="1352"/>
                  </a:cubicBezTo>
                  <a:cubicBezTo>
                    <a:pt x="9047" y="1352"/>
                    <a:pt x="8972" y="1349"/>
                    <a:pt x="8896" y="1345"/>
                  </a:cubicBezTo>
                  <a:lnTo>
                    <a:pt x="8904" y="1345"/>
                  </a:lnTo>
                  <a:cubicBezTo>
                    <a:pt x="7964" y="1320"/>
                    <a:pt x="6830" y="826"/>
                    <a:pt x="6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47"/>
            <p:cNvSpPr/>
            <p:nvPr/>
          </p:nvSpPr>
          <p:spPr>
            <a:xfrm>
              <a:off x="3955257" y="2130270"/>
              <a:ext cx="47163" cy="27424"/>
            </a:xfrm>
            <a:custGeom>
              <a:avLst/>
              <a:gdLst/>
              <a:ahLst/>
              <a:cxnLst/>
              <a:rect l="l" t="t" r="r" b="b"/>
              <a:pathLst>
                <a:path w="1021" h="591" extrusionOk="0">
                  <a:moveTo>
                    <a:pt x="677" y="0"/>
                  </a:moveTo>
                  <a:cubicBezTo>
                    <a:pt x="612" y="34"/>
                    <a:pt x="538" y="62"/>
                    <a:pt x="483" y="88"/>
                  </a:cubicBezTo>
                  <a:cubicBezTo>
                    <a:pt x="296" y="177"/>
                    <a:pt x="153" y="279"/>
                    <a:pt x="8" y="410"/>
                  </a:cubicBezTo>
                  <a:cubicBezTo>
                    <a:pt x="6" y="411"/>
                    <a:pt x="2" y="411"/>
                    <a:pt x="0" y="416"/>
                  </a:cubicBezTo>
                  <a:cubicBezTo>
                    <a:pt x="118" y="476"/>
                    <a:pt x="235" y="534"/>
                    <a:pt x="356" y="591"/>
                  </a:cubicBezTo>
                  <a:cubicBezTo>
                    <a:pt x="553" y="532"/>
                    <a:pt x="917" y="554"/>
                    <a:pt x="1021" y="521"/>
                  </a:cubicBezTo>
                  <a:cubicBezTo>
                    <a:pt x="833" y="350"/>
                    <a:pt x="720" y="171"/>
                    <a:pt x="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47"/>
            <p:cNvSpPr/>
            <p:nvPr/>
          </p:nvSpPr>
          <p:spPr>
            <a:xfrm>
              <a:off x="3984682" y="2161128"/>
              <a:ext cx="35568" cy="17401"/>
            </a:xfrm>
            <a:custGeom>
              <a:avLst/>
              <a:gdLst/>
              <a:ahLst/>
              <a:cxnLst/>
              <a:rect l="l" t="t" r="r" b="b"/>
              <a:pathLst>
                <a:path w="770" h="375" extrusionOk="0">
                  <a:moveTo>
                    <a:pt x="423" y="0"/>
                  </a:moveTo>
                  <a:cubicBezTo>
                    <a:pt x="408" y="0"/>
                    <a:pt x="393" y="1"/>
                    <a:pt x="378" y="3"/>
                  </a:cubicBezTo>
                  <a:cubicBezTo>
                    <a:pt x="254" y="13"/>
                    <a:pt x="127" y="32"/>
                    <a:pt x="0" y="58"/>
                  </a:cubicBezTo>
                  <a:cubicBezTo>
                    <a:pt x="254" y="171"/>
                    <a:pt x="513" y="277"/>
                    <a:pt x="770" y="375"/>
                  </a:cubicBezTo>
                  <a:cubicBezTo>
                    <a:pt x="695" y="255"/>
                    <a:pt x="650" y="131"/>
                    <a:pt x="631" y="4"/>
                  </a:cubicBezTo>
                  <a:cubicBezTo>
                    <a:pt x="613" y="8"/>
                    <a:pt x="595" y="9"/>
                    <a:pt x="576" y="9"/>
                  </a:cubicBezTo>
                  <a:cubicBezTo>
                    <a:pt x="526" y="9"/>
                    <a:pt x="475"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47"/>
            <p:cNvSpPr/>
            <p:nvPr/>
          </p:nvSpPr>
          <p:spPr>
            <a:xfrm>
              <a:off x="4056975" y="2169480"/>
              <a:ext cx="43790" cy="31971"/>
            </a:xfrm>
            <a:custGeom>
              <a:avLst/>
              <a:gdLst/>
              <a:ahLst/>
              <a:cxnLst/>
              <a:rect l="l" t="t" r="r" b="b"/>
              <a:pathLst>
                <a:path w="948" h="689" extrusionOk="0">
                  <a:moveTo>
                    <a:pt x="716" y="1"/>
                  </a:moveTo>
                  <a:cubicBezTo>
                    <a:pt x="630" y="77"/>
                    <a:pt x="486" y="139"/>
                    <a:pt x="349" y="190"/>
                  </a:cubicBezTo>
                  <a:cubicBezTo>
                    <a:pt x="210" y="250"/>
                    <a:pt x="105" y="352"/>
                    <a:pt x="0" y="457"/>
                  </a:cubicBezTo>
                  <a:cubicBezTo>
                    <a:pt x="321" y="552"/>
                    <a:pt x="639" y="630"/>
                    <a:pt x="948" y="689"/>
                  </a:cubicBezTo>
                  <a:cubicBezTo>
                    <a:pt x="843" y="470"/>
                    <a:pt x="766" y="238"/>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7"/>
            <p:cNvSpPr/>
            <p:nvPr/>
          </p:nvSpPr>
          <p:spPr>
            <a:xfrm>
              <a:off x="6243405" y="1814639"/>
              <a:ext cx="121024" cy="216328"/>
            </a:xfrm>
            <a:custGeom>
              <a:avLst/>
              <a:gdLst/>
              <a:ahLst/>
              <a:cxnLst/>
              <a:rect l="l" t="t" r="r" b="b"/>
              <a:pathLst>
                <a:path w="2620" h="4662" extrusionOk="0">
                  <a:moveTo>
                    <a:pt x="2188" y="1"/>
                  </a:moveTo>
                  <a:lnTo>
                    <a:pt x="2188" y="1"/>
                  </a:lnTo>
                  <a:cubicBezTo>
                    <a:pt x="1324" y="562"/>
                    <a:pt x="763" y="1479"/>
                    <a:pt x="438" y="2440"/>
                  </a:cubicBezTo>
                  <a:cubicBezTo>
                    <a:pt x="244" y="3022"/>
                    <a:pt x="74" y="3663"/>
                    <a:pt x="20" y="4264"/>
                  </a:cubicBezTo>
                  <a:cubicBezTo>
                    <a:pt x="15" y="4383"/>
                    <a:pt x="1" y="4509"/>
                    <a:pt x="40" y="4621"/>
                  </a:cubicBezTo>
                  <a:cubicBezTo>
                    <a:pt x="47" y="4621"/>
                    <a:pt x="55" y="4619"/>
                    <a:pt x="61" y="4619"/>
                  </a:cubicBezTo>
                  <a:cubicBezTo>
                    <a:pt x="62" y="4619"/>
                    <a:pt x="64" y="4619"/>
                    <a:pt x="66" y="4619"/>
                  </a:cubicBezTo>
                  <a:cubicBezTo>
                    <a:pt x="109" y="4619"/>
                    <a:pt x="148" y="4636"/>
                    <a:pt x="176" y="4662"/>
                  </a:cubicBezTo>
                  <a:cubicBezTo>
                    <a:pt x="941" y="4259"/>
                    <a:pt x="1805" y="2146"/>
                    <a:pt x="2117" y="1339"/>
                  </a:cubicBezTo>
                  <a:cubicBezTo>
                    <a:pt x="2204" y="1018"/>
                    <a:pt x="2620" y="174"/>
                    <a:pt x="2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7"/>
            <p:cNvSpPr/>
            <p:nvPr/>
          </p:nvSpPr>
          <p:spPr>
            <a:xfrm>
              <a:off x="4195279" y="2001502"/>
              <a:ext cx="92385" cy="195494"/>
            </a:xfrm>
            <a:custGeom>
              <a:avLst/>
              <a:gdLst/>
              <a:ahLst/>
              <a:cxnLst/>
              <a:rect l="l" t="t" r="r" b="b"/>
              <a:pathLst>
                <a:path w="2000" h="4213" extrusionOk="0">
                  <a:moveTo>
                    <a:pt x="1374" y="1"/>
                  </a:moveTo>
                  <a:cubicBezTo>
                    <a:pt x="1166" y="30"/>
                    <a:pt x="1062" y="253"/>
                    <a:pt x="987" y="416"/>
                  </a:cubicBezTo>
                  <a:cubicBezTo>
                    <a:pt x="874" y="648"/>
                    <a:pt x="778" y="884"/>
                    <a:pt x="695" y="1130"/>
                  </a:cubicBezTo>
                  <a:cubicBezTo>
                    <a:pt x="482" y="1733"/>
                    <a:pt x="0" y="3769"/>
                    <a:pt x="506" y="4212"/>
                  </a:cubicBezTo>
                  <a:cubicBezTo>
                    <a:pt x="1089" y="4119"/>
                    <a:pt x="2000" y="167"/>
                    <a:pt x="1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47"/>
            <p:cNvSpPr/>
            <p:nvPr/>
          </p:nvSpPr>
          <p:spPr>
            <a:xfrm>
              <a:off x="5963565" y="1995099"/>
              <a:ext cx="68642" cy="42412"/>
            </a:xfrm>
            <a:custGeom>
              <a:avLst/>
              <a:gdLst/>
              <a:ahLst/>
              <a:cxnLst/>
              <a:rect l="l" t="t" r="r" b="b"/>
              <a:pathLst>
                <a:path w="1486" h="914" extrusionOk="0">
                  <a:moveTo>
                    <a:pt x="813" y="1"/>
                  </a:moveTo>
                  <a:cubicBezTo>
                    <a:pt x="528" y="1"/>
                    <a:pt x="219" y="149"/>
                    <a:pt x="95" y="410"/>
                  </a:cubicBezTo>
                  <a:cubicBezTo>
                    <a:pt x="63" y="469"/>
                    <a:pt x="51" y="564"/>
                    <a:pt x="0" y="606"/>
                  </a:cubicBezTo>
                  <a:cubicBezTo>
                    <a:pt x="491" y="738"/>
                    <a:pt x="984" y="841"/>
                    <a:pt x="1485" y="914"/>
                  </a:cubicBezTo>
                  <a:cubicBezTo>
                    <a:pt x="1201" y="634"/>
                    <a:pt x="1028" y="324"/>
                    <a:pt x="1013" y="22"/>
                  </a:cubicBezTo>
                  <a:cubicBezTo>
                    <a:pt x="1008" y="22"/>
                    <a:pt x="1003" y="23"/>
                    <a:pt x="998" y="23"/>
                  </a:cubicBezTo>
                  <a:cubicBezTo>
                    <a:pt x="985" y="23"/>
                    <a:pt x="972" y="21"/>
                    <a:pt x="959" y="15"/>
                  </a:cubicBezTo>
                  <a:cubicBezTo>
                    <a:pt x="912" y="5"/>
                    <a:pt x="863" y="1"/>
                    <a:pt x="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47"/>
            <p:cNvSpPr/>
            <p:nvPr/>
          </p:nvSpPr>
          <p:spPr>
            <a:xfrm>
              <a:off x="6054797" y="1998950"/>
              <a:ext cx="69843" cy="43804"/>
            </a:xfrm>
            <a:custGeom>
              <a:avLst/>
              <a:gdLst/>
              <a:ahLst/>
              <a:cxnLst/>
              <a:rect l="l" t="t" r="r" b="b"/>
              <a:pathLst>
                <a:path w="1512" h="944" extrusionOk="0">
                  <a:moveTo>
                    <a:pt x="1013" y="0"/>
                  </a:moveTo>
                  <a:cubicBezTo>
                    <a:pt x="1003" y="5"/>
                    <a:pt x="987" y="6"/>
                    <a:pt x="968" y="7"/>
                  </a:cubicBezTo>
                  <a:cubicBezTo>
                    <a:pt x="531" y="98"/>
                    <a:pt x="102" y="398"/>
                    <a:pt x="0" y="848"/>
                  </a:cubicBezTo>
                  <a:cubicBezTo>
                    <a:pt x="6" y="864"/>
                    <a:pt x="3" y="878"/>
                    <a:pt x="3" y="892"/>
                  </a:cubicBezTo>
                  <a:cubicBezTo>
                    <a:pt x="343" y="925"/>
                    <a:pt x="686" y="944"/>
                    <a:pt x="1029" y="944"/>
                  </a:cubicBezTo>
                  <a:cubicBezTo>
                    <a:pt x="1112" y="944"/>
                    <a:pt x="1196" y="942"/>
                    <a:pt x="1280" y="940"/>
                  </a:cubicBezTo>
                  <a:cubicBezTo>
                    <a:pt x="1356" y="939"/>
                    <a:pt x="1434" y="933"/>
                    <a:pt x="1511" y="931"/>
                  </a:cubicBezTo>
                  <a:cubicBezTo>
                    <a:pt x="1293" y="653"/>
                    <a:pt x="1128" y="335"/>
                    <a:pt x="1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7"/>
            <p:cNvSpPr/>
            <p:nvPr/>
          </p:nvSpPr>
          <p:spPr>
            <a:xfrm>
              <a:off x="5924254" y="1960946"/>
              <a:ext cx="71321" cy="54616"/>
            </a:xfrm>
            <a:custGeom>
              <a:avLst/>
              <a:gdLst/>
              <a:ahLst/>
              <a:cxnLst/>
              <a:rect l="l" t="t" r="r" b="b"/>
              <a:pathLst>
                <a:path w="1544" h="1177" extrusionOk="0">
                  <a:moveTo>
                    <a:pt x="873" y="0"/>
                  </a:moveTo>
                  <a:cubicBezTo>
                    <a:pt x="783" y="22"/>
                    <a:pt x="700" y="54"/>
                    <a:pt x="614" y="96"/>
                  </a:cubicBezTo>
                  <a:cubicBezTo>
                    <a:pt x="0" y="382"/>
                    <a:pt x="185" y="907"/>
                    <a:pt x="697" y="1176"/>
                  </a:cubicBezTo>
                  <a:cubicBezTo>
                    <a:pt x="793" y="816"/>
                    <a:pt x="1207" y="662"/>
                    <a:pt x="1544" y="601"/>
                  </a:cubicBezTo>
                  <a:cubicBezTo>
                    <a:pt x="1313" y="446"/>
                    <a:pt x="1175" y="258"/>
                    <a:pt x="1114" y="67"/>
                  </a:cubicBezTo>
                  <a:cubicBezTo>
                    <a:pt x="1032" y="44"/>
                    <a:pt x="953" y="23"/>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7"/>
            <p:cNvSpPr/>
            <p:nvPr/>
          </p:nvSpPr>
          <p:spPr>
            <a:xfrm>
              <a:off x="5479365" y="3487874"/>
              <a:ext cx="420952" cy="229321"/>
            </a:xfrm>
            <a:custGeom>
              <a:avLst/>
              <a:gdLst/>
              <a:ahLst/>
              <a:cxnLst/>
              <a:rect l="l" t="t" r="r" b="b"/>
              <a:pathLst>
                <a:path w="9113" h="4942" extrusionOk="0">
                  <a:moveTo>
                    <a:pt x="7845" y="597"/>
                  </a:moveTo>
                  <a:cubicBezTo>
                    <a:pt x="7969" y="597"/>
                    <a:pt x="8063" y="770"/>
                    <a:pt x="7949" y="865"/>
                  </a:cubicBezTo>
                  <a:cubicBezTo>
                    <a:pt x="7498" y="1213"/>
                    <a:pt x="7011" y="1517"/>
                    <a:pt x="6501" y="1772"/>
                  </a:cubicBezTo>
                  <a:cubicBezTo>
                    <a:pt x="5635" y="2196"/>
                    <a:pt x="4740" y="2595"/>
                    <a:pt x="3804" y="2824"/>
                  </a:cubicBezTo>
                  <a:cubicBezTo>
                    <a:pt x="3753" y="2833"/>
                    <a:pt x="3701" y="2843"/>
                    <a:pt x="3650" y="2853"/>
                  </a:cubicBezTo>
                  <a:cubicBezTo>
                    <a:pt x="3615" y="2853"/>
                    <a:pt x="3600" y="2800"/>
                    <a:pt x="3640" y="2786"/>
                  </a:cubicBezTo>
                  <a:lnTo>
                    <a:pt x="3638" y="2786"/>
                  </a:lnTo>
                  <a:cubicBezTo>
                    <a:pt x="5059" y="2139"/>
                    <a:pt x="6391" y="1324"/>
                    <a:pt x="7779" y="614"/>
                  </a:cubicBezTo>
                  <a:cubicBezTo>
                    <a:pt x="7801" y="602"/>
                    <a:pt x="7824" y="597"/>
                    <a:pt x="7845" y="597"/>
                  </a:cubicBezTo>
                  <a:close/>
                  <a:moveTo>
                    <a:pt x="7619" y="1780"/>
                  </a:moveTo>
                  <a:cubicBezTo>
                    <a:pt x="7706" y="1780"/>
                    <a:pt x="7782" y="1899"/>
                    <a:pt x="7696" y="1976"/>
                  </a:cubicBezTo>
                  <a:cubicBezTo>
                    <a:pt x="7442" y="2213"/>
                    <a:pt x="7247" y="2503"/>
                    <a:pt x="6947" y="2691"/>
                  </a:cubicBezTo>
                  <a:cubicBezTo>
                    <a:pt x="6276" y="3131"/>
                    <a:pt x="5491" y="3496"/>
                    <a:pt x="4688" y="3586"/>
                  </a:cubicBezTo>
                  <a:cubicBezTo>
                    <a:pt x="4682" y="3589"/>
                    <a:pt x="4676" y="3590"/>
                    <a:pt x="4670" y="3590"/>
                  </a:cubicBezTo>
                  <a:cubicBezTo>
                    <a:pt x="4636" y="3590"/>
                    <a:pt x="4619" y="3537"/>
                    <a:pt x="4663" y="3523"/>
                  </a:cubicBezTo>
                  <a:cubicBezTo>
                    <a:pt x="4712" y="3494"/>
                    <a:pt x="4762" y="3464"/>
                    <a:pt x="4817" y="3440"/>
                  </a:cubicBezTo>
                  <a:cubicBezTo>
                    <a:pt x="5591" y="3109"/>
                    <a:pt x="6291" y="2643"/>
                    <a:pt x="6989" y="2180"/>
                  </a:cubicBezTo>
                  <a:cubicBezTo>
                    <a:pt x="7186" y="2070"/>
                    <a:pt x="7391" y="1971"/>
                    <a:pt x="7549" y="1809"/>
                  </a:cubicBezTo>
                  <a:cubicBezTo>
                    <a:pt x="7571" y="1789"/>
                    <a:pt x="7595" y="1780"/>
                    <a:pt x="7619" y="1780"/>
                  </a:cubicBezTo>
                  <a:close/>
                  <a:moveTo>
                    <a:pt x="8527" y="0"/>
                  </a:moveTo>
                  <a:cubicBezTo>
                    <a:pt x="8172" y="0"/>
                    <a:pt x="7809" y="138"/>
                    <a:pt x="7492" y="265"/>
                  </a:cubicBezTo>
                  <a:cubicBezTo>
                    <a:pt x="6266" y="842"/>
                    <a:pt x="5096" y="1533"/>
                    <a:pt x="3863" y="2095"/>
                  </a:cubicBezTo>
                  <a:cubicBezTo>
                    <a:pt x="2602" y="2716"/>
                    <a:pt x="1274" y="3225"/>
                    <a:pt x="1" y="3793"/>
                  </a:cubicBezTo>
                  <a:cubicBezTo>
                    <a:pt x="123" y="3894"/>
                    <a:pt x="343" y="3895"/>
                    <a:pt x="477" y="3904"/>
                  </a:cubicBezTo>
                  <a:cubicBezTo>
                    <a:pt x="485" y="3904"/>
                    <a:pt x="493" y="3904"/>
                    <a:pt x="502" y="3904"/>
                  </a:cubicBezTo>
                  <a:cubicBezTo>
                    <a:pt x="1073" y="3904"/>
                    <a:pt x="1610" y="3803"/>
                    <a:pt x="2161" y="3688"/>
                  </a:cubicBezTo>
                  <a:cubicBezTo>
                    <a:pt x="2590" y="3595"/>
                    <a:pt x="3013" y="3481"/>
                    <a:pt x="3439" y="3375"/>
                  </a:cubicBezTo>
                  <a:cubicBezTo>
                    <a:pt x="3511" y="3358"/>
                    <a:pt x="3594" y="3339"/>
                    <a:pt x="3674" y="3339"/>
                  </a:cubicBezTo>
                  <a:cubicBezTo>
                    <a:pt x="3731" y="3339"/>
                    <a:pt x="3786" y="3348"/>
                    <a:pt x="3837" y="3375"/>
                  </a:cubicBezTo>
                  <a:cubicBezTo>
                    <a:pt x="3960" y="3436"/>
                    <a:pt x="3993" y="3617"/>
                    <a:pt x="3880" y="3710"/>
                  </a:cubicBezTo>
                  <a:cubicBezTo>
                    <a:pt x="3724" y="3841"/>
                    <a:pt x="3507" y="3859"/>
                    <a:pt x="3318" y="3914"/>
                  </a:cubicBezTo>
                  <a:cubicBezTo>
                    <a:pt x="3169" y="3981"/>
                    <a:pt x="3016" y="4063"/>
                    <a:pt x="2878" y="4144"/>
                  </a:cubicBezTo>
                  <a:cubicBezTo>
                    <a:pt x="2624" y="4293"/>
                    <a:pt x="2385" y="4465"/>
                    <a:pt x="2142" y="4628"/>
                  </a:cubicBezTo>
                  <a:cubicBezTo>
                    <a:pt x="1984" y="4739"/>
                    <a:pt x="1814" y="4834"/>
                    <a:pt x="1655" y="4941"/>
                  </a:cubicBezTo>
                  <a:cubicBezTo>
                    <a:pt x="1833" y="4917"/>
                    <a:pt x="2010" y="4895"/>
                    <a:pt x="2188" y="4871"/>
                  </a:cubicBezTo>
                  <a:cubicBezTo>
                    <a:pt x="2789" y="4791"/>
                    <a:pt x="3386" y="4691"/>
                    <a:pt x="3981" y="4579"/>
                  </a:cubicBezTo>
                  <a:cubicBezTo>
                    <a:pt x="4491" y="4396"/>
                    <a:pt x="5000" y="4207"/>
                    <a:pt x="5483" y="3964"/>
                  </a:cubicBezTo>
                  <a:cubicBezTo>
                    <a:pt x="6721" y="3289"/>
                    <a:pt x="8471" y="2245"/>
                    <a:pt x="8923" y="848"/>
                  </a:cubicBezTo>
                  <a:cubicBezTo>
                    <a:pt x="8958" y="594"/>
                    <a:pt x="9112" y="270"/>
                    <a:pt x="8930" y="71"/>
                  </a:cubicBezTo>
                  <a:cubicBezTo>
                    <a:pt x="8799" y="21"/>
                    <a:pt x="8663" y="0"/>
                    <a:pt x="8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47"/>
            <p:cNvSpPr/>
            <p:nvPr/>
          </p:nvSpPr>
          <p:spPr>
            <a:xfrm>
              <a:off x="4467220" y="1769953"/>
              <a:ext cx="315310" cy="281988"/>
            </a:xfrm>
            <a:custGeom>
              <a:avLst/>
              <a:gdLst/>
              <a:ahLst/>
              <a:cxnLst/>
              <a:rect l="l" t="t" r="r" b="b"/>
              <a:pathLst>
                <a:path w="6826" h="6077" extrusionOk="0">
                  <a:moveTo>
                    <a:pt x="4831" y="0"/>
                  </a:moveTo>
                  <a:cubicBezTo>
                    <a:pt x="4819" y="21"/>
                    <a:pt x="4803" y="43"/>
                    <a:pt x="4781" y="60"/>
                  </a:cubicBezTo>
                  <a:cubicBezTo>
                    <a:pt x="4714" y="114"/>
                    <a:pt x="4650" y="169"/>
                    <a:pt x="4585" y="226"/>
                  </a:cubicBezTo>
                  <a:cubicBezTo>
                    <a:pt x="3110" y="1558"/>
                    <a:pt x="1791" y="3076"/>
                    <a:pt x="753" y="4766"/>
                  </a:cubicBezTo>
                  <a:cubicBezTo>
                    <a:pt x="483" y="5196"/>
                    <a:pt x="241" y="5635"/>
                    <a:pt x="1" y="6076"/>
                  </a:cubicBezTo>
                  <a:cubicBezTo>
                    <a:pt x="224" y="5852"/>
                    <a:pt x="447" y="5633"/>
                    <a:pt x="676" y="5419"/>
                  </a:cubicBezTo>
                  <a:cubicBezTo>
                    <a:pt x="2286" y="3959"/>
                    <a:pt x="3955" y="2538"/>
                    <a:pt x="5835" y="1435"/>
                  </a:cubicBezTo>
                  <a:cubicBezTo>
                    <a:pt x="5978" y="1350"/>
                    <a:pt x="6121" y="1273"/>
                    <a:pt x="6266" y="1194"/>
                  </a:cubicBezTo>
                  <a:cubicBezTo>
                    <a:pt x="6444" y="968"/>
                    <a:pt x="6631" y="748"/>
                    <a:pt x="6826" y="537"/>
                  </a:cubicBezTo>
                  <a:lnTo>
                    <a:pt x="6826" y="537"/>
                  </a:lnTo>
                  <a:cubicBezTo>
                    <a:pt x="6823" y="538"/>
                    <a:pt x="6820" y="538"/>
                    <a:pt x="6817" y="538"/>
                  </a:cubicBezTo>
                  <a:cubicBezTo>
                    <a:pt x="6809" y="538"/>
                    <a:pt x="6803" y="536"/>
                    <a:pt x="6797" y="532"/>
                  </a:cubicBezTo>
                  <a:cubicBezTo>
                    <a:pt x="6135" y="374"/>
                    <a:pt x="5492" y="137"/>
                    <a:pt x="4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7"/>
            <p:cNvSpPr/>
            <p:nvPr/>
          </p:nvSpPr>
          <p:spPr>
            <a:xfrm>
              <a:off x="3785450" y="2634296"/>
              <a:ext cx="641383" cy="262035"/>
            </a:xfrm>
            <a:custGeom>
              <a:avLst/>
              <a:gdLst/>
              <a:ahLst/>
              <a:cxnLst/>
              <a:rect l="l" t="t" r="r" b="b"/>
              <a:pathLst>
                <a:path w="13885" h="5647" extrusionOk="0">
                  <a:moveTo>
                    <a:pt x="6663" y="1"/>
                  </a:moveTo>
                  <a:cubicBezTo>
                    <a:pt x="6346" y="1"/>
                    <a:pt x="6030" y="58"/>
                    <a:pt x="5758" y="167"/>
                  </a:cubicBezTo>
                  <a:cubicBezTo>
                    <a:pt x="4979" y="416"/>
                    <a:pt x="4527" y="1228"/>
                    <a:pt x="4573" y="2019"/>
                  </a:cubicBezTo>
                  <a:cubicBezTo>
                    <a:pt x="4745" y="2070"/>
                    <a:pt x="5036" y="2087"/>
                    <a:pt x="5010" y="2329"/>
                  </a:cubicBezTo>
                  <a:cubicBezTo>
                    <a:pt x="4985" y="2467"/>
                    <a:pt x="4898" y="2506"/>
                    <a:pt x="4795" y="2506"/>
                  </a:cubicBezTo>
                  <a:cubicBezTo>
                    <a:pt x="4695" y="2506"/>
                    <a:pt x="4580" y="2469"/>
                    <a:pt x="4494" y="2453"/>
                  </a:cubicBezTo>
                  <a:cubicBezTo>
                    <a:pt x="3971" y="2352"/>
                    <a:pt x="3423" y="2264"/>
                    <a:pt x="2882" y="2264"/>
                  </a:cubicBezTo>
                  <a:cubicBezTo>
                    <a:pt x="2493" y="2264"/>
                    <a:pt x="2108" y="2309"/>
                    <a:pt x="1739" y="2427"/>
                  </a:cubicBezTo>
                  <a:cubicBezTo>
                    <a:pt x="1614" y="2468"/>
                    <a:pt x="1492" y="2515"/>
                    <a:pt x="1372" y="2573"/>
                  </a:cubicBezTo>
                  <a:cubicBezTo>
                    <a:pt x="1" y="3335"/>
                    <a:pt x="1033" y="4295"/>
                    <a:pt x="2131" y="4488"/>
                  </a:cubicBezTo>
                  <a:cubicBezTo>
                    <a:pt x="2398" y="4518"/>
                    <a:pt x="2385" y="4810"/>
                    <a:pt x="2270" y="4991"/>
                  </a:cubicBezTo>
                  <a:cubicBezTo>
                    <a:pt x="1984" y="5480"/>
                    <a:pt x="4037" y="5646"/>
                    <a:pt x="4514" y="5646"/>
                  </a:cubicBezTo>
                  <a:cubicBezTo>
                    <a:pt x="4538" y="5646"/>
                    <a:pt x="4558" y="5646"/>
                    <a:pt x="4574" y="5645"/>
                  </a:cubicBezTo>
                  <a:cubicBezTo>
                    <a:pt x="5228" y="5633"/>
                    <a:pt x="5886" y="5578"/>
                    <a:pt x="6523" y="5415"/>
                  </a:cubicBezTo>
                  <a:cubicBezTo>
                    <a:pt x="6852" y="5365"/>
                    <a:pt x="7161" y="5126"/>
                    <a:pt x="7480" y="5126"/>
                  </a:cubicBezTo>
                  <a:cubicBezTo>
                    <a:pt x="7534" y="5126"/>
                    <a:pt x="7589" y="5133"/>
                    <a:pt x="7645" y="5149"/>
                  </a:cubicBezTo>
                  <a:cubicBezTo>
                    <a:pt x="8519" y="5333"/>
                    <a:pt x="9379" y="5556"/>
                    <a:pt x="10268" y="5601"/>
                  </a:cubicBezTo>
                  <a:cubicBezTo>
                    <a:pt x="10493" y="5607"/>
                    <a:pt x="10879" y="5626"/>
                    <a:pt x="11317" y="5626"/>
                  </a:cubicBezTo>
                  <a:cubicBezTo>
                    <a:pt x="12374" y="5626"/>
                    <a:pt x="13734" y="5519"/>
                    <a:pt x="13880" y="4880"/>
                  </a:cubicBezTo>
                  <a:cubicBezTo>
                    <a:pt x="13884" y="4533"/>
                    <a:pt x="12969" y="4295"/>
                    <a:pt x="12686" y="4172"/>
                  </a:cubicBezTo>
                  <a:cubicBezTo>
                    <a:pt x="12521" y="4102"/>
                    <a:pt x="12306" y="4078"/>
                    <a:pt x="12195" y="3919"/>
                  </a:cubicBezTo>
                  <a:cubicBezTo>
                    <a:pt x="12042" y="3530"/>
                    <a:pt x="12645" y="3303"/>
                    <a:pt x="12749" y="2959"/>
                  </a:cubicBezTo>
                  <a:cubicBezTo>
                    <a:pt x="12787" y="2653"/>
                    <a:pt x="12180" y="2465"/>
                    <a:pt x="11949" y="2372"/>
                  </a:cubicBezTo>
                  <a:cubicBezTo>
                    <a:pt x="11940" y="2369"/>
                    <a:pt x="11933" y="2366"/>
                    <a:pt x="11925" y="2364"/>
                  </a:cubicBezTo>
                  <a:cubicBezTo>
                    <a:pt x="11407" y="2193"/>
                    <a:pt x="10861" y="2123"/>
                    <a:pt x="10317" y="2123"/>
                  </a:cubicBezTo>
                  <a:cubicBezTo>
                    <a:pt x="10127" y="2123"/>
                    <a:pt x="9938" y="2132"/>
                    <a:pt x="9749" y="2147"/>
                  </a:cubicBezTo>
                  <a:cubicBezTo>
                    <a:pt x="9343" y="2172"/>
                    <a:pt x="9078" y="2217"/>
                    <a:pt x="8898" y="2217"/>
                  </a:cubicBezTo>
                  <a:cubicBezTo>
                    <a:pt x="8545" y="2217"/>
                    <a:pt x="8527" y="2041"/>
                    <a:pt x="8430" y="1178"/>
                  </a:cubicBezTo>
                  <a:cubicBezTo>
                    <a:pt x="8253" y="357"/>
                    <a:pt x="7452" y="1"/>
                    <a:pt x="6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7"/>
            <p:cNvSpPr/>
            <p:nvPr/>
          </p:nvSpPr>
          <p:spPr>
            <a:xfrm>
              <a:off x="5845495" y="2124562"/>
              <a:ext cx="663879" cy="314284"/>
            </a:xfrm>
            <a:custGeom>
              <a:avLst/>
              <a:gdLst/>
              <a:ahLst/>
              <a:cxnLst/>
              <a:rect l="l" t="t" r="r" b="b"/>
              <a:pathLst>
                <a:path w="14372" h="6773" extrusionOk="0">
                  <a:moveTo>
                    <a:pt x="10467" y="1"/>
                  </a:moveTo>
                  <a:cubicBezTo>
                    <a:pt x="9378" y="1"/>
                    <a:pt x="8276" y="201"/>
                    <a:pt x="7344" y="760"/>
                  </a:cubicBezTo>
                  <a:cubicBezTo>
                    <a:pt x="6892" y="1052"/>
                    <a:pt x="6376" y="1590"/>
                    <a:pt x="6627" y="2165"/>
                  </a:cubicBezTo>
                  <a:cubicBezTo>
                    <a:pt x="6745" y="2203"/>
                    <a:pt x="6873" y="2232"/>
                    <a:pt x="6984" y="2296"/>
                  </a:cubicBezTo>
                  <a:cubicBezTo>
                    <a:pt x="7165" y="2400"/>
                    <a:pt x="7081" y="2681"/>
                    <a:pt x="6886" y="2681"/>
                  </a:cubicBezTo>
                  <a:cubicBezTo>
                    <a:pt x="6875" y="2681"/>
                    <a:pt x="6864" y="2680"/>
                    <a:pt x="6853" y="2678"/>
                  </a:cubicBezTo>
                  <a:cubicBezTo>
                    <a:pt x="6644" y="2646"/>
                    <a:pt x="6440" y="2568"/>
                    <a:pt x="6230" y="2533"/>
                  </a:cubicBezTo>
                  <a:cubicBezTo>
                    <a:pt x="5820" y="2453"/>
                    <a:pt x="5386" y="2404"/>
                    <a:pt x="4952" y="2404"/>
                  </a:cubicBezTo>
                  <a:cubicBezTo>
                    <a:pt x="4315" y="2404"/>
                    <a:pt x="3679" y="2510"/>
                    <a:pt x="3117" y="2783"/>
                  </a:cubicBezTo>
                  <a:cubicBezTo>
                    <a:pt x="2887" y="2895"/>
                    <a:pt x="2664" y="3038"/>
                    <a:pt x="2465" y="3213"/>
                  </a:cubicBezTo>
                  <a:cubicBezTo>
                    <a:pt x="1956" y="3643"/>
                    <a:pt x="1987" y="4226"/>
                    <a:pt x="2030" y="4824"/>
                  </a:cubicBezTo>
                  <a:cubicBezTo>
                    <a:pt x="1992" y="5074"/>
                    <a:pt x="1729" y="5182"/>
                    <a:pt x="1519" y="5265"/>
                  </a:cubicBezTo>
                  <a:cubicBezTo>
                    <a:pt x="1272" y="5367"/>
                    <a:pt x="1030" y="5469"/>
                    <a:pt x="794" y="5584"/>
                  </a:cubicBezTo>
                  <a:cubicBezTo>
                    <a:pt x="549" y="5724"/>
                    <a:pt x="0" y="6045"/>
                    <a:pt x="214" y="6376"/>
                  </a:cubicBezTo>
                  <a:cubicBezTo>
                    <a:pt x="506" y="6596"/>
                    <a:pt x="1031" y="6674"/>
                    <a:pt x="1630" y="6674"/>
                  </a:cubicBezTo>
                  <a:cubicBezTo>
                    <a:pt x="2690" y="6674"/>
                    <a:pt x="3981" y="6429"/>
                    <a:pt x="4608" y="6297"/>
                  </a:cubicBezTo>
                  <a:cubicBezTo>
                    <a:pt x="4636" y="6291"/>
                    <a:pt x="4664" y="6289"/>
                    <a:pt x="4692" y="6289"/>
                  </a:cubicBezTo>
                  <a:cubicBezTo>
                    <a:pt x="4745" y="6289"/>
                    <a:pt x="4798" y="6298"/>
                    <a:pt x="4847" y="6315"/>
                  </a:cubicBezTo>
                  <a:cubicBezTo>
                    <a:pt x="5621" y="6546"/>
                    <a:pt x="6416" y="6758"/>
                    <a:pt x="7219" y="6772"/>
                  </a:cubicBezTo>
                  <a:cubicBezTo>
                    <a:pt x="7770" y="6765"/>
                    <a:pt x="8317" y="6689"/>
                    <a:pt x="8842" y="6524"/>
                  </a:cubicBezTo>
                  <a:cubicBezTo>
                    <a:pt x="9019" y="6475"/>
                    <a:pt x="9178" y="6354"/>
                    <a:pt x="9362" y="6354"/>
                  </a:cubicBezTo>
                  <a:cubicBezTo>
                    <a:pt x="9393" y="6354"/>
                    <a:pt x="9425" y="6358"/>
                    <a:pt x="9457" y="6366"/>
                  </a:cubicBezTo>
                  <a:cubicBezTo>
                    <a:pt x="10144" y="6416"/>
                    <a:pt x="10849" y="6546"/>
                    <a:pt x="11543" y="6546"/>
                  </a:cubicBezTo>
                  <a:cubicBezTo>
                    <a:pt x="11937" y="6546"/>
                    <a:pt x="12328" y="6504"/>
                    <a:pt x="12710" y="6382"/>
                  </a:cubicBezTo>
                  <a:cubicBezTo>
                    <a:pt x="13261" y="6175"/>
                    <a:pt x="13895" y="5950"/>
                    <a:pt x="14204" y="5409"/>
                  </a:cubicBezTo>
                  <a:cubicBezTo>
                    <a:pt x="14372" y="5131"/>
                    <a:pt x="14229" y="4777"/>
                    <a:pt x="13961" y="4608"/>
                  </a:cubicBezTo>
                  <a:cubicBezTo>
                    <a:pt x="13856" y="4544"/>
                    <a:pt x="13736" y="4477"/>
                    <a:pt x="13707" y="4347"/>
                  </a:cubicBezTo>
                  <a:cubicBezTo>
                    <a:pt x="13681" y="4267"/>
                    <a:pt x="13710" y="4175"/>
                    <a:pt x="13742" y="4098"/>
                  </a:cubicBezTo>
                  <a:cubicBezTo>
                    <a:pt x="13878" y="3798"/>
                    <a:pt x="14071" y="3522"/>
                    <a:pt x="14147" y="3200"/>
                  </a:cubicBezTo>
                  <a:cubicBezTo>
                    <a:pt x="14210" y="2859"/>
                    <a:pt x="13918" y="2633"/>
                    <a:pt x="13644" y="2460"/>
                  </a:cubicBezTo>
                  <a:cubicBezTo>
                    <a:pt x="13574" y="2416"/>
                    <a:pt x="13506" y="2377"/>
                    <a:pt x="13443" y="2336"/>
                  </a:cubicBezTo>
                  <a:cubicBezTo>
                    <a:pt x="13283" y="2259"/>
                    <a:pt x="13101" y="2273"/>
                    <a:pt x="12937" y="2212"/>
                  </a:cubicBezTo>
                  <a:cubicBezTo>
                    <a:pt x="12707" y="2136"/>
                    <a:pt x="12704" y="1872"/>
                    <a:pt x="12771" y="1679"/>
                  </a:cubicBezTo>
                  <a:cubicBezTo>
                    <a:pt x="12840" y="1337"/>
                    <a:pt x="12978" y="948"/>
                    <a:pt x="12780" y="628"/>
                  </a:cubicBezTo>
                  <a:cubicBezTo>
                    <a:pt x="12406" y="218"/>
                    <a:pt x="11805" y="119"/>
                    <a:pt x="11282" y="36"/>
                  </a:cubicBezTo>
                  <a:cubicBezTo>
                    <a:pt x="11013" y="13"/>
                    <a:pt x="10740" y="1"/>
                    <a:pt x="10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7"/>
            <p:cNvSpPr/>
            <p:nvPr/>
          </p:nvSpPr>
          <p:spPr>
            <a:xfrm>
              <a:off x="3950546" y="1641371"/>
              <a:ext cx="419982" cy="140136"/>
            </a:xfrm>
            <a:custGeom>
              <a:avLst/>
              <a:gdLst/>
              <a:ahLst/>
              <a:cxnLst/>
              <a:rect l="l" t="t" r="r" b="b"/>
              <a:pathLst>
                <a:path w="9092" h="3020" extrusionOk="0">
                  <a:moveTo>
                    <a:pt x="6077" y="0"/>
                  </a:moveTo>
                  <a:cubicBezTo>
                    <a:pt x="5650" y="0"/>
                    <a:pt x="5224" y="99"/>
                    <a:pt x="4848" y="292"/>
                  </a:cubicBezTo>
                  <a:cubicBezTo>
                    <a:pt x="4507" y="438"/>
                    <a:pt x="4298" y="766"/>
                    <a:pt x="3979" y="939"/>
                  </a:cubicBezTo>
                  <a:cubicBezTo>
                    <a:pt x="3906" y="969"/>
                    <a:pt x="3823" y="979"/>
                    <a:pt x="3738" y="979"/>
                  </a:cubicBezTo>
                  <a:cubicBezTo>
                    <a:pt x="3613" y="979"/>
                    <a:pt x="3483" y="958"/>
                    <a:pt x="3376" y="954"/>
                  </a:cubicBezTo>
                  <a:cubicBezTo>
                    <a:pt x="3279" y="946"/>
                    <a:pt x="3182" y="941"/>
                    <a:pt x="3085" y="941"/>
                  </a:cubicBezTo>
                  <a:cubicBezTo>
                    <a:pt x="2766" y="941"/>
                    <a:pt x="2449" y="993"/>
                    <a:pt x="2163" y="1141"/>
                  </a:cubicBezTo>
                  <a:cubicBezTo>
                    <a:pt x="2124" y="1160"/>
                    <a:pt x="2087" y="1180"/>
                    <a:pt x="2054" y="1203"/>
                  </a:cubicBezTo>
                  <a:cubicBezTo>
                    <a:pt x="1882" y="1308"/>
                    <a:pt x="1738" y="1452"/>
                    <a:pt x="1654" y="1636"/>
                  </a:cubicBezTo>
                  <a:cubicBezTo>
                    <a:pt x="1541" y="1845"/>
                    <a:pt x="1516" y="2127"/>
                    <a:pt x="1281" y="2239"/>
                  </a:cubicBezTo>
                  <a:cubicBezTo>
                    <a:pt x="744" y="2449"/>
                    <a:pt x="0" y="2755"/>
                    <a:pt x="1042" y="2981"/>
                  </a:cubicBezTo>
                  <a:cubicBezTo>
                    <a:pt x="1226" y="3010"/>
                    <a:pt x="1410" y="3020"/>
                    <a:pt x="1595" y="3020"/>
                  </a:cubicBezTo>
                  <a:cubicBezTo>
                    <a:pt x="1882" y="3020"/>
                    <a:pt x="2170" y="2996"/>
                    <a:pt x="2458" y="2980"/>
                  </a:cubicBezTo>
                  <a:cubicBezTo>
                    <a:pt x="2870" y="2949"/>
                    <a:pt x="3281" y="2907"/>
                    <a:pt x="3695" y="2879"/>
                  </a:cubicBezTo>
                  <a:cubicBezTo>
                    <a:pt x="3752" y="2839"/>
                    <a:pt x="3816" y="2826"/>
                    <a:pt x="3884" y="2826"/>
                  </a:cubicBezTo>
                  <a:cubicBezTo>
                    <a:pt x="3999" y="2826"/>
                    <a:pt x="4124" y="2864"/>
                    <a:pt x="4236" y="2864"/>
                  </a:cubicBezTo>
                  <a:cubicBezTo>
                    <a:pt x="4242" y="2864"/>
                    <a:pt x="4248" y="2863"/>
                    <a:pt x="4255" y="2863"/>
                  </a:cubicBezTo>
                  <a:cubicBezTo>
                    <a:pt x="4460" y="2875"/>
                    <a:pt x="4668" y="2881"/>
                    <a:pt x="4875" y="2881"/>
                  </a:cubicBezTo>
                  <a:cubicBezTo>
                    <a:pt x="5132" y="2881"/>
                    <a:pt x="5388" y="2872"/>
                    <a:pt x="5642" y="2856"/>
                  </a:cubicBezTo>
                  <a:cubicBezTo>
                    <a:pt x="6171" y="2828"/>
                    <a:pt x="9092" y="2452"/>
                    <a:pt x="8452" y="1578"/>
                  </a:cubicBezTo>
                  <a:cubicBezTo>
                    <a:pt x="8277" y="1381"/>
                    <a:pt x="8036" y="1269"/>
                    <a:pt x="7793" y="1183"/>
                  </a:cubicBezTo>
                  <a:cubicBezTo>
                    <a:pt x="7725" y="1160"/>
                    <a:pt x="7653" y="1136"/>
                    <a:pt x="7586" y="1116"/>
                  </a:cubicBezTo>
                  <a:cubicBezTo>
                    <a:pt x="7309" y="1037"/>
                    <a:pt x="6984" y="970"/>
                    <a:pt x="7061" y="600"/>
                  </a:cubicBezTo>
                  <a:cubicBezTo>
                    <a:pt x="7162" y="164"/>
                    <a:pt x="7027" y="148"/>
                    <a:pt x="6640" y="59"/>
                  </a:cubicBezTo>
                  <a:cubicBezTo>
                    <a:pt x="6455" y="20"/>
                    <a:pt x="6266" y="0"/>
                    <a:pt x="60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7"/>
            <p:cNvSpPr/>
            <p:nvPr/>
          </p:nvSpPr>
          <p:spPr>
            <a:xfrm>
              <a:off x="4650885" y="3166721"/>
              <a:ext cx="370325" cy="177258"/>
            </a:xfrm>
            <a:custGeom>
              <a:avLst/>
              <a:gdLst/>
              <a:ahLst/>
              <a:cxnLst/>
              <a:rect l="l" t="t" r="r" b="b"/>
              <a:pathLst>
                <a:path w="8017" h="3820" extrusionOk="0">
                  <a:moveTo>
                    <a:pt x="4632" y="1"/>
                  </a:moveTo>
                  <a:cubicBezTo>
                    <a:pt x="4494" y="28"/>
                    <a:pt x="4357" y="55"/>
                    <a:pt x="4221" y="88"/>
                  </a:cubicBezTo>
                  <a:cubicBezTo>
                    <a:pt x="3241" y="364"/>
                    <a:pt x="2187" y="664"/>
                    <a:pt x="1396" y="1322"/>
                  </a:cubicBezTo>
                  <a:cubicBezTo>
                    <a:pt x="1" y="2637"/>
                    <a:pt x="3321" y="3497"/>
                    <a:pt x="4318" y="3819"/>
                  </a:cubicBezTo>
                  <a:cubicBezTo>
                    <a:pt x="4385" y="3536"/>
                    <a:pt x="4562" y="3227"/>
                    <a:pt x="4879" y="2886"/>
                  </a:cubicBezTo>
                  <a:cubicBezTo>
                    <a:pt x="5753" y="2127"/>
                    <a:pt x="6905" y="1844"/>
                    <a:pt x="8017" y="1585"/>
                  </a:cubicBezTo>
                  <a:cubicBezTo>
                    <a:pt x="7298" y="1531"/>
                    <a:pt x="6590" y="1376"/>
                    <a:pt x="5903" y="1158"/>
                  </a:cubicBezTo>
                  <a:cubicBezTo>
                    <a:pt x="5317" y="1000"/>
                    <a:pt x="4679" y="586"/>
                    <a:pt x="4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7"/>
            <p:cNvSpPr/>
            <p:nvPr/>
          </p:nvSpPr>
          <p:spPr>
            <a:xfrm>
              <a:off x="3928788" y="3008209"/>
              <a:ext cx="241079" cy="349550"/>
            </a:xfrm>
            <a:custGeom>
              <a:avLst/>
              <a:gdLst/>
              <a:ahLst/>
              <a:cxnLst/>
              <a:rect l="l" t="t" r="r" b="b"/>
              <a:pathLst>
                <a:path w="5219" h="7533" extrusionOk="0">
                  <a:moveTo>
                    <a:pt x="1" y="0"/>
                  </a:moveTo>
                  <a:lnTo>
                    <a:pt x="1" y="0"/>
                  </a:lnTo>
                  <a:cubicBezTo>
                    <a:pt x="339" y="716"/>
                    <a:pt x="721" y="1407"/>
                    <a:pt x="1137" y="2079"/>
                  </a:cubicBezTo>
                  <a:cubicBezTo>
                    <a:pt x="1560" y="2756"/>
                    <a:pt x="1987" y="3427"/>
                    <a:pt x="2507" y="4032"/>
                  </a:cubicBezTo>
                  <a:cubicBezTo>
                    <a:pt x="2761" y="4313"/>
                    <a:pt x="3035" y="4571"/>
                    <a:pt x="3305" y="4832"/>
                  </a:cubicBezTo>
                  <a:cubicBezTo>
                    <a:pt x="3452" y="4953"/>
                    <a:pt x="3597" y="5131"/>
                    <a:pt x="3545" y="5335"/>
                  </a:cubicBezTo>
                  <a:cubicBezTo>
                    <a:pt x="3520" y="5437"/>
                    <a:pt x="3460" y="5515"/>
                    <a:pt x="3386" y="5582"/>
                  </a:cubicBezTo>
                  <a:cubicBezTo>
                    <a:pt x="3318" y="5645"/>
                    <a:pt x="3237" y="5696"/>
                    <a:pt x="3160" y="5747"/>
                  </a:cubicBezTo>
                  <a:cubicBezTo>
                    <a:pt x="2634" y="6089"/>
                    <a:pt x="2088" y="6400"/>
                    <a:pt x="1550" y="6721"/>
                  </a:cubicBezTo>
                  <a:cubicBezTo>
                    <a:pt x="1174" y="6949"/>
                    <a:pt x="788" y="7165"/>
                    <a:pt x="409" y="7391"/>
                  </a:cubicBezTo>
                  <a:cubicBezTo>
                    <a:pt x="617" y="7438"/>
                    <a:pt x="823" y="7483"/>
                    <a:pt x="1028" y="7532"/>
                  </a:cubicBezTo>
                  <a:cubicBezTo>
                    <a:pt x="1086" y="7499"/>
                    <a:pt x="1140" y="7474"/>
                    <a:pt x="1181" y="7454"/>
                  </a:cubicBezTo>
                  <a:cubicBezTo>
                    <a:pt x="1659" y="7220"/>
                    <a:pt x="2155" y="7024"/>
                    <a:pt x="2641" y="6814"/>
                  </a:cubicBezTo>
                  <a:cubicBezTo>
                    <a:pt x="3188" y="6594"/>
                    <a:pt x="3720" y="6334"/>
                    <a:pt x="4239" y="6057"/>
                  </a:cubicBezTo>
                  <a:cubicBezTo>
                    <a:pt x="4568" y="5883"/>
                    <a:pt x="4893" y="5703"/>
                    <a:pt x="5218" y="5515"/>
                  </a:cubicBezTo>
                  <a:cubicBezTo>
                    <a:pt x="4626" y="4795"/>
                    <a:pt x="3882" y="4242"/>
                    <a:pt x="3221" y="3592"/>
                  </a:cubicBezTo>
                  <a:cubicBezTo>
                    <a:pt x="2223" y="2608"/>
                    <a:pt x="1293" y="1544"/>
                    <a:pt x="547" y="355"/>
                  </a:cubicBezTo>
                  <a:cubicBezTo>
                    <a:pt x="518" y="311"/>
                    <a:pt x="508" y="264"/>
                    <a:pt x="514" y="223"/>
                  </a:cubicBezTo>
                  <a:cubicBezTo>
                    <a:pt x="343" y="151"/>
                    <a:pt x="173" y="7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7"/>
            <p:cNvSpPr/>
            <p:nvPr/>
          </p:nvSpPr>
          <p:spPr>
            <a:xfrm>
              <a:off x="4530736" y="3085377"/>
              <a:ext cx="412360" cy="155309"/>
            </a:xfrm>
            <a:custGeom>
              <a:avLst/>
              <a:gdLst/>
              <a:ahLst/>
              <a:cxnLst/>
              <a:rect l="l" t="t" r="r" b="b"/>
              <a:pathLst>
                <a:path w="8927" h="3347" extrusionOk="0">
                  <a:moveTo>
                    <a:pt x="8927" y="0"/>
                  </a:moveTo>
                  <a:lnTo>
                    <a:pt x="8927" y="0"/>
                  </a:lnTo>
                  <a:cubicBezTo>
                    <a:pt x="8265" y="190"/>
                    <a:pt x="7604" y="363"/>
                    <a:pt x="6933" y="518"/>
                  </a:cubicBezTo>
                  <a:cubicBezTo>
                    <a:pt x="4707" y="1001"/>
                    <a:pt x="2440" y="1404"/>
                    <a:pt x="156" y="1404"/>
                  </a:cubicBezTo>
                  <a:cubicBezTo>
                    <a:pt x="104" y="1404"/>
                    <a:pt x="52" y="1404"/>
                    <a:pt x="0" y="1404"/>
                  </a:cubicBezTo>
                  <a:lnTo>
                    <a:pt x="0" y="1404"/>
                  </a:lnTo>
                  <a:cubicBezTo>
                    <a:pt x="63" y="2259"/>
                    <a:pt x="1426" y="2729"/>
                    <a:pt x="2103" y="2994"/>
                  </a:cubicBezTo>
                  <a:cubicBezTo>
                    <a:pt x="2482" y="3128"/>
                    <a:pt x="2873" y="3227"/>
                    <a:pt x="3258" y="3347"/>
                  </a:cubicBezTo>
                  <a:cubicBezTo>
                    <a:pt x="3530" y="2493"/>
                    <a:pt x="4788" y="2035"/>
                    <a:pt x="5576" y="1742"/>
                  </a:cubicBezTo>
                  <a:cubicBezTo>
                    <a:pt x="6038" y="1587"/>
                    <a:pt x="6516" y="1488"/>
                    <a:pt x="6991" y="1394"/>
                  </a:cubicBezTo>
                  <a:cubicBezTo>
                    <a:pt x="7077" y="1386"/>
                    <a:pt x="7190" y="1350"/>
                    <a:pt x="7296" y="1332"/>
                  </a:cubicBezTo>
                  <a:cubicBezTo>
                    <a:pt x="7305" y="1305"/>
                    <a:pt x="7314" y="1280"/>
                    <a:pt x="7325" y="1252"/>
                  </a:cubicBezTo>
                  <a:cubicBezTo>
                    <a:pt x="7627" y="714"/>
                    <a:pt x="8257" y="321"/>
                    <a:pt x="8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7"/>
            <p:cNvSpPr/>
            <p:nvPr/>
          </p:nvSpPr>
          <p:spPr>
            <a:xfrm>
              <a:off x="5359539" y="2726266"/>
              <a:ext cx="322793" cy="372009"/>
            </a:xfrm>
            <a:custGeom>
              <a:avLst/>
              <a:gdLst/>
              <a:ahLst/>
              <a:cxnLst/>
              <a:rect l="l" t="t" r="r" b="b"/>
              <a:pathLst>
                <a:path w="6988" h="8017" extrusionOk="0">
                  <a:moveTo>
                    <a:pt x="6987" y="1"/>
                  </a:moveTo>
                  <a:lnTo>
                    <a:pt x="6987" y="1"/>
                  </a:lnTo>
                  <a:cubicBezTo>
                    <a:pt x="6805" y="101"/>
                    <a:pt x="6616" y="190"/>
                    <a:pt x="6435" y="292"/>
                  </a:cubicBezTo>
                  <a:cubicBezTo>
                    <a:pt x="5597" y="801"/>
                    <a:pt x="4755" y="1303"/>
                    <a:pt x="3906" y="1796"/>
                  </a:cubicBezTo>
                  <a:cubicBezTo>
                    <a:pt x="2510" y="2673"/>
                    <a:pt x="997" y="3618"/>
                    <a:pt x="293" y="5158"/>
                  </a:cubicBezTo>
                  <a:cubicBezTo>
                    <a:pt x="0" y="5893"/>
                    <a:pt x="25" y="6782"/>
                    <a:pt x="769" y="7228"/>
                  </a:cubicBezTo>
                  <a:cubicBezTo>
                    <a:pt x="1902" y="7927"/>
                    <a:pt x="3303" y="7878"/>
                    <a:pt x="4585" y="8002"/>
                  </a:cubicBezTo>
                  <a:cubicBezTo>
                    <a:pt x="4628" y="8005"/>
                    <a:pt x="4689" y="8009"/>
                    <a:pt x="4755" y="8016"/>
                  </a:cubicBezTo>
                  <a:cubicBezTo>
                    <a:pt x="4798" y="8006"/>
                    <a:pt x="4845" y="7990"/>
                    <a:pt x="4893" y="7973"/>
                  </a:cubicBezTo>
                  <a:cubicBezTo>
                    <a:pt x="4671" y="5703"/>
                    <a:pt x="5217" y="3372"/>
                    <a:pt x="6269" y="1193"/>
                  </a:cubicBezTo>
                  <a:cubicBezTo>
                    <a:pt x="6404" y="909"/>
                    <a:pt x="6671" y="444"/>
                    <a:pt x="69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7"/>
            <p:cNvSpPr/>
            <p:nvPr/>
          </p:nvSpPr>
          <p:spPr>
            <a:xfrm>
              <a:off x="4462600" y="3426065"/>
              <a:ext cx="326350" cy="173128"/>
            </a:xfrm>
            <a:custGeom>
              <a:avLst/>
              <a:gdLst/>
              <a:ahLst/>
              <a:cxnLst/>
              <a:rect l="l" t="t" r="r" b="b"/>
              <a:pathLst>
                <a:path w="7065" h="3731" extrusionOk="0">
                  <a:moveTo>
                    <a:pt x="2547" y="1"/>
                  </a:moveTo>
                  <a:cubicBezTo>
                    <a:pt x="1973" y="1"/>
                    <a:pt x="1371" y="63"/>
                    <a:pt x="840" y="265"/>
                  </a:cubicBezTo>
                  <a:cubicBezTo>
                    <a:pt x="741" y="305"/>
                    <a:pt x="634" y="359"/>
                    <a:pt x="532" y="426"/>
                  </a:cubicBezTo>
                  <a:cubicBezTo>
                    <a:pt x="239" y="623"/>
                    <a:pt x="0" y="926"/>
                    <a:pt x="159" y="1277"/>
                  </a:cubicBezTo>
                  <a:cubicBezTo>
                    <a:pt x="422" y="1818"/>
                    <a:pt x="879" y="2241"/>
                    <a:pt x="1385" y="2553"/>
                  </a:cubicBezTo>
                  <a:cubicBezTo>
                    <a:pt x="1940" y="2878"/>
                    <a:pt x="2498" y="3133"/>
                    <a:pt x="3074" y="3375"/>
                  </a:cubicBezTo>
                  <a:cubicBezTo>
                    <a:pt x="3387" y="3497"/>
                    <a:pt x="3702" y="3615"/>
                    <a:pt x="4016" y="3730"/>
                  </a:cubicBezTo>
                  <a:cubicBezTo>
                    <a:pt x="4053" y="2550"/>
                    <a:pt x="6194" y="2525"/>
                    <a:pt x="7064" y="2473"/>
                  </a:cubicBezTo>
                  <a:cubicBezTo>
                    <a:pt x="6390" y="2283"/>
                    <a:pt x="5827" y="2076"/>
                    <a:pt x="5371" y="1853"/>
                  </a:cubicBezTo>
                  <a:cubicBezTo>
                    <a:pt x="4234" y="1304"/>
                    <a:pt x="3766" y="680"/>
                    <a:pt x="3871" y="110"/>
                  </a:cubicBezTo>
                  <a:cubicBezTo>
                    <a:pt x="3832" y="110"/>
                    <a:pt x="3788" y="103"/>
                    <a:pt x="3747" y="95"/>
                  </a:cubicBezTo>
                  <a:cubicBezTo>
                    <a:pt x="3358" y="61"/>
                    <a:pt x="2950" y="10"/>
                    <a:pt x="2567" y="1"/>
                  </a:cubicBezTo>
                  <a:cubicBezTo>
                    <a:pt x="2560" y="1"/>
                    <a:pt x="2553" y="1"/>
                    <a:pt x="2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7"/>
            <p:cNvSpPr/>
            <p:nvPr/>
          </p:nvSpPr>
          <p:spPr>
            <a:xfrm>
              <a:off x="4666914" y="3561654"/>
              <a:ext cx="333510" cy="112108"/>
            </a:xfrm>
            <a:custGeom>
              <a:avLst/>
              <a:gdLst/>
              <a:ahLst/>
              <a:cxnLst/>
              <a:rect l="l" t="t" r="r" b="b"/>
              <a:pathLst>
                <a:path w="7220" h="2416" extrusionOk="0">
                  <a:moveTo>
                    <a:pt x="4070" y="2"/>
                  </a:moveTo>
                  <a:cubicBezTo>
                    <a:pt x="3567" y="30"/>
                    <a:pt x="3054" y="1"/>
                    <a:pt x="2551" y="36"/>
                  </a:cubicBezTo>
                  <a:cubicBezTo>
                    <a:pt x="1785" y="99"/>
                    <a:pt x="543" y="59"/>
                    <a:pt x="52" y="711"/>
                  </a:cubicBezTo>
                  <a:cubicBezTo>
                    <a:pt x="1" y="786"/>
                    <a:pt x="1" y="869"/>
                    <a:pt x="1" y="954"/>
                  </a:cubicBezTo>
                  <a:cubicBezTo>
                    <a:pt x="1188" y="1385"/>
                    <a:pt x="2389" y="1782"/>
                    <a:pt x="3611" y="2117"/>
                  </a:cubicBezTo>
                  <a:cubicBezTo>
                    <a:pt x="3968" y="2226"/>
                    <a:pt x="4326" y="2324"/>
                    <a:pt x="4689" y="2416"/>
                  </a:cubicBezTo>
                  <a:cubicBezTo>
                    <a:pt x="4975" y="1970"/>
                    <a:pt x="6527" y="1875"/>
                    <a:pt x="6883" y="1833"/>
                  </a:cubicBezTo>
                  <a:cubicBezTo>
                    <a:pt x="6995" y="1823"/>
                    <a:pt x="7108" y="1814"/>
                    <a:pt x="7219" y="1804"/>
                  </a:cubicBezTo>
                  <a:cubicBezTo>
                    <a:pt x="5236" y="1569"/>
                    <a:pt x="4102" y="846"/>
                    <a:pt x="4070" y="2"/>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7"/>
            <p:cNvSpPr/>
            <p:nvPr/>
          </p:nvSpPr>
          <p:spPr>
            <a:xfrm>
              <a:off x="5101133" y="2890532"/>
              <a:ext cx="296279" cy="168116"/>
            </a:xfrm>
            <a:custGeom>
              <a:avLst/>
              <a:gdLst/>
              <a:ahLst/>
              <a:cxnLst/>
              <a:rect l="l" t="t" r="r" b="b"/>
              <a:pathLst>
                <a:path w="6414" h="3623" extrusionOk="0">
                  <a:moveTo>
                    <a:pt x="6414" y="1"/>
                  </a:moveTo>
                  <a:cubicBezTo>
                    <a:pt x="4359" y="1188"/>
                    <a:pt x="2215" y="2216"/>
                    <a:pt x="1" y="3061"/>
                  </a:cubicBezTo>
                  <a:cubicBezTo>
                    <a:pt x="376" y="3526"/>
                    <a:pt x="1443" y="3622"/>
                    <a:pt x="2403" y="3622"/>
                  </a:cubicBezTo>
                  <a:cubicBezTo>
                    <a:pt x="2967" y="3622"/>
                    <a:pt x="3495" y="3589"/>
                    <a:pt x="3824" y="3577"/>
                  </a:cubicBezTo>
                  <a:cubicBezTo>
                    <a:pt x="4329" y="3544"/>
                    <a:pt x="4807" y="3517"/>
                    <a:pt x="5306" y="3456"/>
                  </a:cubicBezTo>
                  <a:cubicBezTo>
                    <a:pt x="5366" y="3450"/>
                    <a:pt x="5425" y="3442"/>
                    <a:pt x="5485" y="3436"/>
                  </a:cubicBezTo>
                  <a:cubicBezTo>
                    <a:pt x="5224" y="2968"/>
                    <a:pt x="5172" y="2386"/>
                    <a:pt x="5329" y="1846"/>
                  </a:cubicBezTo>
                  <a:cubicBezTo>
                    <a:pt x="5530" y="1139"/>
                    <a:pt x="5922" y="533"/>
                    <a:pt x="6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7"/>
            <p:cNvSpPr/>
            <p:nvPr/>
          </p:nvSpPr>
          <p:spPr>
            <a:xfrm>
              <a:off x="4910908" y="3653299"/>
              <a:ext cx="366214" cy="72806"/>
            </a:xfrm>
            <a:custGeom>
              <a:avLst/>
              <a:gdLst/>
              <a:ahLst/>
              <a:cxnLst/>
              <a:rect l="l" t="t" r="r" b="b"/>
              <a:pathLst>
                <a:path w="7928" h="1569" extrusionOk="0">
                  <a:moveTo>
                    <a:pt x="5040" y="1"/>
                  </a:moveTo>
                  <a:cubicBezTo>
                    <a:pt x="4722" y="24"/>
                    <a:pt x="4407" y="53"/>
                    <a:pt x="4090" y="81"/>
                  </a:cubicBezTo>
                  <a:cubicBezTo>
                    <a:pt x="3357" y="149"/>
                    <a:pt x="2618" y="215"/>
                    <a:pt x="1885" y="280"/>
                  </a:cubicBezTo>
                  <a:cubicBezTo>
                    <a:pt x="1254" y="349"/>
                    <a:pt x="602" y="378"/>
                    <a:pt x="0" y="585"/>
                  </a:cubicBezTo>
                  <a:cubicBezTo>
                    <a:pt x="2261" y="1107"/>
                    <a:pt x="4593" y="1355"/>
                    <a:pt x="6891" y="1509"/>
                  </a:cubicBezTo>
                  <a:cubicBezTo>
                    <a:pt x="7236" y="1532"/>
                    <a:pt x="7580" y="1553"/>
                    <a:pt x="7927" y="1569"/>
                  </a:cubicBezTo>
                  <a:cubicBezTo>
                    <a:pt x="6658" y="1293"/>
                    <a:pt x="5397" y="824"/>
                    <a:pt x="5050" y="44"/>
                  </a:cubicBezTo>
                  <a:cubicBezTo>
                    <a:pt x="5044" y="28"/>
                    <a:pt x="5043" y="15"/>
                    <a:pt x="504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7"/>
            <p:cNvSpPr/>
            <p:nvPr/>
          </p:nvSpPr>
          <p:spPr>
            <a:xfrm>
              <a:off x="4362407" y="3465276"/>
              <a:ext cx="115666" cy="66773"/>
            </a:xfrm>
            <a:custGeom>
              <a:avLst/>
              <a:gdLst/>
              <a:ahLst/>
              <a:cxnLst/>
              <a:rect l="l" t="t" r="r" b="b"/>
              <a:pathLst>
                <a:path w="2504" h="1439" extrusionOk="0">
                  <a:moveTo>
                    <a:pt x="1077" y="0"/>
                  </a:moveTo>
                  <a:cubicBezTo>
                    <a:pt x="1063" y="0"/>
                    <a:pt x="1049" y="1"/>
                    <a:pt x="1036" y="1"/>
                  </a:cubicBezTo>
                  <a:cubicBezTo>
                    <a:pt x="673" y="10"/>
                    <a:pt x="161" y="40"/>
                    <a:pt x="1" y="422"/>
                  </a:cubicBezTo>
                  <a:cubicBezTo>
                    <a:pt x="836" y="757"/>
                    <a:pt x="1671" y="1097"/>
                    <a:pt x="2503" y="1438"/>
                  </a:cubicBezTo>
                  <a:cubicBezTo>
                    <a:pt x="2024" y="964"/>
                    <a:pt x="1817" y="498"/>
                    <a:pt x="1860" y="87"/>
                  </a:cubicBezTo>
                  <a:cubicBezTo>
                    <a:pt x="1600" y="76"/>
                    <a:pt x="1337" y="0"/>
                    <a:pt x="107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7"/>
            <p:cNvSpPr/>
            <p:nvPr/>
          </p:nvSpPr>
          <p:spPr>
            <a:xfrm>
              <a:off x="3983250" y="3030993"/>
              <a:ext cx="500311" cy="447599"/>
            </a:xfrm>
            <a:custGeom>
              <a:avLst/>
              <a:gdLst/>
              <a:ahLst/>
              <a:cxnLst/>
              <a:rect l="l" t="t" r="r" b="b"/>
              <a:pathLst>
                <a:path w="10831" h="9646" extrusionOk="0">
                  <a:moveTo>
                    <a:pt x="2783" y="1722"/>
                  </a:moveTo>
                  <a:lnTo>
                    <a:pt x="2783" y="1722"/>
                  </a:lnTo>
                  <a:cubicBezTo>
                    <a:pt x="3316" y="1784"/>
                    <a:pt x="3821" y="2000"/>
                    <a:pt x="4335" y="2152"/>
                  </a:cubicBezTo>
                  <a:cubicBezTo>
                    <a:pt x="5268" y="2459"/>
                    <a:pt x="6214" y="2732"/>
                    <a:pt x="7146" y="3042"/>
                  </a:cubicBezTo>
                  <a:cubicBezTo>
                    <a:pt x="7557" y="3205"/>
                    <a:pt x="7961" y="3420"/>
                    <a:pt x="8394" y="3517"/>
                  </a:cubicBezTo>
                  <a:cubicBezTo>
                    <a:pt x="8482" y="3543"/>
                    <a:pt x="8450" y="3679"/>
                    <a:pt x="8368" y="3679"/>
                  </a:cubicBezTo>
                  <a:cubicBezTo>
                    <a:pt x="8362" y="3679"/>
                    <a:pt x="8355" y="3678"/>
                    <a:pt x="8349" y="3676"/>
                  </a:cubicBezTo>
                  <a:cubicBezTo>
                    <a:pt x="7855" y="3495"/>
                    <a:pt x="7330" y="3495"/>
                    <a:pt x="6827" y="3366"/>
                  </a:cubicBezTo>
                  <a:cubicBezTo>
                    <a:pt x="5655" y="3052"/>
                    <a:pt x="4513" y="2636"/>
                    <a:pt x="3375" y="2229"/>
                  </a:cubicBezTo>
                  <a:cubicBezTo>
                    <a:pt x="3220" y="2185"/>
                    <a:pt x="2267" y="1805"/>
                    <a:pt x="2783" y="1722"/>
                  </a:cubicBezTo>
                  <a:close/>
                  <a:moveTo>
                    <a:pt x="5396" y="4221"/>
                  </a:moveTo>
                  <a:cubicBezTo>
                    <a:pt x="5406" y="4221"/>
                    <a:pt x="5417" y="4223"/>
                    <a:pt x="5428" y="4226"/>
                  </a:cubicBezTo>
                  <a:cubicBezTo>
                    <a:pt x="6282" y="4294"/>
                    <a:pt x="7136" y="4452"/>
                    <a:pt x="7973" y="4603"/>
                  </a:cubicBezTo>
                  <a:cubicBezTo>
                    <a:pt x="8172" y="4631"/>
                    <a:pt x="8372" y="4648"/>
                    <a:pt x="8575" y="4664"/>
                  </a:cubicBezTo>
                  <a:cubicBezTo>
                    <a:pt x="8627" y="4667"/>
                    <a:pt x="8666" y="4717"/>
                    <a:pt x="8663" y="4768"/>
                  </a:cubicBezTo>
                  <a:cubicBezTo>
                    <a:pt x="8658" y="4818"/>
                    <a:pt x="8614" y="4857"/>
                    <a:pt x="8564" y="4857"/>
                  </a:cubicBezTo>
                  <a:cubicBezTo>
                    <a:pt x="8562" y="4857"/>
                    <a:pt x="8560" y="4857"/>
                    <a:pt x="8559" y="4857"/>
                  </a:cubicBezTo>
                  <a:cubicBezTo>
                    <a:pt x="7487" y="4763"/>
                    <a:pt x="6361" y="4940"/>
                    <a:pt x="5357" y="4470"/>
                  </a:cubicBezTo>
                  <a:cubicBezTo>
                    <a:pt x="5222" y="4423"/>
                    <a:pt x="5270" y="4221"/>
                    <a:pt x="5396" y="4221"/>
                  </a:cubicBezTo>
                  <a:close/>
                  <a:moveTo>
                    <a:pt x="5118" y="5935"/>
                  </a:moveTo>
                  <a:cubicBezTo>
                    <a:pt x="5120" y="5935"/>
                    <a:pt x="5123" y="5935"/>
                    <a:pt x="5126" y="5935"/>
                  </a:cubicBezTo>
                  <a:cubicBezTo>
                    <a:pt x="5137" y="5935"/>
                    <a:pt x="5147" y="5935"/>
                    <a:pt x="5158" y="5935"/>
                  </a:cubicBezTo>
                  <a:cubicBezTo>
                    <a:pt x="6053" y="5935"/>
                    <a:pt x="6922" y="6242"/>
                    <a:pt x="7780" y="6455"/>
                  </a:cubicBezTo>
                  <a:cubicBezTo>
                    <a:pt x="7936" y="6486"/>
                    <a:pt x="7907" y="6726"/>
                    <a:pt x="7758" y="6726"/>
                  </a:cubicBezTo>
                  <a:cubicBezTo>
                    <a:pt x="7752" y="6726"/>
                    <a:pt x="7746" y="6726"/>
                    <a:pt x="7739" y="6725"/>
                  </a:cubicBezTo>
                  <a:cubicBezTo>
                    <a:pt x="6826" y="6655"/>
                    <a:pt x="5868" y="6533"/>
                    <a:pt x="5065" y="6062"/>
                  </a:cubicBezTo>
                  <a:cubicBezTo>
                    <a:pt x="5006" y="6013"/>
                    <a:pt x="5051" y="5935"/>
                    <a:pt x="5118" y="5935"/>
                  </a:cubicBezTo>
                  <a:close/>
                  <a:moveTo>
                    <a:pt x="2955" y="6984"/>
                  </a:moveTo>
                  <a:cubicBezTo>
                    <a:pt x="3693" y="6984"/>
                    <a:pt x="5860" y="7612"/>
                    <a:pt x="6157" y="7649"/>
                  </a:cubicBezTo>
                  <a:cubicBezTo>
                    <a:pt x="6374" y="7702"/>
                    <a:pt x="6595" y="7735"/>
                    <a:pt x="6807" y="7811"/>
                  </a:cubicBezTo>
                  <a:cubicBezTo>
                    <a:pt x="6948" y="7874"/>
                    <a:pt x="7084" y="7951"/>
                    <a:pt x="7240" y="7973"/>
                  </a:cubicBezTo>
                  <a:cubicBezTo>
                    <a:pt x="7291" y="7984"/>
                    <a:pt x="7324" y="8035"/>
                    <a:pt x="7323" y="8086"/>
                  </a:cubicBezTo>
                  <a:cubicBezTo>
                    <a:pt x="7317" y="8140"/>
                    <a:pt x="7269" y="8183"/>
                    <a:pt x="7215" y="8183"/>
                  </a:cubicBezTo>
                  <a:cubicBezTo>
                    <a:pt x="7213" y="8183"/>
                    <a:pt x="7210" y="8183"/>
                    <a:pt x="7208" y="8182"/>
                  </a:cubicBezTo>
                  <a:cubicBezTo>
                    <a:pt x="7161" y="8176"/>
                    <a:pt x="7115" y="8173"/>
                    <a:pt x="7069" y="8173"/>
                  </a:cubicBezTo>
                  <a:cubicBezTo>
                    <a:pt x="6954" y="8173"/>
                    <a:pt x="6839" y="8188"/>
                    <a:pt x="6724" y="8188"/>
                  </a:cubicBezTo>
                  <a:cubicBezTo>
                    <a:pt x="5670" y="8019"/>
                    <a:pt x="4653" y="7677"/>
                    <a:pt x="3627" y="7377"/>
                  </a:cubicBezTo>
                  <a:cubicBezTo>
                    <a:pt x="3359" y="7292"/>
                    <a:pt x="3083" y="7240"/>
                    <a:pt x="2816" y="7167"/>
                  </a:cubicBezTo>
                  <a:cubicBezTo>
                    <a:pt x="2774" y="7152"/>
                    <a:pt x="2726" y="7139"/>
                    <a:pt x="2711" y="7091"/>
                  </a:cubicBezTo>
                  <a:cubicBezTo>
                    <a:pt x="2698" y="7015"/>
                    <a:pt x="2791" y="6984"/>
                    <a:pt x="2955" y="6984"/>
                  </a:cubicBezTo>
                  <a:close/>
                  <a:moveTo>
                    <a:pt x="1" y="1"/>
                  </a:moveTo>
                  <a:lnTo>
                    <a:pt x="1" y="1"/>
                  </a:lnTo>
                  <a:cubicBezTo>
                    <a:pt x="439" y="595"/>
                    <a:pt x="913" y="1155"/>
                    <a:pt x="1375" y="1729"/>
                  </a:cubicBezTo>
                  <a:cubicBezTo>
                    <a:pt x="2187" y="2660"/>
                    <a:pt x="2997" y="3624"/>
                    <a:pt x="3886" y="4479"/>
                  </a:cubicBezTo>
                  <a:cubicBezTo>
                    <a:pt x="4708" y="5224"/>
                    <a:pt x="4695" y="5259"/>
                    <a:pt x="3708" y="5770"/>
                  </a:cubicBezTo>
                  <a:cubicBezTo>
                    <a:pt x="3665" y="5794"/>
                    <a:pt x="3621" y="5820"/>
                    <a:pt x="3577" y="5842"/>
                  </a:cubicBezTo>
                  <a:cubicBezTo>
                    <a:pt x="2688" y="6324"/>
                    <a:pt x="1755" y="6716"/>
                    <a:pt x="823" y="7104"/>
                  </a:cubicBezTo>
                  <a:cubicBezTo>
                    <a:pt x="737" y="7139"/>
                    <a:pt x="651" y="7175"/>
                    <a:pt x="566" y="7210"/>
                  </a:cubicBezTo>
                  <a:cubicBezTo>
                    <a:pt x="1494" y="7441"/>
                    <a:pt x="2418" y="7702"/>
                    <a:pt x="3328" y="7996"/>
                  </a:cubicBezTo>
                  <a:cubicBezTo>
                    <a:pt x="4865" y="8480"/>
                    <a:pt x="6375" y="9050"/>
                    <a:pt x="7875" y="9646"/>
                  </a:cubicBezTo>
                  <a:cubicBezTo>
                    <a:pt x="7887" y="9113"/>
                    <a:pt x="8574" y="8930"/>
                    <a:pt x="9147" y="8930"/>
                  </a:cubicBezTo>
                  <a:cubicBezTo>
                    <a:pt x="9319" y="8930"/>
                    <a:pt x="9481" y="8947"/>
                    <a:pt x="9611" y="8975"/>
                  </a:cubicBezTo>
                  <a:cubicBezTo>
                    <a:pt x="9381" y="8758"/>
                    <a:pt x="9179" y="8509"/>
                    <a:pt x="9019" y="8245"/>
                  </a:cubicBezTo>
                  <a:lnTo>
                    <a:pt x="9019" y="8242"/>
                  </a:lnTo>
                  <a:cubicBezTo>
                    <a:pt x="8561" y="7483"/>
                    <a:pt x="8487" y="6595"/>
                    <a:pt x="9376" y="5972"/>
                  </a:cubicBezTo>
                  <a:cubicBezTo>
                    <a:pt x="9655" y="5773"/>
                    <a:pt x="9985" y="5654"/>
                    <a:pt x="10316" y="5575"/>
                  </a:cubicBezTo>
                  <a:cubicBezTo>
                    <a:pt x="10360" y="5569"/>
                    <a:pt x="10411" y="5550"/>
                    <a:pt x="10462" y="5534"/>
                  </a:cubicBezTo>
                  <a:cubicBezTo>
                    <a:pt x="10001" y="5271"/>
                    <a:pt x="9640" y="4682"/>
                    <a:pt x="9560" y="4194"/>
                  </a:cubicBezTo>
                  <a:cubicBezTo>
                    <a:pt x="9420" y="3358"/>
                    <a:pt x="10121" y="2831"/>
                    <a:pt x="10831" y="2535"/>
                  </a:cubicBezTo>
                  <a:cubicBezTo>
                    <a:pt x="7111" y="2308"/>
                    <a:pt x="3455" y="139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7"/>
            <p:cNvSpPr/>
            <p:nvPr/>
          </p:nvSpPr>
          <p:spPr>
            <a:xfrm>
              <a:off x="4872937" y="3445508"/>
              <a:ext cx="483266" cy="189601"/>
            </a:xfrm>
            <a:custGeom>
              <a:avLst/>
              <a:gdLst/>
              <a:ahLst/>
              <a:cxnLst/>
              <a:rect l="l" t="t" r="r" b="b"/>
              <a:pathLst>
                <a:path w="10462" h="4086" extrusionOk="0">
                  <a:moveTo>
                    <a:pt x="5441" y="0"/>
                  </a:moveTo>
                  <a:cubicBezTo>
                    <a:pt x="4540" y="124"/>
                    <a:pt x="3588" y="267"/>
                    <a:pt x="2737" y="561"/>
                  </a:cubicBezTo>
                  <a:cubicBezTo>
                    <a:pt x="2237" y="743"/>
                    <a:pt x="830" y="1285"/>
                    <a:pt x="295" y="1943"/>
                  </a:cubicBezTo>
                  <a:cubicBezTo>
                    <a:pt x="72" y="2220"/>
                    <a:pt x="0" y="2517"/>
                    <a:pt x="217" y="2817"/>
                  </a:cubicBezTo>
                  <a:cubicBezTo>
                    <a:pt x="1286" y="4041"/>
                    <a:pt x="3975" y="4006"/>
                    <a:pt x="5505" y="4078"/>
                  </a:cubicBezTo>
                  <a:cubicBezTo>
                    <a:pt x="5575" y="4085"/>
                    <a:pt x="5652" y="4082"/>
                    <a:pt x="5728" y="4085"/>
                  </a:cubicBezTo>
                  <a:cubicBezTo>
                    <a:pt x="5763" y="4084"/>
                    <a:pt x="5799" y="4079"/>
                    <a:pt x="5834" y="4078"/>
                  </a:cubicBezTo>
                  <a:cubicBezTo>
                    <a:pt x="5949" y="3078"/>
                    <a:pt x="7474" y="2447"/>
                    <a:pt x="8294" y="2147"/>
                  </a:cubicBezTo>
                  <a:cubicBezTo>
                    <a:pt x="8649" y="2026"/>
                    <a:pt x="9010" y="1922"/>
                    <a:pt x="9374" y="1828"/>
                  </a:cubicBezTo>
                  <a:cubicBezTo>
                    <a:pt x="9734" y="1737"/>
                    <a:pt x="10097" y="1654"/>
                    <a:pt x="10462" y="1584"/>
                  </a:cubicBezTo>
                  <a:cubicBezTo>
                    <a:pt x="10440" y="1584"/>
                    <a:pt x="10421" y="1584"/>
                    <a:pt x="10406" y="1586"/>
                  </a:cubicBezTo>
                  <a:cubicBezTo>
                    <a:pt x="9087" y="1549"/>
                    <a:pt x="6449" y="1468"/>
                    <a:pt x="5575" y="395"/>
                  </a:cubicBezTo>
                  <a:cubicBezTo>
                    <a:pt x="5505" y="259"/>
                    <a:pt x="5464" y="128"/>
                    <a:pt x="5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7"/>
            <p:cNvSpPr/>
            <p:nvPr/>
          </p:nvSpPr>
          <p:spPr>
            <a:xfrm>
              <a:off x="4401948" y="3304258"/>
              <a:ext cx="180105" cy="145333"/>
            </a:xfrm>
            <a:custGeom>
              <a:avLst/>
              <a:gdLst/>
              <a:ahLst/>
              <a:cxnLst/>
              <a:rect l="l" t="t" r="r" b="b"/>
              <a:pathLst>
                <a:path w="3899" h="3132" extrusionOk="0">
                  <a:moveTo>
                    <a:pt x="1654" y="1"/>
                  </a:moveTo>
                  <a:cubicBezTo>
                    <a:pt x="1494" y="74"/>
                    <a:pt x="1261" y="93"/>
                    <a:pt x="1146" y="163"/>
                  </a:cubicBezTo>
                  <a:cubicBezTo>
                    <a:pt x="662" y="346"/>
                    <a:pt x="145" y="690"/>
                    <a:pt x="48" y="1235"/>
                  </a:cubicBezTo>
                  <a:cubicBezTo>
                    <a:pt x="0" y="1753"/>
                    <a:pt x="252" y="2216"/>
                    <a:pt x="589" y="2598"/>
                  </a:cubicBezTo>
                  <a:cubicBezTo>
                    <a:pt x="729" y="2758"/>
                    <a:pt x="883" y="2906"/>
                    <a:pt x="1039" y="3037"/>
                  </a:cubicBezTo>
                  <a:cubicBezTo>
                    <a:pt x="1073" y="3072"/>
                    <a:pt x="1114" y="3099"/>
                    <a:pt x="1153" y="3131"/>
                  </a:cubicBezTo>
                  <a:cubicBezTo>
                    <a:pt x="1208" y="3044"/>
                    <a:pt x="1277" y="2960"/>
                    <a:pt x="1361" y="2881"/>
                  </a:cubicBezTo>
                  <a:cubicBezTo>
                    <a:pt x="1624" y="2632"/>
                    <a:pt x="2028" y="2432"/>
                    <a:pt x="2562" y="2304"/>
                  </a:cubicBezTo>
                  <a:cubicBezTo>
                    <a:pt x="2964" y="2208"/>
                    <a:pt x="3374" y="2172"/>
                    <a:pt x="3783" y="2172"/>
                  </a:cubicBezTo>
                  <a:cubicBezTo>
                    <a:pt x="3821" y="2172"/>
                    <a:pt x="3860" y="2172"/>
                    <a:pt x="3899" y="2173"/>
                  </a:cubicBezTo>
                  <a:cubicBezTo>
                    <a:pt x="3189" y="1855"/>
                    <a:pt x="2508" y="1402"/>
                    <a:pt x="2063" y="915"/>
                  </a:cubicBezTo>
                  <a:cubicBezTo>
                    <a:pt x="1793" y="616"/>
                    <a:pt x="1660" y="300"/>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7"/>
            <p:cNvSpPr/>
            <p:nvPr/>
          </p:nvSpPr>
          <p:spPr>
            <a:xfrm>
              <a:off x="5120257" y="3067651"/>
              <a:ext cx="411113" cy="234518"/>
            </a:xfrm>
            <a:custGeom>
              <a:avLst/>
              <a:gdLst/>
              <a:ahLst/>
              <a:cxnLst/>
              <a:rect l="l" t="t" r="r" b="b"/>
              <a:pathLst>
                <a:path w="8900" h="5054" extrusionOk="0">
                  <a:moveTo>
                    <a:pt x="5351" y="1"/>
                  </a:moveTo>
                  <a:cubicBezTo>
                    <a:pt x="4035" y="809"/>
                    <a:pt x="1" y="1929"/>
                    <a:pt x="202" y="3704"/>
                  </a:cubicBezTo>
                  <a:cubicBezTo>
                    <a:pt x="466" y="4755"/>
                    <a:pt x="2658" y="4919"/>
                    <a:pt x="3555" y="5017"/>
                  </a:cubicBezTo>
                  <a:cubicBezTo>
                    <a:pt x="3921" y="5042"/>
                    <a:pt x="4277" y="5053"/>
                    <a:pt x="4636" y="5053"/>
                  </a:cubicBezTo>
                  <a:cubicBezTo>
                    <a:pt x="4802" y="5053"/>
                    <a:pt x="4968" y="5051"/>
                    <a:pt x="5137" y="5046"/>
                  </a:cubicBezTo>
                  <a:cubicBezTo>
                    <a:pt x="5151" y="5047"/>
                    <a:pt x="5166" y="5047"/>
                    <a:pt x="5181" y="5047"/>
                  </a:cubicBezTo>
                  <a:cubicBezTo>
                    <a:pt x="5230" y="5047"/>
                    <a:pt x="5280" y="5045"/>
                    <a:pt x="5331" y="5045"/>
                  </a:cubicBezTo>
                  <a:cubicBezTo>
                    <a:pt x="5352" y="5045"/>
                    <a:pt x="5373" y="5045"/>
                    <a:pt x="5395" y="5046"/>
                  </a:cubicBezTo>
                  <a:cubicBezTo>
                    <a:pt x="5415" y="5039"/>
                    <a:pt x="5438" y="5036"/>
                    <a:pt x="5459" y="5029"/>
                  </a:cubicBezTo>
                  <a:cubicBezTo>
                    <a:pt x="5336" y="4335"/>
                    <a:pt x="5634" y="3538"/>
                    <a:pt x="6128" y="2953"/>
                  </a:cubicBezTo>
                  <a:cubicBezTo>
                    <a:pt x="6851" y="2063"/>
                    <a:pt x="7843" y="1452"/>
                    <a:pt x="8900" y="1022"/>
                  </a:cubicBezTo>
                  <a:cubicBezTo>
                    <a:pt x="7833" y="961"/>
                    <a:pt x="6741" y="863"/>
                    <a:pt x="5798" y="334"/>
                  </a:cubicBezTo>
                  <a:cubicBezTo>
                    <a:pt x="5626" y="244"/>
                    <a:pt x="5479" y="130"/>
                    <a:pt x="5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7"/>
            <p:cNvSpPr/>
            <p:nvPr/>
          </p:nvSpPr>
          <p:spPr>
            <a:xfrm>
              <a:off x="4857924" y="3242125"/>
              <a:ext cx="445850" cy="183661"/>
            </a:xfrm>
            <a:custGeom>
              <a:avLst/>
              <a:gdLst/>
              <a:ahLst/>
              <a:cxnLst/>
              <a:rect l="l" t="t" r="r" b="b"/>
              <a:pathLst>
                <a:path w="9652" h="3958" extrusionOk="0">
                  <a:moveTo>
                    <a:pt x="5422" y="1"/>
                  </a:moveTo>
                  <a:cubicBezTo>
                    <a:pt x="5366" y="43"/>
                    <a:pt x="5292" y="65"/>
                    <a:pt x="5221" y="69"/>
                  </a:cubicBezTo>
                  <a:cubicBezTo>
                    <a:pt x="3785" y="374"/>
                    <a:pt x="2283" y="582"/>
                    <a:pt x="1020" y="1372"/>
                  </a:cubicBezTo>
                  <a:cubicBezTo>
                    <a:pt x="534" y="1675"/>
                    <a:pt x="0" y="2375"/>
                    <a:pt x="478" y="2902"/>
                  </a:cubicBezTo>
                  <a:cubicBezTo>
                    <a:pt x="1375" y="3723"/>
                    <a:pt x="2697" y="3835"/>
                    <a:pt x="3852" y="3930"/>
                  </a:cubicBezTo>
                  <a:cubicBezTo>
                    <a:pt x="4186" y="3953"/>
                    <a:pt x="4521" y="3956"/>
                    <a:pt x="4855" y="3956"/>
                  </a:cubicBezTo>
                  <a:cubicBezTo>
                    <a:pt x="4950" y="3956"/>
                    <a:pt x="5046" y="3955"/>
                    <a:pt x="5141" y="3955"/>
                  </a:cubicBezTo>
                  <a:cubicBezTo>
                    <a:pt x="5213" y="3955"/>
                    <a:pt x="5285" y="3956"/>
                    <a:pt x="5356" y="3956"/>
                  </a:cubicBezTo>
                  <a:cubicBezTo>
                    <a:pt x="5365" y="3956"/>
                    <a:pt x="5374" y="3956"/>
                    <a:pt x="5383" y="3957"/>
                  </a:cubicBezTo>
                  <a:cubicBezTo>
                    <a:pt x="5489" y="3943"/>
                    <a:pt x="5597" y="3930"/>
                    <a:pt x="5702" y="3915"/>
                  </a:cubicBezTo>
                  <a:cubicBezTo>
                    <a:pt x="5708" y="3915"/>
                    <a:pt x="5714" y="3915"/>
                    <a:pt x="5720" y="3915"/>
                  </a:cubicBezTo>
                  <a:cubicBezTo>
                    <a:pt x="5740" y="3915"/>
                    <a:pt x="5759" y="3917"/>
                    <a:pt x="5779" y="3921"/>
                  </a:cubicBezTo>
                  <a:cubicBezTo>
                    <a:pt x="6092" y="2671"/>
                    <a:pt x="8599" y="2006"/>
                    <a:pt x="9651" y="1685"/>
                  </a:cubicBezTo>
                  <a:cubicBezTo>
                    <a:pt x="9446" y="1684"/>
                    <a:pt x="9288" y="1678"/>
                    <a:pt x="9234" y="1678"/>
                  </a:cubicBezTo>
                  <a:cubicBezTo>
                    <a:pt x="8093" y="1598"/>
                    <a:pt x="6833" y="1494"/>
                    <a:pt x="5884" y="796"/>
                  </a:cubicBezTo>
                  <a:cubicBezTo>
                    <a:pt x="5606" y="568"/>
                    <a:pt x="5463" y="291"/>
                    <a:pt x="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7"/>
            <p:cNvSpPr/>
            <p:nvPr/>
          </p:nvSpPr>
          <p:spPr>
            <a:xfrm>
              <a:off x="4447911" y="3259433"/>
              <a:ext cx="362981" cy="153221"/>
            </a:xfrm>
            <a:custGeom>
              <a:avLst/>
              <a:gdLst/>
              <a:ahLst/>
              <a:cxnLst/>
              <a:rect l="l" t="t" r="r" b="b"/>
              <a:pathLst>
                <a:path w="7858" h="3302" extrusionOk="0">
                  <a:moveTo>
                    <a:pt x="5000" y="1"/>
                  </a:moveTo>
                  <a:cubicBezTo>
                    <a:pt x="4943" y="24"/>
                    <a:pt x="4873" y="30"/>
                    <a:pt x="4799" y="30"/>
                  </a:cubicBezTo>
                  <a:cubicBezTo>
                    <a:pt x="4723" y="30"/>
                    <a:pt x="4644" y="24"/>
                    <a:pt x="4575" y="24"/>
                  </a:cubicBezTo>
                  <a:cubicBezTo>
                    <a:pt x="4541" y="24"/>
                    <a:pt x="4510" y="26"/>
                    <a:pt x="4482" y="30"/>
                  </a:cubicBezTo>
                  <a:cubicBezTo>
                    <a:pt x="3676" y="66"/>
                    <a:pt x="2840" y="49"/>
                    <a:pt x="2051" y="209"/>
                  </a:cubicBezTo>
                  <a:cubicBezTo>
                    <a:pt x="1" y="728"/>
                    <a:pt x="1841" y="2172"/>
                    <a:pt x="2846" y="2674"/>
                  </a:cubicBezTo>
                  <a:cubicBezTo>
                    <a:pt x="3208" y="2870"/>
                    <a:pt x="3589" y="3034"/>
                    <a:pt x="3975" y="3182"/>
                  </a:cubicBezTo>
                  <a:cubicBezTo>
                    <a:pt x="4020" y="3206"/>
                    <a:pt x="4070" y="3223"/>
                    <a:pt x="4121" y="3241"/>
                  </a:cubicBezTo>
                  <a:cubicBezTo>
                    <a:pt x="4148" y="3245"/>
                    <a:pt x="4179" y="3249"/>
                    <a:pt x="4207" y="3251"/>
                  </a:cubicBezTo>
                  <a:cubicBezTo>
                    <a:pt x="4261" y="3252"/>
                    <a:pt x="4319" y="3271"/>
                    <a:pt x="4366" y="3302"/>
                  </a:cubicBezTo>
                  <a:cubicBezTo>
                    <a:pt x="4807" y="2669"/>
                    <a:pt x="6021" y="2155"/>
                    <a:pt x="7858" y="1970"/>
                  </a:cubicBezTo>
                  <a:cubicBezTo>
                    <a:pt x="6830" y="1696"/>
                    <a:pt x="5438" y="1154"/>
                    <a:pt x="5059" y="336"/>
                  </a:cubicBezTo>
                  <a:cubicBezTo>
                    <a:pt x="5023" y="218"/>
                    <a:pt x="5004" y="106"/>
                    <a:pt x="5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7"/>
            <p:cNvSpPr/>
            <p:nvPr/>
          </p:nvSpPr>
          <p:spPr>
            <a:xfrm>
              <a:off x="5425180" y="3364257"/>
              <a:ext cx="426911" cy="205609"/>
            </a:xfrm>
            <a:custGeom>
              <a:avLst/>
              <a:gdLst/>
              <a:ahLst/>
              <a:cxnLst/>
              <a:rect l="l" t="t" r="r" b="b"/>
              <a:pathLst>
                <a:path w="9242" h="4431" extrusionOk="0">
                  <a:moveTo>
                    <a:pt x="6215" y="1"/>
                  </a:moveTo>
                  <a:cubicBezTo>
                    <a:pt x="6208" y="1"/>
                    <a:pt x="6205" y="5"/>
                    <a:pt x="6200" y="7"/>
                  </a:cubicBezTo>
                  <a:cubicBezTo>
                    <a:pt x="6157" y="15"/>
                    <a:pt x="6114" y="23"/>
                    <a:pt x="6071" y="31"/>
                  </a:cubicBezTo>
                  <a:cubicBezTo>
                    <a:pt x="5974" y="93"/>
                    <a:pt x="5782" y="145"/>
                    <a:pt x="5731" y="154"/>
                  </a:cubicBezTo>
                  <a:cubicBezTo>
                    <a:pt x="4482" y="431"/>
                    <a:pt x="0" y="1000"/>
                    <a:pt x="662" y="2952"/>
                  </a:cubicBezTo>
                  <a:cubicBezTo>
                    <a:pt x="694" y="3018"/>
                    <a:pt x="729" y="3083"/>
                    <a:pt x="764" y="3146"/>
                  </a:cubicBezTo>
                  <a:cubicBezTo>
                    <a:pt x="1334" y="4116"/>
                    <a:pt x="2574" y="4431"/>
                    <a:pt x="3672" y="4431"/>
                  </a:cubicBezTo>
                  <a:cubicBezTo>
                    <a:pt x="3803" y="4431"/>
                    <a:pt x="3932" y="4426"/>
                    <a:pt x="4058" y="4418"/>
                  </a:cubicBezTo>
                  <a:cubicBezTo>
                    <a:pt x="4354" y="4399"/>
                    <a:pt x="4652" y="4353"/>
                    <a:pt x="4947" y="4299"/>
                  </a:cubicBezTo>
                  <a:cubicBezTo>
                    <a:pt x="5429" y="4067"/>
                    <a:pt x="5910" y="3832"/>
                    <a:pt x="6385" y="3584"/>
                  </a:cubicBezTo>
                  <a:cubicBezTo>
                    <a:pt x="7234" y="3201"/>
                    <a:pt x="8251" y="2427"/>
                    <a:pt x="9242" y="2273"/>
                  </a:cubicBezTo>
                  <a:cubicBezTo>
                    <a:pt x="8794" y="1970"/>
                    <a:pt x="8340" y="1667"/>
                    <a:pt x="7894" y="1349"/>
                  </a:cubicBezTo>
                  <a:cubicBezTo>
                    <a:pt x="7308" y="933"/>
                    <a:pt x="6735" y="493"/>
                    <a:pt x="6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7"/>
            <p:cNvSpPr/>
            <p:nvPr/>
          </p:nvSpPr>
          <p:spPr>
            <a:xfrm>
              <a:off x="4441166" y="3155213"/>
              <a:ext cx="176594" cy="124498"/>
            </a:xfrm>
            <a:custGeom>
              <a:avLst/>
              <a:gdLst/>
              <a:ahLst/>
              <a:cxnLst/>
              <a:rect l="l" t="t" r="r" b="b"/>
              <a:pathLst>
                <a:path w="3823" h="2683" extrusionOk="0">
                  <a:moveTo>
                    <a:pt x="1509" y="1"/>
                  </a:moveTo>
                  <a:cubicBezTo>
                    <a:pt x="1506" y="2"/>
                    <a:pt x="1504" y="7"/>
                    <a:pt x="1499" y="8"/>
                  </a:cubicBezTo>
                  <a:cubicBezTo>
                    <a:pt x="953" y="378"/>
                    <a:pt x="1" y="661"/>
                    <a:pt x="112" y="1480"/>
                  </a:cubicBezTo>
                  <a:cubicBezTo>
                    <a:pt x="180" y="1909"/>
                    <a:pt x="463" y="2285"/>
                    <a:pt x="791" y="2553"/>
                  </a:cubicBezTo>
                  <a:cubicBezTo>
                    <a:pt x="830" y="2592"/>
                    <a:pt x="894" y="2637"/>
                    <a:pt x="954" y="2682"/>
                  </a:cubicBezTo>
                  <a:cubicBezTo>
                    <a:pt x="1091" y="2470"/>
                    <a:pt x="1316" y="2288"/>
                    <a:pt x="1632" y="2158"/>
                  </a:cubicBezTo>
                  <a:cubicBezTo>
                    <a:pt x="2321" y="1862"/>
                    <a:pt x="3079" y="1858"/>
                    <a:pt x="3822" y="1858"/>
                  </a:cubicBezTo>
                  <a:cubicBezTo>
                    <a:pt x="3095" y="1632"/>
                    <a:pt x="2384" y="1282"/>
                    <a:pt x="1958" y="804"/>
                  </a:cubicBezTo>
                  <a:cubicBezTo>
                    <a:pt x="1767" y="597"/>
                    <a:pt x="1563" y="298"/>
                    <a:pt x="1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7"/>
            <p:cNvSpPr/>
            <p:nvPr/>
          </p:nvSpPr>
          <p:spPr>
            <a:xfrm>
              <a:off x="5152869" y="3525738"/>
              <a:ext cx="453564" cy="201990"/>
            </a:xfrm>
            <a:custGeom>
              <a:avLst/>
              <a:gdLst/>
              <a:ahLst/>
              <a:cxnLst/>
              <a:rect l="l" t="t" r="r" b="b"/>
              <a:pathLst>
                <a:path w="9819" h="4353" extrusionOk="0">
                  <a:moveTo>
                    <a:pt x="6312" y="1"/>
                  </a:moveTo>
                  <a:cubicBezTo>
                    <a:pt x="5823" y="71"/>
                    <a:pt x="5336" y="157"/>
                    <a:pt x="4881" y="250"/>
                  </a:cubicBezTo>
                  <a:cubicBezTo>
                    <a:pt x="3441" y="552"/>
                    <a:pt x="1893" y="821"/>
                    <a:pt x="700" y="1732"/>
                  </a:cubicBezTo>
                  <a:cubicBezTo>
                    <a:pt x="190" y="2184"/>
                    <a:pt x="0" y="2668"/>
                    <a:pt x="694" y="3060"/>
                  </a:cubicBezTo>
                  <a:cubicBezTo>
                    <a:pt x="2041" y="3873"/>
                    <a:pt x="3661" y="4058"/>
                    <a:pt x="5192" y="4267"/>
                  </a:cubicBezTo>
                  <a:cubicBezTo>
                    <a:pt x="5298" y="4290"/>
                    <a:pt x="5556" y="4287"/>
                    <a:pt x="5705" y="4353"/>
                  </a:cubicBezTo>
                  <a:cubicBezTo>
                    <a:pt x="6471" y="4328"/>
                    <a:pt x="7235" y="4283"/>
                    <a:pt x="7997" y="4207"/>
                  </a:cubicBezTo>
                  <a:cubicBezTo>
                    <a:pt x="8138" y="3881"/>
                    <a:pt x="8949" y="3487"/>
                    <a:pt x="9141" y="3378"/>
                  </a:cubicBezTo>
                  <a:lnTo>
                    <a:pt x="9141" y="3378"/>
                  </a:lnTo>
                  <a:cubicBezTo>
                    <a:pt x="8715" y="3442"/>
                    <a:pt x="8247" y="3560"/>
                    <a:pt x="7798" y="3560"/>
                  </a:cubicBezTo>
                  <a:cubicBezTo>
                    <a:pt x="7500" y="3560"/>
                    <a:pt x="7210" y="3508"/>
                    <a:pt x="6948" y="3353"/>
                  </a:cubicBezTo>
                  <a:cubicBezTo>
                    <a:pt x="6605" y="3130"/>
                    <a:pt x="6733" y="2712"/>
                    <a:pt x="7025" y="2508"/>
                  </a:cubicBezTo>
                  <a:cubicBezTo>
                    <a:pt x="7509" y="2212"/>
                    <a:pt x="8089" y="2057"/>
                    <a:pt x="8606" y="1824"/>
                  </a:cubicBezTo>
                  <a:cubicBezTo>
                    <a:pt x="9013" y="1652"/>
                    <a:pt x="9417" y="1477"/>
                    <a:pt x="9819" y="1295"/>
                  </a:cubicBezTo>
                  <a:lnTo>
                    <a:pt x="9819" y="1295"/>
                  </a:lnTo>
                  <a:cubicBezTo>
                    <a:pt x="9590" y="1330"/>
                    <a:pt x="9356" y="1352"/>
                    <a:pt x="9122" y="1352"/>
                  </a:cubicBezTo>
                  <a:cubicBezTo>
                    <a:pt x="9047" y="1352"/>
                    <a:pt x="8972" y="1349"/>
                    <a:pt x="8896" y="1345"/>
                  </a:cubicBezTo>
                  <a:lnTo>
                    <a:pt x="8904" y="1345"/>
                  </a:lnTo>
                  <a:cubicBezTo>
                    <a:pt x="7964" y="1320"/>
                    <a:pt x="6830" y="826"/>
                    <a:pt x="631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7"/>
            <p:cNvSpPr/>
            <p:nvPr/>
          </p:nvSpPr>
          <p:spPr>
            <a:xfrm>
              <a:off x="4653980" y="3366159"/>
              <a:ext cx="361595" cy="173963"/>
            </a:xfrm>
            <a:custGeom>
              <a:avLst/>
              <a:gdLst/>
              <a:ahLst/>
              <a:cxnLst/>
              <a:rect l="l" t="t" r="r" b="b"/>
              <a:pathLst>
                <a:path w="7828" h="3749" extrusionOk="0">
                  <a:moveTo>
                    <a:pt x="4238" y="1"/>
                  </a:moveTo>
                  <a:cubicBezTo>
                    <a:pt x="3990" y="38"/>
                    <a:pt x="3745" y="70"/>
                    <a:pt x="3497" y="113"/>
                  </a:cubicBezTo>
                  <a:cubicBezTo>
                    <a:pt x="2443" y="302"/>
                    <a:pt x="1272" y="375"/>
                    <a:pt x="426" y="1098"/>
                  </a:cubicBezTo>
                  <a:cubicBezTo>
                    <a:pt x="1" y="1468"/>
                    <a:pt x="139" y="1854"/>
                    <a:pt x="547" y="2157"/>
                  </a:cubicBezTo>
                  <a:cubicBezTo>
                    <a:pt x="816" y="2380"/>
                    <a:pt x="1104" y="2582"/>
                    <a:pt x="1416" y="2738"/>
                  </a:cubicBezTo>
                  <a:cubicBezTo>
                    <a:pt x="2037" y="3033"/>
                    <a:pt x="2684" y="3287"/>
                    <a:pt x="3346" y="3479"/>
                  </a:cubicBezTo>
                  <a:cubicBezTo>
                    <a:pt x="3708" y="3586"/>
                    <a:pt x="4073" y="3675"/>
                    <a:pt x="4442" y="3749"/>
                  </a:cubicBezTo>
                  <a:cubicBezTo>
                    <a:pt x="4462" y="3704"/>
                    <a:pt x="4485" y="3654"/>
                    <a:pt x="4513" y="3609"/>
                  </a:cubicBezTo>
                  <a:cubicBezTo>
                    <a:pt x="4893" y="2934"/>
                    <a:pt x="5962" y="2238"/>
                    <a:pt x="7827" y="1684"/>
                  </a:cubicBezTo>
                  <a:cubicBezTo>
                    <a:pt x="6539" y="1601"/>
                    <a:pt x="4488" y="1086"/>
                    <a:pt x="4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7"/>
            <p:cNvSpPr/>
            <p:nvPr/>
          </p:nvSpPr>
          <p:spPr>
            <a:xfrm>
              <a:off x="5341016" y="3116559"/>
              <a:ext cx="360348" cy="239483"/>
            </a:xfrm>
            <a:custGeom>
              <a:avLst/>
              <a:gdLst/>
              <a:ahLst/>
              <a:cxnLst/>
              <a:rect l="l" t="t" r="r" b="b"/>
              <a:pathLst>
                <a:path w="7801" h="5161" extrusionOk="0">
                  <a:moveTo>
                    <a:pt x="5349" y="0"/>
                  </a:moveTo>
                  <a:cubicBezTo>
                    <a:pt x="4449" y="295"/>
                    <a:pt x="3592" y="662"/>
                    <a:pt x="2802" y="1188"/>
                  </a:cubicBezTo>
                  <a:cubicBezTo>
                    <a:pt x="1314" y="2097"/>
                    <a:pt x="1" y="4469"/>
                    <a:pt x="2510" y="4974"/>
                  </a:cubicBezTo>
                  <a:cubicBezTo>
                    <a:pt x="3200" y="5120"/>
                    <a:pt x="3895" y="5160"/>
                    <a:pt x="4594" y="5160"/>
                  </a:cubicBezTo>
                  <a:cubicBezTo>
                    <a:pt x="5460" y="5160"/>
                    <a:pt x="6331" y="5098"/>
                    <a:pt x="7196" y="5098"/>
                  </a:cubicBezTo>
                  <a:cubicBezTo>
                    <a:pt x="7398" y="5098"/>
                    <a:pt x="7600" y="5102"/>
                    <a:pt x="7801" y="5110"/>
                  </a:cubicBezTo>
                  <a:cubicBezTo>
                    <a:pt x="7464" y="4772"/>
                    <a:pt x="7152" y="4412"/>
                    <a:pt x="6875" y="4020"/>
                  </a:cubicBezTo>
                  <a:cubicBezTo>
                    <a:pt x="6033" y="2742"/>
                    <a:pt x="5546" y="1385"/>
                    <a:pt x="5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7"/>
            <p:cNvSpPr/>
            <p:nvPr/>
          </p:nvSpPr>
          <p:spPr>
            <a:xfrm>
              <a:off x="5120026" y="3321195"/>
              <a:ext cx="454580" cy="182315"/>
            </a:xfrm>
            <a:custGeom>
              <a:avLst/>
              <a:gdLst/>
              <a:ahLst/>
              <a:cxnLst/>
              <a:rect l="l" t="t" r="r" b="b"/>
              <a:pathLst>
                <a:path w="9841" h="3929" extrusionOk="0">
                  <a:moveTo>
                    <a:pt x="5610" y="0"/>
                  </a:moveTo>
                  <a:cubicBezTo>
                    <a:pt x="5586" y="8"/>
                    <a:pt x="5564" y="15"/>
                    <a:pt x="5545" y="24"/>
                  </a:cubicBezTo>
                  <a:cubicBezTo>
                    <a:pt x="4184" y="489"/>
                    <a:pt x="2740" y="739"/>
                    <a:pt x="1468" y="1431"/>
                  </a:cubicBezTo>
                  <a:cubicBezTo>
                    <a:pt x="775" y="1794"/>
                    <a:pt x="0" y="2669"/>
                    <a:pt x="1060" y="3142"/>
                  </a:cubicBezTo>
                  <a:cubicBezTo>
                    <a:pt x="2842" y="3928"/>
                    <a:pt x="4852" y="3787"/>
                    <a:pt x="6754" y="3887"/>
                  </a:cubicBezTo>
                  <a:cubicBezTo>
                    <a:pt x="6765" y="3889"/>
                    <a:pt x="6780" y="3893"/>
                    <a:pt x="6794" y="3893"/>
                  </a:cubicBezTo>
                  <a:cubicBezTo>
                    <a:pt x="6739" y="3685"/>
                    <a:pt x="6723" y="3462"/>
                    <a:pt x="6752" y="3223"/>
                  </a:cubicBezTo>
                  <a:cubicBezTo>
                    <a:pt x="7052" y="1987"/>
                    <a:pt x="8685" y="1433"/>
                    <a:pt x="9840" y="1149"/>
                  </a:cubicBezTo>
                  <a:lnTo>
                    <a:pt x="9840" y="1149"/>
                  </a:lnTo>
                  <a:cubicBezTo>
                    <a:pt x="9617" y="1156"/>
                    <a:pt x="9394" y="1161"/>
                    <a:pt x="9171" y="1161"/>
                  </a:cubicBezTo>
                  <a:cubicBezTo>
                    <a:pt x="9010" y="1161"/>
                    <a:pt x="8850" y="1159"/>
                    <a:pt x="8689" y="1153"/>
                  </a:cubicBezTo>
                  <a:cubicBezTo>
                    <a:pt x="7895" y="1104"/>
                    <a:pt x="7047" y="1083"/>
                    <a:pt x="6324" y="716"/>
                  </a:cubicBezTo>
                  <a:cubicBezTo>
                    <a:pt x="5981" y="528"/>
                    <a:pt x="5748" y="279"/>
                    <a:pt x="5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7"/>
            <p:cNvSpPr/>
            <p:nvPr/>
          </p:nvSpPr>
          <p:spPr>
            <a:xfrm>
              <a:off x="4859541" y="3041665"/>
              <a:ext cx="450192" cy="181387"/>
            </a:xfrm>
            <a:custGeom>
              <a:avLst/>
              <a:gdLst/>
              <a:ahLst/>
              <a:cxnLst/>
              <a:rect l="l" t="t" r="r" b="b"/>
              <a:pathLst>
                <a:path w="9746" h="3909" extrusionOk="0">
                  <a:moveTo>
                    <a:pt x="4862" y="1"/>
                  </a:moveTo>
                  <a:cubicBezTo>
                    <a:pt x="3992" y="380"/>
                    <a:pt x="3110" y="807"/>
                    <a:pt x="2272" y="1209"/>
                  </a:cubicBezTo>
                  <a:cubicBezTo>
                    <a:pt x="1726" y="1536"/>
                    <a:pt x="0" y="2245"/>
                    <a:pt x="800" y="3038"/>
                  </a:cubicBezTo>
                  <a:cubicBezTo>
                    <a:pt x="1947" y="3780"/>
                    <a:pt x="3475" y="3853"/>
                    <a:pt x="4807" y="3904"/>
                  </a:cubicBezTo>
                  <a:cubicBezTo>
                    <a:pt x="4826" y="3907"/>
                    <a:pt x="4853" y="3908"/>
                    <a:pt x="4885" y="3908"/>
                  </a:cubicBezTo>
                  <a:cubicBezTo>
                    <a:pt x="4971" y="3908"/>
                    <a:pt x="5096" y="3900"/>
                    <a:pt x="5216" y="3900"/>
                  </a:cubicBezTo>
                  <a:cubicBezTo>
                    <a:pt x="5276" y="3900"/>
                    <a:pt x="5335" y="3902"/>
                    <a:pt x="5388" y="3908"/>
                  </a:cubicBezTo>
                  <a:cubicBezTo>
                    <a:pt x="5457" y="3478"/>
                    <a:pt x="5710" y="3054"/>
                    <a:pt x="6049" y="2741"/>
                  </a:cubicBezTo>
                  <a:cubicBezTo>
                    <a:pt x="7089" y="1759"/>
                    <a:pt x="8462" y="1240"/>
                    <a:pt x="9746" y="655"/>
                  </a:cubicBezTo>
                  <a:lnTo>
                    <a:pt x="9746" y="655"/>
                  </a:lnTo>
                  <a:cubicBezTo>
                    <a:pt x="9257" y="686"/>
                    <a:pt x="8370" y="785"/>
                    <a:pt x="7477" y="785"/>
                  </a:cubicBezTo>
                  <a:cubicBezTo>
                    <a:pt x="6367" y="785"/>
                    <a:pt x="5246" y="632"/>
                    <a:pt x="48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7"/>
            <p:cNvSpPr/>
            <p:nvPr/>
          </p:nvSpPr>
          <p:spPr>
            <a:xfrm>
              <a:off x="5479365" y="3487874"/>
              <a:ext cx="420952" cy="229321"/>
            </a:xfrm>
            <a:custGeom>
              <a:avLst/>
              <a:gdLst/>
              <a:ahLst/>
              <a:cxnLst/>
              <a:rect l="l" t="t" r="r" b="b"/>
              <a:pathLst>
                <a:path w="9113" h="4942" extrusionOk="0">
                  <a:moveTo>
                    <a:pt x="7845" y="597"/>
                  </a:moveTo>
                  <a:cubicBezTo>
                    <a:pt x="7969" y="597"/>
                    <a:pt x="8063" y="770"/>
                    <a:pt x="7949" y="865"/>
                  </a:cubicBezTo>
                  <a:cubicBezTo>
                    <a:pt x="7498" y="1213"/>
                    <a:pt x="7011" y="1517"/>
                    <a:pt x="6501" y="1772"/>
                  </a:cubicBezTo>
                  <a:cubicBezTo>
                    <a:pt x="5635" y="2196"/>
                    <a:pt x="4740" y="2595"/>
                    <a:pt x="3804" y="2824"/>
                  </a:cubicBezTo>
                  <a:cubicBezTo>
                    <a:pt x="3753" y="2833"/>
                    <a:pt x="3701" y="2843"/>
                    <a:pt x="3650" y="2853"/>
                  </a:cubicBezTo>
                  <a:cubicBezTo>
                    <a:pt x="3615" y="2853"/>
                    <a:pt x="3600" y="2800"/>
                    <a:pt x="3640" y="2786"/>
                  </a:cubicBezTo>
                  <a:lnTo>
                    <a:pt x="3638" y="2786"/>
                  </a:lnTo>
                  <a:cubicBezTo>
                    <a:pt x="5059" y="2139"/>
                    <a:pt x="6391" y="1324"/>
                    <a:pt x="7779" y="614"/>
                  </a:cubicBezTo>
                  <a:cubicBezTo>
                    <a:pt x="7801" y="602"/>
                    <a:pt x="7824" y="597"/>
                    <a:pt x="7845" y="597"/>
                  </a:cubicBezTo>
                  <a:close/>
                  <a:moveTo>
                    <a:pt x="7619" y="1780"/>
                  </a:moveTo>
                  <a:cubicBezTo>
                    <a:pt x="7706" y="1780"/>
                    <a:pt x="7782" y="1899"/>
                    <a:pt x="7696" y="1976"/>
                  </a:cubicBezTo>
                  <a:cubicBezTo>
                    <a:pt x="7442" y="2213"/>
                    <a:pt x="7247" y="2503"/>
                    <a:pt x="6947" y="2691"/>
                  </a:cubicBezTo>
                  <a:cubicBezTo>
                    <a:pt x="6276" y="3131"/>
                    <a:pt x="5491" y="3496"/>
                    <a:pt x="4688" y="3586"/>
                  </a:cubicBezTo>
                  <a:cubicBezTo>
                    <a:pt x="4682" y="3589"/>
                    <a:pt x="4676" y="3590"/>
                    <a:pt x="4670" y="3590"/>
                  </a:cubicBezTo>
                  <a:cubicBezTo>
                    <a:pt x="4636" y="3590"/>
                    <a:pt x="4619" y="3537"/>
                    <a:pt x="4663" y="3523"/>
                  </a:cubicBezTo>
                  <a:cubicBezTo>
                    <a:pt x="4712" y="3494"/>
                    <a:pt x="4762" y="3464"/>
                    <a:pt x="4817" y="3440"/>
                  </a:cubicBezTo>
                  <a:cubicBezTo>
                    <a:pt x="5591" y="3109"/>
                    <a:pt x="6291" y="2643"/>
                    <a:pt x="6989" y="2180"/>
                  </a:cubicBezTo>
                  <a:cubicBezTo>
                    <a:pt x="7186" y="2070"/>
                    <a:pt x="7391" y="1971"/>
                    <a:pt x="7549" y="1809"/>
                  </a:cubicBezTo>
                  <a:cubicBezTo>
                    <a:pt x="7571" y="1789"/>
                    <a:pt x="7595" y="1780"/>
                    <a:pt x="7619" y="1780"/>
                  </a:cubicBezTo>
                  <a:close/>
                  <a:moveTo>
                    <a:pt x="8527" y="0"/>
                  </a:moveTo>
                  <a:cubicBezTo>
                    <a:pt x="8172" y="0"/>
                    <a:pt x="7809" y="138"/>
                    <a:pt x="7492" y="265"/>
                  </a:cubicBezTo>
                  <a:cubicBezTo>
                    <a:pt x="6266" y="842"/>
                    <a:pt x="5096" y="1533"/>
                    <a:pt x="3863" y="2095"/>
                  </a:cubicBezTo>
                  <a:cubicBezTo>
                    <a:pt x="2602" y="2716"/>
                    <a:pt x="1274" y="3225"/>
                    <a:pt x="1" y="3793"/>
                  </a:cubicBezTo>
                  <a:cubicBezTo>
                    <a:pt x="123" y="3894"/>
                    <a:pt x="343" y="3895"/>
                    <a:pt x="477" y="3904"/>
                  </a:cubicBezTo>
                  <a:cubicBezTo>
                    <a:pt x="485" y="3904"/>
                    <a:pt x="493" y="3904"/>
                    <a:pt x="502" y="3904"/>
                  </a:cubicBezTo>
                  <a:cubicBezTo>
                    <a:pt x="1073" y="3904"/>
                    <a:pt x="1610" y="3803"/>
                    <a:pt x="2161" y="3688"/>
                  </a:cubicBezTo>
                  <a:cubicBezTo>
                    <a:pt x="2590" y="3595"/>
                    <a:pt x="3013" y="3481"/>
                    <a:pt x="3439" y="3375"/>
                  </a:cubicBezTo>
                  <a:cubicBezTo>
                    <a:pt x="3511" y="3358"/>
                    <a:pt x="3594" y="3339"/>
                    <a:pt x="3674" y="3339"/>
                  </a:cubicBezTo>
                  <a:cubicBezTo>
                    <a:pt x="3731" y="3339"/>
                    <a:pt x="3786" y="3348"/>
                    <a:pt x="3837" y="3375"/>
                  </a:cubicBezTo>
                  <a:cubicBezTo>
                    <a:pt x="3960" y="3436"/>
                    <a:pt x="3993" y="3617"/>
                    <a:pt x="3880" y="3710"/>
                  </a:cubicBezTo>
                  <a:cubicBezTo>
                    <a:pt x="3724" y="3841"/>
                    <a:pt x="3507" y="3859"/>
                    <a:pt x="3318" y="3914"/>
                  </a:cubicBezTo>
                  <a:cubicBezTo>
                    <a:pt x="3169" y="3981"/>
                    <a:pt x="3016" y="4063"/>
                    <a:pt x="2878" y="4144"/>
                  </a:cubicBezTo>
                  <a:cubicBezTo>
                    <a:pt x="2624" y="4293"/>
                    <a:pt x="2385" y="4465"/>
                    <a:pt x="2142" y="4628"/>
                  </a:cubicBezTo>
                  <a:cubicBezTo>
                    <a:pt x="1984" y="4739"/>
                    <a:pt x="1814" y="4834"/>
                    <a:pt x="1655" y="4941"/>
                  </a:cubicBezTo>
                  <a:cubicBezTo>
                    <a:pt x="1833" y="4917"/>
                    <a:pt x="2010" y="4895"/>
                    <a:pt x="2188" y="4871"/>
                  </a:cubicBezTo>
                  <a:cubicBezTo>
                    <a:pt x="2789" y="4791"/>
                    <a:pt x="3386" y="4691"/>
                    <a:pt x="3981" y="4579"/>
                  </a:cubicBezTo>
                  <a:cubicBezTo>
                    <a:pt x="4491" y="4396"/>
                    <a:pt x="5000" y="4207"/>
                    <a:pt x="5483" y="3964"/>
                  </a:cubicBezTo>
                  <a:cubicBezTo>
                    <a:pt x="6721" y="3289"/>
                    <a:pt x="8471" y="2245"/>
                    <a:pt x="8923" y="848"/>
                  </a:cubicBezTo>
                  <a:cubicBezTo>
                    <a:pt x="8958" y="594"/>
                    <a:pt x="9112" y="270"/>
                    <a:pt x="8930" y="71"/>
                  </a:cubicBezTo>
                  <a:cubicBezTo>
                    <a:pt x="8799" y="21"/>
                    <a:pt x="8663" y="0"/>
                    <a:pt x="852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7"/>
            <p:cNvSpPr/>
            <p:nvPr/>
          </p:nvSpPr>
          <p:spPr>
            <a:xfrm>
              <a:off x="5596789" y="2566780"/>
              <a:ext cx="515139" cy="1109298"/>
            </a:xfrm>
            <a:custGeom>
              <a:avLst/>
              <a:gdLst/>
              <a:ahLst/>
              <a:cxnLst/>
              <a:rect l="l" t="t" r="r" b="b"/>
              <a:pathLst>
                <a:path w="11152" h="23906" extrusionOk="0">
                  <a:moveTo>
                    <a:pt x="5891" y="4890"/>
                  </a:moveTo>
                  <a:cubicBezTo>
                    <a:pt x="7318" y="4890"/>
                    <a:pt x="8055" y="6533"/>
                    <a:pt x="7990" y="7896"/>
                  </a:cubicBezTo>
                  <a:cubicBezTo>
                    <a:pt x="7953" y="9778"/>
                    <a:pt x="6973" y="13194"/>
                    <a:pt x="4678" y="13194"/>
                  </a:cubicBezTo>
                  <a:cubicBezTo>
                    <a:pt x="4614" y="13194"/>
                    <a:pt x="4548" y="13192"/>
                    <a:pt x="4482" y="13186"/>
                  </a:cubicBezTo>
                  <a:cubicBezTo>
                    <a:pt x="3784" y="13100"/>
                    <a:pt x="3250" y="12565"/>
                    <a:pt x="2944" y="11963"/>
                  </a:cubicBezTo>
                  <a:cubicBezTo>
                    <a:pt x="2144" y="10496"/>
                    <a:pt x="2511" y="8657"/>
                    <a:pt x="3170" y="7202"/>
                  </a:cubicBezTo>
                  <a:cubicBezTo>
                    <a:pt x="3641" y="6282"/>
                    <a:pt x="4332" y="5329"/>
                    <a:pt x="5335" y="4968"/>
                  </a:cubicBezTo>
                  <a:cubicBezTo>
                    <a:pt x="5530" y="4915"/>
                    <a:pt x="5716" y="4890"/>
                    <a:pt x="5891" y="4890"/>
                  </a:cubicBezTo>
                  <a:close/>
                  <a:moveTo>
                    <a:pt x="8717" y="9713"/>
                  </a:moveTo>
                  <a:cubicBezTo>
                    <a:pt x="8739" y="9713"/>
                    <a:pt x="8760" y="9726"/>
                    <a:pt x="8764" y="9752"/>
                  </a:cubicBezTo>
                  <a:cubicBezTo>
                    <a:pt x="8791" y="9892"/>
                    <a:pt x="8756" y="10038"/>
                    <a:pt x="8739" y="10181"/>
                  </a:cubicBezTo>
                  <a:cubicBezTo>
                    <a:pt x="8595" y="11261"/>
                    <a:pt x="8128" y="12261"/>
                    <a:pt x="7515" y="13156"/>
                  </a:cubicBezTo>
                  <a:cubicBezTo>
                    <a:pt x="7371" y="13441"/>
                    <a:pt x="7076" y="13577"/>
                    <a:pt x="6879" y="13817"/>
                  </a:cubicBezTo>
                  <a:cubicBezTo>
                    <a:pt x="6864" y="13836"/>
                    <a:pt x="6842" y="13845"/>
                    <a:pt x="6820" y="13845"/>
                  </a:cubicBezTo>
                  <a:cubicBezTo>
                    <a:pt x="6804" y="13845"/>
                    <a:pt x="6788" y="13841"/>
                    <a:pt x="6774" y="13832"/>
                  </a:cubicBezTo>
                  <a:cubicBezTo>
                    <a:pt x="6742" y="13811"/>
                    <a:pt x="6729" y="13763"/>
                    <a:pt x="6748" y="13730"/>
                  </a:cubicBezTo>
                  <a:cubicBezTo>
                    <a:pt x="6871" y="13533"/>
                    <a:pt x="6882" y="13290"/>
                    <a:pt x="6999" y="13091"/>
                  </a:cubicBezTo>
                  <a:cubicBezTo>
                    <a:pt x="7248" y="12689"/>
                    <a:pt x="7524" y="12304"/>
                    <a:pt x="7760" y="11895"/>
                  </a:cubicBezTo>
                  <a:cubicBezTo>
                    <a:pt x="8169" y="11219"/>
                    <a:pt x="8424" y="10490"/>
                    <a:pt x="8668" y="9751"/>
                  </a:cubicBezTo>
                  <a:cubicBezTo>
                    <a:pt x="8673" y="9726"/>
                    <a:pt x="8695" y="9713"/>
                    <a:pt x="8717" y="9713"/>
                  </a:cubicBezTo>
                  <a:close/>
                  <a:moveTo>
                    <a:pt x="9268" y="11605"/>
                  </a:moveTo>
                  <a:cubicBezTo>
                    <a:pt x="9299" y="11605"/>
                    <a:pt x="9324" y="11636"/>
                    <a:pt x="9321" y="11668"/>
                  </a:cubicBezTo>
                  <a:cubicBezTo>
                    <a:pt x="9338" y="11742"/>
                    <a:pt x="9347" y="11821"/>
                    <a:pt x="9345" y="11898"/>
                  </a:cubicBezTo>
                  <a:cubicBezTo>
                    <a:pt x="9331" y="12612"/>
                    <a:pt x="8975" y="13246"/>
                    <a:pt x="8622" y="13846"/>
                  </a:cubicBezTo>
                  <a:cubicBezTo>
                    <a:pt x="8528" y="13995"/>
                    <a:pt x="8388" y="14110"/>
                    <a:pt x="8278" y="14249"/>
                  </a:cubicBezTo>
                  <a:cubicBezTo>
                    <a:pt x="8246" y="14285"/>
                    <a:pt x="8199" y="14305"/>
                    <a:pt x="8151" y="14305"/>
                  </a:cubicBezTo>
                  <a:cubicBezTo>
                    <a:pt x="8119" y="14305"/>
                    <a:pt x="8087" y="14296"/>
                    <a:pt x="8060" y="14278"/>
                  </a:cubicBezTo>
                  <a:cubicBezTo>
                    <a:pt x="7940" y="14199"/>
                    <a:pt x="7990" y="14061"/>
                    <a:pt x="8061" y="13967"/>
                  </a:cubicBezTo>
                  <a:cubicBezTo>
                    <a:pt x="8171" y="13725"/>
                    <a:pt x="8290" y="13491"/>
                    <a:pt x="8431" y="13263"/>
                  </a:cubicBezTo>
                  <a:cubicBezTo>
                    <a:pt x="8716" y="12750"/>
                    <a:pt x="9003" y="12218"/>
                    <a:pt x="9214" y="11676"/>
                  </a:cubicBezTo>
                  <a:cubicBezTo>
                    <a:pt x="9208" y="11647"/>
                    <a:pt x="9226" y="11612"/>
                    <a:pt x="9258" y="11606"/>
                  </a:cubicBezTo>
                  <a:cubicBezTo>
                    <a:pt x="9261" y="11606"/>
                    <a:pt x="9264" y="11605"/>
                    <a:pt x="9268" y="11605"/>
                  </a:cubicBezTo>
                  <a:close/>
                  <a:moveTo>
                    <a:pt x="9076" y="1"/>
                  </a:moveTo>
                  <a:cubicBezTo>
                    <a:pt x="8181" y="282"/>
                    <a:pt x="7302" y="615"/>
                    <a:pt x="6436" y="973"/>
                  </a:cubicBezTo>
                  <a:cubicBezTo>
                    <a:pt x="5279" y="1450"/>
                    <a:pt x="4164" y="2009"/>
                    <a:pt x="3070" y="2611"/>
                  </a:cubicBezTo>
                  <a:cubicBezTo>
                    <a:pt x="3051" y="2627"/>
                    <a:pt x="3036" y="2645"/>
                    <a:pt x="3026" y="2656"/>
                  </a:cubicBezTo>
                  <a:cubicBezTo>
                    <a:pt x="2249" y="3474"/>
                    <a:pt x="1649" y="4449"/>
                    <a:pt x="1233" y="5492"/>
                  </a:cubicBezTo>
                  <a:cubicBezTo>
                    <a:pt x="474" y="7364"/>
                    <a:pt x="0" y="9436"/>
                    <a:pt x="223" y="11458"/>
                  </a:cubicBezTo>
                  <a:cubicBezTo>
                    <a:pt x="244" y="11498"/>
                    <a:pt x="248" y="11545"/>
                    <a:pt x="241" y="11589"/>
                  </a:cubicBezTo>
                  <a:cubicBezTo>
                    <a:pt x="260" y="11758"/>
                    <a:pt x="286" y="11925"/>
                    <a:pt x="317" y="12095"/>
                  </a:cubicBezTo>
                  <a:cubicBezTo>
                    <a:pt x="653" y="13778"/>
                    <a:pt x="1359" y="15423"/>
                    <a:pt x="2597" y="16626"/>
                  </a:cubicBezTo>
                  <a:cubicBezTo>
                    <a:pt x="3217" y="17223"/>
                    <a:pt x="3908" y="17748"/>
                    <a:pt x="4588" y="18267"/>
                  </a:cubicBezTo>
                  <a:cubicBezTo>
                    <a:pt x="4622" y="18293"/>
                    <a:pt x="4651" y="18316"/>
                    <a:pt x="4683" y="18338"/>
                  </a:cubicBezTo>
                  <a:cubicBezTo>
                    <a:pt x="5072" y="18632"/>
                    <a:pt x="5444" y="18901"/>
                    <a:pt x="5820" y="19192"/>
                  </a:cubicBezTo>
                  <a:cubicBezTo>
                    <a:pt x="5985" y="19236"/>
                    <a:pt x="6206" y="19402"/>
                    <a:pt x="6327" y="19491"/>
                  </a:cubicBezTo>
                  <a:cubicBezTo>
                    <a:pt x="6403" y="19519"/>
                    <a:pt x="6481" y="19561"/>
                    <a:pt x="6549" y="19613"/>
                  </a:cubicBezTo>
                  <a:cubicBezTo>
                    <a:pt x="6672" y="19637"/>
                    <a:pt x="6789" y="19707"/>
                    <a:pt x="6860" y="19811"/>
                  </a:cubicBezTo>
                  <a:cubicBezTo>
                    <a:pt x="7070" y="20080"/>
                    <a:pt x="6927" y="20435"/>
                    <a:pt x="6879" y="20735"/>
                  </a:cubicBezTo>
                  <a:cubicBezTo>
                    <a:pt x="6699" y="21460"/>
                    <a:pt x="6203" y="22070"/>
                    <a:pt x="5651" y="22553"/>
                  </a:cubicBezTo>
                  <a:cubicBezTo>
                    <a:pt x="5062" y="23037"/>
                    <a:pt x="4432" y="23510"/>
                    <a:pt x="3760" y="23905"/>
                  </a:cubicBezTo>
                  <a:cubicBezTo>
                    <a:pt x="4778" y="23644"/>
                    <a:pt x="5789" y="23347"/>
                    <a:pt x="6792" y="23031"/>
                  </a:cubicBezTo>
                  <a:cubicBezTo>
                    <a:pt x="6773" y="22822"/>
                    <a:pt x="6923" y="22514"/>
                    <a:pt x="6971" y="22366"/>
                  </a:cubicBezTo>
                  <a:cubicBezTo>
                    <a:pt x="7487" y="20913"/>
                    <a:pt x="8825" y="20402"/>
                    <a:pt x="9870" y="19431"/>
                  </a:cubicBezTo>
                  <a:cubicBezTo>
                    <a:pt x="10661" y="18635"/>
                    <a:pt x="11151" y="17293"/>
                    <a:pt x="10591" y="16239"/>
                  </a:cubicBezTo>
                  <a:cubicBezTo>
                    <a:pt x="10422" y="15945"/>
                    <a:pt x="10220" y="15670"/>
                    <a:pt x="9978" y="15435"/>
                  </a:cubicBezTo>
                  <a:cubicBezTo>
                    <a:pt x="9918" y="15371"/>
                    <a:pt x="9850" y="15311"/>
                    <a:pt x="9780" y="15253"/>
                  </a:cubicBezTo>
                  <a:cubicBezTo>
                    <a:pt x="9599" y="15103"/>
                    <a:pt x="9405" y="14964"/>
                    <a:pt x="9299" y="14760"/>
                  </a:cubicBezTo>
                  <a:cubicBezTo>
                    <a:pt x="9249" y="14626"/>
                    <a:pt x="9331" y="14495"/>
                    <a:pt x="9417" y="14400"/>
                  </a:cubicBezTo>
                  <a:cubicBezTo>
                    <a:pt x="9578" y="14177"/>
                    <a:pt x="9699" y="13928"/>
                    <a:pt x="9810" y="13679"/>
                  </a:cubicBezTo>
                  <a:cubicBezTo>
                    <a:pt x="10363" y="12361"/>
                    <a:pt x="9571" y="10472"/>
                    <a:pt x="9258" y="9142"/>
                  </a:cubicBezTo>
                  <a:cubicBezTo>
                    <a:pt x="8500" y="6476"/>
                    <a:pt x="7881" y="2600"/>
                    <a:pt x="9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7"/>
            <p:cNvSpPr/>
            <p:nvPr/>
          </p:nvSpPr>
          <p:spPr>
            <a:xfrm>
              <a:off x="5930768" y="2542187"/>
              <a:ext cx="417442" cy="1086793"/>
            </a:xfrm>
            <a:custGeom>
              <a:avLst/>
              <a:gdLst/>
              <a:ahLst/>
              <a:cxnLst/>
              <a:rect l="l" t="t" r="r" b="b"/>
              <a:pathLst>
                <a:path w="9037" h="23421" extrusionOk="0">
                  <a:moveTo>
                    <a:pt x="3839" y="1"/>
                  </a:moveTo>
                  <a:lnTo>
                    <a:pt x="3839" y="1"/>
                  </a:lnTo>
                  <a:cubicBezTo>
                    <a:pt x="3348" y="104"/>
                    <a:pt x="2864" y="229"/>
                    <a:pt x="2382" y="371"/>
                  </a:cubicBezTo>
                  <a:cubicBezTo>
                    <a:pt x="2367" y="432"/>
                    <a:pt x="2332" y="492"/>
                    <a:pt x="2306" y="550"/>
                  </a:cubicBezTo>
                  <a:cubicBezTo>
                    <a:pt x="2166" y="849"/>
                    <a:pt x="2069" y="1165"/>
                    <a:pt x="1978" y="1481"/>
                  </a:cubicBezTo>
                  <a:cubicBezTo>
                    <a:pt x="1344" y="3953"/>
                    <a:pt x="1726" y="6566"/>
                    <a:pt x="2340" y="8999"/>
                  </a:cubicBezTo>
                  <a:cubicBezTo>
                    <a:pt x="2678" y="10310"/>
                    <a:pt x="3143" y="11609"/>
                    <a:pt x="3256" y="12966"/>
                  </a:cubicBezTo>
                  <a:cubicBezTo>
                    <a:pt x="3319" y="13788"/>
                    <a:pt x="3010" y="14612"/>
                    <a:pt x="2529" y="15268"/>
                  </a:cubicBezTo>
                  <a:cubicBezTo>
                    <a:pt x="2611" y="15353"/>
                    <a:pt x="2700" y="15437"/>
                    <a:pt x="2790" y="15522"/>
                  </a:cubicBezTo>
                  <a:cubicBezTo>
                    <a:pt x="3309" y="16012"/>
                    <a:pt x="3880" y="16494"/>
                    <a:pt x="4016" y="17230"/>
                  </a:cubicBezTo>
                  <a:cubicBezTo>
                    <a:pt x="4262" y="18475"/>
                    <a:pt x="3637" y="19792"/>
                    <a:pt x="2672" y="20572"/>
                  </a:cubicBezTo>
                  <a:cubicBezTo>
                    <a:pt x="1665" y="21384"/>
                    <a:pt x="337" y="22083"/>
                    <a:pt x="1" y="23421"/>
                  </a:cubicBezTo>
                  <a:cubicBezTo>
                    <a:pt x="423" y="23283"/>
                    <a:pt x="846" y="23144"/>
                    <a:pt x="1266" y="23000"/>
                  </a:cubicBezTo>
                  <a:cubicBezTo>
                    <a:pt x="3070" y="22382"/>
                    <a:pt x="4846" y="21660"/>
                    <a:pt x="6505" y="20719"/>
                  </a:cubicBezTo>
                  <a:cubicBezTo>
                    <a:pt x="7299" y="20258"/>
                    <a:pt x="8062" y="19748"/>
                    <a:pt x="8760" y="19151"/>
                  </a:cubicBezTo>
                  <a:cubicBezTo>
                    <a:pt x="8856" y="19069"/>
                    <a:pt x="8943" y="18977"/>
                    <a:pt x="9037" y="18890"/>
                  </a:cubicBezTo>
                  <a:lnTo>
                    <a:pt x="9037" y="18890"/>
                  </a:lnTo>
                  <a:cubicBezTo>
                    <a:pt x="9018" y="18891"/>
                    <a:pt x="9000" y="18891"/>
                    <a:pt x="8981" y="18891"/>
                  </a:cubicBezTo>
                  <a:cubicBezTo>
                    <a:pt x="8811" y="18891"/>
                    <a:pt x="8624" y="18861"/>
                    <a:pt x="8430" y="18802"/>
                  </a:cubicBezTo>
                  <a:cubicBezTo>
                    <a:pt x="6945" y="18123"/>
                    <a:pt x="6043" y="16198"/>
                    <a:pt x="5373" y="14784"/>
                  </a:cubicBezTo>
                  <a:cubicBezTo>
                    <a:pt x="4922" y="13725"/>
                    <a:pt x="4520" y="12629"/>
                    <a:pt x="4182" y="11507"/>
                  </a:cubicBezTo>
                  <a:cubicBezTo>
                    <a:pt x="3344" y="8732"/>
                    <a:pt x="2894" y="5807"/>
                    <a:pt x="3033" y="2968"/>
                  </a:cubicBezTo>
                  <a:cubicBezTo>
                    <a:pt x="3149" y="1996"/>
                    <a:pt x="3243" y="941"/>
                    <a:pt x="3775" y="95"/>
                  </a:cubicBezTo>
                  <a:cubicBezTo>
                    <a:pt x="3796" y="62"/>
                    <a:pt x="3815" y="30"/>
                    <a:pt x="3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7"/>
            <p:cNvSpPr/>
            <p:nvPr/>
          </p:nvSpPr>
          <p:spPr>
            <a:xfrm>
              <a:off x="5719109" y="2816705"/>
              <a:ext cx="182368" cy="341430"/>
            </a:xfrm>
            <a:custGeom>
              <a:avLst/>
              <a:gdLst/>
              <a:ahLst/>
              <a:cxnLst/>
              <a:rect l="l" t="t" r="r" b="b"/>
              <a:pathLst>
                <a:path w="3948" h="7358" extrusionOk="0">
                  <a:moveTo>
                    <a:pt x="3070" y="0"/>
                  </a:moveTo>
                  <a:lnTo>
                    <a:pt x="3070" y="0"/>
                  </a:lnTo>
                  <a:cubicBezTo>
                    <a:pt x="2946" y="15"/>
                    <a:pt x="2813" y="48"/>
                    <a:pt x="2681" y="99"/>
                  </a:cubicBezTo>
                  <a:cubicBezTo>
                    <a:pt x="2232" y="299"/>
                    <a:pt x="1914" y="672"/>
                    <a:pt x="1591" y="1016"/>
                  </a:cubicBezTo>
                  <a:cubicBezTo>
                    <a:pt x="1252" y="1342"/>
                    <a:pt x="1019" y="1749"/>
                    <a:pt x="831" y="2179"/>
                  </a:cubicBezTo>
                  <a:cubicBezTo>
                    <a:pt x="299" y="3486"/>
                    <a:pt x="0" y="5076"/>
                    <a:pt x="693" y="6372"/>
                  </a:cubicBezTo>
                  <a:cubicBezTo>
                    <a:pt x="970" y="6875"/>
                    <a:pt x="1427" y="7348"/>
                    <a:pt x="2038" y="7357"/>
                  </a:cubicBezTo>
                  <a:cubicBezTo>
                    <a:pt x="2850" y="7341"/>
                    <a:pt x="3485" y="6786"/>
                    <a:pt x="3947" y="6013"/>
                  </a:cubicBezTo>
                  <a:lnTo>
                    <a:pt x="3947" y="6013"/>
                  </a:lnTo>
                  <a:cubicBezTo>
                    <a:pt x="3723" y="6145"/>
                    <a:pt x="3455" y="6223"/>
                    <a:pt x="3135" y="6228"/>
                  </a:cubicBezTo>
                  <a:cubicBezTo>
                    <a:pt x="712" y="5882"/>
                    <a:pt x="793" y="1578"/>
                    <a:pt x="2429" y="335"/>
                  </a:cubicBezTo>
                  <a:cubicBezTo>
                    <a:pt x="2617" y="178"/>
                    <a:pt x="2835" y="66"/>
                    <a:pt x="3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7"/>
            <p:cNvSpPr/>
            <p:nvPr/>
          </p:nvSpPr>
          <p:spPr>
            <a:xfrm>
              <a:off x="6082513" y="2535041"/>
              <a:ext cx="345474" cy="862251"/>
            </a:xfrm>
            <a:custGeom>
              <a:avLst/>
              <a:gdLst/>
              <a:ahLst/>
              <a:cxnLst/>
              <a:rect l="l" t="t" r="r" b="b"/>
              <a:pathLst>
                <a:path w="7479" h="18582" extrusionOk="0">
                  <a:moveTo>
                    <a:pt x="1756" y="1"/>
                  </a:moveTo>
                  <a:cubicBezTo>
                    <a:pt x="1542" y="1"/>
                    <a:pt x="1331" y="74"/>
                    <a:pt x="1127" y="236"/>
                  </a:cubicBezTo>
                  <a:cubicBezTo>
                    <a:pt x="1" y="1417"/>
                    <a:pt x="154" y="3884"/>
                    <a:pt x="206" y="5423"/>
                  </a:cubicBezTo>
                  <a:cubicBezTo>
                    <a:pt x="471" y="8897"/>
                    <a:pt x="1320" y="12359"/>
                    <a:pt x="2851" y="15485"/>
                  </a:cubicBezTo>
                  <a:cubicBezTo>
                    <a:pt x="3395" y="16497"/>
                    <a:pt x="4486" y="18582"/>
                    <a:pt x="5760" y="18582"/>
                  </a:cubicBezTo>
                  <a:cubicBezTo>
                    <a:pt x="5763" y="18582"/>
                    <a:pt x="5766" y="18582"/>
                    <a:pt x="5769" y="18582"/>
                  </a:cubicBezTo>
                  <a:cubicBezTo>
                    <a:pt x="7479" y="18219"/>
                    <a:pt x="7324" y="14404"/>
                    <a:pt x="7237" y="13044"/>
                  </a:cubicBezTo>
                  <a:cubicBezTo>
                    <a:pt x="7040" y="10350"/>
                    <a:pt x="6431" y="7710"/>
                    <a:pt x="5496" y="5185"/>
                  </a:cubicBezTo>
                  <a:cubicBezTo>
                    <a:pt x="5115" y="4073"/>
                    <a:pt x="3354" y="1"/>
                    <a:pt x="175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7"/>
            <p:cNvSpPr/>
            <p:nvPr/>
          </p:nvSpPr>
          <p:spPr>
            <a:xfrm>
              <a:off x="3947635" y="3267275"/>
              <a:ext cx="176963" cy="90531"/>
            </a:xfrm>
            <a:custGeom>
              <a:avLst/>
              <a:gdLst/>
              <a:ahLst/>
              <a:cxnLst/>
              <a:rect l="l" t="t" r="r" b="b"/>
              <a:pathLst>
                <a:path w="3831" h="1951" extrusionOk="0">
                  <a:moveTo>
                    <a:pt x="2978" y="1"/>
                  </a:moveTo>
                  <a:cubicBezTo>
                    <a:pt x="2910" y="63"/>
                    <a:pt x="2829" y="114"/>
                    <a:pt x="2752" y="165"/>
                  </a:cubicBezTo>
                  <a:cubicBezTo>
                    <a:pt x="2226" y="508"/>
                    <a:pt x="1680" y="820"/>
                    <a:pt x="1142" y="1140"/>
                  </a:cubicBezTo>
                  <a:cubicBezTo>
                    <a:pt x="766" y="1368"/>
                    <a:pt x="380" y="1585"/>
                    <a:pt x="1" y="1811"/>
                  </a:cubicBezTo>
                  <a:cubicBezTo>
                    <a:pt x="209" y="1856"/>
                    <a:pt x="415" y="1901"/>
                    <a:pt x="620" y="1951"/>
                  </a:cubicBezTo>
                  <a:cubicBezTo>
                    <a:pt x="678" y="1917"/>
                    <a:pt x="732" y="1892"/>
                    <a:pt x="773" y="1872"/>
                  </a:cubicBezTo>
                  <a:cubicBezTo>
                    <a:pt x="1251" y="1639"/>
                    <a:pt x="1747" y="1442"/>
                    <a:pt x="2233" y="1232"/>
                  </a:cubicBezTo>
                  <a:cubicBezTo>
                    <a:pt x="2780" y="1012"/>
                    <a:pt x="3312" y="754"/>
                    <a:pt x="3831" y="477"/>
                  </a:cubicBezTo>
                  <a:cubicBezTo>
                    <a:pt x="3519" y="307"/>
                    <a:pt x="3235" y="151"/>
                    <a:pt x="29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7"/>
            <p:cNvSpPr/>
            <p:nvPr/>
          </p:nvSpPr>
          <p:spPr>
            <a:xfrm>
              <a:off x="4009535" y="3302263"/>
              <a:ext cx="417811" cy="176562"/>
            </a:xfrm>
            <a:custGeom>
              <a:avLst/>
              <a:gdLst/>
              <a:ahLst/>
              <a:cxnLst/>
              <a:rect l="l" t="t" r="r" b="b"/>
              <a:pathLst>
                <a:path w="9045" h="3805" extrusionOk="0">
                  <a:moveTo>
                    <a:pt x="3012" y="0"/>
                  </a:moveTo>
                  <a:cubicBezTo>
                    <a:pt x="2122" y="483"/>
                    <a:pt x="1191" y="875"/>
                    <a:pt x="258" y="1262"/>
                  </a:cubicBezTo>
                  <a:cubicBezTo>
                    <a:pt x="172" y="1297"/>
                    <a:pt x="86" y="1334"/>
                    <a:pt x="0" y="1367"/>
                  </a:cubicBezTo>
                  <a:cubicBezTo>
                    <a:pt x="927" y="1599"/>
                    <a:pt x="1849" y="1858"/>
                    <a:pt x="2762" y="2153"/>
                  </a:cubicBezTo>
                  <a:cubicBezTo>
                    <a:pt x="4299" y="2638"/>
                    <a:pt x="5811" y="3208"/>
                    <a:pt x="7309" y="3804"/>
                  </a:cubicBezTo>
                  <a:cubicBezTo>
                    <a:pt x="7323" y="3270"/>
                    <a:pt x="8008" y="3089"/>
                    <a:pt x="8579" y="3089"/>
                  </a:cubicBezTo>
                  <a:cubicBezTo>
                    <a:pt x="8752" y="3089"/>
                    <a:pt x="8914" y="3105"/>
                    <a:pt x="9045" y="3134"/>
                  </a:cubicBezTo>
                  <a:cubicBezTo>
                    <a:pt x="8817" y="2917"/>
                    <a:pt x="8613" y="2667"/>
                    <a:pt x="8453" y="2406"/>
                  </a:cubicBezTo>
                  <a:lnTo>
                    <a:pt x="8453" y="2405"/>
                  </a:lnTo>
                  <a:cubicBezTo>
                    <a:pt x="6150" y="1525"/>
                    <a:pt x="4365" y="701"/>
                    <a:pt x="301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7"/>
            <p:cNvSpPr/>
            <p:nvPr/>
          </p:nvSpPr>
          <p:spPr>
            <a:xfrm>
              <a:off x="4429156" y="3424812"/>
              <a:ext cx="35707" cy="24779"/>
            </a:xfrm>
            <a:custGeom>
              <a:avLst/>
              <a:gdLst/>
              <a:ahLst/>
              <a:cxnLst/>
              <a:rect l="l" t="t" r="r" b="b"/>
              <a:pathLst>
                <a:path w="773" h="534" extrusionOk="0">
                  <a:moveTo>
                    <a:pt x="0" y="0"/>
                  </a:moveTo>
                  <a:cubicBezTo>
                    <a:pt x="140" y="160"/>
                    <a:pt x="294" y="308"/>
                    <a:pt x="450" y="439"/>
                  </a:cubicBezTo>
                  <a:cubicBezTo>
                    <a:pt x="484" y="474"/>
                    <a:pt x="525" y="501"/>
                    <a:pt x="564" y="533"/>
                  </a:cubicBezTo>
                  <a:cubicBezTo>
                    <a:pt x="619" y="446"/>
                    <a:pt x="688" y="362"/>
                    <a:pt x="772" y="283"/>
                  </a:cubicBezTo>
                  <a:cubicBezTo>
                    <a:pt x="510" y="184"/>
                    <a:pt x="251" y="9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7"/>
            <p:cNvSpPr/>
            <p:nvPr/>
          </p:nvSpPr>
          <p:spPr>
            <a:xfrm>
              <a:off x="4462600" y="3445833"/>
              <a:ext cx="326350" cy="153360"/>
            </a:xfrm>
            <a:custGeom>
              <a:avLst/>
              <a:gdLst/>
              <a:ahLst/>
              <a:cxnLst/>
              <a:rect l="l" t="t" r="r" b="b"/>
              <a:pathLst>
                <a:path w="7065" h="3305" extrusionOk="0">
                  <a:moveTo>
                    <a:pt x="532" y="0"/>
                  </a:moveTo>
                  <a:cubicBezTo>
                    <a:pt x="239" y="197"/>
                    <a:pt x="0" y="500"/>
                    <a:pt x="159" y="851"/>
                  </a:cubicBezTo>
                  <a:cubicBezTo>
                    <a:pt x="422" y="1392"/>
                    <a:pt x="879" y="1815"/>
                    <a:pt x="1385" y="2127"/>
                  </a:cubicBezTo>
                  <a:cubicBezTo>
                    <a:pt x="1940" y="2452"/>
                    <a:pt x="2498" y="2707"/>
                    <a:pt x="3074" y="2949"/>
                  </a:cubicBezTo>
                  <a:cubicBezTo>
                    <a:pt x="3387" y="3071"/>
                    <a:pt x="3702" y="3189"/>
                    <a:pt x="4016" y="3304"/>
                  </a:cubicBezTo>
                  <a:cubicBezTo>
                    <a:pt x="4053" y="2124"/>
                    <a:pt x="6194" y="2099"/>
                    <a:pt x="7064" y="2047"/>
                  </a:cubicBezTo>
                  <a:cubicBezTo>
                    <a:pt x="6390" y="1857"/>
                    <a:pt x="5827" y="1650"/>
                    <a:pt x="5374" y="1427"/>
                  </a:cubicBezTo>
                  <a:cubicBezTo>
                    <a:pt x="4558" y="1265"/>
                    <a:pt x="3797" y="1076"/>
                    <a:pt x="3102" y="857"/>
                  </a:cubicBezTo>
                  <a:cubicBezTo>
                    <a:pt x="2191" y="569"/>
                    <a:pt x="1337" y="283"/>
                    <a:pt x="5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7"/>
            <p:cNvSpPr/>
            <p:nvPr/>
          </p:nvSpPr>
          <p:spPr>
            <a:xfrm>
              <a:off x="4808497" y="3527594"/>
              <a:ext cx="53953" cy="12529"/>
            </a:xfrm>
            <a:custGeom>
              <a:avLst/>
              <a:gdLst/>
              <a:ahLst/>
              <a:cxnLst/>
              <a:rect l="l" t="t" r="r" b="b"/>
              <a:pathLst>
                <a:path w="1168" h="270" extrusionOk="0">
                  <a:moveTo>
                    <a:pt x="1" y="0"/>
                  </a:moveTo>
                  <a:lnTo>
                    <a:pt x="1" y="0"/>
                  </a:lnTo>
                  <a:cubicBezTo>
                    <a:pt x="363" y="107"/>
                    <a:pt x="728" y="196"/>
                    <a:pt x="1097" y="270"/>
                  </a:cubicBezTo>
                  <a:cubicBezTo>
                    <a:pt x="1117" y="225"/>
                    <a:pt x="1140" y="175"/>
                    <a:pt x="1168" y="130"/>
                  </a:cubicBezTo>
                  <a:cubicBezTo>
                    <a:pt x="772" y="92"/>
                    <a:pt x="382" y="51"/>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7"/>
            <p:cNvSpPr/>
            <p:nvPr/>
          </p:nvSpPr>
          <p:spPr>
            <a:xfrm>
              <a:off x="4872937" y="3530379"/>
              <a:ext cx="433055" cy="104777"/>
            </a:xfrm>
            <a:custGeom>
              <a:avLst/>
              <a:gdLst/>
              <a:ahLst/>
              <a:cxnLst/>
              <a:rect l="l" t="t" r="r" b="b"/>
              <a:pathLst>
                <a:path w="9375" h="2258" extrusionOk="0">
                  <a:moveTo>
                    <a:pt x="9374" y="0"/>
                  </a:moveTo>
                  <a:lnTo>
                    <a:pt x="9374" y="0"/>
                  </a:lnTo>
                  <a:cubicBezTo>
                    <a:pt x="7594" y="174"/>
                    <a:pt x="5801" y="260"/>
                    <a:pt x="4065" y="260"/>
                  </a:cubicBezTo>
                  <a:cubicBezTo>
                    <a:pt x="2768" y="260"/>
                    <a:pt x="1501" y="212"/>
                    <a:pt x="295" y="115"/>
                  </a:cubicBezTo>
                  <a:cubicBezTo>
                    <a:pt x="72" y="392"/>
                    <a:pt x="0" y="689"/>
                    <a:pt x="217" y="990"/>
                  </a:cubicBezTo>
                  <a:cubicBezTo>
                    <a:pt x="1286" y="2214"/>
                    <a:pt x="3975" y="2179"/>
                    <a:pt x="5505" y="2250"/>
                  </a:cubicBezTo>
                  <a:cubicBezTo>
                    <a:pt x="5575" y="2258"/>
                    <a:pt x="5652" y="2256"/>
                    <a:pt x="5728" y="2258"/>
                  </a:cubicBezTo>
                  <a:cubicBezTo>
                    <a:pt x="5763" y="2256"/>
                    <a:pt x="5799" y="2252"/>
                    <a:pt x="5834" y="2250"/>
                  </a:cubicBezTo>
                  <a:cubicBezTo>
                    <a:pt x="5949" y="1251"/>
                    <a:pt x="7474" y="619"/>
                    <a:pt x="8294" y="319"/>
                  </a:cubicBezTo>
                  <a:cubicBezTo>
                    <a:pt x="8649" y="200"/>
                    <a:pt x="9010" y="95"/>
                    <a:pt x="93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7"/>
            <p:cNvSpPr/>
            <p:nvPr/>
          </p:nvSpPr>
          <p:spPr>
            <a:xfrm>
              <a:off x="5460472" y="3426669"/>
              <a:ext cx="391620" cy="143198"/>
            </a:xfrm>
            <a:custGeom>
              <a:avLst/>
              <a:gdLst/>
              <a:ahLst/>
              <a:cxnLst/>
              <a:rect l="l" t="t" r="r" b="b"/>
              <a:pathLst>
                <a:path w="8478" h="3086" extrusionOk="0">
                  <a:moveTo>
                    <a:pt x="7127" y="1"/>
                  </a:moveTo>
                  <a:cubicBezTo>
                    <a:pt x="5002" y="785"/>
                    <a:pt x="2555" y="1387"/>
                    <a:pt x="0" y="1801"/>
                  </a:cubicBezTo>
                  <a:cubicBezTo>
                    <a:pt x="570" y="2771"/>
                    <a:pt x="1810" y="3086"/>
                    <a:pt x="2908" y="3086"/>
                  </a:cubicBezTo>
                  <a:cubicBezTo>
                    <a:pt x="3039" y="3086"/>
                    <a:pt x="3168" y="3081"/>
                    <a:pt x="3294" y="3073"/>
                  </a:cubicBezTo>
                  <a:cubicBezTo>
                    <a:pt x="3590" y="3054"/>
                    <a:pt x="3888" y="3008"/>
                    <a:pt x="4183" y="2954"/>
                  </a:cubicBezTo>
                  <a:cubicBezTo>
                    <a:pt x="4665" y="2722"/>
                    <a:pt x="5146" y="2487"/>
                    <a:pt x="5621" y="2239"/>
                  </a:cubicBezTo>
                  <a:cubicBezTo>
                    <a:pt x="6470" y="1856"/>
                    <a:pt x="7487" y="1082"/>
                    <a:pt x="8478" y="928"/>
                  </a:cubicBezTo>
                  <a:cubicBezTo>
                    <a:pt x="8030" y="625"/>
                    <a:pt x="7576" y="322"/>
                    <a:pt x="712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7"/>
            <p:cNvSpPr/>
            <p:nvPr/>
          </p:nvSpPr>
          <p:spPr>
            <a:xfrm>
              <a:off x="5770292" y="3274375"/>
              <a:ext cx="341640" cy="401753"/>
            </a:xfrm>
            <a:custGeom>
              <a:avLst/>
              <a:gdLst/>
              <a:ahLst/>
              <a:cxnLst/>
              <a:rect l="l" t="t" r="r" b="b"/>
              <a:pathLst>
                <a:path w="7396" h="8658" extrusionOk="0">
                  <a:moveTo>
                    <a:pt x="6021" y="1"/>
                  </a:moveTo>
                  <a:cubicBezTo>
                    <a:pt x="4824" y="1225"/>
                    <a:pt x="3052" y="2255"/>
                    <a:pt x="924" y="3091"/>
                  </a:cubicBezTo>
                  <a:cubicBezTo>
                    <a:pt x="1312" y="3386"/>
                    <a:pt x="1683" y="3657"/>
                    <a:pt x="2061" y="3946"/>
                  </a:cubicBezTo>
                  <a:cubicBezTo>
                    <a:pt x="2223" y="3991"/>
                    <a:pt x="2444" y="4157"/>
                    <a:pt x="2567" y="4245"/>
                  </a:cubicBezTo>
                  <a:cubicBezTo>
                    <a:pt x="2645" y="4274"/>
                    <a:pt x="2725" y="4313"/>
                    <a:pt x="2790" y="4366"/>
                  </a:cubicBezTo>
                  <a:cubicBezTo>
                    <a:pt x="2913" y="4391"/>
                    <a:pt x="3030" y="4459"/>
                    <a:pt x="3101" y="4565"/>
                  </a:cubicBezTo>
                  <a:cubicBezTo>
                    <a:pt x="3310" y="4832"/>
                    <a:pt x="3169" y="5188"/>
                    <a:pt x="3119" y="5488"/>
                  </a:cubicBezTo>
                  <a:cubicBezTo>
                    <a:pt x="2943" y="6214"/>
                    <a:pt x="2443" y="6821"/>
                    <a:pt x="1892" y="7307"/>
                  </a:cubicBezTo>
                  <a:cubicBezTo>
                    <a:pt x="1303" y="7789"/>
                    <a:pt x="672" y="8263"/>
                    <a:pt x="0" y="8658"/>
                  </a:cubicBezTo>
                  <a:cubicBezTo>
                    <a:pt x="1019" y="8398"/>
                    <a:pt x="2030" y="8103"/>
                    <a:pt x="3032" y="7783"/>
                  </a:cubicBezTo>
                  <a:cubicBezTo>
                    <a:pt x="3014" y="7576"/>
                    <a:pt x="3167" y="7265"/>
                    <a:pt x="3212" y="7119"/>
                  </a:cubicBezTo>
                  <a:cubicBezTo>
                    <a:pt x="3728" y="5667"/>
                    <a:pt x="5065" y="5157"/>
                    <a:pt x="6111" y="4184"/>
                  </a:cubicBezTo>
                  <a:cubicBezTo>
                    <a:pt x="6905" y="3386"/>
                    <a:pt x="7395" y="2044"/>
                    <a:pt x="6834" y="989"/>
                  </a:cubicBezTo>
                  <a:cubicBezTo>
                    <a:pt x="6666" y="693"/>
                    <a:pt x="6462" y="422"/>
                    <a:pt x="6219" y="183"/>
                  </a:cubicBezTo>
                  <a:cubicBezTo>
                    <a:pt x="6159" y="120"/>
                    <a:pt x="6092" y="59"/>
                    <a:pt x="602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7"/>
            <p:cNvSpPr/>
            <p:nvPr/>
          </p:nvSpPr>
          <p:spPr>
            <a:xfrm>
              <a:off x="5930768" y="3076189"/>
              <a:ext cx="417442" cy="552793"/>
            </a:xfrm>
            <a:custGeom>
              <a:avLst/>
              <a:gdLst/>
              <a:ahLst/>
              <a:cxnLst/>
              <a:rect l="l" t="t" r="r" b="b"/>
              <a:pathLst>
                <a:path w="9037" h="11913" extrusionOk="0">
                  <a:moveTo>
                    <a:pt x="4176" y="0"/>
                  </a:moveTo>
                  <a:lnTo>
                    <a:pt x="4176" y="0"/>
                  </a:lnTo>
                  <a:cubicBezTo>
                    <a:pt x="4352" y="1506"/>
                    <a:pt x="3832" y="2842"/>
                    <a:pt x="2790" y="4014"/>
                  </a:cubicBezTo>
                  <a:cubicBezTo>
                    <a:pt x="3309" y="4504"/>
                    <a:pt x="3880" y="4986"/>
                    <a:pt x="4016" y="5722"/>
                  </a:cubicBezTo>
                  <a:cubicBezTo>
                    <a:pt x="4262" y="6967"/>
                    <a:pt x="3637" y="8284"/>
                    <a:pt x="2672" y="9064"/>
                  </a:cubicBezTo>
                  <a:cubicBezTo>
                    <a:pt x="1665" y="9876"/>
                    <a:pt x="337" y="10575"/>
                    <a:pt x="1" y="11913"/>
                  </a:cubicBezTo>
                  <a:cubicBezTo>
                    <a:pt x="423" y="11775"/>
                    <a:pt x="846" y="11636"/>
                    <a:pt x="1266" y="11492"/>
                  </a:cubicBezTo>
                  <a:cubicBezTo>
                    <a:pt x="3070" y="10874"/>
                    <a:pt x="4846" y="10152"/>
                    <a:pt x="6505" y="9211"/>
                  </a:cubicBezTo>
                  <a:cubicBezTo>
                    <a:pt x="7299" y="8750"/>
                    <a:pt x="8062" y="8240"/>
                    <a:pt x="8760" y="7643"/>
                  </a:cubicBezTo>
                  <a:cubicBezTo>
                    <a:pt x="8856" y="7561"/>
                    <a:pt x="8943" y="7469"/>
                    <a:pt x="9037" y="7382"/>
                  </a:cubicBezTo>
                  <a:lnTo>
                    <a:pt x="9037" y="7382"/>
                  </a:lnTo>
                  <a:cubicBezTo>
                    <a:pt x="9018" y="7383"/>
                    <a:pt x="8999" y="7383"/>
                    <a:pt x="8981" y="7383"/>
                  </a:cubicBezTo>
                  <a:cubicBezTo>
                    <a:pt x="8811" y="7383"/>
                    <a:pt x="8624" y="7354"/>
                    <a:pt x="8424" y="7296"/>
                  </a:cubicBezTo>
                  <a:cubicBezTo>
                    <a:pt x="6939" y="6617"/>
                    <a:pt x="6037" y="4692"/>
                    <a:pt x="5367" y="3278"/>
                  </a:cubicBezTo>
                  <a:cubicBezTo>
                    <a:pt x="4918" y="2220"/>
                    <a:pt x="4514" y="1122"/>
                    <a:pt x="417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7"/>
            <p:cNvSpPr/>
            <p:nvPr/>
          </p:nvSpPr>
          <p:spPr>
            <a:xfrm>
              <a:off x="4648529" y="2573416"/>
              <a:ext cx="521790" cy="480916"/>
            </a:xfrm>
            <a:custGeom>
              <a:avLst/>
              <a:gdLst/>
              <a:ahLst/>
              <a:cxnLst/>
              <a:rect l="l" t="t" r="r" b="b"/>
              <a:pathLst>
                <a:path w="11296" h="10364" extrusionOk="0">
                  <a:moveTo>
                    <a:pt x="2046" y="1"/>
                  </a:moveTo>
                  <a:cubicBezTo>
                    <a:pt x="1832" y="1"/>
                    <a:pt x="1622" y="48"/>
                    <a:pt x="1426" y="160"/>
                  </a:cubicBezTo>
                  <a:cubicBezTo>
                    <a:pt x="1423" y="161"/>
                    <a:pt x="1423" y="166"/>
                    <a:pt x="1422" y="167"/>
                  </a:cubicBezTo>
                  <a:cubicBezTo>
                    <a:pt x="1378" y="249"/>
                    <a:pt x="1334" y="335"/>
                    <a:pt x="1291" y="419"/>
                  </a:cubicBezTo>
                  <a:cubicBezTo>
                    <a:pt x="732" y="1601"/>
                    <a:pt x="518" y="2884"/>
                    <a:pt x="295" y="4153"/>
                  </a:cubicBezTo>
                  <a:cubicBezTo>
                    <a:pt x="129" y="5284"/>
                    <a:pt x="1" y="6412"/>
                    <a:pt x="10" y="7553"/>
                  </a:cubicBezTo>
                  <a:cubicBezTo>
                    <a:pt x="11" y="8155"/>
                    <a:pt x="52" y="8757"/>
                    <a:pt x="113" y="9354"/>
                  </a:cubicBezTo>
                  <a:cubicBezTo>
                    <a:pt x="147" y="9572"/>
                    <a:pt x="136" y="9802"/>
                    <a:pt x="26" y="9996"/>
                  </a:cubicBezTo>
                  <a:cubicBezTo>
                    <a:pt x="77" y="10039"/>
                    <a:pt x="157" y="10070"/>
                    <a:pt x="208" y="10090"/>
                  </a:cubicBezTo>
                  <a:cubicBezTo>
                    <a:pt x="798" y="10293"/>
                    <a:pt x="1410" y="10362"/>
                    <a:pt x="2029" y="10363"/>
                  </a:cubicBezTo>
                  <a:cubicBezTo>
                    <a:pt x="2040" y="10363"/>
                    <a:pt x="2050" y="10363"/>
                    <a:pt x="2060" y="10363"/>
                  </a:cubicBezTo>
                  <a:cubicBezTo>
                    <a:pt x="2817" y="10363"/>
                    <a:pt x="3583" y="10257"/>
                    <a:pt x="4322" y="10157"/>
                  </a:cubicBezTo>
                  <a:cubicBezTo>
                    <a:pt x="5489" y="9988"/>
                    <a:pt x="6709" y="9795"/>
                    <a:pt x="7761" y="9252"/>
                  </a:cubicBezTo>
                  <a:cubicBezTo>
                    <a:pt x="7761" y="9216"/>
                    <a:pt x="7763" y="9178"/>
                    <a:pt x="7772" y="9142"/>
                  </a:cubicBezTo>
                  <a:cubicBezTo>
                    <a:pt x="6979" y="8518"/>
                    <a:pt x="6132" y="7929"/>
                    <a:pt x="5548" y="7094"/>
                  </a:cubicBezTo>
                  <a:cubicBezTo>
                    <a:pt x="5373" y="6805"/>
                    <a:pt x="5097" y="6515"/>
                    <a:pt x="5073" y="6170"/>
                  </a:cubicBezTo>
                  <a:cubicBezTo>
                    <a:pt x="4388" y="5571"/>
                    <a:pt x="3654" y="5027"/>
                    <a:pt x="3039" y="4351"/>
                  </a:cubicBezTo>
                  <a:cubicBezTo>
                    <a:pt x="2983" y="4270"/>
                    <a:pt x="2865" y="4166"/>
                    <a:pt x="2744" y="4052"/>
                  </a:cubicBezTo>
                  <a:cubicBezTo>
                    <a:pt x="2524" y="3844"/>
                    <a:pt x="2298" y="3598"/>
                    <a:pt x="2456" y="3414"/>
                  </a:cubicBezTo>
                  <a:cubicBezTo>
                    <a:pt x="2494" y="3382"/>
                    <a:pt x="2535" y="3368"/>
                    <a:pt x="2578" y="3368"/>
                  </a:cubicBezTo>
                  <a:cubicBezTo>
                    <a:pt x="2854" y="3368"/>
                    <a:pt x="3218" y="3961"/>
                    <a:pt x="3399" y="4103"/>
                  </a:cubicBezTo>
                  <a:cubicBezTo>
                    <a:pt x="4006" y="4764"/>
                    <a:pt x="4650" y="5384"/>
                    <a:pt x="5332" y="5957"/>
                  </a:cubicBezTo>
                  <a:cubicBezTo>
                    <a:pt x="5460" y="5966"/>
                    <a:pt x="5539" y="6075"/>
                    <a:pt x="5572" y="6187"/>
                  </a:cubicBezTo>
                  <a:cubicBezTo>
                    <a:pt x="6110" y="7339"/>
                    <a:pt x="7114" y="8145"/>
                    <a:pt x="8028" y="8981"/>
                  </a:cubicBezTo>
                  <a:cubicBezTo>
                    <a:pt x="8193" y="8999"/>
                    <a:pt x="8225" y="9174"/>
                    <a:pt x="8245" y="9309"/>
                  </a:cubicBezTo>
                  <a:cubicBezTo>
                    <a:pt x="8293" y="9414"/>
                    <a:pt x="8318" y="9593"/>
                    <a:pt x="8429" y="9642"/>
                  </a:cubicBezTo>
                  <a:cubicBezTo>
                    <a:pt x="8692" y="9742"/>
                    <a:pt x="8961" y="9784"/>
                    <a:pt x="9229" y="9784"/>
                  </a:cubicBezTo>
                  <a:cubicBezTo>
                    <a:pt x="9379" y="9784"/>
                    <a:pt x="9529" y="9771"/>
                    <a:pt x="9678" y="9748"/>
                  </a:cubicBezTo>
                  <a:cubicBezTo>
                    <a:pt x="9894" y="9714"/>
                    <a:pt x="10112" y="9660"/>
                    <a:pt x="10322" y="9593"/>
                  </a:cubicBezTo>
                  <a:cubicBezTo>
                    <a:pt x="10672" y="9480"/>
                    <a:pt x="11029" y="9350"/>
                    <a:pt x="11296" y="9092"/>
                  </a:cubicBezTo>
                  <a:cubicBezTo>
                    <a:pt x="10717" y="8503"/>
                    <a:pt x="10222" y="7837"/>
                    <a:pt x="9685" y="7211"/>
                  </a:cubicBezTo>
                  <a:cubicBezTo>
                    <a:pt x="9149" y="6571"/>
                    <a:pt x="8701" y="5855"/>
                    <a:pt x="8116" y="5253"/>
                  </a:cubicBezTo>
                  <a:cubicBezTo>
                    <a:pt x="7970" y="5121"/>
                    <a:pt x="7801" y="4991"/>
                    <a:pt x="7610" y="4946"/>
                  </a:cubicBezTo>
                  <a:cubicBezTo>
                    <a:pt x="7521" y="4922"/>
                    <a:pt x="7423" y="4940"/>
                    <a:pt x="7346" y="4886"/>
                  </a:cubicBezTo>
                  <a:cubicBezTo>
                    <a:pt x="7232" y="4809"/>
                    <a:pt x="7161" y="4689"/>
                    <a:pt x="7078" y="4584"/>
                  </a:cubicBezTo>
                  <a:cubicBezTo>
                    <a:pt x="6088" y="3273"/>
                    <a:pt x="5237" y="1779"/>
                    <a:pt x="3895" y="791"/>
                  </a:cubicBezTo>
                  <a:cubicBezTo>
                    <a:pt x="3477" y="493"/>
                    <a:pt x="2930" y="149"/>
                    <a:pt x="2387" y="37"/>
                  </a:cubicBezTo>
                  <a:cubicBezTo>
                    <a:pt x="2273" y="14"/>
                    <a:pt x="2159" y="1"/>
                    <a:pt x="2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7"/>
            <p:cNvSpPr/>
            <p:nvPr/>
          </p:nvSpPr>
          <p:spPr>
            <a:xfrm>
              <a:off x="4681511" y="3022826"/>
              <a:ext cx="507378" cy="460452"/>
            </a:xfrm>
            <a:custGeom>
              <a:avLst/>
              <a:gdLst/>
              <a:ahLst/>
              <a:cxnLst/>
              <a:rect l="l" t="t" r="r" b="b"/>
              <a:pathLst>
                <a:path w="10984" h="9923" extrusionOk="0">
                  <a:moveTo>
                    <a:pt x="7205" y="0"/>
                  </a:moveTo>
                  <a:cubicBezTo>
                    <a:pt x="6068" y="623"/>
                    <a:pt x="4762" y="784"/>
                    <a:pt x="3496" y="955"/>
                  </a:cubicBezTo>
                  <a:cubicBezTo>
                    <a:pt x="2806" y="1050"/>
                    <a:pt x="2110" y="1127"/>
                    <a:pt x="1416" y="1127"/>
                  </a:cubicBezTo>
                  <a:cubicBezTo>
                    <a:pt x="1257" y="1127"/>
                    <a:pt x="1095" y="1121"/>
                    <a:pt x="935" y="1112"/>
                  </a:cubicBezTo>
                  <a:cubicBezTo>
                    <a:pt x="661" y="1076"/>
                    <a:pt x="322" y="1061"/>
                    <a:pt x="1" y="997"/>
                  </a:cubicBezTo>
                  <a:lnTo>
                    <a:pt x="1" y="997"/>
                  </a:lnTo>
                  <a:cubicBezTo>
                    <a:pt x="2" y="1003"/>
                    <a:pt x="2" y="1004"/>
                    <a:pt x="2" y="1012"/>
                  </a:cubicBezTo>
                  <a:cubicBezTo>
                    <a:pt x="30" y="1271"/>
                    <a:pt x="83" y="1522"/>
                    <a:pt x="155" y="1771"/>
                  </a:cubicBezTo>
                  <a:cubicBezTo>
                    <a:pt x="195" y="1909"/>
                    <a:pt x="249" y="2041"/>
                    <a:pt x="310" y="2167"/>
                  </a:cubicBezTo>
                  <a:cubicBezTo>
                    <a:pt x="300" y="2199"/>
                    <a:pt x="295" y="2234"/>
                    <a:pt x="304" y="2277"/>
                  </a:cubicBezTo>
                  <a:cubicBezTo>
                    <a:pt x="345" y="2441"/>
                    <a:pt x="448" y="2542"/>
                    <a:pt x="578" y="2606"/>
                  </a:cubicBezTo>
                  <a:cubicBezTo>
                    <a:pt x="942" y="3093"/>
                    <a:pt x="1466" y="3459"/>
                    <a:pt x="2038" y="3692"/>
                  </a:cubicBezTo>
                  <a:cubicBezTo>
                    <a:pt x="2884" y="4065"/>
                    <a:pt x="3776" y="4329"/>
                    <a:pt x="4651" y="4620"/>
                  </a:cubicBezTo>
                  <a:cubicBezTo>
                    <a:pt x="4813" y="4681"/>
                    <a:pt x="5007" y="4715"/>
                    <a:pt x="5109" y="4871"/>
                  </a:cubicBezTo>
                  <a:cubicBezTo>
                    <a:pt x="5146" y="4925"/>
                    <a:pt x="5167" y="4992"/>
                    <a:pt x="5211" y="5046"/>
                  </a:cubicBezTo>
                  <a:cubicBezTo>
                    <a:pt x="5366" y="5203"/>
                    <a:pt x="5597" y="5264"/>
                    <a:pt x="5790" y="5349"/>
                  </a:cubicBezTo>
                  <a:cubicBezTo>
                    <a:pt x="6134" y="5484"/>
                    <a:pt x="6481" y="5597"/>
                    <a:pt x="6824" y="5731"/>
                  </a:cubicBezTo>
                  <a:cubicBezTo>
                    <a:pt x="7536" y="6040"/>
                    <a:pt x="8091" y="6617"/>
                    <a:pt x="8648" y="7134"/>
                  </a:cubicBezTo>
                  <a:cubicBezTo>
                    <a:pt x="8914" y="7394"/>
                    <a:pt x="9180" y="7652"/>
                    <a:pt x="9433" y="7926"/>
                  </a:cubicBezTo>
                  <a:cubicBezTo>
                    <a:pt x="9572" y="8106"/>
                    <a:pt x="9841" y="8262"/>
                    <a:pt x="9814" y="8517"/>
                  </a:cubicBezTo>
                  <a:cubicBezTo>
                    <a:pt x="9744" y="8700"/>
                    <a:pt x="9834" y="8882"/>
                    <a:pt x="9923" y="9041"/>
                  </a:cubicBezTo>
                  <a:cubicBezTo>
                    <a:pt x="10133" y="9384"/>
                    <a:pt x="10452" y="9629"/>
                    <a:pt x="10745" y="9895"/>
                  </a:cubicBezTo>
                  <a:cubicBezTo>
                    <a:pt x="10754" y="9903"/>
                    <a:pt x="10761" y="9914"/>
                    <a:pt x="10768" y="9922"/>
                  </a:cubicBezTo>
                  <a:cubicBezTo>
                    <a:pt x="10732" y="9492"/>
                    <a:pt x="10701" y="9049"/>
                    <a:pt x="10701" y="8609"/>
                  </a:cubicBezTo>
                  <a:cubicBezTo>
                    <a:pt x="10694" y="7905"/>
                    <a:pt x="10765" y="7211"/>
                    <a:pt x="10984" y="6566"/>
                  </a:cubicBezTo>
                  <a:cubicBezTo>
                    <a:pt x="10024" y="5289"/>
                    <a:pt x="8881" y="4174"/>
                    <a:pt x="7763" y="3037"/>
                  </a:cubicBezTo>
                  <a:cubicBezTo>
                    <a:pt x="7407" y="2673"/>
                    <a:pt x="7065" y="2320"/>
                    <a:pt x="6690" y="1987"/>
                  </a:cubicBezTo>
                  <a:cubicBezTo>
                    <a:pt x="6395" y="1746"/>
                    <a:pt x="6304" y="1599"/>
                    <a:pt x="6612" y="1303"/>
                  </a:cubicBezTo>
                  <a:cubicBezTo>
                    <a:pt x="6736" y="1165"/>
                    <a:pt x="7224" y="608"/>
                    <a:pt x="7572" y="433"/>
                  </a:cubicBezTo>
                  <a:cubicBezTo>
                    <a:pt x="7609" y="400"/>
                    <a:pt x="7646" y="369"/>
                    <a:pt x="7683" y="338"/>
                  </a:cubicBezTo>
                  <a:cubicBezTo>
                    <a:pt x="7671" y="335"/>
                    <a:pt x="7662" y="333"/>
                    <a:pt x="7649" y="331"/>
                  </a:cubicBezTo>
                  <a:cubicBezTo>
                    <a:pt x="7507" y="290"/>
                    <a:pt x="7368" y="226"/>
                    <a:pt x="7276" y="105"/>
                  </a:cubicBezTo>
                  <a:cubicBezTo>
                    <a:pt x="7253" y="72"/>
                    <a:pt x="7231" y="37"/>
                    <a:pt x="7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7"/>
            <p:cNvSpPr/>
            <p:nvPr/>
          </p:nvSpPr>
          <p:spPr>
            <a:xfrm>
              <a:off x="4681511" y="3068950"/>
              <a:ext cx="497586" cy="413957"/>
            </a:xfrm>
            <a:custGeom>
              <a:avLst/>
              <a:gdLst/>
              <a:ahLst/>
              <a:cxnLst/>
              <a:rect l="l" t="t" r="r" b="b"/>
              <a:pathLst>
                <a:path w="10772" h="8921" extrusionOk="0">
                  <a:moveTo>
                    <a:pt x="1" y="0"/>
                  </a:moveTo>
                  <a:cubicBezTo>
                    <a:pt x="2" y="5"/>
                    <a:pt x="2" y="6"/>
                    <a:pt x="2" y="15"/>
                  </a:cubicBezTo>
                  <a:cubicBezTo>
                    <a:pt x="30" y="273"/>
                    <a:pt x="83" y="525"/>
                    <a:pt x="155" y="774"/>
                  </a:cubicBezTo>
                  <a:cubicBezTo>
                    <a:pt x="179" y="850"/>
                    <a:pt x="205" y="927"/>
                    <a:pt x="231" y="999"/>
                  </a:cubicBezTo>
                  <a:cubicBezTo>
                    <a:pt x="230" y="1022"/>
                    <a:pt x="230" y="1044"/>
                    <a:pt x="237" y="1067"/>
                  </a:cubicBezTo>
                  <a:cubicBezTo>
                    <a:pt x="314" y="1335"/>
                    <a:pt x="463" y="1557"/>
                    <a:pt x="676" y="1732"/>
                  </a:cubicBezTo>
                  <a:cubicBezTo>
                    <a:pt x="1033" y="2157"/>
                    <a:pt x="1517" y="2481"/>
                    <a:pt x="2041" y="2692"/>
                  </a:cubicBezTo>
                  <a:cubicBezTo>
                    <a:pt x="2887" y="3065"/>
                    <a:pt x="3777" y="3330"/>
                    <a:pt x="4653" y="3622"/>
                  </a:cubicBezTo>
                  <a:cubicBezTo>
                    <a:pt x="4815" y="3682"/>
                    <a:pt x="5009" y="3717"/>
                    <a:pt x="5111" y="3871"/>
                  </a:cubicBezTo>
                  <a:cubicBezTo>
                    <a:pt x="5147" y="3925"/>
                    <a:pt x="5169" y="3992"/>
                    <a:pt x="5213" y="4046"/>
                  </a:cubicBezTo>
                  <a:cubicBezTo>
                    <a:pt x="5367" y="4205"/>
                    <a:pt x="5599" y="4265"/>
                    <a:pt x="5791" y="4351"/>
                  </a:cubicBezTo>
                  <a:cubicBezTo>
                    <a:pt x="6137" y="4485"/>
                    <a:pt x="6482" y="4598"/>
                    <a:pt x="6826" y="4731"/>
                  </a:cubicBezTo>
                  <a:cubicBezTo>
                    <a:pt x="7537" y="5040"/>
                    <a:pt x="8092" y="5617"/>
                    <a:pt x="8651" y="6136"/>
                  </a:cubicBezTo>
                  <a:cubicBezTo>
                    <a:pt x="8916" y="6394"/>
                    <a:pt x="9183" y="6652"/>
                    <a:pt x="9435" y="6926"/>
                  </a:cubicBezTo>
                  <a:cubicBezTo>
                    <a:pt x="9573" y="7107"/>
                    <a:pt x="9843" y="7262"/>
                    <a:pt x="9817" y="7518"/>
                  </a:cubicBezTo>
                  <a:cubicBezTo>
                    <a:pt x="9745" y="7700"/>
                    <a:pt x="9835" y="7882"/>
                    <a:pt x="9926" y="8039"/>
                  </a:cubicBezTo>
                  <a:cubicBezTo>
                    <a:pt x="10134" y="8383"/>
                    <a:pt x="10453" y="8628"/>
                    <a:pt x="10746" y="8893"/>
                  </a:cubicBezTo>
                  <a:cubicBezTo>
                    <a:pt x="10757" y="8902"/>
                    <a:pt x="10764" y="8911"/>
                    <a:pt x="10771" y="8921"/>
                  </a:cubicBezTo>
                  <a:cubicBezTo>
                    <a:pt x="10730" y="8494"/>
                    <a:pt x="10700" y="8049"/>
                    <a:pt x="10698" y="7608"/>
                  </a:cubicBezTo>
                  <a:cubicBezTo>
                    <a:pt x="10622" y="7531"/>
                    <a:pt x="10553" y="7437"/>
                    <a:pt x="10483" y="7325"/>
                  </a:cubicBezTo>
                  <a:cubicBezTo>
                    <a:pt x="9811" y="6231"/>
                    <a:pt x="7426" y="4098"/>
                    <a:pt x="3918" y="2471"/>
                  </a:cubicBezTo>
                  <a:cubicBezTo>
                    <a:pt x="3646" y="2342"/>
                    <a:pt x="3401" y="2217"/>
                    <a:pt x="3182" y="2089"/>
                  </a:cubicBezTo>
                  <a:cubicBezTo>
                    <a:pt x="3168" y="2071"/>
                    <a:pt x="3156" y="2055"/>
                    <a:pt x="3134" y="2038"/>
                  </a:cubicBezTo>
                  <a:cubicBezTo>
                    <a:pt x="2894" y="1858"/>
                    <a:pt x="2643" y="1694"/>
                    <a:pt x="2388" y="1545"/>
                  </a:cubicBezTo>
                  <a:cubicBezTo>
                    <a:pt x="1853" y="1096"/>
                    <a:pt x="1563" y="636"/>
                    <a:pt x="1416" y="128"/>
                  </a:cubicBezTo>
                  <a:cubicBezTo>
                    <a:pt x="1257" y="128"/>
                    <a:pt x="1095" y="124"/>
                    <a:pt x="935" y="114"/>
                  </a:cubicBezTo>
                  <a:cubicBezTo>
                    <a:pt x="661" y="77"/>
                    <a:pt x="322" y="63"/>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7"/>
            <p:cNvSpPr/>
            <p:nvPr/>
          </p:nvSpPr>
          <p:spPr>
            <a:xfrm>
              <a:off x="5480705" y="2240662"/>
              <a:ext cx="124581" cy="116099"/>
            </a:xfrm>
            <a:custGeom>
              <a:avLst/>
              <a:gdLst/>
              <a:ahLst/>
              <a:cxnLst/>
              <a:rect l="l" t="t" r="r" b="b"/>
              <a:pathLst>
                <a:path w="2697" h="2502" extrusionOk="0">
                  <a:moveTo>
                    <a:pt x="1426" y="1"/>
                  </a:moveTo>
                  <a:cubicBezTo>
                    <a:pt x="1360" y="1"/>
                    <a:pt x="1294" y="8"/>
                    <a:pt x="1229" y="22"/>
                  </a:cubicBezTo>
                  <a:cubicBezTo>
                    <a:pt x="1365" y="138"/>
                    <a:pt x="1492" y="299"/>
                    <a:pt x="1578" y="478"/>
                  </a:cubicBezTo>
                  <a:cubicBezTo>
                    <a:pt x="1613" y="546"/>
                    <a:pt x="1636" y="616"/>
                    <a:pt x="1655" y="686"/>
                  </a:cubicBezTo>
                  <a:cubicBezTo>
                    <a:pt x="1817" y="1083"/>
                    <a:pt x="1747" y="1469"/>
                    <a:pt x="1257" y="1495"/>
                  </a:cubicBezTo>
                  <a:cubicBezTo>
                    <a:pt x="1014" y="1472"/>
                    <a:pt x="810" y="1313"/>
                    <a:pt x="620" y="1167"/>
                  </a:cubicBezTo>
                  <a:cubicBezTo>
                    <a:pt x="603" y="1157"/>
                    <a:pt x="591" y="1144"/>
                    <a:pt x="576" y="1134"/>
                  </a:cubicBezTo>
                  <a:cubicBezTo>
                    <a:pt x="457" y="1057"/>
                    <a:pt x="355" y="911"/>
                    <a:pt x="441" y="781"/>
                  </a:cubicBezTo>
                  <a:cubicBezTo>
                    <a:pt x="423" y="726"/>
                    <a:pt x="432" y="669"/>
                    <a:pt x="499" y="635"/>
                  </a:cubicBezTo>
                  <a:cubicBezTo>
                    <a:pt x="513" y="632"/>
                    <a:pt x="527" y="631"/>
                    <a:pt x="539" y="631"/>
                  </a:cubicBezTo>
                  <a:cubicBezTo>
                    <a:pt x="567" y="631"/>
                    <a:pt x="590" y="639"/>
                    <a:pt x="609" y="653"/>
                  </a:cubicBezTo>
                  <a:lnTo>
                    <a:pt x="611" y="653"/>
                  </a:lnTo>
                  <a:cubicBezTo>
                    <a:pt x="635" y="654"/>
                    <a:pt x="652" y="662"/>
                    <a:pt x="671" y="678"/>
                  </a:cubicBezTo>
                  <a:lnTo>
                    <a:pt x="692" y="698"/>
                  </a:lnTo>
                  <a:cubicBezTo>
                    <a:pt x="702" y="701"/>
                    <a:pt x="716" y="708"/>
                    <a:pt x="728" y="718"/>
                  </a:cubicBezTo>
                  <a:cubicBezTo>
                    <a:pt x="827" y="788"/>
                    <a:pt x="926" y="895"/>
                    <a:pt x="1031" y="978"/>
                  </a:cubicBezTo>
                  <a:cubicBezTo>
                    <a:pt x="1041" y="984"/>
                    <a:pt x="1050" y="991"/>
                    <a:pt x="1059" y="998"/>
                  </a:cubicBezTo>
                  <a:cubicBezTo>
                    <a:pt x="1096" y="1014"/>
                    <a:pt x="1133" y="1023"/>
                    <a:pt x="1171" y="1023"/>
                  </a:cubicBezTo>
                  <a:cubicBezTo>
                    <a:pt x="1201" y="1023"/>
                    <a:pt x="1230" y="1018"/>
                    <a:pt x="1260" y="1006"/>
                  </a:cubicBezTo>
                  <a:cubicBezTo>
                    <a:pt x="1264" y="911"/>
                    <a:pt x="1248" y="822"/>
                    <a:pt x="1216" y="736"/>
                  </a:cubicBezTo>
                  <a:cubicBezTo>
                    <a:pt x="1141" y="533"/>
                    <a:pt x="979" y="369"/>
                    <a:pt x="788" y="274"/>
                  </a:cubicBezTo>
                  <a:cubicBezTo>
                    <a:pt x="724" y="240"/>
                    <a:pt x="629" y="223"/>
                    <a:pt x="549" y="195"/>
                  </a:cubicBezTo>
                  <a:cubicBezTo>
                    <a:pt x="441" y="203"/>
                    <a:pt x="339" y="246"/>
                    <a:pt x="250" y="348"/>
                  </a:cubicBezTo>
                  <a:cubicBezTo>
                    <a:pt x="112" y="490"/>
                    <a:pt x="55" y="676"/>
                    <a:pt x="1" y="858"/>
                  </a:cubicBezTo>
                  <a:cubicBezTo>
                    <a:pt x="1" y="861"/>
                    <a:pt x="2" y="861"/>
                    <a:pt x="2" y="864"/>
                  </a:cubicBezTo>
                  <a:cubicBezTo>
                    <a:pt x="52" y="1143"/>
                    <a:pt x="18" y="1399"/>
                    <a:pt x="112" y="1667"/>
                  </a:cubicBezTo>
                  <a:cubicBezTo>
                    <a:pt x="112" y="1669"/>
                    <a:pt x="112" y="1673"/>
                    <a:pt x="113" y="1675"/>
                  </a:cubicBezTo>
                  <a:cubicBezTo>
                    <a:pt x="243" y="2074"/>
                    <a:pt x="593" y="2491"/>
                    <a:pt x="1038" y="2501"/>
                  </a:cubicBezTo>
                  <a:cubicBezTo>
                    <a:pt x="1044" y="2501"/>
                    <a:pt x="1049" y="2501"/>
                    <a:pt x="1055" y="2501"/>
                  </a:cubicBezTo>
                  <a:cubicBezTo>
                    <a:pt x="1231" y="2501"/>
                    <a:pt x="1392" y="2397"/>
                    <a:pt x="1563" y="2397"/>
                  </a:cubicBezTo>
                  <a:cubicBezTo>
                    <a:pt x="1577" y="2397"/>
                    <a:pt x="1591" y="2397"/>
                    <a:pt x="1605" y="2399"/>
                  </a:cubicBezTo>
                  <a:cubicBezTo>
                    <a:pt x="1651" y="2408"/>
                    <a:pt x="1683" y="2432"/>
                    <a:pt x="1706" y="2459"/>
                  </a:cubicBezTo>
                  <a:cubicBezTo>
                    <a:pt x="1782" y="2450"/>
                    <a:pt x="1853" y="2425"/>
                    <a:pt x="1923" y="2397"/>
                  </a:cubicBezTo>
                  <a:cubicBezTo>
                    <a:pt x="2620" y="2045"/>
                    <a:pt x="2697" y="969"/>
                    <a:pt x="2241" y="386"/>
                  </a:cubicBezTo>
                  <a:cubicBezTo>
                    <a:pt x="2047" y="149"/>
                    <a:pt x="1736" y="1"/>
                    <a:pt x="142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7"/>
            <p:cNvSpPr/>
            <p:nvPr/>
          </p:nvSpPr>
          <p:spPr>
            <a:xfrm>
              <a:off x="4687655" y="2045446"/>
              <a:ext cx="557451" cy="540125"/>
            </a:xfrm>
            <a:custGeom>
              <a:avLst/>
              <a:gdLst/>
              <a:ahLst/>
              <a:cxnLst/>
              <a:rect l="l" t="t" r="r" b="b"/>
              <a:pathLst>
                <a:path w="12068" h="11640" extrusionOk="0">
                  <a:moveTo>
                    <a:pt x="11546" y="1"/>
                  </a:moveTo>
                  <a:cubicBezTo>
                    <a:pt x="11494" y="470"/>
                    <a:pt x="11406" y="944"/>
                    <a:pt x="11189" y="1362"/>
                  </a:cubicBezTo>
                  <a:cubicBezTo>
                    <a:pt x="11052" y="1540"/>
                    <a:pt x="10933" y="1612"/>
                    <a:pt x="10833" y="1612"/>
                  </a:cubicBezTo>
                  <a:cubicBezTo>
                    <a:pt x="10505" y="1612"/>
                    <a:pt x="10363" y="852"/>
                    <a:pt x="10344" y="498"/>
                  </a:cubicBezTo>
                  <a:cubicBezTo>
                    <a:pt x="9939" y="2044"/>
                    <a:pt x="8470" y="2101"/>
                    <a:pt x="7123" y="2248"/>
                  </a:cubicBezTo>
                  <a:cubicBezTo>
                    <a:pt x="6785" y="2222"/>
                    <a:pt x="6823" y="1853"/>
                    <a:pt x="6890" y="1611"/>
                  </a:cubicBezTo>
                  <a:lnTo>
                    <a:pt x="6907" y="1534"/>
                  </a:lnTo>
                  <a:cubicBezTo>
                    <a:pt x="6955" y="1301"/>
                    <a:pt x="6996" y="1065"/>
                    <a:pt x="7019" y="826"/>
                  </a:cubicBezTo>
                  <a:lnTo>
                    <a:pt x="7019" y="826"/>
                  </a:lnTo>
                  <a:cubicBezTo>
                    <a:pt x="6757" y="1224"/>
                    <a:pt x="6074" y="2127"/>
                    <a:pt x="5520" y="2414"/>
                  </a:cubicBezTo>
                  <a:cubicBezTo>
                    <a:pt x="5457" y="2445"/>
                    <a:pt x="5396" y="2470"/>
                    <a:pt x="5342" y="2486"/>
                  </a:cubicBezTo>
                  <a:cubicBezTo>
                    <a:pt x="5314" y="2494"/>
                    <a:pt x="5287" y="2500"/>
                    <a:pt x="5262" y="2502"/>
                  </a:cubicBezTo>
                  <a:cubicBezTo>
                    <a:pt x="5249" y="2506"/>
                    <a:pt x="5233" y="2508"/>
                    <a:pt x="5217" y="2508"/>
                  </a:cubicBezTo>
                  <a:cubicBezTo>
                    <a:pt x="4964" y="2480"/>
                    <a:pt x="4861" y="2317"/>
                    <a:pt x="4833" y="2100"/>
                  </a:cubicBezTo>
                  <a:cubicBezTo>
                    <a:pt x="4820" y="2014"/>
                    <a:pt x="4820" y="1920"/>
                    <a:pt x="4827" y="1821"/>
                  </a:cubicBezTo>
                  <a:cubicBezTo>
                    <a:pt x="4857" y="1498"/>
                    <a:pt x="4957" y="1143"/>
                    <a:pt x="4980" y="935"/>
                  </a:cubicBezTo>
                  <a:lnTo>
                    <a:pt x="4980" y="935"/>
                  </a:lnTo>
                  <a:cubicBezTo>
                    <a:pt x="4539" y="1728"/>
                    <a:pt x="3927" y="2451"/>
                    <a:pt x="3071" y="2806"/>
                  </a:cubicBezTo>
                  <a:cubicBezTo>
                    <a:pt x="2826" y="2904"/>
                    <a:pt x="2602" y="3061"/>
                    <a:pt x="2341" y="3101"/>
                  </a:cubicBezTo>
                  <a:cubicBezTo>
                    <a:pt x="2339" y="3101"/>
                    <a:pt x="2337" y="3101"/>
                    <a:pt x="2334" y="3101"/>
                  </a:cubicBezTo>
                  <a:cubicBezTo>
                    <a:pt x="1772" y="3101"/>
                    <a:pt x="1669" y="2378"/>
                    <a:pt x="1620" y="1942"/>
                  </a:cubicBezTo>
                  <a:cubicBezTo>
                    <a:pt x="1491" y="2353"/>
                    <a:pt x="1461" y="3539"/>
                    <a:pt x="912" y="3539"/>
                  </a:cubicBezTo>
                  <a:cubicBezTo>
                    <a:pt x="896" y="3539"/>
                    <a:pt x="880" y="3539"/>
                    <a:pt x="863" y="3537"/>
                  </a:cubicBezTo>
                  <a:cubicBezTo>
                    <a:pt x="483" y="3443"/>
                    <a:pt x="308" y="3050"/>
                    <a:pt x="197" y="2683"/>
                  </a:cubicBezTo>
                  <a:lnTo>
                    <a:pt x="197" y="2683"/>
                  </a:lnTo>
                  <a:cubicBezTo>
                    <a:pt x="1" y="4437"/>
                    <a:pt x="480" y="6285"/>
                    <a:pt x="1588" y="7673"/>
                  </a:cubicBezTo>
                  <a:cubicBezTo>
                    <a:pt x="2602" y="8920"/>
                    <a:pt x="3995" y="9827"/>
                    <a:pt x="4790" y="11252"/>
                  </a:cubicBezTo>
                  <a:cubicBezTo>
                    <a:pt x="4809" y="11280"/>
                    <a:pt x="4825" y="11310"/>
                    <a:pt x="4841" y="11338"/>
                  </a:cubicBezTo>
                  <a:cubicBezTo>
                    <a:pt x="4932" y="11389"/>
                    <a:pt x="5029" y="11437"/>
                    <a:pt x="5123" y="11481"/>
                  </a:cubicBezTo>
                  <a:cubicBezTo>
                    <a:pt x="5410" y="11594"/>
                    <a:pt x="5656" y="11640"/>
                    <a:pt x="5870" y="11640"/>
                  </a:cubicBezTo>
                  <a:cubicBezTo>
                    <a:pt x="6288" y="11640"/>
                    <a:pt x="6584" y="11466"/>
                    <a:pt x="6814" y="11283"/>
                  </a:cubicBezTo>
                  <a:cubicBezTo>
                    <a:pt x="6744" y="11281"/>
                    <a:pt x="6677" y="11280"/>
                    <a:pt x="6610" y="11274"/>
                  </a:cubicBezTo>
                  <a:cubicBezTo>
                    <a:pt x="6537" y="11276"/>
                    <a:pt x="6467" y="11280"/>
                    <a:pt x="6396" y="11280"/>
                  </a:cubicBezTo>
                  <a:cubicBezTo>
                    <a:pt x="6385" y="11280"/>
                    <a:pt x="6373" y="11280"/>
                    <a:pt x="6362" y="11280"/>
                  </a:cubicBezTo>
                  <a:cubicBezTo>
                    <a:pt x="5938" y="11270"/>
                    <a:pt x="5496" y="11224"/>
                    <a:pt x="5109" y="11036"/>
                  </a:cubicBezTo>
                  <a:cubicBezTo>
                    <a:pt x="5039" y="10993"/>
                    <a:pt x="4766" y="10908"/>
                    <a:pt x="4915" y="10818"/>
                  </a:cubicBezTo>
                  <a:lnTo>
                    <a:pt x="4915" y="10818"/>
                  </a:lnTo>
                  <a:cubicBezTo>
                    <a:pt x="5467" y="10824"/>
                    <a:pt x="6027" y="10895"/>
                    <a:pt x="6573" y="10895"/>
                  </a:cubicBezTo>
                  <a:cubicBezTo>
                    <a:pt x="6846" y="10835"/>
                    <a:pt x="7119" y="10774"/>
                    <a:pt x="7382" y="10751"/>
                  </a:cubicBezTo>
                  <a:cubicBezTo>
                    <a:pt x="8073" y="10654"/>
                    <a:pt x="8732" y="10459"/>
                    <a:pt x="9364" y="10181"/>
                  </a:cubicBezTo>
                  <a:cubicBezTo>
                    <a:pt x="9547" y="10108"/>
                    <a:pt x="9727" y="10021"/>
                    <a:pt x="9907" y="9920"/>
                  </a:cubicBezTo>
                  <a:cubicBezTo>
                    <a:pt x="10223" y="9751"/>
                    <a:pt x="10526" y="9547"/>
                    <a:pt x="10801" y="9314"/>
                  </a:cubicBezTo>
                  <a:cubicBezTo>
                    <a:pt x="11546" y="8686"/>
                    <a:pt x="12068" y="7836"/>
                    <a:pt x="11940" y="6822"/>
                  </a:cubicBezTo>
                  <a:cubicBezTo>
                    <a:pt x="11902" y="6590"/>
                    <a:pt x="11800" y="6371"/>
                    <a:pt x="11629" y="6208"/>
                  </a:cubicBezTo>
                  <a:cubicBezTo>
                    <a:pt x="11479" y="6058"/>
                    <a:pt x="11258" y="5956"/>
                    <a:pt x="11186" y="5742"/>
                  </a:cubicBezTo>
                  <a:cubicBezTo>
                    <a:pt x="11129" y="5542"/>
                    <a:pt x="11236" y="5341"/>
                    <a:pt x="11275" y="5148"/>
                  </a:cubicBezTo>
                  <a:cubicBezTo>
                    <a:pt x="11361" y="4812"/>
                    <a:pt x="11451" y="4498"/>
                    <a:pt x="11523" y="4165"/>
                  </a:cubicBezTo>
                  <a:cubicBezTo>
                    <a:pt x="11762" y="2984"/>
                    <a:pt x="11848" y="1811"/>
                    <a:pt x="11669" y="622"/>
                  </a:cubicBezTo>
                  <a:cubicBezTo>
                    <a:pt x="11636" y="415"/>
                    <a:pt x="11593" y="205"/>
                    <a:pt x="115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7"/>
            <p:cNvSpPr/>
            <p:nvPr/>
          </p:nvSpPr>
          <p:spPr>
            <a:xfrm>
              <a:off x="5195922" y="3264909"/>
              <a:ext cx="102039" cy="282684"/>
            </a:xfrm>
            <a:custGeom>
              <a:avLst/>
              <a:gdLst/>
              <a:ahLst/>
              <a:cxnLst/>
              <a:rect l="l" t="t" r="r" b="b"/>
              <a:pathLst>
                <a:path w="2209" h="6092" extrusionOk="0">
                  <a:moveTo>
                    <a:pt x="1733" y="0"/>
                  </a:moveTo>
                  <a:cubicBezTo>
                    <a:pt x="1481" y="0"/>
                    <a:pt x="1186" y="143"/>
                    <a:pt x="897" y="435"/>
                  </a:cubicBezTo>
                  <a:cubicBezTo>
                    <a:pt x="349" y="1028"/>
                    <a:pt x="147" y="1844"/>
                    <a:pt x="61" y="2624"/>
                  </a:cubicBezTo>
                  <a:cubicBezTo>
                    <a:pt x="26" y="2964"/>
                    <a:pt x="8" y="3306"/>
                    <a:pt x="7" y="3644"/>
                  </a:cubicBezTo>
                  <a:cubicBezTo>
                    <a:pt x="1" y="4105"/>
                    <a:pt x="23" y="4564"/>
                    <a:pt x="59" y="5022"/>
                  </a:cubicBezTo>
                  <a:cubicBezTo>
                    <a:pt x="113" y="5574"/>
                    <a:pt x="150" y="6020"/>
                    <a:pt x="789" y="6091"/>
                  </a:cubicBezTo>
                  <a:cubicBezTo>
                    <a:pt x="610" y="5851"/>
                    <a:pt x="542" y="5524"/>
                    <a:pt x="533" y="5237"/>
                  </a:cubicBezTo>
                  <a:cubicBezTo>
                    <a:pt x="549" y="4794"/>
                    <a:pt x="654" y="4351"/>
                    <a:pt x="750" y="3928"/>
                  </a:cubicBezTo>
                  <a:cubicBezTo>
                    <a:pt x="735" y="3761"/>
                    <a:pt x="714" y="3590"/>
                    <a:pt x="695" y="3418"/>
                  </a:cubicBezTo>
                  <a:cubicBezTo>
                    <a:pt x="600" y="2532"/>
                    <a:pt x="537" y="1600"/>
                    <a:pt x="986" y="807"/>
                  </a:cubicBezTo>
                  <a:cubicBezTo>
                    <a:pt x="1132" y="544"/>
                    <a:pt x="1320" y="275"/>
                    <a:pt x="1607" y="157"/>
                  </a:cubicBezTo>
                  <a:cubicBezTo>
                    <a:pt x="1679" y="128"/>
                    <a:pt x="1753" y="114"/>
                    <a:pt x="1827" y="114"/>
                  </a:cubicBezTo>
                  <a:cubicBezTo>
                    <a:pt x="1963" y="114"/>
                    <a:pt x="2097" y="160"/>
                    <a:pt x="2209" y="240"/>
                  </a:cubicBezTo>
                  <a:cubicBezTo>
                    <a:pt x="2088" y="81"/>
                    <a:pt x="1923" y="0"/>
                    <a:pt x="17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7"/>
            <p:cNvSpPr/>
            <p:nvPr/>
          </p:nvSpPr>
          <p:spPr>
            <a:xfrm>
              <a:off x="5230567" y="3285047"/>
              <a:ext cx="76726" cy="253590"/>
            </a:xfrm>
            <a:custGeom>
              <a:avLst/>
              <a:gdLst/>
              <a:ahLst/>
              <a:cxnLst/>
              <a:rect l="l" t="t" r="r" b="b"/>
              <a:pathLst>
                <a:path w="1661" h="5465" extrusionOk="0">
                  <a:moveTo>
                    <a:pt x="1102" y="0"/>
                  </a:moveTo>
                  <a:cubicBezTo>
                    <a:pt x="1058" y="0"/>
                    <a:pt x="1012" y="7"/>
                    <a:pt x="962" y="21"/>
                  </a:cubicBezTo>
                  <a:cubicBezTo>
                    <a:pt x="622" y="220"/>
                    <a:pt x="446" y="580"/>
                    <a:pt x="321" y="951"/>
                  </a:cubicBezTo>
                  <a:cubicBezTo>
                    <a:pt x="519" y="903"/>
                    <a:pt x="818" y="890"/>
                    <a:pt x="908" y="868"/>
                  </a:cubicBezTo>
                  <a:cubicBezTo>
                    <a:pt x="1070" y="849"/>
                    <a:pt x="1234" y="826"/>
                    <a:pt x="1398" y="825"/>
                  </a:cubicBezTo>
                  <a:cubicBezTo>
                    <a:pt x="1425" y="825"/>
                    <a:pt x="1452" y="849"/>
                    <a:pt x="1453" y="877"/>
                  </a:cubicBezTo>
                  <a:cubicBezTo>
                    <a:pt x="1455" y="906"/>
                    <a:pt x="1433" y="937"/>
                    <a:pt x="1402" y="938"/>
                  </a:cubicBezTo>
                  <a:cubicBezTo>
                    <a:pt x="1208" y="950"/>
                    <a:pt x="1023" y="944"/>
                    <a:pt x="834" y="964"/>
                  </a:cubicBezTo>
                  <a:cubicBezTo>
                    <a:pt x="646" y="979"/>
                    <a:pt x="469" y="1024"/>
                    <a:pt x="287" y="1061"/>
                  </a:cubicBezTo>
                  <a:cubicBezTo>
                    <a:pt x="252" y="1170"/>
                    <a:pt x="220" y="1279"/>
                    <a:pt x="191" y="1383"/>
                  </a:cubicBezTo>
                  <a:cubicBezTo>
                    <a:pt x="146" y="1584"/>
                    <a:pt x="106" y="1789"/>
                    <a:pt x="85" y="1995"/>
                  </a:cubicBezTo>
                  <a:cubicBezTo>
                    <a:pt x="316" y="1890"/>
                    <a:pt x="1089" y="1884"/>
                    <a:pt x="1197" y="1874"/>
                  </a:cubicBezTo>
                  <a:cubicBezTo>
                    <a:pt x="1224" y="1874"/>
                    <a:pt x="1249" y="1891"/>
                    <a:pt x="1251" y="1919"/>
                  </a:cubicBezTo>
                  <a:cubicBezTo>
                    <a:pt x="1253" y="1947"/>
                    <a:pt x="1233" y="1971"/>
                    <a:pt x="1205" y="1974"/>
                  </a:cubicBezTo>
                  <a:cubicBezTo>
                    <a:pt x="1102" y="1983"/>
                    <a:pt x="998" y="1993"/>
                    <a:pt x="893" y="2006"/>
                  </a:cubicBezTo>
                  <a:cubicBezTo>
                    <a:pt x="651" y="2025"/>
                    <a:pt x="400" y="2103"/>
                    <a:pt x="156" y="2103"/>
                  </a:cubicBezTo>
                  <a:cubicBezTo>
                    <a:pt x="128" y="2103"/>
                    <a:pt x="101" y="2102"/>
                    <a:pt x="73" y="2100"/>
                  </a:cubicBezTo>
                  <a:lnTo>
                    <a:pt x="73" y="2100"/>
                  </a:lnTo>
                  <a:cubicBezTo>
                    <a:pt x="48" y="2342"/>
                    <a:pt x="47" y="2584"/>
                    <a:pt x="74" y="2823"/>
                  </a:cubicBezTo>
                  <a:cubicBezTo>
                    <a:pt x="92" y="3032"/>
                    <a:pt x="134" y="3244"/>
                    <a:pt x="162" y="3454"/>
                  </a:cubicBezTo>
                  <a:cubicBezTo>
                    <a:pt x="176" y="3451"/>
                    <a:pt x="188" y="3448"/>
                    <a:pt x="203" y="3448"/>
                  </a:cubicBezTo>
                  <a:cubicBezTo>
                    <a:pt x="333" y="3433"/>
                    <a:pt x="463" y="3426"/>
                    <a:pt x="593" y="3426"/>
                  </a:cubicBezTo>
                  <a:cubicBezTo>
                    <a:pt x="664" y="3426"/>
                    <a:pt x="735" y="3428"/>
                    <a:pt x="806" y="3432"/>
                  </a:cubicBezTo>
                  <a:cubicBezTo>
                    <a:pt x="842" y="3433"/>
                    <a:pt x="876" y="3465"/>
                    <a:pt x="875" y="3502"/>
                  </a:cubicBezTo>
                  <a:cubicBezTo>
                    <a:pt x="875" y="3538"/>
                    <a:pt x="840" y="3570"/>
                    <a:pt x="803" y="3570"/>
                  </a:cubicBezTo>
                  <a:cubicBezTo>
                    <a:pt x="642" y="3574"/>
                    <a:pt x="481" y="3581"/>
                    <a:pt x="320" y="3581"/>
                  </a:cubicBezTo>
                  <a:cubicBezTo>
                    <a:pt x="272" y="3581"/>
                    <a:pt x="224" y="3581"/>
                    <a:pt x="176" y="3579"/>
                  </a:cubicBezTo>
                  <a:lnTo>
                    <a:pt x="176" y="3579"/>
                  </a:lnTo>
                  <a:cubicBezTo>
                    <a:pt x="182" y="3621"/>
                    <a:pt x="185" y="3665"/>
                    <a:pt x="187" y="3706"/>
                  </a:cubicBezTo>
                  <a:cubicBezTo>
                    <a:pt x="69" y="4114"/>
                    <a:pt x="0" y="4547"/>
                    <a:pt x="147" y="4956"/>
                  </a:cubicBezTo>
                  <a:cubicBezTo>
                    <a:pt x="197" y="5137"/>
                    <a:pt x="284" y="5300"/>
                    <a:pt x="370" y="5465"/>
                  </a:cubicBezTo>
                  <a:cubicBezTo>
                    <a:pt x="777" y="5028"/>
                    <a:pt x="742" y="4060"/>
                    <a:pt x="917" y="3567"/>
                  </a:cubicBezTo>
                  <a:cubicBezTo>
                    <a:pt x="1218" y="3169"/>
                    <a:pt x="1325" y="2662"/>
                    <a:pt x="1460" y="2194"/>
                  </a:cubicBezTo>
                  <a:cubicBezTo>
                    <a:pt x="1557" y="1756"/>
                    <a:pt x="1635" y="1343"/>
                    <a:pt x="1660" y="919"/>
                  </a:cubicBezTo>
                  <a:cubicBezTo>
                    <a:pt x="1604" y="446"/>
                    <a:pt x="1453" y="0"/>
                    <a:pt x="110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7"/>
            <p:cNvSpPr/>
            <p:nvPr/>
          </p:nvSpPr>
          <p:spPr>
            <a:xfrm>
              <a:off x="5082979" y="3016515"/>
              <a:ext cx="180982" cy="148906"/>
            </a:xfrm>
            <a:custGeom>
              <a:avLst/>
              <a:gdLst/>
              <a:ahLst/>
              <a:cxnLst/>
              <a:rect l="l" t="t" r="r" b="b"/>
              <a:pathLst>
                <a:path w="3918" h="3209" extrusionOk="0">
                  <a:moveTo>
                    <a:pt x="2003" y="1"/>
                  </a:moveTo>
                  <a:cubicBezTo>
                    <a:pt x="1658" y="279"/>
                    <a:pt x="1082" y="476"/>
                    <a:pt x="595" y="572"/>
                  </a:cubicBezTo>
                  <a:cubicBezTo>
                    <a:pt x="372" y="611"/>
                    <a:pt x="171" y="636"/>
                    <a:pt x="15" y="636"/>
                  </a:cubicBezTo>
                  <a:cubicBezTo>
                    <a:pt x="11" y="636"/>
                    <a:pt x="6" y="633"/>
                    <a:pt x="0" y="633"/>
                  </a:cubicBezTo>
                  <a:cubicBezTo>
                    <a:pt x="95" y="1034"/>
                    <a:pt x="270" y="1417"/>
                    <a:pt x="426" y="1796"/>
                  </a:cubicBezTo>
                  <a:cubicBezTo>
                    <a:pt x="659" y="2244"/>
                    <a:pt x="860" y="2771"/>
                    <a:pt x="1281" y="3073"/>
                  </a:cubicBezTo>
                  <a:cubicBezTo>
                    <a:pt x="1311" y="2883"/>
                    <a:pt x="1333" y="2687"/>
                    <a:pt x="1327" y="2494"/>
                  </a:cubicBezTo>
                  <a:cubicBezTo>
                    <a:pt x="1337" y="2390"/>
                    <a:pt x="1410" y="2346"/>
                    <a:pt x="1492" y="2346"/>
                  </a:cubicBezTo>
                  <a:cubicBezTo>
                    <a:pt x="1565" y="2346"/>
                    <a:pt x="1644" y="2381"/>
                    <a:pt x="1691" y="2442"/>
                  </a:cubicBezTo>
                  <a:cubicBezTo>
                    <a:pt x="1929" y="2701"/>
                    <a:pt x="2105" y="3018"/>
                    <a:pt x="2401" y="3208"/>
                  </a:cubicBezTo>
                  <a:cubicBezTo>
                    <a:pt x="2456" y="2918"/>
                    <a:pt x="2243" y="2642"/>
                    <a:pt x="2308" y="2357"/>
                  </a:cubicBezTo>
                  <a:cubicBezTo>
                    <a:pt x="2351" y="2301"/>
                    <a:pt x="2402" y="2276"/>
                    <a:pt x="2461" y="2274"/>
                  </a:cubicBezTo>
                  <a:lnTo>
                    <a:pt x="2462" y="2274"/>
                  </a:lnTo>
                  <a:cubicBezTo>
                    <a:pt x="2468" y="2274"/>
                    <a:pt x="2473" y="2274"/>
                    <a:pt x="2479" y="2274"/>
                  </a:cubicBezTo>
                  <a:cubicBezTo>
                    <a:pt x="2611" y="2274"/>
                    <a:pt x="2769" y="2382"/>
                    <a:pt x="2925" y="2489"/>
                  </a:cubicBezTo>
                  <a:lnTo>
                    <a:pt x="2927" y="2490"/>
                  </a:lnTo>
                  <a:cubicBezTo>
                    <a:pt x="3068" y="2588"/>
                    <a:pt x="3211" y="2679"/>
                    <a:pt x="3326" y="2682"/>
                  </a:cubicBezTo>
                  <a:cubicBezTo>
                    <a:pt x="3315" y="2646"/>
                    <a:pt x="3299" y="2611"/>
                    <a:pt x="3283" y="2576"/>
                  </a:cubicBezTo>
                  <a:cubicBezTo>
                    <a:pt x="3138" y="2277"/>
                    <a:pt x="2869" y="2024"/>
                    <a:pt x="2667" y="1783"/>
                  </a:cubicBezTo>
                  <a:cubicBezTo>
                    <a:pt x="2627" y="1732"/>
                    <a:pt x="2576" y="1674"/>
                    <a:pt x="2573" y="1604"/>
                  </a:cubicBezTo>
                  <a:cubicBezTo>
                    <a:pt x="2581" y="1551"/>
                    <a:pt x="2615" y="1534"/>
                    <a:pt x="2658" y="1534"/>
                  </a:cubicBezTo>
                  <a:cubicBezTo>
                    <a:pt x="2710" y="1534"/>
                    <a:pt x="2775" y="1559"/>
                    <a:pt x="2816" y="1573"/>
                  </a:cubicBezTo>
                  <a:cubicBezTo>
                    <a:pt x="2923" y="1629"/>
                    <a:pt x="3030" y="1697"/>
                    <a:pt x="3132" y="1782"/>
                  </a:cubicBezTo>
                  <a:cubicBezTo>
                    <a:pt x="3147" y="1782"/>
                    <a:pt x="3159" y="1782"/>
                    <a:pt x="3173" y="1788"/>
                  </a:cubicBezTo>
                  <a:cubicBezTo>
                    <a:pt x="3417" y="1882"/>
                    <a:pt x="3648" y="2059"/>
                    <a:pt x="3918" y="2079"/>
                  </a:cubicBezTo>
                  <a:cubicBezTo>
                    <a:pt x="3797" y="1492"/>
                    <a:pt x="3166" y="1180"/>
                    <a:pt x="2753" y="804"/>
                  </a:cubicBezTo>
                  <a:cubicBezTo>
                    <a:pt x="2695" y="741"/>
                    <a:pt x="2595" y="661"/>
                    <a:pt x="2631" y="568"/>
                  </a:cubicBezTo>
                  <a:cubicBezTo>
                    <a:pt x="2660" y="538"/>
                    <a:pt x="2695" y="527"/>
                    <a:pt x="2733" y="527"/>
                  </a:cubicBezTo>
                  <a:cubicBezTo>
                    <a:pt x="2815" y="527"/>
                    <a:pt x="2908" y="580"/>
                    <a:pt x="2976" y="614"/>
                  </a:cubicBezTo>
                  <a:cubicBezTo>
                    <a:pt x="3202" y="604"/>
                    <a:pt x="3446" y="620"/>
                    <a:pt x="3659" y="534"/>
                  </a:cubicBezTo>
                  <a:cubicBezTo>
                    <a:pt x="3596" y="318"/>
                    <a:pt x="3290" y="228"/>
                    <a:pt x="2944" y="170"/>
                  </a:cubicBezTo>
                  <a:cubicBezTo>
                    <a:pt x="2600" y="110"/>
                    <a:pt x="2217" y="84"/>
                    <a:pt x="200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7"/>
            <p:cNvSpPr/>
            <p:nvPr/>
          </p:nvSpPr>
          <p:spPr>
            <a:xfrm>
              <a:off x="4923334" y="2287018"/>
              <a:ext cx="590202" cy="570148"/>
            </a:xfrm>
            <a:custGeom>
              <a:avLst/>
              <a:gdLst/>
              <a:ahLst/>
              <a:cxnLst/>
              <a:rect l="l" t="t" r="r" b="b"/>
              <a:pathLst>
                <a:path w="12777" h="12287" extrusionOk="0">
                  <a:moveTo>
                    <a:pt x="11434" y="1"/>
                  </a:moveTo>
                  <a:cubicBezTo>
                    <a:pt x="11396" y="1"/>
                    <a:pt x="11359" y="15"/>
                    <a:pt x="11326" y="37"/>
                  </a:cubicBezTo>
                  <a:cubicBezTo>
                    <a:pt x="10999" y="362"/>
                    <a:pt x="10606" y="584"/>
                    <a:pt x="10239" y="849"/>
                  </a:cubicBezTo>
                  <a:cubicBezTo>
                    <a:pt x="9956" y="1070"/>
                    <a:pt x="9671" y="1286"/>
                    <a:pt x="9371" y="1479"/>
                  </a:cubicBezTo>
                  <a:cubicBezTo>
                    <a:pt x="9339" y="1502"/>
                    <a:pt x="9306" y="1527"/>
                    <a:pt x="9270" y="1546"/>
                  </a:cubicBezTo>
                  <a:cubicBezTo>
                    <a:pt x="9390" y="1943"/>
                    <a:pt x="9465" y="2354"/>
                    <a:pt x="9483" y="2768"/>
                  </a:cubicBezTo>
                  <a:lnTo>
                    <a:pt x="9483" y="2770"/>
                  </a:lnTo>
                  <a:cubicBezTo>
                    <a:pt x="9462" y="3090"/>
                    <a:pt x="9455" y="3447"/>
                    <a:pt x="9266" y="3721"/>
                  </a:cubicBezTo>
                  <a:cubicBezTo>
                    <a:pt x="9169" y="3851"/>
                    <a:pt x="9060" y="3903"/>
                    <a:pt x="8950" y="3903"/>
                  </a:cubicBezTo>
                  <a:cubicBezTo>
                    <a:pt x="8751" y="3903"/>
                    <a:pt x="8551" y="3732"/>
                    <a:pt x="8423" y="3539"/>
                  </a:cubicBezTo>
                  <a:cubicBezTo>
                    <a:pt x="8038" y="5218"/>
                    <a:pt x="6502" y="6633"/>
                    <a:pt x="4776" y="6633"/>
                  </a:cubicBezTo>
                  <a:cubicBezTo>
                    <a:pt x="4561" y="6633"/>
                    <a:pt x="4343" y="6611"/>
                    <a:pt x="4124" y="6565"/>
                  </a:cubicBezTo>
                  <a:cubicBezTo>
                    <a:pt x="3988" y="6537"/>
                    <a:pt x="3856" y="6493"/>
                    <a:pt x="3725" y="6442"/>
                  </a:cubicBezTo>
                  <a:cubicBezTo>
                    <a:pt x="3526" y="6966"/>
                    <a:pt x="3117" y="7374"/>
                    <a:pt x="2640" y="7684"/>
                  </a:cubicBezTo>
                  <a:cubicBezTo>
                    <a:pt x="2368" y="7863"/>
                    <a:pt x="2066" y="8009"/>
                    <a:pt x="1775" y="8124"/>
                  </a:cubicBezTo>
                  <a:cubicBezTo>
                    <a:pt x="1788" y="8145"/>
                    <a:pt x="1827" y="8146"/>
                    <a:pt x="1843" y="8152"/>
                  </a:cubicBezTo>
                  <a:cubicBezTo>
                    <a:pt x="1872" y="8154"/>
                    <a:pt x="1902" y="8156"/>
                    <a:pt x="1931" y="8156"/>
                  </a:cubicBezTo>
                  <a:cubicBezTo>
                    <a:pt x="2240" y="8156"/>
                    <a:pt x="2535" y="8025"/>
                    <a:pt x="2782" y="7852"/>
                  </a:cubicBezTo>
                  <a:cubicBezTo>
                    <a:pt x="2788" y="7846"/>
                    <a:pt x="2795" y="7844"/>
                    <a:pt x="2801" y="7844"/>
                  </a:cubicBezTo>
                  <a:cubicBezTo>
                    <a:pt x="2828" y="7844"/>
                    <a:pt x="2848" y="7883"/>
                    <a:pt x="2821" y="7904"/>
                  </a:cubicBezTo>
                  <a:cubicBezTo>
                    <a:pt x="2763" y="7944"/>
                    <a:pt x="2709" y="7984"/>
                    <a:pt x="2648" y="8019"/>
                  </a:cubicBezTo>
                  <a:cubicBezTo>
                    <a:pt x="2434" y="8141"/>
                    <a:pt x="2190" y="8271"/>
                    <a:pt x="1939" y="8271"/>
                  </a:cubicBezTo>
                  <a:cubicBezTo>
                    <a:pt x="1904" y="8271"/>
                    <a:pt x="1869" y="8268"/>
                    <a:pt x="1834" y="8263"/>
                  </a:cubicBezTo>
                  <a:cubicBezTo>
                    <a:pt x="1606" y="8223"/>
                    <a:pt x="1667" y="7986"/>
                    <a:pt x="1772" y="7849"/>
                  </a:cubicBezTo>
                  <a:cubicBezTo>
                    <a:pt x="1944" y="7627"/>
                    <a:pt x="2167" y="7463"/>
                    <a:pt x="2393" y="7299"/>
                  </a:cubicBezTo>
                  <a:cubicBezTo>
                    <a:pt x="2578" y="7161"/>
                    <a:pt x="2764" y="7025"/>
                    <a:pt x="2920" y="6856"/>
                  </a:cubicBezTo>
                  <a:cubicBezTo>
                    <a:pt x="3401" y="6374"/>
                    <a:pt x="3366" y="6049"/>
                    <a:pt x="3306" y="5827"/>
                  </a:cubicBezTo>
                  <a:lnTo>
                    <a:pt x="3306" y="5827"/>
                  </a:lnTo>
                  <a:cubicBezTo>
                    <a:pt x="2997" y="5916"/>
                    <a:pt x="2687" y="5988"/>
                    <a:pt x="2375" y="6031"/>
                  </a:cubicBezTo>
                  <a:cubicBezTo>
                    <a:pt x="2250" y="6201"/>
                    <a:pt x="2025" y="6365"/>
                    <a:pt x="1932" y="6460"/>
                  </a:cubicBezTo>
                  <a:cubicBezTo>
                    <a:pt x="1621" y="6723"/>
                    <a:pt x="1216" y="6888"/>
                    <a:pt x="808" y="6888"/>
                  </a:cubicBezTo>
                  <a:cubicBezTo>
                    <a:pt x="794" y="6888"/>
                    <a:pt x="780" y="6887"/>
                    <a:pt x="766" y="6887"/>
                  </a:cubicBezTo>
                  <a:cubicBezTo>
                    <a:pt x="735" y="6887"/>
                    <a:pt x="702" y="6884"/>
                    <a:pt x="673" y="6883"/>
                  </a:cubicBezTo>
                  <a:cubicBezTo>
                    <a:pt x="440" y="6869"/>
                    <a:pt x="214" y="6811"/>
                    <a:pt x="1" y="6711"/>
                  </a:cubicBezTo>
                  <a:lnTo>
                    <a:pt x="1" y="6711"/>
                  </a:lnTo>
                  <a:cubicBezTo>
                    <a:pt x="61" y="6893"/>
                    <a:pt x="100" y="7082"/>
                    <a:pt x="104" y="7279"/>
                  </a:cubicBezTo>
                  <a:cubicBezTo>
                    <a:pt x="109" y="7433"/>
                    <a:pt x="139" y="7758"/>
                    <a:pt x="85" y="7986"/>
                  </a:cubicBezTo>
                  <a:cubicBezTo>
                    <a:pt x="90" y="8187"/>
                    <a:pt x="100" y="8385"/>
                    <a:pt x="115" y="8583"/>
                  </a:cubicBezTo>
                  <a:cubicBezTo>
                    <a:pt x="374" y="8933"/>
                    <a:pt x="625" y="9289"/>
                    <a:pt x="881" y="9644"/>
                  </a:cubicBezTo>
                  <a:cubicBezTo>
                    <a:pt x="1145" y="10048"/>
                    <a:pt x="1492" y="10405"/>
                    <a:pt x="1725" y="10822"/>
                  </a:cubicBezTo>
                  <a:cubicBezTo>
                    <a:pt x="2465" y="11062"/>
                    <a:pt x="2959" y="11709"/>
                    <a:pt x="3432" y="12287"/>
                  </a:cubicBezTo>
                  <a:cubicBezTo>
                    <a:pt x="3420" y="11511"/>
                    <a:pt x="3506" y="10734"/>
                    <a:pt x="3637" y="9974"/>
                  </a:cubicBezTo>
                  <a:lnTo>
                    <a:pt x="3637" y="9972"/>
                  </a:lnTo>
                  <a:cubicBezTo>
                    <a:pt x="3679" y="9748"/>
                    <a:pt x="3723" y="9525"/>
                    <a:pt x="3790" y="9309"/>
                  </a:cubicBezTo>
                  <a:cubicBezTo>
                    <a:pt x="3792" y="9302"/>
                    <a:pt x="3796" y="9292"/>
                    <a:pt x="3797" y="9284"/>
                  </a:cubicBezTo>
                  <a:cubicBezTo>
                    <a:pt x="3827" y="9121"/>
                    <a:pt x="4053" y="8984"/>
                    <a:pt x="4162" y="8869"/>
                  </a:cubicBezTo>
                  <a:cubicBezTo>
                    <a:pt x="4523" y="8553"/>
                    <a:pt x="4882" y="8239"/>
                    <a:pt x="5255" y="7939"/>
                  </a:cubicBezTo>
                  <a:cubicBezTo>
                    <a:pt x="6615" y="6887"/>
                    <a:pt x="8033" y="5918"/>
                    <a:pt x="9325" y="4781"/>
                  </a:cubicBezTo>
                  <a:cubicBezTo>
                    <a:pt x="10201" y="4022"/>
                    <a:pt x="11076" y="3246"/>
                    <a:pt x="12058" y="2623"/>
                  </a:cubicBezTo>
                  <a:cubicBezTo>
                    <a:pt x="12411" y="2456"/>
                    <a:pt x="12777" y="2315"/>
                    <a:pt x="12711" y="1855"/>
                  </a:cubicBezTo>
                  <a:cubicBezTo>
                    <a:pt x="12368" y="1716"/>
                    <a:pt x="12074" y="1403"/>
                    <a:pt x="11893" y="1046"/>
                  </a:cubicBezTo>
                  <a:cubicBezTo>
                    <a:pt x="11739" y="741"/>
                    <a:pt x="11669" y="400"/>
                    <a:pt x="11721" y="95"/>
                  </a:cubicBezTo>
                  <a:cubicBezTo>
                    <a:pt x="11646" y="88"/>
                    <a:pt x="11565" y="55"/>
                    <a:pt x="11506" y="18"/>
                  </a:cubicBezTo>
                  <a:cubicBezTo>
                    <a:pt x="11482" y="6"/>
                    <a:pt x="11458" y="1"/>
                    <a:pt x="11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7"/>
            <p:cNvSpPr/>
            <p:nvPr/>
          </p:nvSpPr>
          <p:spPr>
            <a:xfrm>
              <a:off x="4434838" y="1805776"/>
              <a:ext cx="912209" cy="852228"/>
            </a:xfrm>
            <a:custGeom>
              <a:avLst/>
              <a:gdLst/>
              <a:ahLst/>
              <a:cxnLst/>
              <a:rect l="l" t="t" r="r" b="b"/>
              <a:pathLst>
                <a:path w="19748" h="18366" extrusionOk="0">
                  <a:moveTo>
                    <a:pt x="8141" y="1"/>
                  </a:moveTo>
                  <a:lnTo>
                    <a:pt x="8141" y="1"/>
                  </a:lnTo>
                  <a:cubicBezTo>
                    <a:pt x="7106" y="301"/>
                    <a:pt x="6310" y="1146"/>
                    <a:pt x="5679" y="1984"/>
                  </a:cubicBezTo>
                  <a:cubicBezTo>
                    <a:pt x="5517" y="2210"/>
                    <a:pt x="5370" y="2445"/>
                    <a:pt x="5224" y="2684"/>
                  </a:cubicBezTo>
                  <a:cubicBezTo>
                    <a:pt x="5173" y="2769"/>
                    <a:pt x="5072" y="2920"/>
                    <a:pt x="4971" y="2920"/>
                  </a:cubicBezTo>
                  <a:cubicBezTo>
                    <a:pt x="4961" y="2920"/>
                    <a:pt x="4951" y="2919"/>
                    <a:pt x="4942" y="2916"/>
                  </a:cubicBezTo>
                  <a:cubicBezTo>
                    <a:pt x="4940" y="2917"/>
                    <a:pt x="4940" y="2921"/>
                    <a:pt x="4934" y="2923"/>
                  </a:cubicBezTo>
                  <a:cubicBezTo>
                    <a:pt x="4877" y="2951"/>
                    <a:pt x="4817" y="2958"/>
                    <a:pt x="4756" y="2958"/>
                  </a:cubicBezTo>
                  <a:cubicBezTo>
                    <a:pt x="4694" y="2958"/>
                    <a:pt x="4632" y="2951"/>
                    <a:pt x="4570" y="2951"/>
                  </a:cubicBezTo>
                  <a:cubicBezTo>
                    <a:pt x="4560" y="2951"/>
                    <a:pt x="4550" y="2952"/>
                    <a:pt x="4539" y="2952"/>
                  </a:cubicBezTo>
                  <a:cubicBezTo>
                    <a:pt x="2779" y="3133"/>
                    <a:pt x="1963" y="5178"/>
                    <a:pt x="1569" y="6671"/>
                  </a:cubicBezTo>
                  <a:cubicBezTo>
                    <a:pt x="1410" y="7301"/>
                    <a:pt x="1352" y="7947"/>
                    <a:pt x="1247" y="8586"/>
                  </a:cubicBezTo>
                  <a:cubicBezTo>
                    <a:pt x="1228" y="8683"/>
                    <a:pt x="1211" y="8780"/>
                    <a:pt x="1187" y="8875"/>
                  </a:cubicBezTo>
                  <a:cubicBezTo>
                    <a:pt x="1184" y="9035"/>
                    <a:pt x="1174" y="9191"/>
                    <a:pt x="1158" y="9346"/>
                  </a:cubicBezTo>
                  <a:cubicBezTo>
                    <a:pt x="903" y="11017"/>
                    <a:pt x="256" y="12142"/>
                    <a:pt x="97" y="13447"/>
                  </a:cubicBezTo>
                  <a:lnTo>
                    <a:pt x="97" y="13448"/>
                  </a:lnTo>
                  <a:cubicBezTo>
                    <a:pt x="1" y="14250"/>
                    <a:pt x="88" y="15117"/>
                    <a:pt x="564" y="16220"/>
                  </a:cubicBezTo>
                  <a:cubicBezTo>
                    <a:pt x="657" y="15989"/>
                    <a:pt x="715" y="15750"/>
                    <a:pt x="786" y="15511"/>
                  </a:cubicBezTo>
                  <a:cubicBezTo>
                    <a:pt x="817" y="15414"/>
                    <a:pt x="883" y="15327"/>
                    <a:pt x="986" y="15302"/>
                  </a:cubicBezTo>
                  <a:cubicBezTo>
                    <a:pt x="1002" y="15300"/>
                    <a:pt x="1016" y="15299"/>
                    <a:pt x="1030" y="15299"/>
                  </a:cubicBezTo>
                  <a:cubicBezTo>
                    <a:pt x="1395" y="15299"/>
                    <a:pt x="1332" y="15984"/>
                    <a:pt x="1454" y="16239"/>
                  </a:cubicBezTo>
                  <a:cubicBezTo>
                    <a:pt x="1715" y="17220"/>
                    <a:pt x="2500" y="17984"/>
                    <a:pt x="3483" y="18214"/>
                  </a:cubicBezTo>
                  <a:cubicBezTo>
                    <a:pt x="3918" y="18319"/>
                    <a:pt x="4372" y="18352"/>
                    <a:pt x="4820" y="18352"/>
                  </a:cubicBezTo>
                  <a:cubicBezTo>
                    <a:pt x="4868" y="18352"/>
                    <a:pt x="4916" y="18352"/>
                    <a:pt x="4963" y="18351"/>
                  </a:cubicBezTo>
                  <a:cubicBezTo>
                    <a:pt x="5061" y="17981"/>
                    <a:pt x="5173" y="17619"/>
                    <a:pt x="5312" y="17264"/>
                  </a:cubicBezTo>
                  <a:cubicBezTo>
                    <a:pt x="5389" y="17077"/>
                    <a:pt x="5472" y="16876"/>
                    <a:pt x="5586" y="16704"/>
                  </a:cubicBezTo>
                  <a:cubicBezTo>
                    <a:pt x="5592" y="16684"/>
                    <a:pt x="5599" y="16662"/>
                    <a:pt x="5611" y="16643"/>
                  </a:cubicBezTo>
                  <a:cubicBezTo>
                    <a:pt x="5644" y="16558"/>
                    <a:pt x="5707" y="16487"/>
                    <a:pt x="5768" y="16424"/>
                  </a:cubicBezTo>
                  <a:cubicBezTo>
                    <a:pt x="6065" y="16190"/>
                    <a:pt x="6389" y="16096"/>
                    <a:pt x="6722" y="16096"/>
                  </a:cubicBezTo>
                  <a:cubicBezTo>
                    <a:pt x="7561" y="16096"/>
                    <a:pt x="8451" y="16698"/>
                    <a:pt x="9073" y="17194"/>
                  </a:cubicBezTo>
                  <a:cubicBezTo>
                    <a:pt x="9511" y="17548"/>
                    <a:pt x="9885" y="17944"/>
                    <a:pt x="10232" y="18366"/>
                  </a:cubicBezTo>
                  <a:cubicBezTo>
                    <a:pt x="10235" y="18342"/>
                    <a:pt x="10241" y="18320"/>
                    <a:pt x="10249" y="18297"/>
                  </a:cubicBezTo>
                  <a:cubicBezTo>
                    <a:pt x="10391" y="16573"/>
                    <a:pt x="8869" y="15289"/>
                    <a:pt x="7757" y="14192"/>
                  </a:cubicBezTo>
                  <a:cubicBezTo>
                    <a:pt x="7109" y="13568"/>
                    <a:pt x="6502" y="12890"/>
                    <a:pt x="6074" y="12090"/>
                  </a:cubicBezTo>
                  <a:cubicBezTo>
                    <a:pt x="5214" y="10472"/>
                    <a:pt x="4914" y="8498"/>
                    <a:pt x="5503" y="6743"/>
                  </a:cubicBezTo>
                  <a:cubicBezTo>
                    <a:pt x="5539" y="6643"/>
                    <a:pt x="5646" y="6426"/>
                    <a:pt x="5761" y="6426"/>
                  </a:cubicBezTo>
                  <a:cubicBezTo>
                    <a:pt x="5790" y="6426"/>
                    <a:pt x="5819" y="6440"/>
                    <a:pt x="5848" y="6473"/>
                  </a:cubicBezTo>
                  <a:cubicBezTo>
                    <a:pt x="5855" y="6486"/>
                    <a:pt x="5860" y="6502"/>
                    <a:pt x="5866" y="6518"/>
                  </a:cubicBezTo>
                  <a:cubicBezTo>
                    <a:pt x="5963" y="6603"/>
                    <a:pt x="5933" y="6835"/>
                    <a:pt x="5962" y="6948"/>
                  </a:cubicBezTo>
                  <a:cubicBezTo>
                    <a:pt x="5985" y="7141"/>
                    <a:pt x="6013" y="7327"/>
                    <a:pt x="6040" y="7517"/>
                  </a:cubicBezTo>
                  <a:cubicBezTo>
                    <a:pt x="6100" y="7811"/>
                    <a:pt x="6179" y="8103"/>
                    <a:pt x="6344" y="8352"/>
                  </a:cubicBezTo>
                  <a:cubicBezTo>
                    <a:pt x="6465" y="7995"/>
                    <a:pt x="6518" y="7617"/>
                    <a:pt x="6613" y="7253"/>
                  </a:cubicBezTo>
                  <a:cubicBezTo>
                    <a:pt x="6788" y="6502"/>
                    <a:pt x="7078" y="5785"/>
                    <a:pt x="7355" y="5068"/>
                  </a:cubicBezTo>
                  <a:cubicBezTo>
                    <a:pt x="7390" y="4997"/>
                    <a:pt x="7461" y="4963"/>
                    <a:pt x="7534" y="4963"/>
                  </a:cubicBezTo>
                  <a:cubicBezTo>
                    <a:pt x="7617" y="4963"/>
                    <a:pt x="7701" y="5008"/>
                    <a:pt x="7728" y="5096"/>
                  </a:cubicBezTo>
                  <a:cubicBezTo>
                    <a:pt x="7784" y="5300"/>
                    <a:pt x="7663" y="5508"/>
                    <a:pt x="7633" y="5708"/>
                  </a:cubicBezTo>
                  <a:cubicBezTo>
                    <a:pt x="7531" y="6128"/>
                    <a:pt x="7333" y="7590"/>
                    <a:pt x="7749" y="7815"/>
                  </a:cubicBezTo>
                  <a:cubicBezTo>
                    <a:pt x="8858" y="7447"/>
                    <a:pt x="9709" y="6617"/>
                    <a:pt x="10279" y="5618"/>
                  </a:cubicBezTo>
                  <a:cubicBezTo>
                    <a:pt x="10451" y="5336"/>
                    <a:pt x="10617" y="5054"/>
                    <a:pt x="10771" y="4767"/>
                  </a:cubicBezTo>
                  <a:cubicBezTo>
                    <a:pt x="10793" y="4655"/>
                    <a:pt x="10895" y="4579"/>
                    <a:pt x="10995" y="4579"/>
                  </a:cubicBezTo>
                  <a:cubicBezTo>
                    <a:pt x="11053" y="4579"/>
                    <a:pt x="11111" y="4605"/>
                    <a:pt x="11152" y="4665"/>
                  </a:cubicBezTo>
                  <a:cubicBezTo>
                    <a:pt x="11261" y="4839"/>
                    <a:pt x="11134" y="5043"/>
                    <a:pt x="11098" y="5221"/>
                  </a:cubicBezTo>
                  <a:cubicBezTo>
                    <a:pt x="10962" y="5667"/>
                    <a:pt x="10803" y="6106"/>
                    <a:pt x="10684" y="6553"/>
                  </a:cubicBezTo>
                  <a:cubicBezTo>
                    <a:pt x="10636" y="6788"/>
                    <a:pt x="10538" y="7053"/>
                    <a:pt x="10634" y="7286"/>
                  </a:cubicBezTo>
                  <a:cubicBezTo>
                    <a:pt x="11138" y="6912"/>
                    <a:pt x="11590" y="6459"/>
                    <a:pt x="11974" y="5959"/>
                  </a:cubicBezTo>
                  <a:cubicBezTo>
                    <a:pt x="12243" y="5621"/>
                    <a:pt x="12424" y="5224"/>
                    <a:pt x="12673" y="4877"/>
                  </a:cubicBezTo>
                  <a:cubicBezTo>
                    <a:pt x="12722" y="4841"/>
                    <a:pt x="12768" y="4826"/>
                    <a:pt x="12811" y="4826"/>
                  </a:cubicBezTo>
                  <a:cubicBezTo>
                    <a:pt x="12954" y="4826"/>
                    <a:pt x="13048" y="5003"/>
                    <a:pt x="12989" y="5169"/>
                  </a:cubicBezTo>
                  <a:cubicBezTo>
                    <a:pt x="12908" y="5768"/>
                    <a:pt x="12695" y="6333"/>
                    <a:pt x="12635" y="6928"/>
                  </a:cubicBezTo>
                  <a:cubicBezTo>
                    <a:pt x="13619" y="6798"/>
                    <a:pt x="14941" y="6819"/>
                    <a:pt x="15304" y="5686"/>
                  </a:cubicBezTo>
                  <a:cubicBezTo>
                    <a:pt x="15467" y="5351"/>
                    <a:pt x="15589" y="4998"/>
                    <a:pt x="15719" y="4650"/>
                  </a:cubicBezTo>
                  <a:cubicBezTo>
                    <a:pt x="15764" y="4515"/>
                    <a:pt x="15838" y="4316"/>
                    <a:pt x="15995" y="4316"/>
                  </a:cubicBezTo>
                  <a:cubicBezTo>
                    <a:pt x="16016" y="4316"/>
                    <a:pt x="16039" y="4320"/>
                    <a:pt x="16063" y="4328"/>
                  </a:cubicBezTo>
                  <a:cubicBezTo>
                    <a:pt x="16280" y="4408"/>
                    <a:pt x="16229" y="4692"/>
                    <a:pt x="16236" y="4880"/>
                  </a:cubicBezTo>
                  <a:cubicBezTo>
                    <a:pt x="16254" y="5406"/>
                    <a:pt x="16174" y="5944"/>
                    <a:pt x="16244" y="6466"/>
                  </a:cubicBezTo>
                  <a:cubicBezTo>
                    <a:pt x="16427" y="5922"/>
                    <a:pt x="16575" y="5361"/>
                    <a:pt x="16659" y="4790"/>
                  </a:cubicBezTo>
                  <a:cubicBezTo>
                    <a:pt x="16691" y="4590"/>
                    <a:pt x="16722" y="4386"/>
                    <a:pt x="16752" y="4185"/>
                  </a:cubicBezTo>
                  <a:cubicBezTo>
                    <a:pt x="16752" y="4153"/>
                    <a:pt x="16755" y="4125"/>
                    <a:pt x="16766" y="4101"/>
                  </a:cubicBezTo>
                  <a:cubicBezTo>
                    <a:pt x="16776" y="4038"/>
                    <a:pt x="16784" y="3962"/>
                    <a:pt x="16830" y="3915"/>
                  </a:cubicBezTo>
                  <a:cubicBezTo>
                    <a:pt x="16849" y="3906"/>
                    <a:pt x="16866" y="3902"/>
                    <a:pt x="16882" y="3902"/>
                  </a:cubicBezTo>
                  <a:cubicBezTo>
                    <a:pt x="16944" y="3902"/>
                    <a:pt x="16982" y="3966"/>
                    <a:pt x="17009" y="4061"/>
                  </a:cubicBezTo>
                  <a:cubicBezTo>
                    <a:pt x="17429" y="4356"/>
                    <a:pt x="17579" y="5653"/>
                    <a:pt x="17646" y="6086"/>
                  </a:cubicBezTo>
                  <a:cubicBezTo>
                    <a:pt x="17819" y="7664"/>
                    <a:pt x="17560" y="9257"/>
                    <a:pt x="17136" y="10777"/>
                  </a:cubicBezTo>
                  <a:cubicBezTo>
                    <a:pt x="17990" y="11309"/>
                    <a:pt x="18070" y="12444"/>
                    <a:pt x="17716" y="13307"/>
                  </a:cubicBezTo>
                  <a:cubicBezTo>
                    <a:pt x="17242" y="14595"/>
                    <a:pt x="16008" y="15369"/>
                    <a:pt x="14801" y="15888"/>
                  </a:cubicBezTo>
                  <a:cubicBezTo>
                    <a:pt x="14638" y="15951"/>
                    <a:pt x="14473" y="16012"/>
                    <a:pt x="14303" y="16070"/>
                  </a:cubicBezTo>
                  <a:cubicBezTo>
                    <a:pt x="14349" y="16175"/>
                    <a:pt x="14372" y="16299"/>
                    <a:pt x="14374" y="16418"/>
                  </a:cubicBezTo>
                  <a:cubicBezTo>
                    <a:pt x="14394" y="16420"/>
                    <a:pt x="14416" y="16427"/>
                    <a:pt x="14437" y="16435"/>
                  </a:cubicBezTo>
                  <a:cubicBezTo>
                    <a:pt x="14667" y="16514"/>
                    <a:pt x="14909" y="16542"/>
                    <a:pt x="15151" y="16542"/>
                  </a:cubicBezTo>
                  <a:cubicBezTo>
                    <a:pt x="15376" y="16542"/>
                    <a:pt x="15602" y="16518"/>
                    <a:pt x="15823" y="16488"/>
                  </a:cubicBezTo>
                  <a:cubicBezTo>
                    <a:pt x="15901" y="16474"/>
                    <a:pt x="15979" y="16459"/>
                    <a:pt x="16054" y="16439"/>
                  </a:cubicBezTo>
                  <a:lnTo>
                    <a:pt x="16056" y="16439"/>
                  </a:lnTo>
                  <a:cubicBezTo>
                    <a:pt x="17191" y="16153"/>
                    <a:pt x="18051" y="15187"/>
                    <a:pt x="18488" y="14125"/>
                  </a:cubicBezTo>
                  <a:cubicBezTo>
                    <a:pt x="18580" y="13884"/>
                    <a:pt x="18663" y="13636"/>
                    <a:pt x="18746" y="13393"/>
                  </a:cubicBezTo>
                  <a:cubicBezTo>
                    <a:pt x="18771" y="13294"/>
                    <a:pt x="18864" y="13235"/>
                    <a:pt x="18957" y="13235"/>
                  </a:cubicBezTo>
                  <a:cubicBezTo>
                    <a:pt x="19009" y="13235"/>
                    <a:pt x="19061" y="13253"/>
                    <a:pt x="19102" y="13292"/>
                  </a:cubicBezTo>
                  <a:cubicBezTo>
                    <a:pt x="19274" y="13457"/>
                    <a:pt x="19351" y="13698"/>
                    <a:pt x="19533" y="13855"/>
                  </a:cubicBezTo>
                  <a:cubicBezTo>
                    <a:pt x="19747" y="12992"/>
                    <a:pt x="19428" y="12077"/>
                    <a:pt x="19113" y="11274"/>
                  </a:cubicBezTo>
                  <a:cubicBezTo>
                    <a:pt x="19011" y="11063"/>
                    <a:pt x="18904" y="10860"/>
                    <a:pt x="18768" y="10669"/>
                  </a:cubicBezTo>
                  <a:cubicBezTo>
                    <a:pt x="18683" y="10536"/>
                    <a:pt x="18549" y="10410"/>
                    <a:pt x="18552" y="10241"/>
                  </a:cubicBezTo>
                  <a:cubicBezTo>
                    <a:pt x="18724" y="8514"/>
                    <a:pt x="18927" y="6747"/>
                    <a:pt x="18533" y="5046"/>
                  </a:cubicBezTo>
                  <a:cubicBezTo>
                    <a:pt x="18519" y="4947"/>
                    <a:pt x="18488" y="4848"/>
                    <a:pt x="18474" y="4748"/>
                  </a:cubicBezTo>
                  <a:cubicBezTo>
                    <a:pt x="18326" y="4278"/>
                    <a:pt x="18154" y="3810"/>
                    <a:pt x="17885" y="3392"/>
                  </a:cubicBezTo>
                  <a:cubicBezTo>
                    <a:pt x="17095" y="2209"/>
                    <a:pt x="15729" y="1487"/>
                    <a:pt x="14351" y="1234"/>
                  </a:cubicBezTo>
                  <a:cubicBezTo>
                    <a:pt x="14211" y="1184"/>
                    <a:pt x="13937" y="1184"/>
                    <a:pt x="13919" y="1001"/>
                  </a:cubicBezTo>
                  <a:cubicBezTo>
                    <a:pt x="13970" y="853"/>
                    <a:pt x="14163" y="827"/>
                    <a:pt x="14300" y="811"/>
                  </a:cubicBezTo>
                  <a:cubicBezTo>
                    <a:pt x="14479" y="820"/>
                    <a:pt x="14655" y="840"/>
                    <a:pt x="14836" y="874"/>
                  </a:cubicBezTo>
                  <a:cubicBezTo>
                    <a:pt x="14862" y="867"/>
                    <a:pt x="14888" y="862"/>
                    <a:pt x="14912" y="855"/>
                  </a:cubicBezTo>
                  <a:cubicBezTo>
                    <a:pt x="15260" y="779"/>
                    <a:pt x="15630" y="754"/>
                    <a:pt x="15951" y="597"/>
                  </a:cubicBezTo>
                  <a:cubicBezTo>
                    <a:pt x="15128" y="331"/>
                    <a:pt x="14281" y="224"/>
                    <a:pt x="13429" y="224"/>
                  </a:cubicBezTo>
                  <a:cubicBezTo>
                    <a:pt x="12116" y="224"/>
                    <a:pt x="10792" y="480"/>
                    <a:pt x="9531" y="810"/>
                  </a:cubicBezTo>
                  <a:cubicBezTo>
                    <a:pt x="9098" y="944"/>
                    <a:pt x="8674" y="1107"/>
                    <a:pt x="8278" y="1321"/>
                  </a:cubicBezTo>
                  <a:cubicBezTo>
                    <a:pt x="8139" y="1385"/>
                    <a:pt x="8017" y="1496"/>
                    <a:pt x="7871" y="1540"/>
                  </a:cubicBezTo>
                  <a:cubicBezTo>
                    <a:pt x="7855" y="1544"/>
                    <a:pt x="7840" y="1545"/>
                    <a:pt x="7825" y="1545"/>
                  </a:cubicBezTo>
                  <a:cubicBezTo>
                    <a:pt x="7687" y="1545"/>
                    <a:pt x="7573" y="1398"/>
                    <a:pt x="7619" y="1257"/>
                  </a:cubicBezTo>
                  <a:cubicBezTo>
                    <a:pt x="7772" y="834"/>
                    <a:pt x="8090" y="456"/>
                    <a:pt x="8141"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7"/>
            <p:cNvSpPr/>
            <p:nvPr/>
          </p:nvSpPr>
          <p:spPr>
            <a:xfrm>
              <a:off x="4434838" y="1914312"/>
              <a:ext cx="864400" cy="743693"/>
            </a:xfrm>
            <a:custGeom>
              <a:avLst/>
              <a:gdLst/>
              <a:ahLst/>
              <a:cxnLst/>
              <a:rect l="l" t="t" r="r" b="b"/>
              <a:pathLst>
                <a:path w="18713" h="16027" extrusionOk="0">
                  <a:moveTo>
                    <a:pt x="14158" y="1"/>
                  </a:moveTo>
                  <a:lnTo>
                    <a:pt x="14158" y="1"/>
                  </a:lnTo>
                  <a:cubicBezTo>
                    <a:pt x="14384" y="196"/>
                    <a:pt x="14413" y="558"/>
                    <a:pt x="14282" y="826"/>
                  </a:cubicBezTo>
                  <a:cubicBezTo>
                    <a:pt x="14148" y="1094"/>
                    <a:pt x="13889" y="1279"/>
                    <a:pt x="13612" y="1393"/>
                  </a:cubicBezTo>
                  <a:cubicBezTo>
                    <a:pt x="13423" y="1470"/>
                    <a:pt x="13211" y="1510"/>
                    <a:pt x="13001" y="1510"/>
                  </a:cubicBezTo>
                  <a:cubicBezTo>
                    <a:pt x="12516" y="1510"/>
                    <a:pt x="12039" y="1298"/>
                    <a:pt x="11872" y="856"/>
                  </a:cubicBezTo>
                  <a:cubicBezTo>
                    <a:pt x="11542" y="1523"/>
                    <a:pt x="10862" y="2003"/>
                    <a:pt x="10126" y="2092"/>
                  </a:cubicBezTo>
                  <a:cubicBezTo>
                    <a:pt x="10086" y="2097"/>
                    <a:pt x="10046" y="2099"/>
                    <a:pt x="10005" y="2099"/>
                  </a:cubicBezTo>
                  <a:cubicBezTo>
                    <a:pt x="9574" y="2099"/>
                    <a:pt x="9077" y="1845"/>
                    <a:pt x="9162" y="1438"/>
                  </a:cubicBezTo>
                  <a:lnTo>
                    <a:pt x="9162" y="1438"/>
                  </a:lnTo>
                  <a:cubicBezTo>
                    <a:pt x="8932" y="1731"/>
                    <a:pt x="8603" y="1979"/>
                    <a:pt x="8237" y="1979"/>
                  </a:cubicBezTo>
                  <a:cubicBezTo>
                    <a:pt x="8231" y="1979"/>
                    <a:pt x="8226" y="1979"/>
                    <a:pt x="8221" y="1979"/>
                  </a:cubicBezTo>
                  <a:cubicBezTo>
                    <a:pt x="7848" y="1974"/>
                    <a:pt x="7477" y="1600"/>
                    <a:pt x="7590" y="1243"/>
                  </a:cubicBezTo>
                  <a:lnTo>
                    <a:pt x="7590" y="1243"/>
                  </a:lnTo>
                  <a:cubicBezTo>
                    <a:pt x="7129" y="1800"/>
                    <a:pt x="6404" y="2092"/>
                    <a:pt x="5683" y="2092"/>
                  </a:cubicBezTo>
                  <a:cubicBezTo>
                    <a:pt x="5132" y="2092"/>
                    <a:pt x="4583" y="1922"/>
                    <a:pt x="4157" y="1571"/>
                  </a:cubicBezTo>
                  <a:cubicBezTo>
                    <a:pt x="2786" y="2557"/>
                    <a:pt x="1891" y="4182"/>
                    <a:pt x="1795" y="5870"/>
                  </a:cubicBezTo>
                  <a:cubicBezTo>
                    <a:pt x="1763" y="6435"/>
                    <a:pt x="1815" y="7005"/>
                    <a:pt x="1721" y="7565"/>
                  </a:cubicBezTo>
                  <a:cubicBezTo>
                    <a:pt x="1562" y="8499"/>
                    <a:pt x="1012" y="9309"/>
                    <a:pt x="555" y="10139"/>
                  </a:cubicBezTo>
                  <a:cubicBezTo>
                    <a:pt x="383" y="10446"/>
                    <a:pt x="221" y="10773"/>
                    <a:pt x="97" y="11108"/>
                  </a:cubicBezTo>
                  <a:lnTo>
                    <a:pt x="97" y="11109"/>
                  </a:lnTo>
                  <a:cubicBezTo>
                    <a:pt x="1" y="11911"/>
                    <a:pt x="88" y="12778"/>
                    <a:pt x="564" y="13881"/>
                  </a:cubicBezTo>
                  <a:cubicBezTo>
                    <a:pt x="657" y="13650"/>
                    <a:pt x="715" y="13411"/>
                    <a:pt x="786" y="13172"/>
                  </a:cubicBezTo>
                  <a:cubicBezTo>
                    <a:pt x="817" y="13075"/>
                    <a:pt x="883" y="12988"/>
                    <a:pt x="986" y="12963"/>
                  </a:cubicBezTo>
                  <a:cubicBezTo>
                    <a:pt x="1002" y="12961"/>
                    <a:pt x="1016" y="12960"/>
                    <a:pt x="1030" y="12960"/>
                  </a:cubicBezTo>
                  <a:cubicBezTo>
                    <a:pt x="1395" y="12960"/>
                    <a:pt x="1332" y="13645"/>
                    <a:pt x="1454" y="13900"/>
                  </a:cubicBezTo>
                  <a:cubicBezTo>
                    <a:pt x="1715" y="14881"/>
                    <a:pt x="2500" y="15645"/>
                    <a:pt x="3483" y="15875"/>
                  </a:cubicBezTo>
                  <a:cubicBezTo>
                    <a:pt x="3918" y="15980"/>
                    <a:pt x="4372" y="16013"/>
                    <a:pt x="4820" y="16013"/>
                  </a:cubicBezTo>
                  <a:cubicBezTo>
                    <a:pt x="4868" y="16013"/>
                    <a:pt x="4916" y="16013"/>
                    <a:pt x="4963" y="16012"/>
                  </a:cubicBezTo>
                  <a:cubicBezTo>
                    <a:pt x="5061" y="15642"/>
                    <a:pt x="5173" y="15280"/>
                    <a:pt x="5312" y="14925"/>
                  </a:cubicBezTo>
                  <a:cubicBezTo>
                    <a:pt x="5389" y="14738"/>
                    <a:pt x="5472" y="14537"/>
                    <a:pt x="5586" y="14365"/>
                  </a:cubicBezTo>
                  <a:cubicBezTo>
                    <a:pt x="5592" y="14345"/>
                    <a:pt x="5599" y="14323"/>
                    <a:pt x="5611" y="14304"/>
                  </a:cubicBezTo>
                  <a:cubicBezTo>
                    <a:pt x="5644" y="14219"/>
                    <a:pt x="5707" y="14148"/>
                    <a:pt x="5768" y="14085"/>
                  </a:cubicBezTo>
                  <a:cubicBezTo>
                    <a:pt x="6065" y="13851"/>
                    <a:pt x="6389" y="13757"/>
                    <a:pt x="6722" y="13757"/>
                  </a:cubicBezTo>
                  <a:cubicBezTo>
                    <a:pt x="7561" y="13757"/>
                    <a:pt x="8451" y="14359"/>
                    <a:pt x="9073" y="14855"/>
                  </a:cubicBezTo>
                  <a:cubicBezTo>
                    <a:pt x="9511" y="15209"/>
                    <a:pt x="9885" y="15605"/>
                    <a:pt x="10232" y="16027"/>
                  </a:cubicBezTo>
                  <a:cubicBezTo>
                    <a:pt x="10235" y="16003"/>
                    <a:pt x="10241" y="15981"/>
                    <a:pt x="10249" y="15958"/>
                  </a:cubicBezTo>
                  <a:cubicBezTo>
                    <a:pt x="10391" y="14234"/>
                    <a:pt x="8869" y="12950"/>
                    <a:pt x="7757" y="11853"/>
                  </a:cubicBezTo>
                  <a:cubicBezTo>
                    <a:pt x="7109" y="11229"/>
                    <a:pt x="6502" y="10551"/>
                    <a:pt x="6074" y="9751"/>
                  </a:cubicBezTo>
                  <a:cubicBezTo>
                    <a:pt x="5214" y="8133"/>
                    <a:pt x="4914" y="6159"/>
                    <a:pt x="5503" y="4404"/>
                  </a:cubicBezTo>
                  <a:cubicBezTo>
                    <a:pt x="5539" y="4304"/>
                    <a:pt x="5646" y="4087"/>
                    <a:pt x="5761" y="4087"/>
                  </a:cubicBezTo>
                  <a:cubicBezTo>
                    <a:pt x="5790" y="4087"/>
                    <a:pt x="5819" y="4101"/>
                    <a:pt x="5848" y="4134"/>
                  </a:cubicBezTo>
                  <a:cubicBezTo>
                    <a:pt x="5855" y="4147"/>
                    <a:pt x="5860" y="4163"/>
                    <a:pt x="5866" y="4179"/>
                  </a:cubicBezTo>
                  <a:cubicBezTo>
                    <a:pt x="5963" y="4264"/>
                    <a:pt x="5933" y="4496"/>
                    <a:pt x="5962" y="4609"/>
                  </a:cubicBezTo>
                  <a:cubicBezTo>
                    <a:pt x="5985" y="4802"/>
                    <a:pt x="6013" y="4988"/>
                    <a:pt x="6040" y="5178"/>
                  </a:cubicBezTo>
                  <a:cubicBezTo>
                    <a:pt x="6100" y="5472"/>
                    <a:pt x="6179" y="5764"/>
                    <a:pt x="6344" y="6013"/>
                  </a:cubicBezTo>
                  <a:cubicBezTo>
                    <a:pt x="6465" y="5656"/>
                    <a:pt x="6518" y="5278"/>
                    <a:pt x="6613" y="4914"/>
                  </a:cubicBezTo>
                  <a:cubicBezTo>
                    <a:pt x="6788" y="4163"/>
                    <a:pt x="7078" y="3446"/>
                    <a:pt x="7355" y="2729"/>
                  </a:cubicBezTo>
                  <a:cubicBezTo>
                    <a:pt x="7390" y="2658"/>
                    <a:pt x="7461" y="2624"/>
                    <a:pt x="7534" y="2624"/>
                  </a:cubicBezTo>
                  <a:cubicBezTo>
                    <a:pt x="7617" y="2624"/>
                    <a:pt x="7701" y="2669"/>
                    <a:pt x="7728" y="2757"/>
                  </a:cubicBezTo>
                  <a:cubicBezTo>
                    <a:pt x="7784" y="2961"/>
                    <a:pt x="7663" y="3169"/>
                    <a:pt x="7633" y="3369"/>
                  </a:cubicBezTo>
                  <a:cubicBezTo>
                    <a:pt x="7531" y="3789"/>
                    <a:pt x="7333" y="5251"/>
                    <a:pt x="7749" y="5476"/>
                  </a:cubicBezTo>
                  <a:cubicBezTo>
                    <a:pt x="8858" y="5108"/>
                    <a:pt x="9709" y="4278"/>
                    <a:pt x="10279" y="3279"/>
                  </a:cubicBezTo>
                  <a:cubicBezTo>
                    <a:pt x="10451" y="2997"/>
                    <a:pt x="10617" y="2715"/>
                    <a:pt x="10771" y="2428"/>
                  </a:cubicBezTo>
                  <a:cubicBezTo>
                    <a:pt x="10793" y="2316"/>
                    <a:pt x="10895" y="2240"/>
                    <a:pt x="10995" y="2240"/>
                  </a:cubicBezTo>
                  <a:cubicBezTo>
                    <a:pt x="11053" y="2240"/>
                    <a:pt x="11111" y="2266"/>
                    <a:pt x="11152" y="2326"/>
                  </a:cubicBezTo>
                  <a:cubicBezTo>
                    <a:pt x="11261" y="2500"/>
                    <a:pt x="11134" y="2704"/>
                    <a:pt x="11098" y="2882"/>
                  </a:cubicBezTo>
                  <a:cubicBezTo>
                    <a:pt x="10962" y="3328"/>
                    <a:pt x="10803" y="3767"/>
                    <a:pt x="10684" y="4214"/>
                  </a:cubicBezTo>
                  <a:cubicBezTo>
                    <a:pt x="10636" y="4449"/>
                    <a:pt x="10538" y="4714"/>
                    <a:pt x="10634" y="4947"/>
                  </a:cubicBezTo>
                  <a:cubicBezTo>
                    <a:pt x="11138" y="4573"/>
                    <a:pt x="11590" y="4120"/>
                    <a:pt x="11974" y="3620"/>
                  </a:cubicBezTo>
                  <a:cubicBezTo>
                    <a:pt x="12243" y="3282"/>
                    <a:pt x="12424" y="2885"/>
                    <a:pt x="12673" y="2538"/>
                  </a:cubicBezTo>
                  <a:cubicBezTo>
                    <a:pt x="12722" y="2502"/>
                    <a:pt x="12768" y="2487"/>
                    <a:pt x="12811" y="2487"/>
                  </a:cubicBezTo>
                  <a:cubicBezTo>
                    <a:pt x="12954" y="2487"/>
                    <a:pt x="13048" y="2664"/>
                    <a:pt x="12989" y="2830"/>
                  </a:cubicBezTo>
                  <a:cubicBezTo>
                    <a:pt x="12908" y="3429"/>
                    <a:pt x="12695" y="3994"/>
                    <a:pt x="12635" y="4589"/>
                  </a:cubicBezTo>
                  <a:cubicBezTo>
                    <a:pt x="13619" y="4459"/>
                    <a:pt x="14941" y="4480"/>
                    <a:pt x="15304" y="3347"/>
                  </a:cubicBezTo>
                  <a:cubicBezTo>
                    <a:pt x="15467" y="3012"/>
                    <a:pt x="15589" y="2659"/>
                    <a:pt x="15719" y="2311"/>
                  </a:cubicBezTo>
                  <a:cubicBezTo>
                    <a:pt x="15764" y="2176"/>
                    <a:pt x="15838" y="1977"/>
                    <a:pt x="15995" y="1977"/>
                  </a:cubicBezTo>
                  <a:cubicBezTo>
                    <a:pt x="16016" y="1977"/>
                    <a:pt x="16039" y="1981"/>
                    <a:pt x="16063" y="1989"/>
                  </a:cubicBezTo>
                  <a:cubicBezTo>
                    <a:pt x="16280" y="2069"/>
                    <a:pt x="16229" y="2353"/>
                    <a:pt x="16236" y="2541"/>
                  </a:cubicBezTo>
                  <a:cubicBezTo>
                    <a:pt x="16254" y="3067"/>
                    <a:pt x="16174" y="3607"/>
                    <a:pt x="16244" y="4127"/>
                  </a:cubicBezTo>
                  <a:cubicBezTo>
                    <a:pt x="16427" y="3583"/>
                    <a:pt x="16575" y="3022"/>
                    <a:pt x="16659" y="2451"/>
                  </a:cubicBezTo>
                  <a:cubicBezTo>
                    <a:pt x="16691" y="2251"/>
                    <a:pt x="16723" y="2047"/>
                    <a:pt x="16752" y="1846"/>
                  </a:cubicBezTo>
                  <a:cubicBezTo>
                    <a:pt x="16752" y="1814"/>
                    <a:pt x="16755" y="1786"/>
                    <a:pt x="16767" y="1762"/>
                  </a:cubicBezTo>
                  <a:cubicBezTo>
                    <a:pt x="16776" y="1699"/>
                    <a:pt x="16784" y="1623"/>
                    <a:pt x="16830" y="1576"/>
                  </a:cubicBezTo>
                  <a:cubicBezTo>
                    <a:pt x="16849" y="1567"/>
                    <a:pt x="16866" y="1563"/>
                    <a:pt x="16882" y="1563"/>
                  </a:cubicBezTo>
                  <a:cubicBezTo>
                    <a:pt x="16944" y="1563"/>
                    <a:pt x="16982" y="1627"/>
                    <a:pt x="17009" y="1722"/>
                  </a:cubicBezTo>
                  <a:cubicBezTo>
                    <a:pt x="17430" y="2017"/>
                    <a:pt x="17579" y="3311"/>
                    <a:pt x="17646" y="3745"/>
                  </a:cubicBezTo>
                  <a:cubicBezTo>
                    <a:pt x="17819" y="5322"/>
                    <a:pt x="17560" y="6916"/>
                    <a:pt x="17136" y="8436"/>
                  </a:cubicBezTo>
                  <a:cubicBezTo>
                    <a:pt x="17991" y="8968"/>
                    <a:pt x="18070" y="10102"/>
                    <a:pt x="17716" y="10966"/>
                  </a:cubicBezTo>
                  <a:cubicBezTo>
                    <a:pt x="17242" y="12255"/>
                    <a:pt x="16008" y="13029"/>
                    <a:pt x="14801" y="13548"/>
                  </a:cubicBezTo>
                  <a:cubicBezTo>
                    <a:pt x="14639" y="13609"/>
                    <a:pt x="14473" y="13671"/>
                    <a:pt x="14304" y="13730"/>
                  </a:cubicBezTo>
                  <a:cubicBezTo>
                    <a:pt x="14349" y="13833"/>
                    <a:pt x="14372" y="13957"/>
                    <a:pt x="14374" y="14078"/>
                  </a:cubicBezTo>
                  <a:cubicBezTo>
                    <a:pt x="14394" y="14079"/>
                    <a:pt x="14416" y="14087"/>
                    <a:pt x="14437" y="14094"/>
                  </a:cubicBezTo>
                  <a:cubicBezTo>
                    <a:pt x="14666" y="14173"/>
                    <a:pt x="14907" y="14201"/>
                    <a:pt x="15149" y="14201"/>
                  </a:cubicBezTo>
                  <a:cubicBezTo>
                    <a:pt x="15375" y="14201"/>
                    <a:pt x="15602" y="14177"/>
                    <a:pt x="15823" y="14147"/>
                  </a:cubicBezTo>
                  <a:cubicBezTo>
                    <a:pt x="15901" y="14132"/>
                    <a:pt x="15980" y="14117"/>
                    <a:pt x="16054" y="14098"/>
                  </a:cubicBezTo>
                  <a:lnTo>
                    <a:pt x="16056" y="14098"/>
                  </a:lnTo>
                  <a:cubicBezTo>
                    <a:pt x="16652" y="13635"/>
                    <a:pt x="17178" y="13090"/>
                    <a:pt x="17586" y="12460"/>
                  </a:cubicBezTo>
                  <a:cubicBezTo>
                    <a:pt x="18402" y="11205"/>
                    <a:pt x="18713" y="9575"/>
                    <a:pt x="18203" y="8164"/>
                  </a:cubicBezTo>
                  <a:cubicBezTo>
                    <a:pt x="18137" y="7990"/>
                    <a:pt x="18060" y="7820"/>
                    <a:pt x="18023" y="7639"/>
                  </a:cubicBezTo>
                  <a:cubicBezTo>
                    <a:pt x="17956" y="7324"/>
                    <a:pt x="18015" y="6997"/>
                    <a:pt x="18057" y="6676"/>
                  </a:cubicBezTo>
                  <a:cubicBezTo>
                    <a:pt x="18205" y="5555"/>
                    <a:pt x="18192" y="4415"/>
                    <a:pt x="18013" y="3296"/>
                  </a:cubicBezTo>
                  <a:cubicBezTo>
                    <a:pt x="17929" y="2785"/>
                    <a:pt x="17806" y="2267"/>
                    <a:pt x="17539" y="1821"/>
                  </a:cubicBezTo>
                  <a:cubicBezTo>
                    <a:pt x="16859" y="692"/>
                    <a:pt x="15441" y="300"/>
                    <a:pt x="1415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7"/>
            <p:cNvSpPr/>
            <p:nvPr/>
          </p:nvSpPr>
          <p:spPr>
            <a:xfrm>
              <a:off x="4930402" y="2160849"/>
              <a:ext cx="3973" cy="1392"/>
            </a:xfrm>
            <a:custGeom>
              <a:avLst/>
              <a:gdLst/>
              <a:ahLst/>
              <a:cxnLst/>
              <a:rect l="l" t="t" r="r" b="b"/>
              <a:pathLst>
                <a:path w="86" h="30" extrusionOk="0">
                  <a:moveTo>
                    <a:pt x="85" y="0"/>
                  </a:moveTo>
                  <a:lnTo>
                    <a:pt x="85" y="0"/>
                  </a:lnTo>
                  <a:cubicBezTo>
                    <a:pt x="58" y="6"/>
                    <a:pt x="32" y="12"/>
                    <a:pt x="2" y="15"/>
                  </a:cubicBezTo>
                  <a:cubicBezTo>
                    <a:pt x="2" y="21"/>
                    <a:pt x="1" y="24"/>
                    <a:pt x="1" y="29"/>
                  </a:cubicBezTo>
                  <a:cubicBezTo>
                    <a:pt x="30" y="21"/>
                    <a:pt x="58" y="12"/>
                    <a:pt x="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7"/>
            <p:cNvSpPr/>
            <p:nvPr/>
          </p:nvSpPr>
          <p:spPr>
            <a:xfrm>
              <a:off x="4942551" y="2083728"/>
              <a:ext cx="69289" cy="73780"/>
            </a:xfrm>
            <a:custGeom>
              <a:avLst/>
              <a:gdLst/>
              <a:ahLst/>
              <a:cxnLst/>
              <a:rect l="l" t="t" r="r" b="b"/>
              <a:pathLst>
                <a:path w="1500" h="1590" extrusionOk="0">
                  <a:moveTo>
                    <a:pt x="1500" y="1"/>
                  </a:moveTo>
                  <a:lnTo>
                    <a:pt x="1500" y="1"/>
                  </a:lnTo>
                  <a:cubicBezTo>
                    <a:pt x="1238" y="399"/>
                    <a:pt x="554" y="1302"/>
                    <a:pt x="0" y="1589"/>
                  </a:cubicBezTo>
                  <a:cubicBezTo>
                    <a:pt x="505" y="1377"/>
                    <a:pt x="975" y="1073"/>
                    <a:pt x="1383" y="709"/>
                  </a:cubicBezTo>
                  <a:cubicBezTo>
                    <a:pt x="1433" y="474"/>
                    <a:pt x="1474" y="235"/>
                    <a:pt x="150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7"/>
            <p:cNvSpPr/>
            <p:nvPr/>
          </p:nvSpPr>
          <p:spPr>
            <a:xfrm>
              <a:off x="4687701" y="2088832"/>
              <a:ext cx="461232" cy="496739"/>
            </a:xfrm>
            <a:custGeom>
              <a:avLst/>
              <a:gdLst/>
              <a:ahLst/>
              <a:cxnLst/>
              <a:rect l="l" t="t" r="r" b="b"/>
              <a:pathLst>
                <a:path w="9985" h="10705" extrusionOk="0">
                  <a:moveTo>
                    <a:pt x="4982" y="0"/>
                  </a:moveTo>
                  <a:cubicBezTo>
                    <a:pt x="4539" y="793"/>
                    <a:pt x="3927" y="1516"/>
                    <a:pt x="3073" y="1871"/>
                  </a:cubicBezTo>
                  <a:cubicBezTo>
                    <a:pt x="2827" y="1969"/>
                    <a:pt x="2602" y="2126"/>
                    <a:pt x="2342" y="2166"/>
                  </a:cubicBezTo>
                  <a:cubicBezTo>
                    <a:pt x="2339" y="2166"/>
                    <a:pt x="2337" y="2166"/>
                    <a:pt x="2335" y="2166"/>
                  </a:cubicBezTo>
                  <a:cubicBezTo>
                    <a:pt x="1772" y="2166"/>
                    <a:pt x="1670" y="1443"/>
                    <a:pt x="1620" y="1007"/>
                  </a:cubicBezTo>
                  <a:cubicBezTo>
                    <a:pt x="1491" y="1418"/>
                    <a:pt x="1461" y="2604"/>
                    <a:pt x="913" y="2604"/>
                  </a:cubicBezTo>
                  <a:cubicBezTo>
                    <a:pt x="898" y="2604"/>
                    <a:pt x="882" y="2604"/>
                    <a:pt x="865" y="2602"/>
                  </a:cubicBezTo>
                  <a:cubicBezTo>
                    <a:pt x="483" y="2508"/>
                    <a:pt x="308" y="2115"/>
                    <a:pt x="198" y="1748"/>
                  </a:cubicBezTo>
                  <a:lnTo>
                    <a:pt x="198" y="1748"/>
                  </a:lnTo>
                  <a:cubicBezTo>
                    <a:pt x="1" y="3502"/>
                    <a:pt x="480" y="5350"/>
                    <a:pt x="1588" y="6738"/>
                  </a:cubicBezTo>
                  <a:cubicBezTo>
                    <a:pt x="2602" y="7985"/>
                    <a:pt x="3996" y="8892"/>
                    <a:pt x="4790" y="10317"/>
                  </a:cubicBezTo>
                  <a:cubicBezTo>
                    <a:pt x="4809" y="10345"/>
                    <a:pt x="4825" y="10375"/>
                    <a:pt x="4841" y="10403"/>
                  </a:cubicBezTo>
                  <a:cubicBezTo>
                    <a:pt x="4933" y="10454"/>
                    <a:pt x="5029" y="10502"/>
                    <a:pt x="5124" y="10546"/>
                  </a:cubicBezTo>
                  <a:cubicBezTo>
                    <a:pt x="5410" y="10659"/>
                    <a:pt x="5656" y="10705"/>
                    <a:pt x="5870" y="10705"/>
                  </a:cubicBezTo>
                  <a:cubicBezTo>
                    <a:pt x="6289" y="10705"/>
                    <a:pt x="6584" y="10531"/>
                    <a:pt x="6814" y="10348"/>
                  </a:cubicBezTo>
                  <a:cubicBezTo>
                    <a:pt x="6746" y="10346"/>
                    <a:pt x="6677" y="10345"/>
                    <a:pt x="6610" y="10339"/>
                  </a:cubicBezTo>
                  <a:cubicBezTo>
                    <a:pt x="6539" y="10341"/>
                    <a:pt x="6469" y="10345"/>
                    <a:pt x="6397" y="10345"/>
                  </a:cubicBezTo>
                  <a:cubicBezTo>
                    <a:pt x="6386" y="10345"/>
                    <a:pt x="6374" y="10345"/>
                    <a:pt x="6363" y="10345"/>
                  </a:cubicBezTo>
                  <a:cubicBezTo>
                    <a:pt x="5938" y="10335"/>
                    <a:pt x="5497" y="10289"/>
                    <a:pt x="5109" y="10101"/>
                  </a:cubicBezTo>
                  <a:cubicBezTo>
                    <a:pt x="5041" y="10058"/>
                    <a:pt x="4767" y="9973"/>
                    <a:pt x="4917" y="9883"/>
                  </a:cubicBezTo>
                  <a:lnTo>
                    <a:pt x="4917" y="9883"/>
                  </a:lnTo>
                  <a:cubicBezTo>
                    <a:pt x="5468" y="9889"/>
                    <a:pt x="6027" y="9960"/>
                    <a:pt x="6574" y="9960"/>
                  </a:cubicBezTo>
                  <a:cubicBezTo>
                    <a:pt x="6848" y="9900"/>
                    <a:pt x="7119" y="9839"/>
                    <a:pt x="7383" y="9816"/>
                  </a:cubicBezTo>
                  <a:cubicBezTo>
                    <a:pt x="8074" y="9719"/>
                    <a:pt x="8732" y="9524"/>
                    <a:pt x="9365" y="9246"/>
                  </a:cubicBezTo>
                  <a:cubicBezTo>
                    <a:pt x="9547" y="9173"/>
                    <a:pt x="9728" y="9086"/>
                    <a:pt x="9908" y="8985"/>
                  </a:cubicBezTo>
                  <a:cubicBezTo>
                    <a:pt x="9935" y="8911"/>
                    <a:pt x="9961" y="8838"/>
                    <a:pt x="9984" y="8761"/>
                  </a:cubicBezTo>
                  <a:lnTo>
                    <a:pt x="9984" y="8761"/>
                  </a:lnTo>
                  <a:cubicBezTo>
                    <a:pt x="9358" y="9287"/>
                    <a:pt x="8552" y="9497"/>
                    <a:pt x="7728" y="9497"/>
                  </a:cubicBezTo>
                  <a:cubicBezTo>
                    <a:pt x="7190" y="9497"/>
                    <a:pt x="6645" y="9408"/>
                    <a:pt x="6137" y="9260"/>
                  </a:cubicBezTo>
                  <a:cubicBezTo>
                    <a:pt x="5606" y="9103"/>
                    <a:pt x="5087" y="8889"/>
                    <a:pt x="4650" y="8549"/>
                  </a:cubicBezTo>
                  <a:cubicBezTo>
                    <a:pt x="3499" y="7656"/>
                    <a:pt x="3120" y="6093"/>
                    <a:pt x="3005" y="4643"/>
                  </a:cubicBezTo>
                  <a:cubicBezTo>
                    <a:pt x="2954" y="4001"/>
                    <a:pt x="2946" y="3324"/>
                    <a:pt x="3238" y="2749"/>
                  </a:cubicBezTo>
                  <a:cubicBezTo>
                    <a:pt x="3508" y="2214"/>
                    <a:pt x="4006" y="1833"/>
                    <a:pt x="4414" y="1393"/>
                  </a:cubicBezTo>
                  <a:cubicBezTo>
                    <a:pt x="4563" y="1232"/>
                    <a:pt x="4701" y="1064"/>
                    <a:pt x="4829" y="886"/>
                  </a:cubicBezTo>
                  <a:cubicBezTo>
                    <a:pt x="4859" y="563"/>
                    <a:pt x="4958" y="208"/>
                    <a:pt x="498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7"/>
            <p:cNvSpPr/>
            <p:nvPr/>
          </p:nvSpPr>
          <p:spPr>
            <a:xfrm>
              <a:off x="5196060" y="3423560"/>
              <a:ext cx="36538" cy="124034"/>
            </a:xfrm>
            <a:custGeom>
              <a:avLst/>
              <a:gdLst/>
              <a:ahLst/>
              <a:cxnLst/>
              <a:rect l="l" t="t" r="r" b="b"/>
              <a:pathLst>
                <a:path w="791" h="2673" extrusionOk="0">
                  <a:moveTo>
                    <a:pt x="693" y="1"/>
                  </a:moveTo>
                  <a:cubicBezTo>
                    <a:pt x="525" y="144"/>
                    <a:pt x="331" y="236"/>
                    <a:pt x="127" y="236"/>
                  </a:cubicBezTo>
                  <a:cubicBezTo>
                    <a:pt x="87" y="236"/>
                    <a:pt x="47" y="233"/>
                    <a:pt x="7" y="225"/>
                  </a:cubicBezTo>
                  <a:lnTo>
                    <a:pt x="7" y="225"/>
                  </a:lnTo>
                  <a:cubicBezTo>
                    <a:pt x="1" y="686"/>
                    <a:pt x="23" y="1145"/>
                    <a:pt x="59" y="1603"/>
                  </a:cubicBezTo>
                  <a:cubicBezTo>
                    <a:pt x="115" y="2155"/>
                    <a:pt x="151" y="2601"/>
                    <a:pt x="791" y="2672"/>
                  </a:cubicBezTo>
                  <a:cubicBezTo>
                    <a:pt x="612" y="2432"/>
                    <a:pt x="543" y="2105"/>
                    <a:pt x="533" y="1818"/>
                  </a:cubicBezTo>
                  <a:cubicBezTo>
                    <a:pt x="546" y="1375"/>
                    <a:pt x="654" y="932"/>
                    <a:pt x="749" y="511"/>
                  </a:cubicBezTo>
                  <a:cubicBezTo>
                    <a:pt x="734" y="343"/>
                    <a:pt x="712" y="173"/>
                    <a:pt x="6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7"/>
            <p:cNvSpPr/>
            <p:nvPr/>
          </p:nvSpPr>
          <p:spPr>
            <a:xfrm>
              <a:off x="4648760" y="2573416"/>
              <a:ext cx="446959" cy="480869"/>
            </a:xfrm>
            <a:custGeom>
              <a:avLst/>
              <a:gdLst/>
              <a:ahLst/>
              <a:cxnLst/>
              <a:rect l="l" t="t" r="r" b="b"/>
              <a:pathLst>
                <a:path w="9676" h="10363" extrusionOk="0">
                  <a:moveTo>
                    <a:pt x="2046" y="1"/>
                  </a:moveTo>
                  <a:cubicBezTo>
                    <a:pt x="1832" y="1"/>
                    <a:pt x="1623" y="48"/>
                    <a:pt x="1427" y="160"/>
                  </a:cubicBezTo>
                  <a:cubicBezTo>
                    <a:pt x="1424" y="161"/>
                    <a:pt x="1424" y="166"/>
                    <a:pt x="1421" y="167"/>
                  </a:cubicBezTo>
                  <a:cubicBezTo>
                    <a:pt x="1377" y="249"/>
                    <a:pt x="1334" y="335"/>
                    <a:pt x="1290" y="419"/>
                  </a:cubicBezTo>
                  <a:cubicBezTo>
                    <a:pt x="733" y="1601"/>
                    <a:pt x="518" y="2884"/>
                    <a:pt x="296" y="4153"/>
                  </a:cubicBezTo>
                  <a:cubicBezTo>
                    <a:pt x="130" y="5284"/>
                    <a:pt x="0" y="6412"/>
                    <a:pt x="10" y="7553"/>
                  </a:cubicBezTo>
                  <a:cubicBezTo>
                    <a:pt x="12" y="8155"/>
                    <a:pt x="51" y="8757"/>
                    <a:pt x="114" y="9354"/>
                  </a:cubicBezTo>
                  <a:cubicBezTo>
                    <a:pt x="146" y="9572"/>
                    <a:pt x="137" y="9802"/>
                    <a:pt x="26" y="9996"/>
                  </a:cubicBezTo>
                  <a:cubicBezTo>
                    <a:pt x="77" y="10039"/>
                    <a:pt x="158" y="10070"/>
                    <a:pt x="209" y="10090"/>
                  </a:cubicBezTo>
                  <a:cubicBezTo>
                    <a:pt x="799" y="10293"/>
                    <a:pt x="1411" y="10362"/>
                    <a:pt x="2030" y="10363"/>
                  </a:cubicBezTo>
                  <a:cubicBezTo>
                    <a:pt x="1893" y="9449"/>
                    <a:pt x="2067" y="8391"/>
                    <a:pt x="1963" y="7060"/>
                  </a:cubicBezTo>
                  <a:cubicBezTo>
                    <a:pt x="1793" y="4918"/>
                    <a:pt x="2408" y="4249"/>
                    <a:pt x="2743" y="4052"/>
                  </a:cubicBezTo>
                  <a:cubicBezTo>
                    <a:pt x="2521" y="3844"/>
                    <a:pt x="2296" y="3598"/>
                    <a:pt x="2454" y="3414"/>
                  </a:cubicBezTo>
                  <a:cubicBezTo>
                    <a:pt x="2492" y="3382"/>
                    <a:pt x="2533" y="3368"/>
                    <a:pt x="2576" y="3368"/>
                  </a:cubicBezTo>
                  <a:cubicBezTo>
                    <a:pt x="2854" y="3368"/>
                    <a:pt x="3217" y="3961"/>
                    <a:pt x="3399" y="4103"/>
                  </a:cubicBezTo>
                  <a:cubicBezTo>
                    <a:pt x="4005" y="4764"/>
                    <a:pt x="4648" y="5384"/>
                    <a:pt x="5331" y="5957"/>
                  </a:cubicBezTo>
                  <a:cubicBezTo>
                    <a:pt x="5458" y="5966"/>
                    <a:pt x="5537" y="6075"/>
                    <a:pt x="5572" y="6187"/>
                  </a:cubicBezTo>
                  <a:cubicBezTo>
                    <a:pt x="6110" y="7339"/>
                    <a:pt x="7112" y="8145"/>
                    <a:pt x="8028" y="8981"/>
                  </a:cubicBezTo>
                  <a:cubicBezTo>
                    <a:pt x="8191" y="8999"/>
                    <a:pt x="8224" y="9174"/>
                    <a:pt x="8245" y="9309"/>
                  </a:cubicBezTo>
                  <a:cubicBezTo>
                    <a:pt x="8291" y="9414"/>
                    <a:pt x="8318" y="9593"/>
                    <a:pt x="8428" y="9642"/>
                  </a:cubicBezTo>
                  <a:cubicBezTo>
                    <a:pt x="8691" y="9742"/>
                    <a:pt x="8959" y="9784"/>
                    <a:pt x="9227" y="9784"/>
                  </a:cubicBezTo>
                  <a:cubicBezTo>
                    <a:pt x="9377" y="9784"/>
                    <a:pt x="9527" y="9771"/>
                    <a:pt x="9676" y="9748"/>
                  </a:cubicBezTo>
                  <a:cubicBezTo>
                    <a:pt x="9150" y="9196"/>
                    <a:pt x="7294" y="7225"/>
                    <a:pt x="6510" y="6049"/>
                  </a:cubicBezTo>
                  <a:cubicBezTo>
                    <a:pt x="5585" y="4676"/>
                    <a:pt x="4463" y="4004"/>
                    <a:pt x="2919" y="2375"/>
                  </a:cubicBezTo>
                  <a:cubicBezTo>
                    <a:pt x="2102" y="1519"/>
                    <a:pt x="2156" y="657"/>
                    <a:pt x="2387" y="37"/>
                  </a:cubicBezTo>
                  <a:cubicBezTo>
                    <a:pt x="2273" y="14"/>
                    <a:pt x="2159" y="1"/>
                    <a:pt x="204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7"/>
            <p:cNvSpPr/>
            <p:nvPr/>
          </p:nvSpPr>
          <p:spPr>
            <a:xfrm>
              <a:off x="5083117" y="3043057"/>
              <a:ext cx="113587" cy="122363"/>
            </a:xfrm>
            <a:custGeom>
              <a:avLst/>
              <a:gdLst/>
              <a:ahLst/>
              <a:cxnLst/>
              <a:rect l="l" t="t" r="r" b="b"/>
              <a:pathLst>
                <a:path w="2459" h="2637" extrusionOk="0">
                  <a:moveTo>
                    <a:pt x="594" y="0"/>
                  </a:moveTo>
                  <a:cubicBezTo>
                    <a:pt x="372" y="39"/>
                    <a:pt x="169" y="64"/>
                    <a:pt x="15" y="64"/>
                  </a:cubicBezTo>
                  <a:cubicBezTo>
                    <a:pt x="9" y="64"/>
                    <a:pt x="5" y="61"/>
                    <a:pt x="0" y="61"/>
                  </a:cubicBezTo>
                  <a:cubicBezTo>
                    <a:pt x="95" y="462"/>
                    <a:pt x="270" y="845"/>
                    <a:pt x="424" y="1224"/>
                  </a:cubicBezTo>
                  <a:cubicBezTo>
                    <a:pt x="658" y="1672"/>
                    <a:pt x="860" y="2199"/>
                    <a:pt x="1280" y="2501"/>
                  </a:cubicBezTo>
                  <a:cubicBezTo>
                    <a:pt x="1309" y="2311"/>
                    <a:pt x="1331" y="2115"/>
                    <a:pt x="1327" y="1922"/>
                  </a:cubicBezTo>
                  <a:cubicBezTo>
                    <a:pt x="1336" y="1818"/>
                    <a:pt x="1409" y="1774"/>
                    <a:pt x="1491" y="1774"/>
                  </a:cubicBezTo>
                  <a:cubicBezTo>
                    <a:pt x="1564" y="1774"/>
                    <a:pt x="1644" y="1809"/>
                    <a:pt x="1691" y="1870"/>
                  </a:cubicBezTo>
                  <a:cubicBezTo>
                    <a:pt x="1927" y="2129"/>
                    <a:pt x="2103" y="2446"/>
                    <a:pt x="2399" y="2636"/>
                  </a:cubicBezTo>
                  <a:cubicBezTo>
                    <a:pt x="2456" y="2346"/>
                    <a:pt x="2242" y="2070"/>
                    <a:pt x="2306" y="1785"/>
                  </a:cubicBezTo>
                  <a:cubicBezTo>
                    <a:pt x="2350" y="1729"/>
                    <a:pt x="2401" y="1705"/>
                    <a:pt x="2459" y="1701"/>
                  </a:cubicBezTo>
                  <a:cubicBezTo>
                    <a:pt x="1657" y="1240"/>
                    <a:pt x="921" y="402"/>
                    <a:pt x="59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7"/>
            <p:cNvSpPr/>
            <p:nvPr/>
          </p:nvSpPr>
          <p:spPr>
            <a:xfrm>
              <a:off x="4958764" y="2557407"/>
              <a:ext cx="121763" cy="68351"/>
            </a:xfrm>
            <a:custGeom>
              <a:avLst/>
              <a:gdLst/>
              <a:ahLst/>
              <a:cxnLst/>
              <a:rect l="l" t="t" r="r" b="b"/>
              <a:pathLst>
                <a:path w="2636" h="1473" extrusionOk="0">
                  <a:moveTo>
                    <a:pt x="2541" y="0"/>
                  </a:moveTo>
                  <a:cubicBezTo>
                    <a:pt x="2233" y="89"/>
                    <a:pt x="1921" y="161"/>
                    <a:pt x="1609" y="204"/>
                  </a:cubicBezTo>
                  <a:cubicBezTo>
                    <a:pt x="1484" y="374"/>
                    <a:pt x="1260" y="538"/>
                    <a:pt x="1166" y="633"/>
                  </a:cubicBezTo>
                  <a:cubicBezTo>
                    <a:pt x="855" y="896"/>
                    <a:pt x="451" y="1061"/>
                    <a:pt x="42" y="1061"/>
                  </a:cubicBezTo>
                  <a:cubicBezTo>
                    <a:pt x="28" y="1061"/>
                    <a:pt x="14" y="1060"/>
                    <a:pt x="1" y="1060"/>
                  </a:cubicBezTo>
                  <a:lnTo>
                    <a:pt x="1" y="1060"/>
                  </a:lnTo>
                  <a:cubicBezTo>
                    <a:pt x="94" y="1081"/>
                    <a:pt x="190" y="1093"/>
                    <a:pt x="289" y="1093"/>
                  </a:cubicBezTo>
                  <a:cubicBezTo>
                    <a:pt x="414" y="1093"/>
                    <a:pt x="542" y="1074"/>
                    <a:pt x="671" y="1031"/>
                  </a:cubicBezTo>
                  <a:cubicBezTo>
                    <a:pt x="1244" y="841"/>
                    <a:pt x="1614" y="711"/>
                    <a:pt x="1804" y="711"/>
                  </a:cubicBezTo>
                  <a:cubicBezTo>
                    <a:pt x="1949" y="711"/>
                    <a:pt x="1989" y="787"/>
                    <a:pt x="1934" y="970"/>
                  </a:cubicBezTo>
                  <a:cubicBezTo>
                    <a:pt x="1885" y="1130"/>
                    <a:pt x="1761" y="1315"/>
                    <a:pt x="1628" y="1472"/>
                  </a:cubicBezTo>
                  <a:cubicBezTo>
                    <a:pt x="1812" y="1334"/>
                    <a:pt x="2000" y="1198"/>
                    <a:pt x="2155" y="1029"/>
                  </a:cubicBezTo>
                  <a:cubicBezTo>
                    <a:pt x="2636" y="547"/>
                    <a:pt x="2601" y="222"/>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7"/>
            <p:cNvSpPr/>
            <p:nvPr/>
          </p:nvSpPr>
          <p:spPr>
            <a:xfrm>
              <a:off x="5045470" y="2335370"/>
              <a:ext cx="468069" cy="414421"/>
            </a:xfrm>
            <a:custGeom>
              <a:avLst/>
              <a:gdLst/>
              <a:ahLst/>
              <a:cxnLst/>
              <a:rect l="l" t="t" r="r" b="b"/>
              <a:pathLst>
                <a:path w="10133" h="8931" extrusionOk="0">
                  <a:moveTo>
                    <a:pt x="9251" y="1"/>
                  </a:moveTo>
                  <a:lnTo>
                    <a:pt x="6843" y="1728"/>
                  </a:lnTo>
                  <a:cubicBezTo>
                    <a:pt x="6823" y="2048"/>
                    <a:pt x="6815" y="2405"/>
                    <a:pt x="6626" y="2679"/>
                  </a:cubicBezTo>
                  <a:cubicBezTo>
                    <a:pt x="6530" y="2809"/>
                    <a:pt x="6420" y="2861"/>
                    <a:pt x="6311" y="2861"/>
                  </a:cubicBezTo>
                  <a:cubicBezTo>
                    <a:pt x="6112" y="2861"/>
                    <a:pt x="5911" y="2690"/>
                    <a:pt x="5782" y="2497"/>
                  </a:cubicBezTo>
                  <a:cubicBezTo>
                    <a:pt x="5399" y="4176"/>
                    <a:pt x="3863" y="5591"/>
                    <a:pt x="2135" y="5591"/>
                  </a:cubicBezTo>
                  <a:cubicBezTo>
                    <a:pt x="1920" y="5591"/>
                    <a:pt x="1702" y="5569"/>
                    <a:pt x="1483" y="5523"/>
                  </a:cubicBezTo>
                  <a:cubicBezTo>
                    <a:pt x="1349" y="5495"/>
                    <a:pt x="1216" y="5451"/>
                    <a:pt x="1085" y="5400"/>
                  </a:cubicBezTo>
                  <a:cubicBezTo>
                    <a:pt x="885" y="5924"/>
                    <a:pt x="476" y="6332"/>
                    <a:pt x="1" y="6642"/>
                  </a:cubicBezTo>
                  <a:cubicBezTo>
                    <a:pt x="390" y="6581"/>
                    <a:pt x="831" y="6486"/>
                    <a:pt x="1002" y="6346"/>
                  </a:cubicBezTo>
                  <a:cubicBezTo>
                    <a:pt x="1194" y="6191"/>
                    <a:pt x="1609" y="6158"/>
                    <a:pt x="1932" y="6158"/>
                  </a:cubicBezTo>
                  <a:cubicBezTo>
                    <a:pt x="2177" y="6158"/>
                    <a:pt x="2369" y="6177"/>
                    <a:pt x="2369" y="6177"/>
                  </a:cubicBezTo>
                  <a:cubicBezTo>
                    <a:pt x="2369" y="6177"/>
                    <a:pt x="1022" y="7164"/>
                    <a:pt x="961" y="8449"/>
                  </a:cubicBezTo>
                  <a:cubicBezTo>
                    <a:pt x="951" y="8620"/>
                    <a:pt x="965" y="8782"/>
                    <a:pt x="993" y="8930"/>
                  </a:cubicBezTo>
                  <a:cubicBezTo>
                    <a:pt x="1035" y="8706"/>
                    <a:pt x="1079" y="8483"/>
                    <a:pt x="1146" y="8267"/>
                  </a:cubicBezTo>
                  <a:cubicBezTo>
                    <a:pt x="1148" y="8260"/>
                    <a:pt x="1152" y="8250"/>
                    <a:pt x="1153" y="8242"/>
                  </a:cubicBezTo>
                  <a:cubicBezTo>
                    <a:pt x="1183" y="8079"/>
                    <a:pt x="1409" y="7942"/>
                    <a:pt x="1518" y="7827"/>
                  </a:cubicBezTo>
                  <a:cubicBezTo>
                    <a:pt x="1879" y="7511"/>
                    <a:pt x="2238" y="7197"/>
                    <a:pt x="2611" y="6897"/>
                  </a:cubicBezTo>
                  <a:cubicBezTo>
                    <a:pt x="3971" y="5845"/>
                    <a:pt x="5389" y="4876"/>
                    <a:pt x="6681" y="3739"/>
                  </a:cubicBezTo>
                  <a:cubicBezTo>
                    <a:pt x="7557" y="2980"/>
                    <a:pt x="8432" y="2204"/>
                    <a:pt x="9414" y="1581"/>
                  </a:cubicBezTo>
                  <a:cubicBezTo>
                    <a:pt x="9767" y="1414"/>
                    <a:pt x="10133" y="1273"/>
                    <a:pt x="10070" y="810"/>
                  </a:cubicBezTo>
                  <a:cubicBezTo>
                    <a:pt x="9727" y="671"/>
                    <a:pt x="9432" y="358"/>
                    <a:pt x="925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7"/>
            <p:cNvSpPr/>
            <p:nvPr/>
          </p:nvSpPr>
          <p:spPr>
            <a:xfrm>
              <a:off x="5485832" y="2240662"/>
              <a:ext cx="119454" cy="116099"/>
            </a:xfrm>
            <a:custGeom>
              <a:avLst/>
              <a:gdLst/>
              <a:ahLst/>
              <a:cxnLst/>
              <a:rect l="l" t="t" r="r" b="b"/>
              <a:pathLst>
                <a:path w="2586" h="2502" extrusionOk="0">
                  <a:moveTo>
                    <a:pt x="1314" y="1"/>
                  </a:moveTo>
                  <a:cubicBezTo>
                    <a:pt x="1248" y="1"/>
                    <a:pt x="1182" y="8"/>
                    <a:pt x="1117" y="22"/>
                  </a:cubicBezTo>
                  <a:cubicBezTo>
                    <a:pt x="1252" y="138"/>
                    <a:pt x="1379" y="299"/>
                    <a:pt x="1465" y="478"/>
                  </a:cubicBezTo>
                  <a:cubicBezTo>
                    <a:pt x="1500" y="546"/>
                    <a:pt x="1524" y="616"/>
                    <a:pt x="1543" y="686"/>
                  </a:cubicBezTo>
                  <a:cubicBezTo>
                    <a:pt x="1704" y="1083"/>
                    <a:pt x="1634" y="1469"/>
                    <a:pt x="1145" y="1495"/>
                  </a:cubicBezTo>
                  <a:cubicBezTo>
                    <a:pt x="901" y="1472"/>
                    <a:pt x="697" y="1313"/>
                    <a:pt x="508" y="1167"/>
                  </a:cubicBezTo>
                  <a:cubicBezTo>
                    <a:pt x="304" y="1310"/>
                    <a:pt x="129" y="1503"/>
                    <a:pt x="1" y="1667"/>
                  </a:cubicBezTo>
                  <a:cubicBezTo>
                    <a:pt x="1" y="1669"/>
                    <a:pt x="1" y="1673"/>
                    <a:pt x="2" y="1675"/>
                  </a:cubicBezTo>
                  <a:cubicBezTo>
                    <a:pt x="132" y="2074"/>
                    <a:pt x="482" y="2491"/>
                    <a:pt x="927" y="2501"/>
                  </a:cubicBezTo>
                  <a:cubicBezTo>
                    <a:pt x="933" y="2501"/>
                    <a:pt x="938" y="2501"/>
                    <a:pt x="944" y="2501"/>
                  </a:cubicBezTo>
                  <a:cubicBezTo>
                    <a:pt x="1120" y="2501"/>
                    <a:pt x="1281" y="2397"/>
                    <a:pt x="1452" y="2397"/>
                  </a:cubicBezTo>
                  <a:cubicBezTo>
                    <a:pt x="1466" y="2397"/>
                    <a:pt x="1480" y="2397"/>
                    <a:pt x="1494" y="2399"/>
                  </a:cubicBezTo>
                  <a:cubicBezTo>
                    <a:pt x="1540" y="2408"/>
                    <a:pt x="1572" y="2432"/>
                    <a:pt x="1595" y="2459"/>
                  </a:cubicBezTo>
                  <a:cubicBezTo>
                    <a:pt x="1671" y="2450"/>
                    <a:pt x="1742" y="2425"/>
                    <a:pt x="1812" y="2397"/>
                  </a:cubicBezTo>
                  <a:cubicBezTo>
                    <a:pt x="2509" y="2045"/>
                    <a:pt x="2586" y="969"/>
                    <a:pt x="2128" y="386"/>
                  </a:cubicBezTo>
                  <a:cubicBezTo>
                    <a:pt x="1935" y="149"/>
                    <a:pt x="1624" y="1"/>
                    <a:pt x="13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7"/>
            <p:cNvSpPr/>
            <p:nvPr/>
          </p:nvSpPr>
          <p:spPr>
            <a:xfrm>
              <a:off x="4924073" y="2374255"/>
              <a:ext cx="174700" cy="90670"/>
            </a:xfrm>
            <a:custGeom>
              <a:avLst/>
              <a:gdLst/>
              <a:ahLst/>
              <a:cxnLst/>
              <a:rect l="l" t="t" r="r" b="b"/>
              <a:pathLst>
                <a:path w="3782" h="1954" extrusionOk="0">
                  <a:moveTo>
                    <a:pt x="3781" y="1"/>
                  </a:moveTo>
                  <a:lnTo>
                    <a:pt x="3781" y="1"/>
                  </a:lnTo>
                  <a:cubicBezTo>
                    <a:pt x="3713" y="15"/>
                    <a:pt x="3643" y="28"/>
                    <a:pt x="3575" y="42"/>
                  </a:cubicBezTo>
                  <a:cubicBezTo>
                    <a:pt x="3564" y="71"/>
                    <a:pt x="3550" y="96"/>
                    <a:pt x="3532" y="114"/>
                  </a:cubicBezTo>
                  <a:cubicBezTo>
                    <a:pt x="3185" y="648"/>
                    <a:pt x="2523" y="767"/>
                    <a:pt x="1923" y="767"/>
                  </a:cubicBezTo>
                  <a:cubicBezTo>
                    <a:pt x="1866" y="767"/>
                    <a:pt x="1810" y="766"/>
                    <a:pt x="1754" y="764"/>
                  </a:cubicBezTo>
                  <a:cubicBezTo>
                    <a:pt x="1751" y="765"/>
                    <a:pt x="1747" y="765"/>
                    <a:pt x="1742" y="765"/>
                  </a:cubicBezTo>
                  <a:cubicBezTo>
                    <a:pt x="1472" y="765"/>
                    <a:pt x="257" y="484"/>
                    <a:pt x="18" y="161"/>
                  </a:cubicBezTo>
                  <a:lnTo>
                    <a:pt x="18" y="161"/>
                  </a:lnTo>
                  <a:cubicBezTo>
                    <a:pt x="1" y="488"/>
                    <a:pt x="136" y="912"/>
                    <a:pt x="355" y="1305"/>
                  </a:cubicBezTo>
                  <a:cubicBezTo>
                    <a:pt x="390" y="1264"/>
                    <a:pt x="438" y="1231"/>
                    <a:pt x="485" y="1218"/>
                  </a:cubicBezTo>
                  <a:cubicBezTo>
                    <a:pt x="662" y="1160"/>
                    <a:pt x="849" y="1134"/>
                    <a:pt x="1037" y="1134"/>
                  </a:cubicBezTo>
                  <a:cubicBezTo>
                    <a:pt x="1644" y="1134"/>
                    <a:pt x="2272" y="1411"/>
                    <a:pt x="2685" y="1834"/>
                  </a:cubicBezTo>
                  <a:cubicBezTo>
                    <a:pt x="2718" y="1866"/>
                    <a:pt x="2753" y="1909"/>
                    <a:pt x="2774" y="1954"/>
                  </a:cubicBezTo>
                  <a:cubicBezTo>
                    <a:pt x="3301" y="1470"/>
                    <a:pt x="3579" y="667"/>
                    <a:pt x="3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7"/>
            <p:cNvSpPr/>
            <p:nvPr/>
          </p:nvSpPr>
          <p:spPr>
            <a:xfrm>
              <a:off x="4946847" y="2442142"/>
              <a:ext cx="94926" cy="43108"/>
            </a:xfrm>
            <a:custGeom>
              <a:avLst/>
              <a:gdLst/>
              <a:ahLst/>
              <a:cxnLst/>
              <a:rect l="l" t="t" r="r" b="b"/>
              <a:pathLst>
                <a:path w="2055" h="929" extrusionOk="0">
                  <a:moveTo>
                    <a:pt x="647" y="0"/>
                  </a:moveTo>
                  <a:cubicBezTo>
                    <a:pt x="516" y="0"/>
                    <a:pt x="384" y="13"/>
                    <a:pt x="254" y="37"/>
                  </a:cubicBezTo>
                  <a:cubicBezTo>
                    <a:pt x="170" y="43"/>
                    <a:pt x="84" y="72"/>
                    <a:pt x="1" y="74"/>
                  </a:cubicBezTo>
                  <a:cubicBezTo>
                    <a:pt x="325" y="550"/>
                    <a:pt x="769" y="929"/>
                    <a:pt x="1209" y="929"/>
                  </a:cubicBezTo>
                  <a:cubicBezTo>
                    <a:pt x="1234" y="929"/>
                    <a:pt x="1259" y="928"/>
                    <a:pt x="1285" y="925"/>
                  </a:cubicBezTo>
                  <a:cubicBezTo>
                    <a:pt x="1583" y="909"/>
                    <a:pt x="1835" y="816"/>
                    <a:pt x="2054" y="676"/>
                  </a:cubicBezTo>
                  <a:lnTo>
                    <a:pt x="2047" y="668"/>
                  </a:lnTo>
                  <a:cubicBezTo>
                    <a:pt x="1714" y="212"/>
                    <a:pt x="1186" y="0"/>
                    <a:pt x="6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7"/>
            <p:cNvSpPr/>
            <p:nvPr/>
          </p:nvSpPr>
          <p:spPr>
            <a:xfrm>
              <a:off x="4928277" y="2372446"/>
              <a:ext cx="143751" cy="25846"/>
            </a:xfrm>
            <a:custGeom>
              <a:avLst/>
              <a:gdLst/>
              <a:ahLst/>
              <a:cxnLst/>
              <a:rect l="l" t="t" r="r" b="b"/>
              <a:pathLst>
                <a:path w="3112" h="557" extrusionOk="0">
                  <a:moveTo>
                    <a:pt x="26" y="0"/>
                  </a:moveTo>
                  <a:cubicBezTo>
                    <a:pt x="17" y="0"/>
                    <a:pt x="8" y="1"/>
                    <a:pt x="0" y="3"/>
                  </a:cubicBezTo>
                  <a:cubicBezTo>
                    <a:pt x="37" y="18"/>
                    <a:pt x="70" y="53"/>
                    <a:pt x="104" y="81"/>
                  </a:cubicBezTo>
                  <a:cubicBezTo>
                    <a:pt x="566" y="381"/>
                    <a:pt x="1115" y="473"/>
                    <a:pt x="1654" y="531"/>
                  </a:cubicBezTo>
                  <a:cubicBezTo>
                    <a:pt x="1792" y="545"/>
                    <a:pt x="1935" y="557"/>
                    <a:pt x="2077" y="557"/>
                  </a:cubicBezTo>
                  <a:cubicBezTo>
                    <a:pt x="2247" y="557"/>
                    <a:pt x="2416" y="541"/>
                    <a:pt x="2576" y="494"/>
                  </a:cubicBezTo>
                  <a:cubicBezTo>
                    <a:pt x="2807" y="454"/>
                    <a:pt x="2954" y="288"/>
                    <a:pt x="3112" y="133"/>
                  </a:cubicBezTo>
                  <a:lnTo>
                    <a:pt x="3112" y="133"/>
                  </a:lnTo>
                  <a:cubicBezTo>
                    <a:pt x="2809" y="168"/>
                    <a:pt x="2505" y="182"/>
                    <a:pt x="2199" y="182"/>
                  </a:cubicBezTo>
                  <a:cubicBezTo>
                    <a:pt x="1548" y="182"/>
                    <a:pt x="893" y="117"/>
                    <a:pt x="252" y="50"/>
                  </a:cubicBezTo>
                  <a:cubicBezTo>
                    <a:pt x="178" y="45"/>
                    <a:pt x="91"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7"/>
            <p:cNvSpPr/>
            <p:nvPr/>
          </p:nvSpPr>
          <p:spPr>
            <a:xfrm>
              <a:off x="5563530" y="2102939"/>
              <a:ext cx="88366" cy="87237"/>
            </a:xfrm>
            <a:custGeom>
              <a:avLst/>
              <a:gdLst/>
              <a:ahLst/>
              <a:cxnLst/>
              <a:rect l="l" t="t" r="r" b="b"/>
              <a:pathLst>
                <a:path w="1913" h="1880" extrusionOk="0">
                  <a:moveTo>
                    <a:pt x="411" y="1"/>
                  </a:moveTo>
                  <a:cubicBezTo>
                    <a:pt x="273" y="1"/>
                    <a:pt x="134" y="20"/>
                    <a:pt x="0" y="60"/>
                  </a:cubicBezTo>
                  <a:cubicBezTo>
                    <a:pt x="481" y="343"/>
                    <a:pt x="852" y="772"/>
                    <a:pt x="1144" y="1248"/>
                  </a:cubicBezTo>
                  <a:cubicBezTo>
                    <a:pt x="1300" y="1445"/>
                    <a:pt x="1458" y="1653"/>
                    <a:pt x="1574" y="1879"/>
                  </a:cubicBezTo>
                  <a:cubicBezTo>
                    <a:pt x="1688" y="1731"/>
                    <a:pt x="1808" y="1570"/>
                    <a:pt x="1913" y="1406"/>
                  </a:cubicBezTo>
                  <a:cubicBezTo>
                    <a:pt x="1913" y="1283"/>
                    <a:pt x="1904" y="1162"/>
                    <a:pt x="1864" y="1049"/>
                  </a:cubicBezTo>
                  <a:cubicBezTo>
                    <a:pt x="1687" y="411"/>
                    <a:pt x="104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7"/>
            <p:cNvSpPr/>
            <p:nvPr/>
          </p:nvSpPr>
          <p:spPr>
            <a:xfrm>
              <a:off x="5526159" y="1988742"/>
              <a:ext cx="85595" cy="92944"/>
            </a:xfrm>
            <a:custGeom>
              <a:avLst/>
              <a:gdLst/>
              <a:ahLst/>
              <a:cxnLst/>
              <a:rect l="l" t="t" r="r" b="b"/>
              <a:pathLst>
                <a:path w="1853" h="2003" extrusionOk="0">
                  <a:moveTo>
                    <a:pt x="1197" y="0"/>
                  </a:moveTo>
                  <a:cubicBezTo>
                    <a:pt x="173" y="0"/>
                    <a:pt x="1" y="1159"/>
                    <a:pt x="301" y="2003"/>
                  </a:cubicBezTo>
                  <a:cubicBezTo>
                    <a:pt x="350" y="1143"/>
                    <a:pt x="1016" y="300"/>
                    <a:pt x="1853" y="111"/>
                  </a:cubicBezTo>
                  <a:cubicBezTo>
                    <a:pt x="1704" y="70"/>
                    <a:pt x="1553" y="37"/>
                    <a:pt x="1403" y="15"/>
                  </a:cubicBezTo>
                  <a:cubicBezTo>
                    <a:pt x="1330" y="5"/>
                    <a:pt x="1262" y="0"/>
                    <a:pt x="1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7"/>
            <p:cNvSpPr/>
            <p:nvPr/>
          </p:nvSpPr>
          <p:spPr>
            <a:xfrm>
              <a:off x="5430030" y="2128460"/>
              <a:ext cx="95157" cy="59859"/>
            </a:xfrm>
            <a:custGeom>
              <a:avLst/>
              <a:gdLst/>
              <a:ahLst/>
              <a:cxnLst/>
              <a:rect l="l" t="t" r="r" b="b"/>
              <a:pathLst>
                <a:path w="2060" h="1290" extrusionOk="0">
                  <a:moveTo>
                    <a:pt x="2060" y="0"/>
                  </a:moveTo>
                  <a:lnTo>
                    <a:pt x="2060" y="0"/>
                  </a:lnTo>
                  <a:cubicBezTo>
                    <a:pt x="1440" y="466"/>
                    <a:pt x="722" y="791"/>
                    <a:pt x="0" y="1064"/>
                  </a:cubicBezTo>
                  <a:cubicBezTo>
                    <a:pt x="56" y="1118"/>
                    <a:pt x="116" y="1169"/>
                    <a:pt x="180" y="1214"/>
                  </a:cubicBezTo>
                  <a:cubicBezTo>
                    <a:pt x="285" y="1243"/>
                    <a:pt x="392" y="1267"/>
                    <a:pt x="496" y="1286"/>
                  </a:cubicBezTo>
                  <a:cubicBezTo>
                    <a:pt x="527" y="1288"/>
                    <a:pt x="557" y="1289"/>
                    <a:pt x="588" y="1289"/>
                  </a:cubicBezTo>
                  <a:cubicBezTo>
                    <a:pt x="1223" y="1289"/>
                    <a:pt x="1763" y="763"/>
                    <a:pt x="1981" y="200"/>
                  </a:cubicBezTo>
                  <a:cubicBezTo>
                    <a:pt x="1996" y="174"/>
                    <a:pt x="2025" y="95"/>
                    <a:pt x="2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7"/>
            <p:cNvSpPr/>
            <p:nvPr/>
          </p:nvSpPr>
          <p:spPr>
            <a:xfrm>
              <a:off x="5443288" y="1981549"/>
              <a:ext cx="72568" cy="104220"/>
            </a:xfrm>
            <a:custGeom>
              <a:avLst/>
              <a:gdLst/>
              <a:ahLst/>
              <a:cxnLst/>
              <a:rect l="l" t="t" r="r" b="b"/>
              <a:pathLst>
                <a:path w="1571" h="2246" extrusionOk="0">
                  <a:moveTo>
                    <a:pt x="707" y="1"/>
                  </a:moveTo>
                  <a:cubicBezTo>
                    <a:pt x="442" y="336"/>
                    <a:pt x="170" y="680"/>
                    <a:pt x="0" y="1072"/>
                  </a:cubicBezTo>
                  <a:cubicBezTo>
                    <a:pt x="63" y="1374"/>
                    <a:pt x="267" y="1650"/>
                    <a:pt x="525" y="1808"/>
                  </a:cubicBezTo>
                  <a:cubicBezTo>
                    <a:pt x="847" y="2007"/>
                    <a:pt x="1212" y="2130"/>
                    <a:pt x="1570" y="2245"/>
                  </a:cubicBezTo>
                  <a:cubicBezTo>
                    <a:pt x="1067" y="1610"/>
                    <a:pt x="805" y="798"/>
                    <a:pt x="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7"/>
            <p:cNvSpPr/>
            <p:nvPr/>
          </p:nvSpPr>
          <p:spPr>
            <a:xfrm>
              <a:off x="5561497" y="2082197"/>
              <a:ext cx="108090" cy="76935"/>
            </a:xfrm>
            <a:custGeom>
              <a:avLst/>
              <a:gdLst/>
              <a:ahLst/>
              <a:cxnLst/>
              <a:rect l="l" t="t" r="r" b="b"/>
              <a:pathLst>
                <a:path w="2340" h="1658" extrusionOk="0">
                  <a:moveTo>
                    <a:pt x="1174" y="0"/>
                  </a:moveTo>
                  <a:cubicBezTo>
                    <a:pt x="760" y="0"/>
                    <a:pt x="319" y="156"/>
                    <a:pt x="1" y="385"/>
                  </a:cubicBezTo>
                  <a:cubicBezTo>
                    <a:pt x="137" y="343"/>
                    <a:pt x="278" y="324"/>
                    <a:pt x="418" y="324"/>
                  </a:cubicBezTo>
                  <a:cubicBezTo>
                    <a:pt x="1175" y="324"/>
                    <a:pt x="1938" y="891"/>
                    <a:pt x="2070" y="1657"/>
                  </a:cubicBezTo>
                  <a:cubicBezTo>
                    <a:pt x="2248" y="1321"/>
                    <a:pt x="2340" y="956"/>
                    <a:pt x="2197" y="573"/>
                  </a:cubicBezTo>
                  <a:cubicBezTo>
                    <a:pt x="1989" y="162"/>
                    <a:pt x="1595" y="0"/>
                    <a:pt x="1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7"/>
            <p:cNvSpPr/>
            <p:nvPr/>
          </p:nvSpPr>
          <p:spPr>
            <a:xfrm>
              <a:off x="5449432" y="2114864"/>
              <a:ext cx="118391" cy="88675"/>
            </a:xfrm>
            <a:custGeom>
              <a:avLst/>
              <a:gdLst/>
              <a:ahLst/>
              <a:cxnLst/>
              <a:rect l="l" t="t" r="r" b="b"/>
              <a:pathLst>
                <a:path w="2563" h="1911" extrusionOk="0">
                  <a:moveTo>
                    <a:pt x="1998" y="0"/>
                  </a:moveTo>
                  <a:lnTo>
                    <a:pt x="1998" y="0"/>
                  </a:lnTo>
                  <a:cubicBezTo>
                    <a:pt x="1982" y="15"/>
                    <a:pt x="1966" y="28"/>
                    <a:pt x="1949" y="42"/>
                  </a:cubicBezTo>
                  <a:cubicBezTo>
                    <a:pt x="1887" y="363"/>
                    <a:pt x="1676" y="656"/>
                    <a:pt x="1491" y="920"/>
                  </a:cubicBezTo>
                  <a:cubicBezTo>
                    <a:pt x="1208" y="1366"/>
                    <a:pt x="716" y="1682"/>
                    <a:pt x="186" y="1682"/>
                  </a:cubicBezTo>
                  <a:cubicBezTo>
                    <a:pt x="124" y="1682"/>
                    <a:pt x="62" y="1678"/>
                    <a:pt x="0" y="1669"/>
                  </a:cubicBezTo>
                  <a:lnTo>
                    <a:pt x="0" y="1669"/>
                  </a:lnTo>
                  <a:cubicBezTo>
                    <a:pt x="269" y="1821"/>
                    <a:pt x="572" y="1910"/>
                    <a:pt x="887" y="1910"/>
                  </a:cubicBezTo>
                  <a:cubicBezTo>
                    <a:pt x="916" y="1910"/>
                    <a:pt x="944" y="1909"/>
                    <a:pt x="972" y="1908"/>
                  </a:cubicBezTo>
                  <a:cubicBezTo>
                    <a:pt x="2093" y="1888"/>
                    <a:pt x="2562" y="940"/>
                    <a:pt x="1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7"/>
            <p:cNvSpPr/>
            <p:nvPr/>
          </p:nvSpPr>
          <p:spPr>
            <a:xfrm>
              <a:off x="5547038" y="1998533"/>
              <a:ext cx="111740" cy="88954"/>
            </a:xfrm>
            <a:custGeom>
              <a:avLst/>
              <a:gdLst/>
              <a:ahLst/>
              <a:cxnLst/>
              <a:rect l="l" t="t" r="r" b="b"/>
              <a:pathLst>
                <a:path w="2419" h="1917" extrusionOk="0">
                  <a:moveTo>
                    <a:pt x="1668" y="0"/>
                  </a:moveTo>
                  <a:cubicBezTo>
                    <a:pt x="761" y="9"/>
                    <a:pt x="21" y="908"/>
                    <a:pt x="0" y="1778"/>
                  </a:cubicBezTo>
                  <a:cubicBezTo>
                    <a:pt x="2" y="1824"/>
                    <a:pt x="5" y="1872"/>
                    <a:pt x="8" y="1917"/>
                  </a:cubicBezTo>
                  <a:cubicBezTo>
                    <a:pt x="66" y="1846"/>
                    <a:pt x="127" y="1777"/>
                    <a:pt x="190" y="1710"/>
                  </a:cubicBezTo>
                  <a:cubicBezTo>
                    <a:pt x="285" y="1572"/>
                    <a:pt x="424" y="1455"/>
                    <a:pt x="543" y="1343"/>
                  </a:cubicBezTo>
                  <a:cubicBezTo>
                    <a:pt x="1056" y="903"/>
                    <a:pt x="1671" y="556"/>
                    <a:pt x="2348" y="474"/>
                  </a:cubicBezTo>
                  <a:cubicBezTo>
                    <a:pt x="2369" y="474"/>
                    <a:pt x="2392" y="473"/>
                    <a:pt x="2418" y="468"/>
                  </a:cubicBezTo>
                  <a:cubicBezTo>
                    <a:pt x="2168" y="312"/>
                    <a:pt x="1920" y="152"/>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7"/>
            <p:cNvSpPr/>
            <p:nvPr/>
          </p:nvSpPr>
          <p:spPr>
            <a:xfrm>
              <a:off x="5428783" y="2038021"/>
              <a:ext cx="99499" cy="72527"/>
            </a:xfrm>
            <a:custGeom>
              <a:avLst/>
              <a:gdLst/>
              <a:ahLst/>
              <a:cxnLst/>
              <a:rect l="l" t="t" r="r" b="b"/>
              <a:pathLst>
                <a:path w="2154" h="1563" extrusionOk="0">
                  <a:moveTo>
                    <a:pt x="253" y="1"/>
                  </a:moveTo>
                  <a:cubicBezTo>
                    <a:pt x="230" y="65"/>
                    <a:pt x="212" y="130"/>
                    <a:pt x="195" y="197"/>
                  </a:cubicBezTo>
                  <a:cubicBezTo>
                    <a:pt x="0" y="850"/>
                    <a:pt x="333" y="1562"/>
                    <a:pt x="1063" y="1562"/>
                  </a:cubicBezTo>
                  <a:cubicBezTo>
                    <a:pt x="1076" y="1562"/>
                    <a:pt x="1090" y="1562"/>
                    <a:pt x="1103" y="1561"/>
                  </a:cubicBezTo>
                  <a:cubicBezTo>
                    <a:pt x="1463" y="1541"/>
                    <a:pt x="1813" y="1446"/>
                    <a:pt x="2154" y="1334"/>
                  </a:cubicBezTo>
                  <a:cubicBezTo>
                    <a:pt x="2130" y="1314"/>
                    <a:pt x="2110" y="1290"/>
                    <a:pt x="2090" y="1267"/>
                  </a:cubicBezTo>
                  <a:cubicBezTo>
                    <a:pt x="1361" y="1034"/>
                    <a:pt x="457" y="735"/>
                    <a:pt x="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8" name="Google Shape;6698;p47"/>
            <p:cNvGrpSpPr/>
            <p:nvPr/>
          </p:nvGrpSpPr>
          <p:grpSpPr>
            <a:xfrm>
              <a:off x="4383887" y="1624527"/>
              <a:ext cx="969950" cy="605600"/>
              <a:chOff x="1335887" y="1624527"/>
              <a:chExt cx="969950" cy="605600"/>
            </a:xfrm>
          </p:grpSpPr>
          <p:sp>
            <p:nvSpPr>
              <p:cNvPr id="6699" name="Google Shape;6699;p47"/>
              <p:cNvSpPr/>
              <p:nvPr/>
            </p:nvSpPr>
            <p:spPr>
              <a:xfrm>
                <a:off x="1734167" y="1624527"/>
                <a:ext cx="280111" cy="102271"/>
              </a:xfrm>
              <a:custGeom>
                <a:avLst/>
                <a:gdLst/>
                <a:ahLst/>
                <a:cxnLst/>
                <a:rect l="l" t="t" r="r" b="b"/>
                <a:pathLst>
                  <a:path w="6064" h="2204" extrusionOk="0">
                    <a:moveTo>
                      <a:pt x="2525" y="1"/>
                    </a:moveTo>
                    <a:cubicBezTo>
                      <a:pt x="2474" y="36"/>
                      <a:pt x="2416" y="61"/>
                      <a:pt x="2362" y="87"/>
                    </a:cubicBezTo>
                    <a:cubicBezTo>
                      <a:pt x="2354" y="88"/>
                      <a:pt x="2350" y="93"/>
                      <a:pt x="2343" y="94"/>
                    </a:cubicBezTo>
                    <a:cubicBezTo>
                      <a:pt x="1853" y="326"/>
                      <a:pt x="1360" y="553"/>
                      <a:pt x="887" y="819"/>
                    </a:cubicBezTo>
                    <a:cubicBezTo>
                      <a:pt x="588" y="960"/>
                      <a:pt x="304" y="1190"/>
                      <a:pt x="1" y="1346"/>
                    </a:cubicBezTo>
                    <a:cubicBezTo>
                      <a:pt x="483" y="1533"/>
                      <a:pt x="942" y="1785"/>
                      <a:pt x="1356" y="2094"/>
                    </a:cubicBezTo>
                    <a:cubicBezTo>
                      <a:pt x="1401" y="2127"/>
                      <a:pt x="1455" y="2162"/>
                      <a:pt x="1502" y="2203"/>
                    </a:cubicBezTo>
                    <a:cubicBezTo>
                      <a:pt x="1527" y="2184"/>
                      <a:pt x="1548" y="2162"/>
                      <a:pt x="1572" y="2142"/>
                    </a:cubicBezTo>
                    <a:cubicBezTo>
                      <a:pt x="1906" y="1845"/>
                      <a:pt x="2245" y="1553"/>
                      <a:pt x="2589" y="1267"/>
                    </a:cubicBezTo>
                    <a:cubicBezTo>
                      <a:pt x="2774" y="1113"/>
                      <a:pt x="2959" y="961"/>
                      <a:pt x="3146" y="811"/>
                    </a:cubicBezTo>
                    <a:cubicBezTo>
                      <a:pt x="3227" y="763"/>
                      <a:pt x="3315" y="743"/>
                      <a:pt x="3407" y="743"/>
                    </a:cubicBezTo>
                    <a:cubicBezTo>
                      <a:pt x="3781" y="743"/>
                      <a:pt x="4217" y="1077"/>
                      <a:pt x="4527" y="1208"/>
                    </a:cubicBezTo>
                    <a:cubicBezTo>
                      <a:pt x="5003" y="1467"/>
                      <a:pt x="5476" y="1741"/>
                      <a:pt x="5928" y="2046"/>
                    </a:cubicBezTo>
                    <a:cubicBezTo>
                      <a:pt x="5969" y="1963"/>
                      <a:pt x="6013" y="1885"/>
                      <a:pt x="6064" y="1807"/>
                    </a:cubicBezTo>
                    <a:cubicBezTo>
                      <a:pt x="5170" y="1157"/>
                      <a:pt x="4201" y="581"/>
                      <a:pt x="3165" y="211"/>
                    </a:cubicBezTo>
                    <a:cubicBezTo>
                      <a:pt x="2962" y="123"/>
                      <a:pt x="2722" y="103"/>
                      <a:pt x="2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7"/>
              <p:cNvSpPr/>
              <p:nvPr/>
            </p:nvSpPr>
            <p:spPr>
              <a:xfrm>
                <a:off x="1547499" y="1683783"/>
                <a:ext cx="239092" cy="98048"/>
              </a:xfrm>
              <a:custGeom>
                <a:avLst/>
                <a:gdLst/>
                <a:ahLst/>
                <a:cxnLst/>
                <a:rect l="l" t="t" r="r" b="b"/>
                <a:pathLst>
                  <a:path w="5176" h="2113" extrusionOk="0">
                    <a:moveTo>
                      <a:pt x="2523" y="0"/>
                    </a:moveTo>
                    <a:cubicBezTo>
                      <a:pt x="2380" y="0"/>
                      <a:pt x="2236" y="19"/>
                      <a:pt x="2092" y="62"/>
                    </a:cubicBezTo>
                    <a:cubicBezTo>
                      <a:pt x="1450" y="318"/>
                      <a:pt x="847" y="696"/>
                      <a:pt x="314" y="1133"/>
                    </a:cubicBezTo>
                    <a:cubicBezTo>
                      <a:pt x="207" y="1221"/>
                      <a:pt x="102" y="1309"/>
                      <a:pt x="0" y="1403"/>
                    </a:cubicBezTo>
                    <a:cubicBezTo>
                      <a:pt x="343" y="1326"/>
                      <a:pt x="694" y="1285"/>
                      <a:pt x="1044" y="1285"/>
                    </a:cubicBezTo>
                    <a:cubicBezTo>
                      <a:pt x="1147" y="1285"/>
                      <a:pt x="1251" y="1289"/>
                      <a:pt x="1354" y="1296"/>
                    </a:cubicBezTo>
                    <a:cubicBezTo>
                      <a:pt x="2054" y="1344"/>
                      <a:pt x="2733" y="1541"/>
                      <a:pt x="3396" y="1755"/>
                    </a:cubicBezTo>
                    <a:cubicBezTo>
                      <a:pt x="3692" y="1878"/>
                      <a:pt x="4061" y="1907"/>
                      <a:pt x="4311" y="2112"/>
                    </a:cubicBezTo>
                    <a:cubicBezTo>
                      <a:pt x="4333" y="2095"/>
                      <a:pt x="4351" y="2073"/>
                      <a:pt x="4370" y="2053"/>
                    </a:cubicBezTo>
                    <a:cubicBezTo>
                      <a:pt x="4511" y="1907"/>
                      <a:pt x="4654" y="1763"/>
                      <a:pt x="4800" y="1623"/>
                    </a:cubicBezTo>
                    <a:cubicBezTo>
                      <a:pt x="4925" y="1502"/>
                      <a:pt x="5049" y="1385"/>
                      <a:pt x="5176" y="1267"/>
                    </a:cubicBezTo>
                    <a:cubicBezTo>
                      <a:pt x="4751" y="965"/>
                      <a:pt x="4322" y="671"/>
                      <a:pt x="3861" y="423"/>
                    </a:cubicBezTo>
                    <a:cubicBezTo>
                      <a:pt x="3444" y="200"/>
                      <a:pt x="2988" y="0"/>
                      <a:pt x="2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7"/>
              <p:cNvSpPr/>
              <p:nvPr/>
            </p:nvSpPr>
            <p:spPr>
              <a:xfrm>
                <a:off x="1752228" y="1680628"/>
                <a:ext cx="308012" cy="122920"/>
              </a:xfrm>
              <a:custGeom>
                <a:avLst/>
                <a:gdLst/>
                <a:ahLst/>
                <a:cxnLst/>
                <a:rect l="l" t="t" r="r" b="b"/>
                <a:pathLst>
                  <a:path w="6668" h="2649" extrusionOk="0">
                    <a:moveTo>
                      <a:pt x="3059" y="0"/>
                    </a:moveTo>
                    <a:cubicBezTo>
                      <a:pt x="2991" y="53"/>
                      <a:pt x="2919" y="109"/>
                      <a:pt x="2852" y="163"/>
                    </a:cubicBezTo>
                    <a:cubicBezTo>
                      <a:pt x="1880" y="933"/>
                      <a:pt x="936" y="1734"/>
                      <a:pt x="50" y="2603"/>
                    </a:cubicBezTo>
                    <a:cubicBezTo>
                      <a:pt x="34" y="2616"/>
                      <a:pt x="18" y="2632"/>
                      <a:pt x="0" y="2648"/>
                    </a:cubicBezTo>
                    <a:cubicBezTo>
                      <a:pt x="717" y="2316"/>
                      <a:pt x="1455" y="2027"/>
                      <a:pt x="2204" y="1778"/>
                    </a:cubicBezTo>
                    <a:cubicBezTo>
                      <a:pt x="2520" y="1670"/>
                      <a:pt x="2839" y="1573"/>
                      <a:pt x="3159" y="1479"/>
                    </a:cubicBezTo>
                    <a:cubicBezTo>
                      <a:pt x="3323" y="1436"/>
                      <a:pt x="3520" y="1377"/>
                      <a:pt x="3685" y="1361"/>
                    </a:cubicBezTo>
                    <a:cubicBezTo>
                      <a:pt x="3764" y="1347"/>
                      <a:pt x="3855" y="1329"/>
                      <a:pt x="3939" y="1329"/>
                    </a:cubicBezTo>
                    <a:cubicBezTo>
                      <a:pt x="3964" y="1329"/>
                      <a:pt x="3988" y="1330"/>
                      <a:pt x="4011" y="1334"/>
                    </a:cubicBezTo>
                    <a:cubicBezTo>
                      <a:pt x="4023" y="1329"/>
                      <a:pt x="4033" y="1325"/>
                      <a:pt x="4043" y="1322"/>
                    </a:cubicBezTo>
                    <a:cubicBezTo>
                      <a:pt x="4055" y="1319"/>
                      <a:pt x="4066" y="1315"/>
                      <a:pt x="4078" y="1313"/>
                    </a:cubicBezTo>
                    <a:lnTo>
                      <a:pt x="4080" y="1313"/>
                    </a:lnTo>
                    <a:cubicBezTo>
                      <a:pt x="4091" y="1310"/>
                      <a:pt x="4103" y="1310"/>
                      <a:pt x="4115" y="1307"/>
                    </a:cubicBezTo>
                    <a:lnTo>
                      <a:pt x="4116" y="1307"/>
                    </a:lnTo>
                    <a:cubicBezTo>
                      <a:pt x="4131" y="1307"/>
                      <a:pt x="4144" y="1306"/>
                      <a:pt x="4158" y="1306"/>
                    </a:cubicBezTo>
                    <a:cubicBezTo>
                      <a:pt x="4202" y="1306"/>
                      <a:pt x="4254" y="1312"/>
                      <a:pt x="4313" y="1326"/>
                    </a:cubicBezTo>
                    <a:cubicBezTo>
                      <a:pt x="4365" y="1344"/>
                      <a:pt x="4416" y="1363"/>
                      <a:pt x="4470" y="1379"/>
                    </a:cubicBezTo>
                    <a:cubicBezTo>
                      <a:pt x="4504" y="1391"/>
                      <a:pt x="4540" y="1404"/>
                      <a:pt x="4575" y="1415"/>
                    </a:cubicBezTo>
                    <a:cubicBezTo>
                      <a:pt x="4606" y="1424"/>
                      <a:pt x="4633" y="1436"/>
                      <a:pt x="4661" y="1444"/>
                    </a:cubicBezTo>
                    <a:cubicBezTo>
                      <a:pt x="4689" y="1458"/>
                      <a:pt x="4719" y="1466"/>
                      <a:pt x="4747" y="1478"/>
                    </a:cubicBezTo>
                    <a:cubicBezTo>
                      <a:pt x="4798" y="1495"/>
                      <a:pt x="4849" y="1517"/>
                      <a:pt x="4902" y="1538"/>
                    </a:cubicBezTo>
                    <a:cubicBezTo>
                      <a:pt x="4960" y="1560"/>
                      <a:pt x="5018" y="1581"/>
                      <a:pt x="5072" y="1605"/>
                    </a:cubicBezTo>
                    <a:cubicBezTo>
                      <a:pt x="5085" y="1611"/>
                      <a:pt x="5094" y="1614"/>
                      <a:pt x="5106" y="1619"/>
                    </a:cubicBezTo>
                    <a:cubicBezTo>
                      <a:pt x="5158" y="1640"/>
                      <a:pt x="5211" y="1663"/>
                      <a:pt x="5262" y="1683"/>
                    </a:cubicBezTo>
                    <a:cubicBezTo>
                      <a:pt x="5279" y="1692"/>
                      <a:pt x="5297" y="1700"/>
                      <a:pt x="5313" y="1707"/>
                    </a:cubicBezTo>
                    <a:cubicBezTo>
                      <a:pt x="5368" y="1733"/>
                      <a:pt x="5425" y="1755"/>
                      <a:pt x="5477" y="1778"/>
                    </a:cubicBezTo>
                    <a:lnTo>
                      <a:pt x="5479" y="1780"/>
                    </a:lnTo>
                    <a:cubicBezTo>
                      <a:pt x="5543" y="1807"/>
                      <a:pt x="5604" y="1838"/>
                      <a:pt x="5667" y="1866"/>
                    </a:cubicBezTo>
                    <a:cubicBezTo>
                      <a:pt x="5740" y="1898"/>
                      <a:pt x="5808" y="1931"/>
                      <a:pt x="5879" y="1966"/>
                    </a:cubicBezTo>
                    <a:cubicBezTo>
                      <a:pt x="5931" y="1991"/>
                      <a:pt x="5982" y="2017"/>
                      <a:pt x="6034" y="2042"/>
                    </a:cubicBezTo>
                    <a:cubicBezTo>
                      <a:pt x="6041" y="2046"/>
                      <a:pt x="6051" y="2048"/>
                      <a:pt x="6059" y="2054"/>
                    </a:cubicBezTo>
                    <a:cubicBezTo>
                      <a:pt x="6098" y="2073"/>
                      <a:pt x="6136" y="2094"/>
                      <a:pt x="6178" y="2115"/>
                    </a:cubicBezTo>
                    <a:cubicBezTo>
                      <a:pt x="6302" y="2178"/>
                      <a:pt x="6427" y="2240"/>
                      <a:pt x="6550" y="2309"/>
                    </a:cubicBezTo>
                    <a:cubicBezTo>
                      <a:pt x="6591" y="2328"/>
                      <a:pt x="6629" y="2352"/>
                      <a:pt x="6668" y="2371"/>
                    </a:cubicBezTo>
                    <a:cubicBezTo>
                      <a:pt x="6599" y="2301"/>
                      <a:pt x="6530" y="2229"/>
                      <a:pt x="6455" y="2160"/>
                    </a:cubicBezTo>
                    <a:cubicBezTo>
                      <a:pt x="5942" y="1691"/>
                      <a:pt x="5368" y="1289"/>
                      <a:pt x="4779" y="917"/>
                    </a:cubicBezTo>
                    <a:cubicBezTo>
                      <a:pt x="4222" y="576"/>
                      <a:pt x="3679" y="210"/>
                      <a:pt x="3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7"/>
              <p:cNvSpPr/>
              <p:nvPr/>
            </p:nvSpPr>
            <p:spPr>
              <a:xfrm>
                <a:off x="2066529" y="1753805"/>
                <a:ext cx="119177" cy="115960"/>
              </a:xfrm>
              <a:custGeom>
                <a:avLst/>
                <a:gdLst/>
                <a:ahLst/>
                <a:cxnLst/>
                <a:rect l="l" t="t" r="r" b="b"/>
                <a:pathLst>
                  <a:path w="2580" h="2499" extrusionOk="0">
                    <a:moveTo>
                      <a:pt x="373" y="0"/>
                    </a:moveTo>
                    <a:cubicBezTo>
                      <a:pt x="255" y="86"/>
                      <a:pt x="141" y="174"/>
                      <a:pt x="30" y="267"/>
                    </a:cubicBezTo>
                    <a:cubicBezTo>
                      <a:pt x="21" y="274"/>
                      <a:pt x="13" y="283"/>
                      <a:pt x="1" y="292"/>
                    </a:cubicBezTo>
                    <a:cubicBezTo>
                      <a:pt x="341" y="644"/>
                      <a:pt x="648" y="1025"/>
                      <a:pt x="931" y="1424"/>
                    </a:cubicBezTo>
                    <a:cubicBezTo>
                      <a:pt x="934" y="1424"/>
                      <a:pt x="935" y="1425"/>
                      <a:pt x="938" y="1425"/>
                    </a:cubicBezTo>
                    <a:cubicBezTo>
                      <a:pt x="1492" y="1771"/>
                      <a:pt x="2035" y="2134"/>
                      <a:pt x="2578" y="2497"/>
                    </a:cubicBezTo>
                    <a:cubicBezTo>
                      <a:pt x="2578" y="2497"/>
                      <a:pt x="2578" y="2497"/>
                      <a:pt x="2578" y="2497"/>
                    </a:cubicBezTo>
                    <a:lnTo>
                      <a:pt x="2578" y="2497"/>
                    </a:lnTo>
                    <a:cubicBezTo>
                      <a:pt x="2232" y="2032"/>
                      <a:pt x="1892" y="1565"/>
                      <a:pt x="1509" y="1150"/>
                    </a:cubicBezTo>
                    <a:cubicBezTo>
                      <a:pt x="1206" y="806"/>
                      <a:pt x="874" y="487"/>
                      <a:pt x="542" y="174"/>
                    </a:cubicBezTo>
                    <a:cubicBezTo>
                      <a:pt x="488" y="120"/>
                      <a:pt x="424" y="63"/>
                      <a:pt x="373" y="0"/>
                    </a:cubicBezTo>
                    <a:close/>
                    <a:moveTo>
                      <a:pt x="2578" y="2497"/>
                    </a:moveTo>
                    <a:lnTo>
                      <a:pt x="2578" y="2497"/>
                    </a:lnTo>
                    <a:cubicBezTo>
                      <a:pt x="2578" y="2497"/>
                      <a:pt x="2579" y="2498"/>
                      <a:pt x="2579" y="2498"/>
                    </a:cubicBezTo>
                    <a:cubicBezTo>
                      <a:pt x="2579" y="2497"/>
                      <a:pt x="2579" y="2497"/>
                      <a:pt x="2578" y="249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7"/>
              <p:cNvSpPr/>
              <p:nvPr/>
            </p:nvSpPr>
            <p:spPr>
              <a:xfrm>
                <a:off x="1335887" y="1762111"/>
                <a:ext cx="969950" cy="468016"/>
              </a:xfrm>
              <a:custGeom>
                <a:avLst/>
                <a:gdLst/>
                <a:ahLst/>
                <a:cxnLst/>
                <a:rect l="l" t="t" r="r" b="b"/>
                <a:pathLst>
                  <a:path w="20998" h="10086" extrusionOk="0">
                    <a:moveTo>
                      <a:pt x="13130" y="0"/>
                    </a:moveTo>
                    <a:cubicBezTo>
                      <a:pt x="12992" y="102"/>
                      <a:pt x="12731" y="83"/>
                      <a:pt x="12552" y="129"/>
                    </a:cubicBezTo>
                    <a:cubicBezTo>
                      <a:pt x="12523" y="136"/>
                      <a:pt x="12495" y="146"/>
                      <a:pt x="12472" y="156"/>
                    </a:cubicBezTo>
                    <a:cubicBezTo>
                      <a:pt x="12024" y="273"/>
                      <a:pt x="11626" y="398"/>
                      <a:pt x="11197" y="543"/>
                    </a:cubicBezTo>
                    <a:cubicBezTo>
                      <a:pt x="10060" y="921"/>
                      <a:pt x="8962" y="1404"/>
                      <a:pt x="7920" y="1993"/>
                    </a:cubicBezTo>
                    <a:cubicBezTo>
                      <a:pt x="7885" y="2026"/>
                      <a:pt x="7849" y="2045"/>
                      <a:pt x="7815" y="2052"/>
                    </a:cubicBezTo>
                    <a:cubicBezTo>
                      <a:pt x="7168" y="2428"/>
                      <a:pt x="6544" y="2844"/>
                      <a:pt x="5951" y="3301"/>
                    </a:cubicBezTo>
                    <a:cubicBezTo>
                      <a:pt x="4565" y="4373"/>
                      <a:pt x="3204" y="5474"/>
                      <a:pt x="1986" y="6734"/>
                    </a:cubicBezTo>
                    <a:cubicBezTo>
                      <a:pt x="1420" y="7309"/>
                      <a:pt x="890" y="7924"/>
                      <a:pt x="387" y="8557"/>
                    </a:cubicBezTo>
                    <a:cubicBezTo>
                      <a:pt x="260" y="8688"/>
                      <a:pt x="157" y="8891"/>
                      <a:pt x="1" y="8995"/>
                    </a:cubicBezTo>
                    <a:cubicBezTo>
                      <a:pt x="348" y="9344"/>
                      <a:pt x="697" y="9721"/>
                      <a:pt x="1079" y="10007"/>
                    </a:cubicBezTo>
                    <a:cubicBezTo>
                      <a:pt x="1113" y="10032"/>
                      <a:pt x="1149" y="10059"/>
                      <a:pt x="1184" y="10086"/>
                    </a:cubicBezTo>
                    <a:cubicBezTo>
                      <a:pt x="1607" y="9473"/>
                      <a:pt x="2923" y="8484"/>
                      <a:pt x="3243" y="8198"/>
                    </a:cubicBezTo>
                    <a:cubicBezTo>
                      <a:pt x="5160" y="6656"/>
                      <a:pt x="7192" y="5262"/>
                      <a:pt x="9341" y="4068"/>
                    </a:cubicBezTo>
                    <a:cubicBezTo>
                      <a:pt x="10217" y="3567"/>
                      <a:pt x="11118" y="3115"/>
                      <a:pt x="12030" y="2685"/>
                    </a:cubicBezTo>
                    <a:cubicBezTo>
                      <a:pt x="12549" y="2459"/>
                      <a:pt x="13059" y="2186"/>
                      <a:pt x="13619" y="2071"/>
                    </a:cubicBezTo>
                    <a:cubicBezTo>
                      <a:pt x="13634" y="2069"/>
                      <a:pt x="13650" y="2067"/>
                      <a:pt x="13667" y="2067"/>
                    </a:cubicBezTo>
                    <a:cubicBezTo>
                      <a:pt x="13701" y="2067"/>
                      <a:pt x="13736" y="2074"/>
                      <a:pt x="13767" y="2087"/>
                    </a:cubicBezTo>
                    <a:cubicBezTo>
                      <a:pt x="13783" y="2086"/>
                      <a:pt x="13800" y="2085"/>
                      <a:pt x="13817" y="2085"/>
                    </a:cubicBezTo>
                    <a:cubicBezTo>
                      <a:pt x="13857" y="2085"/>
                      <a:pt x="13901" y="2090"/>
                      <a:pt x="13951" y="2102"/>
                    </a:cubicBezTo>
                    <a:cubicBezTo>
                      <a:pt x="14898" y="2395"/>
                      <a:pt x="15783" y="2845"/>
                      <a:pt x="16640" y="3342"/>
                    </a:cubicBezTo>
                    <a:lnTo>
                      <a:pt x="16641" y="3345"/>
                    </a:lnTo>
                    <a:cubicBezTo>
                      <a:pt x="17099" y="3610"/>
                      <a:pt x="17549" y="3887"/>
                      <a:pt x="17995" y="4164"/>
                    </a:cubicBezTo>
                    <a:cubicBezTo>
                      <a:pt x="18516" y="4501"/>
                      <a:pt x="19024" y="4862"/>
                      <a:pt x="19517" y="5246"/>
                    </a:cubicBezTo>
                    <a:cubicBezTo>
                      <a:pt x="19746" y="5420"/>
                      <a:pt x="19973" y="5598"/>
                      <a:pt x="20192" y="5788"/>
                    </a:cubicBezTo>
                    <a:cubicBezTo>
                      <a:pt x="20240" y="5839"/>
                      <a:pt x="20299" y="5882"/>
                      <a:pt x="20358" y="5932"/>
                    </a:cubicBezTo>
                    <a:cubicBezTo>
                      <a:pt x="20425" y="5861"/>
                      <a:pt x="20496" y="5794"/>
                      <a:pt x="20540" y="5722"/>
                    </a:cubicBezTo>
                    <a:cubicBezTo>
                      <a:pt x="20756" y="5423"/>
                      <a:pt x="20957" y="5084"/>
                      <a:pt x="20998" y="4714"/>
                    </a:cubicBezTo>
                    <a:cubicBezTo>
                      <a:pt x="20976" y="4703"/>
                      <a:pt x="20957" y="4692"/>
                      <a:pt x="20941" y="4671"/>
                    </a:cubicBezTo>
                    <a:cubicBezTo>
                      <a:pt x="19915" y="3880"/>
                      <a:pt x="18816" y="3192"/>
                      <a:pt x="17758" y="2446"/>
                    </a:cubicBezTo>
                    <a:cubicBezTo>
                      <a:pt x="16344" y="1501"/>
                      <a:pt x="14869" y="586"/>
                      <a:pt x="13249" y="37"/>
                    </a:cubicBezTo>
                    <a:cubicBezTo>
                      <a:pt x="13224" y="32"/>
                      <a:pt x="13200" y="25"/>
                      <a:pt x="13180" y="18"/>
                    </a:cubicBezTo>
                    <a:cubicBezTo>
                      <a:pt x="13174" y="16"/>
                      <a:pt x="13167" y="12"/>
                      <a:pt x="13160" y="11"/>
                    </a:cubicBezTo>
                    <a:cubicBezTo>
                      <a:pt x="13151" y="9"/>
                      <a:pt x="13142" y="3"/>
                      <a:pt x="13132" y="2"/>
                    </a:cubicBezTo>
                    <a:cubicBezTo>
                      <a:pt x="13132" y="0"/>
                      <a:pt x="13132" y="0"/>
                      <a:pt x="13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7"/>
              <p:cNvSpPr/>
              <p:nvPr/>
            </p:nvSpPr>
            <p:spPr>
              <a:xfrm>
                <a:off x="2023384" y="1642021"/>
                <a:ext cx="193547" cy="114846"/>
              </a:xfrm>
              <a:custGeom>
                <a:avLst/>
                <a:gdLst/>
                <a:ahLst/>
                <a:cxnLst/>
                <a:rect l="l" t="t" r="r" b="b"/>
                <a:pathLst>
                  <a:path w="4190" h="2475" extrusionOk="0">
                    <a:moveTo>
                      <a:pt x="2127" y="0"/>
                    </a:moveTo>
                    <a:cubicBezTo>
                      <a:pt x="1823" y="0"/>
                      <a:pt x="1525" y="134"/>
                      <a:pt x="1286" y="344"/>
                    </a:cubicBezTo>
                    <a:cubicBezTo>
                      <a:pt x="834" y="711"/>
                      <a:pt x="483" y="1183"/>
                      <a:pt x="163" y="1664"/>
                    </a:cubicBezTo>
                    <a:cubicBezTo>
                      <a:pt x="107" y="1742"/>
                      <a:pt x="61" y="1826"/>
                      <a:pt x="1" y="1899"/>
                    </a:cubicBezTo>
                    <a:cubicBezTo>
                      <a:pt x="249" y="2080"/>
                      <a:pt x="485" y="2269"/>
                      <a:pt x="709" y="2475"/>
                    </a:cubicBezTo>
                    <a:cubicBezTo>
                      <a:pt x="848" y="2262"/>
                      <a:pt x="1138" y="2064"/>
                      <a:pt x="1282" y="1943"/>
                    </a:cubicBezTo>
                    <a:cubicBezTo>
                      <a:pt x="2129" y="1320"/>
                      <a:pt x="3137" y="925"/>
                      <a:pt x="4189" y="850"/>
                    </a:cubicBezTo>
                    <a:cubicBezTo>
                      <a:pt x="3668" y="548"/>
                      <a:pt x="3144" y="284"/>
                      <a:pt x="2573" y="105"/>
                    </a:cubicBezTo>
                    <a:cubicBezTo>
                      <a:pt x="2427" y="33"/>
                      <a:pt x="2276" y="0"/>
                      <a:pt x="2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5" name="Google Shape;6705;p47"/>
            <p:cNvSpPr/>
            <p:nvPr/>
          </p:nvSpPr>
          <p:spPr>
            <a:xfrm>
              <a:off x="4467220" y="1769953"/>
              <a:ext cx="315310" cy="281988"/>
            </a:xfrm>
            <a:custGeom>
              <a:avLst/>
              <a:gdLst/>
              <a:ahLst/>
              <a:cxnLst/>
              <a:rect l="l" t="t" r="r" b="b"/>
              <a:pathLst>
                <a:path w="6826" h="6077" extrusionOk="0">
                  <a:moveTo>
                    <a:pt x="4831" y="0"/>
                  </a:moveTo>
                  <a:cubicBezTo>
                    <a:pt x="4819" y="21"/>
                    <a:pt x="4803" y="43"/>
                    <a:pt x="4781" y="60"/>
                  </a:cubicBezTo>
                  <a:cubicBezTo>
                    <a:pt x="4714" y="114"/>
                    <a:pt x="4650" y="169"/>
                    <a:pt x="4585" y="226"/>
                  </a:cubicBezTo>
                  <a:cubicBezTo>
                    <a:pt x="3110" y="1558"/>
                    <a:pt x="1791" y="3076"/>
                    <a:pt x="753" y="4766"/>
                  </a:cubicBezTo>
                  <a:cubicBezTo>
                    <a:pt x="483" y="5196"/>
                    <a:pt x="241" y="5635"/>
                    <a:pt x="1" y="6076"/>
                  </a:cubicBezTo>
                  <a:cubicBezTo>
                    <a:pt x="224" y="5852"/>
                    <a:pt x="447" y="5633"/>
                    <a:pt x="676" y="5419"/>
                  </a:cubicBezTo>
                  <a:cubicBezTo>
                    <a:pt x="2286" y="3959"/>
                    <a:pt x="3955" y="2538"/>
                    <a:pt x="5835" y="1435"/>
                  </a:cubicBezTo>
                  <a:cubicBezTo>
                    <a:pt x="5978" y="1350"/>
                    <a:pt x="6121" y="1273"/>
                    <a:pt x="6266" y="1194"/>
                  </a:cubicBezTo>
                  <a:cubicBezTo>
                    <a:pt x="6444" y="968"/>
                    <a:pt x="6631" y="748"/>
                    <a:pt x="6826" y="537"/>
                  </a:cubicBezTo>
                  <a:lnTo>
                    <a:pt x="6826" y="537"/>
                  </a:lnTo>
                  <a:cubicBezTo>
                    <a:pt x="6823" y="538"/>
                    <a:pt x="6820" y="538"/>
                    <a:pt x="6817" y="538"/>
                  </a:cubicBezTo>
                  <a:cubicBezTo>
                    <a:pt x="6809" y="538"/>
                    <a:pt x="6803" y="536"/>
                    <a:pt x="6797" y="532"/>
                  </a:cubicBezTo>
                  <a:cubicBezTo>
                    <a:pt x="6135" y="374"/>
                    <a:pt x="5492" y="137"/>
                    <a:pt x="483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7"/>
            <p:cNvSpPr/>
            <p:nvPr/>
          </p:nvSpPr>
          <p:spPr>
            <a:xfrm>
              <a:off x="4782305" y="1628610"/>
              <a:ext cx="109107" cy="98095"/>
            </a:xfrm>
            <a:custGeom>
              <a:avLst/>
              <a:gdLst/>
              <a:ahLst/>
              <a:cxnLst/>
              <a:rect l="l" t="t" r="r" b="b"/>
              <a:pathLst>
                <a:path w="2362" h="2114" extrusionOk="0">
                  <a:moveTo>
                    <a:pt x="2362" y="0"/>
                  </a:moveTo>
                  <a:cubicBezTo>
                    <a:pt x="2354" y="2"/>
                    <a:pt x="2351" y="6"/>
                    <a:pt x="2344" y="8"/>
                  </a:cubicBezTo>
                  <a:cubicBezTo>
                    <a:pt x="1853" y="239"/>
                    <a:pt x="1362" y="467"/>
                    <a:pt x="888" y="734"/>
                  </a:cubicBezTo>
                  <a:cubicBezTo>
                    <a:pt x="589" y="873"/>
                    <a:pt x="305" y="1105"/>
                    <a:pt x="1" y="1260"/>
                  </a:cubicBezTo>
                  <a:cubicBezTo>
                    <a:pt x="483" y="1448"/>
                    <a:pt x="942" y="1698"/>
                    <a:pt x="1356" y="2009"/>
                  </a:cubicBezTo>
                  <a:cubicBezTo>
                    <a:pt x="1406" y="2041"/>
                    <a:pt x="1455" y="2076"/>
                    <a:pt x="1503" y="2114"/>
                  </a:cubicBezTo>
                  <a:cubicBezTo>
                    <a:pt x="1529" y="2093"/>
                    <a:pt x="1551" y="2071"/>
                    <a:pt x="1575" y="2052"/>
                  </a:cubicBezTo>
                  <a:lnTo>
                    <a:pt x="2362"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7"/>
            <p:cNvSpPr/>
            <p:nvPr/>
          </p:nvSpPr>
          <p:spPr>
            <a:xfrm>
              <a:off x="4800413" y="1688191"/>
              <a:ext cx="131649" cy="115496"/>
            </a:xfrm>
            <a:custGeom>
              <a:avLst/>
              <a:gdLst/>
              <a:ahLst/>
              <a:cxnLst/>
              <a:rect l="l" t="t" r="r" b="b"/>
              <a:pathLst>
                <a:path w="2850" h="2489" extrusionOk="0">
                  <a:moveTo>
                    <a:pt x="2850" y="0"/>
                  </a:moveTo>
                  <a:lnTo>
                    <a:pt x="2850" y="0"/>
                  </a:lnTo>
                  <a:cubicBezTo>
                    <a:pt x="1879" y="770"/>
                    <a:pt x="933" y="1571"/>
                    <a:pt x="47" y="2440"/>
                  </a:cubicBezTo>
                  <a:cubicBezTo>
                    <a:pt x="31" y="2456"/>
                    <a:pt x="17" y="2474"/>
                    <a:pt x="1" y="2488"/>
                  </a:cubicBezTo>
                  <a:cubicBezTo>
                    <a:pt x="716" y="2154"/>
                    <a:pt x="1454" y="1866"/>
                    <a:pt x="2203" y="1617"/>
                  </a:cubicBezTo>
                  <a:lnTo>
                    <a:pt x="2850"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7"/>
            <p:cNvSpPr/>
            <p:nvPr/>
          </p:nvSpPr>
          <p:spPr>
            <a:xfrm>
              <a:off x="4383748" y="1768189"/>
              <a:ext cx="768597" cy="462030"/>
            </a:xfrm>
            <a:custGeom>
              <a:avLst/>
              <a:gdLst/>
              <a:ahLst/>
              <a:cxnLst/>
              <a:rect l="l" t="t" r="r" b="b"/>
              <a:pathLst>
                <a:path w="16639" h="9957" extrusionOk="0">
                  <a:moveTo>
                    <a:pt x="12551" y="1"/>
                  </a:moveTo>
                  <a:lnTo>
                    <a:pt x="12551" y="1"/>
                  </a:lnTo>
                  <a:cubicBezTo>
                    <a:pt x="12521" y="8"/>
                    <a:pt x="12494" y="17"/>
                    <a:pt x="12470" y="27"/>
                  </a:cubicBezTo>
                  <a:cubicBezTo>
                    <a:pt x="12024" y="143"/>
                    <a:pt x="11625" y="270"/>
                    <a:pt x="11195" y="413"/>
                  </a:cubicBezTo>
                  <a:cubicBezTo>
                    <a:pt x="10058" y="792"/>
                    <a:pt x="8962" y="1276"/>
                    <a:pt x="7920" y="1863"/>
                  </a:cubicBezTo>
                  <a:cubicBezTo>
                    <a:pt x="7885" y="1897"/>
                    <a:pt x="7849" y="1917"/>
                    <a:pt x="7814" y="1924"/>
                  </a:cubicBezTo>
                  <a:cubicBezTo>
                    <a:pt x="7167" y="2299"/>
                    <a:pt x="6545" y="2714"/>
                    <a:pt x="5950" y="3172"/>
                  </a:cubicBezTo>
                  <a:cubicBezTo>
                    <a:pt x="4564" y="4243"/>
                    <a:pt x="3203" y="5345"/>
                    <a:pt x="1984" y="6604"/>
                  </a:cubicBezTo>
                  <a:cubicBezTo>
                    <a:pt x="1420" y="7180"/>
                    <a:pt x="890" y="7795"/>
                    <a:pt x="387" y="8427"/>
                  </a:cubicBezTo>
                  <a:cubicBezTo>
                    <a:pt x="259" y="8558"/>
                    <a:pt x="155" y="8761"/>
                    <a:pt x="1" y="8867"/>
                  </a:cubicBezTo>
                  <a:cubicBezTo>
                    <a:pt x="346" y="9214"/>
                    <a:pt x="696" y="9592"/>
                    <a:pt x="1079" y="9877"/>
                  </a:cubicBezTo>
                  <a:cubicBezTo>
                    <a:pt x="1111" y="9904"/>
                    <a:pt x="1148" y="9931"/>
                    <a:pt x="1183" y="9956"/>
                  </a:cubicBezTo>
                  <a:cubicBezTo>
                    <a:pt x="1605" y="9344"/>
                    <a:pt x="2923" y="8354"/>
                    <a:pt x="3244" y="8069"/>
                  </a:cubicBezTo>
                  <a:cubicBezTo>
                    <a:pt x="5160" y="6528"/>
                    <a:pt x="7192" y="5132"/>
                    <a:pt x="9341" y="3938"/>
                  </a:cubicBezTo>
                  <a:cubicBezTo>
                    <a:pt x="10217" y="3439"/>
                    <a:pt x="11116" y="2987"/>
                    <a:pt x="12030" y="2557"/>
                  </a:cubicBezTo>
                  <a:cubicBezTo>
                    <a:pt x="12549" y="2331"/>
                    <a:pt x="13059" y="2057"/>
                    <a:pt x="13619" y="1942"/>
                  </a:cubicBezTo>
                  <a:cubicBezTo>
                    <a:pt x="13633" y="1939"/>
                    <a:pt x="13648" y="1938"/>
                    <a:pt x="13663" y="1938"/>
                  </a:cubicBezTo>
                  <a:cubicBezTo>
                    <a:pt x="13698" y="1938"/>
                    <a:pt x="13734" y="1945"/>
                    <a:pt x="13766" y="1959"/>
                  </a:cubicBezTo>
                  <a:cubicBezTo>
                    <a:pt x="13783" y="1957"/>
                    <a:pt x="13801" y="1956"/>
                    <a:pt x="13820" y="1956"/>
                  </a:cubicBezTo>
                  <a:cubicBezTo>
                    <a:pt x="13859" y="1956"/>
                    <a:pt x="13902" y="1961"/>
                    <a:pt x="13950" y="1974"/>
                  </a:cubicBezTo>
                  <a:cubicBezTo>
                    <a:pt x="14897" y="2267"/>
                    <a:pt x="15783" y="2717"/>
                    <a:pt x="16639" y="3214"/>
                  </a:cubicBezTo>
                  <a:cubicBezTo>
                    <a:pt x="15710" y="2567"/>
                    <a:pt x="14799" y="1945"/>
                    <a:pt x="14428" y="1717"/>
                  </a:cubicBezTo>
                  <a:cubicBezTo>
                    <a:pt x="13929" y="1410"/>
                    <a:pt x="13623" y="1345"/>
                    <a:pt x="13454" y="1345"/>
                  </a:cubicBezTo>
                  <a:cubicBezTo>
                    <a:pt x="13329" y="1345"/>
                    <a:pt x="13278" y="1381"/>
                    <a:pt x="13278" y="1381"/>
                  </a:cubicBezTo>
                  <a:lnTo>
                    <a:pt x="11146" y="1969"/>
                  </a:lnTo>
                  <a:lnTo>
                    <a:pt x="11146" y="1969"/>
                  </a:lnTo>
                  <a:lnTo>
                    <a:pt x="12551"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7"/>
            <p:cNvSpPr/>
            <p:nvPr/>
          </p:nvSpPr>
          <p:spPr>
            <a:xfrm>
              <a:off x="4595499" y="1715151"/>
              <a:ext cx="221724" cy="66680"/>
            </a:xfrm>
            <a:custGeom>
              <a:avLst/>
              <a:gdLst/>
              <a:ahLst/>
              <a:cxnLst/>
              <a:rect l="l" t="t" r="r" b="b"/>
              <a:pathLst>
                <a:path w="4800" h="1437" extrusionOk="0">
                  <a:moveTo>
                    <a:pt x="2306" y="1"/>
                  </a:moveTo>
                  <a:cubicBezTo>
                    <a:pt x="1520" y="1"/>
                    <a:pt x="815" y="232"/>
                    <a:pt x="314" y="457"/>
                  </a:cubicBezTo>
                  <a:cubicBezTo>
                    <a:pt x="207" y="545"/>
                    <a:pt x="102" y="633"/>
                    <a:pt x="0" y="727"/>
                  </a:cubicBezTo>
                  <a:cubicBezTo>
                    <a:pt x="343" y="650"/>
                    <a:pt x="694" y="609"/>
                    <a:pt x="1044" y="609"/>
                  </a:cubicBezTo>
                  <a:cubicBezTo>
                    <a:pt x="1147" y="609"/>
                    <a:pt x="1251" y="613"/>
                    <a:pt x="1354" y="620"/>
                  </a:cubicBezTo>
                  <a:cubicBezTo>
                    <a:pt x="2054" y="668"/>
                    <a:pt x="2733" y="865"/>
                    <a:pt x="3396" y="1079"/>
                  </a:cubicBezTo>
                  <a:cubicBezTo>
                    <a:pt x="3692" y="1202"/>
                    <a:pt x="4061" y="1231"/>
                    <a:pt x="4311" y="1436"/>
                  </a:cubicBezTo>
                  <a:cubicBezTo>
                    <a:pt x="4333" y="1419"/>
                    <a:pt x="4351" y="1397"/>
                    <a:pt x="4370" y="1377"/>
                  </a:cubicBezTo>
                  <a:cubicBezTo>
                    <a:pt x="4511" y="1231"/>
                    <a:pt x="4654" y="1087"/>
                    <a:pt x="4800" y="947"/>
                  </a:cubicBezTo>
                  <a:cubicBezTo>
                    <a:pt x="3970" y="235"/>
                    <a:pt x="3097" y="1"/>
                    <a:pt x="230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7"/>
            <p:cNvSpPr/>
            <p:nvPr/>
          </p:nvSpPr>
          <p:spPr>
            <a:xfrm>
              <a:off x="5540618" y="2263306"/>
              <a:ext cx="55893" cy="44361"/>
            </a:xfrm>
            <a:custGeom>
              <a:avLst/>
              <a:gdLst/>
              <a:ahLst/>
              <a:cxnLst/>
              <a:rect l="l" t="t" r="r" b="b"/>
              <a:pathLst>
                <a:path w="1210" h="956" extrusionOk="0">
                  <a:moveTo>
                    <a:pt x="1060" y="0"/>
                  </a:moveTo>
                  <a:cubicBezTo>
                    <a:pt x="969" y="80"/>
                    <a:pt x="856" y="146"/>
                    <a:pt x="744" y="182"/>
                  </a:cubicBezTo>
                  <a:cubicBezTo>
                    <a:pt x="744" y="184"/>
                    <a:pt x="744" y="184"/>
                    <a:pt x="743" y="184"/>
                  </a:cubicBezTo>
                  <a:cubicBezTo>
                    <a:pt x="631" y="228"/>
                    <a:pt x="512" y="258"/>
                    <a:pt x="400" y="295"/>
                  </a:cubicBezTo>
                  <a:cubicBezTo>
                    <a:pt x="368" y="305"/>
                    <a:pt x="338" y="315"/>
                    <a:pt x="305" y="324"/>
                  </a:cubicBezTo>
                  <a:cubicBezTo>
                    <a:pt x="338" y="582"/>
                    <a:pt x="262" y="808"/>
                    <a:pt x="1" y="848"/>
                  </a:cubicBezTo>
                  <a:cubicBezTo>
                    <a:pt x="39" y="857"/>
                    <a:pt x="81" y="880"/>
                    <a:pt x="125" y="933"/>
                  </a:cubicBezTo>
                  <a:cubicBezTo>
                    <a:pt x="176" y="949"/>
                    <a:pt x="230" y="956"/>
                    <a:pt x="286" y="956"/>
                  </a:cubicBezTo>
                  <a:cubicBezTo>
                    <a:pt x="562" y="956"/>
                    <a:pt x="874" y="776"/>
                    <a:pt x="1053" y="544"/>
                  </a:cubicBezTo>
                  <a:cubicBezTo>
                    <a:pt x="1123" y="453"/>
                    <a:pt x="1174" y="357"/>
                    <a:pt x="1195" y="261"/>
                  </a:cubicBezTo>
                  <a:cubicBezTo>
                    <a:pt x="1209" y="147"/>
                    <a:pt x="1126" y="75"/>
                    <a:pt x="106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7"/>
            <p:cNvSpPr/>
            <p:nvPr/>
          </p:nvSpPr>
          <p:spPr>
            <a:xfrm>
              <a:off x="5532580" y="2235279"/>
              <a:ext cx="62406" cy="28584"/>
            </a:xfrm>
            <a:custGeom>
              <a:avLst/>
              <a:gdLst/>
              <a:ahLst/>
              <a:cxnLst/>
              <a:rect l="l" t="t" r="r" b="b"/>
              <a:pathLst>
                <a:path w="1351" h="616" extrusionOk="0">
                  <a:moveTo>
                    <a:pt x="768" y="1"/>
                  </a:moveTo>
                  <a:cubicBezTo>
                    <a:pt x="710" y="1"/>
                    <a:pt x="650" y="5"/>
                    <a:pt x="589" y="12"/>
                  </a:cubicBezTo>
                  <a:cubicBezTo>
                    <a:pt x="388" y="21"/>
                    <a:pt x="192" y="100"/>
                    <a:pt x="0" y="132"/>
                  </a:cubicBezTo>
                  <a:cubicBezTo>
                    <a:pt x="60" y="173"/>
                    <a:pt x="117" y="219"/>
                    <a:pt x="162" y="273"/>
                  </a:cubicBezTo>
                  <a:cubicBezTo>
                    <a:pt x="191" y="300"/>
                    <a:pt x="220" y="333"/>
                    <a:pt x="246" y="368"/>
                  </a:cubicBezTo>
                  <a:cubicBezTo>
                    <a:pt x="300" y="437"/>
                    <a:pt x="350" y="523"/>
                    <a:pt x="386" y="616"/>
                  </a:cubicBezTo>
                  <a:cubicBezTo>
                    <a:pt x="455" y="597"/>
                    <a:pt x="526" y="574"/>
                    <a:pt x="593" y="547"/>
                  </a:cubicBezTo>
                  <a:cubicBezTo>
                    <a:pt x="686" y="515"/>
                    <a:pt x="780" y="474"/>
                    <a:pt x="867" y="426"/>
                  </a:cubicBezTo>
                  <a:cubicBezTo>
                    <a:pt x="1351" y="143"/>
                    <a:pt x="1113" y="1"/>
                    <a:pt x="768"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7"/>
            <p:cNvSpPr/>
            <p:nvPr/>
          </p:nvSpPr>
          <p:spPr>
            <a:xfrm>
              <a:off x="5555492" y="2301032"/>
              <a:ext cx="51967" cy="27145"/>
            </a:xfrm>
            <a:custGeom>
              <a:avLst/>
              <a:gdLst/>
              <a:ahLst/>
              <a:cxnLst/>
              <a:rect l="l" t="t" r="r" b="b"/>
              <a:pathLst>
                <a:path w="1125" h="585" extrusionOk="0">
                  <a:moveTo>
                    <a:pt x="975" y="0"/>
                  </a:moveTo>
                  <a:lnTo>
                    <a:pt x="905" y="69"/>
                  </a:lnTo>
                  <a:cubicBezTo>
                    <a:pt x="664" y="287"/>
                    <a:pt x="330" y="438"/>
                    <a:pt x="33" y="438"/>
                  </a:cubicBezTo>
                  <a:cubicBezTo>
                    <a:pt x="25" y="438"/>
                    <a:pt x="17" y="438"/>
                    <a:pt x="8" y="438"/>
                  </a:cubicBezTo>
                  <a:cubicBezTo>
                    <a:pt x="8" y="455"/>
                    <a:pt x="8" y="474"/>
                    <a:pt x="1" y="490"/>
                  </a:cubicBezTo>
                  <a:lnTo>
                    <a:pt x="1" y="492"/>
                  </a:lnTo>
                  <a:cubicBezTo>
                    <a:pt x="10" y="503"/>
                    <a:pt x="21" y="506"/>
                    <a:pt x="36" y="512"/>
                  </a:cubicBezTo>
                  <a:cubicBezTo>
                    <a:pt x="162" y="557"/>
                    <a:pt x="303" y="585"/>
                    <a:pt x="442" y="585"/>
                  </a:cubicBezTo>
                  <a:cubicBezTo>
                    <a:pt x="634" y="585"/>
                    <a:pt x="824" y="533"/>
                    <a:pt x="967" y="403"/>
                  </a:cubicBezTo>
                  <a:lnTo>
                    <a:pt x="985" y="384"/>
                  </a:lnTo>
                  <a:cubicBezTo>
                    <a:pt x="1081" y="286"/>
                    <a:pt x="1125" y="126"/>
                    <a:pt x="1007" y="27"/>
                  </a:cubicBezTo>
                  <a:cubicBezTo>
                    <a:pt x="993" y="18"/>
                    <a:pt x="985" y="9"/>
                    <a:pt x="975"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7"/>
            <p:cNvSpPr/>
            <p:nvPr/>
          </p:nvSpPr>
          <p:spPr>
            <a:xfrm>
              <a:off x="5556785" y="2337875"/>
              <a:ext cx="48271" cy="19350"/>
            </a:xfrm>
            <a:custGeom>
              <a:avLst/>
              <a:gdLst/>
              <a:ahLst/>
              <a:cxnLst/>
              <a:rect l="l" t="t" r="r" b="b"/>
              <a:pathLst>
                <a:path w="1045" h="417" extrusionOk="0">
                  <a:moveTo>
                    <a:pt x="1044" y="1"/>
                  </a:moveTo>
                  <a:cubicBezTo>
                    <a:pt x="1022" y="12"/>
                    <a:pt x="999" y="27"/>
                    <a:pt x="971" y="40"/>
                  </a:cubicBezTo>
                  <a:cubicBezTo>
                    <a:pt x="810" y="123"/>
                    <a:pt x="623" y="167"/>
                    <a:pt x="440" y="167"/>
                  </a:cubicBezTo>
                  <a:cubicBezTo>
                    <a:pt x="319" y="167"/>
                    <a:pt x="199" y="147"/>
                    <a:pt x="91" y="107"/>
                  </a:cubicBezTo>
                  <a:cubicBezTo>
                    <a:pt x="74" y="98"/>
                    <a:pt x="55" y="91"/>
                    <a:pt x="37" y="82"/>
                  </a:cubicBezTo>
                  <a:cubicBezTo>
                    <a:pt x="30" y="104"/>
                    <a:pt x="18" y="122"/>
                    <a:pt x="1" y="141"/>
                  </a:cubicBezTo>
                  <a:cubicBezTo>
                    <a:pt x="66" y="335"/>
                    <a:pt x="234" y="416"/>
                    <a:pt x="416" y="416"/>
                  </a:cubicBezTo>
                  <a:cubicBezTo>
                    <a:pt x="619" y="416"/>
                    <a:pt x="841" y="315"/>
                    <a:pt x="964" y="155"/>
                  </a:cubicBezTo>
                  <a:cubicBezTo>
                    <a:pt x="1000" y="106"/>
                    <a:pt x="1028" y="55"/>
                    <a:pt x="104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7"/>
            <p:cNvSpPr/>
            <p:nvPr/>
          </p:nvSpPr>
          <p:spPr>
            <a:xfrm>
              <a:off x="5501030" y="2250546"/>
              <a:ext cx="42451" cy="39535"/>
            </a:xfrm>
            <a:custGeom>
              <a:avLst/>
              <a:gdLst/>
              <a:ahLst/>
              <a:cxnLst/>
              <a:rect l="l" t="t" r="r" b="b"/>
              <a:pathLst>
                <a:path w="919" h="852" extrusionOk="0">
                  <a:moveTo>
                    <a:pt x="187" y="1"/>
                  </a:moveTo>
                  <a:cubicBezTo>
                    <a:pt x="143" y="1"/>
                    <a:pt x="99" y="6"/>
                    <a:pt x="55" y="19"/>
                  </a:cubicBezTo>
                  <a:cubicBezTo>
                    <a:pt x="36" y="20"/>
                    <a:pt x="18" y="26"/>
                    <a:pt x="1" y="33"/>
                  </a:cubicBezTo>
                  <a:cubicBezTo>
                    <a:pt x="16" y="109"/>
                    <a:pt x="30" y="188"/>
                    <a:pt x="59" y="259"/>
                  </a:cubicBezTo>
                  <a:cubicBezTo>
                    <a:pt x="69" y="298"/>
                    <a:pt x="85" y="338"/>
                    <a:pt x="102" y="374"/>
                  </a:cubicBezTo>
                  <a:cubicBezTo>
                    <a:pt x="110" y="393"/>
                    <a:pt x="122" y="415"/>
                    <a:pt x="135" y="437"/>
                  </a:cubicBezTo>
                  <a:cubicBezTo>
                    <a:pt x="174" y="443"/>
                    <a:pt x="212" y="470"/>
                    <a:pt x="234" y="507"/>
                  </a:cubicBezTo>
                  <a:cubicBezTo>
                    <a:pt x="341" y="634"/>
                    <a:pt x="479" y="771"/>
                    <a:pt x="633" y="829"/>
                  </a:cubicBezTo>
                  <a:cubicBezTo>
                    <a:pt x="675" y="844"/>
                    <a:pt x="711" y="851"/>
                    <a:pt x="741" y="851"/>
                  </a:cubicBezTo>
                  <a:cubicBezTo>
                    <a:pt x="898" y="851"/>
                    <a:pt x="918" y="671"/>
                    <a:pt x="846" y="510"/>
                  </a:cubicBezTo>
                  <a:cubicBezTo>
                    <a:pt x="735" y="255"/>
                    <a:pt x="476" y="1"/>
                    <a:pt x="18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7"/>
            <p:cNvSpPr/>
            <p:nvPr/>
          </p:nvSpPr>
          <p:spPr>
            <a:xfrm>
              <a:off x="5543851" y="2252402"/>
              <a:ext cx="16075" cy="11554"/>
            </a:xfrm>
            <a:custGeom>
              <a:avLst/>
              <a:gdLst/>
              <a:ahLst/>
              <a:cxnLst/>
              <a:rect l="l" t="t" r="r" b="b"/>
              <a:pathLst>
                <a:path w="348" h="249" extrusionOk="0">
                  <a:moveTo>
                    <a:pt x="1" y="1"/>
                  </a:moveTo>
                  <a:cubicBezTo>
                    <a:pt x="56" y="69"/>
                    <a:pt x="106" y="155"/>
                    <a:pt x="142" y="248"/>
                  </a:cubicBezTo>
                  <a:cubicBezTo>
                    <a:pt x="211" y="228"/>
                    <a:pt x="281" y="206"/>
                    <a:pt x="348" y="181"/>
                  </a:cubicBezTo>
                  <a:cubicBezTo>
                    <a:pt x="215" y="95"/>
                    <a:pt x="91" y="37"/>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7"/>
            <p:cNvSpPr/>
            <p:nvPr/>
          </p:nvSpPr>
          <p:spPr>
            <a:xfrm>
              <a:off x="5540433" y="2271659"/>
              <a:ext cx="48733" cy="35962"/>
            </a:xfrm>
            <a:custGeom>
              <a:avLst/>
              <a:gdLst/>
              <a:ahLst/>
              <a:cxnLst/>
              <a:rect l="l" t="t" r="r" b="b"/>
              <a:pathLst>
                <a:path w="1055" h="775" extrusionOk="0">
                  <a:moveTo>
                    <a:pt x="744" y="1"/>
                  </a:moveTo>
                  <a:cubicBezTo>
                    <a:pt x="744" y="2"/>
                    <a:pt x="744" y="2"/>
                    <a:pt x="742" y="2"/>
                  </a:cubicBezTo>
                  <a:cubicBezTo>
                    <a:pt x="632" y="46"/>
                    <a:pt x="514" y="77"/>
                    <a:pt x="400" y="113"/>
                  </a:cubicBezTo>
                  <a:cubicBezTo>
                    <a:pt x="369" y="122"/>
                    <a:pt x="339" y="134"/>
                    <a:pt x="305" y="142"/>
                  </a:cubicBezTo>
                  <a:cubicBezTo>
                    <a:pt x="339" y="400"/>
                    <a:pt x="261" y="625"/>
                    <a:pt x="1" y="667"/>
                  </a:cubicBezTo>
                  <a:cubicBezTo>
                    <a:pt x="38" y="674"/>
                    <a:pt x="81" y="699"/>
                    <a:pt x="124" y="751"/>
                  </a:cubicBezTo>
                  <a:cubicBezTo>
                    <a:pt x="176" y="767"/>
                    <a:pt x="230" y="774"/>
                    <a:pt x="285" y="774"/>
                  </a:cubicBezTo>
                  <a:cubicBezTo>
                    <a:pt x="561" y="774"/>
                    <a:pt x="873" y="594"/>
                    <a:pt x="1054" y="361"/>
                  </a:cubicBezTo>
                  <a:cubicBezTo>
                    <a:pt x="965" y="222"/>
                    <a:pt x="856" y="106"/>
                    <a:pt x="74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7"/>
            <p:cNvSpPr/>
            <p:nvPr/>
          </p:nvSpPr>
          <p:spPr>
            <a:xfrm>
              <a:off x="5555492" y="2304187"/>
              <a:ext cx="45731" cy="24083"/>
            </a:xfrm>
            <a:custGeom>
              <a:avLst/>
              <a:gdLst/>
              <a:ahLst/>
              <a:cxnLst/>
              <a:rect l="l" t="t" r="r" b="b"/>
              <a:pathLst>
                <a:path w="990" h="519" extrusionOk="0">
                  <a:moveTo>
                    <a:pt x="905" y="1"/>
                  </a:moveTo>
                  <a:cubicBezTo>
                    <a:pt x="664" y="219"/>
                    <a:pt x="330" y="370"/>
                    <a:pt x="33" y="370"/>
                  </a:cubicBezTo>
                  <a:cubicBezTo>
                    <a:pt x="25" y="370"/>
                    <a:pt x="17" y="370"/>
                    <a:pt x="8" y="370"/>
                  </a:cubicBezTo>
                  <a:cubicBezTo>
                    <a:pt x="8" y="387"/>
                    <a:pt x="8" y="406"/>
                    <a:pt x="1" y="422"/>
                  </a:cubicBezTo>
                  <a:lnTo>
                    <a:pt x="1" y="424"/>
                  </a:lnTo>
                  <a:cubicBezTo>
                    <a:pt x="10" y="435"/>
                    <a:pt x="21" y="438"/>
                    <a:pt x="36" y="444"/>
                  </a:cubicBezTo>
                  <a:cubicBezTo>
                    <a:pt x="162" y="490"/>
                    <a:pt x="304" y="518"/>
                    <a:pt x="444" y="518"/>
                  </a:cubicBezTo>
                  <a:cubicBezTo>
                    <a:pt x="636" y="518"/>
                    <a:pt x="825" y="466"/>
                    <a:pt x="970" y="336"/>
                  </a:cubicBezTo>
                  <a:lnTo>
                    <a:pt x="989" y="319"/>
                  </a:lnTo>
                  <a:cubicBezTo>
                    <a:pt x="969" y="205"/>
                    <a:pt x="941" y="97"/>
                    <a:pt x="9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7"/>
            <p:cNvSpPr/>
            <p:nvPr/>
          </p:nvSpPr>
          <p:spPr>
            <a:xfrm>
              <a:off x="5556739" y="2339639"/>
              <a:ext cx="44991" cy="17401"/>
            </a:xfrm>
            <a:custGeom>
              <a:avLst/>
              <a:gdLst/>
              <a:ahLst/>
              <a:cxnLst/>
              <a:rect l="l" t="t" r="r" b="b"/>
              <a:pathLst>
                <a:path w="974" h="375" extrusionOk="0">
                  <a:moveTo>
                    <a:pt x="974" y="1"/>
                  </a:moveTo>
                  <a:cubicBezTo>
                    <a:pt x="814" y="83"/>
                    <a:pt x="628" y="127"/>
                    <a:pt x="445" y="127"/>
                  </a:cubicBezTo>
                  <a:cubicBezTo>
                    <a:pt x="322" y="127"/>
                    <a:pt x="201" y="107"/>
                    <a:pt x="91" y="66"/>
                  </a:cubicBezTo>
                  <a:cubicBezTo>
                    <a:pt x="73" y="56"/>
                    <a:pt x="54" y="50"/>
                    <a:pt x="37" y="40"/>
                  </a:cubicBezTo>
                  <a:cubicBezTo>
                    <a:pt x="29" y="62"/>
                    <a:pt x="18" y="81"/>
                    <a:pt x="0" y="98"/>
                  </a:cubicBezTo>
                  <a:cubicBezTo>
                    <a:pt x="66" y="292"/>
                    <a:pt x="233" y="374"/>
                    <a:pt x="416" y="374"/>
                  </a:cubicBezTo>
                  <a:cubicBezTo>
                    <a:pt x="619" y="374"/>
                    <a:pt x="841" y="273"/>
                    <a:pt x="964" y="113"/>
                  </a:cubicBezTo>
                  <a:cubicBezTo>
                    <a:pt x="969" y="75"/>
                    <a:pt x="972" y="37"/>
                    <a:pt x="9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7"/>
            <p:cNvSpPr/>
            <p:nvPr/>
          </p:nvSpPr>
          <p:spPr>
            <a:xfrm>
              <a:off x="4242996" y="2368316"/>
              <a:ext cx="86657" cy="142595"/>
            </a:xfrm>
            <a:custGeom>
              <a:avLst/>
              <a:gdLst/>
              <a:ahLst/>
              <a:cxnLst/>
              <a:rect l="l" t="t" r="r" b="b"/>
              <a:pathLst>
                <a:path w="1876" h="3073" extrusionOk="0">
                  <a:moveTo>
                    <a:pt x="739" y="1"/>
                  </a:moveTo>
                  <a:cubicBezTo>
                    <a:pt x="564" y="521"/>
                    <a:pt x="403" y="1072"/>
                    <a:pt x="0" y="1468"/>
                  </a:cubicBezTo>
                  <a:cubicBezTo>
                    <a:pt x="621" y="1811"/>
                    <a:pt x="940" y="2482"/>
                    <a:pt x="1271" y="3073"/>
                  </a:cubicBezTo>
                  <a:cubicBezTo>
                    <a:pt x="1306" y="2665"/>
                    <a:pt x="1351" y="2252"/>
                    <a:pt x="1532" y="1876"/>
                  </a:cubicBezTo>
                  <a:cubicBezTo>
                    <a:pt x="1633" y="1628"/>
                    <a:pt x="1800" y="1414"/>
                    <a:pt x="1876" y="1159"/>
                  </a:cubicBezTo>
                  <a:cubicBezTo>
                    <a:pt x="1297" y="1029"/>
                    <a:pt x="907" y="550"/>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7"/>
            <p:cNvSpPr/>
            <p:nvPr/>
          </p:nvSpPr>
          <p:spPr>
            <a:xfrm>
              <a:off x="4346793" y="2611837"/>
              <a:ext cx="46377" cy="74522"/>
            </a:xfrm>
            <a:custGeom>
              <a:avLst/>
              <a:gdLst/>
              <a:ahLst/>
              <a:cxnLst/>
              <a:rect l="l" t="t" r="r" b="b"/>
              <a:pathLst>
                <a:path w="1004" h="1606" extrusionOk="0">
                  <a:moveTo>
                    <a:pt x="423" y="1"/>
                  </a:moveTo>
                  <a:cubicBezTo>
                    <a:pt x="320" y="269"/>
                    <a:pt x="224" y="560"/>
                    <a:pt x="1" y="758"/>
                  </a:cubicBezTo>
                  <a:cubicBezTo>
                    <a:pt x="235" y="1002"/>
                    <a:pt x="387" y="1315"/>
                    <a:pt x="547" y="1605"/>
                  </a:cubicBezTo>
                  <a:cubicBezTo>
                    <a:pt x="651" y="1269"/>
                    <a:pt x="808" y="951"/>
                    <a:pt x="1003" y="658"/>
                  </a:cubicBezTo>
                  <a:cubicBezTo>
                    <a:pt x="724" y="553"/>
                    <a:pt x="537" y="266"/>
                    <a:pt x="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7"/>
            <p:cNvSpPr/>
            <p:nvPr/>
          </p:nvSpPr>
          <p:spPr>
            <a:xfrm>
              <a:off x="4475673" y="2914429"/>
              <a:ext cx="60327" cy="90114"/>
            </a:xfrm>
            <a:custGeom>
              <a:avLst/>
              <a:gdLst/>
              <a:ahLst/>
              <a:cxnLst/>
              <a:rect l="l" t="t" r="r" b="b"/>
              <a:pathLst>
                <a:path w="1306" h="1942" extrusionOk="0">
                  <a:moveTo>
                    <a:pt x="204" y="0"/>
                  </a:moveTo>
                  <a:lnTo>
                    <a:pt x="204" y="0"/>
                  </a:lnTo>
                  <a:cubicBezTo>
                    <a:pt x="152" y="303"/>
                    <a:pt x="211" y="665"/>
                    <a:pt x="0" y="915"/>
                  </a:cubicBezTo>
                  <a:cubicBezTo>
                    <a:pt x="16" y="930"/>
                    <a:pt x="29" y="943"/>
                    <a:pt x="44" y="959"/>
                  </a:cubicBezTo>
                  <a:cubicBezTo>
                    <a:pt x="276" y="1226"/>
                    <a:pt x="401" y="1589"/>
                    <a:pt x="389" y="1941"/>
                  </a:cubicBezTo>
                  <a:cubicBezTo>
                    <a:pt x="571" y="1625"/>
                    <a:pt x="906" y="1438"/>
                    <a:pt x="1266" y="1438"/>
                  </a:cubicBezTo>
                  <a:cubicBezTo>
                    <a:pt x="1279" y="1438"/>
                    <a:pt x="1293" y="1438"/>
                    <a:pt x="1306" y="1439"/>
                  </a:cubicBezTo>
                  <a:cubicBezTo>
                    <a:pt x="1211" y="1109"/>
                    <a:pt x="1000" y="752"/>
                    <a:pt x="1189" y="417"/>
                  </a:cubicBezTo>
                  <a:lnTo>
                    <a:pt x="1189" y="417"/>
                  </a:lnTo>
                  <a:cubicBezTo>
                    <a:pt x="1068" y="451"/>
                    <a:pt x="963" y="467"/>
                    <a:pt x="870" y="467"/>
                  </a:cubicBezTo>
                  <a:cubicBezTo>
                    <a:pt x="584" y="467"/>
                    <a:pt x="406" y="310"/>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7"/>
            <p:cNvSpPr/>
            <p:nvPr/>
          </p:nvSpPr>
          <p:spPr>
            <a:xfrm>
              <a:off x="4362222" y="1875658"/>
              <a:ext cx="46747" cy="64267"/>
            </a:xfrm>
            <a:custGeom>
              <a:avLst/>
              <a:gdLst/>
              <a:ahLst/>
              <a:cxnLst/>
              <a:rect l="l" t="t" r="r" b="b"/>
              <a:pathLst>
                <a:path w="1012" h="1385" extrusionOk="0">
                  <a:moveTo>
                    <a:pt x="509" y="0"/>
                  </a:moveTo>
                  <a:cubicBezTo>
                    <a:pt x="388" y="204"/>
                    <a:pt x="242" y="417"/>
                    <a:pt x="0" y="483"/>
                  </a:cubicBezTo>
                  <a:cubicBezTo>
                    <a:pt x="97" y="696"/>
                    <a:pt x="124" y="945"/>
                    <a:pt x="62" y="1171"/>
                  </a:cubicBezTo>
                  <a:cubicBezTo>
                    <a:pt x="102" y="1161"/>
                    <a:pt x="145" y="1157"/>
                    <a:pt x="186" y="1157"/>
                  </a:cubicBezTo>
                  <a:cubicBezTo>
                    <a:pt x="208" y="1157"/>
                    <a:pt x="230" y="1158"/>
                    <a:pt x="251" y="1160"/>
                  </a:cubicBezTo>
                  <a:cubicBezTo>
                    <a:pt x="426" y="1178"/>
                    <a:pt x="591" y="1262"/>
                    <a:pt x="716" y="1385"/>
                  </a:cubicBezTo>
                  <a:cubicBezTo>
                    <a:pt x="717" y="1096"/>
                    <a:pt x="818" y="818"/>
                    <a:pt x="1012" y="601"/>
                  </a:cubicBezTo>
                  <a:cubicBezTo>
                    <a:pt x="764" y="481"/>
                    <a:pt x="580" y="264"/>
                    <a:pt x="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7"/>
            <p:cNvSpPr/>
            <p:nvPr/>
          </p:nvSpPr>
          <p:spPr>
            <a:xfrm>
              <a:off x="5349561" y="1738213"/>
              <a:ext cx="66286" cy="99348"/>
            </a:xfrm>
            <a:custGeom>
              <a:avLst/>
              <a:gdLst/>
              <a:ahLst/>
              <a:cxnLst/>
              <a:rect l="l" t="t" r="r" b="b"/>
              <a:pathLst>
                <a:path w="1435" h="2141" extrusionOk="0">
                  <a:moveTo>
                    <a:pt x="562" y="1"/>
                  </a:moveTo>
                  <a:cubicBezTo>
                    <a:pt x="466" y="271"/>
                    <a:pt x="263" y="510"/>
                    <a:pt x="1" y="630"/>
                  </a:cubicBezTo>
                  <a:cubicBezTo>
                    <a:pt x="37" y="664"/>
                    <a:pt x="72" y="699"/>
                    <a:pt x="107" y="734"/>
                  </a:cubicBezTo>
                  <a:cubicBezTo>
                    <a:pt x="496" y="1120"/>
                    <a:pt x="763" y="1611"/>
                    <a:pt x="897" y="2140"/>
                  </a:cubicBezTo>
                  <a:cubicBezTo>
                    <a:pt x="967" y="1639"/>
                    <a:pt x="1129" y="1141"/>
                    <a:pt x="1435" y="733"/>
                  </a:cubicBezTo>
                  <a:cubicBezTo>
                    <a:pt x="1057" y="620"/>
                    <a:pt x="678" y="405"/>
                    <a:pt x="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7"/>
            <p:cNvSpPr/>
            <p:nvPr/>
          </p:nvSpPr>
          <p:spPr>
            <a:xfrm>
              <a:off x="5426243" y="2567337"/>
              <a:ext cx="77095" cy="131458"/>
            </a:xfrm>
            <a:custGeom>
              <a:avLst/>
              <a:gdLst/>
              <a:ahLst/>
              <a:cxnLst/>
              <a:rect l="l" t="t" r="r" b="b"/>
              <a:pathLst>
                <a:path w="1669" h="2833" extrusionOk="0">
                  <a:moveTo>
                    <a:pt x="581" y="1"/>
                  </a:moveTo>
                  <a:cubicBezTo>
                    <a:pt x="467" y="397"/>
                    <a:pt x="292" y="788"/>
                    <a:pt x="1" y="1086"/>
                  </a:cubicBezTo>
                  <a:cubicBezTo>
                    <a:pt x="42" y="1123"/>
                    <a:pt x="75" y="1164"/>
                    <a:pt x="110" y="1202"/>
                  </a:cubicBezTo>
                  <a:cubicBezTo>
                    <a:pt x="515" y="1669"/>
                    <a:pt x="759" y="2251"/>
                    <a:pt x="947" y="2832"/>
                  </a:cubicBezTo>
                  <a:cubicBezTo>
                    <a:pt x="1025" y="2142"/>
                    <a:pt x="1324" y="1512"/>
                    <a:pt x="1668" y="916"/>
                  </a:cubicBezTo>
                  <a:cubicBezTo>
                    <a:pt x="1196" y="777"/>
                    <a:pt x="731" y="496"/>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7"/>
            <p:cNvSpPr/>
            <p:nvPr/>
          </p:nvSpPr>
          <p:spPr>
            <a:xfrm>
              <a:off x="5292697" y="2711881"/>
              <a:ext cx="60235" cy="99580"/>
            </a:xfrm>
            <a:custGeom>
              <a:avLst/>
              <a:gdLst/>
              <a:ahLst/>
              <a:cxnLst/>
              <a:rect l="l" t="t" r="r" b="b"/>
              <a:pathLst>
                <a:path w="1304" h="2146" extrusionOk="0">
                  <a:moveTo>
                    <a:pt x="407" y="0"/>
                  </a:moveTo>
                  <a:cubicBezTo>
                    <a:pt x="306" y="328"/>
                    <a:pt x="252" y="682"/>
                    <a:pt x="0" y="934"/>
                  </a:cubicBezTo>
                  <a:cubicBezTo>
                    <a:pt x="41" y="962"/>
                    <a:pt x="78" y="993"/>
                    <a:pt x="112" y="1023"/>
                  </a:cubicBezTo>
                  <a:cubicBezTo>
                    <a:pt x="459" y="1319"/>
                    <a:pt x="684" y="1724"/>
                    <a:pt x="851" y="2145"/>
                  </a:cubicBezTo>
                  <a:cubicBezTo>
                    <a:pt x="937" y="1695"/>
                    <a:pt x="1093" y="1265"/>
                    <a:pt x="1303" y="860"/>
                  </a:cubicBezTo>
                  <a:cubicBezTo>
                    <a:pt x="945" y="653"/>
                    <a:pt x="550" y="408"/>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7"/>
            <p:cNvSpPr/>
            <p:nvPr/>
          </p:nvSpPr>
          <p:spPr>
            <a:xfrm>
              <a:off x="5727470" y="2239131"/>
              <a:ext cx="46193" cy="54384"/>
            </a:xfrm>
            <a:custGeom>
              <a:avLst/>
              <a:gdLst/>
              <a:ahLst/>
              <a:cxnLst/>
              <a:rect l="l" t="t" r="r" b="b"/>
              <a:pathLst>
                <a:path w="1000" h="1172" extrusionOk="0">
                  <a:moveTo>
                    <a:pt x="488" y="1"/>
                  </a:moveTo>
                  <a:cubicBezTo>
                    <a:pt x="365" y="170"/>
                    <a:pt x="235" y="370"/>
                    <a:pt x="15" y="413"/>
                  </a:cubicBezTo>
                  <a:cubicBezTo>
                    <a:pt x="79" y="638"/>
                    <a:pt x="67" y="887"/>
                    <a:pt x="0" y="1110"/>
                  </a:cubicBezTo>
                  <a:cubicBezTo>
                    <a:pt x="98" y="1088"/>
                    <a:pt x="193" y="1046"/>
                    <a:pt x="293" y="1046"/>
                  </a:cubicBezTo>
                  <a:cubicBezTo>
                    <a:pt x="311" y="1046"/>
                    <a:pt x="328" y="1047"/>
                    <a:pt x="346" y="1050"/>
                  </a:cubicBezTo>
                  <a:cubicBezTo>
                    <a:pt x="443" y="1059"/>
                    <a:pt x="539" y="1087"/>
                    <a:pt x="621" y="1139"/>
                  </a:cubicBezTo>
                  <a:cubicBezTo>
                    <a:pt x="637" y="1148"/>
                    <a:pt x="650" y="1160"/>
                    <a:pt x="666" y="1171"/>
                  </a:cubicBezTo>
                  <a:cubicBezTo>
                    <a:pt x="720" y="945"/>
                    <a:pt x="819" y="714"/>
                    <a:pt x="1000" y="559"/>
                  </a:cubicBezTo>
                  <a:cubicBezTo>
                    <a:pt x="771" y="447"/>
                    <a:pt x="554" y="257"/>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7"/>
            <p:cNvSpPr/>
            <p:nvPr/>
          </p:nvSpPr>
          <p:spPr>
            <a:xfrm>
              <a:off x="5989064" y="1839882"/>
              <a:ext cx="69982" cy="66773"/>
            </a:xfrm>
            <a:custGeom>
              <a:avLst/>
              <a:gdLst/>
              <a:ahLst/>
              <a:cxnLst/>
              <a:rect l="l" t="t" r="r" b="b"/>
              <a:pathLst>
                <a:path w="1515" h="1439" extrusionOk="0">
                  <a:moveTo>
                    <a:pt x="882" y="0"/>
                  </a:moveTo>
                  <a:cubicBezTo>
                    <a:pt x="779" y="8"/>
                    <a:pt x="674" y="15"/>
                    <a:pt x="569" y="16"/>
                  </a:cubicBezTo>
                  <a:lnTo>
                    <a:pt x="432" y="16"/>
                  </a:lnTo>
                  <a:cubicBezTo>
                    <a:pt x="155" y="164"/>
                    <a:pt x="1" y="502"/>
                    <a:pt x="104" y="802"/>
                  </a:cubicBezTo>
                  <a:cubicBezTo>
                    <a:pt x="209" y="1070"/>
                    <a:pt x="450" y="1261"/>
                    <a:pt x="671" y="1439"/>
                  </a:cubicBezTo>
                  <a:cubicBezTo>
                    <a:pt x="724" y="1117"/>
                    <a:pt x="993" y="860"/>
                    <a:pt x="1515" y="795"/>
                  </a:cubicBezTo>
                  <a:cubicBezTo>
                    <a:pt x="1232" y="642"/>
                    <a:pt x="942" y="426"/>
                    <a:pt x="891" y="88"/>
                  </a:cubicBezTo>
                  <a:cubicBezTo>
                    <a:pt x="890" y="60"/>
                    <a:pt x="884" y="3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7"/>
            <p:cNvSpPr/>
            <p:nvPr/>
          </p:nvSpPr>
          <p:spPr>
            <a:xfrm>
              <a:off x="5979363" y="1918998"/>
              <a:ext cx="60836" cy="66680"/>
            </a:xfrm>
            <a:custGeom>
              <a:avLst/>
              <a:gdLst/>
              <a:ahLst/>
              <a:cxnLst/>
              <a:rect l="l" t="t" r="r" b="b"/>
              <a:pathLst>
                <a:path w="1317" h="1437" extrusionOk="0">
                  <a:moveTo>
                    <a:pt x="883" y="1"/>
                  </a:moveTo>
                  <a:cubicBezTo>
                    <a:pt x="665" y="54"/>
                    <a:pt x="472" y="168"/>
                    <a:pt x="298" y="304"/>
                  </a:cubicBezTo>
                  <a:cubicBezTo>
                    <a:pt x="1" y="540"/>
                    <a:pt x="52" y="817"/>
                    <a:pt x="234" y="1054"/>
                  </a:cubicBezTo>
                  <a:cubicBezTo>
                    <a:pt x="285" y="1124"/>
                    <a:pt x="349" y="1188"/>
                    <a:pt x="416" y="1248"/>
                  </a:cubicBezTo>
                  <a:cubicBezTo>
                    <a:pt x="501" y="1322"/>
                    <a:pt x="593" y="1385"/>
                    <a:pt x="693" y="1436"/>
                  </a:cubicBezTo>
                  <a:cubicBezTo>
                    <a:pt x="718" y="1350"/>
                    <a:pt x="751" y="1266"/>
                    <a:pt x="805" y="1187"/>
                  </a:cubicBezTo>
                  <a:cubicBezTo>
                    <a:pt x="909" y="1027"/>
                    <a:pt x="1076" y="878"/>
                    <a:pt x="1317" y="750"/>
                  </a:cubicBezTo>
                  <a:cubicBezTo>
                    <a:pt x="1072" y="516"/>
                    <a:pt x="925" y="248"/>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7"/>
            <p:cNvSpPr/>
            <p:nvPr/>
          </p:nvSpPr>
          <p:spPr>
            <a:xfrm>
              <a:off x="5959315" y="1839186"/>
              <a:ext cx="38940" cy="30440"/>
            </a:xfrm>
            <a:custGeom>
              <a:avLst/>
              <a:gdLst/>
              <a:ahLst/>
              <a:cxnLst/>
              <a:rect l="l" t="t" r="r" b="b"/>
              <a:pathLst>
                <a:path w="843" h="656" extrusionOk="0">
                  <a:moveTo>
                    <a:pt x="1" y="1"/>
                  </a:moveTo>
                  <a:lnTo>
                    <a:pt x="1" y="1"/>
                  </a:lnTo>
                  <a:cubicBezTo>
                    <a:pt x="33" y="199"/>
                    <a:pt x="187" y="380"/>
                    <a:pt x="317" y="512"/>
                  </a:cubicBezTo>
                  <a:cubicBezTo>
                    <a:pt x="381" y="569"/>
                    <a:pt x="435" y="619"/>
                    <a:pt x="506" y="652"/>
                  </a:cubicBezTo>
                  <a:cubicBezTo>
                    <a:pt x="512" y="652"/>
                    <a:pt x="514" y="655"/>
                    <a:pt x="518" y="655"/>
                  </a:cubicBezTo>
                  <a:cubicBezTo>
                    <a:pt x="508" y="429"/>
                    <a:pt x="605" y="212"/>
                    <a:pt x="843" y="33"/>
                  </a:cubicBezTo>
                  <a:cubicBezTo>
                    <a:pt x="562" y="31"/>
                    <a:pt x="282" y="2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7"/>
            <p:cNvSpPr/>
            <p:nvPr/>
          </p:nvSpPr>
          <p:spPr>
            <a:xfrm>
              <a:off x="5758836" y="1802156"/>
              <a:ext cx="215719" cy="213591"/>
            </a:xfrm>
            <a:custGeom>
              <a:avLst/>
              <a:gdLst/>
              <a:ahLst/>
              <a:cxnLst/>
              <a:rect l="l" t="t" r="r" b="b"/>
              <a:pathLst>
                <a:path w="4670" h="4603" extrusionOk="0">
                  <a:moveTo>
                    <a:pt x="2581" y="927"/>
                  </a:moveTo>
                  <a:cubicBezTo>
                    <a:pt x="2594" y="927"/>
                    <a:pt x="2608" y="929"/>
                    <a:pt x="2621" y="933"/>
                  </a:cubicBezTo>
                  <a:cubicBezTo>
                    <a:pt x="2972" y="1074"/>
                    <a:pt x="3296" y="1294"/>
                    <a:pt x="3641" y="1443"/>
                  </a:cubicBezTo>
                  <a:cubicBezTo>
                    <a:pt x="3701" y="1450"/>
                    <a:pt x="3704" y="1544"/>
                    <a:pt x="3645" y="1557"/>
                  </a:cubicBezTo>
                  <a:cubicBezTo>
                    <a:pt x="3631" y="1560"/>
                    <a:pt x="3616" y="1561"/>
                    <a:pt x="3601" y="1561"/>
                  </a:cubicBezTo>
                  <a:cubicBezTo>
                    <a:pt x="3571" y="1561"/>
                    <a:pt x="3540" y="1556"/>
                    <a:pt x="3511" y="1551"/>
                  </a:cubicBezTo>
                  <a:cubicBezTo>
                    <a:pt x="3347" y="1529"/>
                    <a:pt x="2360" y="1179"/>
                    <a:pt x="2491" y="977"/>
                  </a:cubicBezTo>
                  <a:cubicBezTo>
                    <a:pt x="2509" y="943"/>
                    <a:pt x="2544" y="927"/>
                    <a:pt x="2581" y="927"/>
                  </a:cubicBezTo>
                  <a:close/>
                  <a:moveTo>
                    <a:pt x="3083" y="2393"/>
                  </a:moveTo>
                  <a:cubicBezTo>
                    <a:pt x="3214" y="2393"/>
                    <a:pt x="3435" y="2528"/>
                    <a:pt x="3514" y="2564"/>
                  </a:cubicBezTo>
                  <a:cubicBezTo>
                    <a:pt x="3663" y="2640"/>
                    <a:pt x="3668" y="2750"/>
                    <a:pt x="3529" y="2750"/>
                  </a:cubicBezTo>
                  <a:cubicBezTo>
                    <a:pt x="3511" y="2750"/>
                    <a:pt x="3490" y="2748"/>
                    <a:pt x="3468" y="2744"/>
                  </a:cubicBezTo>
                  <a:cubicBezTo>
                    <a:pt x="3358" y="2721"/>
                    <a:pt x="2956" y="2572"/>
                    <a:pt x="2995" y="2437"/>
                  </a:cubicBezTo>
                  <a:cubicBezTo>
                    <a:pt x="3012" y="2405"/>
                    <a:pt x="3043" y="2393"/>
                    <a:pt x="3083" y="2393"/>
                  </a:cubicBezTo>
                  <a:close/>
                  <a:moveTo>
                    <a:pt x="1982" y="3287"/>
                  </a:moveTo>
                  <a:cubicBezTo>
                    <a:pt x="1990" y="3287"/>
                    <a:pt x="1998" y="3289"/>
                    <a:pt x="2006" y="3291"/>
                  </a:cubicBezTo>
                  <a:cubicBezTo>
                    <a:pt x="2424" y="3386"/>
                    <a:pt x="2818" y="3545"/>
                    <a:pt x="3229" y="3647"/>
                  </a:cubicBezTo>
                  <a:cubicBezTo>
                    <a:pt x="3252" y="3648"/>
                    <a:pt x="3271" y="3663"/>
                    <a:pt x="3271" y="3686"/>
                  </a:cubicBezTo>
                  <a:cubicBezTo>
                    <a:pt x="3265" y="3720"/>
                    <a:pt x="3231" y="3728"/>
                    <a:pt x="3191" y="3728"/>
                  </a:cubicBezTo>
                  <a:cubicBezTo>
                    <a:pt x="3157" y="3728"/>
                    <a:pt x="3119" y="3723"/>
                    <a:pt x="3091" y="3723"/>
                  </a:cubicBezTo>
                  <a:cubicBezTo>
                    <a:pt x="3084" y="3723"/>
                    <a:pt x="3078" y="3723"/>
                    <a:pt x="3073" y="3724"/>
                  </a:cubicBezTo>
                  <a:cubicBezTo>
                    <a:pt x="2683" y="3714"/>
                    <a:pt x="2305" y="3612"/>
                    <a:pt x="1947" y="3464"/>
                  </a:cubicBezTo>
                  <a:cubicBezTo>
                    <a:pt x="1904" y="3447"/>
                    <a:pt x="1885" y="3400"/>
                    <a:pt x="1895" y="3355"/>
                  </a:cubicBezTo>
                  <a:cubicBezTo>
                    <a:pt x="1905" y="3316"/>
                    <a:pt x="1943" y="3287"/>
                    <a:pt x="1982" y="3287"/>
                  </a:cubicBezTo>
                  <a:close/>
                  <a:moveTo>
                    <a:pt x="872" y="0"/>
                  </a:moveTo>
                  <a:lnTo>
                    <a:pt x="872" y="0"/>
                  </a:lnTo>
                  <a:cubicBezTo>
                    <a:pt x="1286" y="614"/>
                    <a:pt x="1819" y="1140"/>
                    <a:pt x="2322" y="1682"/>
                  </a:cubicBezTo>
                  <a:cubicBezTo>
                    <a:pt x="2449" y="1836"/>
                    <a:pt x="2720" y="2001"/>
                    <a:pt x="2599" y="2234"/>
                  </a:cubicBezTo>
                  <a:cubicBezTo>
                    <a:pt x="2484" y="2400"/>
                    <a:pt x="2236" y="2379"/>
                    <a:pt x="2063" y="2456"/>
                  </a:cubicBezTo>
                  <a:cubicBezTo>
                    <a:pt x="2001" y="2476"/>
                    <a:pt x="1939" y="2497"/>
                    <a:pt x="1873" y="2514"/>
                  </a:cubicBezTo>
                  <a:cubicBezTo>
                    <a:pt x="1262" y="2685"/>
                    <a:pt x="629" y="2711"/>
                    <a:pt x="0" y="2739"/>
                  </a:cubicBezTo>
                  <a:cubicBezTo>
                    <a:pt x="403" y="3087"/>
                    <a:pt x="831" y="3327"/>
                    <a:pt x="1302" y="3559"/>
                  </a:cubicBezTo>
                  <a:cubicBezTo>
                    <a:pt x="2127" y="3964"/>
                    <a:pt x="2987" y="4326"/>
                    <a:pt x="3874" y="4603"/>
                  </a:cubicBezTo>
                  <a:cubicBezTo>
                    <a:pt x="3794" y="4517"/>
                    <a:pt x="3721" y="4423"/>
                    <a:pt x="3658" y="4333"/>
                  </a:cubicBezTo>
                  <a:cubicBezTo>
                    <a:pt x="3371" y="3909"/>
                    <a:pt x="3739" y="3527"/>
                    <a:pt x="4134" y="3329"/>
                  </a:cubicBezTo>
                  <a:cubicBezTo>
                    <a:pt x="4236" y="3278"/>
                    <a:pt x="4338" y="3240"/>
                    <a:pt x="4432" y="3214"/>
                  </a:cubicBezTo>
                  <a:cubicBezTo>
                    <a:pt x="4234" y="3030"/>
                    <a:pt x="4014" y="2849"/>
                    <a:pt x="3925" y="2593"/>
                  </a:cubicBezTo>
                  <a:cubicBezTo>
                    <a:pt x="3753" y="2092"/>
                    <a:pt x="4190" y="1616"/>
                    <a:pt x="4670" y="1538"/>
                  </a:cubicBezTo>
                  <a:cubicBezTo>
                    <a:pt x="4419" y="1369"/>
                    <a:pt x="4144" y="1100"/>
                    <a:pt x="4160" y="786"/>
                  </a:cubicBezTo>
                  <a:cubicBezTo>
                    <a:pt x="3030" y="692"/>
                    <a:pt x="1910" y="456"/>
                    <a:pt x="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7"/>
            <p:cNvSpPr/>
            <p:nvPr/>
          </p:nvSpPr>
          <p:spPr>
            <a:xfrm>
              <a:off x="6017288" y="1960250"/>
              <a:ext cx="70397" cy="74847"/>
            </a:xfrm>
            <a:custGeom>
              <a:avLst/>
              <a:gdLst/>
              <a:ahLst/>
              <a:cxnLst/>
              <a:rect l="l" t="t" r="r" b="b"/>
              <a:pathLst>
                <a:path w="1524" h="1613" extrusionOk="0">
                  <a:moveTo>
                    <a:pt x="634" y="1"/>
                  </a:moveTo>
                  <a:cubicBezTo>
                    <a:pt x="621" y="6"/>
                    <a:pt x="608" y="14"/>
                    <a:pt x="598" y="21"/>
                  </a:cubicBezTo>
                  <a:cubicBezTo>
                    <a:pt x="439" y="105"/>
                    <a:pt x="261" y="186"/>
                    <a:pt x="161" y="331"/>
                  </a:cubicBezTo>
                  <a:cubicBezTo>
                    <a:pt x="123" y="385"/>
                    <a:pt x="101" y="448"/>
                    <a:pt x="94" y="525"/>
                  </a:cubicBezTo>
                  <a:cubicBezTo>
                    <a:pt x="0" y="942"/>
                    <a:pt x="298" y="1340"/>
                    <a:pt x="592" y="1612"/>
                  </a:cubicBezTo>
                  <a:cubicBezTo>
                    <a:pt x="629" y="1467"/>
                    <a:pt x="731" y="1340"/>
                    <a:pt x="809" y="1216"/>
                  </a:cubicBezTo>
                  <a:cubicBezTo>
                    <a:pt x="970" y="964"/>
                    <a:pt x="1257" y="844"/>
                    <a:pt x="1523" y="731"/>
                  </a:cubicBezTo>
                  <a:cubicBezTo>
                    <a:pt x="1313" y="659"/>
                    <a:pt x="1136" y="567"/>
                    <a:pt x="994" y="463"/>
                  </a:cubicBezTo>
                  <a:cubicBezTo>
                    <a:pt x="815" y="323"/>
                    <a:pt x="693" y="164"/>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7"/>
            <p:cNvSpPr/>
            <p:nvPr/>
          </p:nvSpPr>
          <p:spPr>
            <a:xfrm>
              <a:off x="6051564" y="1924891"/>
              <a:ext cx="46331" cy="60509"/>
            </a:xfrm>
            <a:custGeom>
              <a:avLst/>
              <a:gdLst/>
              <a:ahLst/>
              <a:cxnLst/>
              <a:rect l="l" t="t" r="r" b="b"/>
              <a:pathLst>
                <a:path w="1003" h="1304" extrusionOk="0">
                  <a:moveTo>
                    <a:pt x="937" y="0"/>
                  </a:moveTo>
                  <a:lnTo>
                    <a:pt x="937" y="0"/>
                  </a:lnTo>
                  <a:cubicBezTo>
                    <a:pt x="799" y="63"/>
                    <a:pt x="628" y="56"/>
                    <a:pt x="488" y="115"/>
                  </a:cubicBezTo>
                  <a:cubicBezTo>
                    <a:pt x="235" y="188"/>
                    <a:pt x="0" y="445"/>
                    <a:pt x="140" y="713"/>
                  </a:cubicBezTo>
                  <a:cubicBezTo>
                    <a:pt x="302" y="999"/>
                    <a:pt x="609" y="1130"/>
                    <a:pt x="898" y="1258"/>
                  </a:cubicBezTo>
                  <a:cubicBezTo>
                    <a:pt x="933" y="1271"/>
                    <a:pt x="969" y="1287"/>
                    <a:pt x="1003" y="1303"/>
                  </a:cubicBezTo>
                  <a:cubicBezTo>
                    <a:pt x="999" y="1289"/>
                    <a:pt x="994" y="1273"/>
                    <a:pt x="993" y="1260"/>
                  </a:cubicBezTo>
                  <a:cubicBezTo>
                    <a:pt x="901" y="846"/>
                    <a:pt x="885" y="416"/>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7"/>
            <p:cNvSpPr/>
            <p:nvPr/>
          </p:nvSpPr>
          <p:spPr>
            <a:xfrm>
              <a:off x="6243405" y="1814639"/>
              <a:ext cx="121024" cy="216328"/>
            </a:xfrm>
            <a:custGeom>
              <a:avLst/>
              <a:gdLst/>
              <a:ahLst/>
              <a:cxnLst/>
              <a:rect l="l" t="t" r="r" b="b"/>
              <a:pathLst>
                <a:path w="2620" h="4662" extrusionOk="0">
                  <a:moveTo>
                    <a:pt x="2188" y="1"/>
                  </a:moveTo>
                  <a:lnTo>
                    <a:pt x="2188" y="1"/>
                  </a:lnTo>
                  <a:cubicBezTo>
                    <a:pt x="1324" y="562"/>
                    <a:pt x="763" y="1479"/>
                    <a:pt x="438" y="2440"/>
                  </a:cubicBezTo>
                  <a:cubicBezTo>
                    <a:pt x="244" y="3022"/>
                    <a:pt x="74" y="3663"/>
                    <a:pt x="20" y="4264"/>
                  </a:cubicBezTo>
                  <a:cubicBezTo>
                    <a:pt x="15" y="4383"/>
                    <a:pt x="1" y="4509"/>
                    <a:pt x="40" y="4621"/>
                  </a:cubicBezTo>
                  <a:cubicBezTo>
                    <a:pt x="47" y="4621"/>
                    <a:pt x="55" y="4619"/>
                    <a:pt x="61" y="4619"/>
                  </a:cubicBezTo>
                  <a:cubicBezTo>
                    <a:pt x="62" y="4619"/>
                    <a:pt x="64" y="4619"/>
                    <a:pt x="66" y="4619"/>
                  </a:cubicBezTo>
                  <a:cubicBezTo>
                    <a:pt x="109" y="4619"/>
                    <a:pt x="148" y="4636"/>
                    <a:pt x="176" y="4662"/>
                  </a:cubicBezTo>
                  <a:cubicBezTo>
                    <a:pt x="941" y="4259"/>
                    <a:pt x="1805" y="2146"/>
                    <a:pt x="2117" y="1339"/>
                  </a:cubicBezTo>
                  <a:cubicBezTo>
                    <a:pt x="2204" y="1018"/>
                    <a:pt x="2620" y="174"/>
                    <a:pt x="218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7"/>
            <p:cNvSpPr/>
            <p:nvPr/>
          </p:nvSpPr>
          <p:spPr>
            <a:xfrm>
              <a:off x="6073090" y="1827956"/>
              <a:ext cx="81160" cy="83989"/>
            </a:xfrm>
            <a:custGeom>
              <a:avLst/>
              <a:gdLst/>
              <a:ahLst/>
              <a:cxnLst/>
              <a:rect l="l" t="t" r="r" b="b"/>
              <a:pathLst>
                <a:path w="1757" h="1810" extrusionOk="0">
                  <a:moveTo>
                    <a:pt x="1757" y="1"/>
                  </a:moveTo>
                  <a:lnTo>
                    <a:pt x="1757" y="1"/>
                  </a:lnTo>
                  <a:cubicBezTo>
                    <a:pt x="1426" y="37"/>
                    <a:pt x="1095" y="77"/>
                    <a:pt x="766" y="112"/>
                  </a:cubicBezTo>
                  <a:cubicBezTo>
                    <a:pt x="229" y="526"/>
                    <a:pt x="1" y="1205"/>
                    <a:pt x="511" y="1795"/>
                  </a:cubicBezTo>
                  <a:lnTo>
                    <a:pt x="525" y="1810"/>
                  </a:lnTo>
                  <a:cubicBezTo>
                    <a:pt x="723" y="1103"/>
                    <a:pt x="1169" y="456"/>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7"/>
            <p:cNvSpPr/>
            <p:nvPr/>
          </p:nvSpPr>
          <p:spPr>
            <a:xfrm>
              <a:off x="6038306" y="1835427"/>
              <a:ext cx="48687" cy="37679"/>
            </a:xfrm>
            <a:custGeom>
              <a:avLst/>
              <a:gdLst/>
              <a:ahLst/>
              <a:cxnLst/>
              <a:rect l="l" t="t" r="r" b="b"/>
              <a:pathLst>
                <a:path w="1054" h="812" extrusionOk="0">
                  <a:moveTo>
                    <a:pt x="1054" y="0"/>
                  </a:moveTo>
                  <a:cubicBezTo>
                    <a:pt x="703" y="34"/>
                    <a:pt x="353" y="63"/>
                    <a:pt x="0" y="88"/>
                  </a:cubicBezTo>
                  <a:cubicBezTo>
                    <a:pt x="76" y="417"/>
                    <a:pt x="429" y="652"/>
                    <a:pt x="711" y="797"/>
                  </a:cubicBezTo>
                  <a:cubicBezTo>
                    <a:pt x="721" y="805"/>
                    <a:pt x="735" y="806"/>
                    <a:pt x="746" y="812"/>
                  </a:cubicBezTo>
                  <a:cubicBezTo>
                    <a:pt x="751" y="518"/>
                    <a:pt x="857" y="216"/>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7"/>
            <p:cNvSpPr/>
            <p:nvPr/>
          </p:nvSpPr>
          <p:spPr>
            <a:xfrm>
              <a:off x="6020245" y="1884057"/>
              <a:ext cx="67903" cy="60741"/>
            </a:xfrm>
            <a:custGeom>
              <a:avLst/>
              <a:gdLst/>
              <a:ahLst/>
              <a:cxnLst/>
              <a:rect l="l" t="t" r="r" b="b"/>
              <a:pathLst>
                <a:path w="1470" h="1309" extrusionOk="0">
                  <a:moveTo>
                    <a:pt x="953" y="1"/>
                  </a:moveTo>
                  <a:cubicBezTo>
                    <a:pt x="899" y="1"/>
                    <a:pt x="845" y="5"/>
                    <a:pt x="792" y="18"/>
                  </a:cubicBezTo>
                  <a:cubicBezTo>
                    <a:pt x="190" y="140"/>
                    <a:pt x="0" y="602"/>
                    <a:pt x="369" y="1095"/>
                  </a:cubicBezTo>
                  <a:cubicBezTo>
                    <a:pt x="411" y="1175"/>
                    <a:pt x="481" y="1242"/>
                    <a:pt x="544" y="1309"/>
                  </a:cubicBezTo>
                  <a:cubicBezTo>
                    <a:pt x="607" y="1023"/>
                    <a:pt x="901" y="775"/>
                    <a:pt x="1470" y="688"/>
                  </a:cubicBezTo>
                  <a:cubicBezTo>
                    <a:pt x="1357" y="498"/>
                    <a:pt x="1254" y="305"/>
                    <a:pt x="1171" y="99"/>
                  </a:cubicBezTo>
                  <a:cubicBezTo>
                    <a:pt x="1164" y="70"/>
                    <a:pt x="1161" y="39"/>
                    <a:pt x="1155" y="10"/>
                  </a:cubicBezTo>
                  <a:cubicBezTo>
                    <a:pt x="1088" y="7"/>
                    <a:pt x="1021" y="1"/>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7"/>
            <p:cNvSpPr/>
            <p:nvPr/>
          </p:nvSpPr>
          <p:spPr>
            <a:xfrm>
              <a:off x="5963565" y="1995099"/>
              <a:ext cx="68642" cy="42412"/>
            </a:xfrm>
            <a:custGeom>
              <a:avLst/>
              <a:gdLst/>
              <a:ahLst/>
              <a:cxnLst/>
              <a:rect l="l" t="t" r="r" b="b"/>
              <a:pathLst>
                <a:path w="1486" h="914" extrusionOk="0">
                  <a:moveTo>
                    <a:pt x="813" y="1"/>
                  </a:moveTo>
                  <a:cubicBezTo>
                    <a:pt x="528" y="1"/>
                    <a:pt x="219" y="149"/>
                    <a:pt x="95" y="410"/>
                  </a:cubicBezTo>
                  <a:cubicBezTo>
                    <a:pt x="63" y="469"/>
                    <a:pt x="51" y="564"/>
                    <a:pt x="0" y="606"/>
                  </a:cubicBezTo>
                  <a:cubicBezTo>
                    <a:pt x="491" y="738"/>
                    <a:pt x="984" y="841"/>
                    <a:pt x="1485" y="914"/>
                  </a:cubicBezTo>
                  <a:cubicBezTo>
                    <a:pt x="1201" y="634"/>
                    <a:pt x="1028" y="324"/>
                    <a:pt x="1013" y="22"/>
                  </a:cubicBezTo>
                  <a:cubicBezTo>
                    <a:pt x="1008" y="22"/>
                    <a:pt x="1003" y="23"/>
                    <a:pt x="998" y="23"/>
                  </a:cubicBezTo>
                  <a:cubicBezTo>
                    <a:pt x="985" y="23"/>
                    <a:pt x="972" y="21"/>
                    <a:pt x="959" y="15"/>
                  </a:cubicBezTo>
                  <a:cubicBezTo>
                    <a:pt x="912" y="5"/>
                    <a:pt x="863" y="1"/>
                    <a:pt x="81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7"/>
            <p:cNvSpPr/>
            <p:nvPr/>
          </p:nvSpPr>
          <p:spPr>
            <a:xfrm>
              <a:off x="5939775" y="1878674"/>
              <a:ext cx="72615" cy="68861"/>
            </a:xfrm>
            <a:custGeom>
              <a:avLst/>
              <a:gdLst/>
              <a:ahLst/>
              <a:cxnLst/>
              <a:rect l="l" t="t" r="r" b="b"/>
              <a:pathLst>
                <a:path w="1572" h="1484" extrusionOk="0">
                  <a:moveTo>
                    <a:pt x="904" y="1"/>
                  </a:moveTo>
                  <a:cubicBezTo>
                    <a:pt x="862" y="8"/>
                    <a:pt x="820" y="18"/>
                    <a:pt x="781" y="33"/>
                  </a:cubicBezTo>
                  <a:cubicBezTo>
                    <a:pt x="5" y="351"/>
                    <a:pt x="1" y="819"/>
                    <a:pt x="598" y="1345"/>
                  </a:cubicBezTo>
                  <a:cubicBezTo>
                    <a:pt x="642" y="1388"/>
                    <a:pt x="712" y="1432"/>
                    <a:pt x="762" y="1483"/>
                  </a:cubicBezTo>
                  <a:cubicBezTo>
                    <a:pt x="824" y="1148"/>
                    <a:pt x="1116" y="851"/>
                    <a:pt x="1572" y="744"/>
                  </a:cubicBezTo>
                  <a:cubicBezTo>
                    <a:pt x="1272" y="537"/>
                    <a:pt x="1055" y="271"/>
                    <a:pt x="974" y="2"/>
                  </a:cubicBezTo>
                  <a:cubicBezTo>
                    <a:pt x="964" y="6"/>
                    <a:pt x="952" y="8"/>
                    <a:pt x="940" y="8"/>
                  </a:cubicBezTo>
                  <a:cubicBezTo>
                    <a:pt x="928" y="8"/>
                    <a:pt x="916" y="6"/>
                    <a:pt x="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7"/>
            <p:cNvSpPr/>
            <p:nvPr/>
          </p:nvSpPr>
          <p:spPr>
            <a:xfrm>
              <a:off x="6160996" y="1865357"/>
              <a:ext cx="40880" cy="41901"/>
            </a:xfrm>
            <a:custGeom>
              <a:avLst/>
              <a:gdLst/>
              <a:ahLst/>
              <a:cxnLst/>
              <a:rect l="l" t="t" r="r" b="b"/>
              <a:pathLst>
                <a:path w="885" h="903" extrusionOk="0">
                  <a:moveTo>
                    <a:pt x="510" y="1"/>
                  </a:moveTo>
                  <a:lnTo>
                    <a:pt x="510" y="1"/>
                  </a:lnTo>
                  <a:cubicBezTo>
                    <a:pt x="454" y="30"/>
                    <a:pt x="400" y="69"/>
                    <a:pt x="352" y="116"/>
                  </a:cubicBezTo>
                  <a:cubicBezTo>
                    <a:pt x="58" y="341"/>
                    <a:pt x="0" y="902"/>
                    <a:pt x="456" y="902"/>
                  </a:cubicBezTo>
                  <a:cubicBezTo>
                    <a:pt x="472" y="902"/>
                    <a:pt x="488" y="901"/>
                    <a:pt x="505" y="900"/>
                  </a:cubicBezTo>
                  <a:cubicBezTo>
                    <a:pt x="644" y="885"/>
                    <a:pt x="769" y="829"/>
                    <a:pt x="884" y="751"/>
                  </a:cubicBezTo>
                  <a:cubicBezTo>
                    <a:pt x="826" y="743"/>
                    <a:pt x="762" y="725"/>
                    <a:pt x="695" y="690"/>
                  </a:cubicBezTo>
                  <a:cubicBezTo>
                    <a:pt x="475" y="547"/>
                    <a:pt x="397" y="231"/>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7"/>
            <p:cNvSpPr/>
            <p:nvPr/>
          </p:nvSpPr>
          <p:spPr>
            <a:xfrm>
              <a:off x="6098866" y="1814267"/>
              <a:ext cx="218306" cy="227233"/>
            </a:xfrm>
            <a:custGeom>
              <a:avLst/>
              <a:gdLst/>
              <a:ahLst/>
              <a:cxnLst/>
              <a:rect l="l" t="t" r="r" b="b"/>
              <a:pathLst>
                <a:path w="4726" h="4897" extrusionOk="0">
                  <a:moveTo>
                    <a:pt x="2172" y="721"/>
                  </a:moveTo>
                  <a:cubicBezTo>
                    <a:pt x="2607" y="721"/>
                    <a:pt x="2973" y="1145"/>
                    <a:pt x="2843" y="1581"/>
                  </a:cubicBezTo>
                  <a:cubicBezTo>
                    <a:pt x="2727" y="2010"/>
                    <a:pt x="2246" y="2331"/>
                    <a:pt x="1806" y="2331"/>
                  </a:cubicBezTo>
                  <a:cubicBezTo>
                    <a:pt x="1791" y="2331"/>
                    <a:pt x="1777" y="2331"/>
                    <a:pt x="1763" y="2330"/>
                  </a:cubicBezTo>
                  <a:cubicBezTo>
                    <a:pt x="759" y="2118"/>
                    <a:pt x="1251" y="767"/>
                    <a:pt x="2095" y="726"/>
                  </a:cubicBezTo>
                  <a:cubicBezTo>
                    <a:pt x="2121" y="723"/>
                    <a:pt x="2147" y="721"/>
                    <a:pt x="2172" y="721"/>
                  </a:cubicBezTo>
                  <a:close/>
                  <a:moveTo>
                    <a:pt x="4726" y="0"/>
                  </a:moveTo>
                  <a:lnTo>
                    <a:pt x="4726" y="0"/>
                  </a:lnTo>
                  <a:cubicBezTo>
                    <a:pt x="4042" y="4"/>
                    <a:pt x="3363" y="50"/>
                    <a:pt x="2688" y="137"/>
                  </a:cubicBezTo>
                  <a:cubicBezTo>
                    <a:pt x="2376" y="165"/>
                    <a:pt x="2062" y="198"/>
                    <a:pt x="1750" y="238"/>
                  </a:cubicBezTo>
                  <a:cubicBezTo>
                    <a:pt x="620" y="1039"/>
                    <a:pt x="1" y="2297"/>
                    <a:pt x="353" y="3616"/>
                  </a:cubicBezTo>
                  <a:cubicBezTo>
                    <a:pt x="406" y="3813"/>
                    <a:pt x="477" y="4012"/>
                    <a:pt x="575" y="4209"/>
                  </a:cubicBezTo>
                  <a:cubicBezTo>
                    <a:pt x="693" y="4433"/>
                    <a:pt x="814" y="4636"/>
                    <a:pt x="968" y="4830"/>
                  </a:cubicBezTo>
                  <a:cubicBezTo>
                    <a:pt x="983" y="4850"/>
                    <a:pt x="995" y="4874"/>
                    <a:pt x="998" y="4897"/>
                  </a:cubicBezTo>
                  <a:cubicBezTo>
                    <a:pt x="1618" y="4860"/>
                    <a:pt x="2238" y="4786"/>
                    <a:pt x="2853" y="4684"/>
                  </a:cubicBezTo>
                  <a:cubicBezTo>
                    <a:pt x="2588" y="4181"/>
                    <a:pt x="2863" y="3250"/>
                    <a:pt x="2987" y="2771"/>
                  </a:cubicBezTo>
                  <a:cubicBezTo>
                    <a:pt x="3010" y="2695"/>
                    <a:pt x="3037" y="2616"/>
                    <a:pt x="3061" y="2537"/>
                  </a:cubicBezTo>
                  <a:cubicBezTo>
                    <a:pt x="3380" y="1574"/>
                    <a:pt x="3880" y="58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7"/>
            <p:cNvSpPr/>
            <p:nvPr/>
          </p:nvSpPr>
          <p:spPr>
            <a:xfrm>
              <a:off x="6054797" y="1998950"/>
              <a:ext cx="69843" cy="43804"/>
            </a:xfrm>
            <a:custGeom>
              <a:avLst/>
              <a:gdLst/>
              <a:ahLst/>
              <a:cxnLst/>
              <a:rect l="l" t="t" r="r" b="b"/>
              <a:pathLst>
                <a:path w="1512" h="944" extrusionOk="0">
                  <a:moveTo>
                    <a:pt x="1013" y="0"/>
                  </a:moveTo>
                  <a:cubicBezTo>
                    <a:pt x="1003" y="5"/>
                    <a:pt x="987" y="6"/>
                    <a:pt x="968" y="7"/>
                  </a:cubicBezTo>
                  <a:cubicBezTo>
                    <a:pt x="531" y="98"/>
                    <a:pt x="102" y="398"/>
                    <a:pt x="0" y="848"/>
                  </a:cubicBezTo>
                  <a:cubicBezTo>
                    <a:pt x="6" y="864"/>
                    <a:pt x="3" y="878"/>
                    <a:pt x="3" y="892"/>
                  </a:cubicBezTo>
                  <a:cubicBezTo>
                    <a:pt x="343" y="925"/>
                    <a:pt x="686" y="944"/>
                    <a:pt x="1029" y="944"/>
                  </a:cubicBezTo>
                  <a:cubicBezTo>
                    <a:pt x="1112" y="944"/>
                    <a:pt x="1196" y="942"/>
                    <a:pt x="1280" y="940"/>
                  </a:cubicBezTo>
                  <a:cubicBezTo>
                    <a:pt x="1356" y="939"/>
                    <a:pt x="1434" y="933"/>
                    <a:pt x="1511" y="931"/>
                  </a:cubicBezTo>
                  <a:cubicBezTo>
                    <a:pt x="1293" y="653"/>
                    <a:pt x="1128" y="335"/>
                    <a:pt x="10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7"/>
            <p:cNvSpPr/>
            <p:nvPr/>
          </p:nvSpPr>
          <p:spPr>
            <a:xfrm>
              <a:off x="5758743" y="1918720"/>
              <a:ext cx="190914" cy="96981"/>
            </a:xfrm>
            <a:custGeom>
              <a:avLst/>
              <a:gdLst/>
              <a:ahLst/>
              <a:cxnLst/>
              <a:rect l="l" t="t" r="r" b="b"/>
              <a:pathLst>
                <a:path w="4133" h="2090" extrusionOk="0">
                  <a:moveTo>
                    <a:pt x="1984" y="775"/>
                  </a:moveTo>
                  <a:cubicBezTo>
                    <a:pt x="1992" y="775"/>
                    <a:pt x="2000" y="777"/>
                    <a:pt x="2008" y="779"/>
                  </a:cubicBezTo>
                  <a:cubicBezTo>
                    <a:pt x="2426" y="874"/>
                    <a:pt x="2820" y="1033"/>
                    <a:pt x="3231" y="1135"/>
                  </a:cubicBezTo>
                  <a:cubicBezTo>
                    <a:pt x="3254" y="1136"/>
                    <a:pt x="3273" y="1151"/>
                    <a:pt x="3273" y="1174"/>
                  </a:cubicBezTo>
                  <a:cubicBezTo>
                    <a:pt x="3267" y="1208"/>
                    <a:pt x="3233" y="1216"/>
                    <a:pt x="3193" y="1216"/>
                  </a:cubicBezTo>
                  <a:cubicBezTo>
                    <a:pt x="3159" y="1216"/>
                    <a:pt x="3121" y="1211"/>
                    <a:pt x="3093" y="1211"/>
                  </a:cubicBezTo>
                  <a:cubicBezTo>
                    <a:pt x="3086" y="1211"/>
                    <a:pt x="3080" y="1211"/>
                    <a:pt x="3075" y="1212"/>
                  </a:cubicBezTo>
                  <a:cubicBezTo>
                    <a:pt x="2685" y="1202"/>
                    <a:pt x="2307" y="1100"/>
                    <a:pt x="1949" y="952"/>
                  </a:cubicBezTo>
                  <a:cubicBezTo>
                    <a:pt x="1906" y="935"/>
                    <a:pt x="1887" y="888"/>
                    <a:pt x="1897" y="843"/>
                  </a:cubicBezTo>
                  <a:cubicBezTo>
                    <a:pt x="1907" y="804"/>
                    <a:pt x="1945" y="775"/>
                    <a:pt x="1984" y="775"/>
                  </a:cubicBezTo>
                  <a:close/>
                  <a:moveTo>
                    <a:pt x="1874" y="1"/>
                  </a:moveTo>
                  <a:cubicBezTo>
                    <a:pt x="1263" y="170"/>
                    <a:pt x="629" y="197"/>
                    <a:pt x="1" y="225"/>
                  </a:cubicBezTo>
                  <a:cubicBezTo>
                    <a:pt x="403" y="573"/>
                    <a:pt x="832" y="814"/>
                    <a:pt x="1301" y="1044"/>
                  </a:cubicBezTo>
                  <a:cubicBezTo>
                    <a:pt x="2127" y="1451"/>
                    <a:pt x="2987" y="1812"/>
                    <a:pt x="3873" y="2089"/>
                  </a:cubicBezTo>
                  <a:cubicBezTo>
                    <a:pt x="3793" y="2003"/>
                    <a:pt x="3720" y="1910"/>
                    <a:pt x="3659" y="1820"/>
                  </a:cubicBezTo>
                  <a:cubicBezTo>
                    <a:pt x="3370" y="1393"/>
                    <a:pt x="3738" y="1012"/>
                    <a:pt x="4133" y="814"/>
                  </a:cubicBezTo>
                  <a:cubicBezTo>
                    <a:pt x="3267" y="546"/>
                    <a:pt x="2458" y="238"/>
                    <a:pt x="18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7"/>
            <p:cNvSpPr/>
            <p:nvPr/>
          </p:nvSpPr>
          <p:spPr>
            <a:xfrm>
              <a:off x="5924254" y="1960946"/>
              <a:ext cx="71321" cy="54616"/>
            </a:xfrm>
            <a:custGeom>
              <a:avLst/>
              <a:gdLst/>
              <a:ahLst/>
              <a:cxnLst/>
              <a:rect l="l" t="t" r="r" b="b"/>
              <a:pathLst>
                <a:path w="1544" h="1177" extrusionOk="0">
                  <a:moveTo>
                    <a:pt x="873" y="0"/>
                  </a:moveTo>
                  <a:cubicBezTo>
                    <a:pt x="783" y="22"/>
                    <a:pt x="700" y="54"/>
                    <a:pt x="614" y="96"/>
                  </a:cubicBezTo>
                  <a:cubicBezTo>
                    <a:pt x="0" y="382"/>
                    <a:pt x="185" y="907"/>
                    <a:pt x="697" y="1176"/>
                  </a:cubicBezTo>
                  <a:cubicBezTo>
                    <a:pt x="793" y="816"/>
                    <a:pt x="1207" y="662"/>
                    <a:pt x="1544" y="601"/>
                  </a:cubicBezTo>
                  <a:cubicBezTo>
                    <a:pt x="1313" y="446"/>
                    <a:pt x="1175" y="258"/>
                    <a:pt x="1114" y="67"/>
                  </a:cubicBezTo>
                  <a:cubicBezTo>
                    <a:pt x="1032" y="44"/>
                    <a:pt x="953" y="23"/>
                    <a:pt x="87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7"/>
            <p:cNvSpPr/>
            <p:nvPr/>
          </p:nvSpPr>
          <p:spPr>
            <a:xfrm>
              <a:off x="5990173" y="1967814"/>
              <a:ext cx="26422" cy="17772"/>
            </a:xfrm>
            <a:custGeom>
              <a:avLst/>
              <a:gdLst/>
              <a:ahLst/>
              <a:cxnLst/>
              <a:rect l="l" t="t" r="r" b="b"/>
              <a:pathLst>
                <a:path w="572" h="383" extrusionOk="0">
                  <a:moveTo>
                    <a:pt x="0" y="1"/>
                  </a:moveTo>
                  <a:lnTo>
                    <a:pt x="0" y="1"/>
                  </a:lnTo>
                  <a:cubicBezTo>
                    <a:pt x="54" y="71"/>
                    <a:pt x="115" y="135"/>
                    <a:pt x="182" y="195"/>
                  </a:cubicBezTo>
                  <a:cubicBezTo>
                    <a:pt x="267" y="269"/>
                    <a:pt x="359" y="332"/>
                    <a:pt x="459" y="383"/>
                  </a:cubicBezTo>
                  <a:cubicBezTo>
                    <a:pt x="484" y="297"/>
                    <a:pt x="517" y="212"/>
                    <a:pt x="571" y="132"/>
                  </a:cubicBezTo>
                  <a:cubicBezTo>
                    <a:pt x="383" y="94"/>
                    <a:pt x="192" y="50"/>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7"/>
            <p:cNvSpPr/>
            <p:nvPr/>
          </p:nvSpPr>
          <p:spPr>
            <a:xfrm>
              <a:off x="6017288" y="1975517"/>
              <a:ext cx="70397" cy="59488"/>
            </a:xfrm>
            <a:custGeom>
              <a:avLst/>
              <a:gdLst/>
              <a:ahLst/>
              <a:cxnLst/>
              <a:rect l="l" t="t" r="r" b="b"/>
              <a:pathLst>
                <a:path w="1524" h="1282" extrusionOk="0">
                  <a:moveTo>
                    <a:pt x="161" y="1"/>
                  </a:moveTo>
                  <a:cubicBezTo>
                    <a:pt x="123" y="53"/>
                    <a:pt x="101" y="118"/>
                    <a:pt x="94" y="195"/>
                  </a:cubicBezTo>
                  <a:cubicBezTo>
                    <a:pt x="0" y="612"/>
                    <a:pt x="298" y="1008"/>
                    <a:pt x="592" y="1282"/>
                  </a:cubicBezTo>
                  <a:cubicBezTo>
                    <a:pt x="629" y="1136"/>
                    <a:pt x="731" y="1008"/>
                    <a:pt x="809" y="884"/>
                  </a:cubicBezTo>
                  <a:cubicBezTo>
                    <a:pt x="970" y="633"/>
                    <a:pt x="1257" y="512"/>
                    <a:pt x="1523" y="400"/>
                  </a:cubicBezTo>
                  <a:cubicBezTo>
                    <a:pt x="1313" y="330"/>
                    <a:pt x="1136" y="236"/>
                    <a:pt x="994" y="131"/>
                  </a:cubicBezTo>
                  <a:cubicBezTo>
                    <a:pt x="725" y="104"/>
                    <a:pt x="445" y="61"/>
                    <a:pt x="1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7"/>
            <p:cNvSpPr/>
            <p:nvPr/>
          </p:nvSpPr>
          <p:spPr>
            <a:xfrm>
              <a:off x="6114987" y="1931852"/>
              <a:ext cx="125089" cy="109510"/>
            </a:xfrm>
            <a:custGeom>
              <a:avLst/>
              <a:gdLst/>
              <a:ahLst/>
              <a:cxnLst/>
              <a:rect l="l" t="t" r="r" b="b"/>
              <a:pathLst>
                <a:path w="2708" h="2360" extrusionOk="0">
                  <a:moveTo>
                    <a:pt x="2708" y="0"/>
                  </a:moveTo>
                  <a:lnTo>
                    <a:pt x="2708" y="0"/>
                  </a:lnTo>
                  <a:cubicBezTo>
                    <a:pt x="2129" y="438"/>
                    <a:pt x="1232" y="929"/>
                    <a:pt x="0" y="1079"/>
                  </a:cubicBezTo>
                  <a:cubicBezTo>
                    <a:pt x="51" y="1276"/>
                    <a:pt x="125" y="1472"/>
                    <a:pt x="223" y="1671"/>
                  </a:cubicBezTo>
                  <a:cubicBezTo>
                    <a:pt x="343" y="1895"/>
                    <a:pt x="464" y="2099"/>
                    <a:pt x="617" y="2291"/>
                  </a:cubicBezTo>
                  <a:cubicBezTo>
                    <a:pt x="628" y="2313"/>
                    <a:pt x="640" y="2335"/>
                    <a:pt x="646" y="2360"/>
                  </a:cubicBezTo>
                  <a:cubicBezTo>
                    <a:pt x="1267" y="2325"/>
                    <a:pt x="1886" y="2251"/>
                    <a:pt x="2500" y="2146"/>
                  </a:cubicBezTo>
                  <a:cubicBezTo>
                    <a:pt x="2237" y="1646"/>
                    <a:pt x="2513" y="710"/>
                    <a:pt x="2635" y="234"/>
                  </a:cubicBezTo>
                  <a:cubicBezTo>
                    <a:pt x="2660" y="156"/>
                    <a:pt x="2683" y="79"/>
                    <a:pt x="270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7"/>
            <p:cNvSpPr/>
            <p:nvPr/>
          </p:nvSpPr>
          <p:spPr>
            <a:xfrm>
              <a:off x="3975860" y="2063728"/>
              <a:ext cx="36677" cy="48073"/>
            </a:xfrm>
            <a:custGeom>
              <a:avLst/>
              <a:gdLst/>
              <a:ahLst/>
              <a:cxnLst/>
              <a:rect l="l" t="t" r="r" b="b"/>
              <a:pathLst>
                <a:path w="794" h="1036" extrusionOk="0">
                  <a:moveTo>
                    <a:pt x="397" y="0"/>
                  </a:moveTo>
                  <a:cubicBezTo>
                    <a:pt x="387" y="2"/>
                    <a:pt x="379" y="8"/>
                    <a:pt x="371" y="9"/>
                  </a:cubicBezTo>
                  <a:cubicBezTo>
                    <a:pt x="204" y="86"/>
                    <a:pt x="35" y="225"/>
                    <a:pt x="25" y="423"/>
                  </a:cubicBezTo>
                  <a:cubicBezTo>
                    <a:pt x="0" y="658"/>
                    <a:pt x="145" y="854"/>
                    <a:pt x="277" y="1035"/>
                  </a:cubicBezTo>
                  <a:cubicBezTo>
                    <a:pt x="365" y="881"/>
                    <a:pt x="535" y="747"/>
                    <a:pt x="793" y="647"/>
                  </a:cubicBezTo>
                  <a:cubicBezTo>
                    <a:pt x="579" y="423"/>
                    <a:pt x="442" y="207"/>
                    <a:pt x="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7"/>
            <p:cNvSpPr/>
            <p:nvPr/>
          </p:nvSpPr>
          <p:spPr>
            <a:xfrm>
              <a:off x="3996462" y="2029158"/>
              <a:ext cx="54784" cy="55033"/>
            </a:xfrm>
            <a:custGeom>
              <a:avLst/>
              <a:gdLst/>
              <a:ahLst/>
              <a:cxnLst/>
              <a:rect l="l" t="t" r="r" b="b"/>
              <a:pathLst>
                <a:path w="1186" h="1186" extrusionOk="0">
                  <a:moveTo>
                    <a:pt x="733" y="1"/>
                  </a:moveTo>
                  <a:cubicBezTo>
                    <a:pt x="669" y="49"/>
                    <a:pt x="580" y="81"/>
                    <a:pt x="515" y="110"/>
                  </a:cubicBezTo>
                  <a:cubicBezTo>
                    <a:pt x="0" y="304"/>
                    <a:pt x="252" y="820"/>
                    <a:pt x="502" y="1126"/>
                  </a:cubicBezTo>
                  <a:cubicBezTo>
                    <a:pt x="516" y="1146"/>
                    <a:pt x="535" y="1167"/>
                    <a:pt x="553" y="1186"/>
                  </a:cubicBezTo>
                  <a:cubicBezTo>
                    <a:pt x="551" y="893"/>
                    <a:pt x="742" y="639"/>
                    <a:pt x="1185" y="477"/>
                  </a:cubicBezTo>
                  <a:cubicBezTo>
                    <a:pt x="1012" y="366"/>
                    <a:pt x="821" y="199"/>
                    <a:pt x="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7"/>
            <p:cNvSpPr/>
            <p:nvPr/>
          </p:nvSpPr>
          <p:spPr>
            <a:xfrm>
              <a:off x="3985006" y="2007859"/>
              <a:ext cx="31688" cy="38375"/>
            </a:xfrm>
            <a:custGeom>
              <a:avLst/>
              <a:gdLst/>
              <a:ahLst/>
              <a:cxnLst/>
              <a:rect l="l" t="t" r="r" b="b"/>
              <a:pathLst>
                <a:path w="686" h="827" extrusionOk="0">
                  <a:moveTo>
                    <a:pt x="1" y="1"/>
                  </a:moveTo>
                  <a:cubicBezTo>
                    <a:pt x="11" y="286"/>
                    <a:pt x="70" y="581"/>
                    <a:pt x="219" y="827"/>
                  </a:cubicBezTo>
                  <a:cubicBezTo>
                    <a:pt x="285" y="643"/>
                    <a:pt x="436" y="463"/>
                    <a:pt x="686" y="289"/>
                  </a:cubicBezTo>
                  <a:cubicBezTo>
                    <a:pt x="586" y="221"/>
                    <a:pt x="487" y="151"/>
                    <a:pt x="391" y="76"/>
                  </a:cubicBezTo>
                  <a:cubicBezTo>
                    <a:pt x="260" y="53"/>
                    <a:pt x="130" y="2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7"/>
            <p:cNvSpPr/>
            <p:nvPr/>
          </p:nvSpPr>
          <p:spPr>
            <a:xfrm>
              <a:off x="3955257" y="2130270"/>
              <a:ext cx="47163" cy="27424"/>
            </a:xfrm>
            <a:custGeom>
              <a:avLst/>
              <a:gdLst/>
              <a:ahLst/>
              <a:cxnLst/>
              <a:rect l="l" t="t" r="r" b="b"/>
              <a:pathLst>
                <a:path w="1021" h="591" extrusionOk="0">
                  <a:moveTo>
                    <a:pt x="677" y="0"/>
                  </a:moveTo>
                  <a:cubicBezTo>
                    <a:pt x="612" y="34"/>
                    <a:pt x="538" y="62"/>
                    <a:pt x="483" y="88"/>
                  </a:cubicBezTo>
                  <a:cubicBezTo>
                    <a:pt x="296" y="177"/>
                    <a:pt x="153" y="279"/>
                    <a:pt x="8" y="410"/>
                  </a:cubicBezTo>
                  <a:cubicBezTo>
                    <a:pt x="6" y="411"/>
                    <a:pt x="2" y="411"/>
                    <a:pt x="0" y="416"/>
                  </a:cubicBezTo>
                  <a:cubicBezTo>
                    <a:pt x="118" y="476"/>
                    <a:pt x="235" y="534"/>
                    <a:pt x="356" y="591"/>
                  </a:cubicBezTo>
                  <a:cubicBezTo>
                    <a:pt x="553" y="532"/>
                    <a:pt x="917" y="554"/>
                    <a:pt x="1021" y="521"/>
                  </a:cubicBezTo>
                  <a:cubicBezTo>
                    <a:pt x="833" y="350"/>
                    <a:pt x="720" y="171"/>
                    <a:pt x="67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7"/>
            <p:cNvSpPr/>
            <p:nvPr/>
          </p:nvSpPr>
          <p:spPr>
            <a:xfrm>
              <a:off x="3836956" y="1965076"/>
              <a:ext cx="149433" cy="179299"/>
            </a:xfrm>
            <a:custGeom>
              <a:avLst/>
              <a:gdLst/>
              <a:ahLst/>
              <a:cxnLst/>
              <a:rect l="l" t="t" r="r" b="b"/>
              <a:pathLst>
                <a:path w="3235" h="3864" extrusionOk="0">
                  <a:moveTo>
                    <a:pt x="1872" y="984"/>
                  </a:moveTo>
                  <a:cubicBezTo>
                    <a:pt x="1884" y="984"/>
                    <a:pt x="1896" y="986"/>
                    <a:pt x="1907" y="991"/>
                  </a:cubicBezTo>
                  <a:cubicBezTo>
                    <a:pt x="2226" y="1106"/>
                    <a:pt x="2518" y="1290"/>
                    <a:pt x="2808" y="1463"/>
                  </a:cubicBezTo>
                  <a:cubicBezTo>
                    <a:pt x="2902" y="1507"/>
                    <a:pt x="2855" y="1633"/>
                    <a:pt x="2774" y="1633"/>
                  </a:cubicBezTo>
                  <a:cubicBezTo>
                    <a:pt x="2760" y="1633"/>
                    <a:pt x="2746" y="1629"/>
                    <a:pt x="2730" y="1621"/>
                  </a:cubicBezTo>
                  <a:cubicBezTo>
                    <a:pt x="2542" y="1583"/>
                    <a:pt x="1713" y="1248"/>
                    <a:pt x="1793" y="1027"/>
                  </a:cubicBezTo>
                  <a:cubicBezTo>
                    <a:pt x="1810" y="999"/>
                    <a:pt x="1841" y="984"/>
                    <a:pt x="1872" y="984"/>
                  </a:cubicBezTo>
                  <a:close/>
                  <a:moveTo>
                    <a:pt x="2467" y="2086"/>
                  </a:moveTo>
                  <a:cubicBezTo>
                    <a:pt x="2541" y="2086"/>
                    <a:pt x="2625" y="2128"/>
                    <a:pt x="2669" y="2176"/>
                  </a:cubicBezTo>
                  <a:cubicBezTo>
                    <a:pt x="2751" y="2263"/>
                    <a:pt x="2691" y="2386"/>
                    <a:pt x="2585" y="2386"/>
                  </a:cubicBezTo>
                  <a:cubicBezTo>
                    <a:pt x="2575" y="2386"/>
                    <a:pt x="2565" y="2385"/>
                    <a:pt x="2554" y="2383"/>
                  </a:cubicBezTo>
                  <a:cubicBezTo>
                    <a:pt x="2454" y="2361"/>
                    <a:pt x="2305" y="2249"/>
                    <a:pt x="2359" y="2135"/>
                  </a:cubicBezTo>
                  <a:cubicBezTo>
                    <a:pt x="2385" y="2100"/>
                    <a:pt x="2424" y="2086"/>
                    <a:pt x="2467" y="2086"/>
                  </a:cubicBezTo>
                  <a:close/>
                  <a:moveTo>
                    <a:pt x="1455" y="2775"/>
                  </a:moveTo>
                  <a:cubicBezTo>
                    <a:pt x="1460" y="2775"/>
                    <a:pt x="1465" y="2776"/>
                    <a:pt x="1470" y="2776"/>
                  </a:cubicBezTo>
                  <a:cubicBezTo>
                    <a:pt x="1824" y="2820"/>
                    <a:pt x="2191" y="2854"/>
                    <a:pt x="2529" y="2964"/>
                  </a:cubicBezTo>
                  <a:cubicBezTo>
                    <a:pt x="2677" y="3108"/>
                    <a:pt x="2459" y="3193"/>
                    <a:pt x="2310" y="3193"/>
                  </a:cubicBezTo>
                  <a:cubicBezTo>
                    <a:pt x="2290" y="3193"/>
                    <a:pt x="2272" y="3192"/>
                    <a:pt x="2255" y="3189"/>
                  </a:cubicBezTo>
                  <a:cubicBezTo>
                    <a:pt x="1970" y="3168"/>
                    <a:pt x="1694" y="3082"/>
                    <a:pt x="1426" y="2985"/>
                  </a:cubicBezTo>
                  <a:cubicBezTo>
                    <a:pt x="1375" y="2967"/>
                    <a:pt x="1340" y="2921"/>
                    <a:pt x="1350" y="2870"/>
                  </a:cubicBezTo>
                  <a:cubicBezTo>
                    <a:pt x="1357" y="2816"/>
                    <a:pt x="1403" y="2775"/>
                    <a:pt x="1455" y="2775"/>
                  </a:cubicBezTo>
                  <a:close/>
                  <a:moveTo>
                    <a:pt x="391" y="0"/>
                  </a:moveTo>
                  <a:lnTo>
                    <a:pt x="391" y="0"/>
                  </a:lnTo>
                  <a:cubicBezTo>
                    <a:pt x="719" y="663"/>
                    <a:pt x="1266" y="1173"/>
                    <a:pt x="1779" y="1695"/>
                  </a:cubicBezTo>
                  <a:cubicBezTo>
                    <a:pt x="1913" y="1851"/>
                    <a:pt x="2155" y="1976"/>
                    <a:pt x="2150" y="2207"/>
                  </a:cubicBezTo>
                  <a:cubicBezTo>
                    <a:pt x="2131" y="2336"/>
                    <a:pt x="2029" y="2411"/>
                    <a:pt x="1884" y="2448"/>
                  </a:cubicBezTo>
                  <a:cubicBezTo>
                    <a:pt x="1794" y="2473"/>
                    <a:pt x="1686" y="2484"/>
                    <a:pt x="1567" y="2484"/>
                  </a:cubicBezTo>
                  <a:cubicBezTo>
                    <a:pt x="1012" y="2484"/>
                    <a:pt x="229" y="2251"/>
                    <a:pt x="1" y="2141"/>
                  </a:cubicBezTo>
                  <a:lnTo>
                    <a:pt x="1" y="2141"/>
                  </a:lnTo>
                  <a:cubicBezTo>
                    <a:pt x="579" y="2762"/>
                    <a:pt x="1417" y="3359"/>
                    <a:pt x="2357" y="3864"/>
                  </a:cubicBezTo>
                  <a:cubicBezTo>
                    <a:pt x="2356" y="3645"/>
                    <a:pt x="2918" y="3448"/>
                    <a:pt x="3057" y="3349"/>
                  </a:cubicBezTo>
                  <a:cubicBezTo>
                    <a:pt x="2956" y="3228"/>
                    <a:pt x="2879" y="3098"/>
                    <a:pt x="2828" y="2970"/>
                  </a:cubicBezTo>
                  <a:cubicBezTo>
                    <a:pt x="2676" y="2585"/>
                    <a:pt x="2758" y="2188"/>
                    <a:pt x="3235" y="1965"/>
                  </a:cubicBezTo>
                  <a:cubicBezTo>
                    <a:pt x="3004" y="1656"/>
                    <a:pt x="2837" y="1258"/>
                    <a:pt x="2975" y="879"/>
                  </a:cubicBezTo>
                  <a:cubicBezTo>
                    <a:pt x="2975" y="876"/>
                    <a:pt x="2977" y="876"/>
                    <a:pt x="2977" y="873"/>
                  </a:cubicBezTo>
                  <a:cubicBezTo>
                    <a:pt x="2089" y="669"/>
                    <a:pt x="1222" y="376"/>
                    <a:pt x="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7"/>
            <p:cNvSpPr/>
            <p:nvPr/>
          </p:nvSpPr>
          <p:spPr>
            <a:xfrm>
              <a:off x="4039468" y="2016676"/>
              <a:ext cx="44761" cy="30254"/>
            </a:xfrm>
            <a:custGeom>
              <a:avLst/>
              <a:gdLst/>
              <a:ahLst/>
              <a:cxnLst/>
              <a:rect l="l" t="t" r="r" b="b"/>
              <a:pathLst>
                <a:path w="969" h="652" extrusionOk="0">
                  <a:moveTo>
                    <a:pt x="1" y="0"/>
                  </a:moveTo>
                  <a:cubicBezTo>
                    <a:pt x="21" y="316"/>
                    <a:pt x="428" y="461"/>
                    <a:pt x="623" y="651"/>
                  </a:cubicBezTo>
                  <a:cubicBezTo>
                    <a:pt x="659" y="459"/>
                    <a:pt x="757" y="270"/>
                    <a:pt x="917" y="106"/>
                  </a:cubicBezTo>
                  <a:cubicBezTo>
                    <a:pt x="933" y="92"/>
                    <a:pt x="951" y="80"/>
                    <a:pt x="968" y="63"/>
                  </a:cubicBezTo>
                  <a:cubicBezTo>
                    <a:pt x="874" y="63"/>
                    <a:pt x="779" y="61"/>
                    <a:pt x="684" y="58"/>
                  </a:cubicBezTo>
                  <a:cubicBezTo>
                    <a:pt x="454" y="47"/>
                    <a:pt x="229" y="2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7"/>
            <p:cNvSpPr/>
            <p:nvPr/>
          </p:nvSpPr>
          <p:spPr>
            <a:xfrm>
              <a:off x="4078779" y="2017650"/>
              <a:ext cx="58018" cy="66216"/>
            </a:xfrm>
            <a:custGeom>
              <a:avLst/>
              <a:gdLst/>
              <a:ahLst/>
              <a:cxnLst/>
              <a:rect l="l" t="t" r="r" b="b"/>
              <a:pathLst>
                <a:path w="1256" h="1427" extrusionOk="0">
                  <a:moveTo>
                    <a:pt x="1256" y="1"/>
                  </a:moveTo>
                  <a:cubicBezTo>
                    <a:pt x="999" y="20"/>
                    <a:pt x="744" y="37"/>
                    <a:pt x="487" y="45"/>
                  </a:cubicBezTo>
                  <a:cubicBezTo>
                    <a:pt x="238" y="183"/>
                    <a:pt x="49" y="453"/>
                    <a:pt x="15" y="740"/>
                  </a:cubicBezTo>
                  <a:cubicBezTo>
                    <a:pt x="1" y="1001"/>
                    <a:pt x="177" y="1215"/>
                    <a:pt x="336" y="1403"/>
                  </a:cubicBezTo>
                  <a:cubicBezTo>
                    <a:pt x="343" y="1410"/>
                    <a:pt x="350" y="1417"/>
                    <a:pt x="356" y="1426"/>
                  </a:cubicBezTo>
                  <a:cubicBezTo>
                    <a:pt x="537" y="880"/>
                    <a:pt x="840" y="381"/>
                    <a:pt x="1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7"/>
            <p:cNvSpPr/>
            <p:nvPr/>
          </p:nvSpPr>
          <p:spPr>
            <a:xfrm>
              <a:off x="4020159" y="2129388"/>
              <a:ext cx="58526" cy="55033"/>
            </a:xfrm>
            <a:custGeom>
              <a:avLst/>
              <a:gdLst/>
              <a:ahLst/>
              <a:cxnLst/>
              <a:rect l="l" t="t" r="r" b="b"/>
              <a:pathLst>
                <a:path w="1267" h="1186" extrusionOk="0">
                  <a:moveTo>
                    <a:pt x="588" y="1"/>
                  </a:moveTo>
                  <a:cubicBezTo>
                    <a:pt x="507" y="38"/>
                    <a:pt x="426" y="82"/>
                    <a:pt x="356" y="140"/>
                  </a:cubicBezTo>
                  <a:cubicBezTo>
                    <a:pt x="299" y="184"/>
                    <a:pt x="248" y="240"/>
                    <a:pt x="206" y="304"/>
                  </a:cubicBezTo>
                  <a:cubicBezTo>
                    <a:pt x="0" y="643"/>
                    <a:pt x="340" y="925"/>
                    <a:pt x="506" y="1185"/>
                  </a:cubicBezTo>
                  <a:cubicBezTo>
                    <a:pt x="656" y="984"/>
                    <a:pt x="1134" y="809"/>
                    <a:pt x="1267" y="726"/>
                  </a:cubicBezTo>
                  <a:cubicBezTo>
                    <a:pt x="1042" y="589"/>
                    <a:pt x="867" y="442"/>
                    <a:pt x="746" y="289"/>
                  </a:cubicBezTo>
                  <a:cubicBezTo>
                    <a:pt x="672" y="191"/>
                    <a:pt x="615" y="95"/>
                    <a:pt x="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7"/>
            <p:cNvSpPr/>
            <p:nvPr/>
          </p:nvSpPr>
          <p:spPr>
            <a:xfrm>
              <a:off x="4050924" y="2098902"/>
              <a:ext cx="40372" cy="54894"/>
            </a:xfrm>
            <a:custGeom>
              <a:avLst/>
              <a:gdLst/>
              <a:ahLst/>
              <a:cxnLst/>
              <a:rect l="l" t="t" r="r" b="b"/>
              <a:pathLst>
                <a:path w="874" h="1183" extrusionOk="0">
                  <a:moveTo>
                    <a:pt x="873" y="0"/>
                  </a:moveTo>
                  <a:cubicBezTo>
                    <a:pt x="684" y="54"/>
                    <a:pt x="486" y="104"/>
                    <a:pt x="340" y="244"/>
                  </a:cubicBezTo>
                  <a:cubicBezTo>
                    <a:pt x="0" y="542"/>
                    <a:pt x="458" y="940"/>
                    <a:pt x="701" y="1122"/>
                  </a:cubicBezTo>
                  <a:cubicBezTo>
                    <a:pt x="736" y="1143"/>
                    <a:pt x="770" y="1162"/>
                    <a:pt x="796" y="1182"/>
                  </a:cubicBezTo>
                  <a:cubicBezTo>
                    <a:pt x="793" y="1168"/>
                    <a:pt x="793" y="1154"/>
                    <a:pt x="792" y="1140"/>
                  </a:cubicBezTo>
                  <a:cubicBezTo>
                    <a:pt x="755" y="765"/>
                    <a:pt x="783" y="378"/>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7"/>
            <p:cNvSpPr/>
            <p:nvPr/>
          </p:nvSpPr>
          <p:spPr>
            <a:xfrm>
              <a:off x="3997247" y="2100572"/>
              <a:ext cx="42405" cy="46867"/>
            </a:xfrm>
            <a:custGeom>
              <a:avLst/>
              <a:gdLst/>
              <a:ahLst/>
              <a:cxnLst/>
              <a:rect l="l" t="t" r="r" b="b"/>
              <a:pathLst>
                <a:path w="918" h="1010" extrusionOk="0">
                  <a:moveTo>
                    <a:pt x="623" y="1"/>
                  </a:moveTo>
                  <a:cubicBezTo>
                    <a:pt x="605" y="10"/>
                    <a:pt x="586" y="17"/>
                    <a:pt x="566" y="17"/>
                  </a:cubicBezTo>
                  <a:cubicBezTo>
                    <a:pt x="560" y="17"/>
                    <a:pt x="555" y="17"/>
                    <a:pt x="549" y="15"/>
                  </a:cubicBezTo>
                  <a:cubicBezTo>
                    <a:pt x="218" y="88"/>
                    <a:pt x="53" y="222"/>
                    <a:pt x="28" y="393"/>
                  </a:cubicBezTo>
                  <a:cubicBezTo>
                    <a:pt x="1" y="571"/>
                    <a:pt x="126" y="788"/>
                    <a:pt x="365" y="1005"/>
                  </a:cubicBezTo>
                  <a:lnTo>
                    <a:pt x="371" y="1009"/>
                  </a:lnTo>
                  <a:cubicBezTo>
                    <a:pt x="402" y="877"/>
                    <a:pt x="469" y="751"/>
                    <a:pt x="575" y="645"/>
                  </a:cubicBezTo>
                  <a:cubicBezTo>
                    <a:pt x="660" y="557"/>
                    <a:pt x="773" y="480"/>
                    <a:pt x="917" y="419"/>
                  </a:cubicBezTo>
                  <a:cubicBezTo>
                    <a:pt x="789" y="283"/>
                    <a:pt x="693" y="142"/>
                    <a:pt x="6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7"/>
            <p:cNvSpPr/>
            <p:nvPr/>
          </p:nvSpPr>
          <p:spPr>
            <a:xfrm>
              <a:off x="4026672" y="2057232"/>
              <a:ext cx="55985" cy="53456"/>
            </a:xfrm>
            <a:custGeom>
              <a:avLst/>
              <a:gdLst/>
              <a:ahLst/>
              <a:cxnLst/>
              <a:rect l="l" t="t" r="r" b="b"/>
              <a:pathLst>
                <a:path w="1212" h="1152" extrusionOk="0">
                  <a:moveTo>
                    <a:pt x="884" y="0"/>
                  </a:moveTo>
                  <a:cubicBezTo>
                    <a:pt x="846" y="38"/>
                    <a:pt x="793" y="69"/>
                    <a:pt x="734" y="78"/>
                  </a:cubicBezTo>
                  <a:cubicBezTo>
                    <a:pt x="1" y="274"/>
                    <a:pt x="75" y="632"/>
                    <a:pt x="493" y="1140"/>
                  </a:cubicBezTo>
                  <a:lnTo>
                    <a:pt x="503" y="1152"/>
                  </a:lnTo>
                  <a:cubicBezTo>
                    <a:pt x="616" y="981"/>
                    <a:pt x="843" y="838"/>
                    <a:pt x="1212" y="734"/>
                  </a:cubicBezTo>
                  <a:cubicBezTo>
                    <a:pt x="1008" y="521"/>
                    <a:pt x="896" y="260"/>
                    <a:pt x="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7"/>
            <p:cNvSpPr/>
            <p:nvPr/>
          </p:nvSpPr>
          <p:spPr>
            <a:xfrm>
              <a:off x="3984682" y="2161128"/>
              <a:ext cx="35568" cy="17401"/>
            </a:xfrm>
            <a:custGeom>
              <a:avLst/>
              <a:gdLst/>
              <a:ahLst/>
              <a:cxnLst/>
              <a:rect l="l" t="t" r="r" b="b"/>
              <a:pathLst>
                <a:path w="770" h="375" extrusionOk="0">
                  <a:moveTo>
                    <a:pt x="423" y="0"/>
                  </a:moveTo>
                  <a:cubicBezTo>
                    <a:pt x="408" y="0"/>
                    <a:pt x="393" y="1"/>
                    <a:pt x="378" y="3"/>
                  </a:cubicBezTo>
                  <a:cubicBezTo>
                    <a:pt x="254" y="13"/>
                    <a:pt x="127" y="32"/>
                    <a:pt x="0" y="58"/>
                  </a:cubicBezTo>
                  <a:cubicBezTo>
                    <a:pt x="254" y="171"/>
                    <a:pt x="513" y="277"/>
                    <a:pt x="770" y="375"/>
                  </a:cubicBezTo>
                  <a:cubicBezTo>
                    <a:pt x="695" y="255"/>
                    <a:pt x="650" y="131"/>
                    <a:pt x="631" y="4"/>
                  </a:cubicBezTo>
                  <a:cubicBezTo>
                    <a:pt x="613" y="8"/>
                    <a:pt x="595" y="9"/>
                    <a:pt x="576" y="9"/>
                  </a:cubicBezTo>
                  <a:cubicBezTo>
                    <a:pt x="526" y="9"/>
                    <a:pt x="475" y="0"/>
                    <a:pt x="42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7"/>
            <p:cNvSpPr/>
            <p:nvPr/>
          </p:nvSpPr>
          <p:spPr>
            <a:xfrm>
              <a:off x="4098873" y="2004286"/>
              <a:ext cx="132157" cy="203104"/>
            </a:xfrm>
            <a:custGeom>
              <a:avLst/>
              <a:gdLst/>
              <a:ahLst/>
              <a:cxnLst/>
              <a:rect l="l" t="t" r="r" b="b"/>
              <a:pathLst>
                <a:path w="2861" h="4377" extrusionOk="0">
                  <a:moveTo>
                    <a:pt x="1663" y="671"/>
                  </a:moveTo>
                  <a:cubicBezTo>
                    <a:pt x="1713" y="671"/>
                    <a:pt x="1762" y="680"/>
                    <a:pt x="1810" y="700"/>
                  </a:cubicBezTo>
                  <a:cubicBezTo>
                    <a:pt x="2336" y="1031"/>
                    <a:pt x="1748" y="2231"/>
                    <a:pt x="1170" y="2231"/>
                  </a:cubicBezTo>
                  <a:cubicBezTo>
                    <a:pt x="1101" y="2231"/>
                    <a:pt x="1032" y="2214"/>
                    <a:pt x="965" y="2176"/>
                  </a:cubicBezTo>
                  <a:cubicBezTo>
                    <a:pt x="477" y="1812"/>
                    <a:pt x="1104" y="671"/>
                    <a:pt x="1663" y="671"/>
                  </a:cubicBezTo>
                  <a:close/>
                  <a:moveTo>
                    <a:pt x="2861" y="0"/>
                  </a:moveTo>
                  <a:cubicBezTo>
                    <a:pt x="2567" y="56"/>
                    <a:pt x="2269" y="114"/>
                    <a:pt x="1972" y="159"/>
                  </a:cubicBezTo>
                  <a:cubicBezTo>
                    <a:pt x="1731" y="188"/>
                    <a:pt x="1495" y="219"/>
                    <a:pt x="1258" y="242"/>
                  </a:cubicBezTo>
                  <a:cubicBezTo>
                    <a:pt x="1243" y="257"/>
                    <a:pt x="1232" y="270"/>
                    <a:pt x="1217" y="286"/>
                  </a:cubicBezTo>
                  <a:cubicBezTo>
                    <a:pt x="481" y="1042"/>
                    <a:pt x="0" y="2160"/>
                    <a:pt x="143" y="3214"/>
                  </a:cubicBezTo>
                  <a:cubicBezTo>
                    <a:pt x="176" y="3462"/>
                    <a:pt x="243" y="3706"/>
                    <a:pt x="347" y="3940"/>
                  </a:cubicBezTo>
                  <a:cubicBezTo>
                    <a:pt x="394" y="4036"/>
                    <a:pt x="447" y="4132"/>
                    <a:pt x="491" y="4231"/>
                  </a:cubicBezTo>
                  <a:cubicBezTo>
                    <a:pt x="506" y="4263"/>
                    <a:pt x="510" y="4292"/>
                    <a:pt x="507" y="4323"/>
                  </a:cubicBezTo>
                  <a:cubicBezTo>
                    <a:pt x="772" y="4357"/>
                    <a:pt x="1026" y="4377"/>
                    <a:pt x="1269" y="4377"/>
                  </a:cubicBezTo>
                  <a:cubicBezTo>
                    <a:pt x="1277" y="4377"/>
                    <a:pt x="1286" y="4377"/>
                    <a:pt x="1294" y="4377"/>
                  </a:cubicBezTo>
                  <a:cubicBezTo>
                    <a:pt x="1307" y="4377"/>
                    <a:pt x="1320" y="4377"/>
                    <a:pt x="1333" y="4377"/>
                  </a:cubicBezTo>
                  <a:cubicBezTo>
                    <a:pt x="1648" y="4377"/>
                    <a:pt x="1980" y="4376"/>
                    <a:pt x="2276" y="4307"/>
                  </a:cubicBezTo>
                  <a:cubicBezTo>
                    <a:pt x="2035" y="3932"/>
                    <a:pt x="2004" y="3189"/>
                    <a:pt x="2106" y="2405"/>
                  </a:cubicBezTo>
                  <a:cubicBezTo>
                    <a:pt x="2220" y="1493"/>
                    <a:pt x="2517" y="525"/>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7"/>
            <p:cNvSpPr/>
            <p:nvPr/>
          </p:nvSpPr>
          <p:spPr>
            <a:xfrm>
              <a:off x="4195279" y="2001502"/>
              <a:ext cx="92385" cy="195494"/>
            </a:xfrm>
            <a:custGeom>
              <a:avLst/>
              <a:gdLst/>
              <a:ahLst/>
              <a:cxnLst/>
              <a:rect l="l" t="t" r="r" b="b"/>
              <a:pathLst>
                <a:path w="2000" h="4213" extrusionOk="0">
                  <a:moveTo>
                    <a:pt x="1374" y="1"/>
                  </a:moveTo>
                  <a:cubicBezTo>
                    <a:pt x="1166" y="30"/>
                    <a:pt x="1062" y="253"/>
                    <a:pt x="987" y="416"/>
                  </a:cubicBezTo>
                  <a:cubicBezTo>
                    <a:pt x="874" y="648"/>
                    <a:pt x="778" y="884"/>
                    <a:pt x="695" y="1130"/>
                  </a:cubicBezTo>
                  <a:cubicBezTo>
                    <a:pt x="482" y="1733"/>
                    <a:pt x="0" y="3769"/>
                    <a:pt x="506" y="4212"/>
                  </a:cubicBezTo>
                  <a:cubicBezTo>
                    <a:pt x="1089" y="4119"/>
                    <a:pt x="2000" y="167"/>
                    <a:pt x="13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7"/>
            <p:cNvSpPr/>
            <p:nvPr/>
          </p:nvSpPr>
          <p:spPr>
            <a:xfrm>
              <a:off x="4056975" y="2169480"/>
              <a:ext cx="43790" cy="31971"/>
            </a:xfrm>
            <a:custGeom>
              <a:avLst/>
              <a:gdLst/>
              <a:ahLst/>
              <a:cxnLst/>
              <a:rect l="l" t="t" r="r" b="b"/>
              <a:pathLst>
                <a:path w="948" h="689" extrusionOk="0">
                  <a:moveTo>
                    <a:pt x="716" y="1"/>
                  </a:moveTo>
                  <a:cubicBezTo>
                    <a:pt x="630" y="77"/>
                    <a:pt x="486" y="139"/>
                    <a:pt x="349" y="190"/>
                  </a:cubicBezTo>
                  <a:cubicBezTo>
                    <a:pt x="210" y="250"/>
                    <a:pt x="105" y="352"/>
                    <a:pt x="0" y="457"/>
                  </a:cubicBezTo>
                  <a:cubicBezTo>
                    <a:pt x="321" y="552"/>
                    <a:pt x="639" y="630"/>
                    <a:pt x="948" y="689"/>
                  </a:cubicBezTo>
                  <a:cubicBezTo>
                    <a:pt x="843" y="470"/>
                    <a:pt x="766" y="238"/>
                    <a:pt x="71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7"/>
            <p:cNvSpPr/>
            <p:nvPr/>
          </p:nvSpPr>
          <p:spPr>
            <a:xfrm>
              <a:off x="4141925" y="2068276"/>
              <a:ext cx="31919" cy="29141"/>
            </a:xfrm>
            <a:custGeom>
              <a:avLst/>
              <a:gdLst/>
              <a:ahLst/>
              <a:cxnLst/>
              <a:rect l="l" t="t" r="r" b="b"/>
              <a:pathLst>
                <a:path w="691" h="628" extrusionOk="0">
                  <a:moveTo>
                    <a:pt x="235" y="0"/>
                  </a:moveTo>
                  <a:cubicBezTo>
                    <a:pt x="151" y="165"/>
                    <a:pt x="1" y="526"/>
                    <a:pt x="219" y="627"/>
                  </a:cubicBezTo>
                  <a:cubicBezTo>
                    <a:pt x="227" y="627"/>
                    <a:pt x="234" y="628"/>
                    <a:pt x="241" y="628"/>
                  </a:cubicBezTo>
                  <a:cubicBezTo>
                    <a:pt x="451" y="628"/>
                    <a:pt x="591" y="407"/>
                    <a:pt x="690" y="245"/>
                  </a:cubicBezTo>
                  <a:lnTo>
                    <a:pt x="690" y="245"/>
                  </a:lnTo>
                  <a:cubicBezTo>
                    <a:pt x="644" y="266"/>
                    <a:pt x="596" y="278"/>
                    <a:pt x="546" y="278"/>
                  </a:cubicBezTo>
                  <a:cubicBezTo>
                    <a:pt x="523" y="278"/>
                    <a:pt x="500" y="276"/>
                    <a:pt x="476" y="270"/>
                  </a:cubicBezTo>
                  <a:cubicBezTo>
                    <a:pt x="348" y="238"/>
                    <a:pt x="263" y="127"/>
                    <a:pt x="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7"/>
            <p:cNvSpPr/>
            <p:nvPr/>
          </p:nvSpPr>
          <p:spPr>
            <a:xfrm>
              <a:off x="3836956" y="2064517"/>
              <a:ext cx="141210" cy="80044"/>
            </a:xfrm>
            <a:custGeom>
              <a:avLst/>
              <a:gdLst/>
              <a:ahLst/>
              <a:cxnLst/>
              <a:rect l="l" t="t" r="r" b="b"/>
              <a:pathLst>
                <a:path w="3057" h="1725" extrusionOk="0">
                  <a:moveTo>
                    <a:pt x="1455" y="632"/>
                  </a:moveTo>
                  <a:cubicBezTo>
                    <a:pt x="1460" y="632"/>
                    <a:pt x="1465" y="633"/>
                    <a:pt x="1470" y="633"/>
                  </a:cubicBezTo>
                  <a:cubicBezTo>
                    <a:pt x="1824" y="677"/>
                    <a:pt x="2191" y="711"/>
                    <a:pt x="2529" y="821"/>
                  </a:cubicBezTo>
                  <a:cubicBezTo>
                    <a:pt x="2677" y="965"/>
                    <a:pt x="2459" y="1050"/>
                    <a:pt x="2310" y="1050"/>
                  </a:cubicBezTo>
                  <a:cubicBezTo>
                    <a:pt x="2290" y="1050"/>
                    <a:pt x="2272" y="1049"/>
                    <a:pt x="2255" y="1046"/>
                  </a:cubicBezTo>
                  <a:cubicBezTo>
                    <a:pt x="1970" y="1025"/>
                    <a:pt x="1694" y="939"/>
                    <a:pt x="1426" y="842"/>
                  </a:cubicBezTo>
                  <a:cubicBezTo>
                    <a:pt x="1375" y="824"/>
                    <a:pt x="1340" y="778"/>
                    <a:pt x="1350" y="727"/>
                  </a:cubicBezTo>
                  <a:cubicBezTo>
                    <a:pt x="1357" y="673"/>
                    <a:pt x="1403" y="632"/>
                    <a:pt x="1455" y="632"/>
                  </a:cubicBezTo>
                  <a:close/>
                  <a:moveTo>
                    <a:pt x="1" y="1"/>
                  </a:moveTo>
                  <a:cubicBezTo>
                    <a:pt x="579" y="623"/>
                    <a:pt x="1417" y="1221"/>
                    <a:pt x="2357" y="1725"/>
                  </a:cubicBezTo>
                  <a:cubicBezTo>
                    <a:pt x="2356" y="1506"/>
                    <a:pt x="2918" y="1310"/>
                    <a:pt x="3057" y="1209"/>
                  </a:cubicBezTo>
                  <a:cubicBezTo>
                    <a:pt x="2956" y="1090"/>
                    <a:pt x="2882" y="960"/>
                    <a:pt x="2831" y="830"/>
                  </a:cubicBezTo>
                  <a:cubicBezTo>
                    <a:pt x="2505" y="660"/>
                    <a:pt x="2184" y="482"/>
                    <a:pt x="1884" y="310"/>
                  </a:cubicBezTo>
                  <a:cubicBezTo>
                    <a:pt x="1794" y="334"/>
                    <a:pt x="1686" y="345"/>
                    <a:pt x="1567" y="345"/>
                  </a:cubicBezTo>
                  <a:cubicBezTo>
                    <a:pt x="1012" y="345"/>
                    <a:pt x="229" y="113"/>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7"/>
            <p:cNvSpPr/>
            <p:nvPr/>
          </p:nvSpPr>
          <p:spPr>
            <a:xfrm>
              <a:off x="3997340" y="2118855"/>
              <a:ext cx="26422" cy="28584"/>
            </a:xfrm>
            <a:custGeom>
              <a:avLst/>
              <a:gdLst/>
              <a:ahLst/>
              <a:cxnLst/>
              <a:rect l="l" t="t" r="r" b="b"/>
              <a:pathLst>
                <a:path w="572" h="616" extrusionOk="0">
                  <a:moveTo>
                    <a:pt x="28" y="0"/>
                  </a:moveTo>
                  <a:lnTo>
                    <a:pt x="28" y="0"/>
                  </a:lnTo>
                  <a:cubicBezTo>
                    <a:pt x="0" y="181"/>
                    <a:pt x="127" y="397"/>
                    <a:pt x="363" y="611"/>
                  </a:cubicBezTo>
                  <a:lnTo>
                    <a:pt x="368" y="615"/>
                  </a:lnTo>
                  <a:cubicBezTo>
                    <a:pt x="400" y="483"/>
                    <a:pt x="467" y="357"/>
                    <a:pt x="572" y="251"/>
                  </a:cubicBezTo>
                  <a:cubicBezTo>
                    <a:pt x="395" y="174"/>
                    <a:pt x="212" y="89"/>
                    <a:pt x="2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7"/>
            <p:cNvSpPr/>
            <p:nvPr/>
          </p:nvSpPr>
          <p:spPr>
            <a:xfrm>
              <a:off x="4020159" y="2135885"/>
              <a:ext cx="58526" cy="48537"/>
            </a:xfrm>
            <a:custGeom>
              <a:avLst/>
              <a:gdLst/>
              <a:ahLst/>
              <a:cxnLst/>
              <a:rect l="l" t="t" r="r" b="b"/>
              <a:pathLst>
                <a:path w="1267" h="1046" extrusionOk="0">
                  <a:moveTo>
                    <a:pt x="356" y="0"/>
                  </a:moveTo>
                  <a:cubicBezTo>
                    <a:pt x="299" y="44"/>
                    <a:pt x="248" y="100"/>
                    <a:pt x="206" y="164"/>
                  </a:cubicBezTo>
                  <a:cubicBezTo>
                    <a:pt x="0" y="503"/>
                    <a:pt x="340" y="785"/>
                    <a:pt x="506" y="1045"/>
                  </a:cubicBezTo>
                  <a:cubicBezTo>
                    <a:pt x="656" y="844"/>
                    <a:pt x="1134" y="669"/>
                    <a:pt x="1267" y="586"/>
                  </a:cubicBezTo>
                  <a:cubicBezTo>
                    <a:pt x="1042" y="449"/>
                    <a:pt x="867" y="302"/>
                    <a:pt x="751" y="151"/>
                  </a:cubicBezTo>
                  <a:cubicBezTo>
                    <a:pt x="623" y="105"/>
                    <a:pt x="490" y="56"/>
                    <a:pt x="35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7"/>
            <p:cNvSpPr/>
            <p:nvPr/>
          </p:nvSpPr>
          <p:spPr>
            <a:xfrm>
              <a:off x="4105432" y="2115931"/>
              <a:ext cx="98621" cy="91599"/>
            </a:xfrm>
            <a:custGeom>
              <a:avLst/>
              <a:gdLst/>
              <a:ahLst/>
              <a:cxnLst/>
              <a:rect l="l" t="t" r="r" b="b"/>
              <a:pathLst>
                <a:path w="2135" h="1974" extrusionOk="0">
                  <a:moveTo>
                    <a:pt x="1965" y="0"/>
                  </a:moveTo>
                  <a:lnTo>
                    <a:pt x="1965" y="0"/>
                  </a:lnTo>
                  <a:cubicBezTo>
                    <a:pt x="1636" y="322"/>
                    <a:pt x="977" y="813"/>
                    <a:pt x="53" y="813"/>
                  </a:cubicBezTo>
                  <a:cubicBezTo>
                    <a:pt x="36" y="813"/>
                    <a:pt x="18" y="813"/>
                    <a:pt x="1" y="812"/>
                  </a:cubicBezTo>
                  <a:lnTo>
                    <a:pt x="1" y="812"/>
                  </a:lnTo>
                  <a:cubicBezTo>
                    <a:pt x="33" y="1060"/>
                    <a:pt x="100" y="1303"/>
                    <a:pt x="205" y="1537"/>
                  </a:cubicBezTo>
                  <a:cubicBezTo>
                    <a:pt x="253" y="1636"/>
                    <a:pt x="304" y="1728"/>
                    <a:pt x="349" y="1828"/>
                  </a:cubicBezTo>
                  <a:cubicBezTo>
                    <a:pt x="364" y="1862"/>
                    <a:pt x="368" y="1894"/>
                    <a:pt x="365" y="1921"/>
                  </a:cubicBezTo>
                  <a:cubicBezTo>
                    <a:pt x="628" y="1955"/>
                    <a:pt x="884" y="1974"/>
                    <a:pt x="1125" y="1974"/>
                  </a:cubicBezTo>
                  <a:cubicBezTo>
                    <a:pt x="1134" y="1974"/>
                    <a:pt x="1143" y="1974"/>
                    <a:pt x="1152" y="1974"/>
                  </a:cubicBezTo>
                  <a:cubicBezTo>
                    <a:pt x="1165" y="1974"/>
                    <a:pt x="1178" y="1974"/>
                    <a:pt x="1191" y="1974"/>
                  </a:cubicBezTo>
                  <a:cubicBezTo>
                    <a:pt x="1505" y="1974"/>
                    <a:pt x="1838" y="1972"/>
                    <a:pt x="2134" y="1905"/>
                  </a:cubicBezTo>
                  <a:cubicBezTo>
                    <a:pt x="1893" y="1526"/>
                    <a:pt x="1862" y="783"/>
                    <a:pt x="196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7" name="Google Shape;6767;p47"/>
            <p:cNvGrpSpPr/>
            <p:nvPr/>
          </p:nvGrpSpPr>
          <p:grpSpPr>
            <a:xfrm>
              <a:off x="3792980" y="1601975"/>
              <a:ext cx="2735656" cy="2150524"/>
              <a:chOff x="3792980" y="1601975"/>
              <a:chExt cx="2735656" cy="2150524"/>
            </a:xfrm>
          </p:grpSpPr>
          <p:sp>
            <p:nvSpPr>
              <p:cNvPr id="6768" name="Google Shape;6768;p47"/>
              <p:cNvSpPr/>
              <p:nvPr/>
            </p:nvSpPr>
            <p:spPr>
              <a:xfrm>
                <a:off x="3792980" y="2610120"/>
                <a:ext cx="653208" cy="307370"/>
              </a:xfrm>
              <a:custGeom>
                <a:avLst/>
                <a:gdLst/>
                <a:ahLst/>
                <a:cxnLst/>
                <a:rect l="l" t="t" r="r" b="b"/>
                <a:pathLst>
                  <a:path w="14141" h="6624" extrusionOk="0">
                    <a:moveTo>
                      <a:pt x="6479" y="555"/>
                    </a:moveTo>
                    <a:cubicBezTo>
                      <a:pt x="6847" y="555"/>
                      <a:pt x="7208" y="634"/>
                      <a:pt x="7499" y="790"/>
                    </a:cubicBezTo>
                    <a:cubicBezTo>
                      <a:pt x="7868" y="986"/>
                      <a:pt x="8109" y="1295"/>
                      <a:pt x="8192" y="1684"/>
                    </a:cubicBezTo>
                    <a:lnTo>
                      <a:pt x="8193" y="1699"/>
                    </a:lnTo>
                    <a:cubicBezTo>
                      <a:pt x="8256" y="2260"/>
                      <a:pt x="8285" y="2515"/>
                      <a:pt x="8397" y="2654"/>
                    </a:cubicBezTo>
                    <a:cubicBezTo>
                      <a:pt x="8470" y="2743"/>
                      <a:pt x="8571" y="2770"/>
                      <a:pt x="8717" y="2770"/>
                    </a:cubicBezTo>
                    <a:cubicBezTo>
                      <a:pt x="8813" y="2770"/>
                      <a:pt x="8928" y="2758"/>
                      <a:pt x="9068" y="2744"/>
                    </a:cubicBezTo>
                    <a:cubicBezTo>
                      <a:pt x="9203" y="2729"/>
                      <a:pt x="9372" y="2713"/>
                      <a:pt x="9573" y="2700"/>
                    </a:cubicBezTo>
                    <a:cubicBezTo>
                      <a:pt x="9763" y="2685"/>
                      <a:pt x="9948" y="2677"/>
                      <a:pt x="10129" y="2677"/>
                    </a:cubicBezTo>
                    <a:cubicBezTo>
                      <a:pt x="10710" y="2677"/>
                      <a:pt x="11246" y="2757"/>
                      <a:pt x="11727" y="2916"/>
                    </a:cubicBezTo>
                    <a:cubicBezTo>
                      <a:pt x="11732" y="2917"/>
                      <a:pt x="11735" y="2917"/>
                      <a:pt x="11739" y="2917"/>
                    </a:cubicBezTo>
                    <a:cubicBezTo>
                      <a:pt x="11742" y="2919"/>
                      <a:pt x="11746" y="2919"/>
                      <a:pt x="11752" y="2920"/>
                    </a:cubicBezTo>
                    <a:cubicBezTo>
                      <a:pt x="11778" y="2932"/>
                      <a:pt x="11813" y="2945"/>
                      <a:pt x="11850" y="2960"/>
                    </a:cubicBezTo>
                    <a:cubicBezTo>
                      <a:pt x="12090" y="3050"/>
                      <a:pt x="12535" y="3222"/>
                      <a:pt x="12513" y="3444"/>
                    </a:cubicBezTo>
                    <a:cubicBezTo>
                      <a:pt x="12507" y="3460"/>
                      <a:pt x="12500" y="3479"/>
                      <a:pt x="12491" y="3496"/>
                    </a:cubicBezTo>
                    <a:cubicBezTo>
                      <a:pt x="12440" y="3600"/>
                      <a:pt x="12339" y="3696"/>
                      <a:pt x="12243" y="3790"/>
                    </a:cubicBezTo>
                    <a:cubicBezTo>
                      <a:pt x="12146" y="3887"/>
                      <a:pt x="12044" y="3986"/>
                      <a:pt x="11984" y="4096"/>
                    </a:cubicBezTo>
                    <a:cubicBezTo>
                      <a:pt x="11924" y="4212"/>
                      <a:pt x="11917" y="4322"/>
                      <a:pt x="11961" y="4438"/>
                    </a:cubicBezTo>
                    <a:cubicBezTo>
                      <a:pt x="11963" y="4440"/>
                      <a:pt x="11965" y="4446"/>
                      <a:pt x="11966" y="4449"/>
                    </a:cubicBezTo>
                    <a:cubicBezTo>
                      <a:pt x="11974" y="4461"/>
                      <a:pt x="11981" y="4470"/>
                      <a:pt x="11991" y="4483"/>
                    </a:cubicBezTo>
                    <a:cubicBezTo>
                      <a:pt x="12084" y="4588"/>
                      <a:pt x="12217" y="4631"/>
                      <a:pt x="12347" y="4672"/>
                    </a:cubicBezTo>
                    <a:cubicBezTo>
                      <a:pt x="12395" y="4687"/>
                      <a:pt x="12440" y="4701"/>
                      <a:pt x="12479" y="4719"/>
                    </a:cubicBezTo>
                    <a:cubicBezTo>
                      <a:pt x="12542" y="4746"/>
                      <a:pt x="12631" y="4780"/>
                      <a:pt x="12734" y="4818"/>
                    </a:cubicBezTo>
                    <a:cubicBezTo>
                      <a:pt x="13039" y="4927"/>
                      <a:pt x="13546" y="5111"/>
                      <a:pt x="13628" y="5322"/>
                    </a:cubicBezTo>
                    <a:cubicBezTo>
                      <a:pt x="13631" y="5331"/>
                      <a:pt x="13635" y="5338"/>
                      <a:pt x="13637" y="5347"/>
                    </a:cubicBezTo>
                    <a:cubicBezTo>
                      <a:pt x="13638" y="5357"/>
                      <a:pt x="13641" y="5366"/>
                      <a:pt x="13641" y="5376"/>
                    </a:cubicBezTo>
                    <a:cubicBezTo>
                      <a:pt x="13569" y="5670"/>
                      <a:pt x="13191" y="5875"/>
                      <a:pt x="12516" y="5981"/>
                    </a:cubicBezTo>
                    <a:cubicBezTo>
                      <a:pt x="12075" y="6052"/>
                      <a:pt x="11578" y="6071"/>
                      <a:pt x="11132" y="6071"/>
                    </a:cubicBezTo>
                    <a:cubicBezTo>
                      <a:pt x="10818" y="6071"/>
                      <a:pt x="10529" y="6062"/>
                      <a:pt x="10303" y="6054"/>
                    </a:cubicBezTo>
                    <a:cubicBezTo>
                      <a:pt x="10220" y="6052"/>
                      <a:pt x="10147" y="6049"/>
                      <a:pt x="10089" y="6047"/>
                    </a:cubicBezTo>
                    <a:cubicBezTo>
                      <a:pt x="9366" y="6009"/>
                      <a:pt x="8646" y="5853"/>
                      <a:pt x="7953" y="5700"/>
                    </a:cubicBezTo>
                    <a:cubicBezTo>
                      <a:pt x="7798" y="5665"/>
                      <a:pt x="7638" y="5630"/>
                      <a:pt x="7479" y="5598"/>
                    </a:cubicBezTo>
                    <a:cubicBezTo>
                      <a:pt x="7417" y="5579"/>
                      <a:pt x="7356" y="5571"/>
                      <a:pt x="7296" y="5571"/>
                    </a:cubicBezTo>
                    <a:cubicBezTo>
                      <a:pt x="7108" y="5571"/>
                      <a:pt x="6927" y="5648"/>
                      <a:pt x="6750" y="5723"/>
                    </a:cubicBezTo>
                    <a:cubicBezTo>
                      <a:pt x="6613" y="5781"/>
                      <a:pt x="6472" y="5840"/>
                      <a:pt x="6332" y="5861"/>
                    </a:cubicBezTo>
                    <a:lnTo>
                      <a:pt x="6326" y="5863"/>
                    </a:lnTo>
                    <a:cubicBezTo>
                      <a:pt x="5767" y="6006"/>
                      <a:pt x="5134" y="6080"/>
                      <a:pt x="4394" y="6090"/>
                    </a:cubicBezTo>
                    <a:lnTo>
                      <a:pt x="4391" y="6090"/>
                    </a:lnTo>
                    <a:cubicBezTo>
                      <a:pt x="4371" y="6091"/>
                      <a:pt x="4346" y="6092"/>
                      <a:pt x="4316" y="6092"/>
                    </a:cubicBezTo>
                    <a:cubicBezTo>
                      <a:pt x="3859" y="6092"/>
                      <a:pt x="2330" y="5953"/>
                      <a:pt x="2136" y="5636"/>
                    </a:cubicBezTo>
                    <a:cubicBezTo>
                      <a:pt x="2114" y="5599"/>
                      <a:pt x="2114" y="5564"/>
                      <a:pt x="2138" y="5522"/>
                    </a:cubicBezTo>
                    <a:cubicBezTo>
                      <a:pt x="2213" y="5408"/>
                      <a:pt x="2259" y="5230"/>
                      <a:pt x="2196" y="5095"/>
                    </a:cubicBezTo>
                    <a:cubicBezTo>
                      <a:pt x="2167" y="5031"/>
                      <a:pt x="2101" y="4951"/>
                      <a:pt x="1960" y="4933"/>
                    </a:cubicBezTo>
                    <a:cubicBezTo>
                      <a:pt x="1254" y="4806"/>
                      <a:pt x="670" y="4395"/>
                      <a:pt x="599" y="3974"/>
                    </a:cubicBezTo>
                    <a:cubicBezTo>
                      <a:pt x="548" y="3671"/>
                      <a:pt x="762" y="3378"/>
                      <a:pt x="1218" y="3127"/>
                    </a:cubicBezTo>
                    <a:cubicBezTo>
                      <a:pt x="1690" y="2900"/>
                      <a:pt x="2197" y="2821"/>
                      <a:pt x="2705" y="2821"/>
                    </a:cubicBezTo>
                    <a:cubicBezTo>
                      <a:pt x="3251" y="2821"/>
                      <a:pt x="3798" y="2913"/>
                      <a:pt x="4306" y="3011"/>
                    </a:cubicBezTo>
                    <a:cubicBezTo>
                      <a:pt x="4330" y="3014"/>
                      <a:pt x="4359" y="3021"/>
                      <a:pt x="4388" y="3028"/>
                    </a:cubicBezTo>
                    <a:cubicBezTo>
                      <a:pt x="4453" y="3043"/>
                      <a:pt x="4532" y="3061"/>
                      <a:pt x="4607" y="3061"/>
                    </a:cubicBezTo>
                    <a:cubicBezTo>
                      <a:pt x="4696" y="3061"/>
                      <a:pt x="4781" y="3036"/>
                      <a:pt x="4838" y="2952"/>
                    </a:cubicBezTo>
                    <a:lnTo>
                      <a:pt x="4840" y="2950"/>
                    </a:lnTo>
                    <a:lnTo>
                      <a:pt x="4841" y="2948"/>
                    </a:lnTo>
                    <a:cubicBezTo>
                      <a:pt x="4861" y="2917"/>
                      <a:pt x="4876" y="2880"/>
                      <a:pt x="4883" y="2836"/>
                    </a:cubicBezTo>
                    <a:lnTo>
                      <a:pt x="4883" y="2831"/>
                    </a:lnTo>
                    <a:cubicBezTo>
                      <a:pt x="4911" y="2576"/>
                      <a:pt x="4657" y="2520"/>
                      <a:pt x="4491" y="2482"/>
                    </a:cubicBezTo>
                    <a:cubicBezTo>
                      <a:pt x="4475" y="2479"/>
                      <a:pt x="4459" y="2474"/>
                      <a:pt x="4445" y="2471"/>
                    </a:cubicBezTo>
                    <a:cubicBezTo>
                      <a:pt x="4442" y="2438"/>
                      <a:pt x="4442" y="2403"/>
                      <a:pt x="4445" y="2371"/>
                    </a:cubicBezTo>
                    <a:cubicBezTo>
                      <a:pt x="4452" y="2012"/>
                      <a:pt x="4563" y="1651"/>
                      <a:pt x="4759" y="1358"/>
                    </a:cubicBezTo>
                    <a:cubicBezTo>
                      <a:pt x="4966" y="1048"/>
                      <a:pt x="5255" y="828"/>
                      <a:pt x="5592" y="718"/>
                    </a:cubicBezTo>
                    <a:lnTo>
                      <a:pt x="5596" y="717"/>
                    </a:lnTo>
                    <a:cubicBezTo>
                      <a:pt x="5870" y="608"/>
                      <a:pt x="6177" y="555"/>
                      <a:pt x="6479" y="555"/>
                    </a:cubicBezTo>
                    <a:close/>
                    <a:moveTo>
                      <a:pt x="6546" y="0"/>
                    </a:moveTo>
                    <a:cubicBezTo>
                      <a:pt x="5957" y="0"/>
                      <a:pt x="5364" y="178"/>
                      <a:pt x="4889" y="519"/>
                    </a:cubicBezTo>
                    <a:cubicBezTo>
                      <a:pt x="4260" y="970"/>
                      <a:pt x="3949" y="1628"/>
                      <a:pt x="4005" y="2375"/>
                    </a:cubicBezTo>
                    <a:cubicBezTo>
                      <a:pt x="3528" y="2286"/>
                      <a:pt x="3090" y="2242"/>
                      <a:pt x="2688" y="2242"/>
                    </a:cubicBezTo>
                    <a:cubicBezTo>
                      <a:pt x="1938" y="2242"/>
                      <a:pt x="1313" y="2396"/>
                      <a:pt x="795" y="2706"/>
                    </a:cubicBezTo>
                    <a:cubicBezTo>
                      <a:pt x="531" y="2865"/>
                      <a:pt x="309" y="3108"/>
                      <a:pt x="185" y="3375"/>
                    </a:cubicBezTo>
                    <a:cubicBezTo>
                      <a:pt x="1" y="3771"/>
                      <a:pt x="94" y="4078"/>
                      <a:pt x="205" y="4264"/>
                    </a:cubicBezTo>
                    <a:cubicBezTo>
                      <a:pt x="495" y="4761"/>
                      <a:pt x="1050" y="4986"/>
                      <a:pt x="1541" y="5182"/>
                    </a:cubicBezTo>
                    <a:cubicBezTo>
                      <a:pt x="1568" y="5192"/>
                      <a:pt x="1592" y="5203"/>
                      <a:pt x="1620" y="5213"/>
                    </a:cubicBezTo>
                    <a:cubicBezTo>
                      <a:pt x="1496" y="5461"/>
                      <a:pt x="1483" y="5679"/>
                      <a:pt x="1584" y="5863"/>
                    </a:cubicBezTo>
                    <a:cubicBezTo>
                      <a:pt x="1884" y="6411"/>
                      <a:pt x="3143" y="6482"/>
                      <a:pt x="3821" y="6520"/>
                    </a:cubicBezTo>
                    <a:cubicBezTo>
                      <a:pt x="3904" y="6522"/>
                      <a:pt x="3978" y="6525"/>
                      <a:pt x="4041" y="6530"/>
                    </a:cubicBezTo>
                    <a:lnTo>
                      <a:pt x="4044" y="6530"/>
                    </a:lnTo>
                    <a:cubicBezTo>
                      <a:pt x="4112" y="6532"/>
                      <a:pt x="4180" y="6533"/>
                      <a:pt x="4248" y="6533"/>
                    </a:cubicBezTo>
                    <a:cubicBezTo>
                      <a:pt x="5231" y="6533"/>
                      <a:pt x="6199" y="6343"/>
                      <a:pt x="7104" y="6135"/>
                    </a:cubicBezTo>
                    <a:cubicBezTo>
                      <a:pt x="8237" y="6363"/>
                      <a:pt x="9519" y="6621"/>
                      <a:pt x="10797" y="6624"/>
                    </a:cubicBezTo>
                    <a:lnTo>
                      <a:pt x="10916" y="6621"/>
                    </a:lnTo>
                    <a:cubicBezTo>
                      <a:pt x="11723" y="6612"/>
                      <a:pt x="12557" y="6605"/>
                      <a:pt x="13329" y="6332"/>
                    </a:cubicBezTo>
                    <a:cubicBezTo>
                      <a:pt x="13639" y="6235"/>
                      <a:pt x="13911" y="6023"/>
                      <a:pt x="14036" y="5778"/>
                    </a:cubicBezTo>
                    <a:cubicBezTo>
                      <a:pt x="14125" y="5603"/>
                      <a:pt x="14141" y="5411"/>
                      <a:pt x="14081" y="5227"/>
                    </a:cubicBezTo>
                    <a:lnTo>
                      <a:pt x="14080" y="5225"/>
                    </a:lnTo>
                    <a:cubicBezTo>
                      <a:pt x="13962" y="4921"/>
                      <a:pt x="13657" y="4790"/>
                      <a:pt x="13387" y="4675"/>
                    </a:cubicBezTo>
                    <a:cubicBezTo>
                      <a:pt x="13349" y="4659"/>
                      <a:pt x="13313" y="4643"/>
                      <a:pt x="13274" y="4627"/>
                    </a:cubicBezTo>
                    <a:cubicBezTo>
                      <a:pt x="13087" y="4548"/>
                      <a:pt x="12892" y="4475"/>
                      <a:pt x="12705" y="4404"/>
                    </a:cubicBezTo>
                    <a:cubicBezTo>
                      <a:pt x="12651" y="4384"/>
                      <a:pt x="12596" y="4362"/>
                      <a:pt x="12541" y="4343"/>
                    </a:cubicBezTo>
                    <a:cubicBezTo>
                      <a:pt x="12863" y="4041"/>
                      <a:pt x="13185" y="3621"/>
                      <a:pt x="13068" y="3216"/>
                    </a:cubicBezTo>
                    <a:cubicBezTo>
                      <a:pt x="12959" y="2843"/>
                      <a:pt x="12497" y="2574"/>
                      <a:pt x="11764" y="2457"/>
                    </a:cubicBezTo>
                    <a:cubicBezTo>
                      <a:pt x="11358" y="2383"/>
                      <a:pt x="10948" y="2361"/>
                      <a:pt x="10540" y="2361"/>
                    </a:cubicBezTo>
                    <a:cubicBezTo>
                      <a:pt x="10256" y="2361"/>
                      <a:pt x="9973" y="2372"/>
                      <a:pt x="9694" y="2383"/>
                    </a:cubicBezTo>
                    <a:cubicBezTo>
                      <a:pt x="9419" y="2393"/>
                      <a:pt x="9135" y="2402"/>
                      <a:pt x="8856" y="2404"/>
                    </a:cubicBezTo>
                    <a:cubicBezTo>
                      <a:pt x="8865" y="1954"/>
                      <a:pt x="8782" y="1526"/>
                      <a:pt x="8610" y="1163"/>
                    </a:cubicBezTo>
                    <a:cubicBezTo>
                      <a:pt x="8406" y="731"/>
                      <a:pt x="8084" y="412"/>
                      <a:pt x="7680" y="242"/>
                    </a:cubicBezTo>
                    <a:cubicBezTo>
                      <a:pt x="7329" y="79"/>
                      <a:pt x="6938" y="0"/>
                      <a:pt x="6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7"/>
              <p:cNvSpPr/>
              <p:nvPr/>
            </p:nvSpPr>
            <p:spPr>
              <a:xfrm>
                <a:off x="5826509" y="2099551"/>
                <a:ext cx="702126" cy="356882"/>
              </a:xfrm>
              <a:custGeom>
                <a:avLst/>
                <a:gdLst/>
                <a:ahLst/>
                <a:cxnLst/>
                <a:rect l="l" t="t" r="r" b="b"/>
                <a:pathLst>
                  <a:path w="15200" h="7691" extrusionOk="0">
                    <a:moveTo>
                      <a:pt x="10857" y="585"/>
                    </a:moveTo>
                    <a:cubicBezTo>
                      <a:pt x="11119" y="585"/>
                      <a:pt x="11389" y="597"/>
                      <a:pt x="11667" y="620"/>
                    </a:cubicBezTo>
                    <a:cubicBezTo>
                      <a:pt x="12153" y="696"/>
                      <a:pt x="12760" y="794"/>
                      <a:pt x="13125" y="1189"/>
                    </a:cubicBezTo>
                    <a:cubicBezTo>
                      <a:pt x="13185" y="1289"/>
                      <a:pt x="13214" y="1403"/>
                      <a:pt x="13217" y="1538"/>
                    </a:cubicBezTo>
                    <a:cubicBezTo>
                      <a:pt x="13219" y="1700"/>
                      <a:pt x="13181" y="1869"/>
                      <a:pt x="13142" y="2034"/>
                    </a:cubicBezTo>
                    <a:cubicBezTo>
                      <a:pt x="13130" y="2086"/>
                      <a:pt x="13118" y="2139"/>
                      <a:pt x="13108" y="2193"/>
                    </a:cubicBezTo>
                    <a:cubicBezTo>
                      <a:pt x="13082" y="2267"/>
                      <a:pt x="13067" y="2346"/>
                      <a:pt x="13067" y="2420"/>
                    </a:cubicBezTo>
                    <a:lnTo>
                      <a:pt x="13067" y="2422"/>
                    </a:lnTo>
                    <a:cubicBezTo>
                      <a:pt x="13067" y="2611"/>
                      <a:pt x="13153" y="2742"/>
                      <a:pt x="13309" y="2795"/>
                    </a:cubicBezTo>
                    <a:cubicBezTo>
                      <a:pt x="13386" y="2822"/>
                      <a:pt x="13467" y="2835"/>
                      <a:pt x="13542" y="2849"/>
                    </a:cubicBezTo>
                    <a:cubicBezTo>
                      <a:pt x="13637" y="2863"/>
                      <a:pt x="13727" y="2878"/>
                      <a:pt x="13805" y="2917"/>
                    </a:cubicBezTo>
                    <a:cubicBezTo>
                      <a:pt x="13834" y="2936"/>
                      <a:pt x="13863" y="2953"/>
                      <a:pt x="13896" y="2974"/>
                    </a:cubicBezTo>
                    <a:cubicBezTo>
                      <a:pt x="13931" y="2996"/>
                      <a:pt x="13968" y="3018"/>
                      <a:pt x="14001" y="3039"/>
                    </a:cubicBezTo>
                    <a:cubicBezTo>
                      <a:pt x="14007" y="3042"/>
                      <a:pt x="14013" y="3045"/>
                      <a:pt x="14019" y="3047"/>
                    </a:cubicBezTo>
                    <a:cubicBezTo>
                      <a:pt x="14213" y="3171"/>
                      <a:pt x="14415" y="3324"/>
                      <a:pt x="14472" y="3523"/>
                    </a:cubicBezTo>
                    <a:cubicBezTo>
                      <a:pt x="14474" y="3531"/>
                      <a:pt x="14475" y="3541"/>
                      <a:pt x="14478" y="3548"/>
                    </a:cubicBezTo>
                    <a:lnTo>
                      <a:pt x="14481" y="3564"/>
                    </a:lnTo>
                    <a:cubicBezTo>
                      <a:pt x="14490" y="3615"/>
                      <a:pt x="14490" y="3666"/>
                      <a:pt x="14479" y="3717"/>
                    </a:cubicBezTo>
                    <a:cubicBezTo>
                      <a:pt x="14471" y="3754"/>
                      <a:pt x="14460" y="3790"/>
                      <a:pt x="14449" y="3828"/>
                    </a:cubicBezTo>
                    <a:cubicBezTo>
                      <a:pt x="14395" y="3993"/>
                      <a:pt x="14312" y="4149"/>
                      <a:pt x="14232" y="4302"/>
                    </a:cubicBezTo>
                    <a:cubicBezTo>
                      <a:pt x="14179" y="4401"/>
                      <a:pt x="14125" y="4500"/>
                      <a:pt x="14079" y="4606"/>
                    </a:cubicBezTo>
                    <a:cubicBezTo>
                      <a:pt x="14064" y="4641"/>
                      <a:pt x="14052" y="4673"/>
                      <a:pt x="14044" y="4704"/>
                    </a:cubicBezTo>
                    <a:lnTo>
                      <a:pt x="14042" y="4708"/>
                    </a:lnTo>
                    <a:lnTo>
                      <a:pt x="14036" y="4730"/>
                    </a:lnTo>
                    <a:cubicBezTo>
                      <a:pt x="14036" y="4733"/>
                      <a:pt x="14035" y="4737"/>
                      <a:pt x="14035" y="4739"/>
                    </a:cubicBezTo>
                    <a:lnTo>
                      <a:pt x="14033" y="4745"/>
                    </a:lnTo>
                    <a:lnTo>
                      <a:pt x="14033" y="4748"/>
                    </a:lnTo>
                    <a:lnTo>
                      <a:pt x="14033" y="4750"/>
                    </a:lnTo>
                    <a:cubicBezTo>
                      <a:pt x="14028" y="4788"/>
                      <a:pt x="14026" y="4820"/>
                      <a:pt x="14031" y="4854"/>
                    </a:cubicBezTo>
                    <a:lnTo>
                      <a:pt x="14031" y="4855"/>
                    </a:lnTo>
                    <a:cubicBezTo>
                      <a:pt x="14031" y="4860"/>
                      <a:pt x="14033" y="4863"/>
                      <a:pt x="14033" y="4867"/>
                    </a:cubicBezTo>
                    <a:lnTo>
                      <a:pt x="14035" y="4874"/>
                    </a:lnTo>
                    <a:lnTo>
                      <a:pt x="14041" y="4890"/>
                    </a:lnTo>
                    <a:cubicBezTo>
                      <a:pt x="14074" y="5036"/>
                      <a:pt x="14198" y="5110"/>
                      <a:pt x="14307" y="5176"/>
                    </a:cubicBezTo>
                    <a:lnTo>
                      <a:pt x="14321" y="5183"/>
                    </a:lnTo>
                    <a:cubicBezTo>
                      <a:pt x="14434" y="5253"/>
                      <a:pt x="14525" y="5364"/>
                      <a:pt x="14573" y="5484"/>
                    </a:cubicBezTo>
                    <a:lnTo>
                      <a:pt x="14574" y="5488"/>
                    </a:lnTo>
                    <a:cubicBezTo>
                      <a:pt x="14577" y="5497"/>
                      <a:pt x="14581" y="5508"/>
                      <a:pt x="14584" y="5519"/>
                    </a:cubicBezTo>
                    <a:lnTo>
                      <a:pt x="14589" y="5527"/>
                    </a:lnTo>
                    <a:cubicBezTo>
                      <a:pt x="14590" y="5536"/>
                      <a:pt x="14595" y="5546"/>
                      <a:pt x="14596" y="5555"/>
                    </a:cubicBezTo>
                    <a:cubicBezTo>
                      <a:pt x="14596" y="5558"/>
                      <a:pt x="14597" y="5561"/>
                      <a:pt x="14597" y="5564"/>
                    </a:cubicBezTo>
                    <a:lnTo>
                      <a:pt x="14599" y="5570"/>
                    </a:lnTo>
                    <a:cubicBezTo>
                      <a:pt x="14602" y="5581"/>
                      <a:pt x="14603" y="5593"/>
                      <a:pt x="14605" y="5605"/>
                    </a:cubicBezTo>
                    <a:cubicBezTo>
                      <a:pt x="14606" y="5612"/>
                      <a:pt x="14606" y="5621"/>
                      <a:pt x="14609" y="5628"/>
                    </a:cubicBezTo>
                    <a:lnTo>
                      <a:pt x="14609" y="5641"/>
                    </a:lnTo>
                    <a:lnTo>
                      <a:pt x="14609" y="5644"/>
                    </a:lnTo>
                    <a:lnTo>
                      <a:pt x="14609" y="5651"/>
                    </a:lnTo>
                    <a:lnTo>
                      <a:pt x="14609" y="5658"/>
                    </a:lnTo>
                    <a:lnTo>
                      <a:pt x="14609" y="5666"/>
                    </a:lnTo>
                    <a:lnTo>
                      <a:pt x="14609" y="5672"/>
                    </a:lnTo>
                    <a:lnTo>
                      <a:pt x="14609" y="5680"/>
                    </a:lnTo>
                    <a:lnTo>
                      <a:pt x="14606" y="5701"/>
                    </a:lnTo>
                    <a:cubicBezTo>
                      <a:pt x="14606" y="5707"/>
                      <a:pt x="14606" y="5711"/>
                      <a:pt x="14605" y="5717"/>
                    </a:cubicBezTo>
                    <a:lnTo>
                      <a:pt x="14603" y="5733"/>
                    </a:lnTo>
                    <a:lnTo>
                      <a:pt x="14597" y="5760"/>
                    </a:lnTo>
                    <a:lnTo>
                      <a:pt x="14596" y="5766"/>
                    </a:lnTo>
                    <a:lnTo>
                      <a:pt x="14595" y="5772"/>
                    </a:lnTo>
                    <a:cubicBezTo>
                      <a:pt x="14590" y="5787"/>
                      <a:pt x="14587" y="5801"/>
                      <a:pt x="14581" y="5813"/>
                    </a:cubicBezTo>
                    <a:lnTo>
                      <a:pt x="14581" y="5816"/>
                    </a:lnTo>
                    <a:cubicBezTo>
                      <a:pt x="14576" y="5830"/>
                      <a:pt x="14573" y="5841"/>
                      <a:pt x="14567" y="5849"/>
                    </a:cubicBezTo>
                    <a:lnTo>
                      <a:pt x="14563" y="5857"/>
                    </a:lnTo>
                    <a:cubicBezTo>
                      <a:pt x="14560" y="5862"/>
                      <a:pt x="14558" y="5870"/>
                      <a:pt x="14554" y="5876"/>
                    </a:cubicBezTo>
                    <a:cubicBezTo>
                      <a:pt x="14551" y="5883"/>
                      <a:pt x="14545" y="5892"/>
                      <a:pt x="14539" y="5900"/>
                    </a:cubicBezTo>
                    <a:cubicBezTo>
                      <a:pt x="14254" y="6406"/>
                      <a:pt x="13656" y="6629"/>
                      <a:pt x="13130" y="6826"/>
                    </a:cubicBezTo>
                    <a:lnTo>
                      <a:pt x="13074" y="6846"/>
                    </a:lnTo>
                    <a:cubicBezTo>
                      <a:pt x="12701" y="6966"/>
                      <a:pt x="12316" y="7007"/>
                      <a:pt x="11927" y="7007"/>
                    </a:cubicBezTo>
                    <a:cubicBezTo>
                      <a:pt x="11495" y="7007"/>
                      <a:pt x="11059" y="6956"/>
                      <a:pt x="10630" y="6906"/>
                    </a:cubicBezTo>
                    <a:cubicBezTo>
                      <a:pt x="10372" y="6877"/>
                      <a:pt x="10109" y="6846"/>
                      <a:pt x="9851" y="6826"/>
                    </a:cubicBezTo>
                    <a:cubicBezTo>
                      <a:pt x="9839" y="6824"/>
                      <a:pt x="9830" y="6823"/>
                      <a:pt x="9819" y="6821"/>
                    </a:cubicBezTo>
                    <a:cubicBezTo>
                      <a:pt x="9796" y="6818"/>
                      <a:pt x="9771" y="6817"/>
                      <a:pt x="9745" y="6817"/>
                    </a:cubicBezTo>
                    <a:cubicBezTo>
                      <a:pt x="9736" y="6817"/>
                      <a:pt x="9727" y="6817"/>
                      <a:pt x="9718" y="6817"/>
                    </a:cubicBezTo>
                    <a:cubicBezTo>
                      <a:pt x="9711" y="6817"/>
                      <a:pt x="9703" y="6820"/>
                      <a:pt x="9695" y="6820"/>
                    </a:cubicBezTo>
                    <a:lnTo>
                      <a:pt x="9686" y="6821"/>
                    </a:lnTo>
                    <a:cubicBezTo>
                      <a:pt x="9683" y="6821"/>
                      <a:pt x="9677" y="6821"/>
                      <a:pt x="9673" y="6823"/>
                    </a:cubicBezTo>
                    <a:cubicBezTo>
                      <a:pt x="9599" y="6835"/>
                      <a:pt x="9530" y="6861"/>
                      <a:pt x="9476" y="6883"/>
                    </a:cubicBezTo>
                    <a:lnTo>
                      <a:pt x="9466" y="6887"/>
                    </a:lnTo>
                    <a:cubicBezTo>
                      <a:pt x="9440" y="6897"/>
                      <a:pt x="9415" y="6909"/>
                      <a:pt x="9389" y="6922"/>
                    </a:cubicBezTo>
                    <a:cubicBezTo>
                      <a:pt x="9327" y="6948"/>
                      <a:pt x="9271" y="6976"/>
                      <a:pt x="9211" y="6995"/>
                    </a:cubicBezTo>
                    <a:cubicBezTo>
                      <a:pt x="8715" y="7149"/>
                      <a:pt x="8175" y="7231"/>
                      <a:pt x="7606" y="7238"/>
                    </a:cubicBezTo>
                    <a:cubicBezTo>
                      <a:pt x="6792" y="7224"/>
                      <a:pt x="5996" y="7007"/>
                      <a:pt x="5253" y="6785"/>
                    </a:cubicBezTo>
                    <a:cubicBezTo>
                      <a:pt x="5198" y="6765"/>
                      <a:pt x="5140" y="6755"/>
                      <a:pt x="5081" y="6755"/>
                    </a:cubicBezTo>
                    <a:cubicBezTo>
                      <a:pt x="5049" y="6755"/>
                      <a:pt x="5017" y="6758"/>
                      <a:pt x="4986" y="6765"/>
                    </a:cubicBezTo>
                    <a:cubicBezTo>
                      <a:pt x="4318" y="6907"/>
                      <a:pt x="3049" y="7142"/>
                      <a:pt x="2017" y="7142"/>
                    </a:cubicBezTo>
                    <a:cubicBezTo>
                      <a:pt x="1434" y="7142"/>
                      <a:pt x="927" y="7067"/>
                      <a:pt x="644" y="6859"/>
                    </a:cubicBezTo>
                    <a:cubicBezTo>
                      <a:pt x="612" y="6805"/>
                      <a:pt x="603" y="6749"/>
                      <a:pt x="618" y="6690"/>
                    </a:cubicBezTo>
                    <a:cubicBezTo>
                      <a:pt x="673" y="6460"/>
                      <a:pt x="1063" y="6241"/>
                      <a:pt x="1210" y="6160"/>
                    </a:cubicBezTo>
                    <a:cubicBezTo>
                      <a:pt x="1437" y="6049"/>
                      <a:pt x="1669" y="5950"/>
                      <a:pt x="1927" y="5844"/>
                    </a:cubicBezTo>
                    <a:cubicBezTo>
                      <a:pt x="2128" y="5763"/>
                      <a:pt x="2430" y="5644"/>
                      <a:pt x="2476" y="5355"/>
                    </a:cubicBezTo>
                    <a:lnTo>
                      <a:pt x="2476" y="5342"/>
                    </a:lnTo>
                    <a:cubicBezTo>
                      <a:pt x="2434" y="4781"/>
                      <a:pt x="2392" y="4201"/>
                      <a:pt x="2892" y="3781"/>
                    </a:cubicBezTo>
                    <a:cubicBezTo>
                      <a:pt x="3074" y="3622"/>
                      <a:pt x="3282" y="3484"/>
                      <a:pt x="3518" y="3367"/>
                    </a:cubicBezTo>
                    <a:cubicBezTo>
                      <a:pt x="3523" y="3366"/>
                      <a:pt x="3527" y="3366"/>
                      <a:pt x="3533" y="3363"/>
                    </a:cubicBezTo>
                    <a:cubicBezTo>
                      <a:pt x="4107" y="3084"/>
                      <a:pt x="4743" y="2989"/>
                      <a:pt x="5339" y="2989"/>
                    </a:cubicBezTo>
                    <a:cubicBezTo>
                      <a:pt x="5803" y="2989"/>
                      <a:pt x="6243" y="3047"/>
                      <a:pt x="6611" y="3118"/>
                    </a:cubicBezTo>
                    <a:lnTo>
                      <a:pt x="6612" y="3118"/>
                    </a:lnTo>
                    <a:cubicBezTo>
                      <a:pt x="6710" y="3134"/>
                      <a:pt x="6808" y="3162"/>
                      <a:pt x="6902" y="3187"/>
                    </a:cubicBezTo>
                    <a:cubicBezTo>
                      <a:pt x="7010" y="3216"/>
                      <a:pt x="7121" y="3245"/>
                      <a:pt x="7236" y="3264"/>
                    </a:cubicBezTo>
                    <a:cubicBezTo>
                      <a:pt x="7250" y="3266"/>
                      <a:pt x="7263" y="3267"/>
                      <a:pt x="7276" y="3267"/>
                    </a:cubicBezTo>
                    <a:cubicBezTo>
                      <a:pt x="7377" y="3267"/>
                      <a:pt x="7466" y="3209"/>
                      <a:pt x="7509" y="3111"/>
                    </a:cubicBezTo>
                    <a:cubicBezTo>
                      <a:pt x="7558" y="2999"/>
                      <a:pt x="7533" y="2873"/>
                      <a:pt x="7446" y="2800"/>
                    </a:cubicBezTo>
                    <a:cubicBezTo>
                      <a:pt x="7433" y="2790"/>
                      <a:pt x="7420" y="2780"/>
                      <a:pt x="7407" y="2773"/>
                    </a:cubicBezTo>
                    <a:cubicBezTo>
                      <a:pt x="7309" y="2717"/>
                      <a:pt x="7201" y="2685"/>
                      <a:pt x="7098" y="2655"/>
                    </a:cubicBezTo>
                    <a:cubicBezTo>
                      <a:pt x="7085" y="2652"/>
                      <a:pt x="7071" y="2647"/>
                      <a:pt x="7061" y="2645"/>
                    </a:cubicBezTo>
                    <a:cubicBezTo>
                      <a:pt x="7026" y="2557"/>
                      <a:pt x="7010" y="2465"/>
                      <a:pt x="7010" y="2375"/>
                    </a:cubicBezTo>
                    <a:cubicBezTo>
                      <a:pt x="7017" y="1859"/>
                      <a:pt x="7589" y="1451"/>
                      <a:pt x="7767" y="1337"/>
                    </a:cubicBezTo>
                    <a:cubicBezTo>
                      <a:pt x="8602" y="837"/>
                      <a:pt x="9638" y="585"/>
                      <a:pt x="10857" y="585"/>
                    </a:cubicBezTo>
                    <a:close/>
                    <a:moveTo>
                      <a:pt x="11049" y="0"/>
                    </a:moveTo>
                    <a:cubicBezTo>
                      <a:pt x="9829" y="0"/>
                      <a:pt x="7882" y="309"/>
                      <a:pt x="6974" y="1231"/>
                    </a:cubicBezTo>
                    <a:cubicBezTo>
                      <a:pt x="6617" y="1592"/>
                      <a:pt x="6452" y="2015"/>
                      <a:pt x="6486" y="2492"/>
                    </a:cubicBezTo>
                    <a:cubicBezTo>
                      <a:pt x="6124" y="2421"/>
                      <a:pt x="5753" y="2386"/>
                      <a:pt x="5390" y="2386"/>
                    </a:cubicBezTo>
                    <a:cubicBezTo>
                      <a:pt x="4928" y="2386"/>
                      <a:pt x="4479" y="2442"/>
                      <a:pt x="4079" y="2554"/>
                    </a:cubicBezTo>
                    <a:cubicBezTo>
                      <a:pt x="3176" y="2809"/>
                      <a:pt x="2530" y="3337"/>
                      <a:pt x="2217" y="4082"/>
                    </a:cubicBezTo>
                    <a:cubicBezTo>
                      <a:pt x="2121" y="4303"/>
                      <a:pt x="2106" y="4541"/>
                      <a:pt x="2093" y="4769"/>
                    </a:cubicBezTo>
                    <a:cubicBezTo>
                      <a:pt x="2086" y="4898"/>
                      <a:pt x="2078" y="5029"/>
                      <a:pt x="2055" y="5154"/>
                    </a:cubicBezTo>
                    <a:lnTo>
                      <a:pt x="1952" y="5192"/>
                    </a:lnTo>
                    <a:cubicBezTo>
                      <a:pt x="1344" y="5421"/>
                      <a:pt x="716" y="5657"/>
                      <a:pt x="276" y="6139"/>
                    </a:cubicBezTo>
                    <a:cubicBezTo>
                      <a:pt x="88" y="6342"/>
                      <a:pt x="0" y="6613"/>
                      <a:pt x="42" y="6867"/>
                    </a:cubicBezTo>
                    <a:cubicBezTo>
                      <a:pt x="76" y="7085"/>
                      <a:pt x="206" y="7267"/>
                      <a:pt x="407" y="7378"/>
                    </a:cubicBezTo>
                    <a:cubicBezTo>
                      <a:pt x="808" y="7588"/>
                      <a:pt x="1249" y="7641"/>
                      <a:pt x="1696" y="7641"/>
                    </a:cubicBezTo>
                    <a:cubicBezTo>
                      <a:pt x="1940" y="7641"/>
                      <a:pt x="2186" y="7625"/>
                      <a:pt x="2430" y="7610"/>
                    </a:cubicBezTo>
                    <a:cubicBezTo>
                      <a:pt x="2517" y="7604"/>
                      <a:pt x="2607" y="7600"/>
                      <a:pt x="2692" y="7594"/>
                    </a:cubicBezTo>
                    <a:cubicBezTo>
                      <a:pt x="3125" y="7566"/>
                      <a:pt x="3556" y="7495"/>
                      <a:pt x="3973" y="7428"/>
                    </a:cubicBezTo>
                    <a:cubicBezTo>
                      <a:pt x="4294" y="7375"/>
                      <a:pt x="4626" y="7320"/>
                      <a:pt x="4954" y="7288"/>
                    </a:cubicBezTo>
                    <a:cubicBezTo>
                      <a:pt x="5050" y="7381"/>
                      <a:pt x="5175" y="7412"/>
                      <a:pt x="5298" y="7442"/>
                    </a:cubicBezTo>
                    <a:cubicBezTo>
                      <a:pt x="5334" y="7451"/>
                      <a:pt x="5366" y="7461"/>
                      <a:pt x="5400" y="7470"/>
                    </a:cubicBezTo>
                    <a:lnTo>
                      <a:pt x="5403" y="7470"/>
                    </a:lnTo>
                    <a:cubicBezTo>
                      <a:pt x="5789" y="7565"/>
                      <a:pt x="6145" y="7624"/>
                      <a:pt x="6491" y="7654"/>
                    </a:cubicBezTo>
                    <a:cubicBezTo>
                      <a:pt x="6703" y="7680"/>
                      <a:pt x="6911" y="7690"/>
                      <a:pt x="7121" y="7690"/>
                    </a:cubicBezTo>
                    <a:cubicBezTo>
                      <a:pt x="7909" y="7690"/>
                      <a:pt x="8686" y="7531"/>
                      <a:pt x="9444" y="7377"/>
                    </a:cubicBezTo>
                    <a:lnTo>
                      <a:pt x="9534" y="7359"/>
                    </a:lnTo>
                    <a:cubicBezTo>
                      <a:pt x="9819" y="7473"/>
                      <a:pt x="10132" y="7487"/>
                      <a:pt x="10437" y="7505"/>
                    </a:cubicBezTo>
                    <a:cubicBezTo>
                      <a:pt x="10576" y="7512"/>
                      <a:pt x="10725" y="7520"/>
                      <a:pt x="10861" y="7537"/>
                    </a:cubicBezTo>
                    <a:lnTo>
                      <a:pt x="10865" y="7537"/>
                    </a:lnTo>
                    <a:cubicBezTo>
                      <a:pt x="10929" y="7541"/>
                      <a:pt x="10995" y="7544"/>
                      <a:pt x="11057" y="7550"/>
                    </a:cubicBezTo>
                    <a:cubicBezTo>
                      <a:pt x="11347" y="7569"/>
                      <a:pt x="11641" y="7588"/>
                      <a:pt x="11934" y="7588"/>
                    </a:cubicBezTo>
                    <a:cubicBezTo>
                      <a:pt x="12349" y="7588"/>
                      <a:pt x="12764" y="7550"/>
                      <a:pt x="13163" y="7422"/>
                    </a:cubicBezTo>
                    <a:cubicBezTo>
                      <a:pt x="13859" y="7230"/>
                      <a:pt x="14952" y="6668"/>
                      <a:pt x="15118" y="5909"/>
                    </a:cubicBezTo>
                    <a:cubicBezTo>
                      <a:pt x="15199" y="5527"/>
                      <a:pt x="15041" y="5160"/>
                      <a:pt x="14646" y="4812"/>
                    </a:cubicBezTo>
                    <a:cubicBezTo>
                      <a:pt x="14660" y="4784"/>
                      <a:pt x="14675" y="4759"/>
                      <a:pt x="14686" y="4732"/>
                    </a:cubicBezTo>
                    <a:cubicBezTo>
                      <a:pt x="14889" y="4354"/>
                      <a:pt x="15119" y="3929"/>
                      <a:pt x="15074" y="3475"/>
                    </a:cubicBezTo>
                    <a:lnTo>
                      <a:pt x="15074" y="3471"/>
                    </a:lnTo>
                    <a:cubicBezTo>
                      <a:pt x="14988" y="2929"/>
                      <a:pt x="14520" y="2557"/>
                      <a:pt x="13684" y="2365"/>
                    </a:cubicBezTo>
                    <a:cubicBezTo>
                      <a:pt x="13873" y="1722"/>
                      <a:pt x="13847" y="1228"/>
                      <a:pt x="13606" y="861"/>
                    </a:cubicBezTo>
                    <a:cubicBezTo>
                      <a:pt x="13442" y="607"/>
                      <a:pt x="13179" y="418"/>
                      <a:pt x="12802" y="278"/>
                    </a:cubicBezTo>
                    <a:cubicBezTo>
                      <a:pt x="12489" y="161"/>
                      <a:pt x="12104" y="81"/>
                      <a:pt x="11586" y="24"/>
                    </a:cubicBezTo>
                    <a:cubicBezTo>
                      <a:pt x="11432" y="9"/>
                      <a:pt x="11251" y="0"/>
                      <a:pt x="1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7"/>
              <p:cNvSpPr/>
              <p:nvPr/>
            </p:nvSpPr>
            <p:spPr>
              <a:xfrm>
                <a:off x="3948190" y="1619654"/>
                <a:ext cx="421553" cy="184218"/>
              </a:xfrm>
              <a:custGeom>
                <a:avLst/>
                <a:gdLst/>
                <a:ahLst/>
                <a:cxnLst/>
                <a:rect l="l" t="t" r="r" b="b"/>
                <a:pathLst>
                  <a:path w="9126" h="3970" extrusionOk="0">
                    <a:moveTo>
                      <a:pt x="6096" y="493"/>
                    </a:moveTo>
                    <a:cubicBezTo>
                      <a:pt x="6282" y="493"/>
                      <a:pt x="6468" y="513"/>
                      <a:pt x="6652" y="552"/>
                    </a:cubicBezTo>
                    <a:lnTo>
                      <a:pt x="6687" y="559"/>
                    </a:lnTo>
                    <a:cubicBezTo>
                      <a:pt x="6830" y="603"/>
                      <a:pt x="6935" y="628"/>
                      <a:pt x="6994" y="671"/>
                    </a:cubicBezTo>
                    <a:cubicBezTo>
                      <a:pt x="7054" y="715"/>
                      <a:pt x="7082" y="791"/>
                      <a:pt x="7025" y="1031"/>
                    </a:cubicBezTo>
                    <a:lnTo>
                      <a:pt x="7025" y="1033"/>
                    </a:lnTo>
                    <a:cubicBezTo>
                      <a:pt x="6993" y="1190"/>
                      <a:pt x="7024" y="1316"/>
                      <a:pt x="7118" y="1409"/>
                    </a:cubicBezTo>
                    <a:cubicBezTo>
                      <a:pt x="7222" y="1511"/>
                      <a:pt x="7382" y="1556"/>
                      <a:pt x="7540" y="1600"/>
                    </a:cubicBezTo>
                    <a:cubicBezTo>
                      <a:pt x="7557" y="1606"/>
                      <a:pt x="7573" y="1609"/>
                      <a:pt x="7591" y="1614"/>
                    </a:cubicBezTo>
                    <a:cubicBezTo>
                      <a:pt x="7840" y="1692"/>
                      <a:pt x="8102" y="1779"/>
                      <a:pt x="8306" y="1944"/>
                    </a:cubicBezTo>
                    <a:lnTo>
                      <a:pt x="8315" y="1951"/>
                    </a:lnTo>
                    <a:cubicBezTo>
                      <a:pt x="8328" y="1963"/>
                      <a:pt x="8343" y="1973"/>
                      <a:pt x="8356" y="1985"/>
                    </a:cubicBezTo>
                    <a:cubicBezTo>
                      <a:pt x="8372" y="1999"/>
                      <a:pt x="8386" y="2014"/>
                      <a:pt x="8401" y="2028"/>
                    </a:cubicBezTo>
                    <a:cubicBezTo>
                      <a:pt x="8411" y="2039"/>
                      <a:pt x="8421" y="2049"/>
                      <a:pt x="8430" y="2059"/>
                    </a:cubicBezTo>
                    <a:cubicBezTo>
                      <a:pt x="8439" y="2072"/>
                      <a:pt x="8446" y="2082"/>
                      <a:pt x="8455" y="2097"/>
                    </a:cubicBezTo>
                    <a:lnTo>
                      <a:pt x="8458" y="2101"/>
                    </a:lnTo>
                    <a:cubicBezTo>
                      <a:pt x="8461" y="2107"/>
                      <a:pt x="8462" y="2111"/>
                      <a:pt x="8466" y="2117"/>
                    </a:cubicBezTo>
                    <a:lnTo>
                      <a:pt x="8468" y="2123"/>
                    </a:lnTo>
                    <a:cubicBezTo>
                      <a:pt x="8469" y="2129"/>
                      <a:pt x="8474" y="2132"/>
                      <a:pt x="8475" y="2138"/>
                    </a:cubicBezTo>
                    <a:lnTo>
                      <a:pt x="8480" y="2143"/>
                    </a:lnTo>
                    <a:cubicBezTo>
                      <a:pt x="8481" y="2146"/>
                      <a:pt x="8482" y="2152"/>
                      <a:pt x="8484" y="2158"/>
                    </a:cubicBezTo>
                    <a:lnTo>
                      <a:pt x="8487" y="2162"/>
                    </a:lnTo>
                    <a:cubicBezTo>
                      <a:pt x="8488" y="2167"/>
                      <a:pt x="8490" y="2173"/>
                      <a:pt x="8491" y="2177"/>
                    </a:cubicBezTo>
                    <a:lnTo>
                      <a:pt x="8494" y="2183"/>
                    </a:lnTo>
                    <a:cubicBezTo>
                      <a:pt x="8496" y="2187"/>
                      <a:pt x="8496" y="2190"/>
                      <a:pt x="8497" y="2196"/>
                    </a:cubicBezTo>
                    <a:lnTo>
                      <a:pt x="8498" y="2202"/>
                    </a:lnTo>
                    <a:cubicBezTo>
                      <a:pt x="8501" y="2205"/>
                      <a:pt x="8501" y="2209"/>
                      <a:pt x="8501" y="2213"/>
                    </a:cubicBezTo>
                    <a:lnTo>
                      <a:pt x="8503" y="2221"/>
                    </a:lnTo>
                    <a:cubicBezTo>
                      <a:pt x="8503" y="2225"/>
                      <a:pt x="8504" y="2228"/>
                      <a:pt x="8504" y="2231"/>
                    </a:cubicBezTo>
                    <a:lnTo>
                      <a:pt x="8504" y="2232"/>
                    </a:lnTo>
                    <a:lnTo>
                      <a:pt x="8506" y="2238"/>
                    </a:lnTo>
                    <a:lnTo>
                      <a:pt x="8506" y="2247"/>
                    </a:lnTo>
                    <a:lnTo>
                      <a:pt x="8506" y="2248"/>
                    </a:lnTo>
                    <a:lnTo>
                      <a:pt x="8506" y="2254"/>
                    </a:lnTo>
                    <a:lnTo>
                      <a:pt x="8506" y="2263"/>
                    </a:lnTo>
                    <a:lnTo>
                      <a:pt x="8506" y="2264"/>
                    </a:lnTo>
                    <a:lnTo>
                      <a:pt x="8506" y="2270"/>
                    </a:lnTo>
                    <a:lnTo>
                      <a:pt x="8506" y="2282"/>
                    </a:lnTo>
                    <a:lnTo>
                      <a:pt x="8506" y="2286"/>
                    </a:lnTo>
                    <a:cubicBezTo>
                      <a:pt x="8506" y="2291"/>
                      <a:pt x="8506" y="2294"/>
                      <a:pt x="8504" y="2298"/>
                    </a:cubicBezTo>
                    <a:lnTo>
                      <a:pt x="8504" y="2304"/>
                    </a:lnTo>
                    <a:cubicBezTo>
                      <a:pt x="8504" y="2307"/>
                      <a:pt x="8503" y="2308"/>
                      <a:pt x="8503" y="2313"/>
                    </a:cubicBezTo>
                    <a:lnTo>
                      <a:pt x="8503" y="2314"/>
                    </a:lnTo>
                    <a:lnTo>
                      <a:pt x="8501" y="2320"/>
                    </a:lnTo>
                    <a:cubicBezTo>
                      <a:pt x="8501" y="2323"/>
                      <a:pt x="8498" y="2326"/>
                      <a:pt x="8497" y="2330"/>
                    </a:cubicBezTo>
                    <a:lnTo>
                      <a:pt x="8496" y="2336"/>
                    </a:lnTo>
                    <a:cubicBezTo>
                      <a:pt x="8496" y="2340"/>
                      <a:pt x="8494" y="2342"/>
                      <a:pt x="8491" y="2343"/>
                    </a:cubicBezTo>
                    <a:lnTo>
                      <a:pt x="8488" y="2352"/>
                    </a:lnTo>
                    <a:cubicBezTo>
                      <a:pt x="8485" y="2356"/>
                      <a:pt x="8485" y="2358"/>
                      <a:pt x="8484" y="2364"/>
                    </a:cubicBezTo>
                    <a:lnTo>
                      <a:pt x="8482" y="2369"/>
                    </a:lnTo>
                    <a:cubicBezTo>
                      <a:pt x="8481" y="2372"/>
                      <a:pt x="8478" y="2374"/>
                      <a:pt x="8477" y="2380"/>
                    </a:cubicBezTo>
                    <a:lnTo>
                      <a:pt x="8474" y="2387"/>
                    </a:lnTo>
                    <a:cubicBezTo>
                      <a:pt x="8471" y="2388"/>
                      <a:pt x="8469" y="2393"/>
                      <a:pt x="8469" y="2394"/>
                    </a:cubicBezTo>
                    <a:lnTo>
                      <a:pt x="8464" y="2403"/>
                    </a:lnTo>
                    <a:cubicBezTo>
                      <a:pt x="8462" y="2407"/>
                      <a:pt x="8461" y="2409"/>
                      <a:pt x="8456" y="2415"/>
                    </a:cubicBezTo>
                    <a:lnTo>
                      <a:pt x="8453" y="2422"/>
                    </a:lnTo>
                    <a:cubicBezTo>
                      <a:pt x="8452" y="2425"/>
                      <a:pt x="8449" y="2428"/>
                      <a:pt x="8446" y="2432"/>
                    </a:cubicBezTo>
                    <a:lnTo>
                      <a:pt x="8440" y="2439"/>
                    </a:lnTo>
                    <a:cubicBezTo>
                      <a:pt x="8439" y="2442"/>
                      <a:pt x="8437" y="2445"/>
                      <a:pt x="8436" y="2447"/>
                    </a:cubicBezTo>
                    <a:lnTo>
                      <a:pt x="8429" y="2457"/>
                    </a:lnTo>
                    <a:cubicBezTo>
                      <a:pt x="8426" y="2458"/>
                      <a:pt x="8424" y="2461"/>
                      <a:pt x="8423" y="2464"/>
                    </a:cubicBezTo>
                    <a:lnTo>
                      <a:pt x="8414" y="2473"/>
                    </a:lnTo>
                    <a:cubicBezTo>
                      <a:pt x="8411" y="2474"/>
                      <a:pt x="8410" y="2479"/>
                      <a:pt x="8407" y="2480"/>
                    </a:cubicBezTo>
                    <a:lnTo>
                      <a:pt x="8396" y="2489"/>
                    </a:lnTo>
                    <a:lnTo>
                      <a:pt x="8388" y="2498"/>
                    </a:lnTo>
                    <a:lnTo>
                      <a:pt x="8380" y="2505"/>
                    </a:lnTo>
                    <a:lnTo>
                      <a:pt x="8373" y="2512"/>
                    </a:lnTo>
                    <a:lnTo>
                      <a:pt x="8370" y="2517"/>
                    </a:lnTo>
                    <a:cubicBezTo>
                      <a:pt x="8367" y="2518"/>
                      <a:pt x="8364" y="2519"/>
                      <a:pt x="8363" y="2524"/>
                    </a:cubicBezTo>
                    <a:lnTo>
                      <a:pt x="8292" y="2581"/>
                    </a:lnTo>
                    <a:lnTo>
                      <a:pt x="8287" y="2582"/>
                    </a:lnTo>
                    <a:lnTo>
                      <a:pt x="8217" y="2627"/>
                    </a:lnTo>
                    <a:cubicBezTo>
                      <a:pt x="8211" y="2632"/>
                      <a:pt x="8207" y="2633"/>
                      <a:pt x="8203" y="2636"/>
                    </a:cubicBezTo>
                    <a:lnTo>
                      <a:pt x="8163" y="2658"/>
                    </a:lnTo>
                    <a:cubicBezTo>
                      <a:pt x="8159" y="2662"/>
                      <a:pt x="8153" y="2664"/>
                      <a:pt x="8147" y="2668"/>
                    </a:cubicBezTo>
                    <a:lnTo>
                      <a:pt x="8137" y="2672"/>
                    </a:lnTo>
                    <a:cubicBezTo>
                      <a:pt x="8131" y="2677"/>
                      <a:pt x="8125" y="2678"/>
                      <a:pt x="8118" y="2683"/>
                    </a:cubicBezTo>
                    <a:lnTo>
                      <a:pt x="8108" y="2687"/>
                    </a:lnTo>
                    <a:cubicBezTo>
                      <a:pt x="8102" y="2691"/>
                      <a:pt x="8095" y="2693"/>
                      <a:pt x="8089" y="2697"/>
                    </a:cubicBezTo>
                    <a:lnTo>
                      <a:pt x="8079" y="2702"/>
                    </a:lnTo>
                    <a:cubicBezTo>
                      <a:pt x="8071" y="2706"/>
                      <a:pt x="8066" y="2709"/>
                      <a:pt x="8058" y="2712"/>
                    </a:cubicBezTo>
                    <a:lnTo>
                      <a:pt x="8047" y="2716"/>
                    </a:lnTo>
                    <a:cubicBezTo>
                      <a:pt x="8039" y="2721"/>
                      <a:pt x="8032" y="2723"/>
                      <a:pt x="8025" y="2726"/>
                    </a:cubicBezTo>
                    <a:lnTo>
                      <a:pt x="7950" y="2758"/>
                    </a:lnTo>
                    <a:cubicBezTo>
                      <a:pt x="7942" y="2763"/>
                      <a:pt x="7934" y="2766"/>
                      <a:pt x="7926" y="2770"/>
                    </a:cubicBezTo>
                    <a:lnTo>
                      <a:pt x="7918" y="2773"/>
                    </a:lnTo>
                    <a:lnTo>
                      <a:pt x="7891" y="2785"/>
                    </a:lnTo>
                    <a:lnTo>
                      <a:pt x="7883" y="2786"/>
                    </a:lnTo>
                    <a:cubicBezTo>
                      <a:pt x="7875" y="2789"/>
                      <a:pt x="7865" y="2793"/>
                      <a:pt x="7854" y="2796"/>
                    </a:cubicBezTo>
                    <a:lnTo>
                      <a:pt x="7850" y="2799"/>
                    </a:lnTo>
                    <a:lnTo>
                      <a:pt x="7848" y="2799"/>
                    </a:lnTo>
                    <a:cubicBezTo>
                      <a:pt x="7840" y="2802"/>
                      <a:pt x="7828" y="2807"/>
                      <a:pt x="7819" y="2809"/>
                    </a:cubicBezTo>
                    <a:lnTo>
                      <a:pt x="7814" y="2811"/>
                    </a:lnTo>
                    <a:cubicBezTo>
                      <a:pt x="7803" y="2815"/>
                      <a:pt x="7793" y="2818"/>
                      <a:pt x="7783" y="2823"/>
                    </a:cubicBezTo>
                    <a:lnTo>
                      <a:pt x="7779" y="2824"/>
                    </a:lnTo>
                    <a:lnTo>
                      <a:pt x="7746" y="2836"/>
                    </a:lnTo>
                    <a:lnTo>
                      <a:pt x="7742" y="2837"/>
                    </a:lnTo>
                    <a:cubicBezTo>
                      <a:pt x="7732" y="2840"/>
                      <a:pt x="7720" y="2844"/>
                      <a:pt x="7706" y="2850"/>
                    </a:cubicBezTo>
                    <a:cubicBezTo>
                      <a:pt x="7694" y="2853"/>
                      <a:pt x="7682" y="2858"/>
                      <a:pt x="7669" y="2862"/>
                    </a:cubicBezTo>
                    <a:cubicBezTo>
                      <a:pt x="7499" y="2919"/>
                      <a:pt x="7302" y="2971"/>
                      <a:pt x="7085" y="3021"/>
                    </a:cubicBezTo>
                    <a:lnTo>
                      <a:pt x="7067" y="3025"/>
                    </a:lnTo>
                    <a:cubicBezTo>
                      <a:pt x="7028" y="3034"/>
                      <a:pt x="6990" y="3041"/>
                      <a:pt x="6952" y="3050"/>
                    </a:cubicBezTo>
                    <a:lnTo>
                      <a:pt x="6939" y="3054"/>
                    </a:lnTo>
                    <a:cubicBezTo>
                      <a:pt x="6897" y="3063"/>
                      <a:pt x="6856" y="3070"/>
                      <a:pt x="6814" y="3079"/>
                    </a:cubicBezTo>
                    <a:lnTo>
                      <a:pt x="6805" y="3081"/>
                    </a:lnTo>
                    <a:cubicBezTo>
                      <a:pt x="6771" y="3086"/>
                      <a:pt x="6741" y="3094"/>
                      <a:pt x="6710" y="3100"/>
                    </a:cubicBezTo>
                    <a:lnTo>
                      <a:pt x="6706" y="3100"/>
                    </a:lnTo>
                    <a:cubicBezTo>
                      <a:pt x="6309" y="3172"/>
                      <a:pt x="5948" y="3216"/>
                      <a:pt x="5743" y="3232"/>
                    </a:cubicBezTo>
                    <a:lnTo>
                      <a:pt x="5665" y="3238"/>
                    </a:lnTo>
                    <a:cubicBezTo>
                      <a:pt x="5409" y="3254"/>
                      <a:pt x="5156" y="3263"/>
                      <a:pt x="4907" y="3263"/>
                    </a:cubicBezTo>
                    <a:cubicBezTo>
                      <a:pt x="4696" y="3263"/>
                      <a:pt x="4488" y="3257"/>
                      <a:pt x="4285" y="3245"/>
                    </a:cubicBezTo>
                    <a:lnTo>
                      <a:pt x="4279" y="3245"/>
                    </a:lnTo>
                    <a:cubicBezTo>
                      <a:pt x="4275" y="3245"/>
                      <a:pt x="4271" y="3245"/>
                      <a:pt x="4267" y="3245"/>
                    </a:cubicBezTo>
                    <a:cubicBezTo>
                      <a:pt x="4216" y="3245"/>
                      <a:pt x="4159" y="3237"/>
                      <a:pt x="4099" y="3226"/>
                    </a:cubicBezTo>
                    <a:cubicBezTo>
                      <a:pt x="4038" y="3217"/>
                      <a:pt x="3973" y="3207"/>
                      <a:pt x="3909" y="3207"/>
                    </a:cubicBezTo>
                    <a:cubicBezTo>
                      <a:pt x="3838" y="3207"/>
                      <a:pt x="3767" y="3220"/>
                      <a:pt x="3702" y="3261"/>
                    </a:cubicBezTo>
                    <a:lnTo>
                      <a:pt x="3690" y="3261"/>
                    </a:lnTo>
                    <a:cubicBezTo>
                      <a:pt x="3508" y="3274"/>
                      <a:pt x="3323" y="3290"/>
                      <a:pt x="3144" y="3305"/>
                    </a:cubicBezTo>
                    <a:cubicBezTo>
                      <a:pt x="3040" y="3314"/>
                      <a:pt x="2937" y="3324"/>
                      <a:pt x="2834" y="3331"/>
                    </a:cubicBezTo>
                    <a:cubicBezTo>
                      <a:pt x="2692" y="3341"/>
                      <a:pt x="2583" y="3350"/>
                      <a:pt x="2481" y="3357"/>
                    </a:cubicBezTo>
                    <a:cubicBezTo>
                      <a:pt x="2420" y="3362"/>
                      <a:pt x="2355" y="3365"/>
                      <a:pt x="2294" y="3369"/>
                    </a:cubicBezTo>
                    <a:cubicBezTo>
                      <a:pt x="2074" y="3383"/>
                      <a:pt x="1850" y="3397"/>
                      <a:pt x="1627" y="3397"/>
                    </a:cubicBezTo>
                    <a:cubicBezTo>
                      <a:pt x="1467" y="3397"/>
                      <a:pt x="1307" y="3390"/>
                      <a:pt x="1150" y="3369"/>
                    </a:cubicBezTo>
                    <a:cubicBezTo>
                      <a:pt x="1127" y="3365"/>
                      <a:pt x="1102" y="3363"/>
                      <a:pt x="1079" y="3360"/>
                    </a:cubicBezTo>
                    <a:cubicBezTo>
                      <a:pt x="646" y="3266"/>
                      <a:pt x="605" y="3174"/>
                      <a:pt x="602" y="3146"/>
                    </a:cubicBezTo>
                    <a:cubicBezTo>
                      <a:pt x="591" y="3018"/>
                      <a:pt x="1106" y="2814"/>
                      <a:pt x="1327" y="2726"/>
                    </a:cubicBezTo>
                    <a:lnTo>
                      <a:pt x="1331" y="2723"/>
                    </a:lnTo>
                    <a:cubicBezTo>
                      <a:pt x="1516" y="2635"/>
                      <a:pt x="1583" y="2458"/>
                      <a:pt x="1647" y="2289"/>
                    </a:cubicBezTo>
                    <a:cubicBezTo>
                      <a:pt x="1672" y="2219"/>
                      <a:pt x="1698" y="2155"/>
                      <a:pt x="1729" y="2097"/>
                    </a:cubicBezTo>
                    <a:lnTo>
                      <a:pt x="1732" y="2094"/>
                    </a:lnTo>
                    <a:cubicBezTo>
                      <a:pt x="1838" y="1852"/>
                      <a:pt x="2052" y="1706"/>
                      <a:pt x="2214" y="1626"/>
                    </a:cubicBezTo>
                    <a:cubicBezTo>
                      <a:pt x="2461" y="1496"/>
                      <a:pt x="2754" y="1432"/>
                      <a:pt x="3103" y="1432"/>
                    </a:cubicBezTo>
                    <a:cubicBezTo>
                      <a:pt x="3196" y="1432"/>
                      <a:pt x="3293" y="1436"/>
                      <a:pt x="3395" y="1445"/>
                    </a:cubicBezTo>
                    <a:lnTo>
                      <a:pt x="3398" y="1445"/>
                    </a:lnTo>
                    <a:cubicBezTo>
                      <a:pt x="3441" y="1447"/>
                      <a:pt x="3489" y="1451"/>
                      <a:pt x="3540" y="1456"/>
                    </a:cubicBezTo>
                    <a:cubicBezTo>
                      <a:pt x="3613" y="1462"/>
                      <a:pt x="3690" y="1470"/>
                      <a:pt x="3767" y="1470"/>
                    </a:cubicBezTo>
                    <a:cubicBezTo>
                      <a:pt x="3856" y="1470"/>
                      <a:pt x="3945" y="1459"/>
                      <a:pt x="4024" y="1426"/>
                    </a:cubicBezTo>
                    <a:lnTo>
                      <a:pt x="4030" y="1425"/>
                    </a:lnTo>
                    <a:cubicBezTo>
                      <a:pt x="4183" y="1343"/>
                      <a:pt x="4313" y="1227"/>
                      <a:pt x="4438" y="1113"/>
                    </a:cubicBezTo>
                    <a:cubicBezTo>
                      <a:pt x="4584" y="982"/>
                      <a:pt x="4721" y="857"/>
                      <a:pt x="4896" y="782"/>
                    </a:cubicBezTo>
                    <a:lnTo>
                      <a:pt x="4899" y="781"/>
                    </a:lnTo>
                    <a:cubicBezTo>
                      <a:pt x="5269" y="590"/>
                      <a:pt x="5681" y="493"/>
                      <a:pt x="6096" y="493"/>
                    </a:cubicBezTo>
                    <a:close/>
                    <a:moveTo>
                      <a:pt x="6520" y="0"/>
                    </a:moveTo>
                    <a:cubicBezTo>
                      <a:pt x="5988" y="0"/>
                      <a:pt x="5394" y="158"/>
                      <a:pt x="5034" y="358"/>
                    </a:cubicBezTo>
                    <a:cubicBezTo>
                      <a:pt x="4819" y="457"/>
                      <a:pt x="4633" y="600"/>
                      <a:pt x="4453" y="737"/>
                    </a:cubicBezTo>
                    <a:cubicBezTo>
                      <a:pt x="4343" y="820"/>
                      <a:pt x="4231" y="906"/>
                      <a:pt x="4112" y="980"/>
                    </a:cubicBezTo>
                    <a:cubicBezTo>
                      <a:pt x="4096" y="975"/>
                      <a:pt x="4080" y="970"/>
                      <a:pt x="4065" y="964"/>
                    </a:cubicBezTo>
                    <a:cubicBezTo>
                      <a:pt x="3916" y="913"/>
                      <a:pt x="3778" y="865"/>
                      <a:pt x="3602" y="865"/>
                    </a:cubicBezTo>
                    <a:cubicBezTo>
                      <a:pt x="3590" y="865"/>
                      <a:pt x="3578" y="865"/>
                      <a:pt x="3565" y="865"/>
                    </a:cubicBezTo>
                    <a:cubicBezTo>
                      <a:pt x="3411" y="855"/>
                      <a:pt x="3270" y="850"/>
                      <a:pt x="3140" y="850"/>
                    </a:cubicBezTo>
                    <a:cubicBezTo>
                      <a:pt x="2177" y="850"/>
                      <a:pt x="1792" y="1147"/>
                      <a:pt x="1261" y="2152"/>
                    </a:cubicBezTo>
                    <a:cubicBezTo>
                      <a:pt x="865" y="2245"/>
                      <a:pt x="540" y="2393"/>
                      <a:pt x="319" y="2584"/>
                    </a:cubicBezTo>
                    <a:cubicBezTo>
                      <a:pt x="105" y="2767"/>
                      <a:pt x="0" y="2986"/>
                      <a:pt x="21" y="3197"/>
                    </a:cubicBezTo>
                    <a:cubicBezTo>
                      <a:pt x="59" y="3639"/>
                      <a:pt x="607" y="3940"/>
                      <a:pt x="1415" y="3970"/>
                    </a:cubicBezTo>
                    <a:lnTo>
                      <a:pt x="1418" y="3970"/>
                    </a:lnTo>
                    <a:cubicBezTo>
                      <a:pt x="2089" y="3970"/>
                      <a:pt x="2963" y="3939"/>
                      <a:pt x="3794" y="3703"/>
                    </a:cubicBezTo>
                    <a:cubicBezTo>
                      <a:pt x="4144" y="3808"/>
                      <a:pt x="4622" y="3859"/>
                      <a:pt x="5152" y="3859"/>
                    </a:cubicBezTo>
                    <a:cubicBezTo>
                      <a:pt x="6544" y="3859"/>
                      <a:pt x="8283" y="3499"/>
                      <a:pt x="8905" y="2779"/>
                    </a:cubicBezTo>
                    <a:lnTo>
                      <a:pt x="8909" y="2775"/>
                    </a:lnTo>
                    <a:cubicBezTo>
                      <a:pt x="9071" y="2553"/>
                      <a:pt x="9125" y="2343"/>
                      <a:pt x="9071" y="2155"/>
                    </a:cubicBezTo>
                    <a:cubicBezTo>
                      <a:pt x="8958" y="1759"/>
                      <a:pt x="8389" y="1527"/>
                      <a:pt x="7933" y="1343"/>
                    </a:cubicBezTo>
                    <a:cubicBezTo>
                      <a:pt x="7809" y="1292"/>
                      <a:pt x="7688" y="1244"/>
                      <a:pt x="7592" y="1198"/>
                    </a:cubicBezTo>
                    <a:cubicBezTo>
                      <a:pt x="7723" y="773"/>
                      <a:pt x="7660" y="453"/>
                      <a:pt x="7410" y="244"/>
                    </a:cubicBezTo>
                    <a:cubicBezTo>
                      <a:pt x="7200" y="70"/>
                      <a:pt x="6874" y="0"/>
                      <a:pt x="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7"/>
              <p:cNvSpPr/>
              <p:nvPr/>
            </p:nvSpPr>
            <p:spPr>
              <a:xfrm>
                <a:off x="3899686" y="1601975"/>
                <a:ext cx="2543082" cy="2150524"/>
              </a:xfrm>
              <a:custGeom>
                <a:avLst/>
                <a:gdLst/>
                <a:ahLst/>
                <a:cxnLst/>
                <a:rect l="l" t="t" r="r" b="b"/>
                <a:pathLst>
                  <a:path w="55054" h="46345" extrusionOk="0">
                    <a:moveTo>
                      <a:pt x="21616" y="539"/>
                    </a:moveTo>
                    <a:cubicBezTo>
                      <a:pt x="21721" y="589"/>
                      <a:pt x="21834" y="618"/>
                      <a:pt x="21947" y="647"/>
                    </a:cubicBezTo>
                    <a:cubicBezTo>
                      <a:pt x="22043" y="672"/>
                      <a:pt x="22141" y="698"/>
                      <a:pt x="22231" y="736"/>
                    </a:cubicBezTo>
                    <a:lnTo>
                      <a:pt x="22234" y="738"/>
                    </a:lnTo>
                    <a:cubicBezTo>
                      <a:pt x="23139" y="1060"/>
                      <a:pt x="24067" y="1567"/>
                      <a:pt x="25070" y="2293"/>
                    </a:cubicBezTo>
                    <a:cubicBezTo>
                      <a:pt x="25041" y="2332"/>
                      <a:pt x="25015" y="2380"/>
                      <a:pt x="24988" y="2430"/>
                    </a:cubicBezTo>
                    <a:cubicBezTo>
                      <a:pt x="24507" y="2111"/>
                      <a:pt x="24016" y="1834"/>
                      <a:pt x="23637" y="1624"/>
                    </a:cubicBezTo>
                    <a:lnTo>
                      <a:pt x="23631" y="1622"/>
                    </a:lnTo>
                    <a:cubicBezTo>
                      <a:pt x="23604" y="1611"/>
                      <a:pt x="23572" y="1596"/>
                      <a:pt x="23537" y="1579"/>
                    </a:cubicBezTo>
                    <a:cubicBezTo>
                      <a:pt x="23534" y="1577"/>
                      <a:pt x="23532" y="1577"/>
                      <a:pt x="23529" y="1574"/>
                    </a:cubicBezTo>
                    <a:cubicBezTo>
                      <a:pt x="23464" y="1542"/>
                      <a:pt x="23392" y="1501"/>
                      <a:pt x="23318" y="1462"/>
                    </a:cubicBezTo>
                    <a:cubicBezTo>
                      <a:pt x="23067" y="1324"/>
                      <a:pt x="22785" y="1166"/>
                      <a:pt x="22521" y="1156"/>
                    </a:cubicBezTo>
                    <a:lnTo>
                      <a:pt x="22476" y="1156"/>
                    </a:lnTo>
                    <a:cubicBezTo>
                      <a:pt x="22374" y="1157"/>
                      <a:pt x="22283" y="1185"/>
                      <a:pt x="22200" y="1232"/>
                    </a:cubicBezTo>
                    <a:cubicBezTo>
                      <a:pt x="22199" y="1235"/>
                      <a:pt x="22197" y="1236"/>
                      <a:pt x="22193" y="1236"/>
                    </a:cubicBezTo>
                    <a:cubicBezTo>
                      <a:pt x="21974" y="1411"/>
                      <a:pt x="21798" y="1557"/>
                      <a:pt x="21636" y="1691"/>
                    </a:cubicBezTo>
                    <a:cubicBezTo>
                      <a:pt x="21431" y="1863"/>
                      <a:pt x="21224" y="2036"/>
                      <a:pt x="21027" y="2207"/>
                    </a:cubicBezTo>
                    <a:cubicBezTo>
                      <a:pt x="20892" y="2325"/>
                      <a:pt x="20753" y="2446"/>
                      <a:pt x="20619" y="2564"/>
                    </a:cubicBezTo>
                    <a:cubicBezTo>
                      <a:pt x="20618" y="2565"/>
                      <a:pt x="20616" y="2568"/>
                      <a:pt x="20615" y="2571"/>
                    </a:cubicBezTo>
                    <a:cubicBezTo>
                      <a:pt x="20606" y="2580"/>
                      <a:pt x="20594" y="2590"/>
                      <a:pt x="20585" y="2597"/>
                    </a:cubicBezTo>
                    <a:cubicBezTo>
                      <a:pt x="20578" y="2591"/>
                      <a:pt x="20571" y="2586"/>
                      <a:pt x="20564" y="2578"/>
                    </a:cubicBezTo>
                    <a:cubicBezTo>
                      <a:pt x="20537" y="2561"/>
                      <a:pt x="20510" y="2542"/>
                      <a:pt x="20476" y="2519"/>
                    </a:cubicBezTo>
                    <a:cubicBezTo>
                      <a:pt x="20096" y="2233"/>
                      <a:pt x="19675" y="1995"/>
                      <a:pt x="19223" y="1810"/>
                    </a:cubicBezTo>
                    <a:cubicBezTo>
                      <a:pt x="19332" y="1748"/>
                      <a:pt x="19437" y="1679"/>
                      <a:pt x="19542" y="1611"/>
                    </a:cubicBezTo>
                    <a:cubicBezTo>
                      <a:pt x="19698" y="1512"/>
                      <a:pt x="19844" y="1414"/>
                      <a:pt x="19997" y="1344"/>
                    </a:cubicBezTo>
                    <a:lnTo>
                      <a:pt x="20001" y="1341"/>
                    </a:lnTo>
                    <a:cubicBezTo>
                      <a:pt x="20440" y="1096"/>
                      <a:pt x="20902" y="878"/>
                      <a:pt x="21351" y="666"/>
                    </a:cubicBezTo>
                    <a:lnTo>
                      <a:pt x="21447" y="620"/>
                    </a:lnTo>
                    <a:cubicBezTo>
                      <a:pt x="21454" y="620"/>
                      <a:pt x="21461" y="618"/>
                      <a:pt x="21469" y="615"/>
                    </a:cubicBezTo>
                    <a:cubicBezTo>
                      <a:pt x="21517" y="595"/>
                      <a:pt x="21568" y="572"/>
                      <a:pt x="21616" y="539"/>
                    </a:cubicBezTo>
                    <a:close/>
                    <a:moveTo>
                      <a:pt x="27464" y="903"/>
                    </a:moveTo>
                    <a:cubicBezTo>
                      <a:pt x="27473" y="903"/>
                      <a:pt x="27481" y="904"/>
                      <a:pt x="27489" y="904"/>
                    </a:cubicBezTo>
                    <a:cubicBezTo>
                      <a:pt x="27625" y="908"/>
                      <a:pt x="27756" y="939"/>
                      <a:pt x="27877" y="999"/>
                    </a:cubicBezTo>
                    <a:lnTo>
                      <a:pt x="27887" y="1003"/>
                    </a:lnTo>
                    <a:cubicBezTo>
                      <a:pt x="27889" y="1004"/>
                      <a:pt x="27891" y="1004"/>
                      <a:pt x="27896" y="1006"/>
                    </a:cubicBezTo>
                    <a:cubicBezTo>
                      <a:pt x="28346" y="1149"/>
                      <a:pt x="28798" y="1351"/>
                      <a:pt x="29340" y="1657"/>
                    </a:cubicBezTo>
                    <a:lnTo>
                      <a:pt x="29337" y="1657"/>
                    </a:lnTo>
                    <a:cubicBezTo>
                      <a:pt x="29318" y="1659"/>
                      <a:pt x="29302" y="1660"/>
                      <a:pt x="29283" y="1662"/>
                    </a:cubicBezTo>
                    <a:cubicBezTo>
                      <a:pt x="29272" y="1665"/>
                      <a:pt x="29257" y="1666"/>
                      <a:pt x="29244" y="1667"/>
                    </a:cubicBezTo>
                    <a:cubicBezTo>
                      <a:pt x="29224" y="1669"/>
                      <a:pt x="29203" y="1673"/>
                      <a:pt x="29186" y="1675"/>
                    </a:cubicBezTo>
                    <a:cubicBezTo>
                      <a:pt x="29174" y="1676"/>
                      <a:pt x="29164" y="1679"/>
                      <a:pt x="29152" y="1679"/>
                    </a:cubicBezTo>
                    <a:cubicBezTo>
                      <a:pt x="29130" y="1682"/>
                      <a:pt x="29108" y="1685"/>
                      <a:pt x="29087" y="1688"/>
                    </a:cubicBezTo>
                    <a:cubicBezTo>
                      <a:pt x="29078" y="1689"/>
                      <a:pt x="29069" y="1689"/>
                      <a:pt x="29062" y="1691"/>
                    </a:cubicBezTo>
                    <a:lnTo>
                      <a:pt x="28990" y="1702"/>
                    </a:lnTo>
                    <a:cubicBezTo>
                      <a:pt x="28983" y="1704"/>
                      <a:pt x="28977" y="1704"/>
                      <a:pt x="28970" y="1705"/>
                    </a:cubicBezTo>
                    <a:cubicBezTo>
                      <a:pt x="28945" y="1710"/>
                      <a:pt x="28919" y="1716"/>
                      <a:pt x="28894" y="1720"/>
                    </a:cubicBezTo>
                    <a:cubicBezTo>
                      <a:pt x="28890" y="1720"/>
                      <a:pt x="28885" y="1723"/>
                      <a:pt x="28881" y="1723"/>
                    </a:cubicBezTo>
                    <a:cubicBezTo>
                      <a:pt x="28853" y="1727"/>
                      <a:pt x="28827" y="1733"/>
                      <a:pt x="28798" y="1739"/>
                    </a:cubicBezTo>
                    <a:lnTo>
                      <a:pt x="28794" y="1739"/>
                    </a:lnTo>
                    <a:cubicBezTo>
                      <a:pt x="28011" y="1905"/>
                      <a:pt x="27260" y="2243"/>
                      <a:pt x="26587" y="2739"/>
                    </a:cubicBezTo>
                    <a:lnTo>
                      <a:pt x="26584" y="2740"/>
                    </a:lnTo>
                    <a:cubicBezTo>
                      <a:pt x="26554" y="2766"/>
                      <a:pt x="26517" y="2796"/>
                      <a:pt x="26475" y="2828"/>
                    </a:cubicBezTo>
                    <a:cubicBezTo>
                      <a:pt x="26338" y="2935"/>
                      <a:pt x="26157" y="3078"/>
                      <a:pt x="26039" y="3231"/>
                    </a:cubicBezTo>
                    <a:cubicBezTo>
                      <a:pt x="26008" y="3204"/>
                      <a:pt x="25973" y="3173"/>
                      <a:pt x="25936" y="3139"/>
                    </a:cubicBezTo>
                    <a:cubicBezTo>
                      <a:pt x="25921" y="3126"/>
                      <a:pt x="25905" y="3112"/>
                      <a:pt x="25890" y="3100"/>
                    </a:cubicBezTo>
                    <a:lnTo>
                      <a:pt x="25883" y="3094"/>
                    </a:lnTo>
                    <a:cubicBezTo>
                      <a:pt x="25854" y="3071"/>
                      <a:pt x="25825" y="3045"/>
                      <a:pt x="25796" y="3021"/>
                    </a:cubicBezTo>
                    <a:cubicBezTo>
                      <a:pt x="25749" y="2985"/>
                      <a:pt x="25702" y="2947"/>
                      <a:pt x="25653" y="2906"/>
                    </a:cubicBezTo>
                    <a:lnTo>
                      <a:pt x="25646" y="2900"/>
                    </a:lnTo>
                    <a:cubicBezTo>
                      <a:pt x="25593" y="2860"/>
                      <a:pt x="25541" y="2819"/>
                      <a:pt x="25490" y="2781"/>
                    </a:cubicBezTo>
                    <a:cubicBezTo>
                      <a:pt x="25477" y="2772"/>
                      <a:pt x="25465" y="2762"/>
                      <a:pt x="25453" y="2753"/>
                    </a:cubicBezTo>
                    <a:cubicBezTo>
                      <a:pt x="25442" y="2745"/>
                      <a:pt x="25431" y="2737"/>
                      <a:pt x="25420" y="2728"/>
                    </a:cubicBezTo>
                    <a:cubicBezTo>
                      <a:pt x="25440" y="2699"/>
                      <a:pt x="25460" y="2670"/>
                      <a:pt x="25479" y="2638"/>
                    </a:cubicBezTo>
                    <a:cubicBezTo>
                      <a:pt x="25501" y="2605"/>
                      <a:pt x="25526" y="2570"/>
                      <a:pt x="25549" y="2536"/>
                    </a:cubicBezTo>
                    <a:lnTo>
                      <a:pt x="25551" y="2533"/>
                    </a:lnTo>
                    <a:lnTo>
                      <a:pt x="25551" y="2532"/>
                    </a:lnTo>
                    <a:cubicBezTo>
                      <a:pt x="25785" y="2182"/>
                      <a:pt x="26045" y="1821"/>
                      <a:pt x="26354" y="1507"/>
                    </a:cubicBezTo>
                    <a:lnTo>
                      <a:pt x="26357" y="1506"/>
                    </a:lnTo>
                    <a:cubicBezTo>
                      <a:pt x="26382" y="1485"/>
                      <a:pt x="26403" y="1462"/>
                      <a:pt x="26428" y="1440"/>
                    </a:cubicBezTo>
                    <a:cubicBezTo>
                      <a:pt x="26431" y="1439"/>
                      <a:pt x="26433" y="1434"/>
                      <a:pt x="26437" y="1433"/>
                    </a:cubicBezTo>
                    <a:cubicBezTo>
                      <a:pt x="26482" y="1389"/>
                      <a:pt x="26530" y="1345"/>
                      <a:pt x="26578" y="1303"/>
                    </a:cubicBezTo>
                    <a:cubicBezTo>
                      <a:pt x="26606" y="1280"/>
                      <a:pt x="26635" y="1257"/>
                      <a:pt x="26664" y="1232"/>
                    </a:cubicBezTo>
                    <a:cubicBezTo>
                      <a:pt x="26909" y="1020"/>
                      <a:pt x="27192" y="903"/>
                      <a:pt x="27464" y="903"/>
                    </a:cubicBezTo>
                    <a:close/>
                    <a:moveTo>
                      <a:pt x="17565" y="1798"/>
                    </a:moveTo>
                    <a:cubicBezTo>
                      <a:pt x="18016" y="1798"/>
                      <a:pt x="18457" y="1994"/>
                      <a:pt x="18874" y="2215"/>
                    </a:cubicBezTo>
                    <a:cubicBezTo>
                      <a:pt x="19334" y="2466"/>
                      <a:pt x="19762" y="2759"/>
                      <a:pt x="20123" y="3017"/>
                    </a:cubicBezTo>
                    <a:cubicBezTo>
                      <a:pt x="20008" y="3125"/>
                      <a:pt x="19900" y="3227"/>
                      <a:pt x="19798" y="3326"/>
                    </a:cubicBezTo>
                    <a:lnTo>
                      <a:pt x="19794" y="3330"/>
                    </a:lnTo>
                    <a:cubicBezTo>
                      <a:pt x="19651" y="3469"/>
                      <a:pt x="19507" y="3613"/>
                      <a:pt x="19369" y="3757"/>
                    </a:cubicBezTo>
                    <a:lnTo>
                      <a:pt x="19367" y="3759"/>
                    </a:lnTo>
                    <a:cubicBezTo>
                      <a:pt x="19361" y="3766"/>
                      <a:pt x="19354" y="3773"/>
                      <a:pt x="19347" y="3781"/>
                    </a:cubicBezTo>
                    <a:lnTo>
                      <a:pt x="19344" y="3779"/>
                    </a:lnTo>
                    <a:lnTo>
                      <a:pt x="19338" y="3773"/>
                    </a:lnTo>
                    <a:cubicBezTo>
                      <a:pt x="19325" y="3765"/>
                      <a:pt x="19312" y="3756"/>
                      <a:pt x="19297" y="3746"/>
                    </a:cubicBezTo>
                    <a:lnTo>
                      <a:pt x="19291" y="3743"/>
                    </a:lnTo>
                    <a:cubicBezTo>
                      <a:pt x="19275" y="3734"/>
                      <a:pt x="19261" y="3724"/>
                      <a:pt x="19245" y="3715"/>
                    </a:cubicBezTo>
                    <a:lnTo>
                      <a:pt x="19201" y="3693"/>
                    </a:lnTo>
                    <a:lnTo>
                      <a:pt x="19194" y="3690"/>
                    </a:lnTo>
                    <a:lnTo>
                      <a:pt x="19144" y="3669"/>
                    </a:lnTo>
                    <a:cubicBezTo>
                      <a:pt x="19140" y="3666"/>
                      <a:pt x="19135" y="3664"/>
                      <a:pt x="19129" y="3663"/>
                    </a:cubicBezTo>
                    <a:lnTo>
                      <a:pt x="19116" y="3657"/>
                    </a:lnTo>
                    <a:cubicBezTo>
                      <a:pt x="19109" y="3654"/>
                      <a:pt x="19100" y="3650"/>
                      <a:pt x="19093" y="3648"/>
                    </a:cubicBezTo>
                    <a:lnTo>
                      <a:pt x="19077" y="3642"/>
                    </a:lnTo>
                    <a:lnTo>
                      <a:pt x="19064" y="3639"/>
                    </a:lnTo>
                    <a:cubicBezTo>
                      <a:pt x="19057" y="3635"/>
                      <a:pt x="19049" y="3634"/>
                      <a:pt x="19042" y="3629"/>
                    </a:cubicBezTo>
                    <a:cubicBezTo>
                      <a:pt x="19035" y="3626"/>
                      <a:pt x="19026" y="3625"/>
                      <a:pt x="19016" y="3620"/>
                    </a:cubicBezTo>
                    <a:lnTo>
                      <a:pt x="19013" y="3619"/>
                    </a:lnTo>
                    <a:cubicBezTo>
                      <a:pt x="19006" y="3616"/>
                      <a:pt x="18998" y="3613"/>
                      <a:pt x="18991" y="3612"/>
                    </a:cubicBezTo>
                    <a:cubicBezTo>
                      <a:pt x="18982" y="3607"/>
                      <a:pt x="18972" y="3606"/>
                      <a:pt x="18962" y="3603"/>
                    </a:cubicBezTo>
                    <a:lnTo>
                      <a:pt x="18603" y="3498"/>
                    </a:lnTo>
                    <a:cubicBezTo>
                      <a:pt x="18596" y="3497"/>
                      <a:pt x="18589" y="3494"/>
                      <a:pt x="18582" y="3491"/>
                    </a:cubicBezTo>
                    <a:lnTo>
                      <a:pt x="18554" y="3482"/>
                    </a:lnTo>
                    <a:cubicBezTo>
                      <a:pt x="18547" y="3481"/>
                      <a:pt x="18539" y="3476"/>
                      <a:pt x="18531" y="3473"/>
                    </a:cubicBezTo>
                    <a:lnTo>
                      <a:pt x="18517" y="3469"/>
                    </a:lnTo>
                    <a:cubicBezTo>
                      <a:pt x="18513" y="3467"/>
                      <a:pt x="18509" y="3466"/>
                      <a:pt x="18504" y="3466"/>
                    </a:cubicBezTo>
                    <a:cubicBezTo>
                      <a:pt x="18491" y="3460"/>
                      <a:pt x="18479" y="3457"/>
                      <a:pt x="18466" y="3451"/>
                    </a:cubicBezTo>
                    <a:lnTo>
                      <a:pt x="18459" y="3447"/>
                    </a:lnTo>
                    <a:lnTo>
                      <a:pt x="18455" y="3446"/>
                    </a:lnTo>
                    <a:cubicBezTo>
                      <a:pt x="17848" y="3249"/>
                      <a:pt x="17139" y="3035"/>
                      <a:pt x="16400" y="2984"/>
                    </a:cubicBezTo>
                    <a:cubicBezTo>
                      <a:pt x="16293" y="2976"/>
                      <a:pt x="16186" y="2972"/>
                      <a:pt x="16078" y="2972"/>
                    </a:cubicBezTo>
                    <a:cubicBezTo>
                      <a:pt x="15800" y="2972"/>
                      <a:pt x="15518" y="2998"/>
                      <a:pt x="15237" y="3049"/>
                    </a:cubicBezTo>
                    <a:cubicBezTo>
                      <a:pt x="15839" y="2529"/>
                      <a:pt x="16497" y="2119"/>
                      <a:pt x="17153" y="1857"/>
                    </a:cubicBezTo>
                    <a:cubicBezTo>
                      <a:pt x="17291" y="1816"/>
                      <a:pt x="17429" y="1798"/>
                      <a:pt x="17565" y="1798"/>
                    </a:cubicBezTo>
                    <a:close/>
                    <a:moveTo>
                      <a:pt x="22538" y="1737"/>
                    </a:moveTo>
                    <a:cubicBezTo>
                      <a:pt x="23051" y="1917"/>
                      <a:pt x="23525" y="2208"/>
                      <a:pt x="23983" y="2492"/>
                    </a:cubicBezTo>
                    <a:cubicBezTo>
                      <a:pt x="24061" y="2542"/>
                      <a:pt x="24140" y="2590"/>
                      <a:pt x="24217" y="2638"/>
                    </a:cubicBezTo>
                    <a:cubicBezTo>
                      <a:pt x="24863" y="3046"/>
                      <a:pt x="25367" y="3415"/>
                      <a:pt x="25790" y="3792"/>
                    </a:cubicBezTo>
                    <a:lnTo>
                      <a:pt x="25675" y="3731"/>
                    </a:lnTo>
                    <a:cubicBezTo>
                      <a:pt x="25656" y="3721"/>
                      <a:pt x="25635" y="3712"/>
                      <a:pt x="25615" y="3701"/>
                    </a:cubicBezTo>
                    <a:cubicBezTo>
                      <a:pt x="25595" y="3690"/>
                      <a:pt x="25576" y="3680"/>
                      <a:pt x="25555" y="3670"/>
                    </a:cubicBezTo>
                    <a:lnTo>
                      <a:pt x="25544" y="3664"/>
                    </a:lnTo>
                    <a:lnTo>
                      <a:pt x="25539" y="3663"/>
                    </a:lnTo>
                    <a:cubicBezTo>
                      <a:pt x="25536" y="3661"/>
                      <a:pt x="25535" y="3661"/>
                      <a:pt x="25533" y="3658"/>
                    </a:cubicBezTo>
                    <a:cubicBezTo>
                      <a:pt x="25507" y="3647"/>
                      <a:pt x="25481" y="3634"/>
                      <a:pt x="25455" y="3620"/>
                    </a:cubicBezTo>
                    <a:lnTo>
                      <a:pt x="25379" y="3583"/>
                    </a:lnTo>
                    <a:cubicBezTo>
                      <a:pt x="25325" y="3555"/>
                      <a:pt x="25270" y="3530"/>
                      <a:pt x="25216" y="3505"/>
                    </a:cubicBezTo>
                    <a:lnTo>
                      <a:pt x="25165" y="3482"/>
                    </a:lnTo>
                    <a:cubicBezTo>
                      <a:pt x="25134" y="3467"/>
                      <a:pt x="25103" y="3454"/>
                      <a:pt x="25073" y="3440"/>
                    </a:cubicBezTo>
                    <a:cubicBezTo>
                      <a:pt x="25041" y="3425"/>
                      <a:pt x="25010" y="3411"/>
                      <a:pt x="24978" y="3396"/>
                    </a:cubicBezTo>
                    <a:cubicBezTo>
                      <a:pt x="24975" y="3395"/>
                      <a:pt x="24972" y="3395"/>
                      <a:pt x="24971" y="3395"/>
                    </a:cubicBezTo>
                    <a:cubicBezTo>
                      <a:pt x="24917" y="3370"/>
                      <a:pt x="24864" y="3348"/>
                      <a:pt x="24810" y="3326"/>
                    </a:cubicBezTo>
                    <a:cubicBezTo>
                      <a:pt x="24793" y="3319"/>
                      <a:pt x="24777" y="3311"/>
                      <a:pt x="24759" y="3306"/>
                    </a:cubicBezTo>
                    <a:cubicBezTo>
                      <a:pt x="24741" y="3298"/>
                      <a:pt x="24723" y="3290"/>
                      <a:pt x="24704" y="3282"/>
                    </a:cubicBezTo>
                    <a:lnTo>
                      <a:pt x="24698" y="3279"/>
                    </a:lnTo>
                    <a:cubicBezTo>
                      <a:pt x="24688" y="3274"/>
                      <a:pt x="24676" y="3271"/>
                      <a:pt x="24665" y="3265"/>
                    </a:cubicBezTo>
                    <a:cubicBezTo>
                      <a:pt x="24643" y="3256"/>
                      <a:pt x="24622" y="3247"/>
                      <a:pt x="24601" y="3240"/>
                    </a:cubicBezTo>
                    <a:cubicBezTo>
                      <a:pt x="24592" y="3236"/>
                      <a:pt x="24580" y="3233"/>
                      <a:pt x="24573" y="3228"/>
                    </a:cubicBezTo>
                    <a:lnTo>
                      <a:pt x="24570" y="3227"/>
                    </a:lnTo>
                    <a:lnTo>
                      <a:pt x="24531" y="3212"/>
                    </a:lnTo>
                    <a:cubicBezTo>
                      <a:pt x="24487" y="3193"/>
                      <a:pt x="24442" y="3176"/>
                      <a:pt x="24398" y="3161"/>
                    </a:cubicBezTo>
                    <a:cubicBezTo>
                      <a:pt x="24370" y="3150"/>
                      <a:pt x="24346" y="3141"/>
                      <a:pt x="24319" y="3131"/>
                    </a:cubicBezTo>
                    <a:cubicBezTo>
                      <a:pt x="24295" y="3121"/>
                      <a:pt x="24268" y="3110"/>
                      <a:pt x="24244" y="3102"/>
                    </a:cubicBezTo>
                    <a:cubicBezTo>
                      <a:pt x="24229" y="3096"/>
                      <a:pt x="24214" y="3090"/>
                      <a:pt x="24198" y="3084"/>
                    </a:cubicBezTo>
                    <a:cubicBezTo>
                      <a:pt x="24185" y="3080"/>
                      <a:pt x="24171" y="3075"/>
                      <a:pt x="24158" y="3070"/>
                    </a:cubicBezTo>
                    <a:lnTo>
                      <a:pt x="24155" y="3068"/>
                    </a:lnTo>
                    <a:cubicBezTo>
                      <a:pt x="24142" y="3065"/>
                      <a:pt x="24127" y="3059"/>
                      <a:pt x="24112" y="3053"/>
                    </a:cubicBezTo>
                    <a:cubicBezTo>
                      <a:pt x="24098" y="3048"/>
                      <a:pt x="24083" y="3043"/>
                      <a:pt x="24070" y="3039"/>
                    </a:cubicBezTo>
                    <a:cubicBezTo>
                      <a:pt x="24041" y="3029"/>
                      <a:pt x="24012" y="3017"/>
                      <a:pt x="23983" y="3008"/>
                    </a:cubicBezTo>
                    <a:lnTo>
                      <a:pt x="23962" y="3001"/>
                    </a:lnTo>
                    <a:cubicBezTo>
                      <a:pt x="23936" y="2992"/>
                      <a:pt x="23910" y="2982"/>
                      <a:pt x="23885" y="2973"/>
                    </a:cubicBezTo>
                    <a:cubicBezTo>
                      <a:pt x="23859" y="2965"/>
                      <a:pt x="23834" y="2957"/>
                      <a:pt x="23806" y="2949"/>
                    </a:cubicBezTo>
                    <a:lnTo>
                      <a:pt x="23800" y="2946"/>
                    </a:lnTo>
                    <a:cubicBezTo>
                      <a:pt x="23739" y="2931"/>
                      <a:pt x="23682" y="2924"/>
                      <a:pt x="23630" y="2924"/>
                    </a:cubicBezTo>
                    <a:cubicBezTo>
                      <a:pt x="23615" y="2924"/>
                      <a:pt x="23601" y="2924"/>
                      <a:pt x="23583" y="2927"/>
                    </a:cubicBezTo>
                    <a:cubicBezTo>
                      <a:pt x="23572" y="2927"/>
                      <a:pt x="23559" y="2928"/>
                      <a:pt x="23545" y="2930"/>
                    </a:cubicBezTo>
                    <a:cubicBezTo>
                      <a:pt x="23544" y="2930"/>
                      <a:pt x="23540" y="2930"/>
                      <a:pt x="23538" y="2933"/>
                    </a:cubicBezTo>
                    <a:cubicBezTo>
                      <a:pt x="23525" y="2934"/>
                      <a:pt x="23513" y="2937"/>
                      <a:pt x="23499" y="2943"/>
                    </a:cubicBezTo>
                    <a:cubicBezTo>
                      <a:pt x="23486" y="2947"/>
                      <a:pt x="23477" y="2950"/>
                      <a:pt x="23467" y="2954"/>
                    </a:cubicBezTo>
                    <a:lnTo>
                      <a:pt x="23465" y="2954"/>
                    </a:lnTo>
                    <a:cubicBezTo>
                      <a:pt x="23444" y="2952"/>
                      <a:pt x="23423" y="2951"/>
                      <a:pt x="23401" y="2951"/>
                    </a:cubicBezTo>
                    <a:cubicBezTo>
                      <a:pt x="23316" y="2951"/>
                      <a:pt x="23226" y="2969"/>
                      <a:pt x="23149" y="2985"/>
                    </a:cubicBezTo>
                    <a:cubicBezTo>
                      <a:pt x="23005" y="3000"/>
                      <a:pt x="22839" y="3045"/>
                      <a:pt x="22691" y="3083"/>
                    </a:cubicBezTo>
                    <a:cubicBezTo>
                      <a:pt x="22665" y="3090"/>
                      <a:pt x="22640" y="3097"/>
                      <a:pt x="22613" y="3103"/>
                    </a:cubicBezTo>
                    <a:cubicBezTo>
                      <a:pt x="22276" y="3202"/>
                      <a:pt x="21942" y="3306"/>
                      <a:pt x="21623" y="3413"/>
                    </a:cubicBezTo>
                    <a:cubicBezTo>
                      <a:pt x="21582" y="3428"/>
                      <a:pt x="21542" y="3440"/>
                      <a:pt x="21499" y="3454"/>
                    </a:cubicBezTo>
                    <a:lnTo>
                      <a:pt x="21477" y="3462"/>
                    </a:lnTo>
                    <a:cubicBezTo>
                      <a:pt x="21403" y="3488"/>
                      <a:pt x="21330" y="3513"/>
                      <a:pt x="21256" y="3540"/>
                    </a:cubicBezTo>
                    <a:lnTo>
                      <a:pt x="21249" y="3542"/>
                    </a:lnTo>
                    <a:cubicBezTo>
                      <a:pt x="21227" y="3549"/>
                      <a:pt x="21205" y="3559"/>
                      <a:pt x="21183" y="3566"/>
                    </a:cubicBezTo>
                    <a:cubicBezTo>
                      <a:pt x="21131" y="3584"/>
                      <a:pt x="21077" y="3604"/>
                      <a:pt x="21024" y="3622"/>
                    </a:cubicBezTo>
                    <a:cubicBezTo>
                      <a:pt x="21008" y="3628"/>
                      <a:pt x="20992" y="3635"/>
                      <a:pt x="20975" y="3641"/>
                    </a:cubicBezTo>
                    <a:lnTo>
                      <a:pt x="20953" y="3648"/>
                    </a:lnTo>
                    <a:cubicBezTo>
                      <a:pt x="20873" y="3677"/>
                      <a:pt x="20789" y="3709"/>
                      <a:pt x="20702" y="3743"/>
                    </a:cubicBezTo>
                    <a:lnTo>
                      <a:pt x="20679" y="3752"/>
                    </a:lnTo>
                    <a:cubicBezTo>
                      <a:pt x="20650" y="3763"/>
                      <a:pt x="20619" y="3773"/>
                      <a:pt x="20588" y="3787"/>
                    </a:cubicBezTo>
                    <a:cubicBezTo>
                      <a:pt x="20550" y="3801"/>
                      <a:pt x="20511" y="3817"/>
                      <a:pt x="20472" y="3832"/>
                    </a:cubicBezTo>
                    <a:cubicBezTo>
                      <a:pt x="20424" y="3852"/>
                      <a:pt x="20374" y="3873"/>
                      <a:pt x="20325" y="3890"/>
                    </a:cubicBezTo>
                    <a:lnTo>
                      <a:pt x="20300" y="3902"/>
                    </a:lnTo>
                    <a:cubicBezTo>
                      <a:pt x="20279" y="3910"/>
                      <a:pt x="20258" y="3918"/>
                      <a:pt x="20237" y="3926"/>
                    </a:cubicBezTo>
                    <a:lnTo>
                      <a:pt x="20040" y="4008"/>
                    </a:lnTo>
                    <a:lnTo>
                      <a:pt x="19951" y="4047"/>
                    </a:lnTo>
                    <a:cubicBezTo>
                      <a:pt x="19884" y="4077"/>
                      <a:pt x="19816" y="4106"/>
                      <a:pt x="19750" y="4135"/>
                    </a:cubicBezTo>
                    <a:lnTo>
                      <a:pt x="19746" y="4136"/>
                    </a:lnTo>
                    <a:cubicBezTo>
                      <a:pt x="19801" y="4081"/>
                      <a:pt x="19858" y="4027"/>
                      <a:pt x="19916" y="3972"/>
                    </a:cubicBezTo>
                    <a:lnTo>
                      <a:pt x="20097" y="3803"/>
                    </a:lnTo>
                    <a:lnTo>
                      <a:pt x="20100" y="3800"/>
                    </a:lnTo>
                    <a:cubicBezTo>
                      <a:pt x="20157" y="3746"/>
                      <a:pt x="20214" y="3695"/>
                      <a:pt x="20271" y="3644"/>
                    </a:cubicBezTo>
                    <a:lnTo>
                      <a:pt x="20316" y="3603"/>
                    </a:lnTo>
                    <a:cubicBezTo>
                      <a:pt x="20355" y="3566"/>
                      <a:pt x="20397" y="3527"/>
                      <a:pt x="20438" y="3491"/>
                    </a:cubicBezTo>
                    <a:cubicBezTo>
                      <a:pt x="20469" y="3464"/>
                      <a:pt x="20499" y="3435"/>
                      <a:pt x="20530" y="3408"/>
                    </a:cubicBezTo>
                    <a:lnTo>
                      <a:pt x="20599" y="3348"/>
                    </a:lnTo>
                    <a:cubicBezTo>
                      <a:pt x="20647" y="3304"/>
                      <a:pt x="20695" y="3262"/>
                      <a:pt x="20744" y="3218"/>
                    </a:cubicBezTo>
                    <a:lnTo>
                      <a:pt x="20753" y="3211"/>
                    </a:lnTo>
                    <a:cubicBezTo>
                      <a:pt x="21292" y="2739"/>
                      <a:pt x="21875" y="2256"/>
                      <a:pt x="22538" y="1737"/>
                    </a:cubicBezTo>
                    <a:close/>
                    <a:moveTo>
                      <a:pt x="26638" y="3330"/>
                    </a:moveTo>
                    <a:cubicBezTo>
                      <a:pt x="26667" y="3361"/>
                      <a:pt x="26698" y="3392"/>
                      <a:pt x="26726" y="3418"/>
                    </a:cubicBezTo>
                    <a:cubicBezTo>
                      <a:pt x="26730" y="3422"/>
                      <a:pt x="26736" y="3425"/>
                      <a:pt x="26739" y="3431"/>
                    </a:cubicBezTo>
                    <a:lnTo>
                      <a:pt x="26759" y="3450"/>
                    </a:lnTo>
                    <a:lnTo>
                      <a:pt x="26777" y="3467"/>
                    </a:lnTo>
                    <a:cubicBezTo>
                      <a:pt x="26909" y="3591"/>
                      <a:pt x="27064" y="3737"/>
                      <a:pt x="27214" y="3889"/>
                    </a:cubicBezTo>
                    <a:cubicBezTo>
                      <a:pt x="27330" y="4004"/>
                      <a:pt x="27432" y="4109"/>
                      <a:pt x="27530" y="4209"/>
                    </a:cubicBezTo>
                    <a:cubicBezTo>
                      <a:pt x="27607" y="4291"/>
                      <a:pt x="27677" y="4368"/>
                      <a:pt x="27743" y="4442"/>
                    </a:cubicBezTo>
                    <a:cubicBezTo>
                      <a:pt x="27787" y="4489"/>
                      <a:pt x="27832" y="4540"/>
                      <a:pt x="27880" y="4594"/>
                    </a:cubicBezTo>
                    <a:lnTo>
                      <a:pt x="27890" y="4606"/>
                    </a:lnTo>
                    <a:cubicBezTo>
                      <a:pt x="27929" y="4649"/>
                      <a:pt x="27967" y="4696"/>
                      <a:pt x="28009" y="4747"/>
                    </a:cubicBezTo>
                    <a:lnTo>
                      <a:pt x="28036" y="4779"/>
                    </a:lnTo>
                    <a:cubicBezTo>
                      <a:pt x="28069" y="4820"/>
                      <a:pt x="28104" y="4861"/>
                      <a:pt x="28136" y="4901"/>
                    </a:cubicBezTo>
                    <a:lnTo>
                      <a:pt x="28180" y="4955"/>
                    </a:lnTo>
                    <a:cubicBezTo>
                      <a:pt x="28208" y="4990"/>
                      <a:pt x="28237" y="5027"/>
                      <a:pt x="28265" y="5062"/>
                    </a:cubicBezTo>
                    <a:lnTo>
                      <a:pt x="28318" y="5133"/>
                    </a:lnTo>
                    <a:cubicBezTo>
                      <a:pt x="28343" y="5165"/>
                      <a:pt x="28368" y="5196"/>
                      <a:pt x="28391" y="5229"/>
                    </a:cubicBezTo>
                    <a:cubicBezTo>
                      <a:pt x="28412" y="5257"/>
                      <a:pt x="28432" y="5282"/>
                      <a:pt x="28451" y="5310"/>
                    </a:cubicBezTo>
                    <a:cubicBezTo>
                      <a:pt x="28474" y="5340"/>
                      <a:pt x="28499" y="5371"/>
                      <a:pt x="28523" y="5404"/>
                    </a:cubicBezTo>
                    <a:lnTo>
                      <a:pt x="28604" y="5514"/>
                    </a:lnTo>
                    <a:cubicBezTo>
                      <a:pt x="28386" y="5369"/>
                      <a:pt x="28167" y="5224"/>
                      <a:pt x="27947" y="5078"/>
                    </a:cubicBezTo>
                    <a:cubicBezTo>
                      <a:pt x="27687" y="4909"/>
                      <a:pt x="27459" y="4763"/>
                      <a:pt x="27246" y="4630"/>
                    </a:cubicBezTo>
                    <a:lnTo>
                      <a:pt x="27244" y="4627"/>
                    </a:lnTo>
                    <a:cubicBezTo>
                      <a:pt x="27160" y="4509"/>
                      <a:pt x="27072" y="4391"/>
                      <a:pt x="26979" y="4270"/>
                    </a:cubicBezTo>
                    <a:lnTo>
                      <a:pt x="26975" y="4265"/>
                    </a:lnTo>
                    <a:cubicBezTo>
                      <a:pt x="26779" y="4014"/>
                      <a:pt x="26574" y="3772"/>
                      <a:pt x="26360" y="3548"/>
                    </a:cubicBezTo>
                    <a:cubicBezTo>
                      <a:pt x="26449" y="3473"/>
                      <a:pt x="26542" y="3402"/>
                      <a:pt x="26638" y="3330"/>
                    </a:cubicBezTo>
                    <a:close/>
                    <a:moveTo>
                      <a:pt x="17120" y="3666"/>
                    </a:moveTo>
                    <a:cubicBezTo>
                      <a:pt x="17475" y="3743"/>
                      <a:pt x="17834" y="3846"/>
                      <a:pt x="18181" y="3948"/>
                    </a:cubicBezTo>
                    <a:cubicBezTo>
                      <a:pt x="18442" y="4027"/>
                      <a:pt x="18711" y="4106"/>
                      <a:pt x="18976" y="4173"/>
                    </a:cubicBezTo>
                    <a:cubicBezTo>
                      <a:pt x="18803" y="4365"/>
                      <a:pt x="18640" y="4560"/>
                      <a:pt x="18487" y="4754"/>
                    </a:cubicBezTo>
                    <a:cubicBezTo>
                      <a:pt x="18361" y="4821"/>
                      <a:pt x="18216" y="4901"/>
                      <a:pt x="18067" y="4987"/>
                    </a:cubicBezTo>
                    <a:cubicBezTo>
                      <a:pt x="18052" y="4996"/>
                      <a:pt x="18038" y="5005"/>
                      <a:pt x="18023" y="5012"/>
                    </a:cubicBezTo>
                    <a:lnTo>
                      <a:pt x="17997" y="5028"/>
                    </a:lnTo>
                    <a:cubicBezTo>
                      <a:pt x="17776" y="5159"/>
                      <a:pt x="17553" y="5298"/>
                      <a:pt x="17334" y="5441"/>
                    </a:cubicBezTo>
                    <a:lnTo>
                      <a:pt x="17330" y="5442"/>
                    </a:lnTo>
                    <a:cubicBezTo>
                      <a:pt x="16617" y="5903"/>
                      <a:pt x="15894" y="6432"/>
                      <a:pt x="15120" y="7057"/>
                    </a:cubicBezTo>
                    <a:lnTo>
                      <a:pt x="15116" y="7058"/>
                    </a:lnTo>
                    <a:cubicBezTo>
                      <a:pt x="14728" y="7372"/>
                      <a:pt x="14329" y="7707"/>
                      <a:pt x="13896" y="8086"/>
                    </a:cubicBezTo>
                    <a:cubicBezTo>
                      <a:pt x="13739" y="8223"/>
                      <a:pt x="13575" y="8369"/>
                      <a:pt x="13409" y="8516"/>
                    </a:cubicBezTo>
                    <a:cubicBezTo>
                      <a:pt x="13402" y="8523"/>
                      <a:pt x="13395" y="8529"/>
                      <a:pt x="13387" y="8536"/>
                    </a:cubicBezTo>
                    <a:cubicBezTo>
                      <a:pt x="13230" y="8676"/>
                      <a:pt x="13067" y="8823"/>
                      <a:pt x="12898" y="8976"/>
                    </a:cubicBezTo>
                    <a:cubicBezTo>
                      <a:pt x="12769" y="9097"/>
                      <a:pt x="12640" y="9221"/>
                      <a:pt x="12510" y="9349"/>
                    </a:cubicBezTo>
                    <a:cubicBezTo>
                      <a:pt x="12679" y="9048"/>
                      <a:pt x="12868" y="8714"/>
                      <a:pt x="13067" y="8398"/>
                    </a:cubicBezTo>
                    <a:cubicBezTo>
                      <a:pt x="14045" y="6799"/>
                      <a:pt x="15330" y="5276"/>
                      <a:pt x="16887" y="3870"/>
                    </a:cubicBezTo>
                    <a:cubicBezTo>
                      <a:pt x="16951" y="3816"/>
                      <a:pt x="17016" y="3760"/>
                      <a:pt x="17080" y="3706"/>
                    </a:cubicBezTo>
                    <a:cubicBezTo>
                      <a:pt x="17095" y="3695"/>
                      <a:pt x="17108" y="3680"/>
                      <a:pt x="17120" y="3666"/>
                    </a:cubicBezTo>
                    <a:close/>
                    <a:moveTo>
                      <a:pt x="36394" y="8373"/>
                    </a:moveTo>
                    <a:cubicBezTo>
                      <a:pt x="36405" y="8373"/>
                      <a:pt x="36415" y="8373"/>
                      <a:pt x="36426" y="8373"/>
                    </a:cubicBezTo>
                    <a:cubicBezTo>
                      <a:pt x="36438" y="8373"/>
                      <a:pt x="36452" y="8376"/>
                      <a:pt x="36467" y="8376"/>
                    </a:cubicBezTo>
                    <a:lnTo>
                      <a:pt x="36477" y="8376"/>
                    </a:lnTo>
                    <a:cubicBezTo>
                      <a:pt x="36489" y="8376"/>
                      <a:pt x="36502" y="8377"/>
                      <a:pt x="36515" y="8379"/>
                    </a:cubicBezTo>
                    <a:lnTo>
                      <a:pt x="36535" y="8380"/>
                    </a:lnTo>
                    <a:cubicBezTo>
                      <a:pt x="36551" y="8383"/>
                      <a:pt x="36566" y="8385"/>
                      <a:pt x="36582" y="8386"/>
                    </a:cubicBezTo>
                    <a:lnTo>
                      <a:pt x="36681" y="8402"/>
                    </a:lnTo>
                    <a:cubicBezTo>
                      <a:pt x="36684" y="8402"/>
                      <a:pt x="36688" y="8405"/>
                      <a:pt x="36691" y="8405"/>
                    </a:cubicBezTo>
                    <a:cubicBezTo>
                      <a:pt x="36713" y="8408"/>
                      <a:pt x="36734" y="8414"/>
                      <a:pt x="36755" y="8417"/>
                    </a:cubicBezTo>
                    <a:cubicBezTo>
                      <a:pt x="36771" y="8421"/>
                      <a:pt x="36786" y="8423"/>
                      <a:pt x="36802" y="8427"/>
                    </a:cubicBezTo>
                    <a:cubicBezTo>
                      <a:pt x="36812" y="8428"/>
                      <a:pt x="36822" y="8430"/>
                      <a:pt x="36831" y="8434"/>
                    </a:cubicBezTo>
                    <a:cubicBezTo>
                      <a:pt x="36164" y="8675"/>
                      <a:pt x="35617" y="9323"/>
                      <a:pt x="35471" y="10046"/>
                    </a:cubicBezTo>
                    <a:cubicBezTo>
                      <a:pt x="35340" y="9479"/>
                      <a:pt x="35457" y="8985"/>
                      <a:pt x="35649" y="8721"/>
                    </a:cubicBezTo>
                    <a:cubicBezTo>
                      <a:pt x="35751" y="8577"/>
                      <a:pt x="35887" y="8479"/>
                      <a:pt x="36049" y="8424"/>
                    </a:cubicBezTo>
                    <a:cubicBezTo>
                      <a:pt x="36152" y="8389"/>
                      <a:pt x="36268" y="8373"/>
                      <a:pt x="36394" y="8373"/>
                    </a:cubicBezTo>
                    <a:close/>
                    <a:moveTo>
                      <a:pt x="34059" y="8305"/>
                    </a:moveTo>
                    <a:cubicBezTo>
                      <a:pt x="34174" y="9080"/>
                      <a:pt x="34431" y="9763"/>
                      <a:pt x="34808" y="10297"/>
                    </a:cubicBezTo>
                    <a:cubicBezTo>
                      <a:pt x="34526" y="10206"/>
                      <a:pt x="34220" y="10091"/>
                      <a:pt x="33948" y="9921"/>
                    </a:cubicBezTo>
                    <a:cubicBezTo>
                      <a:pt x="33705" y="9769"/>
                      <a:pt x="33516" y="9507"/>
                      <a:pt x="33451" y="9236"/>
                    </a:cubicBezTo>
                    <a:cubicBezTo>
                      <a:pt x="33600" y="8901"/>
                      <a:pt x="33829" y="8596"/>
                      <a:pt x="34059" y="8305"/>
                    </a:cubicBezTo>
                    <a:close/>
                    <a:moveTo>
                      <a:pt x="37290" y="8589"/>
                    </a:moveTo>
                    <a:cubicBezTo>
                      <a:pt x="37483" y="8704"/>
                      <a:pt x="37671" y="8822"/>
                      <a:pt x="37853" y="8938"/>
                    </a:cubicBezTo>
                    <a:cubicBezTo>
                      <a:pt x="37865" y="8946"/>
                      <a:pt x="37873" y="8952"/>
                      <a:pt x="37885" y="8959"/>
                    </a:cubicBezTo>
                    <a:cubicBezTo>
                      <a:pt x="37293" y="9049"/>
                      <a:pt x="36706" y="9342"/>
                      <a:pt x="36143" y="9827"/>
                    </a:cubicBezTo>
                    <a:lnTo>
                      <a:pt x="36142" y="9827"/>
                    </a:lnTo>
                    <a:cubicBezTo>
                      <a:pt x="36120" y="9848"/>
                      <a:pt x="36098" y="9867"/>
                      <a:pt x="36073" y="9889"/>
                    </a:cubicBezTo>
                    <a:cubicBezTo>
                      <a:pt x="35968" y="9986"/>
                      <a:pt x="35861" y="10085"/>
                      <a:pt x="35779" y="10205"/>
                    </a:cubicBezTo>
                    <a:cubicBezTo>
                      <a:pt x="35776" y="10208"/>
                      <a:pt x="35775" y="10209"/>
                      <a:pt x="35773" y="10214"/>
                    </a:cubicBezTo>
                    <a:cubicBezTo>
                      <a:pt x="35745" y="10243"/>
                      <a:pt x="35721" y="10272"/>
                      <a:pt x="35697" y="10297"/>
                    </a:cubicBezTo>
                    <a:cubicBezTo>
                      <a:pt x="35709" y="9887"/>
                      <a:pt x="35885" y="9463"/>
                      <a:pt x="36183" y="9135"/>
                    </a:cubicBezTo>
                    <a:cubicBezTo>
                      <a:pt x="36493" y="8791"/>
                      <a:pt x="36885" y="8597"/>
                      <a:pt x="37290" y="8589"/>
                    </a:cubicBezTo>
                    <a:close/>
                    <a:moveTo>
                      <a:pt x="33341" y="9561"/>
                    </a:moveTo>
                    <a:cubicBezTo>
                      <a:pt x="33632" y="10206"/>
                      <a:pt x="34477" y="10483"/>
                      <a:pt x="35122" y="10689"/>
                    </a:cubicBezTo>
                    <a:cubicBezTo>
                      <a:pt x="34855" y="10775"/>
                      <a:pt x="34524" y="10864"/>
                      <a:pt x="34185" y="10883"/>
                    </a:cubicBezTo>
                    <a:lnTo>
                      <a:pt x="34118" y="10883"/>
                    </a:lnTo>
                    <a:cubicBezTo>
                      <a:pt x="33842" y="10875"/>
                      <a:pt x="33616" y="10759"/>
                      <a:pt x="33463" y="10549"/>
                    </a:cubicBezTo>
                    <a:cubicBezTo>
                      <a:pt x="33279" y="10294"/>
                      <a:pt x="33230" y="9937"/>
                      <a:pt x="33333" y="9593"/>
                    </a:cubicBezTo>
                    <a:lnTo>
                      <a:pt x="33333" y="9588"/>
                    </a:lnTo>
                    <a:cubicBezTo>
                      <a:pt x="33336" y="9580"/>
                      <a:pt x="33338" y="9571"/>
                      <a:pt x="33341" y="9561"/>
                    </a:cubicBezTo>
                    <a:close/>
                    <a:moveTo>
                      <a:pt x="37125" y="10389"/>
                    </a:moveTo>
                    <a:cubicBezTo>
                      <a:pt x="37238" y="10389"/>
                      <a:pt x="37346" y="10401"/>
                      <a:pt x="37448" y="10425"/>
                    </a:cubicBezTo>
                    <a:cubicBezTo>
                      <a:pt x="37742" y="10496"/>
                      <a:pt x="37961" y="10666"/>
                      <a:pt x="38095" y="10928"/>
                    </a:cubicBezTo>
                    <a:cubicBezTo>
                      <a:pt x="38099" y="10942"/>
                      <a:pt x="38105" y="10957"/>
                      <a:pt x="38109" y="10972"/>
                    </a:cubicBezTo>
                    <a:cubicBezTo>
                      <a:pt x="38112" y="10980"/>
                      <a:pt x="38114" y="10989"/>
                      <a:pt x="38117" y="10996"/>
                    </a:cubicBezTo>
                    <a:cubicBezTo>
                      <a:pt x="38118" y="11002"/>
                      <a:pt x="38120" y="11009"/>
                      <a:pt x="38121" y="11015"/>
                    </a:cubicBezTo>
                    <a:cubicBezTo>
                      <a:pt x="38124" y="11024"/>
                      <a:pt x="38127" y="11033"/>
                      <a:pt x="38128" y="11043"/>
                    </a:cubicBezTo>
                    <a:cubicBezTo>
                      <a:pt x="38131" y="11047"/>
                      <a:pt x="38133" y="11053"/>
                      <a:pt x="38133" y="11059"/>
                    </a:cubicBezTo>
                    <a:lnTo>
                      <a:pt x="38138" y="11085"/>
                    </a:lnTo>
                    <a:cubicBezTo>
                      <a:pt x="38140" y="11091"/>
                      <a:pt x="38140" y="11097"/>
                      <a:pt x="38141" y="11104"/>
                    </a:cubicBezTo>
                    <a:cubicBezTo>
                      <a:pt x="38143" y="11113"/>
                      <a:pt x="38146" y="11122"/>
                      <a:pt x="38146" y="11132"/>
                    </a:cubicBezTo>
                    <a:cubicBezTo>
                      <a:pt x="38147" y="11138"/>
                      <a:pt x="38147" y="11144"/>
                      <a:pt x="38149" y="11149"/>
                    </a:cubicBezTo>
                    <a:cubicBezTo>
                      <a:pt x="38150" y="11158"/>
                      <a:pt x="38150" y="11165"/>
                      <a:pt x="38153" y="11176"/>
                    </a:cubicBezTo>
                    <a:cubicBezTo>
                      <a:pt x="38153" y="11183"/>
                      <a:pt x="38155" y="11187"/>
                      <a:pt x="38155" y="11195"/>
                    </a:cubicBezTo>
                    <a:cubicBezTo>
                      <a:pt x="38155" y="11202"/>
                      <a:pt x="38156" y="11212"/>
                      <a:pt x="38156" y="11219"/>
                    </a:cubicBezTo>
                    <a:cubicBezTo>
                      <a:pt x="38156" y="11227"/>
                      <a:pt x="38157" y="11234"/>
                      <a:pt x="38157" y="11241"/>
                    </a:cubicBezTo>
                    <a:lnTo>
                      <a:pt x="38157" y="11264"/>
                    </a:lnTo>
                    <a:lnTo>
                      <a:pt x="38157" y="11288"/>
                    </a:lnTo>
                    <a:cubicBezTo>
                      <a:pt x="38157" y="11454"/>
                      <a:pt x="38118" y="11627"/>
                      <a:pt x="38038" y="11812"/>
                    </a:cubicBezTo>
                    <a:cubicBezTo>
                      <a:pt x="37946" y="11499"/>
                      <a:pt x="37746" y="11211"/>
                      <a:pt x="37464" y="10988"/>
                    </a:cubicBezTo>
                    <a:cubicBezTo>
                      <a:pt x="37143" y="10737"/>
                      <a:pt x="36757" y="10598"/>
                      <a:pt x="36372" y="10598"/>
                    </a:cubicBezTo>
                    <a:lnTo>
                      <a:pt x="36368" y="10598"/>
                    </a:lnTo>
                    <a:cubicBezTo>
                      <a:pt x="36331" y="10598"/>
                      <a:pt x="36295" y="10600"/>
                      <a:pt x="36258" y="10601"/>
                    </a:cubicBezTo>
                    <a:lnTo>
                      <a:pt x="36254" y="10601"/>
                    </a:lnTo>
                    <a:cubicBezTo>
                      <a:pt x="36531" y="10464"/>
                      <a:pt x="36840" y="10389"/>
                      <a:pt x="37125" y="10389"/>
                    </a:cubicBezTo>
                    <a:close/>
                    <a:moveTo>
                      <a:pt x="36409" y="10835"/>
                    </a:moveTo>
                    <a:cubicBezTo>
                      <a:pt x="36736" y="10835"/>
                      <a:pt x="37068" y="10945"/>
                      <a:pt x="37337" y="11155"/>
                    </a:cubicBezTo>
                    <a:cubicBezTo>
                      <a:pt x="37567" y="11336"/>
                      <a:pt x="37728" y="11572"/>
                      <a:pt x="37800" y="11840"/>
                    </a:cubicBezTo>
                    <a:lnTo>
                      <a:pt x="37803" y="11845"/>
                    </a:lnTo>
                    <a:cubicBezTo>
                      <a:pt x="37841" y="11954"/>
                      <a:pt x="37847" y="12072"/>
                      <a:pt x="37848" y="12167"/>
                    </a:cubicBezTo>
                    <a:cubicBezTo>
                      <a:pt x="37847" y="12170"/>
                      <a:pt x="37843" y="12174"/>
                      <a:pt x="37841" y="12177"/>
                    </a:cubicBezTo>
                    <a:lnTo>
                      <a:pt x="37835" y="12187"/>
                    </a:lnTo>
                    <a:cubicBezTo>
                      <a:pt x="37797" y="12247"/>
                      <a:pt x="37757" y="12304"/>
                      <a:pt x="37711" y="12366"/>
                    </a:cubicBezTo>
                    <a:cubicBezTo>
                      <a:pt x="37666" y="12430"/>
                      <a:pt x="37618" y="12493"/>
                      <a:pt x="37573" y="12551"/>
                    </a:cubicBezTo>
                    <a:cubicBezTo>
                      <a:pt x="37462" y="12355"/>
                      <a:pt x="37325" y="12174"/>
                      <a:pt x="37193" y="12006"/>
                    </a:cubicBezTo>
                    <a:lnTo>
                      <a:pt x="37187" y="11998"/>
                    </a:lnTo>
                    <a:lnTo>
                      <a:pt x="37184" y="11992"/>
                    </a:lnTo>
                    <a:cubicBezTo>
                      <a:pt x="37180" y="11987"/>
                      <a:pt x="37178" y="11984"/>
                      <a:pt x="37174" y="11980"/>
                    </a:cubicBezTo>
                    <a:lnTo>
                      <a:pt x="37172" y="11979"/>
                    </a:lnTo>
                    <a:cubicBezTo>
                      <a:pt x="36873" y="11492"/>
                      <a:pt x="36525" y="11117"/>
                      <a:pt x="36139" y="10861"/>
                    </a:cubicBezTo>
                    <a:cubicBezTo>
                      <a:pt x="36228" y="10843"/>
                      <a:pt x="36318" y="10835"/>
                      <a:pt x="36409" y="10835"/>
                    </a:cubicBezTo>
                    <a:close/>
                    <a:moveTo>
                      <a:pt x="35039" y="11490"/>
                    </a:moveTo>
                    <a:lnTo>
                      <a:pt x="35037" y="11496"/>
                    </a:lnTo>
                    <a:cubicBezTo>
                      <a:pt x="35036" y="11498"/>
                      <a:pt x="35036" y="11502"/>
                      <a:pt x="35034" y="11504"/>
                    </a:cubicBezTo>
                    <a:lnTo>
                      <a:pt x="35031" y="11505"/>
                    </a:lnTo>
                    <a:cubicBezTo>
                      <a:pt x="34877" y="11904"/>
                      <a:pt x="34577" y="12248"/>
                      <a:pt x="34227" y="12428"/>
                    </a:cubicBezTo>
                    <a:cubicBezTo>
                      <a:pt x="34050" y="12518"/>
                      <a:pt x="33867" y="12563"/>
                      <a:pt x="33683" y="12563"/>
                    </a:cubicBezTo>
                    <a:cubicBezTo>
                      <a:pt x="33657" y="12563"/>
                      <a:pt x="33631" y="12562"/>
                      <a:pt x="33604" y="12560"/>
                    </a:cubicBezTo>
                    <a:cubicBezTo>
                      <a:pt x="33517" y="12546"/>
                      <a:pt x="33421" y="12525"/>
                      <a:pt x="33312" y="12495"/>
                    </a:cubicBezTo>
                    <a:cubicBezTo>
                      <a:pt x="33279" y="12468"/>
                      <a:pt x="33247" y="12444"/>
                      <a:pt x="33215" y="12416"/>
                    </a:cubicBezTo>
                    <a:cubicBezTo>
                      <a:pt x="33766" y="12199"/>
                      <a:pt x="34440" y="11906"/>
                      <a:pt x="35039" y="11490"/>
                    </a:cubicBezTo>
                    <a:close/>
                    <a:moveTo>
                      <a:pt x="35518" y="11142"/>
                    </a:moveTo>
                    <a:lnTo>
                      <a:pt x="35520" y="11146"/>
                    </a:lnTo>
                    <a:cubicBezTo>
                      <a:pt x="35525" y="11155"/>
                      <a:pt x="35531" y="11164"/>
                      <a:pt x="35534" y="11176"/>
                    </a:cubicBezTo>
                    <a:cubicBezTo>
                      <a:pt x="35643" y="11388"/>
                      <a:pt x="35702" y="11601"/>
                      <a:pt x="35705" y="11810"/>
                    </a:cubicBezTo>
                    <a:cubicBezTo>
                      <a:pt x="35713" y="12435"/>
                      <a:pt x="35231" y="12866"/>
                      <a:pt x="34502" y="12884"/>
                    </a:cubicBezTo>
                    <a:lnTo>
                      <a:pt x="34495" y="12884"/>
                    </a:lnTo>
                    <a:cubicBezTo>
                      <a:pt x="34466" y="12885"/>
                      <a:pt x="34437" y="12886"/>
                      <a:pt x="34407" y="12886"/>
                    </a:cubicBezTo>
                    <a:cubicBezTo>
                      <a:pt x="34204" y="12886"/>
                      <a:pt x="33998" y="12847"/>
                      <a:pt x="33803" y="12771"/>
                    </a:cubicBezTo>
                    <a:cubicBezTo>
                      <a:pt x="34295" y="12738"/>
                      <a:pt x="34775" y="12442"/>
                      <a:pt x="35065" y="11986"/>
                    </a:cubicBezTo>
                    <a:lnTo>
                      <a:pt x="35114" y="11917"/>
                    </a:lnTo>
                    <a:cubicBezTo>
                      <a:pt x="35289" y="11667"/>
                      <a:pt x="35451" y="11419"/>
                      <a:pt x="35518" y="11142"/>
                    </a:cubicBezTo>
                    <a:close/>
                    <a:moveTo>
                      <a:pt x="23596" y="3499"/>
                    </a:moveTo>
                    <a:lnTo>
                      <a:pt x="23617" y="3507"/>
                    </a:lnTo>
                    <a:cubicBezTo>
                      <a:pt x="23639" y="3514"/>
                      <a:pt x="23662" y="3521"/>
                      <a:pt x="23688" y="3526"/>
                    </a:cubicBezTo>
                    <a:cubicBezTo>
                      <a:pt x="24194" y="3696"/>
                      <a:pt x="24703" y="3910"/>
                      <a:pt x="25240" y="4176"/>
                    </a:cubicBezTo>
                    <a:cubicBezTo>
                      <a:pt x="25243" y="4180"/>
                      <a:pt x="25248" y="4182"/>
                      <a:pt x="25251" y="4183"/>
                    </a:cubicBezTo>
                    <a:cubicBezTo>
                      <a:pt x="25590" y="4351"/>
                      <a:pt x="25933" y="4533"/>
                      <a:pt x="26294" y="4743"/>
                    </a:cubicBezTo>
                    <a:lnTo>
                      <a:pt x="26306" y="4748"/>
                    </a:lnTo>
                    <a:cubicBezTo>
                      <a:pt x="26527" y="4877"/>
                      <a:pt x="26753" y="5012"/>
                      <a:pt x="26997" y="5164"/>
                    </a:cubicBezTo>
                    <a:cubicBezTo>
                      <a:pt x="27000" y="5167"/>
                      <a:pt x="27001" y="5168"/>
                      <a:pt x="27005" y="5171"/>
                    </a:cubicBezTo>
                    <a:cubicBezTo>
                      <a:pt x="27142" y="5256"/>
                      <a:pt x="27285" y="5346"/>
                      <a:pt x="27431" y="5441"/>
                    </a:cubicBezTo>
                    <a:cubicBezTo>
                      <a:pt x="27434" y="5442"/>
                      <a:pt x="27437" y="5442"/>
                      <a:pt x="27441" y="5444"/>
                    </a:cubicBezTo>
                    <a:cubicBezTo>
                      <a:pt x="27667" y="5589"/>
                      <a:pt x="27907" y="5748"/>
                      <a:pt x="28177" y="5929"/>
                    </a:cubicBezTo>
                    <a:cubicBezTo>
                      <a:pt x="28556" y="6196"/>
                      <a:pt x="28945" y="6458"/>
                      <a:pt x="29324" y="6716"/>
                    </a:cubicBezTo>
                    <a:cubicBezTo>
                      <a:pt x="30002" y="7172"/>
                      <a:pt x="30701" y="7646"/>
                      <a:pt x="31356" y="8153"/>
                    </a:cubicBezTo>
                    <a:cubicBezTo>
                      <a:pt x="31366" y="8162"/>
                      <a:pt x="31378" y="8169"/>
                      <a:pt x="31388" y="8176"/>
                    </a:cubicBezTo>
                    <a:cubicBezTo>
                      <a:pt x="31340" y="8539"/>
                      <a:pt x="31128" y="8873"/>
                      <a:pt x="30946" y="9124"/>
                    </a:cubicBezTo>
                    <a:lnTo>
                      <a:pt x="30943" y="9128"/>
                    </a:lnTo>
                    <a:cubicBezTo>
                      <a:pt x="30914" y="9176"/>
                      <a:pt x="30867" y="9224"/>
                      <a:pt x="30818" y="9275"/>
                    </a:cubicBezTo>
                    <a:lnTo>
                      <a:pt x="30805" y="9288"/>
                    </a:lnTo>
                    <a:cubicBezTo>
                      <a:pt x="30798" y="9282"/>
                      <a:pt x="30790" y="9275"/>
                      <a:pt x="30783" y="9269"/>
                    </a:cubicBezTo>
                    <a:cubicBezTo>
                      <a:pt x="30747" y="9240"/>
                      <a:pt x="30713" y="9212"/>
                      <a:pt x="30685" y="9182"/>
                    </a:cubicBezTo>
                    <a:lnTo>
                      <a:pt x="30681" y="9179"/>
                    </a:lnTo>
                    <a:cubicBezTo>
                      <a:pt x="30637" y="9140"/>
                      <a:pt x="30592" y="9103"/>
                      <a:pt x="30548" y="9067"/>
                    </a:cubicBezTo>
                    <a:cubicBezTo>
                      <a:pt x="30545" y="9064"/>
                      <a:pt x="30542" y="9059"/>
                      <a:pt x="30538" y="9057"/>
                    </a:cubicBezTo>
                    <a:cubicBezTo>
                      <a:pt x="30382" y="8927"/>
                      <a:pt x="30213" y="8794"/>
                      <a:pt x="30006" y="8637"/>
                    </a:cubicBezTo>
                    <a:lnTo>
                      <a:pt x="30003" y="8635"/>
                    </a:lnTo>
                    <a:lnTo>
                      <a:pt x="30000" y="8632"/>
                    </a:lnTo>
                    <a:cubicBezTo>
                      <a:pt x="29964" y="8605"/>
                      <a:pt x="29927" y="8576"/>
                      <a:pt x="29892" y="8548"/>
                    </a:cubicBezTo>
                    <a:lnTo>
                      <a:pt x="29876" y="8535"/>
                    </a:lnTo>
                    <a:lnTo>
                      <a:pt x="29872" y="8533"/>
                    </a:lnTo>
                    <a:cubicBezTo>
                      <a:pt x="29403" y="8175"/>
                      <a:pt x="28932" y="7845"/>
                      <a:pt x="28476" y="7554"/>
                    </a:cubicBezTo>
                    <a:lnTo>
                      <a:pt x="28327" y="7462"/>
                    </a:lnTo>
                    <a:cubicBezTo>
                      <a:pt x="27568" y="6994"/>
                      <a:pt x="26785" y="6512"/>
                      <a:pt x="25971" y="6113"/>
                    </a:cubicBezTo>
                    <a:lnTo>
                      <a:pt x="25959" y="6107"/>
                    </a:lnTo>
                    <a:cubicBezTo>
                      <a:pt x="25899" y="6078"/>
                      <a:pt x="25838" y="6048"/>
                      <a:pt x="25777" y="6019"/>
                    </a:cubicBezTo>
                    <a:cubicBezTo>
                      <a:pt x="25762" y="6012"/>
                      <a:pt x="25746" y="6005"/>
                      <a:pt x="25732" y="5997"/>
                    </a:cubicBezTo>
                    <a:lnTo>
                      <a:pt x="25692" y="5980"/>
                    </a:lnTo>
                    <a:cubicBezTo>
                      <a:pt x="25651" y="5961"/>
                      <a:pt x="25614" y="5944"/>
                      <a:pt x="25573" y="5925"/>
                    </a:cubicBezTo>
                    <a:cubicBezTo>
                      <a:pt x="25497" y="5890"/>
                      <a:pt x="25427" y="5860"/>
                      <a:pt x="25361" y="5831"/>
                    </a:cubicBezTo>
                    <a:lnTo>
                      <a:pt x="25357" y="5830"/>
                    </a:lnTo>
                    <a:cubicBezTo>
                      <a:pt x="25316" y="5814"/>
                      <a:pt x="25274" y="5795"/>
                      <a:pt x="25235" y="5779"/>
                    </a:cubicBezTo>
                    <a:lnTo>
                      <a:pt x="25213" y="5770"/>
                    </a:lnTo>
                    <a:cubicBezTo>
                      <a:pt x="25038" y="5699"/>
                      <a:pt x="24863" y="5633"/>
                      <a:pt x="24690" y="5573"/>
                    </a:cubicBezTo>
                    <a:cubicBezTo>
                      <a:pt x="24598" y="5543"/>
                      <a:pt x="24507" y="5511"/>
                      <a:pt x="24418" y="5484"/>
                    </a:cubicBezTo>
                    <a:lnTo>
                      <a:pt x="24416" y="5484"/>
                    </a:lnTo>
                    <a:cubicBezTo>
                      <a:pt x="24369" y="5471"/>
                      <a:pt x="24325" y="5465"/>
                      <a:pt x="24281" y="5464"/>
                    </a:cubicBezTo>
                    <a:cubicBezTo>
                      <a:pt x="24262" y="5464"/>
                      <a:pt x="24245" y="5464"/>
                      <a:pt x="24229" y="5465"/>
                    </a:cubicBezTo>
                    <a:cubicBezTo>
                      <a:pt x="24196" y="5452"/>
                      <a:pt x="24158" y="5446"/>
                      <a:pt x="24120" y="5446"/>
                    </a:cubicBezTo>
                    <a:cubicBezTo>
                      <a:pt x="24100" y="5446"/>
                      <a:pt x="24080" y="5447"/>
                      <a:pt x="24061" y="5451"/>
                    </a:cubicBezTo>
                    <a:cubicBezTo>
                      <a:pt x="23618" y="5543"/>
                      <a:pt x="23203" y="5732"/>
                      <a:pt x="22802" y="5916"/>
                    </a:cubicBezTo>
                    <a:cubicBezTo>
                      <a:pt x="22691" y="5967"/>
                      <a:pt x="22575" y="6019"/>
                      <a:pt x="22460" y="6069"/>
                    </a:cubicBezTo>
                    <a:cubicBezTo>
                      <a:pt x="21412" y="6563"/>
                      <a:pt x="20558" y="7002"/>
                      <a:pt x="19769" y="7453"/>
                    </a:cubicBezTo>
                    <a:cubicBezTo>
                      <a:pt x="19070" y="7841"/>
                      <a:pt x="18359" y="8265"/>
                      <a:pt x="17658" y="8714"/>
                    </a:cubicBezTo>
                    <a:cubicBezTo>
                      <a:pt x="16315" y="9570"/>
                      <a:pt x="14972" y="10537"/>
                      <a:pt x="13664" y="11588"/>
                    </a:cubicBezTo>
                    <a:lnTo>
                      <a:pt x="13663" y="11591"/>
                    </a:lnTo>
                    <a:cubicBezTo>
                      <a:pt x="13606" y="11642"/>
                      <a:pt x="13518" y="11712"/>
                      <a:pt x="13405" y="11805"/>
                    </a:cubicBezTo>
                    <a:lnTo>
                      <a:pt x="13298" y="11893"/>
                    </a:lnTo>
                    <a:cubicBezTo>
                      <a:pt x="13169" y="11999"/>
                      <a:pt x="13021" y="12117"/>
                      <a:pt x="12866" y="12247"/>
                    </a:cubicBezTo>
                    <a:lnTo>
                      <a:pt x="12863" y="12248"/>
                    </a:lnTo>
                    <a:cubicBezTo>
                      <a:pt x="12755" y="12337"/>
                      <a:pt x="12659" y="12419"/>
                      <a:pt x="12567" y="12499"/>
                    </a:cubicBezTo>
                    <a:lnTo>
                      <a:pt x="12565" y="12502"/>
                    </a:lnTo>
                    <a:cubicBezTo>
                      <a:pt x="12526" y="12535"/>
                      <a:pt x="12484" y="12572"/>
                      <a:pt x="12443" y="12607"/>
                    </a:cubicBezTo>
                    <a:lnTo>
                      <a:pt x="12441" y="12608"/>
                    </a:lnTo>
                    <a:cubicBezTo>
                      <a:pt x="12420" y="12627"/>
                      <a:pt x="12399" y="12645"/>
                      <a:pt x="12380" y="12665"/>
                    </a:cubicBezTo>
                    <a:cubicBezTo>
                      <a:pt x="12025" y="12983"/>
                      <a:pt x="11778" y="13236"/>
                      <a:pt x="11628" y="13440"/>
                    </a:cubicBezTo>
                    <a:cubicBezTo>
                      <a:pt x="11608" y="13426"/>
                      <a:pt x="11587" y="13411"/>
                      <a:pt x="11571" y="13397"/>
                    </a:cubicBezTo>
                    <a:cubicBezTo>
                      <a:pt x="11257" y="13161"/>
                      <a:pt x="10961" y="12859"/>
                      <a:pt x="10675" y="12569"/>
                    </a:cubicBezTo>
                    <a:cubicBezTo>
                      <a:pt x="10631" y="12524"/>
                      <a:pt x="10588" y="12480"/>
                      <a:pt x="10544" y="12436"/>
                    </a:cubicBezTo>
                    <a:cubicBezTo>
                      <a:pt x="10621" y="12369"/>
                      <a:pt x="10687" y="12282"/>
                      <a:pt x="10751" y="12196"/>
                    </a:cubicBezTo>
                    <a:cubicBezTo>
                      <a:pt x="10796" y="12133"/>
                      <a:pt x="10840" y="12075"/>
                      <a:pt x="10886" y="12028"/>
                    </a:cubicBezTo>
                    <a:lnTo>
                      <a:pt x="10889" y="12024"/>
                    </a:lnTo>
                    <a:cubicBezTo>
                      <a:pt x="11429" y="11343"/>
                      <a:pt x="11950" y="10749"/>
                      <a:pt x="12484" y="10205"/>
                    </a:cubicBezTo>
                    <a:cubicBezTo>
                      <a:pt x="12705" y="9975"/>
                      <a:pt x="12944" y="9740"/>
                      <a:pt x="13193" y="9502"/>
                    </a:cubicBezTo>
                    <a:cubicBezTo>
                      <a:pt x="13198" y="9501"/>
                      <a:pt x="13201" y="9498"/>
                      <a:pt x="13205" y="9495"/>
                    </a:cubicBezTo>
                    <a:cubicBezTo>
                      <a:pt x="13540" y="9179"/>
                      <a:pt x="13893" y="8860"/>
                      <a:pt x="14287" y="8523"/>
                    </a:cubicBezTo>
                    <a:lnTo>
                      <a:pt x="14289" y="8523"/>
                    </a:lnTo>
                    <a:lnTo>
                      <a:pt x="14298" y="8514"/>
                    </a:lnTo>
                    <a:lnTo>
                      <a:pt x="14300" y="8511"/>
                    </a:lnTo>
                    <a:cubicBezTo>
                      <a:pt x="14660" y="8204"/>
                      <a:pt x="15040" y="7889"/>
                      <a:pt x="15467" y="7547"/>
                    </a:cubicBezTo>
                    <a:cubicBezTo>
                      <a:pt x="15471" y="7545"/>
                      <a:pt x="15477" y="7541"/>
                      <a:pt x="15480" y="7539"/>
                    </a:cubicBezTo>
                    <a:cubicBezTo>
                      <a:pt x="15722" y="7346"/>
                      <a:pt x="15981" y="7142"/>
                      <a:pt x="16267" y="6920"/>
                    </a:cubicBezTo>
                    <a:cubicBezTo>
                      <a:pt x="16273" y="6916"/>
                      <a:pt x="16277" y="6911"/>
                      <a:pt x="16280" y="6905"/>
                    </a:cubicBezTo>
                    <a:lnTo>
                      <a:pt x="16289" y="6898"/>
                    </a:lnTo>
                    <a:cubicBezTo>
                      <a:pt x="16340" y="6857"/>
                      <a:pt x="16391" y="6819"/>
                      <a:pt x="16442" y="6780"/>
                    </a:cubicBezTo>
                    <a:cubicBezTo>
                      <a:pt x="16503" y="6733"/>
                      <a:pt x="16562" y="6688"/>
                      <a:pt x="16610" y="6652"/>
                    </a:cubicBezTo>
                    <a:cubicBezTo>
                      <a:pt x="16615" y="6650"/>
                      <a:pt x="16623" y="6646"/>
                      <a:pt x="16627" y="6643"/>
                    </a:cubicBezTo>
                    <a:cubicBezTo>
                      <a:pt x="16951" y="6401"/>
                      <a:pt x="17290" y="6165"/>
                      <a:pt x="17634" y="5945"/>
                    </a:cubicBezTo>
                    <a:lnTo>
                      <a:pt x="17637" y="5942"/>
                    </a:lnTo>
                    <a:cubicBezTo>
                      <a:pt x="17643" y="5938"/>
                      <a:pt x="17647" y="5935"/>
                      <a:pt x="17650" y="5930"/>
                    </a:cubicBezTo>
                    <a:cubicBezTo>
                      <a:pt x="17860" y="5796"/>
                      <a:pt x="18073" y="5668"/>
                      <a:pt x="18281" y="5549"/>
                    </a:cubicBezTo>
                    <a:cubicBezTo>
                      <a:pt x="18286" y="5546"/>
                      <a:pt x="18291" y="5544"/>
                      <a:pt x="18296" y="5543"/>
                    </a:cubicBezTo>
                    <a:lnTo>
                      <a:pt x="18300" y="5541"/>
                    </a:lnTo>
                    <a:lnTo>
                      <a:pt x="18305" y="5538"/>
                    </a:lnTo>
                    <a:cubicBezTo>
                      <a:pt x="18329" y="5530"/>
                      <a:pt x="18357" y="5515"/>
                      <a:pt x="18388" y="5493"/>
                    </a:cubicBezTo>
                    <a:cubicBezTo>
                      <a:pt x="18394" y="5490"/>
                      <a:pt x="18399" y="5486"/>
                      <a:pt x="18402" y="5483"/>
                    </a:cubicBezTo>
                    <a:lnTo>
                      <a:pt x="18405" y="5480"/>
                    </a:lnTo>
                    <a:lnTo>
                      <a:pt x="18407" y="5479"/>
                    </a:lnTo>
                    <a:lnTo>
                      <a:pt x="18424" y="5468"/>
                    </a:lnTo>
                    <a:cubicBezTo>
                      <a:pt x="18803" y="5254"/>
                      <a:pt x="19195" y="5050"/>
                      <a:pt x="19593" y="4865"/>
                    </a:cubicBezTo>
                    <a:lnTo>
                      <a:pt x="19594" y="4862"/>
                    </a:lnTo>
                    <a:cubicBezTo>
                      <a:pt x="19780" y="4775"/>
                      <a:pt x="19973" y="4687"/>
                      <a:pt x="20169" y="4604"/>
                    </a:cubicBezTo>
                    <a:cubicBezTo>
                      <a:pt x="20556" y="4437"/>
                      <a:pt x="20959" y="4279"/>
                      <a:pt x="21365" y="4138"/>
                    </a:cubicBezTo>
                    <a:cubicBezTo>
                      <a:pt x="21480" y="4097"/>
                      <a:pt x="21575" y="4065"/>
                      <a:pt x="21665" y="4034"/>
                    </a:cubicBezTo>
                    <a:cubicBezTo>
                      <a:pt x="22111" y="3884"/>
                      <a:pt x="22500" y="3762"/>
                      <a:pt x="22938" y="3650"/>
                    </a:cubicBezTo>
                    <a:cubicBezTo>
                      <a:pt x="22941" y="3648"/>
                      <a:pt x="22945" y="3648"/>
                      <a:pt x="22948" y="3645"/>
                    </a:cubicBezTo>
                    <a:cubicBezTo>
                      <a:pt x="22962" y="3638"/>
                      <a:pt x="22981" y="3631"/>
                      <a:pt x="23005" y="3626"/>
                    </a:cubicBezTo>
                    <a:cubicBezTo>
                      <a:pt x="23008" y="3626"/>
                      <a:pt x="23012" y="3623"/>
                      <a:pt x="23013" y="3623"/>
                    </a:cubicBezTo>
                    <a:lnTo>
                      <a:pt x="23018" y="3623"/>
                    </a:lnTo>
                    <a:cubicBezTo>
                      <a:pt x="23079" y="3607"/>
                      <a:pt x="23150" y="3600"/>
                      <a:pt x="23226" y="3591"/>
                    </a:cubicBezTo>
                    <a:cubicBezTo>
                      <a:pt x="23360" y="3577"/>
                      <a:pt x="23494" y="3561"/>
                      <a:pt x="23595" y="3499"/>
                    </a:cubicBezTo>
                    <a:close/>
                    <a:moveTo>
                      <a:pt x="36101" y="13693"/>
                    </a:moveTo>
                    <a:cubicBezTo>
                      <a:pt x="36265" y="13693"/>
                      <a:pt x="36385" y="13728"/>
                      <a:pt x="36407" y="13771"/>
                    </a:cubicBezTo>
                    <a:cubicBezTo>
                      <a:pt x="36414" y="13792"/>
                      <a:pt x="36393" y="13830"/>
                      <a:pt x="36349" y="13873"/>
                    </a:cubicBezTo>
                    <a:cubicBezTo>
                      <a:pt x="36339" y="13885"/>
                      <a:pt x="36327" y="13894"/>
                      <a:pt x="36314" y="13904"/>
                    </a:cubicBezTo>
                    <a:lnTo>
                      <a:pt x="36312" y="13907"/>
                    </a:lnTo>
                    <a:cubicBezTo>
                      <a:pt x="36298" y="13917"/>
                      <a:pt x="36282" y="13930"/>
                      <a:pt x="36266" y="13943"/>
                    </a:cubicBezTo>
                    <a:lnTo>
                      <a:pt x="36261" y="13945"/>
                    </a:lnTo>
                    <a:cubicBezTo>
                      <a:pt x="36232" y="13965"/>
                      <a:pt x="36200" y="13987"/>
                      <a:pt x="36164" y="14006"/>
                    </a:cubicBezTo>
                    <a:cubicBezTo>
                      <a:pt x="36088" y="14048"/>
                      <a:pt x="36005" y="14086"/>
                      <a:pt x="35898" y="14125"/>
                    </a:cubicBezTo>
                    <a:lnTo>
                      <a:pt x="35896" y="14127"/>
                    </a:lnTo>
                    <a:cubicBezTo>
                      <a:pt x="35875" y="14134"/>
                      <a:pt x="35853" y="14141"/>
                      <a:pt x="35833" y="14149"/>
                    </a:cubicBezTo>
                    <a:cubicBezTo>
                      <a:pt x="35811" y="14156"/>
                      <a:pt x="35788" y="14163"/>
                      <a:pt x="35766" y="14171"/>
                    </a:cubicBezTo>
                    <a:lnTo>
                      <a:pt x="35761" y="14171"/>
                    </a:lnTo>
                    <a:lnTo>
                      <a:pt x="35745" y="14176"/>
                    </a:lnTo>
                    <a:cubicBezTo>
                      <a:pt x="35744" y="14172"/>
                      <a:pt x="35743" y="14166"/>
                      <a:pt x="35740" y="14163"/>
                    </a:cubicBezTo>
                    <a:lnTo>
                      <a:pt x="35738" y="14162"/>
                    </a:lnTo>
                    <a:cubicBezTo>
                      <a:pt x="35724" y="14130"/>
                      <a:pt x="35708" y="14099"/>
                      <a:pt x="35689" y="14069"/>
                    </a:cubicBezTo>
                    <a:cubicBezTo>
                      <a:pt x="35684" y="14060"/>
                      <a:pt x="35678" y="14048"/>
                      <a:pt x="35671" y="14039"/>
                    </a:cubicBezTo>
                    <a:cubicBezTo>
                      <a:pt x="35657" y="14016"/>
                      <a:pt x="35642" y="13996"/>
                      <a:pt x="35627" y="13975"/>
                    </a:cubicBezTo>
                    <a:lnTo>
                      <a:pt x="35622" y="13964"/>
                    </a:lnTo>
                    <a:cubicBezTo>
                      <a:pt x="35594" y="13930"/>
                      <a:pt x="35568" y="13897"/>
                      <a:pt x="35540" y="13870"/>
                    </a:cubicBezTo>
                    <a:lnTo>
                      <a:pt x="35538" y="13867"/>
                    </a:lnTo>
                    <a:lnTo>
                      <a:pt x="35534" y="13865"/>
                    </a:lnTo>
                    <a:cubicBezTo>
                      <a:pt x="35525" y="13853"/>
                      <a:pt x="35517" y="13844"/>
                      <a:pt x="35506" y="13835"/>
                    </a:cubicBezTo>
                    <a:lnTo>
                      <a:pt x="35503" y="13831"/>
                    </a:lnTo>
                    <a:cubicBezTo>
                      <a:pt x="35492" y="13821"/>
                      <a:pt x="35480" y="13809"/>
                      <a:pt x="35467" y="13797"/>
                    </a:cubicBezTo>
                    <a:cubicBezTo>
                      <a:pt x="35482" y="13793"/>
                      <a:pt x="35496" y="13790"/>
                      <a:pt x="35509" y="13786"/>
                    </a:cubicBezTo>
                    <a:lnTo>
                      <a:pt x="35511" y="13786"/>
                    </a:lnTo>
                    <a:lnTo>
                      <a:pt x="35557" y="13773"/>
                    </a:lnTo>
                    <a:cubicBezTo>
                      <a:pt x="35600" y="13762"/>
                      <a:pt x="35640" y="13751"/>
                      <a:pt x="35681" y="13742"/>
                    </a:cubicBezTo>
                    <a:cubicBezTo>
                      <a:pt x="35747" y="13728"/>
                      <a:pt x="35801" y="13717"/>
                      <a:pt x="35849" y="13711"/>
                    </a:cubicBezTo>
                    <a:cubicBezTo>
                      <a:pt x="35874" y="13709"/>
                      <a:pt x="35897" y="13707"/>
                      <a:pt x="35919" y="13706"/>
                    </a:cubicBezTo>
                    <a:lnTo>
                      <a:pt x="35925" y="13706"/>
                    </a:lnTo>
                    <a:cubicBezTo>
                      <a:pt x="35987" y="13697"/>
                      <a:pt x="36047" y="13693"/>
                      <a:pt x="36101" y="13693"/>
                    </a:cubicBezTo>
                    <a:close/>
                    <a:moveTo>
                      <a:pt x="36551" y="14321"/>
                    </a:moveTo>
                    <a:cubicBezTo>
                      <a:pt x="36566" y="14338"/>
                      <a:pt x="36581" y="14353"/>
                      <a:pt x="36591" y="14369"/>
                    </a:cubicBezTo>
                    <a:cubicBezTo>
                      <a:pt x="36610" y="14382"/>
                      <a:pt x="36620" y="14399"/>
                      <a:pt x="36627" y="14420"/>
                    </a:cubicBezTo>
                    <a:cubicBezTo>
                      <a:pt x="36630" y="14426"/>
                      <a:pt x="36632" y="14429"/>
                      <a:pt x="36632" y="14434"/>
                    </a:cubicBezTo>
                    <a:lnTo>
                      <a:pt x="36633" y="14442"/>
                    </a:lnTo>
                    <a:lnTo>
                      <a:pt x="36633" y="14443"/>
                    </a:lnTo>
                    <a:lnTo>
                      <a:pt x="36633" y="14446"/>
                    </a:lnTo>
                    <a:lnTo>
                      <a:pt x="36633" y="14450"/>
                    </a:lnTo>
                    <a:lnTo>
                      <a:pt x="36633" y="14455"/>
                    </a:lnTo>
                    <a:lnTo>
                      <a:pt x="36633" y="14458"/>
                    </a:lnTo>
                    <a:lnTo>
                      <a:pt x="36633" y="14471"/>
                    </a:lnTo>
                    <a:lnTo>
                      <a:pt x="36633" y="14472"/>
                    </a:lnTo>
                    <a:lnTo>
                      <a:pt x="36633" y="14477"/>
                    </a:lnTo>
                    <a:lnTo>
                      <a:pt x="36633" y="14480"/>
                    </a:lnTo>
                    <a:lnTo>
                      <a:pt x="36633" y="14484"/>
                    </a:lnTo>
                    <a:lnTo>
                      <a:pt x="36633" y="14487"/>
                    </a:lnTo>
                    <a:lnTo>
                      <a:pt x="36632" y="14494"/>
                    </a:lnTo>
                    <a:lnTo>
                      <a:pt x="36632" y="14497"/>
                    </a:lnTo>
                    <a:cubicBezTo>
                      <a:pt x="36626" y="14516"/>
                      <a:pt x="36620" y="14538"/>
                      <a:pt x="36611" y="14558"/>
                    </a:cubicBezTo>
                    <a:lnTo>
                      <a:pt x="36611" y="14563"/>
                    </a:lnTo>
                    <a:cubicBezTo>
                      <a:pt x="36547" y="14724"/>
                      <a:pt x="36398" y="14886"/>
                      <a:pt x="36210" y="15000"/>
                    </a:cubicBezTo>
                    <a:lnTo>
                      <a:pt x="36207" y="15001"/>
                    </a:lnTo>
                    <a:lnTo>
                      <a:pt x="36158" y="15029"/>
                    </a:lnTo>
                    <a:lnTo>
                      <a:pt x="36151" y="15032"/>
                    </a:lnTo>
                    <a:cubicBezTo>
                      <a:pt x="36140" y="15038"/>
                      <a:pt x="36132" y="15041"/>
                      <a:pt x="36121" y="15046"/>
                    </a:cubicBezTo>
                    <a:cubicBezTo>
                      <a:pt x="36111" y="15051"/>
                      <a:pt x="36102" y="15055"/>
                      <a:pt x="36094" y="15060"/>
                    </a:cubicBezTo>
                    <a:lnTo>
                      <a:pt x="36082" y="15065"/>
                    </a:lnTo>
                    <a:lnTo>
                      <a:pt x="36056" y="15076"/>
                    </a:lnTo>
                    <a:lnTo>
                      <a:pt x="36046" y="15080"/>
                    </a:lnTo>
                    <a:cubicBezTo>
                      <a:pt x="36035" y="15083"/>
                      <a:pt x="36024" y="15089"/>
                      <a:pt x="36012" y="15092"/>
                    </a:cubicBezTo>
                    <a:lnTo>
                      <a:pt x="36009" y="15092"/>
                    </a:lnTo>
                    <a:cubicBezTo>
                      <a:pt x="35998" y="15096"/>
                      <a:pt x="35984" y="15102"/>
                      <a:pt x="35971" y="15103"/>
                    </a:cubicBezTo>
                    <a:lnTo>
                      <a:pt x="35970" y="15103"/>
                    </a:lnTo>
                    <a:cubicBezTo>
                      <a:pt x="35958" y="15106"/>
                      <a:pt x="35947" y="15109"/>
                      <a:pt x="35935" y="15112"/>
                    </a:cubicBezTo>
                    <a:lnTo>
                      <a:pt x="35928" y="15113"/>
                    </a:lnTo>
                    <a:cubicBezTo>
                      <a:pt x="35917" y="15116"/>
                      <a:pt x="35906" y="15118"/>
                      <a:pt x="35897" y="15121"/>
                    </a:cubicBezTo>
                    <a:lnTo>
                      <a:pt x="35891" y="15124"/>
                    </a:lnTo>
                    <a:lnTo>
                      <a:pt x="35885" y="15124"/>
                    </a:lnTo>
                    <a:cubicBezTo>
                      <a:pt x="35884" y="15124"/>
                      <a:pt x="35881" y="15124"/>
                      <a:pt x="35880" y="15125"/>
                    </a:cubicBezTo>
                    <a:lnTo>
                      <a:pt x="35872" y="15125"/>
                    </a:lnTo>
                    <a:lnTo>
                      <a:pt x="35865" y="15127"/>
                    </a:lnTo>
                    <a:cubicBezTo>
                      <a:pt x="35861" y="15127"/>
                      <a:pt x="35859" y="15127"/>
                      <a:pt x="35855" y="15128"/>
                    </a:cubicBezTo>
                    <a:lnTo>
                      <a:pt x="35845" y="15131"/>
                    </a:lnTo>
                    <a:cubicBezTo>
                      <a:pt x="35839" y="15131"/>
                      <a:pt x="35833" y="15132"/>
                      <a:pt x="35828" y="15132"/>
                    </a:cubicBezTo>
                    <a:lnTo>
                      <a:pt x="35760" y="15132"/>
                    </a:lnTo>
                    <a:cubicBezTo>
                      <a:pt x="35753" y="15132"/>
                      <a:pt x="35745" y="15132"/>
                      <a:pt x="35738" y="15131"/>
                    </a:cubicBezTo>
                    <a:lnTo>
                      <a:pt x="35722" y="15128"/>
                    </a:lnTo>
                    <a:lnTo>
                      <a:pt x="35712" y="15128"/>
                    </a:lnTo>
                    <a:lnTo>
                      <a:pt x="35702" y="15127"/>
                    </a:lnTo>
                    <a:cubicBezTo>
                      <a:pt x="35697" y="15125"/>
                      <a:pt x="35690" y="15125"/>
                      <a:pt x="35683" y="15124"/>
                    </a:cubicBezTo>
                    <a:cubicBezTo>
                      <a:pt x="35678" y="15124"/>
                      <a:pt x="35675" y="15121"/>
                      <a:pt x="35671" y="15121"/>
                    </a:cubicBezTo>
                    <a:cubicBezTo>
                      <a:pt x="35665" y="15119"/>
                      <a:pt x="35662" y="15119"/>
                      <a:pt x="35657" y="15118"/>
                    </a:cubicBezTo>
                    <a:lnTo>
                      <a:pt x="35655" y="15116"/>
                    </a:lnTo>
                    <a:cubicBezTo>
                      <a:pt x="35649" y="15111"/>
                      <a:pt x="35646" y="15105"/>
                      <a:pt x="35640" y="15102"/>
                    </a:cubicBezTo>
                    <a:cubicBezTo>
                      <a:pt x="35715" y="15065"/>
                      <a:pt x="35773" y="15009"/>
                      <a:pt x="35814" y="14931"/>
                    </a:cubicBezTo>
                    <a:lnTo>
                      <a:pt x="35814" y="14930"/>
                    </a:lnTo>
                    <a:cubicBezTo>
                      <a:pt x="35858" y="14842"/>
                      <a:pt x="35875" y="14730"/>
                      <a:pt x="35866" y="14603"/>
                    </a:cubicBezTo>
                    <a:cubicBezTo>
                      <a:pt x="35869" y="14602"/>
                      <a:pt x="35875" y="14600"/>
                      <a:pt x="35880" y="14600"/>
                    </a:cubicBezTo>
                    <a:lnTo>
                      <a:pt x="35901" y="14593"/>
                    </a:lnTo>
                    <a:lnTo>
                      <a:pt x="35906" y="14592"/>
                    </a:lnTo>
                    <a:lnTo>
                      <a:pt x="35909" y="14592"/>
                    </a:lnTo>
                    <a:lnTo>
                      <a:pt x="35912" y="14589"/>
                    </a:lnTo>
                    <a:cubicBezTo>
                      <a:pt x="35949" y="14577"/>
                      <a:pt x="35989" y="14566"/>
                      <a:pt x="36028" y="14552"/>
                    </a:cubicBezTo>
                    <a:cubicBezTo>
                      <a:pt x="36102" y="14531"/>
                      <a:pt x="36181" y="14507"/>
                      <a:pt x="36256" y="14477"/>
                    </a:cubicBezTo>
                    <a:lnTo>
                      <a:pt x="36261" y="14477"/>
                    </a:lnTo>
                    <a:lnTo>
                      <a:pt x="36277" y="14471"/>
                    </a:lnTo>
                    <a:lnTo>
                      <a:pt x="36288" y="14468"/>
                    </a:lnTo>
                    <a:lnTo>
                      <a:pt x="36290" y="14465"/>
                    </a:lnTo>
                    <a:lnTo>
                      <a:pt x="36299" y="14462"/>
                    </a:lnTo>
                    <a:cubicBezTo>
                      <a:pt x="36317" y="14456"/>
                      <a:pt x="36333" y="14449"/>
                      <a:pt x="36349" y="14442"/>
                    </a:cubicBezTo>
                    <a:cubicBezTo>
                      <a:pt x="36356" y="14439"/>
                      <a:pt x="36362" y="14436"/>
                      <a:pt x="36369" y="14433"/>
                    </a:cubicBezTo>
                    <a:lnTo>
                      <a:pt x="36375" y="14431"/>
                    </a:lnTo>
                    <a:cubicBezTo>
                      <a:pt x="36387" y="14426"/>
                      <a:pt x="36400" y="14418"/>
                      <a:pt x="36413" y="14412"/>
                    </a:cubicBezTo>
                    <a:lnTo>
                      <a:pt x="36416" y="14411"/>
                    </a:lnTo>
                    <a:cubicBezTo>
                      <a:pt x="36420" y="14408"/>
                      <a:pt x="36423" y="14407"/>
                      <a:pt x="36426" y="14405"/>
                    </a:cubicBezTo>
                    <a:cubicBezTo>
                      <a:pt x="36429" y="14404"/>
                      <a:pt x="36433" y="14401"/>
                      <a:pt x="36435" y="14399"/>
                    </a:cubicBezTo>
                    <a:cubicBezTo>
                      <a:pt x="36438" y="14398"/>
                      <a:pt x="36442" y="14394"/>
                      <a:pt x="36448" y="14392"/>
                    </a:cubicBezTo>
                    <a:cubicBezTo>
                      <a:pt x="36455" y="14386"/>
                      <a:pt x="36464" y="14383"/>
                      <a:pt x="36471" y="14378"/>
                    </a:cubicBezTo>
                    <a:cubicBezTo>
                      <a:pt x="36477" y="14375"/>
                      <a:pt x="36480" y="14372"/>
                      <a:pt x="36486" y="14369"/>
                    </a:cubicBezTo>
                    <a:lnTo>
                      <a:pt x="36487" y="14367"/>
                    </a:lnTo>
                    <a:cubicBezTo>
                      <a:pt x="36496" y="14360"/>
                      <a:pt x="36508" y="14354"/>
                      <a:pt x="36518" y="14347"/>
                    </a:cubicBezTo>
                    <a:cubicBezTo>
                      <a:pt x="36530" y="14340"/>
                      <a:pt x="36540" y="14331"/>
                      <a:pt x="36551" y="14321"/>
                    </a:cubicBezTo>
                    <a:close/>
                    <a:moveTo>
                      <a:pt x="36805" y="15125"/>
                    </a:moveTo>
                    <a:cubicBezTo>
                      <a:pt x="36881" y="15198"/>
                      <a:pt x="36836" y="15299"/>
                      <a:pt x="36817" y="15331"/>
                    </a:cubicBezTo>
                    <a:lnTo>
                      <a:pt x="36808" y="15335"/>
                    </a:lnTo>
                    <a:lnTo>
                      <a:pt x="36806" y="15336"/>
                    </a:lnTo>
                    <a:cubicBezTo>
                      <a:pt x="36805" y="15339"/>
                      <a:pt x="36802" y="15342"/>
                      <a:pt x="36801" y="15345"/>
                    </a:cubicBezTo>
                    <a:lnTo>
                      <a:pt x="36798" y="15351"/>
                    </a:lnTo>
                    <a:cubicBezTo>
                      <a:pt x="36795" y="15353"/>
                      <a:pt x="36793" y="15354"/>
                      <a:pt x="36792" y="15358"/>
                    </a:cubicBezTo>
                    <a:cubicBezTo>
                      <a:pt x="36783" y="15369"/>
                      <a:pt x="36776" y="15380"/>
                      <a:pt x="36766" y="15389"/>
                    </a:cubicBezTo>
                    <a:cubicBezTo>
                      <a:pt x="36764" y="15390"/>
                      <a:pt x="36763" y="15395"/>
                      <a:pt x="36761" y="15396"/>
                    </a:cubicBezTo>
                    <a:lnTo>
                      <a:pt x="36755" y="15402"/>
                    </a:lnTo>
                    <a:lnTo>
                      <a:pt x="36751" y="15405"/>
                    </a:lnTo>
                    <a:cubicBezTo>
                      <a:pt x="36710" y="15441"/>
                      <a:pt x="36662" y="15475"/>
                      <a:pt x="36611" y="15498"/>
                    </a:cubicBezTo>
                    <a:cubicBezTo>
                      <a:pt x="36586" y="15511"/>
                      <a:pt x="36559" y="15522"/>
                      <a:pt x="36528" y="15532"/>
                    </a:cubicBezTo>
                    <a:cubicBezTo>
                      <a:pt x="36515" y="15535"/>
                      <a:pt x="36500" y="15539"/>
                      <a:pt x="36487" y="15542"/>
                    </a:cubicBezTo>
                    <a:lnTo>
                      <a:pt x="36481" y="15543"/>
                    </a:lnTo>
                    <a:cubicBezTo>
                      <a:pt x="36470" y="15548"/>
                      <a:pt x="36458" y="15549"/>
                      <a:pt x="36445" y="15554"/>
                    </a:cubicBezTo>
                    <a:lnTo>
                      <a:pt x="36438" y="15555"/>
                    </a:lnTo>
                    <a:cubicBezTo>
                      <a:pt x="36426" y="15557"/>
                      <a:pt x="36411" y="15561"/>
                      <a:pt x="36397" y="15562"/>
                    </a:cubicBezTo>
                    <a:lnTo>
                      <a:pt x="36394" y="15562"/>
                    </a:lnTo>
                    <a:cubicBezTo>
                      <a:pt x="36379" y="15564"/>
                      <a:pt x="36365" y="15565"/>
                      <a:pt x="36349" y="15568"/>
                    </a:cubicBezTo>
                    <a:lnTo>
                      <a:pt x="36340" y="15568"/>
                    </a:lnTo>
                    <a:cubicBezTo>
                      <a:pt x="36331" y="15568"/>
                      <a:pt x="36321" y="15570"/>
                      <a:pt x="36312" y="15570"/>
                    </a:cubicBezTo>
                    <a:lnTo>
                      <a:pt x="36253" y="15570"/>
                    </a:lnTo>
                    <a:cubicBezTo>
                      <a:pt x="36244" y="15570"/>
                      <a:pt x="36232" y="15570"/>
                      <a:pt x="36223" y="15568"/>
                    </a:cubicBezTo>
                    <a:lnTo>
                      <a:pt x="36212" y="15568"/>
                    </a:lnTo>
                    <a:cubicBezTo>
                      <a:pt x="36196" y="15568"/>
                      <a:pt x="36181" y="15565"/>
                      <a:pt x="36167" y="15564"/>
                    </a:cubicBezTo>
                    <a:lnTo>
                      <a:pt x="36154" y="15562"/>
                    </a:lnTo>
                    <a:cubicBezTo>
                      <a:pt x="36143" y="15561"/>
                      <a:pt x="36132" y="15561"/>
                      <a:pt x="36121" y="15558"/>
                    </a:cubicBezTo>
                    <a:lnTo>
                      <a:pt x="36105" y="15557"/>
                    </a:lnTo>
                    <a:cubicBezTo>
                      <a:pt x="36095" y="15555"/>
                      <a:pt x="36086" y="15554"/>
                      <a:pt x="36076" y="15551"/>
                    </a:cubicBezTo>
                    <a:cubicBezTo>
                      <a:pt x="36070" y="15549"/>
                      <a:pt x="36063" y="15549"/>
                      <a:pt x="36057" y="15548"/>
                    </a:cubicBezTo>
                    <a:lnTo>
                      <a:pt x="36005" y="15536"/>
                    </a:lnTo>
                    <a:lnTo>
                      <a:pt x="36003" y="15536"/>
                    </a:lnTo>
                    <a:cubicBezTo>
                      <a:pt x="35998" y="15535"/>
                      <a:pt x="35992" y="15535"/>
                      <a:pt x="35989" y="15533"/>
                    </a:cubicBezTo>
                    <a:lnTo>
                      <a:pt x="35976" y="15529"/>
                    </a:lnTo>
                    <a:cubicBezTo>
                      <a:pt x="36245" y="15498"/>
                      <a:pt x="36543" y="15360"/>
                      <a:pt x="36769" y="15157"/>
                    </a:cubicBezTo>
                    <a:lnTo>
                      <a:pt x="36771" y="15156"/>
                    </a:lnTo>
                    <a:cubicBezTo>
                      <a:pt x="36783" y="15146"/>
                      <a:pt x="36793" y="15135"/>
                      <a:pt x="36805" y="15125"/>
                    </a:cubicBezTo>
                    <a:close/>
                    <a:moveTo>
                      <a:pt x="34817" y="14019"/>
                    </a:moveTo>
                    <a:cubicBezTo>
                      <a:pt x="34848" y="14019"/>
                      <a:pt x="34878" y="14020"/>
                      <a:pt x="34910" y="14026"/>
                    </a:cubicBezTo>
                    <a:cubicBezTo>
                      <a:pt x="34922" y="14028"/>
                      <a:pt x="34934" y="14032"/>
                      <a:pt x="34947" y="14035"/>
                    </a:cubicBezTo>
                    <a:cubicBezTo>
                      <a:pt x="34951" y="14038"/>
                      <a:pt x="34957" y="14039"/>
                      <a:pt x="34964" y="14041"/>
                    </a:cubicBezTo>
                    <a:cubicBezTo>
                      <a:pt x="35079" y="14076"/>
                      <a:pt x="35190" y="14155"/>
                      <a:pt x="35285" y="14265"/>
                    </a:cubicBezTo>
                    <a:cubicBezTo>
                      <a:pt x="35345" y="14334"/>
                      <a:pt x="35396" y="14414"/>
                      <a:pt x="35432" y="14497"/>
                    </a:cubicBezTo>
                    <a:cubicBezTo>
                      <a:pt x="35452" y="14542"/>
                      <a:pt x="35466" y="14589"/>
                      <a:pt x="35467" y="14631"/>
                    </a:cubicBezTo>
                    <a:lnTo>
                      <a:pt x="35467" y="14633"/>
                    </a:lnTo>
                    <a:lnTo>
                      <a:pt x="35467" y="14646"/>
                    </a:lnTo>
                    <a:cubicBezTo>
                      <a:pt x="35467" y="14686"/>
                      <a:pt x="35457" y="14717"/>
                      <a:pt x="35436" y="14733"/>
                    </a:cubicBezTo>
                    <a:cubicBezTo>
                      <a:pt x="35424" y="14745"/>
                      <a:pt x="35405" y="14751"/>
                      <a:pt x="35382" y="14751"/>
                    </a:cubicBezTo>
                    <a:cubicBezTo>
                      <a:pt x="35376" y="14751"/>
                      <a:pt x="35369" y="14750"/>
                      <a:pt x="35362" y="14749"/>
                    </a:cubicBezTo>
                    <a:lnTo>
                      <a:pt x="35359" y="14749"/>
                    </a:lnTo>
                    <a:cubicBezTo>
                      <a:pt x="35349" y="14748"/>
                      <a:pt x="35337" y="14746"/>
                      <a:pt x="35326" y="14742"/>
                    </a:cubicBezTo>
                    <a:lnTo>
                      <a:pt x="35323" y="14742"/>
                    </a:lnTo>
                    <a:cubicBezTo>
                      <a:pt x="35314" y="14740"/>
                      <a:pt x="35305" y="14737"/>
                      <a:pt x="35294" y="14733"/>
                    </a:cubicBezTo>
                    <a:cubicBezTo>
                      <a:pt x="35203" y="14697"/>
                      <a:pt x="35104" y="14625"/>
                      <a:pt x="35005" y="14522"/>
                    </a:cubicBezTo>
                    <a:cubicBezTo>
                      <a:pt x="34977" y="14494"/>
                      <a:pt x="34950" y="14463"/>
                      <a:pt x="34922" y="14431"/>
                    </a:cubicBezTo>
                    <a:cubicBezTo>
                      <a:pt x="34915" y="14418"/>
                      <a:pt x="34906" y="14405"/>
                      <a:pt x="34896" y="14395"/>
                    </a:cubicBezTo>
                    <a:lnTo>
                      <a:pt x="34893" y="14392"/>
                    </a:lnTo>
                    <a:lnTo>
                      <a:pt x="34893" y="14391"/>
                    </a:lnTo>
                    <a:lnTo>
                      <a:pt x="34891" y="14389"/>
                    </a:lnTo>
                    <a:cubicBezTo>
                      <a:pt x="34884" y="14382"/>
                      <a:pt x="34877" y="14375"/>
                      <a:pt x="34868" y="14369"/>
                    </a:cubicBezTo>
                    <a:lnTo>
                      <a:pt x="34862" y="14364"/>
                    </a:lnTo>
                    <a:lnTo>
                      <a:pt x="34861" y="14363"/>
                    </a:lnTo>
                    <a:cubicBezTo>
                      <a:pt x="34846" y="14354"/>
                      <a:pt x="34830" y="14347"/>
                      <a:pt x="34816" y="14341"/>
                    </a:cubicBezTo>
                    <a:cubicBezTo>
                      <a:pt x="34805" y="14331"/>
                      <a:pt x="34794" y="14321"/>
                      <a:pt x="34779" y="14318"/>
                    </a:cubicBezTo>
                    <a:cubicBezTo>
                      <a:pt x="34775" y="14317"/>
                      <a:pt x="34771" y="14316"/>
                      <a:pt x="34767" y="14316"/>
                    </a:cubicBezTo>
                    <a:cubicBezTo>
                      <a:pt x="34755" y="14316"/>
                      <a:pt x="34744" y="14320"/>
                      <a:pt x="34735" y="14325"/>
                    </a:cubicBezTo>
                    <a:cubicBezTo>
                      <a:pt x="34727" y="14321"/>
                      <a:pt x="34717" y="14318"/>
                      <a:pt x="34706" y="14318"/>
                    </a:cubicBezTo>
                    <a:cubicBezTo>
                      <a:pt x="34702" y="14318"/>
                      <a:pt x="34699" y="14318"/>
                      <a:pt x="34695" y="14319"/>
                    </a:cubicBezTo>
                    <a:lnTo>
                      <a:pt x="34689" y="14321"/>
                    </a:lnTo>
                    <a:cubicBezTo>
                      <a:pt x="34686" y="14321"/>
                      <a:pt x="34682" y="14324"/>
                      <a:pt x="34679" y="14325"/>
                    </a:cubicBezTo>
                    <a:cubicBezTo>
                      <a:pt x="34598" y="14360"/>
                      <a:pt x="34563" y="14430"/>
                      <a:pt x="34582" y="14520"/>
                    </a:cubicBezTo>
                    <a:cubicBezTo>
                      <a:pt x="34536" y="14605"/>
                      <a:pt x="34546" y="14700"/>
                      <a:pt x="34609" y="14794"/>
                    </a:cubicBezTo>
                    <a:lnTo>
                      <a:pt x="34609" y="14797"/>
                    </a:lnTo>
                    <a:cubicBezTo>
                      <a:pt x="34642" y="14845"/>
                      <a:pt x="34689" y="14892"/>
                      <a:pt x="34743" y="14925"/>
                    </a:cubicBezTo>
                    <a:lnTo>
                      <a:pt x="34781" y="14955"/>
                    </a:lnTo>
                    <a:cubicBezTo>
                      <a:pt x="34784" y="14959"/>
                      <a:pt x="34788" y="14960"/>
                      <a:pt x="34794" y="14962"/>
                    </a:cubicBezTo>
                    <a:cubicBezTo>
                      <a:pt x="34827" y="14988"/>
                      <a:pt x="34862" y="15016"/>
                      <a:pt x="34899" y="15042"/>
                    </a:cubicBezTo>
                    <a:lnTo>
                      <a:pt x="34899" y="15103"/>
                    </a:lnTo>
                    <a:cubicBezTo>
                      <a:pt x="34899" y="15176"/>
                      <a:pt x="34897" y="15246"/>
                      <a:pt x="34897" y="15319"/>
                    </a:cubicBezTo>
                    <a:cubicBezTo>
                      <a:pt x="34896" y="15599"/>
                      <a:pt x="34896" y="15851"/>
                      <a:pt x="34899" y="16087"/>
                    </a:cubicBezTo>
                    <a:cubicBezTo>
                      <a:pt x="34718" y="15982"/>
                      <a:pt x="34556" y="15803"/>
                      <a:pt x="34445" y="15580"/>
                    </a:cubicBezTo>
                    <a:cubicBezTo>
                      <a:pt x="34416" y="15520"/>
                      <a:pt x="34390" y="15457"/>
                      <a:pt x="34371" y="15398"/>
                    </a:cubicBezTo>
                    <a:lnTo>
                      <a:pt x="34371" y="15396"/>
                    </a:lnTo>
                    <a:cubicBezTo>
                      <a:pt x="34371" y="15395"/>
                      <a:pt x="34371" y="15390"/>
                      <a:pt x="34368" y="15389"/>
                    </a:cubicBezTo>
                    <a:cubicBezTo>
                      <a:pt x="34316" y="15232"/>
                      <a:pt x="34307" y="15081"/>
                      <a:pt x="34295" y="14921"/>
                    </a:cubicBezTo>
                    <a:cubicBezTo>
                      <a:pt x="34288" y="14819"/>
                      <a:pt x="34284" y="14713"/>
                      <a:pt x="34265" y="14602"/>
                    </a:cubicBezTo>
                    <a:cubicBezTo>
                      <a:pt x="34317" y="14439"/>
                      <a:pt x="34371" y="14267"/>
                      <a:pt x="34496" y="14136"/>
                    </a:cubicBezTo>
                    <a:lnTo>
                      <a:pt x="34514" y="14118"/>
                    </a:lnTo>
                    <a:cubicBezTo>
                      <a:pt x="34555" y="14096"/>
                      <a:pt x="34594" y="14071"/>
                      <a:pt x="34636" y="14055"/>
                    </a:cubicBezTo>
                    <a:lnTo>
                      <a:pt x="34638" y="14055"/>
                    </a:lnTo>
                    <a:lnTo>
                      <a:pt x="34641" y="14054"/>
                    </a:lnTo>
                    <a:lnTo>
                      <a:pt x="34645" y="14050"/>
                    </a:lnTo>
                    <a:cubicBezTo>
                      <a:pt x="34649" y="14050"/>
                      <a:pt x="34652" y="14050"/>
                      <a:pt x="34657" y="14048"/>
                    </a:cubicBezTo>
                    <a:cubicBezTo>
                      <a:pt x="34660" y="14047"/>
                      <a:pt x="34665" y="14047"/>
                      <a:pt x="34670" y="14045"/>
                    </a:cubicBezTo>
                    <a:cubicBezTo>
                      <a:pt x="34680" y="14041"/>
                      <a:pt x="34692" y="14038"/>
                      <a:pt x="34700" y="14038"/>
                    </a:cubicBezTo>
                    <a:cubicBezTo>
                      <a:pt x="34703" y="14038"/>
                      <a:pt x="34706" y="14035"/>
                      <a:pt x="34709" y="14035"/>
                    </a:cubicBezTo>
                    <a:cubicBezTo>
                      <a:pt x="34738" y="14026"/>
                      <a:pt x="34769" y="14020"/>
                      <a:pt x="34801" y="14019"/>
                    </a:cubicBezTo>
                    <a:close/>
                    <a:moveTo>
                      <a:pt x="36755" y="15968"/>
                    </a:moveTo>
                    <a:cubicBezTo>
                      <a:pt x="36754" y="15976"/>
                      <a:pt x="36751" y="15979"/>
                      <a:pt x="36748" y="15984"/>
                    </a:cubicBezTo>
                    <a:cubicBezTo>
                      <a:pt x="36736" y="15994"/>
                      <a:pt x="36726" y="16007"/>
                      <a:pt x="36715" y="16017"/>
                    </a:cubicBezTo>
                    <a:lnTo>
                      <a:pt x="36712" y="16020"/>
                    </a:lnTo>
                    <a:cubicBezTo>
                      <a:pt x="36700" y="16029"/>
                      <a:pt x="36691" y="16037"/>
                      <a:pt x="36681" y="16046"/>
                    </a:cubicBezTo>
                    <a:lnTo>
                      <a:pt x="36675" y="16052"/>
                    </a:lnTo>
                    <a:cubicBezTo>
                      <a:pt x="36667" y="16059"/>
                      <a:pt x="36655" y="16067"/>
                      <a:pt x="36645" y="16074"/>
                    </a:cubicBezTo>
                    <a:cubicBezTo>
                      <a:pt x="36640" y="16075"/>
                      <a:pt x="36639" y="16078"/>
                      <a:pt x="36634" y="16080"/>
                    </a:cubicBezTo>
                    <a:cubicBezTo>
                      <a:pt x="36626" y="16087"/>
                      <a:pt x="36614" y="16093"/>
                      <a:pt x="36604" y="16100"/>
                    </a:cubicBezTo>
                    <a:lnTo>
                      <a:pt x="36592" y="16105"/>
                    </a:lnTo>
                    <a:cubicBezTo>
                      <a:pt x="36588" y="16109"/>
                      <a:pt x="36582" y="16110"/>
                      <a:pt x="36576" y="16115"/>
                    </a:cubicBezTo>
                    <a:cubicBezTo>
                      <a:pt x="36572" y="16118"/>
                      <a:pt x="36563" y="16122"/>
                      <a:pt x="36559" y="16123"/>
                    </a:cubicBezTo>
                    <a:cubicBezTo>
                      <a:pt x="36553" y="16126"/>
                      <a:pt x="36546" y="16129"/>
                      <a:pt x="36540" y="16132"/>
                    </a:cubicBezTo>
                    <a:cubicBezTo>
                      <a:pt x="36535" y="16137"/>
                      <a:pt x="36527" y="16138"/>
                      <a:pt x="36522" y="16141"/>
                    </a:cubicBezTo>
                    <a:cubicBezTo>
                      <a:pt x="36516" y="16144"/>
                      <a:pt x="36509" y="16147"/>
                      <a:pt x="36503" y="16148"/>
                    </a:cubicBezTo>
                    <a:cubicBezTo>
                      <a:pt x="36496" y="16151"/>
                      <a:pt x="36490" y="16154"/>
                      <a:pt x="36483" y="16156"/>
                    </a:cubicBezTo>
                    <a:cubicBezTo>
                      <a:pt x="36479" y="16158"/>
                      <a:pt x="36471" y="16160"/>
                      <a:pt x="36465" y="16163"/>
                    </a:cubicBezTo>
                    <a:cubicBezTo>
                      <a:pt x="36458" y="16166"/>
                      <a:pt x="36452" y="16167"/>
                      <a:pt x="36445" y="16169"/>
                    </a:cubicBezTo>
                    <a:cubicBezTo>
                      <a:pt x="36438" y="16170"/>
                      <a:pt x="36432" y="16173"/>
                      <a:pt x="36425" y="16174"/>
                    </a:cubicBezTo>
                    <a:cubicBezTo>
                      <a:pt x="36420" y="16176"/>
                      <a:pt x="36416" y="16176"/>
                      <a:pt x="36410" y="16177"/>
                    </a:cubicBezTo>
                    <a:cubicBezTo>
                      <a:pt x="36401" y="16180"/>
                      <a:pt x="36391" y="16182"/>
                      <a:pt x="36381" y="16183"/>
                    </a:cubicBezTo>
                    <a:lnTo>
                      <a:pt x="36378" y="16183"/>
                    </a:lnTo>
                    <a:cubicBezTo>
                      <a:pt x="36340" y="16190"/>
                      <a:pt x="36303" y="16194"/>
                      <a:pt x="36266" y="16194"/>
                    </a:cubicBezTo>
                    <a:cubicBezTo>
                      <a:pt x="36232" y="16194"/>
                      <a:pt x="36200" y="16191"/>
                      <a:pt x="36168" y="16185"/>
                    </a:cubicBezTo>
                    <a:cubicBezTo>
                      <a:pt x="36126" y="16176"/>
                      <a:pt x="36086" y="16163"/>
                      <a:pt x="36053" y="16144"/>
                    </a:cubicBezTo>
                    <a:cubicBezTo>
                      <a:pt x="36049" y="16140"/>
                      <a:pt x="36044" y="16138"/>
                      <a:pt x="36038" y="16134"/>
                    </a:cubicBezTo>
                    <a:lnTo>
                      <a:pt x="36037" y="16132"/>
                    </a:lnTo>
                    <a:lnTo>
                      <a:pt x="36034" y="16131"/>
                    </a:lnTo>
                    <a:cubicBezTo>
                      <a:pt x="36028" y="16126"/>
                      <a:pt x="36022" y="16123"/>
                      <a:pt x="36019" y="16119"/>
                    </a:cubicBezTo>
                    <a:cubicBezTo>
                      <a:pt x="36012" y="16113"/>
                      <a:pt x="36006" y="16110"/>
                      <a:pt x="36000" y="16105"/>
                    </a:cubicBezTo>
                    <a:cubicBezTo>
                      <a:pt x="35995" y="16102"/>
                      <a:pt x="35992" y="16096"/>
                      <a:pt x="35986" y="16093"/>
                    </a:cubicBezTo>
                    <a:lnTo>
                      <a:pt x="35977" y="16083"/>
                    </a:lnTo>
                    <a:lnTo>
                      <a:pt x="35973" y="16080"/>
                    </a:lnTo>
                    <a:cubicBezTo>
                      <a:pt x="35951" y="16056"/>
                      <a:pt x="35933" y="16029"/>
                      <a:pt x="35919" y="15998"/>
                    </a:cubicBezTo>
                    <a:lnTo>
                      <a:pt x="35920" y="15998"/>
                    </a:lnTo>
                    <a:cubicBezTo>
                      <a:pt x="36034" y="16039"/>
                      <a:pt x="36161" y="16059"/>
                      <a:pt x="36292" y="16059"/>
                    </a:cubicBezTo>
                    <a:lnTo>
                      <a:pt x="36330" y="16059"/>
                    </a:lnTo>
                    <a:cubicBezTo>
                      <a:pt x="36403" y="16058"/>
                      <a:pt x="36479" y="16048"/>
                      <a:pt x="36551" y="16032"/>
                    </a:cubicBezTo>
                    <a:cubicBezTo>
                      <a:pt x="36621" y="16017"/>
                      <a:pt x="36691" y="15995"/>
                      <a:pt x="36755" y="15968"/>
                    </a:cubicBezTo>
                    <a:close/>
                    <a:moveTo>
                      <a:pt x="28604" y="8342"/>
                    </a:moveTo>
                    <a:cubicBezTo>
                      <a:pt x="28788" y="8468"/>
                      <a:pt x="28967" y="8593"/>
                      <a:pt x="29142" y="8721"/>
                    </a:cubicBezTo>
                    <a:cubicBezTo>
                      <a:pt x="29457" y="8950"/>
                      <a:pt x="29760" y="9188"/>
                      <a:pt x="30040" y="9422"/>
                    </a:cubicBezTo>
                    <a:cubicBezTo>
                      <a:pt x="30413" y="11052"/>
                      <a:pt x="30242" y="12758"/>
                      <a:pt x="30075" y="14411"/>
                    </a:cubicBezTo>
                    <a:lnTo>
                      <a:pt x="30056" y="14595"/>
                    </a:lnTo>
                    <a:lnTo>
                      <a:pt x="30056" y="14600"/>
                    </a:lnTo>
                    <a:cubicBezTo>
                      <a:pt x="30054" y="14748"/>
                      <a:pt x="30140" y="14864"/>
                      <a:pt x="30216" y="14968"/>
                    </a:cubicBezTo>
                    <a:cubicBezTo>
                      <a:pt x="30241" y="15001"/>
                      <a:pt x="30263" y="15032"/>
                      <a:pt x="30282" y="15062"/>
                    </a:cubicBezTo>
                    <a:lnTo>
                      <a:pt x="30285" y="15064"/>
                    </a:lnTo>
                    <a:cubicBezTo>
                      <a:pt x="30411" y="15249"/>
                      <a:pt x="30522" y="15441"/>
                      <a:pt x="30620" y="15659"/>
                    </a:cubicBezTo>
                    <a:cubicBezTo>
                      <a:pt x="30920" y="16428"/>
                      <a:pt x="31225" y="17297"/>
                      <a:pt x="31064" y="18113"/>
                    </a:cubicBezTo>
                    <a:cubicBezTo>
                      <a:pt x="31009" y="18049"/>
                      <a:pt x="30964" y="17977"/>
                      <a:pt x="30917" y="17903"/>
                    </a:cubicBezTo>
                    <a:cubicBezTo>
                      <a:pt x="30854" y="17807"/>
                      <a:pt x="30793" y="17706"/>
                      <a:pt x="30707" y="17625"/>
                    </a:cubicBezTo>
                    <a:cubicBezTo>
                      <a:pt x="30656" y="17576"/>
                      <a:pt x="30590" y="17552"/>
                      <a:pt x="30518" y="17552"/>
                    </a:cubicBezTo>
                    <a:cubicBezTo>
                      <a:pt x="30516" y="17552"/>
                      <a:pt x="30514" y="17552"/>
                      <a:pt x="30512" y="17552"/>
                    </a:cubicBezTo>
                    <a:cubicBezTo>
                      <a:pt x="30388" y="17555"/>
                      <a:pt x="30286" y="17635"/>
                      <a:pt x="30255" y="17748"/>
                    </a:cubicBezTo>
                    <a:lnTo>
                      <a:pt x="30241" y="17792"/>
                    </a:lnTo>
                    <a:cubicBezTo>
                      <a:pt x="30164" y="18018"/>
                      <a:pt x="30083" y="18253"/>
                      <a:pt x="29999" y="18476"/>
                    </a:cubicBezTo>
                    <a:cubicBezTo>
                      <a:pt x="29605" y="19435"/>
                      <a:pt x="28916" y="20200"/>
                      <a:pt x="28107" y="20576"/>
                    </a:cubicBezTo>
                    <a:lnTo>
                      <a:pt x="28104" y="20577"/>
                    </a:lnTo>
                    <a:cubicBezTo>
                      <a:pt x="28077" y="20590"/>
                      <a:pt x="28047" y="20604"/>
                      <a:pt x="28020" y="20614"/>
                    </a:cubicBezTo>
                    <a:lnTo>
                      <a:pt x="28018" y="20614"/>
                    </a:lnTo>
                    <a:lnTo>
                      <a:pt x="28002" y="20621"/>
                    </a:lnTo>
                    <a:cubicBezTo>
                      <a:pt x="27977" y="20633"/>
                      <a:pt x="27953" y="20641"/>
                      <a:pt x="27929" y="20650"/>
                    </a:cubicBezTo>
                    <a:lnTo>
                      <a:pt x="27922" y="20655"/>
                    </a:lnTo>
                    <a:cubicBezTo>
                      <a:pt x="27915" y="20656"/>
                      <a:pt x="27909" y="20659"/>
                      <a:pt x="27903" y="20662"/>
                    </a:cubicBezTo>
                    <a:lnTo>
                      <a:pt x="27900" y="20663"/>
                    </a:lnTo>
                    <a:cubicBezTo>
                      <a:pt x="27880" y="20671"/>
                      <a:pt x="27858" y="20678"/>
                      <a:pt x="27836" y="20687"/>
                    </a:cubicBezTo>
                    <a:cubicBezTo>
                      <a:pt x="27823" y="20692"/>
                      <a:pt x="27810" y="20695"/>
                      <a:pt x="27795" y="20700"/>
                    </a:cubicBezTo>
                    <a:lnTo>
                      <a:pt x="27741" y="20716"/>
                    </a:lnTo>
                    <a:cubicBezTo>
                      <a:pt x="27724" y="20722"/>
                      <a:pt x="27706" y="20727"/>
                      <a:pt x="27690" y="20730"/>
                    </a:cubicBezTo>
                    <a:cubicBezTo>
                      <a:pt x="27674" y="20735"/>
                      <a:pt x="27658" y="20739"/>
                      <a:pt x="27642" y="20743"/>
                    </a:cubicBezTo>
                    <a:cubicBezTo>
                      <a:pt x="27632" y="20746"/>
                      <a:pt x="27620" y="20749"/>
                      <a:pt x="27612" y="20751"/>
                    </a:cubicBezTo>
                    <a:lnTo>
                      <a:pt x="27603" y="20751"/>
                    </a:lnTo>
                    <a:cubicBezTo>
                      <a:pt x="27597" y="20752"/>
                      <a:pt x="27593" y="20752"/>
                      <a:pt x="27588" y="20754"/>
                    </a:cubicBezTo>
                    <a:lnTo>
                      <a:pt x="27582" y="20757"/>
                    </a:lnTo>
                    <a:lnTo>
                      <a:pt x="27566" y="20759"/>
                    </a:lnTo>
                    <a:cubicBezTo>
                      <a:pt x="27555" y="20761"/>
                      <a:pt x="27546" y="20765"/>
                      <a:pt x="27534" y="20767"/>
                    </a:cubicBezTo>
                    <a:lnTo>
                      <a:pt x="27531" y="20767"/>
                    </a:lnTo>
                    <a:lnTo>
                      <a:pt x="27517" y="20770"/>
                    </a:lnTo>
                    <a:cubicBezTo>
                      <a:pt x="27491" y="20776"/>
                      <a:pt x="27466" y="20781"/>
                      <a:pt x="27440" y="20784"/>
                    </a:cubicBezTo>
                    <a:lnTo>
                      <a:pt x="27432" y="20784"/>
                    </a:lnTo>
                    <a:lnTo>
                      <a:pt x="27413" y="20789"/>
                    </a:lnTo>
                    <a:cubicBezTo>
                      <a:pt x="27402" y="20790"/>
                      <a:pt x="27392" y="20792"/>
                      <a:pt x="27381" y="20794"/>
                    </a:cubicBezTo>
                    <a:cubicBezTo>
                      <a:pt x="27163" y="20824"/>
                      <a:pt x="26939" y="20848"/>
                      <a:pt x="26717" y="20848"/>
                    </a:cubicBezTo>
                    <a:cubicBezTo>
                      <a:pt x="26482" y="20848"/>
                      <a:pt x="26249" y="20821"/>
                      <a:pt x="26026" y="20746"/>
                    </a:cubicBezTo>
                    <a:cubicBezTo>
                      <a:pt x="26017" y="20743"/>
                      <a:pt x="26007" y="20739"/>
                      <a:pt x="25995" y="20736"/>
                    </a:cubicBezTo>
                    <a:lnTo>
                      <a:pt x="25995" y="20730"/>
                    </a:lnTo>
                    <a:cubicBezTo>
                      <a:pt x="25995" y="20722"/>
                      <a:pt x="25994" y="20711"/>
                      <a:pt x="25994" y="20704"/>
                    </a:cubicBezTo>
                    <a:cubicBezTo>
                      <a:pt x="25994" y="20697"/>
                      <a:pt x="25992" y="20690"/>
                      <a:pt x="25992" y="20682"/>
                    </a:cubicBezTo>
                    <a:cubicBezTo>
                      <a:pt x="25992" y="20675"/>
                      <a:pt x="25990" y="20666"/>
                      <a:pt x="25988" y="20659"/>
                    </a:cubicBezTo>
                    <a:cubicBezTo>
                      <a:pt x="25987" y="20652"/>
                      <a:pt x="25987" y="20643"/>
                      <a:pt x="25985" y="20636"/>
                    </a:cubicBezTo>
                    <a:cubicBezTo>
                      <a:pt x="25982" y="20628"/>
                      <a:pt x="25982" y="20621"/>
                      <a:pt x="25981" y="20614"/>
                    </a:cubicBezTo>
                    <a:cubicBezTo>
                      <a:pt x="25979" y="20606"/>
                      <a:pt x="25978" y="20598"/>
                      <a:pt x="25978" y="20590"/>
                    </a:cubicBezTo>
                    <a:lnTo>
                      <a:pt x="25972" y="20569"/>
                    </a:lnTo>
                    <a:cubicBezTo>
                      <a:pt x="25971" y="20561"/>
                      <a:pt x="25968" y="20551"/>
                      <a:pt x="25966" y="20544"/>
                    </a:cubicBezTo>
                    <a:cubicBezTo>
                      <a:pt x="25965" y="20536"/>
                      <a:pt x="25963" y="20532"/>
                      <a:pt x="25960" y="20525"/>
                    </a:cubicBezTo>
                    <a:cubicBezTo>
                      <a:pt x="25959" y="20518"/>
                      <a:pt x="25957" y="20507"/>
                      <a:pt x="25953" y="20500"/>
                    </a:cubicBezTo>
                    <a:cubicBezTo>
                      <a:pt x="25952" y="20493"/>
                      <a:pt x="25950" y="20488"/>
                      <a:pt x="25946" y="20481"/>
                    </a:cubicBezTo>
                    <a:cubicBezTo>
                      <a:pt x="25944" y="20475"/>
                      <a:pt x="25943" y="20471"/>
                      <a:pt x="25941" y="20467"/>
                    </a:cubicBezTo>
                    <a:cubicBezTo>
                      <a:pt x="26092" y="20413"/>
                      <a:pt x="26243" y="20357"/>
                      <a:pt x="26389" y="20300"/>
                    </a:cubicBezTo>
                    <a:lnTo>
                      <a:pt x="26390" y="20299"/>
                    </a:lnTo>
                    <a:cubicBezTo>
                      <a:pt x="27632" y="19764"/>
                      <a:pt x="28480" y="19134"/>
                      <a:pt x="28987" y="18371"/>
                    </a:cubicBezTo>
                    <a:cubicBezTo>
                      <a:pt x="29002" y="18347"/>
                      <a:pt x="29017" y="18326"/>
                      <a:pt x="29031" y="18302"/>
                    </a:cubicBezTo>
                    <a:cubicBezTo>
                      <a:pt x="29033" y="18298"/>
                      <a:pt x="29036" y="18295"/>
                      <a:pt x="29038" y="18289"/>
                    </a:cubicBezTo>
                    <a:cubicBezTo>
                      <a:pt x="29049" y="18270"/>
                      <a:pt x="29062" y="18251"/>
                      <a:pt x="29072" y="18232"/>
                    </a:cubicBezTo>
                    <a:cubicBezTo>
                      <a:pt x="29078" y="18224"/>
                      <a:pt x="29084" y="18216"/>
                      <a:pt x="29089" y="18208"/>
                    </a:cubicBezTo>
                    <a:cubicBezTo>
                      <a:pt x="29098" y="18193"/>
                      <a:pt x="29107" y="18176"/>
                      <a:pt x="29114" y="18159"/>
                    </a:cubicBezTo>
                    <a:cubicBezTo>
                      <a:pt x="29121" y="18146"/>
                      <a:pt x="29129" y="18135"/>
                      <a:pt x="29135" y="18123"/>
                    </a:cubicBezTo>
                    <a:cubicBezTo>
                      <a:pt x="29143" y="18106"/>
                      <a:pt x="29152" y="18088"/>
                      <a:pt x="29162" y="18071"/>
                    </a:cubicBezTo>
                    <a:lnTo>
                      <a:pt x="29178" y="18037"/>
                    </a:lnTo>
                    <a:cubicBezTo>
                      <a:pt x="29237" y="17925"/>
                      <a:pt x="29286" y="17808"/>
                      <a:pt x="29330" y="17692"/>
                    </a:cubicBezTo>
                    <a:cubicBezTo>
                      <a:pt x="29519" y="17231"/>
                      <a:pt x="29579" y="16725"/>
                      <a:pt x="29498" y="16271"/>
                    </a:cubicBezTo>
                    <a:cubicBezTo>
                      <a:pt x="29406" y="15769"/>
                      <a:pt x="29155" y="15370"/>
                      <a:pt x="28763" y="15113"/>
                    </a:cubicBezTo>
                    <a:cubicBezTo>
                      <a:pt x="29251" y="13351"/>
                      <a:pt x="29414" y="11824"/>
                      <a:pt x="29264" y="10443"/>
                    </a:cubicBezTo>
                    <a:lnTo>
                      <a:pt x="29264" y="10441"/>
                    </a:lnTo>
                    <a:cubicBezTo>
                      <a:pt x="29258" y="10400"/>
                      <a:pt x="29251" y="10354"/>
                      <a:pt x="29244" y="10301"/>
                    </a:cubicBezTo>
                    <a:cubicBezTo>
                      <a:pt x="29225" y="10170"/>
                      <a:pt x="29200" y="10004"/>
                      <a:pt x="29170" y="9822"/>
                    </a:cubicBezTo>
                    <a:cubicBezTo>
                      <a:pt x="29170" y="9820"/>
                      <a:pt x="29170" y="9816"/>
                      <a:pt x="29167" y="9814"/>
                    </a:cubicBezTo>
                    <a:cubicBezTo>
                      <a:pt x="29164" y="9794"/>
                      <a:pt x="29159" y="9776"/>
                      <a:pt x="29156" y="9756"/>
                    </a:cubicBezTo>
                    <a:cubicBezTo>
                      <a:pt x="29156" y="9752"/>
                      <a:pt x="29155" y="9749"/>
                      <a:pt x="29155" y="9743"/>
                    </a:cubicBezTo>
                    <a:cubicBezTo>
                      <a:pt x="29151" y="9725"/>
                      <a:pt x="29148" y="9705"/>
                      <a:pt x="29143" y="9686"/>
                    </a:cubicBezTo>
                    <a:cubicBezTo>
                      <a:pt x="29143" y="9683"/>
                      <a:pt x="29142" y="9679"/>
                      <a:pt x="29142" y="9676"/>
                    </a:cubicBezTo>
                    <a:cubicBezTo>
                      <a:pt x="29138" y="9656"/>
                      <a:pt x="29135" y="9634"/>
                      <a:pt x="29129" y="9613"/>
                    </a:cubicBezTo>
                    <a:lnTo>
                      <a:pt x="29127" y="9609"/>
                    </a:lnTo>
                    <a:cubicBezTo>
                      <a:pt x="29119" y="9562"/>
                      <a:pt x="29108" y="9516"/>
                      <a:pt x="29098" y="9468"/>
                    </a:cubicBezTo>
                    <a:cubicBezTo>
                      <a:pt x="29098" y="9465"/>
                      <a:pt x="29097" y="9463"/>
                      <a:pt x="29097" y="9459"/>
                    </a:cubicBezTo>
                    <a:cubicBezTo>
                      <a:pt x="29092" y="9438"/>
                      <a:pt x="29087" y="9421"/>
                      <a:pt x="29084" y="9400"/>
                    </a:cubicBezTo>
                    <a:cubicBezTo>
                      <a:pt x="29082" y="9395"/>
                      <a:pt x="29082" y="9390"/>
                      <a:pt x="29079" y="9384"/>
                    </a:cubicBezTo>
                    <a:cubicBezTo>
                      <a:pt x="29076" y="9368"/>
                      <a:pt x="29072" y="9349"/>
                      <a:pt x="29068" y="9333"/>
                    </a:cubicBezTo>
                    <a:cubicBezTo>
                      <a:pt x="29065" y="9326"/>
                      <a:pt x="29063" y="9320"/>
                      <a:pt x="29062" y="9313"/>
                    </a:cubicBezTo>
                    <a:cubicBezTo>
                      <a:pt x="29057" y="9297"/>
                      <a:pt x="29053" y="9281"/>
                      <a:pt x="29049" y="9263"/>
                    </a:cubicBezTo>
                    <a:cubicBezTo>
                      <a:pt x="29047" y="9256"/>
                      <a:pt x="29046" y="9252"/>
                      <a:pt x="29043" y="9245"/>
                    </a:cubicBezTo>
                    <a:cubicBezTo>
                      <a:pt x="29038" y="9227"/>
                      <a:pt x="29034" y="9210"/>
                      <a:pt x="29028" y="9194"/>
                    </a:cubicBezTo>
                    <a:cubicBezTo>
                      <a:pt x="29027" y="9188"/>
                      <a:pt x="29027" y="9182"/>
                      <a:pt x="29025" y="9179"/>
                    </a:cubicBezTo>
                    <a:lnTo>
                      <a:pt x="28987" y="9048"/>
                    </a:lnTo>
                    <a:cubicBezTo>
                      <a:pt x="28985" y="9042"/>
                      <a:pt x="28983" y="9038"/>
                      <a:pt x="28983" y="9033"/>
                    </a:cubicBezTo>
                    <a:lnTo>
                      <a:pt x="28967" y="8984"/>
                    </a:lnTo>
                    <a:cubicBezTo>
                      <a:pt x="28966" y="8976"/>
                      <a:pt x="28963" y="8971"/>
                      <a:pt x="28960" y="8963"/>
                    </a:cubicBezTo>
                    <a:cubicBezTo>
                      <a:pt x="28954" y="8949"/>
                      <a:pt x="28951" y="8936"/>
                      <a:pt x="28945" y="8921"/>
                    </a:cubicBezTo>
                    <a:cubicBezTo>
                      <a:pt x="28944" y="8914"/>
                      <a:pt x="28939" y="8906"/>
                      <a:pt x="28938" y="8902"/>
                    </a:cubicBezTo>
                    <a:cubicBezTo>
                      <a:pt x="28932" y="8889"/>
                      <a:pt x="28926" y="8874"/>
                      <a:pt x="28923" y="8861"/>
                    </a:cubicBezTo>
                    <a:cubicBezTo>
                      <a:pt x="28922" y="8854"/>
                      <a:pt x="28917" y="8848"/>
                      <a:pt x="28916" y="8841"/>
                    </a:cubicBezTo>
                    <a:cubicBezTo>
                      <a:pt x="28910" y="8826"/>
                      <a:pt x="28904" y="8815"/>
                      <a:pt x="28900" y="8800"/>
                    </a:cubicBezTo>
                    <a:cubicBezTo>
                      <a:pt x="28897" y="8794"/>
                      <a:pt x="28896" y="8788"/>
                      <a:pt x="28893" y="8783"/>
                    </a:cubicBezTo>
                    <a:cubicBezTo>
                      <a:pt x="28885" y="8765"/>
                      <a:pt x="28875" y="8746"/>
                      <a:pt x="28866" y="8729"/>
                    </a:cubicBezTo>
                    <a:cubicBezTo>
                      <a:pt x="28858" y="8710"/>
                      <a:pt x="28850" y="8692"/>
                      <a:pt x="28842" y="8676"/>
                    </a:cubicBezTo>
                    <a:cubicBezTo>
                      <a:pt x="28839" y="8672"/>
                      <a:pt x="28836" y="8666"/>
                      <a:pt x="28834" y="8663"/>
                    </a:cubicBezTo>
                    <a:cubicBezTo>
                      <a:pt x="28827" y="8650"/>
                      <a:pt x="28821" y="8640"/>
                      <a:pt x="28814" y="8627"/>
                    </a:cubicBezTo>
                    <a:cubicBezTo>
                      <a:pt x="28810" y="8621"/>
                      <a:pt x="28808" y="8615"/>
                      <a:pt x="28805" y="8611"/>
                    </a:cubicBezTo>
                    <a:cubicBezTo>
                      <a:pt x="28799" y="8599"/>
                      <a:pt x="28792" y="8590"/>
                      <a:pt x="28786" y="8579"/>
                    </a:cubicBezTo>
                    <a:lnTo>
                      <a:pt x="28776" y="8562"/>
                    </a:lnTo>
                    <a:cubicBezTo>
                      <a:pt x="28772" y="8560"/>
                      <a:pt x="28770" y="8554"/>
                      <a:pt x="28766" y="8549"/>
                    </a:cubicBezTo>
                    <a:cubicBezTo>
                      <a:pt x="28751" y="8527"/>
                      <a:pt x="28735" y="8506"/>
                      <a:pt x="28719" y="8487"/>
                    </a:cubicBezTo>
                    <a:lnTo>
                      <a:pt x="28715" y="8481"/>
                    </a:lnTo>
                    <a:cubicBezTo>
                      <a:pt x="28706" y="8468"/>
                      <a:pt x="28696" y="8458"/>
                      <a:pt x="28686" y="8446"/>
                    </a:cubicBezTo>
                    <a:lnTo>
                      <a:pt x="28681" y="8440"/>
                    </a:lnTo>
                    <a:lnTo>
                      <a:pt x="28649" y="8409"/>
                    </a:lnTo>
                    <a:lnTo>
                      <a:pt x="28646" y="8407"/>
                    </a:lnTo>
                    <a:lnTo>
                      <a:pt x="28619" y="8385"/>
                    </a:lnTo>
                    <a:lnTo>
                      <a:pt x="28613" y="8367"/>
                    </a:lnTo>
                    <a:lnTo>
                      <a:pt x="28611" y="8363"/>
                    </a:lnTo>
                    <a:cubicBezTo>
                      <a:pt x="28610" y="8356"/>
                      <a:pt x="28606" y="8350"/>
                      <a:pt x="28604" y="8342"/>
                    </a:cubicBezTo>
                    <a:close/>
                    <a:moveTo>
                      <a:pt x="28595" y="9877"/>
                    </a:moveTo>
                    <a:cubicBezTo>
                      <a:pt x="28616" y="9976"/>
                      <a:pt x="28632" y="10074"/>
                      <a:pt x="28648" y="10166"/>
                    </a:cubicBezTo>
                    <a:cubicBezTo>
                      <a:pt x="28808" y="11247"/>
                      <a:pt x="28762" y="12398"/>
                      <a:pt x="28502" y="13688"/>
                    </a:cubicBezTo>
                    <a:cubicBezTo>
                      <a:pt x="28453" y="13918"/>
                      <a:pt x="28396" y="14136"/>
                      <a:pt x="28334" y="14367"/>
                    </a:cubicBezTo>
                    <a:cubicBezTo>
                      <a:pt x="28310" y="14465"/>
                      <a:pt x="28282" y="14566"/>
                      <a:pt x="28257" y="14666"/>
                    </a:cubicBezTo>
                    <a:lnTo>
                      <a:pt x="28257" y="14669"/>
                    </a:lnTo>
                    <a:cubicBezTo>
                      <a:pt x="28246" y="14723"/>
                      <a:pt x="28230" y="14775"/>
                      <a:pt x="28214" y="14832"/>
                    </a:cubicBezTo>
                    <a:cubicBezTo>
                      <a:pt x="28170" y="14979"/>
                      <a:pt x="28123" y="15131"/>
                      <a:pt x="28170" y="15288"/>
                    </a:cubicBezTo>
                    <a:lnTo>
                      <a:pt x="28171" y="15294"/>
                    </a:lnTo>
                    <a:cubicBezTo>
                      <a:pt x="28225" y="15455"/>
                      <a:pt x="28353" y="15555"/>
                      <a:pt x="28476" y="15651"/>
                    </a:cubicBezTo>
                    <a:cubicBezTo>
                      <a:pt x="28530" y="15695"/>
                      <a:pt x="28582" y="15736"/>
                      <a:pt x="28629" y="15782"/>
                    </a:cubicBezTo>
                    <a:cubicBezTo>
                      <a:pt x="28745" y="15893"/>
                      <a:pt x="28830" y="16036"/>
                      <a:pt x="28884" y="16204"/>
                    </a:cubicBezTo>
                    <a:cubicBezTo>
                      <a:pt x="28900" y="16255"/>
                      <a:pt x="28913" y="16309"/>
                      <a:pt x="28922" y="16364"/>
                    </a:cubicBezTo>
                    <a:cubicBezTo>
                      <a:pt x="28936" y="16476"/>
                      <a:pt x="28942" y="16591"/>
                      <a:pt x="28939" y="16706"/>
                    </a:cubicBezTo>
                    <a:lnTo>
                      <a:pt x="28939" y="16715"/>
                    </a:lnTo>
                    <a:lnTo>
                      <a:pt x="28939" y="16724"/>
                    </a:lnTo>
                    <a:lnTo>
                      <a:pt x="28939" y="16737"/>
                    </a:lnTo>
                    <a:lnTo>
                      <a:pt x="28939" y="16749"/>
                    </a:lnTo>
                    <a:cubicBezTo>
                      <a:pt x="28938" y="16772"/>
                      <a:pt x="28938" y="16794"/>
                      <a:pt x="28936" y="16816"/>
                    </a:cubicBezTo>
                    <a:lnTo>
                      <a:pt x="28936" y="16822"/>
                    </a:lnTo>
                    <a:cubicBezTo>
                      <a:pt x="28935" y="16848"/>
                      <a:pt x="28932" y="16875"/>
                      <a:pt x="28929" y="16903"/>
                    </a:cubicBezTo>
                    <a:cubicBezTo>
                      <a:pt x="28928" y="16921"/>
                      <a:pt x="28925" y="16940"/>
                      <a:pt x="28922" y="16957"/>
                    </a:cubicBezTo>
                    <a:lnTo>
                      <a:pt x="28920" y="16976"/>
                    </a:lnTo>
                    <a:cubicBezTo>
                      <a:pt x="28842" y="17543"/>
                      <a:pt x="28502" y="18378"/>
                      <a:pt x="27341" y="19151"/>
                    </a:cubicBezTo>
                    <a:lnTo>
                      <a:pt x="27332" y="19156"/>
                    </a:lnTo>
                    <a:cubicBezTo>
                      <a:pt x="27304" y="19175"/>
                      <a:pt x="27275" y="19193"/>
                      <a:pt x="27247" y="19212"/>
                    </a:cubicBezTo>
                    <a:lnTo>
                      <a:pt x="27233" y="19220"/>
                    </a:lnTo>
                    <a:cubicBezTo>
                      <a:pt x="27205" y="19236"/>
                      <a:pt x="27179" y="19255"/>
                      <a:pt x="27151" y="19271"/>
                    </a:cubicBezTo>
                    <a:lnTo>
                      <a:pt x="27135" y="19280"/>
                    </a:lnTo>
                    <a:cubicBezTo>
                      <a:pt x="27102" y="19301"/>
                      <a:pt x="27069" y="19318"/>
                      <a:pt x="27036" y="19339"/>
                    </a:cubicBezTo>
                    <a:lnTo>
                      <a:pt x="27033" y="19340"/>
                    </a:lnTo>
                    <a:cubicBezTo>
                      <a:pt x="26997" y="19362"/>
                      <a:pt x="26957" y="19382"/>
                      <a:pt x="26921" y="19403"/>
                    </a:cubicBezTo>
                    <a:lnTo>
                      <a:pt x="26918" y="19403"/>
                    </a:lnTo>
                    <a:lnTo>
                      <a:pt x="26911" y="19406"/>
                    </a:lnTo>
                    <a:cubicBezTo>
                      <a:pt x="26890" y="19417"/>
                      <a:pt x="26870" y="19427"/>
                      <a:pt x="26851" y="19438"/>
                    </a:cubicBezTo>
                    <a:cubicBezTo>
                      <a:pt x="26685" y="19527"/>
                      <a:pt x="26530" y="19599"/>
                      <a:pt x="26379" y="19661"/>
                    </a:cubicBezTo>
                    <a:cubicBezTo>
                      <a:pt x="26272" y="19709"/>
                      <a:pt x="26161" y="19754"/>
                      <a:pt x="26049" y="19798"/>
                    </a:cubicBezTo>
                    <a:lnTo>
                      <a:pt x="26025" y="19806"/>
                    </a:lnTo>
                    <a:cubicBezTo>
                      <a:pt x="26003" y="19817"/>
                      <a:pt x="25981" y="19824"/>
                      <a:pt x="25959" y="19833"/>
                    </a:cubicBezTo>
                    <a:lnTo>
                      <a:pt x="25928" y="19843"/>
                    </a:lnTo>
                    <a:cubicBezTo>
                      <a:pt x="25921" y="19847"/>
                      <a:pt x="25912" y="19849"/>
                      <a:pt x="25905" y="19853"/>
                    </a:cubicBezTo>
                    <a:cubicBezTo>
                      <a:pt x="25418" y="20031"/>
                      <a:pt x="24917" y="20156"/>
                      <a:pt x="24414" y="20228"/>
                    </a:cubicBezTo>
                    <a:cubicBezTo>
                      <a:pt x="24149" y="20251"/>
                      <a:pt x="23875" y="20312"/>
                      <a:pt x="23611" y="20370"/>
                    </a:cubicBezTo>
                    <a:lnTo>
                      <a:pt x="23608" y="20372"/>
                    </a:lnTo>
                    <a:lnTo>
                      <a:pt x="23605" y="20372"/>
                    </a:lnTo>
                    <a:cubicBezTo>
                      <a:pt x="23328" y="20372"/>
                      <a:pt x="23041" y="20351"/>
                      <a:pt x="22764" y="20334"/>
                    </a:cubicBezTo>
                    <a:cubicBezTo>
                      <a:pt x="22500" y="20315"/>
                      <a:pt x="22225" y="20297"/>
                      <a:pt x="21955" y="20295"/>
                    </a:cubicBezTo>
                    <a:cubicBezTo>
                      <a:pt x="21944" y="20295"/>
                      <a:pt x="21934" y="20299"/>
                      <a:pt x="21925" y="20305"/>
                    </a:cubicBezTo>
                    <a:cubicBezTo>
                      <a:pt x="21906" y="20315"/>
                      <a:pt x="21890" y="20328"/>
                      <a:pt x="21878" y="20341"/>
                    </a:cubicBezTo>
                    <a:lnTo>
                      <a:pt x="21877" y="20344"/>
                    </a:lnTo>
                    <a:lnTo>
                      <a:pt x="21871" y="20351"/>
                    </a:lnTo>
                    <a:lnTo>
                      <a:pt x="21869" y="20356"/>
                    </a:lnTo>
                    <a:cubicBezTo>
                      <a:pt x="21855" y="20381"/>
                      <a:pt x="21849" y="20408"/>
                      <a:pt x="21858" y="20436"/>
                    </a:cubicBezTo>
                    <a:cubicBezTo>
                      <a:pt x="21878" y="20502"/>
                      <a:pt x="21958" y="20542"/>
                      <a:pt x="22060" y="20590"/>
                    </a:cubicBezTo>
                    <a:cubicBezTo>
                      <a:pt x="22087" y="20601"/>
                      <a:pt x="22108" y="20612"/>
                      <a:pt x="22120" y="20620"/>
                    </a:cubicBezTo>
                    <a:lnTo>
                      <a:pt x="22126" y="20622"/>
                    </a:lnTo>
                    <a:cubicBezTo>
                      <a:pt x="22550" y="20827"/>
                      <a:pt x="23031" y="20863"/>
                      <a:pt x="23403" y="20870"/>
                    </a:cubicBezTo>
                    <a:cubicBezTo>
                      <a:pt x="23424" y="20870"/>
                      <a:pt x="23449" y="20873"/>
                      <a:pt x="23471" y="20873"/>
                    </a:cubicBezTo>
                    <a:cubicBezTo>
                      <a:pt x="23528" y="20873"/>
                      <a:pt x="23588" y="20870"/>
                      <a:pt x="23655" y="20867"/>
                    </a:cubicBezTo>
                    <a:lnTo>
                      <a:pt x="23666" y="20867"/>
                    </a:lnTo>
                    <a:cubicBezTo>
                      <a:pt x="23675" y="20867"/>
                      <a:pt x="23684" y="20869"/>
                      <a:pt x="23693" y="20869"/>
                    </a:cubicBezTo>
                    <a:cubicBezTo>
                      <a:pt x="23493" y="21005"/>
                      <a:pt x="23241" y="21121"/>
                      <a:pt x="22905" y="21121"/>
                    </a:cubicBezTo>
                    <a:cubicBezTo>
                      <a:pt x="22699" y="21121"/>
                      <a:pt x="22462" y="21077"/>
                      <a:pt x="22186" y="20968"/>
                    </a:cubicBezTo>
                    <a:cubicBezTo>
                      <a:pt x="22089" y="20924"/>
                      <a:pt x="22002" y="20878"/>
                      <a:pt x="21925" y="20834"/>
                    </a:cubicBezTo>
                    <a:cubicBezTo>
                      <a:pt x="21922" y="20831"/>
                      <a:pt x="21920" y="20829"/>
                      <a:pt x="21919" y="20825"/>
                    </a:cubicBezTo>
                    <a:cubicBezTo>
                      <a:pt x="21906" y="20803"/>
                      <a:pt x="21896" y="20781"/>
                      <a:pt x="21881" y="20761"/>
                    </a:cubicBezTo>
                    <a:cubicBezTo>
                      <a:pt x="21856" y="20717"/>
                      <a:pt x="21832" y="20673"/>
                      <a:pt x="21804" y="20630"/>
                    </a:cubicBezTo>
                    <a:cubicBezTo>
                      <a:pt x="21779" y="20589"/>
                      <a:pt x="21753" y="20547"/>
                      <a:pt x="21725" y="20504"/>
                    </a:cubicBezTo>
                    <a:cubicBezTo>
                      <a:pt x="21249" y="19752"/>
                      <a:pt x="20600" y="19132"/>
                      <a:pt x="19973" y="18530"/>
                    </a:cubicBezTo>
                    <a:cubicBezTo>
                      <a:pt x="19526" y="18104"/>
                      <a:pt x="19065" y="17661"/>
                      <a:pt x="18672" y="17176"/>
                    </a:cubicBezTo>
                    <a:cubicBezTo>
                      <a:pt x="18133" y="16502"/>
                      <a:pt x="17738" y="15715"/>
                      <a:pt x="17499" y="14841"/>
                    </a:cubicBezTo>
                    <a:cubicBezTo>
                      <a:pt x="17287" y="14082"/>
                      <a:pt x="17212" y="13273"/>
                      <a:pt x="17268" y="12486"/>
                    </a:cubicBezTo>
                    <a:lnTo>
                      <a:pt x="17268" y="12486"/>
                    </a:lnTo>
                    <a:cubicBezTo>
                      <a:pt x="17375" y="12764"/>
                      <a:pt x="17555" y="13048"/>
                      <a:pt x="17888" y="13127"/>
                    </a:cubicBezTo>
                    <a:cubicBezTo>
                      <a:pt x="17889" y="13127"/>
                      <a:pt x="17891" y="13127"/>
                      <a:pt x="17892" y="13129"/>
                    </a:cubicBezTo>
                    <a:cubicBezTo>
                      <a:pt x="17913" y="13130"/>
                      <a:pt x="17932" y="13131"/>
                      <a:pt x="17950" y="13131"/>
                    </a:cubicBezTo>
                    <a:cubicBezTo>
                      <a:pt x="18414" y="13131"/>
                      <a:pt x="18536" y="12416"/>
                      <a:pt x="18627" y="11890"/>
                    </a:cubicBezTo>
                    <a:cubicBezTo>
                      <a:pt x="18633" y="11861"/>
                      <a:pt x="18635" y="11833"/>
                      <a:pt x="18641" y="11808"/>
                    </a:cubicBezTo>
                    <a:cubicBezTo>
                      <a:pt x="18650" y="11855"/>
                      <a:pt x="18660" y="11904"/>
                      <a:pt x="18670" y="11951"/>
                    </a:cubicBezTo>
                    <a:cubicBezTo>
                      <a:pt x="18787" y="12444"/>
                      <a:pt x="19022" y="12693"/>
                      <a:pt x="19369" y="12693"/>
                    </a:cubicBezTo>
                    <a:lnTo>
                      <a:pt x="19383" y="12693"/>
                    </a:lnTo>
                    <a:cubicBezTo>
                      <a:pt x="19567" y="12665"/>
                      <a:pt x="19731" y="12583"/>
                      <a:pt x="19890" y="12503"/>
                    </a:cubicBezTo>
                    <a:cubicBezTo>
                      <a:pt x="19968" y="12465"/>
                      <a:pt x="20048" y="12425"/>
                      <a:pt x="20126" y="12393"/>
                    </a:cubicBezTo>
                    <a:cubicBezTo>
                      <a:pt x="20814" y="12107"/>
                      <a:pt x="21412" y="11560"/>
                      <a:pt x="21906" y="10766"/>
                    </a:cubicBezTo>
                    <a:lnTo>
                      <a:pt x="21906" y="10766"/>
                    </a:lnTo>
                    <a:cubicBezTo>
                      <a:pt x="21904" y="10773"/>
                      <a:pt x="21901" y="10782"/>
                      <a:pt x="21900" y="10789"/>
                    </a:cubicBezTo>
                    <a:cubicBezTo>
                      <a:pt x="21864" y="10963"/>
                      <a:pt x="21824" y="11160"/>
                      <a:pt x="21808" y="11349"/>
                    </a:cubicBezTo>
                    <a:cubicBezTo>
                      <a:pt x="21805" y="11352"/>
                      <a:pt x="21805" y="11356"/>
                      <a:pt x="21805" y="11359"/>
                    </a:cubicBezTo>
                    <a:cubicBezTo>
                      <a:pt x="21795" y="11504"/>
                      <a:pt x="21802" y="11620"/>
                      <a:pt x="21824" y="11721"/>
                    </a:cubicBezTo>
                    <a:cubicBezTo>
                      <a:pt x="21877" y="11947"/>
                      <a:pt x="22017" y="12073"/>
                      <a:pt x="22243" y="12100"/>
                    </a:cubicBezTo>
                    <a:lnTo>
                      <a:pt x="22250" y="12100"/>
                    </a:lnTo>
                    <a:cubicBezTo>
                      <a:pt x="22273" y="12100"/>
                      <a:pt x="22299" y="12095"/>
                      <a:pt x="22327" y="12092"/>
                    </a:cubicBezTo>
                    <a:cubicBezTo>
                      <a:pt x="22343" y="12088"/>
                      <a:pt x="22362" y="12085"/>
                      <a:pt x="22378" y="12081"/>
                    </a:cubicBezTo>
                    <a:cubicBezTo>
                      <a:pt x="22441" y="12065"/>
                      <a:pt x="22509" y="12037"/>
                      <a:pt x="22582" y="12000"/>
                    </a:cubicBezTo>
                    <a:cubicBezTo>
                      <a:pt x="22906" y="11830"/>
                      <a:pt x="23260" y="11461"/>
                      <a:pt x="23500" y="11183"/>
                    </a:cubicBezTo>
                    <a:lnTo>
                      <a:pt x="23509" y="11171"/>
                    </a:lnTo>
                    <a:cubicBezTo>
                      <a:pt x="23521" y="11157"/>
                      <a:pt x="23532" y="11145"/>
                      <a:pt x="23544" y="11130"/>
                    </a:cubicBezTo>
                    <a:cubicBezTo>
                      <a:pt x="23720" y="10919"/>
                      <a:pt x="23865" y="10725"/>
                      <a:pt x="23965" y="10587"/>
                    </a:cubicBezTo>
                    <a:lnTo>
                      <a:pt x="23965" y="10587"/>
                    </a:lnTo>
                    <a:cubicBezTo>
                      <a:pt x="23940" y="10749"/>
                      <a:pt x="23910" y="10926"/>
                      <a:pt x="23866" y="11130"/>
                    </a:cubicBezTo>
                    <a:cubicBezTo>
                      <a:pt x="23812" y="11320"/>
                      <a:pt x="23777" y="11575"/>
                      <a:pt x="23908" y="11728"/>
                    </a:cubicBezTo>
                    <a:lnTo>
                      <a:pt x="23910" y="11729"/>
                    </a:lnTo>
                    <a:lnTo>
                      <a:pt x="23911" y="11731"/>
                    </a:lnTo>
                    <a:cubicBezTo>
                      <a:pt x="23968" y="11795"/>
                      <a:pt x="24050" y="11831"/>
                      <a:pt x="24152" y="11840"/>
                    </a:cubicBezTo>
                    <a:lnTo>
                      <a:pt x="24163" y="11840"/>
                    </a:lnTo>
                    <a:cubicBezTo>
                      <a:pt x="24246" y="11831"/>
                      <a:pt x="24330" y="11823"/>
                      <a:pt x="24413" y="11812"/>
                    </a:cubicBezTo>
                    <a:cubicBezTo>
                      <a:pt x="25048" y="11745"/>
                      <a:pt x="25704" y="11677"/>
                      <a:pt x="26249" y="11441"/>
                    </a:cubicBezTo>
                    <a:cubicBezTo>
                      <a:pt x="26787" y="11208"/>
                      <a:pt x="27147" y="10836"/>
                      <a:pt x="27349" y="10308"/>
                    </a:cubicBezTo>
                    <a:cubicBezTo>
                      <a:pt x="27386" y="10543"/>
                      <a:pt x="27459" y="10839"/>
                      <a:pt x="27584" y="11023"/>
                    </a:cubicBezTo>
                    <a:cubicBezTo>
                      <a:pt x="27664" y="11139"/>
                      <a:pt x="27756" y="11199"/>
                      <a:pt x="27859" y="11203"/>
                    </a:cubicBezTo>
                    <a:lnTo>
                      <a:pt x="27868" y="11203"/>
                    </a:lnTo>
                    <a:cubicBezTo>
                      <a:pt x="27998" y="11203"/>
                      <a:pt x="28129" y="11113"/>
                      <a:pt x="28272" y="10931"/>
                    </a:cubicBezTo>
                    <a:cubicBezTo>
                      <a:pt x="28273" y="10929"/>
                      <a:pt x="28275" y="10926"/>
                      <a:pt x="28276" y="10922"/>
                    </a:cubicBezTo>
                    <a:cubicBezTo>
                      <a:pt x="28451" y="10587"/>
                      <a:pt x="28543" y="10220"/>
                      <a:pt x="28595" y="9877"/>
                    </a:cubicBezTo>
                    <a:close/>
                    <a:moveTo>
                      <a:pt x="24248" y="6018"/>
                    </a:moveTo>
                    <a:cubicBezTo>
                      <a:pt x="24265" y="6024"/>
                      <a:pt x="24283" y="6031"/>
                      <a:pt x="24305" y="6037"/>
                    </a:cubicBezTo>
                    <a:cubicBezTo>
                      <a:pt x="24910" y="6248"/>
                      <a:pt x="25530" y="6522"/>
                      <a:pt x="26199" y="6878"/>
                    </a:cubicBezTo>
                    <a:cubicBezTo>
                      <a:pt x="26731" y="7160"/>
                      <a:pt x="27285" y="7485"/>
                      <a:pt x="27991" y="7936"/>
                    </a:cubicBezTo>
                    <a:cubicBezTo>
                      <a:pt x="28136" y="8029"/>
                      <a:pt x="28278" y="8121"/>
                      <a:pt x="28415" y="8211"/>
                    </a:cubicBezTo>
                    <a:cubicBezTo>
                      <a:pt x="28402" y="8216"/>
                      <a:pt x="28391" y="8219"/>
                      <a:pt x="28378" y="8226"/>
                    </a:cubicBezTo>
                    <a:cubicBezTo>
                      <a:pt x="28372" y="8230"/>
                      <a:pt x="28368" y="8232"/>
                      <a:pt x="28364" y="8237"/>
                    </a:cubicBezTo>
                    <a:cubicBezTo>
                      <a:pt x="28305" y="8296"/>
                      <a:pt x="28295" y="8377"/>
                      <a:pt x="28283" y="8444"/>
                    </a:cubicBezTo>
                    <a:lnTo>
                      <a:pt x="28283" y="8449"/>
                    </a:lnTo>
                    <a:lnTo>
                      <a:pt x="28283" y="8450"/>
                    </a:lnTo>
                    <a:cubicBezTo>
                      <a:pt x="28275" y="8479"/>
                      <a:pt x="28269" y="8511"/>
                      <a:pt x="28269" y="8546"/>
                    </a:cubicBezTo>
                    <a:cubicBezTo>
                      <a:pt x="28269" y="8552"/>
                      <a:pt x="28269" y="8555"/>
                      <a:pt x="28270" y="8560"/>
                    </a:cubicBezTo>
                    <a:cubicBezTo>
                      <a:pt x="28256" y="8656"/>
                      <a:pt x="28240" y="8755"/>
                      <a:pt x="28227" y="8851"/>
                    </a:cubicBezTo>
                    <a:cubicBezTo>
                      <a:pt x="28212" y="8947"/>
                      <a:pt x="28198" y="9043"/>
                      <a:pt x="28183" y="9143"/>
                    </a:cubicBezTo>
                    <a:cubicBezTo>
                      <a:pt x="28117" y="9594"/>
                      <a:pt x="28008" y="10059"/>
                      <a:pt x="27852" y="10558"/>
                    </a:cubicBezTo>
                    <a:cubicBezTo>
                      <a:pt x="27851" y="10529"/>
                      <a:pt x="27848" y="10498"/>
                      <a:pt x="27848" y="10469"/>
                    </a:cubicBezTo>
                    <a:lnTo>
                      <a:pt x="27848" y="10463"/>
                    </a:lnTo>
                    <a:cubicBezTo>
                      <a:pt x="27848" y="10428"/>
                      <a:pt x="27846" y="10396"/>
                      <a:pt x="27846" y="10361"/>
                    </a:cubicBezTo>
                    <a:lnTo>
                      <a:pt x="27846" y="10336"/>
                    </a:lnTo>
                    <a:lnTo>
                      <a:pt x="27846" y="10241"/>
                    </a:lnTo>
                    <a:lnTo>
                      <a:pt x="27846" y="10227"/>
                    </a:lnTo>
                    <a:cubicBezTo>
                      <a:pt x="27846" y="10190"/>
                      <a:pt x="27848" y="10154"/>
                      <a:pt x="27848" y="10115"/>
                    </a:cubicBezTo>
                    <a:lnTo>
                      <a:pt x="27848" y="10097"/>
                    </a:lnTo>
                    <a:cubicBezTo>
                      <a:pt x="27851" y="10064"/>
                      <a:pt x="27851" y="10032"/>
                      <a:pt x="27852" y="9998"/>
                    </a:cubicBezTo>
                    <a:lnTo>
                      <a:pt x="27852" y="9982"/>
                    </a:lnTo>
                    <a:cubicBezTo>
                      <a:pt x="27854" y="9946"/>
                      <a:pt x="27855" y="9909"/>
                      <a:pt x="27855" y="9873"/>
                    </a:cubicBezTo>
                    <a:cubicBezTo>
                      <a:pt x="27865" y="9663"/>
                      <a:pt x="27872" y="9449"/>
                      <a:pt x="27865" y="9236"/>
                    </a:cubicBezTo>
                    <a:cubicBezTo>
                      <a:pt x="27862" y="9204"/>
                      <a:pt x="27865" y="9170"/>
                      <a:pt x="27865" y="9134"/>
                    </a:cubicBezTo>
                    <a:cubicBezTo>
                      <a:pt x="27867" y="8978"/>
                      <a:pt x="27870" y="8774"/>
                      <a:pt x="27728" y="8670"/>
                    </a:cubicBezTo>
                    <a:lnTo>
                      <a:pt x="27727" y="8670"/>
                    </a:lnTo>
                    <a:cubicBezTo>
                      <a:pt x="27717" y="8663"/>
                      <a:pt x="27706" y="8656"/>
                      <a:pt x="27695" y="8650"/>
                    </a:cubicBezTo>
                    <a:lnTo>
                      <a:pt x="27692" y="8648"/>
                    </a:lnTo>
                    <a:cubicBezTo>
                      <a:pt x="27680" y="8643"/>
                      <a:pt x="27670" y="8638"/>
                      <a:pt x="27657" y="8632"/>
                    </a:cubicBezTo>
                    <a:lnTo>
                      <a:pt x="27654" y="8632"/>
                    </a:lnTo>
                    <a:cubicBezTo>
                      <a:pt x="27626" y="8624"/>
                      <a:pt x="27599" y="8619"/>
                      <a:pt x="27573" y="8619"/>
                    </a:cubicBezTo>
                    <a:cubicBezTo>
                      <a:pt x="27535" y="8619"/>
                      <a:pt x="27500" y="8628"/>
                      <a:pt x="27466" y="8646"/>
                    </a:cubicBezTo>
                    <a:cubicBezTo>
                      <a:pt x="27348" y="8707"/>
                      <a:pt x="27285" y="8864"/>
                      <a:pt x="27246" y="8992"/>
                    </a:cubicBezTo>
                    <a:cubicBezTo>
                      <a:pt x="27218" y="9064"/>
                      <a:pt x="27190" y="9137"/>
                      <a:pt x="27166" y="9210"/>
                    </a:cubicBezTo>
                    <a:cubicBezTo>
                      <a:pt x="27065" y="9481"/>
                      <a:pt x="26962" y="9762"/>
                      <a:pt x="26832" y="10024"/>
                    </a:cubicBezTo>
                    <a:cubicBezTo>
                      <a:pt x="26830" y="10026"/>
                      <a:pt x="26830" y="10030"/>
                      <a:pt x="26828" y="10032"/>
                    </a:cubicBezTo>
                    <a:cubicBezTo>
                      <a:pt x="26524" y="10980"/>
                      <a:pt x="25504" y="11090"/>
                      <a:pt x="24604" y="11186"/>
                    </a:cubicBezTo>
                    <a:cubicBezTo>
                      <a:pt x="24488" y="11199"/>
                      <a:pt x="24378" y="11211"/>
                      <a:pt x="24270" y="11225"/>
                    </a:cubicBezTo>
                    <a:cubicBezTo>
                      <a:pt x="24273" y="11211"/>
                      <a:pt x="24274" y="11195"/>
                      <a:pt x="24276" y="11179"/>
                    </a:cubicBezTo>
                    <a:cubicBezTo>
                      <a:pt x="24277" y="11162"/>
                      <a:pt x="24280" y="11146"/>
                      <a:pt x="24283" y="11132"/>
                    </a:cubicBezTo>
                    <a:lnTo>
                      <a:pt x="24295" y="11066"/>
                    </a:lnTo>
                    <a:cubicBezTo>
                      <a:pt x="24296" y="11052"/>
                      <a:pt x="24299" y="11034"/>
                      <a:pt x="24302" y="11020"/>
                    </a:cubicBezTo>
                    <a:cubicBezTo>
                      <a:pt x="24305" y="10998"/>
                      <a:pt x="24309" y="10974"/>
                      <a:pt x="24314" y="10953"/>
                    </a:cubicBezTo>
                    <a:cubicBezTo>
                      <a:pt x="24316" y="10938"/>
                      <a:pt x="24319" y="10923"/>
                      <a:pt x="24321" y="10909"/>
                    </a:cubicBezTo>
                    <a:cubicBezTo>
                      <a:pt x="24327" y="10886"/>
                      <a:pt x="24331" y="10862"/>
                      <a:pt x="24335" y="10839"/>
                    </a:cubicBezTo>
                    <a:cubicBezTo>
                      <a:pt x="24338" y="10826"/>
                      <a:pt x="24341" y="10813"/>
                      <a:pt x="24343" y="10800"/>
                    </a:cubicBezTo>
                    <a:cubicBezTo>
                      <a:pt x="24348" y="10775"/>
                      <a:pt x="24354" y="10747"/>
                      <a:pt x="24360" y="10721"/>
                    </a:cubicBezTo>
                    <a:cubicBezTo>
                      <a:pt x="24362" y="10711"/>
                      <a:pt x="24365" y="10700"/>
                      <a:pt x="24367" y="10690"/>
                    </a:cubicBezTo>
                    <a:cubicBezTo>
                      <a:pt x="24375" y="10660"/>
                      <a:pt x="24382" y="10629"/>
                      <a:pt x="24389" y="10600"/>
                    </a:cubicBezTo>
                    <a:cubicBezTo>
                      <a:pt x="24391" y="10594"/>
                      <a:pt x="24391" y="10588"/>
                      <a:pt x="24392" y="10584"/>
                    </a:cubicBezTo>
                    <a:cubicBezTo>
                      <a:pt x="24411" y="10511"/>
                      <a:pt x="24427" y="10435"/>
                      <a:pt x="24445" y="10362"/>
                    </a:cubicBezTo>
                    <a:cubicBezTo>
                      <a:pt x="24510" y="10099"/>
                      <a:pt x="24576" y="9823"/>
                      <a:pt x="24617" y="9546"/>
                    </a:cubicBezTo>
                    <a:cubicBezTo>
                      <a:pt x="24647" y="9450"/>
                      <a:pt x="24639" y="9344"/>
                      <a:pt x="24590" y="9261"/>
                    </a:cubicBezTo>
                    <a:cubicBezTo>
                      <a:pt x="24553" y="9194"/>
                      <a:pt x="24493" y="9150"/>
                      <a:pt x="24426" y="9137"/>
                    </a:cubicBezTo>
                    <a:lnTo>
                      <a:pt x="24418" y="9137"/>
                    </a:lnTo>
                    <a:cubicBezTo>
                      <a:pt x="24410" y="9136"/>
                      <a:pt x="24401" y="9135"/>
                      <a:pt x="24392" y="9135"/>
                    </a:cubicBezTo>
                    <a:cubicBezTo>
                      <a:pt x="24335" y="9135"/>
                      <a:pt x="24276" y="9156"/>
                      <a:pt x="24222" y="9196"/>
                    </a:cubicBezTo>
                    <a:cubicBezTo>
                      <a:pt x="24216" y="9201"/>
                      <a:pt x="24211" y="9204"/>
                      <a:pt x="24209" y="9210"/>
                    </a:cubicBezTo>
                    <a:cubicBezTo>
                      <a:pt x="24098" y="9364"/>
                      <a:pt x="23997" y="9532"/>
                      <a:pt x="23903" y="9692"/>
                    </a:cubicBezTo>
                    <a:cubicBezTo>
                      <a:pt x="23782" y="9895"/>
                      <a:pt x="23661" y="10101"/>
                      <a:pt x="23510" y="10288"/>
                    </a:cubicBezTo>
                    <a:cubicBezTo>
                      <a:pt x="23129" y="10785"/>
                      <a:pt x="22702" y="11213"/>
                      <a:pt x="22240" y="11562"/>
                    </a:cubicBezTo>
                    <a:cubicBezTo>
                      <a:pt x="22237" y="11550"/>
                      <a:pt x="22234" y="11541"/>
                      <a:pt x="22232" y="11530"/>
                    </a:cubicBezTo>
                    <a:lnTo>
                      <a:pt x="22232" y="11525"/>
                    </a:lnTo>
                    <a:cubicBezTo>
                      <a:pt x="22229" y="11515"/>
                      <a:pt x="22228" y="11506"/>
                      <a:pt x="22228" y="11498"/>
                    </a:cubicBezTo>
                    <a:cubicBezTo>
                      <a:pt x="22228" y="11493"/>
                      <a:pt x="22228" y="11490"/>
                      <a:pt x="22226" y="11489"/>
                    </a:cubicBezTo>
                    <a:cubicBezTo>
                      <a:pt x="22226" y="11482"/>
                      <a:pt x="22225" y="11474"/>
                      <a:pt x="22225" y="11467"/>
                    </a:cubicBezTo>
                    <a:lnTo>
                      <a:pt x="22225" y="11455"/>
                    </a:lnTo>
                    <a:lnTo>
                      <a:pt x="22225" y="11434"/>
                    </a:lnTo>
                    <a:lnTo>
                      <a:pt x="22225" y="11423"/>
                    </a:lnTo>
                    <a:lnTo>
                      <a:pt x="22225" y="11401"/>
                    </a:lnTo>
                    <a:lnTo>
                      <a:pt x="22225" y="11390"/>
                    </a:lnTo>
                    <a:cubicBezTo>
                      <a:pt x="22225" y="11383"/>
                      <a:pt x="22226" y="11374"/>
                      <a:pt x="22226" y="11367"/>
                    </a:cubicBezTo>
                    <a:lnTo>
                      <a:pt x="22226" y="11358"/>
                    </a:lnTo>
                    <a:cubicBezTo>
                      <a:pt x="22228" y="11336"/>
                      <a:pt x="22232" y="11311"/>
                      <a:pt x="22235" y="11289"/>
                    </a:cubicBezTo>
                    <a:cubicBezTo>
                      <a:pt x="22235" y="11288"/>
                      <a:pt x="22235" y="11286"/>
                      <a:pt x="22237" y="11282"/>
                    </a:cubicBezTo>
                    <a:cubicBezTo>
                      <a:pt x="22240" y="11273"/>
                      <a:pt x="22241" y="11264"/>
                      <a:pt x="22241" y="11256"/>
                    </a:cubicBezTo>
                    <a:cubicBezTo>
                      <a:pt x="22241" y="11251"/>
                      <a:pt x="22243" y="11248"/>
                      <a:pt x="22243" y="11246"/>
                    </a:cubicBezTo>
                    <a:cubicBezTo>
                      <a:pt x="22244" y="11237"/>
                      <a:pt x="22247" y="11230"/>
                      <a:pt x="22248" y="11221"/>
                    </a:cubicBezTo>
                    <a:cubicBezTo>
                      <a:pt x="22248" y="11216"/>
                      <a:pt x="22250" y="11213"/>
                      <a:pt x="22250" y="11209"/>
                    </a:cubicBezTo>
                    <a:cubicBezTo>
                      <a:pt x="22251" y="11200"/>
                      <a:pt x="22254" y="11193"/>
                      <a:pt x="22256" y="11184"/>
                    </a:cubicBezTo>
                    <a:cubicBezTo>
                      <a:pt x="22256" y="11180"/>
                      <a:pt x="22257" y="11179"/>
                      <a:pt x="22257" y="11176"/>
                    </a:cubicBezTo>
                    <a:cubicBezTo>
                      <a:pt x="22259" y="11165"/>
                      <a:pt x="22261" y="11157"/>
                      <a:pt x="22263" y="11146"/>
                    </a:cubicBezTo>
                    <a:lnTo>
                      <a:pt x="22264" y="11142"/>
                    </a:lnTo>
                    <a:cubicBezTo>
                      <a:pt x="22270" y="11119"/>
                      <a:pt x="22276" y="11097"/>
                      <a:pt x="22280" y="11074"/>
                    </a:cubicBezTo>
                    <a:cubicBezTo>
                      <a:pt x="22292" y="11025"/>
                      <a:pt x="22302" y="10979"/>
                      <a:pt x="22312" y="10931"/>
                    </a:cubicBezTo>
                    <a:cubicBezTo>
                      <a:pt x="22385" y="10661"/>
                      <a:pt x="22473" y="10392"/>
                      <a:pt x="22557" y="10129"/>
                    </a:cubicBezTo>
                    <a:cubicBezTo>
                      <a:pt x="22614" y="9956"/>
                      <a:pt x="22672" y="9778"/>
                      <a:pt x="22725" y="9602"/>
                    </a:cubicBezTo>
                    <a:lnTo>
                      <a:pt x="22728" y="9597"/>
                    </a:lnTo>
                    <a:cubicBezTo>
                      <a:pt x="22728" y="9596"/>
                      <a:pt x="22729" y="9591"/>
                      <a:pt x="22729" y="9590"/>
                    </a:cubicBezTo>
                    <a:cubicBezTo>
                      <a:pt x="22738" y="9548"/>
                      <a:pt x="22753" y="9504"/>
                      <a:pt x="22767" y="9457"/>
                    </a:cubicBezTo>
                    <a:cubicBezTo>
                      <a:pt x="22815" y="9312"/>
                      <a:pt x="22869" y="9147"/>
                      <a:pt x="22774" y="8998"/>
                    </a:cubicBezTo>
                    <a:lnTo>
                      <a:pt x="22773" y="8997"/>
                    </a:lnTo>
                    <a:lnTo>
                      <a:pt x="22772" y="8994"/>
                    </a:lnTo>
                    <a:cubicBezTo>
                      <a:pt x="22766" y="8987"/>
                      <a:pt x="22760" y="8979"/>
                      <a:pt x="22754" y="8975"/>
                    </a:cubicBezTo>
                    <a:lnTo>
                      <a:pt x="22753" y="8971"/>
                    </a:lnTo>
                    <a:cubicBezTo>
                      <a:pt x="22750" y="8968"/>
                      <a:pt x="22747" y="8963"/>
                      <a:pt x="22744" y="8960"/>
                    </a:cubicBezTo>
                    <a:lnTo>
                      <a:pt x="22737" y="8953"/>
                    </a:lnTo>
                    <a:cubicBezTo>
                      <a:pt x="22735" y="8950"/>
                      <a:pt x="22731" y="8949"/>
                      <a:pt x="22729" y="8946"/>
                    </a:cubicBezTo>
                    <a:cubicBezTo>
                      <a:pt x="22728" y="8943"/>
                      <a:pt x="22723" y="8941"/>
                      <a:pt x="22722" y="8938"/>
                    </a:cubicBezTo>
                    <a:cubicBezTo>
                      <a:pt x="22721" y="8936"/>
                      <a:pt x="22716" y="8934"/>
                      <a:pt x="22715" y="8933"/>
                    </a:cubicBezTo>
                    <a:cubicBezTo>
                      <a:pt x="22710" y="8931"/>
                      <a:pt x="22709" y="8928"/>
                      <a:pt x="22706" y="8927"/>
                    </a:cubicBezTo>
                    <a:cubicBezTo>
                      <a:pt x="22702" y="8925"/>
                      <a:pt x="22700" y="8924"/>
                      <a:pt x="22696" y="8921"/>
                    </a:cubicBezTo>
                    <a:lnTo>
                      <a:pt x="22693" y="8920"/>
                    </a:lnTo>
                    <a:cubicBezTo>
                      <a:pt x="22686" y="8917"/>
                      <a:pt x="22677" y="8911"/>
                      <a:pt x="22670" y="8906"/>
                    </a:cubicBezTo>
                    <a:lnTo>
                      <a:pt x="22667" y="8906"/>
                    </a:lnTo>
                    <a:cubicBezTo>
                      <a:pt x="22659" y="8904"/>
                      <a:pt x="22652" y="8902"/>
                      <a:pt x="22645" y="8899"/>
                    </a:cubicBezTo>
                    <a:lnTo>
                      <a:pt x="22642" y="8899"/>
                    </a:lnTo>
                    <a:lnTo>
                      <a:pt x="22636" y="8898"/>
                    </a:lnTo>
                    <a:lnTo>
                      <a:pt x="22633" y="8898"/>
                    </a:lnTo>
                    <a:cubicBezTo>
                      <a:pt x="22616" y="8894"/>
                      <a:pt x="22599" y="8892"/>
                      <a:pt x="22581" y="8892"/>
                    </a:cubicBezTo>
                    <a:cubicBezTo>
                      <a:pt x="22527" y="8892"/>
                      <a:pt x="22472" y="8909"/>
                      <a:pt x="22423" y="8941"/>
                    </a:cubicBezTo>
                    <a:cubicBezTo>
                      <a:pt x="22359" y="8984"/>
                      <a:pt x="22317" y="9045"/>
                      <a:pt x="22301" y="9118"/>
                    </a:cubicBezTo>
                    <a:cubicBezTo>
                      <a:pt x="22155" y="9390"/>
                      <a:pt x="21995" y="9657"/>
                      <a:pt x="21840" y="9918"/>
                    </a:cubicBezTo>
                    <a:lnTo>
                      <a:pt x="21814" y="9960"/>
                    </a:lnTo>
                    <a:cubicBezTo>
                      <a:pt x="21384" y="10712"/>
                      <a:pt x="20604" y="11696"/>
                      <a:pt x="19335" y="12126"/>
                    </a:cubicBezTo>
                    <a:cubicBezTo>
                      <a:pt x="19332" y="12124"/>
                      <a:pt x="19328" y="12120"/>
                      <a:pt x="19325" y="12117"/>
                    </a:cubicBezTo>
                    <a:lnTo>
                      <a:pt x="19320" y="12116"/>
                    </a:lnTo>
                    <a:lnTo>
                      <a:pt x="19310" y="12104"/>
                    </a:lnTo>
                    <a:lnTo>
                      <a:pt x="19306" y="12103"/>
                    </a:lnTo>
                    <a:lnTo>
                      <a:pt x="19296" y="12091"/>
                    </a:lnTo>
                    <a:lnTo>
                      <a:pt x="19291" y="12088"/>
                    </a:lnTo>
                    <a:cubicBezTo>
                      <a:pt x="19288" y="12084"/>
                      <a:pt x="19284" y="12081"/>
                      <a:pt x="19281" y="12075"/>
                    </a:cubicBezTo>
                    <a:lnTo>
                      <a:pt x="19277" y="12072"/>
                    </a:lnTo>
                    <a:cubicBezTo>
                      <a:pt x="19274" y="12068"/>
                      <a:pt x="19269" y="12062"/>
                      <a:pt x="19266" y="12057"/>
                    </a:cubicBezTo>
                    <a:lnTo>
                      <a:pt x="19264" y="12053"/>
                    </a:lnTo>
                    <a:cubicBezTo>
                      <a:pt x="19261" y="12047"/>
                      <a:pt x="19256" y="12044"/>
                      <a:pt x="19255" y="12038"/>
                    </a:cubicBezTo>
                    <a:lnTo>
                      <a:pt x="19253" y="12035"/>
                    </a:lnTo>
                    <a:cubicBezTo>
                      <a:pt x="19249" y="12030"/>
                      <a:pt x="19248" y="12024"/>
                      <a:pt x="19245" y="12018"/>
                    </a:cubicBezTo>
                    <a:lnTo>
                      <a:pt x="19242" y="12015"/>
                    </a:lnTo>
                    <a:cubicBezTo>
                      <a:pt x="19239" y="12009"/>
                      <a:pt x="19237" y="12003"/>
                      <a:pt x="19233" y="11999"/>
                    </a:cubicBezTo>
                    <a:lnTo>
                      <a:pt x="19232" y="11995"/>
                    </a:lnTo>
                    <a:cubicBezTo>
                      <a:pt x="19227" y="11989"/>
                      <a:pt x="19226" y="11982"/>
                      <a:pt x="19223" y="11977"/>
                    </a:cubicBezTo>
                    <a:lnTo>
                      <a:pt x="19220" y="11973"/>
                    </a:lnTo>
                    <a:cubicBezTo>
                      <a:pt x="19218" y="11967"/>
                      <a:pt x="19215" y="11960"/>
                      <a:pt x="19213" y="11952"/>
                    </a:cubicBezTo>
                    <a:lnTo>
                      <a:pt x="19211" y="11949"/>
                    </a:lnTo>
                    <a:cubicBezTo>
                      <a:pt x="19210" y="11942"/>
                      <a:pt x="19205" y="11935"/>
                      <a:pt x="19204" y="11929"/>
                    </a:cubicBezTo>
                    <a:lnTo>
                      <a:pt x="19202" y="11926"/>
                    </a:lnTo>
                    <a:cubicBezTo>
                      <a:pt x="19201" y="11919"/>
                      <a:pt x="19197" y="11912"/>
                      <a:pt x="19195" y="11904"/>
                    </a:cubicBezTo>
                    <a:lnTo>
                      <a:pt x="19194" y="11898"/>
                    </a:lnTo>
                    <a:cubicBezTo>
                      <a:pt x="19191" y="11891"/>
                      <a:pt x="19188" y="11882"/>
                      <a:pt x="19186" y="11875"/>
                    </a:cubicBezTo>
                    <a:lnTo>
                      <a:pt x="19183" y="11871"/>
                    </a:lnTo>
                    <a:cubicBezTo>
                      <a:pt x="19182" y="11863"/>
                      <a:pt x="19181" y="11855"/>
                      <a:pt x="19179" y="11847"/>
                    </a:cubicBezTo>
                    <a:lnTo>
                      <a:pt x="19176" y="11843"/>
                    </a:lnTo>
                    <a:cubicBezTo>
                      <a:pt x="19175" y="11834"/>
                      <a:pt x="19173" y="11827"/>
                      <a:pt x="19172" y="11818"/>
                    </a:cubicBezTo>
                    <a:lnTo>
                      <a:pt x="19169" y="11814"/>
                    </a:lnTo>
                    <a:lnTo>
                      <a:pt x="19164" y="11788"/>
                    </a:lnTo>
                    <a:lnTo>
                      <a:pt x="19164" y="11783"/>
                    </a:lnTo>
                    <a:cubicBezTo>
                      <a:pt x="19162" y="11775"/>
                      <a:pt x="19160" y="11763"/>
                      <a:pt x="19159" y="11754"/>
                    </a:cubicBezTo>
                    <a:lnTo>
                      <a:pt x="19159" y="11753"/>
                    </a:lnTo>
                    <a:cubicBezTo>
                      <a:pt x="19157" y="11744"/>
                      <a:pt x="19154" y="11732"/>
                      <a:pt x="19153" y="11724"/>
                    </a:cubicBezTo>
                    <a:lnTo>
                      <a:pt x="19153" y="11722"/>
                    </a:lnTo>
                    <a:lnTo>
                      <a:pt x="19147" y="11689"/>
                    </a:lnTo>
                    <a:cubicBezTo>
                      <a:pt x="19146" y="11678"/>
                      <a:pt x="19144" y="11667"/>
                      <a:pt x="19144" y="11657"/>
                    </a:cubicBezTo>
                    <a:cubicBezTo>
                      <a:pt x="19086" y="11157"/>
                      <a:pt x="19181" y="10422"/>
                      <a:pt x="19261" y="10093"/>
                    </a:cubicBezTo>
                    <a:lnTo>
                      <a:pt x="19262" y="10087"/>
                    </a:lnTo>
                    <a:cubicBezTo>
                      <a:pt x="19271" y="10024"/>
                      <a:pt x="19291" y="9960"/>
                      <a:pt x="19312" y="9890"/>
                    </a:cubicBezTo>
                    <a:cubicBezTo>
                      <a:pt x="19312" y="9889"/>
                      <a:pt x="19313" y="9886"/>
                      <a:pt x="19313" y="9883"/>
                    </a:cubicBezTo>
                    <a:cubicBezTo>
                      <a:pt x="19319" y="9867"/>
                      <a:pt x="19322" y="9852"/>
                      <a:pt x="19328" y="9836"/>
                    </a:cubicBezTo>
                    <a:cubicBezTo>
                      <a:pt x="19328" y="9835"/>
                      <a:pt x="19329" y="9830"/>
                      <a:pt x="19329" y="9829"/>
                    </a:cubicBezTo>
                    <a:cubicBezTo>
                      <a:pt x="19335" y="9813"/>
                      <a:pt x="19339" y="9795"/>
                      <a:pt x="19342" y="9779"/>
                    </a:cubicBezTo>
                    <a:lnTo>
                      <a:pt x="19344" y="9776"/>
                    </a:lnTo>
                    <a:cubicBezTo>
                      <a:pt x="19344" y="9774"/>
                      <a:pt x="19347" y="9771"/>
                      <a:pt x="19347" y="9769"/>
                    </a:cubicBezTo>
                    <a:lnTo>
                      <a:pt x="19351" y="9747"/>
                    </a:lnTo>
                    <a:cubicBezTo>
                      <a:pt x="19354" y="9742"/>
                      <a:pt x="19354" y="9737"/>
                      <a:pt x="19355" y="9733"/>
                    </a:cubicBezTo>
                    <a:cubicBezTo>
                      <a:pt x="19357" y="9721"/>
                      <a:pt x="19358" y="9712"/>
                      <a:pt x="19361" y="9701"/>
                    </a:cubicBezTo>
                    <a:cubicBezTo>
                      <a:pt x="19363" y="9696"/>
                      <a:pt x="19363" y="9691"/>
                      <a:pt x="19363" y="9685"/>
                    </a:cubicBezTo>
                    <a:cubicBezTo>
                      <a:pt x="19364" y="9679"/>
                      <a:pt x="19364" y="9674"/>
                      <a:pt x="19364" y="9667"/>
                    </a:cubicBezTo>
                    <a:cubicBezTo>
                      <a:pt x="19364" y="9661"/>
                      <a:pt x="19366" y="9654"/>
                      <a:pt x="19366" y="9648"/>
                    </a:cubicBezTo>
                    <a:cubicBezTo>
                      <a:pt x="19366" y="9642"/>
                      <a:pt x="19369" y="9638"/>
                      <a:pt x="19369" y="9632"/>
                    </a:cubicBezTo>
                    <a:cubicBezTo>
                      <a:pt x="19370" y="9621"/>
                      <a:pt x="19370" y="9610"/>
                      <a:pt x="19370" y="9599"/>
                    </a:cubicBezTo>
                    <a:lnTo>
                      <a:pt x="19370" y="9584"/>
                    </a:lnTo>
                    <a:lnTo>
                      <a:pt x="19370" y="9565"/>
                    </a:lnTo>
                    <a:lnTo>
                      <a:pt x="19370" y="9551"/>
                    </a:lnTo>
                    <a:cubicBezTo>
                      <a:pt x="19370" y="9539"/>
                      <a:pt x="19369" y="9529"/>
                      <a:pt x="19366" y="9517"/>
                    </a:cubicBezTo>
                    <a:cubicBezTo>
                      <a:pt x="19366" y="9511"/>
                      <a:pt x="19364" y="9507"/>
                      <a:pt x="19364" y="9500"/>
                    </a:cubicBezTo>
                    <a:cubicBezTo>
                      <a:pt x="19364" y="9494"/>
                      <a:pt x="19363" y="9488"/>
                      <a:pt x="19361" y="9482"/>
                    </a:cubicBezTo>
                    <a:cubicBezTo>
                      <a:pt x="19358" y="9473"/>
                      <a:pt x="19357" y="9465"/>
                      <a:pt x="19355" y="9457"/>
                    </a:cubicBezTo>
                    <a:cubicBezTo>
                      <a:pt x="19355" y="9456"/>
                      <a:pt x="19355" y="9451"/>
                      <a:pt x="19354" y="9450"/>
                    </a:cubicBezTo>
                    <a:lnTo>
                      <a:pt x="19354" y="9449"/>
                    </a:lnTo>
                    <a:cubicBezTo>
                      <a:pt x="19335" y="9386"/>
                      <a:pt x="19293" y="9339"/>
                      <a:pt x="19237" y="9307"/>
                    </a:cubicBezTo>
                    <a:lnTo>
                      <a:pt x="19234" y="9306"/>
                    </a:lnTo>
                    <a:lnTo>
                      <a:pt x="19232" y="9306"/>
                    </a:lnTo>
                    <a:cubicBezTo>
                      <a:pt x="19196" y="9289"/>
                      <a:pt x="19155" y="9281"/>
                      <a:pt x="19114" y="9281"/>
                    </a:cubicBezTo>
                    <a:cubicBezTo>
                      <a:pt x="19023" y="9281"/>
                      <a:pt x="18929" y="9323"/>
                      <a:pt x="18883" y="9417"/>
                    </a:cubicBezTo>
                    <a:lnTo>
                      <a:pt x="18882" y="9422"/>
                    </a:lnTo>
                    <a:lnTo>
                      <a:pt x="18794" y="9653"/>
                    </a:lnTo>
                    <a:cubicBezTo>
                      <a:pt x="18549" y="10287"/>
                      <a:pt x="18297" y="10942"/>
                      <a:pt x="18138" y="11614"/>
                    </a:cubicBezTo>
                    <a:cubicBezTo>
                      <a:pt x="18102" y="11756"/>
                      <a:pt x="18071" y="11900"/>
                      <a:pt x="18042" y="12040"/>
                    </a:cubicBezTo>
                    <a:cubicBezTo>
                      <a:pt x="18001" y="12225"/>
                      <a:pt x="17962" y="12416"/>
                      <a:pt x="17907" y="12599"/>
                    </a:cubicBezTo>
                    <a:lnTo>
                      <a:pt x="17904" y="12594"/>
                    </a:lnTo>
                    <a:lnTo>
                      <a:pt x="17898" y="12583"/>
                    </a:lnTo>
                    <a:cubicBezTo>
                      <a:pt x="17894" y="12576"/>
                      <a:pt x="17891" y="12569"/>
                      <a:pt x="17885" y="12562"/>
                    </a:cubicBezTo>
                    <a:lnTo>
                      <a:pt x="17879" y="12550"/>
                    </a:lnTo>
                    <a:cubicBezTo>
                      <a:pt x="17876" y="12543"/>
                      <a:pt x="17872" y="12534"/>
                      <a:pt x="17867" y="12527"/>
                    </a:cubicBezTo>
                    <a:lnTo>
                      <a:pt x="17862" y="12516"/>
                    </a:lnTo>
                    <a:cubicBezTo>
                      <a:pt x="17856" y="12505"/>
                      <a:pt x="17853" y="12495"/>
                      <a:pt x="17847" y="12484"/>
                    </a:cubicBezTo>
                    <a:lnTo>
                      <a:pt x="17846" y="12481"/>
                    </a:lnTo>
                    <a:cubicBezTo>
                      <a:pt x="17840" y="12468"/>
                      <a:pt x="17834" y="12458"/>
                      <a:pt x="17828" y="12445"/>
                    </a:cubicBezTo>
                    <a:cubicBezTo>
                      <a:pt x="17827" y="12441"/>
                      <a:pt x="17827" y="12439"/>
                      <a:pt x="17825" y="12436"/>
                    </a:cubicBezTo>
                    <a:cubicBezTo>
                      <a:pt x="17821" y="12426"/>
                      <a:pt x="17818" y="12416"/>
                      <a:pt x="17812" y="12407"/>
                    </a:cubicBezTo>
                    <a:lnTo>
                      <a:pt x="17806" y="12395"/>
                    </a:lnTo>
                    <a:lnTo>
                      <a:pt x="17796" y="12368"/>
                    </a:lnTo>
                    <a:cubicBezTo>
                      <a:pt x="17795" y="12365"/>
                      <a:pt x="17792" y="12360"/>
                      <a:pt x="17792" y="12356"/>
                    </a:cubicBezTo>
                    <a:cubicBezTo>
                      <a:pt x="17789" y="12346"/>
                      <a:pt x="17784" y="12336"/>
                      <a:pt x="17781" y="12324"/>
                    </a:cubicBezTo>
                    <a:cubicBezTo>
                      <a:pt x="17780" y="12321"/>
                      <a:pt x="17780" y="12317"/>
                      <a:pt x="17777" y="12315"/>
                    </a:cubicBezTo>
                    <a:cubicBezTo>
                      <a:pt x="17768" y="12288"/>
                      <a:pt x="17760" y="12258"/>
                      <a:pt x="17751" y="12229"/>
                    </a:cubicBezTo>
                    <a:cubicBezTo>
                      <a:pt x="17751" y="12228"/>
                      <a:pt x="17748" y="12225"/>
                      <a:pt x="17748" y="12222"/>
                    </a:cubicBezTo>
                    <a:cubicBezTo>
                      <a:pt x="17745" y="12210"/>
                      <a:pt x="17741" y="12199"/>
                      <a:pt x="17738" y="12186"/>
                    </a:cubicBezTo>
                    <a:cubicBezTo>
                      <a:pt x="17736" y="12183"/>
                      <a:pt x="17736" y="12178"/>
                      <a:pt x="17733" y="12174"/>
                    </a:cubicBezTo>
                    <a:cubicBezTo>
                      <a:pt x="17730" y="12162"/>
                      <a:pt x="17726" y="12149"/>
                      <a:pt x="17725" y="12139"/>
                    </a:cubicBezTo>
                    <a:cubicBezTo>
                      <a:pt x="17723" y="12135"/>
                      <a:pt x="17723" y="12132"/>
                      <a:pt x="17722" y="12126"/>
                    </a:cubicBezTo>
                    <a:cubicBezTo>
                      <a:pt x="17717" y="12113"/>
                      <a:pt x="17714" y="12098"/>
                      <a:pt x="17710" y="12086"/>
                    </a:cubicBezTo>
                    <a:cubicBezTo>
                      <a:pt x="17710" y="12084"/>
                      <a:pt x="17709" y="12081"/>
                      <a:pt x="17709" y="12079"/>
                    </a:cubicBezTo>
                    <a:cubicBezTo>
                      <a:pt x="17704" y="12062"/>
                      <a:pt x="17700" y="12044"/>
                      <a:pt x="17695" y="12028"/>
                    </a:cubicBezTo>
                    <a:cubicBezTo>
                      <a:pt x="17694" y="12018"/>
                      <a:pt x="17688" y="12011"/>
                      <a:pt x="17682" y="12003"/>
                    </a:cubicBezTo>
                    <a:cubicBezTo>
                      <a:pt x="17679" y="11977"/>
                      <a:pt x="17675" y="11949"/>
                      <a:pt x="17672" y="11920"/>
                    </a:cubicBezTo>
                    <a:lnTo>
                      <a:pt x="17672" y="11916"/>
                    </a:lnTo>
                    <a:lnTo>
                      <a:pt x="17665" y="11882"/>
                    </a:lnTo>
                    <a:lnTo>
                      <a:pt x="17658" y="11839"/>
                    </a:lnTo>
                    <a:lnTo>
                      <a:pt x="17656" y="11829"/>
                    </a:lnTo>
                    <a:cubicBezTo>
                      <a:pt x="17631" y="11673"/>
                      <a:pt x="17607" y="11496"/>
                      <a:pt x="17585" y="11317"/>
                    </a:cubicBezTo>
                    <a:cubicBezTo>
                      <a:pt x="17585" y="11316"/>
                      <a:pt x="17585" y="11311"/>
                      <a:pt x="17583" y="11310"/>
                    </a:cubicBezTo>
                    <a:cubicBezTo>
                      <a:pt x="17573" y="11278"/>
                      <a:pt x="17572" y="11230"/>
                      <a:pt x="17569" y="11179"/>
                    </a:cubicBezTo>
                    <a:cubicBezTo>
                      <a:pt x="17566" y="11149"/>
                      <a:pt x="17564" y="11120"/>
                      <a:pt x="17561" y="11090"/>
                    </a:cubicBezTo>
                    <a:lnTo>
                      <a:pt x="17561" y="11085"/>
                    </a:lnTo>
                    <a:cubicBezTo>
                      <a:pt x="17561" y="11081"/>
                      <a:pt x="17558" y="11074"/>
                      <a:pt x="17558" y="11068"/>
                    </a:cubicBezTo>
                    <a:lnTo>
                      <a:pt x="17558" y="11062"/>
                    </a:lnTo>
                    <a:cubicBezTo>
                      <a:pt x="17558" y="11056"/>
                      <a:pt x="17557" y="11052"/>
                      <a:pt x="17557" y="11046"/>
                    </a:cubicBezTo>
                    <a:lnTo>
                      <a:pt x="17555" y="11040"/>
                    </a:lnTo>
                    <a:cubicBezTo>
                      <a:pt x="17555" y="11034"/>
                      <a:pt x="17554" y="11030"/>
                      <a:pt x="17554" y="11025"/>
                    </a:cubicBezTo>
                    <a:cubicBezTo>
                      <a:pt x="17554" y="11024"/>
                      <a:pt x="17554" y="11023"/>
                      <a:pt x="17551" y="11018"/>
                    </a:cubicBezTo>
                    <a:cubicBezTo>
                      <a:pt x="17550" y="11012"/>
                      <a:pt x="17550" y="11009"/>
                      <a:pt x="17548" y="11004"/>
                    </a:cubicBezTo>
                    <a:cubicBezTo>
                      <a:pt x="17548" y="11002"/>
                      <a:pt x="17547" y="10998"/>
                      <a:pt x="17547" y="10996"/>
                    </a:cubicBezTo>
                    <a:cubicBezTo>
                      <a:pt x="17544" y="10993"/>
                      <a:pt x="17544" y="10988"/>
                      <a:pt x="17542" y="10983"/>
                    </a:cubicBezTo>
                    <a:cubicBezTo>
                      <a:pt x="17542" y="10982"/>
                      <a:pt x="17541" y="10979"/>
                      <a:pt x="17541" y="10976"/>
                    </a:cubicBezTo>
                    <a:cubicBezTo>
                      <a:pt x="17539" y="10973"/>
                      <a:pt x="17539" y="10967"/>
                      <a:pt x="17537" y="10964"/>
                    </a:cubicBezTo>
                    <a:cubicBezTo>
                      <a:pt x="17537" y="10961"/>
                      <a:pt x="17535" y="10958"/>
                      <a:pt x="17535" y="10957"/>
                    </a:cubicBezTo>
                    <a:cubicBezTo>
                      <a:pt x="17534" y="10953"/>
                      <a:pt x="17532" y="10950"/>
                      <a:pt x="17532" y="10944"/>
                    </a:cubicBezTo>
                    <a:cubicBezTo>
                      <a:pt x="17529" y="10942"/>
                      <a:pt x="17529" y="10938"/>
                      <a:pt x="17528" y="10937"/>
                    </a:cubicBezTo>
                    <a:lnTo>
                      <a:pt x="17522" y="10926"/>
                    </a:lnTo>
                    <a:cubicBezTo>
                      <a:pt x="17521" y="10923"/>
                      <a:pt x="17521" y="10921"/>
                      <a:pt x="17519" y="10919"/>
                    </a:cubicBezTo>
                    <a:lnTo>
                      <a:pt x="17513" y="10907"/>
                    </a:lnTo>
                    <a:cubicBezTo>
                      <a:pt x="17512" y="10906"/>
                      <a:pt x="17512" y="10905"/>
                      <a:pt x="17510" y="10900"/>
                    </a:cubicBezTo>
                    <a:cubicBezTo>
                      <a:pt x="17507" y="10897"/>
                      <a:pt x="17506" y="10893"/>
                      <a:pt x="17503" y="10890"/>
                    </a:cubicBezTo>
                    <a:cubicBezTo>
                      <a:pt x="17500" y="10887"/>
                      <a:pt x="17499" y="10886"/>
                      <a:pt x="17499" y="10884"/>
                    </a:cubicBezTo>
                    <a:cubicBezTo>
                      <a:pt x="17497" y="10880"/>
                      <a:pt x="17493" y="10877"/>
                      <a:pt x="17491" y="10875"/>
                    </a:cubicBezTo>
                    <a:lnTo>
                      <a:pt x="17486" y="10870"/>
                    </a:lnTo>
                    <a:lnTo>
                      <a:pt x="17486" y="10867"/>
                    </a:lnTo>
                    <a:lnTo>
                      <a:pt x="17483" y="10864"/>
                    </a:lnTo>
                    <a:cubicBezTo>
                      <a:pt x="17478" y="10852"/>
                      <a:pt x="17475" y="10840"/>
                      <a:pt x="17470" y="10827"/>
                    </a:cubicBezTo>
                    <a:cubicBezTo>
                      <a:pt x="17468" y="10821"/>
                      <a:pt x="17464" y="10819"/>
                      <a:pt x="17461" y="10814"/>
                    </a:cubicBezTo>
                    <a:lnTo>
                      <a:pt x="17459" y="10813"/>
                    </a:lnTo>
                    <a:cubicBezTo>
                      <a:pt x="17413" y="10760"/>
                      <a:pt x="17365" y="10746"/>
                      <a:pt x="17326" y="10746"/>
                    </a:cubicBezTo>
                    <a:cubicBezTo>
                      <a:pt x="17316" y="10746"/>
                      <a:pt x="17307" y="10747"/>
                      <a:pt x="17299" y="10749"/>
                    </a:cubicBezTo>
                    <a:cubicBezTo>
                      <a:pt x="17128" y="10782"/>
                      <a:pt x="17022" y="11090"/>
                      <a:pt x="17016" y="11103"/>
                    </a:cubicBezTo>
                    <a:cubicBezTo>
                      <a:pt x="16728" y="11960"/>
                      <a:pt x="16640" y="12885"/>
                      <a:pt x="16755" y="13853"/>
                    </a:cubicBezTo>
                    <a:cubicBezTo>
                      <a:pt x="16863" y="14756"/>
                      <a:pt x="17153" y="15669"/>
                      <a:pt x="17592" y="16495"/>
                    </a:cubicBezTo>
                    <a:cubicBezTo>
                      <a:pt x="17921" y="17112"/>
                      <a:pt x="18380" y="17705"/>
                      <a:pt x="19033" y="18362"/>
                    </a:cubicBezTo>
                    <a:lnTo>
                      <a:pt x="19041" y="18369"/>
                    </a:lnTo>
                    <a:cubicBezTo>
                      <a:pt x="19116" y="18445"/>
                      <a:pt x="19198" y="18525"/>
                      <a:pt x="19281" y="18605"/>
                    </a:cubicBezTo>
                    <a:cubicBezTo>
                      <a:pt x="19385" y="18707"/>
                      <a:pt x="19489" y="18809"/>
                      <a:pt x="19602" y="18919"/>
                    </a:cubicBezTo>
                    <a:lnTo>
                      <a:pt x="19909" y="19220"/>
                    </a:lnTo>
                    <a:lnTo>
                      <a:pt x="19969" y="19280"/>
                    </a:lnTo>
                    <a:lnTo>
                      <a:pt x="20019" y="19330"/>
                    </a:lnTo>
                    <a:lnTo>
                      <a:pt x="20077" y="19388"/>
                    </a:lnTo>
                    <a:lnTo>
                      <a:pt x="20105" y="19414"/>
                    </a:lnTo>
                    <a:cubicBezTo>
                      <a:pt x="20119" y="19429"/>
                      <a:pt x="20134" y="19446"/>
                      <a:pt x="20150" y="19461"/>
                    </a:cubicBezTo>
                    <a:lnTo>
                      <a:pt x="20160" y="19471"/>
                    </a:lnTo>
                    <a:cubicBezTo>
                      <a:pt x="20534" y="19850"/>
                      <a:pt x="21005" y="20360"/>
                      <a:pt x="21333" y="20936"/>
                    </a:cubicBezTo>
                    <a:cubicBezTo>
                      <a:pt x="21658" y="21503"/>
                      <a:pt x="21798" y="22052"/>
                      <a:pt x="21766" y="22612"/>
                    </a:cubicBezTo>
                    <a:cubicBezTo>
                      <a:pt x="21763" y="22610"/>
                      <a:pt x="21762" y="22606"/>
                      <a:pt x="21760" y="22605"/>
                    </a:cubicBezTo>
                    <a:cubicBezTo>
                      <a:pt x="21753" y="22596"/>
                      <a:pt x="21744" y="22587"/>
                      <a:pt x="21737" y="22577"/>
                    </a:cubicBezTo>
                    <a:cubicBezTo>
                      <a:pt x="21719" y="22558"/>
                      <a:pt x="21703" y="22538"/>
                      <a:pt x="21687" y="22519"/>
                    </a:cubicBezTo>
                    <a:cubicBezTo>
                      <a:pt x="21680" y="22510"/>
                      <a:pt x="21673" y="22501"/>
                      <a:pt x="21664" y="22492"/>
                    </a:cubicBezTo>
                    <a:cubicBezTo>
                      <a:pt x="21646" y="22472"/>
                      <a:pt x="21630" y="22453"/>
                      <a:pt x="21614" y="22434"/>
                    </a:cubicBezTo>
                    <a:cubicBezTo>
                      <a:pt x="21607" y="22424"/>
                      <a:pt x="21600" y="22417"/>
                      <a:pt x="21593" y="22408"/>
                    </a:cubicBezTo>
                    <a:cubicBezTo>
                      <a:pt x="21576" y="22387"/>
                      <a:pt x="21558" y="22370"/>
                      <a:pt x="21542" y="22351"/>
                    </a:cubicBezTo>
                    <a:cubicBezTo>
                      <a:pt x="21534" y="22344"/>
                      <a:pt x="21528" y="22336"/>
                      <a:pt x="21521" y="22329"/>
                    </a:cubicBezTo>
                    <a:cubicBezTo>
                      <a:pt x="21504" y="22310"/>
                      <a:pt x="21486" y="22291"/>
                      <a:pt x="21470" y="22274"/>
                    </a:cubicBezTo>
                    <a:cubicBezTo>
                      <a:pt x="21463" y="22266"/>
                      <a:pt x="21457" y="22259"/>
                      <a:pt x="21450" y="22253"/>
                    </a:cubicBezTo>
                    <a:cubicBezTo>
                      <a:pt x="21432" y="22234"/>
                      <a:pt x="21416" y="22215"/>
                      <a:pt x="21397" y="22196"/>
                    </a:cubicBezTo>
                    <a:cubicBezTo>
                      <a:pt x="21391" y="22191"/>
                      <a:pt x="21387" y="22183"/>
                      <a:pt x="21381" y="22179"/>
                    </a:cubicBezTo>
                    <a:cubicBezTo>
                      <a:pt x="21362" y="22159"/>
                      <a:pt x="21345" y="22140"/>
                      <a:pt x="21326" y="22121"/>
                    </a:cubicBezTo>
                    <a:cubicBezTo>
                      <a:pt x="21321" y="22115"/>
                      <a:pt x="21316" y="22109"/>
                      <a:pt x="21311" y="22103"/>
                    </a:cubicBezTo>
                    <a:cubicBezTo>
                      <a:pt x="21294" y="22084"/>
                      <a:pt x="21273" y="22065"/>
                      <a:pt x="21256" y="22045"/>
                    </a:cubicBezTo>
                    <a:lnTo>
                      <a:pt x="21243" y="22033"/>
                    </a:lnTo>
                    <a:lnTo>
                      <a:pt x="21183" y="21972"/>
                    </a:lnTo>
                    <a:lnTo>
                      <a:pt x="21173" y="21963"/>
                    </a:lnTo>
                    <a:cubicBezTo>
                      <a:pt x="21151" y="21943"/>
                      <a:pt x="21132" y="21921"/>
                      <a:pt x="21110" y="21902"/>
                    </a:cubicBezTo>
                    <a:lnTo>
                      <a:pt x="21106" y="21898"/>
                    </a:lnTo>
                    <a:cubicBezTo>
                      <a:pt x="20964" y="21764"/>
                      <a:pt x="20822" y="21637"/>
                      <a:pt x="20674" y="21519"/>
                    </a:cubicBezTo>
                    <a:cubicBezTo>
                      <a:pt x="20529" y="21402"/>
                      <a:pt x="20386" y="21294"/>
                      <a:pt x="20250" y="21198"/>
                    </a:cubicBezTo>
                    <a:lnTo>
                      <a:pt x="20244" y="21195"/>
                    </a:lnTo>
                    <a:cubicBezTo>
                      <a:pt x="20223" y="21181"/>
                      <a:pt x="20202" y="21166"/>
                      <a:pt x="20182" y="21152"/>
                    </a:cubicBezTo>
                    <a:cubicBezTo>
                      <a:pt x="20179" y="21149"/>
                      <a:pt x="20174" y="21146"/>
                      <a:pt x="20172" y="21144"/>
                    </a:cubicBezTo>
                    <a:lnTo>
                      <a:pt x="20116" y="21105"/>
                    </a:lnTo>
                    <a:cubicBezTo>
                      <a:pt x="20112" y="21102"/>
                      <a:pt x="20106" y="21099"/>
                      <a:pt x="20102" y="21095"/>
                    </a:cubicBezTo>
                    <a:cubicBezTo>
                      <a:pt x="20086" y="21083"/>
                      <a:pt x="20068" y="21071"/>
                      <a:pt x="20051" y="21060"/>
                    </a:cubicBezTo>
                    <a:cubicBezTo>
                      <a:pt x="20046" y="21057"/>
                      <a:pt x="20039" y="21052"/>
                      <a:pt x="20033" y="21048"/>
                    </a:cubicBezTo>
                    <a:cubicBezTo>
                      <a:pt x="20017" y="21036"/>
                      <a:pt x="20002" y="21028"/>
                      <a:pt x="19985" y="21016"/>
                    </a:cubicBezTo>
                    <a:cubicBezTo>
                      <a:pt x="19978" y="21013"/>
                      <a:pt x="19970" y="21007"/>
                      <a:pt x="19963" y="21004"/>
                    </a:cubicBezTo>
                    <a:lnTo>
                      <a:pt x="19919" y="20977"/>
                    </a:lnTo>
                    <a:cubicBezTo>
                      <a:pt x="19912" y="20971"/>
                      <a:pt x="19903" y="20968"/>
                      <a:pt x="19896" y="20962"/>
                    </a:cubicBezTo>
                    <a:cubicBezTo>
                      <a:pt x="19883" y="20953"/>
                      <a:pt x="19868" y="20946"/>
                      <a:pt x="19857" y="20936"/>
                    </a:cubicBezTo>
                    <a:cubicBezTo>
                      <a:pt x="19847" y="20931"/>
                      <a:pt x="19838" y="20926"/>
                      <a:pt x="19831" y="20920"/>
                    </a:cubicBezTo>
                    <a:lnTo>
                      <a:pt x="19793" y="20898"/>
                    </a:lnTo>
                    <a:cubicBezTo>
                      <a:pt x="19784" y="20892"/>
                      <a:pt x="19774" y="20888"/>
                      <a:pt x="19763" y="20882"/>
                    </a:cubicBezTo>
                    <a:cubicBezTo>
                      <a:pt x="19752" y="20875"/>
                      <a:pt x="19740" y="20867"/>
                      <a:pt x="19728" y="20861"/>
                    </a:cubicBezTo>
                    <a:cubicBezTo>
                      <a:pt x="19718" y="20856"/>
                      <a:pt x="19708" y="20851"/>
                      <a:pt x="19698" y="20845"/>
                    </a:cubicBezTo>
                    <a:cubicBezTo>
                      <a:pt x="19686" y="20840"/>
                      <a:pt x="19676" y="20832"/>
                      <a:pt x="19664" y="20827"/>
                    </a:cubicBezTo>
                    <a:cubicBezTo>
                      <a:pt x="19654" y="20822"/>
                      <a:pt x="19643" y="20816"/>
                      <a:pt x="19634" y="20809"/>
                    </a:cubicBezTo>
                    <a:cubicBezTo>
                      <a:pt x="19625" y="20803"/>
                      <a:pt x="19616" y="20800"/>
                      <a:pt x="19606" y="20794"/>
                    </a:cubicBezTo>
                    <a:cubicBezTo>
                      <a:pt x="19603" y="20793"/>
                      <a:pt x="19602" y="20790"/>
                      <a:pt x="19597" y="20789"/>
                    </a:cubicBezTo>
                    <a:lnTo>
                      <a:pt x="19590" y="20786"/>
                    </a:lnTo>
                    <a:cubicBezTo>
                      <a:pt x="19568" y="20774"/>
                      <a:pt x="19545" y="20761"/>
                      <a:pt x="19523" y="20751"/>
                    </a:cubicBezTo>
                    <a:lnTo>
                      <a:pt x="19519" y="20749"/>
                    </a:lnTo>
                    <a:lnTo>
                      <a:pt x="19517" y="20749"/>
                    </a:lnTo>
                    <a:cubicBezTo>
                      <a:pt x="19072" y="20524"/>
                      <a:pt x="18664" y="20411"/>
                      <a:pt x="18295" y="20411"/>
                    </a:cubicBezTo>
                    <a:cubicBezTo>
                      <a:pt x="17925" y="20411"/>
                      <a:pt x="17595" y="20524"/>
                      <a:pt x="17308" y="20751"/>
                    </a:cubicBezTo>
                    <a:lnTo>
                      <a:pt x="17302" y="20757"/>
                    </a:lnTo>
                    <a:cubicBezTo>
                      <a:pt x="17238" y="20824"/>
                      <a:pt x="17171" y="20896"/>
                      <a:pt x="17133" y="20991"/>
                    </a:cubicBezTo>
                    <a:cubicBezTo>
                      <a:pt x="17126" y="21006"/>
                      <a:pt x="17118" y="21022"/>
                      <a:pt x="17112" y="21041"/>
                    </a:cubicBezTo>
                    <a:lnTo>
                      <a:pt x="17107" y="21045"/>
                    </a:lnTo>
                    <a:cubicBezTo>
                      <a:pt x="17002" y="21204"/>
                      <a:pt x="16924" y="21383"/>
                      <a:pt x="16852" y="21555"/>
                    </a:cubicBezTo>
                    <a:lnTo>
                      <a:pt x="16827" y="21614"/>
                    </a:lnTo>
                    <a:cubicBezTo>
                      <a:pt x="16812" y="21653"/>
                      <a:pt x="16798" y="21692"/>
                      <a:pt x="16783" y="21730"/>
                    </a:cubicBezTo>
                    <a:cubicBezTo>
                      <a:pt x="16776" y="21752"/>
                      <a:pt x="16767" y="21774"/>
                      <a:pt x="16760" y="21794"/>
                    </a:cubicBezTo>
                    <a:lnTo>
                      <a:pt x="16741" y="21845"/>
                    </a:lnTo>
                    <a:cubicBezTo>
                      <a:pt x="16735" y="21861"/>
                      <a:pt x="16731" y="21879"/>
                      <a:pt x="16725" y="21893"/>
                    </a:cubicBezTo>
                    <a:lnTo>
                      <a:pt x="16717" y="21917"/>
                    </a:lnTo>
                    <a:cubicBezTo>
                      <a:pt x="16694" y="21985"/>
                      <a:pt x="16672" y="22048"/>
                      <a:pt x="16653" y="22109"/>
                    </a:cubicBezTo>
                    <a:lnTo>
                      <a:pt x="16650" y="22124"/>
                    </a:lnTo>
                    <a:cubicBezTo>
                      <a:pt x="16595" y="22294"/>
                      <a:pt x="16544" y="22470"/>
                      <a:pt x="16492" y="22666"/>
                    </a:cubicBezTo>
                    <a:cubicBezTo>
                      <a:pt x="16465" y="22666"/>
                      <a:pt x="16438" y="22666"/>
                      <a:pt x="16412" y="22666"/>
                    </a:cubicBezTo>
                    <a:cubicBezTo>
                      <a:pt x="15889" y="22666"/>
                      <a:pt x="15461" y="22625"/>
                      <a:pt x="15072" y="22530"/>
                    </a:cubicBezTo>
                    <a:lnTo>
                      <a:pt x="15062" y="22529"/>
                    </a:lnTo>
                    <a:cubicBezTo>
                      <a:pt x="15057" y="22529"/>
                      <a:pt x="15055" y="22527"/>
                      <a:pt x="15052" y="22527"/>
                    </a:cubicBezTo>
                    <a:cubicBezTo>
                      <a:pt x="15015" y="22517"/>
                      <a:pt x="14982" y="22508"/>
                      <a:pt x="14945" y="22500"/>
                    </a:cubicBezTo>
                    <a:lnTo>
                      <a:pt x="14941" y="22498"/>
                    </a:lnTo>
                    <a:cubicBezTo>
                      <a:pt x="14562" y="22389"/>
                      <a:pt x="14212" y="22195"/>
                      <a:pt x="13915" y="21937"/>
                    </a:cubicBezTo>
                    <a:cubicBezTo>
                      <a:pt x="13886" y="21911"/>
                      <a:pt x="13857" y="21883"/>
                      <a:pt x="13827" y="21857"/>
                    </a:cubicBezTo>
                    <a:lnTo>
                      <a:pt x="13811" y="21839"/>
                    </a:lnTo>
                    <a:cubicBezTo>
                      <a:pt x="13788" y="21818"/>
                      <a:pt x="13766" y="21794"/>
                      <a:pt x="13743" y="21771"/>
                    </a:cubicBezTo>
                    <a:cubicBezTo>
                      <a:pt x="13730" y="21758"/>
                      <a:pt x="13718" y="21745"/>
                      <a:pt x="13706" y="21733"/>
                    </a:cubicBezTo>
                    <a:cubicBezTo>
                      <a:pt x="13692" y="21716"/>
                      <a:pt x="13674" y="21700"/>
                      <a:pt x="13660" y="21683"/>
                    </a:cubicBezTo>
                    <a:cubicBezTo>
                      <a:pt x="13638" y="21660"/>
                      <a:pt x="13619" y="21634"/>
                      <a:pt x="13597" y="21609"/>
                    </a:cubicBezTo>
                    <a:cubicBezTo>
                      <a:pt x="13591" y="21603"/>
                      <a:pt x="13587" y="21597"/>
                      <a:pt x="13583" y="21592"/>
                    </a:cubicBezTo>
                    <a:cubicBezTo>
                      <a:pt x="13556" y="21561"/>
                      <a:pt x="13533" y="21529"/>
                      <a:pt x="13510" y="21495"/>
                    </a:cubicBezTo>
                    <a:cubicBezTo>
                      <a:pt x="13491" y="21472"/>
                      <a:pt x="13475" y="21449"/>
                      <a:pt x="13459" y="21423"/>
                    </a:cubicBezTo>
                    <a:lnTo>
                      <a:pt x="13456" y="21421"/>
                    </a:lnTo>
                    <a:cubicBezTo>
                      <a:pt x="13440" y="21398"/>
                      <a:pt x="13424" y="21372"/>
                      <a:pt x="13408" y="21347"/>
                    </a:cubicBezTo>
                    <a:lnTo>
                      <a:pt x="13405" y="21344"/>
                    </a:lnTo>
                    <a:cubicBezTo>
                      <a:pt x="13389" y="21319"/>
                      <a:pt x="13374" y="21296"/>
                      <a:pt x="13360" y="21270"/>
                    </a:cubicBezTo>
                    <a:lnTo>
                      <a:pt x="13358" y="21268"/>
                    </a:lnTo>
                    <a:cubicBezTo>
                      <a:pt x="13344" y="21243"/>
                      <a:pt x="13330" y="21219"/>
                      <a:pt x="13316" y="21195"/>
                    </a:cubicBezTo>
                    <a:lnTo>
                      <a:pt x="13314" y="21191"/>
                    </a:lnTo>
                    <a:cubicBezTo>
                      <a:pt x="13301" y="21169"/>
                      <a:pt x="13291" y="21146"/>
                      <a:pt x="13278" y="21122"/>
                    </a:cubicBezTo>
                    <a:cubicBezTo>
                      <a:pt x="13274" y="21115"/>
                      <a:pt x="13271" y="21105"/>
                      <a:pt x="13266" y="21098"/>
                    </a:cubicBezTo>
                    <a:cubicBezTo>
                      <a:pt x="13259" y="21083"/>
                      <a:pt x="13252" y="21067"/>
                      <a:pt x="13244" y="21052"/>
                    </a:cubicBezTo>
                    <a:cubicBezTo>
                      <a:pt x="13242" y="21044"/>
                      <a:pt x="13236" y="21035"/>
                      <a:pt x="13233" y="21023"/>
                    </a:cubicBezTo>
                    <a:cubicBezTo>
                      <a:pt x="13226" y="21009"/>
                      <a:pt x="13220" y="20996"/>
                      <a:pt x="13214" y="20981"/>
                    </a:cubicBezTo>
                    <a:cubicBezTo>
                      <a:pt x="13211" y="20971"/>
                      <a:pt x="13205" y="20962"/>
                      <a:pt x="13201" y="20950"/>
                    </a:cubicBezTo>
                    <a:cubicBezTo>
                      <a:pt x="13196" y="20937"/>
                      <a:pt x="13191" y="20923"/>
                      <a:pt x="13185" y="20911"/>
                    </a:cubicBezTo>
                    <a:cubicBezTo>
                      <a:pt x="13166" y="20896"/>
                      <a:pt x="13160" y="20882"/>
                      <a:pt x="13153" y="20867"/>
                    </a:cubicBezTo>
                    <a:cubicBezTo>
                      <a:pt x="13148" y="20856"/>
                      <a:pt x="13144" y="20845"/>
                      <a:pt x="13140" y="20834"/>
                    </a:cubicBezTo>
                    <a:lnTo>
                      <a:pt x="13124" y="20786"/>
                    </a:lnTo>
                    <a:cubicBezTo>
                      <a:pt x="13119" y="20776"/>
                      <a:pt x="13116" y="20765"/>
                      <a:pt x="13112" y="20757"/>
                    </a:cubicBezTo>
                    <a:cubicBezTo>
                      <a:pt x="13105" y="20736"/>
                      <a:pt x="13099" y="20717"/>
                      <a:pt x="13094" y="20698"/>
                    </a:cubicBezTo>
                    <a:cubicBezTo>
                      <a:pt x="13093" y="20691"/>
                      <a:pt x="13090" y="20685"/>
                      <a:pt x="13089" y="20678"/>
                    </a:cubicBezTo>
                    <a:cubicBezTo>
                      <a:pt x="13081" y="20650"/>
                      <a:pt x="13073" y="20625"/>
                      <a:pt x="13067" y="20598"/>
                    </a:cubicBezTo>
                    <a:cubicBezTo>
                      <a:pt x="13065" y="20593"/>
                      <a:pt x="13065" y="20590"/>
                      <a:pt x="13062" y="20586"/>
                    </a:cubicBezTo>
                    <a:cubicBezTo>
                      <a:pt x="13026" y="20512"/>
                      <a:pt x="13008" y="20389"/>
                      <a:pt x="12987" y="20261"/>
                    </a:cubicBezTo>
                    <a:cubicBezTo>
                      <a:pt x="12953" y="20054"/>
                      <a:pt x="12919" y="19841"/>
                      <a:pt x="12812" y="19717"/>
                    </a:cubicBezTo>
                    <a:lnTo>
                      <a:pt x="12810" y="19716"/>
                    </a:lnTo>
                    <a:cubicBezTo>
                      <a:pt x="12804" y="19709"/>
                      <a:pt x="12799" y="19703"/>
                      <a:pt x="12791" y="19697"/>
                    </a:cubicBezTo>
                    <a:lnTo>
                      <a:pt x="12790" y="19696"/>
                    </a:lnTo>
                    <a:cubicBezTo>
                      <a:pt x="12735" y="19643"/>
                      <a:pt x="12668" y="19617"/>
                      <a:pt x="12590" y="19617"/>
                    </a:cubicBezTo>
                    <a:cubicBezTo>
                      <a:pt x="12572" y="19617"/>
                      <a:pt x="12554" y="19619"/>
                      <a:pt x="12535" y="19621"/>
                    </a:cubicBezTo>
                    <a:lnTo>
                      <a:pt x="12530" y="19621"/>
                    </a:lnTo>
                    <a:cubicBezTo>
                      <a:pt x="12418" y="19646"/>
                      <a:pt x="12332" y="19733"/>
                      <a:pt x="12287" y="19869"/>
                    </a:cubicBezTo>
                    <a:cubicBezTo>
                      <a:pt x="12267" y="19936"/>
                      <a:pt x="12246" y="20005"/>
                      <a:pt x="12229" y="20070"/>
                    </a:cubicBezTo>
                    <a:cubicBezTo>
                      <a:pt x="12194" y="20193"/>
                      <a:pt x="12159" y="20319"/>
                      <a:pt x="12118" y="20439"/>
                    </a:cubicBezTo>
                    <a:cubicBezTo>
                      <a:pt x="12112" y="20427"/>
                      <a:pt x="12108" y="20417"/>
                      <a:pt x="12103" y="20405"/>
                    </a:cubicBezTo>
                    <a:cubicBezTo>
                      <a:pt x="12099" y="20395"/>
                      <a:pt x="12096" y="20386"/>
                      <a:pt x="12090" y="20375"/>
                    </a:cubicBezTo>
                    <a:cubicBezTo>
                      <a:pt x="12083" y="20354"/>
                      <a:pt x="12074" y="20335"/>
                      <a:pt x="12067" y="20316"/>
                    </a:cubicBezTo>
                    <a:cubicBezTo>
                      <a:pt x="12063" y="20306"/>
                      <a:pt x="12060" y="20296"/>
                      <a:pt x="12055" y="20286"/>
                    </a:cubicBezTo>
                    <a:cubicBezTo>
                      <a:pt x="12048" y="20265"/>
                      <a:pt x="12041" y="20248"/>
                      <a:pt x="12033" y="20228"/>
                    </a:cubicBezTo>
                    <a:cubicBezTo>
                      <a:pt x="12030" y="20219"/>
                      <a:pt x="12026" y="20207"/>
                      <a:pt x="12023" y="20198"/>
                    </a:cubicBezTo>
                    <a:cubicBezTo>
                      <a:pt x="12016" y="20178"/>
                      <a:pt x="12009" y="20158"/>
                      <a:pt x="12001" y="20140"/>
                    </a:cubicBezTo>
                    <a:cubicBezTo>
                      <a:pt x="11997" y="20131"/>
                      <a:pt x="11994" y="20121"/>
                      <a:pt x="11990" y="20111"/>
                    </a:cubicBezTo>
                    <a:cubicBezTo>
                      <a:pt x="11982" y="20091"/>
                      <a:pt x="11975" y="20070"/>
                      <a:pt x="11969" y="20051"/>
                    </a:cubicBezTo>
                    <a:cubicBezTo>
                      <a:pt x="11966" y="20041"/>
                      <a:pt x="11965" y="20032"/>
                      <a:pt x="11960" y="20023"/>
                    </a:cubicBezTo>
                    <a:cubicBezTo>
                      <a:pt x="11953" y="20003"/>
                      <a:pt x="11946" y="19981"/>
                      <a:pt x="11940" y="19961"/>
                    </a:cubicBezTo>
                    <a:cubicBezTo>
                      <a:pt x="11939" y="19952"/>
                      <a:pt x="11936" y="19945"/>
                      <a:pt x="11933" y="19936"/>
                    </a:cubicBezTo>
                    <a:cubicBezTo>
                      <a:pt x="11926" y="19914"/>
                      <a:pt x="11918" y="19892"/>
                      <a:pt x="11914" y="19870"/>
                    </a:cubicBezTo>
                    <a:cubicBezTo>
                      <a:pt x="11911" y="19863"/>
                      <a:pt x="11909" y="19856"/>
                      <a:pt x="11907" y="19849"/>
                    </a:cubicBezTo>
                    <a:lnTo>
                      <a:pt x="11885" y="19777"/>
                    </a:lnTo>
                    <a:cubicBezTo>
                      <a:pt x="11882" y="19773"/>
                      <a:pt x="11880" y="19768"/>
                      <a:pt x="11880" y="19763"/>
                    </a:cubicBezTo>
                    <a:cubicBezTo>
                      <a:pt x="11856" y="19678"/>
                      <a:pt x="11834" y="19591"/>
                      <a:pt x="11813" y="19506"/>
                    </a:cubicBezTo>
                    <a:lnTo>
                      <a:pt x="11813" y="19505"/>
                    </a:lnTo>
                    <a:cubicBezTo>
                      <a:pt x="11806" y="19477"/>
                      <a:pt x="11800" y="19449"/>
                      <a:pt x="11794" y="19422"/>
                    </a:cubicBezTo>
                    <a:cubicBezTo>
                      <a:pt x="11793" y="19417"/>
                      <a:pt x="11793" y="19411"/>
                      <a:pt x="11791" y="19406"/>
                    </a:cubicBezTo>
                    <a:cubicBezTo>
                      <a:pt x="11786" y="19384"/>
                      <a:pt x="11783" y="19360"/>
                      <a:pt x="11777" y="19339"/>
                    </a:cubicBezTo>
                    <a:cubicBezTo>
                      <a:pt x="11775" y="19331"/>
                      <a:pt x="11772" y="19322"/>
                      <a:pt x="11771" y="19315"/>
                    </a:cubicBezTo>
                    <a:lnTo>
                      <a:pt x="11761" y="19254"/>
                    </a:lnTo>
                    <a:lnTo>
                      <a:pt x="11755" y="19228"/>
                    </a:lnTo>
                    <a:cubicBezTo>
                      <a:pt x="11751" y="19209"/>
                      <a:pt x="11748" y="19191"/>
                      <a:pt x="11746" y="19171"/>
                    </a:cubicBezTo>
                    <a:cubicBezTo>
                      <a:pt x="11743" y="19162"/>
                      <a:pt x="11742" y="19151"/>
                      <a:pt x="11740" y="19142"/>
                    </a:cubicBezTo>
                    <a:cubicBezTo>
                      <a:pt x="11736" y="19123"/>
                      <a:pt x="11735" y="19105"/>
                      <a:pt x="11732" y="19089"/>
                    </a:cubicBezTo>
                    <a:cubicBezTo>
                      <a:pt x="11729" y="19078"/>
                      <a:pt x="11727" y="19069"/>
                      <a:pt x="11727" y="19057"/>
                    </a:cubicBezTo>
                    <a:cubicBezTo>
                      <a:pt x="11726" y="19040"/>
                      <a:pt x="11721" y="19024"/>
                      <a:pt x="11720" y="19005"/>
                    </a:cubicBezTo>
                    <a:cubicBezTo>
                      <a:pt x="11719" y="18995"/>
                      <a:pt x="11719" y="18984"/>
                      <a:pt x="11717" y="18974"/>
                    </a:cubicBezTo>
                    <a:cubicBezTo>
                      <a:pt x="11714" y="18958"/>
                      <a:pt x="11713" y="18939"/>
                      <a:pt x="11711" y="18923"/>
                    </a:cubicBezTo>
                    <a:cubicBezTo>
                      <a:pt x="11710" y="18911"/>
                      <a:pt x="11710" y="18901"/>
                      <a:pt x="11707" y="18890"/>
                    </a:cubicBezTo>
                    <a:cubicBezTo>
                      <a:pt x="11705" y="18874"/>
                      <a:pt x="11704" y="18858"/>
                      <a:pt x="11703" y="18839"/>
                    </a:cubicBezTo>
                    <a:cubicBezTo>
                      <a:pt x="11700" y="18828"/>
                      <a:pt x="11700" y="18817"/>
                      <a:pt x="11698" y="18807"/>
                    </a:cubicBezTo>
                    <a:cubicBezTo>
                      <a:pt x="11697" y="18791"/>
                      <a:pt x="11695" y="18773"/>
                      <a:pt x="11695" y="18757"/>
                    </a:cubicBezTo>
                    <a:cubicBezTo>
                      <a:pt x="11695" y="18747"/>
                      <a:pt x="11692" y="18735"/>
                      <a:pt x="11692" y="18725"/>
                    </a:cubicBezTo>
                    <a:cubicBezTo>
                      <a:pt x="11691" y="18707"/>
                      <a:pt x="11691" y="18691"/>
                      <a:pt x="11689" y="18675"/>
                    </a:cubicBezTo>
                    <a:cubicBezTo>
                      <a:pt x="11689" y="18664"/>
                      <a:pt x="11688" y="18654"/>
                      <a:pt x="11688" y="18642"/>
                    </a:cubicBezTo>
                    <a:cubicBezTo>
                      <a:pt x="11685" y="18626"/>
                      <a:pt x="11685" y="18610"/>
                      <a:pt x="11685" y="18594"/>
                    </a:cubicBezTo>
                    <a:cubicBezTo>
                      <a:pt x="11685" y="18582"/>
                      <a:pt x="11684" y="18572"/>
                      <a:pt x="11684" y="18560"/>
                    </a:cubicBezTo>
                    <a:cubicBezTo>
                      <a:pt x="11684" y="18544"/>
                      <a:pt x="11682" y="18528"/>
                      <a:pt x="11682" y="18511"/>
                    </a:cubicBezTo>
                    <a:lnTo>
                      <a:pt x="11682" y="18479"/>
                    </a:lnTo>
                    <a:lnTo>
                      <a:pt x="11682" y="18429"/>
                    </a:lnTo>
                    <a:lnTo>
                      <a:pt x="11682" y="18398"/>
                    </a:lnTo>
                    <a:lnTo>
                      <a:pt x="11682" y="18347"/>
                    </a:lnTo>
                    <a:lnTo>
                      <a:pt x="11682" y="18317"/>
                    </a:lnTo>
                    <a:cubicBezTo>
                      <a:pt x="11682" y="18299"/>
                      <a:pt x="11682" y="18282"/>
                      <a:pt x="11684" y="18266"/>
                    </a:cubicBezTo>
                    <a:lnTo>
                      <a:pt x="11684" y="18234"/>
                    </a:lnTo>
                    <a:cubicBezTo>
                      <a:pt x="11684" y="18216"/>
                      <a:pt x="11685" y="18200"/>
                      <a:pt x="11685" y="18181"/>
                    </a:cubicBezTo>
                    <a:cubicBezTo>
                      <a:pt x="11685" y="18173"/>
                      <a:pt x="11685" y="18164"/>
                      <a:pt x="11688" y="18152"/>
                    </a:cubicBezTo>
                    <a:cubicBezTo>
                      <a:pt x="11689" y="18135"/>
                      <a:pt x="11689" y="18116"/>
                      <a:pt x="11691" y="18098"/>
                    </a:cubicBezTo>
                    <a:cubicBezTo>
                      <a:pt x="11691" y="18088"/>
                      <a:pt x="11692" y="18079"/>
                      <a:pt x="11692" y="18072"/>
                    </a:cubicBezTo>
                    <a:cubicBezTo>
                      <a:pt x="11695" y="18052"/>
                      <a:pt x="11697" y="18034"/>
                      <a:pt x="11697" y="18014"/>
                    </a:cubicBezTo>
                    <a:cubicBezTo>
                      <a:pt x="11697" y="18006"/>
                      <a:pt x="11698" y="17999"/>
                      <a:pt x="11698" y="17990"/>
                    </a:cubicBezTo>
                    <a:lnTo>
                      <a:pt x="11704" y="17925"/>
                    </a:lnTo>
                    <a:cubicBezTo>
                      <a:pt x="11704" y="17919"/>
                      <a:pt x="11705" y="17913"/>
                      <a:pt x="11705" y="17909"/>
                    </a:cubicBezTo>
                    <a:cubicBezTo>
                      <a:pt x="11710" y="17881"/>
                      <a:pt x="11711" y="17856"/>
                      <a:pt x="11714" y="17829"/>
                    </a:cubicBezTo>
                    <a:lnTo>
                      <a:pt x="11714" y="17826"/>
                    </a:lnTo>
                    <a:lnTo>
                      <a:pt x="11717" y="17823"/>
                    </a:lnTo>
                    <a:cubicBezTo>
                      <a:pt x="11719" y="17820"/>
                      <a:pt x="11720" y="17814"/>
                      <a:pt x="11720" y="17810"/>
                    </a:cubicBezTo>
                    <a:cubicBezTo>
                      <a:pt x="11799" y="17182"/>
                      <a:pt x="11991" y="16590"/>
                      <a:pt x="12195" y="15962"/>
                    </a:cubicBezTo>
                    <a:cubicBezTo>
                      <a:pt x="12418" y="15281"/>
                      <a:pt x="12647" y="14579"/>
                      <a:pt x="12778" y="13719"/>
                    </a:cubicBezTo>
                    <a:cubicBezTo>
                      <a:pt x="12799" y="13553"/>
                      <a:pt x="12807" y="13394"/>
                      <a:pt x="12810" y="13247"/>
                    </a:cubicBezTo>
                    <a:cubicBezTo>
                      <a:pt x="12828" y="13161"/>
                      <a:pt x="12850" y="13063"/>
                      <a:pt x="12870" y="12961"/>
                    </a:cubicBezTo>
                    <a:lnTo>
                      <a:pt x="12871" y="12952"/>
                    </a:lnTo>
                    <a:cubicBezTo>
                      <a:pt x="13032" y="12811"/>
                      <a:pt x="13205" y="12665"/>
                      <a:pt x="13403" y="12505"/>
                    </a:cubicBezTo>
                    <a:cubicBezTo>
                      <a:pt x="13593" y="12352"/>
                      <a:pt x="13794" y="12191"/>
                      <a:pt x="14056" y="11987"/>
                    </a:cubicBezTo>
                    <a:cubicBezTo>
                      <a:pt x="15872" y="10572"/>
                      <a:pt x="17572" y="9400"/>
                      <a:pt x="19253" y="8412"/>
                    </a:cubicBezTo>
                    <a:cubicBezTo>
                      <a:pt x="20855" y="7468"/>
                      <a:pt x="22460" y="6682"/>
                      <a:pt x="24021" y="6078"/>
                    </a:cubicBezTo>
                    <a:cubicBezTo>
                      <a:pt x="24099" y="6063"/>
                      <a:pt x="24178" y="6047"/>
                      <a:pt x="24248" y="6018"/>
                    </a:cubicBezTo>
                    <a:close/>
                    <a:moveTo>
                      <a:pt x="33571" y="14801"/>
                    </a:moveTo>
                    <a:cubicBezTo>
                      <a:pt x="33587" y="14801"/>
                      <a:pt x="33602" y="14804"/>
                      <a:pt x="33618" y="14812"/>
                    </a:cubicBezTo>
                    <a:cubicBezTo>
                      <a:pt x="33656" y="14834"/>
                      <a:pt x="33724" y="14866"/>
                      <a:pt x="33798" y="14885"/>
                    </a:cubicBezTo>
                    <a:cubicBezTo>
                      <a:pt x="33771" y="15105"/>
                      <a:pt x="33803" y="15350"/>
                      <a:pt x="33890" y="15594"/>
                    </a:cubicBezTo>
                    <a:cubicBezTo>
                      <a:pt x="33893" y="15605"/>
                      <a:pt x="33895" y="15612"/>
                      <a:pt x="33899" y="15619"/>
                    </a:cubicBezTo>
                    <a:cubicBezTo>
                      <a:pt x="33902" y="15627"/>
                      <a:pt x="33905" y="15634"/>
                      <a:pt x="33908" y="15641"/>
                    </a:cubicBezTo>
                    <a:cubicBezTo>
                      <a:pt x="34083" y="16089"/>
                      <a:pt x="34422" y="16466"/>
                      <a:pt x="34801" y="16635"/>
                    </a:cubicBezTo>
                    <a:cubicBezTo>
                      <a:pt x="34832" y="16994"/>
                      <a:pt x="34572" y="17129"/>
                      <a:pt x="34265" y="17273"/>
                    </a:cubicBezTo>
                    <a:lnTo>
                      <a:pt x="34233" y="17289"/>
                    </a:lnTo>
                    <a:cubicBezTo>
                      <a:pt x="34221" y="17295"/>
                      <a:pt x="34212" y="17298"/>
                      <a:pt x="34201" y="17304"/>
                    </a:cubicBezTo>
                    <a:cubicBezTo>
                      <a:pt x="34192" y="17307"/>
                      <a:pt x="34183" y="17313"/>
                      <a:pt x="34174" y="17317"/>
                    </a:cubicBezTo>
                    <a:lnTo>
                      <a:pt x="34171" y="17317"/>
                    </a:lnTo>
                    <a:cubicBezTo>
                      <a:pt x="34170" y="17319"/>
                      <a:pt x="34169" y="17319"/>
                      <a:pt x="34164" y="17320"/>
                    </a:cubicBezTo>
                    <a:cubicBezTo>
                      <a:pt x="34104" y="17358"/>
                      <a:pt x="34043" y="17399"/>
                      <a:pt x="33981" y="17438"/>
                    </a:cubicBezTo>
                    <a:cubicBezTo>
                      <a:pt x="33121" y="18009"/>
                      <a:pt x="32331" y="18697"/>
                      <a:pt x="31566" y="19365"/>
                    </a:cubicBezTo>
                    <a:lnTo>
                      <a:pt x="31424" y="19486"/>
                    </a:lnTo>
                    <a:cubicBezTo>
                      <a:pt x="30557" y="20248"/>
                      <a:pt x="29614" y="20949"/>
                      <a:pt x="28702" y="21628"/>
                    </a:cubicBezTo>
                    <a:cubicBezTo>
                      <a:pt x="28259" y="21959"/>
                      <a:pt x="27801" y="22297"/>
                      <a:pt x="27357" y="22641"/>
                    </a:cubicBezTo>
                    <a:cubicBezTo>
                      <a:pt x="26953" y="22967"/>
                      <a:pt x="26559" y="23311"/>
                      <a:pt x="26262" y="23574"/>
                    </a:cubicBezTo>
                    <a:lnTo>
                      <a:pt x="26258" y="23578"/>
                    </a:lnTo>
                    <a:cubicBezTo>
                      <a:pt x="26229" y="23609"/>
                      <a:pt x="26189" y="23644"/>
                      <a:pt x="26147" y="23679"/>
                    </a:cubicBezTo>
                    <a:cubicBezTo>
                      <a:pt x="26038" y="23770"/>
                      <a:pt x="25914" y="23877"/>
                      <a:pt x="25885" y="24008"/>
                    </a:cubicBezTo>
                    <a:lnTo>
                      <a:pt x="25883" y="24011"/>
                    </a:lnTo>
                    <a:cubicBezTo>
                      <a:pt x="25883" y="24014"/>
                      <a:pt x="25880" y="24017"/>
                      <a:pt x="25879" y="24018"/>
                    </a:cubicBezTo>
                    <a:cubicBezTo>
                      <a:pt x="25877" y="24024"/>
                      <a:pt x="25876" y="24030"/>
                      <a:pt x="25871" y="24036"/>
                    </a:cubicBezTo>
                    <a:cubicBezTo>
                      <a:pt x="25864" y="24056"/>
                      <a:pt x="25858" y="24078"/>
                      <a:pt x="25854" y="24098"/>
                    </a:cubicBezTo>
                    <a:cubicBezTo>
                      <a:pt x="25796" y="24302"/>
                      <a:pt x="25755" y="24511"/>
                      <a:pt x="25718" y="24706"/>
                    </a:cubicBezTo>
                    <a:cubicBezTo>
                      <a:pt x="25581" y="25502"/>
                      <a:pt x="25513" y="26210"/>
                      <a:pt x="25511" y="26865"/>
                    </a:cubicBezTo>
                    <a:cubicBezTo>
                      <a:pt x="25061" y="26312"/>
                      <a:pt x="24595" y="25748"/>
                      <a:pt x="23903" y="25516"/>
                    </a:cubicBezTo>
                    <a:cubicBezTo>
                      <a:pt x="23768" y="25282"/>
                      <a:pt x="23601" y="25065"/>
                      <a:pt x="23436" y="24855"/>
                    </a:cubicBezTo>
                    <a:cubicBezTo>
                      <a:pt x="23311" y="24693"/>
                      <a:pt x="23181" y="24525"/>
                      <a:pt x="23067" y="24352"/>
                    </a:cubicBezTo>
                    <a:lnTo>
                      <a:pt x="23066" y="24351"/>
                    </a:lnTo>
                    <a:cubicBezTo>
                      <a:pt x="22995" y="24251"/>
                      <a:pt x="22926" y="24155"/>
                      <a:pt x="22856" y="24056"/>
                    </a:cubicBezTo>
                    <a:cubicBezTo>
                      <a:pt x="22680" y="23808"/>
                      <a:pt x="22496" y="23552"/>
                      <a:pt x="22310" y="23306"/>
                    </a:cubicBezTo>
                    <a:cubicBezTo>
                      <a:pt x="22299" y="23120"/>
                      <a:pt x="22291" y="22938"/>
                      <a:pt x="22280" y="22737"/>
                    </a:cubicBezTo>
                    <a:cubicBezTo>
                      <a:pt x="22301" y="22648"/>
                      <a:pt x="22312" y="22539"/>
                      <a:pt x="22312" y="22401"/>
                    </a:cubicBezTo>
                    <a:cubicBezTo>
                      <a:pt x="22312" y="22307"/>
                      <a:pt x="22308" y="22217"/>
                      <a:pt x="22305" y="22143"/>
                    </a:cubicBezTo>
                    <a:cubicBezTo>
                      <a:pt x="22302" y="22096"/>
                      <a:pt x="22301" y="22058"/>
                      <a:pt x="22301" y="22027"/>
                    </a:cubicBezTo>
                    <a:cubicBezTo>
                      <a:pt x="22298" y="21874"/>
                      <a:pt x="22273" y="21720"/>
                      <a:pt x="22228" y="21560"/>
                    </a:cubicBezTo>
                    <a:lnTo>
                      <a:pt x="22228" y="21560"/>
                    </a:lnTo>
                    <a:cubicBezTo>
                      <a:pt x="22416" y="21632"/>
                      <a:pt x="22611" y="21676"/>
                      <a:pt x="22805" y="21686"/>
                    </a:cubicBezTo>
                    <a:cubicBezTo>
                      <a:pt x="22839" y="21691"/>
                      <a:pt x="22874" y="21692"/>
                      <a:pt x="22914" y="21692"/>
                    </a:cubicBezTo>
                    <a:lnTo>
                      <a:pt x="22917" y="21692"/>
                    </a:lnTo>
                    <a:cubicBezTo>
                      <a:pt x="22922" y="21692"/>
                      <a:pt x="22928" y="21691"/>
                      <a:pt x="22933" y="21691"/>
                    </a:cubicBezTo>
                    <a:lnTo>
                      <a:pt x="22942" y="21691"/>
                    </a:lnTo>
                    <a:cubicBezTo>
                      <a:pt x="23349" y="21691"/>
                      <a:pt x="23771" y="21530"/>
                      <a:pt x="24105" y="21249"/>
                    </a:cubicBezTo>
                    <a:lnTo>
                      <a:pt x="24108" y="21246"/>
                    </a:lnTo>
                    <a:cubicBezTo>
                      <a:pt x="24137" y="21217"/>
                      <a:pt x="24181" y="21178"/>
                      <a:pt x="24232" y="21133"/>
                    </a:cubicBezTo>
                    <a:cubicBezTo>
                      <a:pt x="24331" y="21048"/>
                      <a:pt x="24452" y="20942"/>
                      <a:pt x="24539" y="20832"/>
                    </a:cubicBezTo>
                    <a:cubicBezTo>
                      <a:pt x="24806" y="20794"/>
                      <a:pt x="25082" y="20735"/>
                      <a:pt x="25385" y="20650"/>
                    </a:cubicBezTo>
                    <a:lnTo>
                      <a:pt x="25399" y="20647"/>
                    </a:lnTo>
                    <a:lnTo>
                      <a:pt x="25399" y="20647"/>
                    </a:lnTo>
                    <a:cubicBezTo>
                      <a:pt x="25439" y="20816"/>
                      <a:pt x="25460" y="21118"/>
                      <a:pt x="25016" y="21564"/>
                    </a:cubicBezTo>
                    <a:lnTo>
                      <a:pt x="25013" y="21567"/>
                    </a:lnTo>
                    <a:cubicBezTo>
                      <a:pt x="24873" y="21720"/>
                      <a:pt x="24700" y="21850"/>
                      <a:pt x="24532" y="21975"/>
                    </a:cubicBezTo>
                    <a:lnTo>
                      <a:pt x="24515" y="21987"/>
                    </a:lnTo>
                    <a:cubicBezTo>
                      <a:pt x="24509" y="21990"/>
                      <a:pt x="24506" y="21991"/>
                      <a:pt x="24502" y="21994"/>
                    </a:cubicBezTo>
                    <a:lnTo>
                      <a:pt x="24485" y="22007"/>
                    </a:lnTo>
                    <a:cubicBezTo>
                      <a:pt x="24262" y="22169"/>
                      <a:pt x="24035" y="22336"/>
                      <a:pt x="23860" y="22561"/>
                    </a:cubicBezTo>
                    <a:cubicBezTo>
                      <a:pt x="23799" y="22641"/>
                      <a:pt x="23738" y="22769"/>
                      <a:pt x="23758" y="22883"/>
                    </a:cubicBezTo>
                    <a:cubicBezTo>
                      <a:pt x="23770" y="22946"/>
                      <a:pt x="23802" y="22995"/>
                      <a:pt x="23853" y="23027"/>
                    </a:cubicBezTo>
                    <a:cubicBezTo>
                      <a:pt x="23882" y="23046"/>
                      <a:pt x="23919" y="23061"/>
                      <a:pt x="23961" y="23068"/>
                    </a:cubicBezTo>
                    <a:cubicBezTo>
                      <a:pt x="23997" y="23072"/>
                      <a:pt x="24035" y="23077"/>
                      <a:pt x="24072" y="23077"/>
                    </a:cubicBezTo>
                    <a:cubicBezTo>
                      <a:pt x="24343" y="23077"/>
                      <a:pt x="24602" y="22934"/>
                      <a:pt x="24815" y="22816"/>
                    </a:cubicBezTo>
                    <a:cubicBezTo>
                      <a:pt x="24879" y="22779"/>
                      <a:pt x="24936" y="22736"/>
                      <a:pt x="24994" y="22693"/>
                    </a:cubicBezTo>
                    <a:cubicBezTo>
                      <a:pt x="25016" y="22677"/>
                      <a:pt x="25026" y="22654"/>
                      <a:pt x="25028" y="22628"/>
                    </a:cubicBezTo>
                    <a:cubicBezTo>
                      <a:pt x="25031" y="22605"/>
                      <a:pt x="25020" y="22583"/>
                      <a:pt x="25006" y="22565"/>
                    </a:cubicBezTo>
                    <a:cubicBezTo>
                      <a:pt x="25004" y="22561"/>
                      <a:pt x="25001" y="22559"/>
                      <a:pt x="24998" y="22555"/>
                    </a:cubicBezTo>
                    <a:cubicBezTo>
                      <a:pt x="24997" y="22554"/>
                      <a:pt x="24994" y="22552"/>
                      <a:pt x="24991" y="22551"/>
                    </a:cubicBezTo>
                    <a:cubicBezTo>
                      <a:pt x="24975" y="22538"/>
                      <a:pt x="24956" y="22531"/>
                      <a:pt x="24937" y="22531"/>
                    </a:cubicBezTo>
                    <a:cubicBezTo>
                      <a:pt x="24919" y="22531"/>
                      <a:pt x="24902" y="22537"/>
                      <a:pt x="24886" y="22548"/>
                    </a:cubicBezTo>
                    <a:cubicBezTo>
                      <a:pt x="24704" y="22676"/>
                      <a:pt x="24434" y="22822"/>
                      <a:pt x="24134" y="22839"/>
                    </a:cubicBezTo>
                    <a:cubicBezTo>
                      <a:pt x="25242" y="22354"/>
                      <a:pt x="25704" y="21729"/>
                      <a:pt x="25895" y="21262"/>
                    </a:cubicBezTo>
                    <a:cubicBezTo>
                      <a:pt x="25973" y="21291"/>
                      <a:pt x="26051" y="21316"/>
                      <a:pt x="26125" y="21338"/>
                    </a:cubicBezTo>
                    <a:cubicBezTo>
                      <a:pt x="26170" y="21351"/>
                      <a:pt x="26213" y="21360"/>
                      <a:pt x="26252" y="21370"/>
                    </a:cubicBezTo>
                    <a:cubicBezTo>
                      <a:pt x="26473" y="21417"/>
                      <a:pt x="26696" y="21439"/>
                      <a:pt x="26919" y="21439"/>
                    </a:cubicBezTo>
                    <a:cubicBezTo>
                      <a:pt x="27651" y="21439"/>
                      <a:pt x="28383" y="21189"/>
                      <a:pt x="29028" y="20710"/>
                    </a:cubicBezTo>
                    <a:cubicBezTo>
                      <a:pt x="29790" y="20146"/>
                      <a:pt x="30354" y="19317"/>
                      <a:pt x="30592" y="18419"/>
                    </a:cubicBezTo>
                    <a:cubicBezTo>
                      <a:pt x="30598" y="18423"/>
                      <a:pt x="30602" y="18429"/>
                      <a:pt x="30607" y="18436"/>
                    </a:cubicBezTo>
                    <a:cubicBezTo>
                      <a:pt x="30610" y="18442"/>
                      <a:pt x="30615" y="18445"/>
                      <a:pt x="30620" y="18451"/>
                    </a:cubicBezTo>
                    <a:cubicBezTo>
                      <a:pt x="30628" y="18460"/>
                      <a:pt x="30637" y="18470"/>
                      <a:pt x="30644" y="18479"/>
                    </a:cubicBezTo>
                    <a:lnTo>
                      <a:pt x="30652" y="18486"/>
                    </a:lnTo>
                    <a:lnTo>
                      <a:pt x="30653" y="18487"/>
                    </a:lnTo>
                    <a:cubicBezTo>
                      <a:pt x="30794" y="18629"/>
                      <a:pt x="30948" y="18707"/>
                      <a:pt x="31090" y="18707"/>
                    </a:cubicBezTo>
                    <a:cubicBezTo>
                      <a:pt x="31100" y="18707"/>
                      <a:pt x="31110" y="18707"/>
                      <a:pt x="31120" y="18706"/>
                    </a:cubicBezTo>
                    <a:cubicBezTo>
                      <a:pt x="31248" y="18697"/>
                      <a:pt x="31359" y="18627"/>
                      <a:pt x="31453" y="18501"/>
                    </a:cubicBezTo>
                    <a:cubicBezTo>
                      <a:pt x="31637" y="18237"/>
                      <a:pt x="31657" y="17896"/>
                      <a:pt x="31676" y="17597"/>
                    </a:cubicBezTo>
                    <a:cubicBezTo>
                      <a:pt x="31678" y="17575"/>
                      <a:pt x="31678" y="17555"/>
                      <a:pt x="31679" y="17533"/>
                    </a:cubicBezTo>
                    <a:cubicBezTo>
                      <a:pt x="31681" y="17526"/>
                      <a:pt x="31684" y="17518"/>
                      <a:pt x="31684" y="17511"/>
                    </a:cubicBezTo>
                    <a:cubicBezTo>
                      <a:pt x="31665" y="17116"/>
                      <a:pt x="31596" y="16714"/>
                      <a:pt x="31480" y="16314"/>
                    </a:cubicBezTo>
                    <a:cubicBezTo>
                      <a:pt x="31499" y="16300"/>
                      <a:pt x="31519" y="16287"/>
                      <a:pt x="31534" y="16274"/>
                    </a:cubicBezTo>
                    <a:lnTo>
                      <a:pt x="31541" y="16269"/>
                    </a:lnTo>
                    <a:cubicBezTo>
                      <a:pt x="31845" y="16072"/>
                      <a:pt x="32138" y="15848"/>
                      <a:pt x="32409" y="15638"/>
                    </a:cubicBezTo>
                    <a:cubicBezTo>
                      <a:pt x="32514" y="15564"/>
                      <a:pt x="32621" y="15492"/>
                      <a:pt x="32726" y="15421"/>
                    </a:cubicBezTo>
                    <a:cubicBezTo>
                      <a:pt x="32989" y="15243"/>
                      <a:pt x="33265" y="15060"/>
                      <a:pt x="33502" y="14823"/>
                    </a:cubicBezTo>
                    <a:cubicBezTo>
                      <a:pt x="33524" y="14809"/>
                      <a:pt x="33548" y="14801"/>
                      <a:pt x="33571" y="14801"/>
                    </a:cubicBezTo>
                    <a:close/>
                    <a:moveTo>
                      <a:pt x="18240" y="20974"/>
                    </a:moveTo>
                    <a:cubicBezTo>
                      <a:pt x="18868" y="20974"/>
                      <a:pt x="19549" y="21394"/>
                      <a:pt x="20053" y="21755"/>
                    </a:cubicBezTo>
                    <a:cubicBezTo>
                      <a:pt x="21065" y="22500"/>
                      <a:pt x="21808" y="23552"/>
                      <a:pt x="22527" y="24571"/>
                    </a:cubicBezTo>
                    <a:cubicBezTo>
                      <a:pt x="22753" y="24891"/>
                      <a:pt x="22986" y="25221"/>
                      <a:pt x="23225" y="25538"/>
                    </a:cubicBezTo>
                    <a:cubicBezTo>
                      <a:pt x="23245" y="25562"/>
                      <a:pt x="23263" y="25588"/>
                      <a:pt x="23283" y="25613"/>
                    </a:cubicBezTo>
                    <a:cubicBezTo>
                      <a:pt x="23347" y="25699"/>
                      <a:pt x="23414" y="25786"/>
                      <a:pt x="23506" y="25852"/>
                    </a:cubicBezTo>
                    <a:cubicBezTo>
                      <a:pt x="23569" y="25897"/>
                      <a:pt x="23640" y="25903"/>
                      <a:pt x="23704" y="25908"/>
                    </a:cubicBezTo>
                    <a:cubicBezTo>
                      <a:pt x="23735" y="25910"/>
                      <a:pt x="23763" y="25913"/>
                      <a:pt x="23787" y="25919"/>
                    </a:cubicBezTo>
                    <a:cubicBezTo>
                      <a:pt x="23975" y="25964"/>
                      <a:pt x="24143" y="26099"/>
                      <a:pt x="24267" y="26212"/>
                    </a:cubicBezTo>
                    <a:cubicBezTo>
                      <a:pt x="24618" y="26575"/>
                      <a:pt x="24927" y="26987"/>
                      <a:pt x="25226" y="27385"/>
                    </a:cubicBezTo>
                    <a:cubicBezTo>
                      <a:pt x="25418" y="27644"/>
                      <a:pt x="25619" y="27912"/>
                      <a:pt x="25831" y="28165"/>
                    </a:cubicBezTo>
                    <a:cubicBezTo>
                      <a:pt x="26006" y="28369"/>
                      <a:pt x="26178" y="28580"/>
                      <a:pt x="26345" y="28787"/>
                    </a:cubicBezTo>
                    <a:cubicBezTo>
                      <a:pt x="26628" y="29131"/>
                      <a:pt x="26919" y="29488"/>
                      <a:pt x="27227" y="29822"/>
                    </a:cubicBezTo>
                    <a:cubicBezTo>
                      <a:pt x="27230" y="29825"/>
                      <a:pt x="27233" y="29829"/>
                      <a:pt x="27234" y="29832"/>
                    </a:cubicBezTo>
                    <a:cubicBezTo>
                      <a:pt x="27292" y="29894"/>
                      <a:pt x="27348" y="29953"/>
                      <a:pt x="27402" y="30008"/>
                    </a:cubicBezTo>
                    <a:cubicBezTo>
                      <a:pt x="27153" y="30231"/>
                      <a:pt x="26830" y="30348"/>
                      <a:pt x="26495" y="30457"/>
                    </a:cubicBezTo>
                    <a:cubicBezTo>
                      <a:pt x="26457" y="30470"/>
                      <a:pt x="26415" y="30482"/>
                      <a:pt x="26370" y="30495"/>
                    </a:cubicBezTo>
                    <a:cubicBezTo>
                      <a:pt x="26202" y="30543"/>
                      <a:pt x="26049" y="30577"/>
                      <a:pt x="25898" y="30603"/>
                    </a:cubicBezTo>
                    <a:lnTo>
                      <a:pt x="25892" y="30603"/>
                    </a:lnTo>
                    <a:lnTo>
                      <a:pt x="25867" y="30606"/>
                    </a:lnTo>
                    <a:lnTo>
                      <a:pt x="25861" y="30606"/>
                    </a:lnTo>
                    <a:cubicBezTo>
                      <a:pt x="25860" y="30606"/>
                      <a:pt x="25855" y="30609"/>
                      <a:pt x="25854" y="30609"/>
                    </a:cubicBezTo>
                    <a:cubicBezTo>
                      <a:pt x="25748" y="30625"/>
                      <a:pt x="25644" y="30635"/>
                      <a:pt x="25544" y="30639"/>
                    </a:cubicBezTo>
                    <a:cubicBezTo>
                      <a:pt x="25514" y="30641"/>
                      <a:pt x="25488" y="30641"/>
                      <a:pt x="25459" y="30641"/>
                    </a:cubicBezTo>
                    <a:lnTo>
                      <a:pt x="25402" y="30641"/>
                    </a:lnTo>
                    <a:cubicBezTo>
                      <a:pt x="25272" y="30639"/>
                      <a:pt x="25146" y="30628"/>
                      <a:pt x="25025" y="30606"/>
                    </a:cubicBezTo>
                    <a:cubicBezTo>
                      <a:pt x="25012" y="30604"/>
                      <a:pt x="25000" y="30601"/>
                      <a:pt x="24987" y="30598"/>
                    </a:cubicBezTo>
                    <a:cubicBezTo>
                      <a:pt x="24980" y="30597"/>
                      <a:pt x="24974" y="30597"/>
                      <a:pt x="24966" y="30595"/>
                    </a:cubicBezTo>
                    <a:cubicBezTo>
                      <a:pt x="24917" y="30584"/>
                      <a:pt x="24869" y="30574"/>
                      <a:pt x="24819" y="30559"/>
                    </a:cubicBezTo>
                    <a:lnTo>
                      <a:pt x="24815" y="30558"/>
                    </a:lnTo>
                    <a:cubicBezTo>
                      <a:pt x="24800" y="30553"/>
                      <a:pt x="24786" y="30547"/>
                      <a:pt x="24771" y="30544"/>
                    </a:cubicBezTo>
                    <a:cubicBezTo>
                      <a:pt x="24762" y="30540"/>
                      <a:pt x="24754" y="30539"/>
                      <a:pt x="24743" y="30536"/>
                    </a:cubicBezTo>
                    <a:lnTo>
                      <a:pt x="24741" y="30533"/>
                    </a:lnTo>
                    <a:cubicBezTo>
                      <a:pt x="24732" y="30530"/>
                      <a:pt x="24720" y="30526"/>
                      <a:pt x="24711" y="30524"/>
                    </a:cubicBezTo>
                    <a:cubicBezTo>
                      <a:pt x="24691" y="30517"/>
                      <a:pt x="24671" y="30510"/>
                      <a:pt x="24649" y="30502"/>
                    </a:cubicBezTo>
                    <a:cubicBezTo>
                      <a:pt x="24593" y="30477"/>
                      <a:pt x="24561" y="30386"/>
                      <a:pt x="24535" y="30305"/>
                    </a:cubicBezTo>
                    <a:cubicBezTo>
                      <a:pt x="24522" y="30270"/>
                      <a:pt x="24512" y="30237"/>
                      <a:pt x="24496" y="30208"/>
                    </a:cubicBezTo>
                    <a:cubicBezTo>
                      <a:pt x="24480" y="30106"/>
                      <a:pt x="24452" y="29943"/>
                      <a:pt x="24332" y="29873"/>
                    </a:cubicBezTo>
                    <a:cubicBezTo>
                      <a:pt x="24327" y="29868"/>
                      <a:pt x="24319" y="29865"/>
                      <a:pt x="24312" y="29861"/>
                    </a:cubicBezTo>
                    <a:cubicBezTo>
                      <a:pt x="24309" y="29860"/>
                      <a:pt x="24305" y="29858"/>
                      <a:pt x="24302" y="29858"/>
                    </a:cubicBezTo>
                    <a:cubicBezTo>
                      <a:pt x="24297" y="29855"/>
                      <a:pt x="24295" y="29854"/>
                      <a:pt x="24290" y="29854"/>
                    </a:cubicBezTo>
                    <a:cubicBezTo>
                      <a:pt x="24281" y="29851"/>
                      <a:pt x="24273" y="29848"/>
                      <a:pt x="24262" y="29846"/>
                    </a:cubicBezTo>
                    <a:cubicBezTo>
                      <a:pt x="24261" y="29846"/>
                      <a:pt x="24258" y="29845"/>
                      <a:pt x="24255" y="29845"/>
                    </a:cubicBezTo>
                    <a:cubicBezTo>
                      <a:pt x="24254" y="29845"/>
                      <a:pt x="24251" y="29843"/>
                      <a:pt x="24248" y="29843"/>
                    </a:cubicBezTo>
                    <a:cubicBezTo>
                      <a:pt x="24222" y="29817"/>
                      <a:pt x="24194" y="29792"/>
                      <a:pt x="24165" y="29768"/>
                    </a:cubicBezTo>
                    <a:cubicBezTo>
                      <a:pt x="24153" y="29759"/>
                      <a:pt x="24143" y="29749"/>
                      <a:pt x="24131" y="29739"/>
                    </a:cubicBezTo>
                    <a:cubicBezTo>
                      <a:pt x="24058" y="29673"/>
                      <a:pt x="23989" y="29607"/>
                      <a:pt x="23916" y="29542"/>
                    </a:cubicBezTo>
                    <a:cubicBezTo>
                      <a:pt x="23347" y="29030"/>
                      <a:pt x="22758" y="28503"/>
                      <a:pt x="22305" y="27886"/>
                    </a:cubicBezTo>
                    <a:cubicBezTo>
                      <a:pt x="22108" y="27621"/>
                      <a:pt x="21950" y="27359"/>
                      <a:pt x="21821" y="27086"/>
                    </a:cubicBezTo>
                    <a:cubicBezTo>
                      <a:pt x="21775" y="26937"/>
                      <a:pt x="21674" y="26837"/>
                      <a:pt x="21553" y="26819"/>
                    </a:cubicBezTo>
                    <a:cubicBezTo>
                      <a:pt x="20913" y="26283"/>
                      <a:pt x="20268" y="25665"/>
                      <a:pt x="19638" y="24983"/>
                    </a:cubicBezTo>
                    <a:cubicBezTo>
                      <a:pt x="19635" y="24980"/>
                      <a:pt x="19634" y="24979"/>
                      <a:pt x="19631" y="24977"/>
                    </a:cubicBezTo>
                    <a:cubicBezTo>
                      <a:pt x="19578" y="24935"/>
                      <a:pt x="19500" y="24840"/>
                      <a:pt x="19417" y="24743"/>
                    </a:cubicBezTo>
                    <a:cubicBezTo>
                      <a:pt x="19268" y="24562"/>
                      <a:pt x="19099" y="24359"/>
                      <a:pt x="18931" y="24272"/>
                    </a:cubicBezTo>
                    <a:cubicBezTo>
                      <a:pt x="18918" y="24265"/>
                      <a:pt x="18907" y="24259"/>
                      <a:pt x="18895" y="24256"/>
                    </a:cubicBezTo>
                    <a:lnTo>
                      <a:pt x="18890" y="24254"/>
                    </a:lnTo>
                    <a:cubicBezTo>
                      <a:pt x="18888" y="24251"/>
                      <a:pt x="18883" y="24250"/>
                      <a:pt x="18880" y="24250"/>
                    </a:cubicBezTo>
                    <a:lnTo>
                      <a:pt x="18874" y="24249"/>
                    </a:lnTo>
                    <a:lnTo>
                      <a:pt x="18858" y="24243"/>
                    </a:lnTo>
                    <a:lnTo>
                      <a:pt x="18854" y="24243"/>
                    </a:lnTo>
                    <a:cubicBezTo>
                      <a:pt x="18851" y="24241"/>
                      <a:pt x="18848" y="24241"/>
                      <a:pt x="18845" y="24241"/>
                    </a:cubicBezTo>
                    <a:cubicBezTo>
                      <a:pt x="18844" y="24241"/>
                      <a:pt x="18839" y="24240"/>
                      <a:pt x="18837" y="24240"/>
                    </a:cubicBezTo>
                    <a:cubicBezTo>
                      <a:pt x="18831" y="24237"/>
                      <a:pt x="18825" y="24237"/>
                      <a:pt x="18819" y="24235"/>
                    </a:cubicBezTo>
                    <a:lnTo>
                      <a:pt x="18812" y="24235"/>
                    </a:lnTo>
                    <a:cubicBezTo>
                      <a:pt x="18809" y="24235"/>
                      <a:pt x="18807" y="24235"/>
                      <a:pt x="18804" y="24234"/>
                    </a:cubicBezTo>
                    <a:lnTo>
                      <a:pt x="18802" y="24234"/>
                    </a:lnTo>
                    <a:cubicBezTo>
                      <a:pt x="18794" y="24234"/>
                      <a:pt x="18788" y="24232"/>
                      <a:pt x="18783" y="24232"/>
                    </a:cubicBezTo>
                    <a:lnTo>
                      <a:pt x="18781" y="24232"/>
                    </a:lnTo>
                    <a:cubicBezTo>
                      <a:pt x="18720" y="24232"/>
                      <a:pt x="18665" y="24250"/>
                      <a:pt x="18615" y="24292"/>
                    </a:cubicBezTo>
                    <a:lnTo>
                      <a:pt x="18608" y="24300"/>
                    </a:lnTo>
                    <a:cubicBezTo>
                      <a:pt x="18404" y="24536"/>
                      <a:pt x="18710" y="24839"/>
                      <a:pt x="18889" y="25006"/>
                    </a:cubicBezTo>
                    <a:cubicBezTo>
                      <a:pt x="18890" y="25012"/>
                      <a:pt x="18895" y="25015"/>
                      <a:pt x="18898" y="25019"/>
                    </a:cubicBezTo>
                    <a:cubicBezTo>
                      <a:pt x="18924" y="25044"/>
                      <a:pt x="18949" y="25068"/>
                      <a:pt x="18975" y="25092"/>
                    </a:cubicBezTo>
                    <a:cubicBezTo>
                      <a:pt x="19062" y="25174"/>
                      <a:pt x="19144" y="25250"/>
                      <a:pt x="19186" y="25308"/>
                    </a:cubicBezTo>
                    <a:lnTo>
                      <a:pt x="19189" y="25314"/>
                    </a:lnTo>
                    <a:cubicBezTo>
                      <a:pt x="19213" y="25340"/>
                      <a:pt x="19237" y="25366"/>
                      <a:pt x="19262" y="25393"/>
                    </a:cubicBezTo>
                    <a:cubicBezTo>
                      <a:pt x="19326" y="25460"/>
                      <a:pt x="19393" y="25530"/>
                      <a:pt x="19466" y="25602"/>
                    </a:cubicBezTo>
                    <a:cubicBezTo>
                      <a:pt x="19479" y="25613"/>
                      <a:pt x="19489" y="25626"/>
                      <a:pt x="19501" y="25636"/>
                    </a:cubicBezTo>
                    <a:cubicBezTo>
                      <a:pt x="19858" y="25989"/>
                      <a:pt x="20247" y="26312"/>
                      <a:pt x="20625" y="26626"/>
                    </a:cubicBezTo>
                    <a:cubicBezTo>
                      <a:pt x="20819" y="26786"/>
                      <a:pt x="21017" y="26952"/>
                      <a:pt x="21209" y="27120"/>
                    </a:cubicBezTo>
                    <a:cubicBezTo>
                      <a:pt x="21237" y="27382"/>
                      <a:pt x="21391" y="27606"/>
                      <a:pt x="21542" y="27821"/>
                    </a:cubicBezTo>
                    <a:cubicBezTo>
                      <a:pt x="21594" y="27898"/>
                      <a:pt x="21644" y="27968"/>
                      <a:pt x="21689" y="28044"/>
                    </a:cubicBezTo>
                    <a:lnTo>
                      <a:pt x="21689" y="28045"/>
                    </a:lnTo>
                    <a:lnTo>
                      <a:pt x="21692" y="28046"/>
                    </a:lnTo>
                    <a:lnTo>
                      <a:pt x="21695" y="28052"/>
                    </a:lnTo>
                    <a:cubicBezTo>
                      <a:pt x="22202" y="28772"/>
                      <a:pt x="22903" y="29313"/>
                      <a:pt x="23580" y="29838"/>
                    </a:cubicBezTo>
                    <a:lnTo>
                      <a:pt x="23849" y="30045"/>
                    </a:lnTo>
                    <a:cubicBezTo>
                      <a:pt x="23865" y="30058"/>
                      <a:pt x="23881" y="30071"/>
                      <a:pt x="23900" y="30085"/>
                    </a:cubicBezTo>
                    <a:lnTo>
                      <a:pt x="23900" y="30087"/>
                    </a:lnTo>
                    <a:cubicBezTo>
                      <a:pt x="23897" y="30094"/>
                      <a:pt x="23897" y="30103"/>
                      <a:pt x="23895" y="30113"/>
                    </a:cubicBezTo>
                    <a:lnTo>
                      <a:pt x="23895" y="30120"/>
                    </a:lnTo>
                    <a:cubicBezTo>
                      <a:pt x="23895" y="30125"/>
                      <a:pt x="23895" y="30131"/>
                      <a:pt x="23894" y="30136"/>
                    </a:cubicBezTo>
                    <a:cubicBezTo>
                      <a:pt x="22894" y="30645"/>
                      <a:pt x="21766" y="30837"/>
                      <a:pt x="20504" y="31020"/>
                    </a:cubicBezTo>
                    <a:lnTo>
                      <a:pt x="20478" y="31024"/>
                    </a:lnTo>
                    <a:cubicBezTo>
                      <a:pt x="20396" y="31034"/>
                      <a:pt x="20316" y="31046"/>
                      <a:pt x="20234" y="31056"/>
                    </a:cubicBezTo>
                    <a:lnTo>
                      <a:pt x="20227" y="31056"/>
                    </a:lnTo>
                    <a:cubicBezTo>
                      <a:pt x="19586" y="31141"/>
                      <a:pt x="18904" y="31224"/>
                      <a:pt x="18235" y="31224"/>
                    </a:cubicBezTo>
                    <a:lnTo>
                      <a:pt x="18220" y="31224"/>
                    </a:lnTo>
                    <a:cubicBezTo>
                      <a:pt x="18217" y="31224"/>
                      <a:pt x="18211" y="31224"/>
                      <a:pt x="18208" y="31225"/>
                    </a:cubicBezTo>
                    <a:cubicBezTo>
                      <a:pt x="17526" y="31222"/>
                      <a:pt x="16940" y="31135"/>
                      <a:pt x="16419" y="30955"/>
                    </a:cubicBezTo>
                    <a:lnTo>
                      <a:pt x="16404" y="30951"/>
                    </a:lnTo>
                    <a:cubicBezTo>
                      <a:pt x="16369" y="30937"/>
                      <a:pt x="16324" y="30918"/>
                      <a:pt x="16288" y="30896"/>
                    </a:cubicBezTo>
                    <a:cubicBezTo>
                      <a:pt x="16339" y="30788"/>
                      <a:pt x="16368" y="30667"/>
                      <a:pt x="16374" y="30531"/>
                    </a:cubicBezTo>
                    <a:lnTo>
                      <a:pt x="16374" y="30530"/>
                    </a:lnTo>
                    <a:cubicBezTo>
                      <a:pt x="16376" y="30448"/>
                      <a:pt x="16372" y="30358"/>
                      <a:pt x="16358" y="30263"/>
                    </a:cubicBezTo>
                    <a:cubicBezTo>
                      <a:pt x="16289" y="29615"/>
                      <a:pt x="16255" y="29029"/>
                      <a:pt x="16253" y="28469"/>
                    </a:cubicBezTo>
                    <a:cubicBezTo>
                      <a:pt x="16251" y="28264"/>
                      <a:pt x="16255" y="28051"/>
                      <a:pt x="16263" y="27834"/>
                    </a:cubicBezTo>
                    <a:cubicBezTo>
                      <a:pt x="16296" y="26828"/>
                      <a:pt x="16427" y="25833"/>
                      <a:pt x="16540" y="25081"/>
                    </a:cubicBezTo>
                    <a:lnTo>
                      <a:pt x="16557" y="24995"/>
                    </a:lnTo>
                    <a:cubicBezTo>
                      <a:pt x="16770" y="23773"/>
                      <a:pt x="16991" y="22508"/>
                      <a:pt x="17532" y="21358"/>
                    </a:cubicBezTo>
                    <a:cubicBezTo>
                      <a:pt x="17550" y="21322"/>
                      <a:pt x="17569" y="21286"/>
                      <a:pt x="17589" y="21249"/>
                    </a:cubicBezTo>
                    <a:cubicBezTo>
                      <a:pt x="17611" y="21210"/>
                      <a:pt x="17633" y="21166"/>
                      <a:pt x="17652" y="21124"/>
                    </a:cubicBezTo>
                    <a:cubicBezTo>
                      <a:pt x="17837" y="21018"/>
                      <a:pt x="18036" y="20974"/>
                      <a:pt x="18240" y="20974"/>
                    </a:cubicBezTo>
                    <a:close/>
                    <a:moveTo>
                      <a:pt x="32131" y="27968"/>
                    </a:moveTo>
                    <a:cubicBezTo>
                      <a:pt x="31707" y="28482"/>
                      <a:pt x="31421" y="29013"/>
                      <a:pt x="31260" y="29581"/>
                    </a:cubicBezTo>
                    <a:cubicBezTo>
                      <a:pt x="31248" y="29618"/>
                      <a:pt x="31238" y="29658"/>
                      <a:pt x="31226" y="29705"/>
                    </a:cubicBezTo>
                    <a:lnTo>
                      <a:pt x="31226" y="29706"/>
                    </a:lnTo>
                    <a:cubicBezTo>
                      <a:pt x="31203" y="29803"/>
                      <a:pt x="31188" y="29899"/>
                      <a:pt x="31176" y="29998"/>
                    </a:cubicBezTo>
                    <a:cubicBezTo>
                      <a:pt x="31176" y="30005"/>
                      <a:pt x="31175" y="30013"/>
                      <a:pt x="31175" y="30020"/>
                    </a:cubicBezTo>
                    <a:cubicBezTo>
                      <a:pt x="31174" y="30037"/>
                      <a:pt x="31172" y="30056"/>
                      <a:pt x="31169" y="30077"/>
                    </a:cubicBezTo>
                    <a:lnTo>
                      <a:pt x="31169" y="30091"/>
                    </a:lnTo>
                    <a:cubicBezTo>
                      <a:pt x="31169" y="30100"/>
                      <a:pt x="31169" y="30109"/>
                      <a:pt x="31168" y="30117"/>
                    </a:cubicBezTo>
                    <a:cubicBezTo>
                      <a:pt x="31166" y="30139"/>
                      <a:pt x="31166" y="30161"/>
                      <a:pt x="31166" y="30183"/>
                    </a:cubicBezTo>
                    <a:lnTo>
                      <a:pt x="31166" y="30211"/>
                    </a:lnTo>
                    <a:cubicBezTo>
                      <a:pt x="31166" y="30237"/>
                      <a:pt x="31166" y="30263"/>
                      <a:pt x="31168" y="30289"/>
                    </a:cubicBezTo>
                    <a:lnTo>
                      <a:pt x="31168" y="30298"/>
                    </a:lnTo>
                    <a:lnTo>
                      <a:pt x="31174" y="30386"/>
                    </a:lnTo>
                    <a:cubicBezTo>
                      <a:pt x="31174" y="30393"/>
                      <a:pt x="31175" y="30402"/>
                      <a:pt x="31175" y="30409"/>
                    </a:cubicBezTo>
                    <a:cubicBezTo>
                      <a:pt x="31176" y="30431"/>
                      <a:pt x="31179" y="30453"/>
                      <a:pt x="31182" y="30475"/>
                    </a:cubicBezTo>
                    <a:cubicBezTo>
                      <a:pt x="31184" y="30485"/>
                      <a:pt x="31184" y="30493"/>
                      <a:pt x="31187" y="30502"/>
                    </a:cubicBezTo>
                    <a:cubicBezTo>
                      <a:pt x="31190" y="30526"/>
                      <a:pt x="31194" y="30550"/>
                      <a:pt x="31197" y="30572"/>
                    </a:cubicBezTo>
                    <a:cubicBezTo>
                      <a:pt x="31198" y="30577"/>
                      <a:pt x="31198" y="30582"/>
                      <a:pt x="31201" y="30588"/>
                    </a:cubicBezTo>
                    <a:cubicBezTo>
                      <a:pt x="31206" y="30617"/>
                      <a:pt x="31211" y="30645"/>
                      <a:pt x="31217" y="30674"/>
                    </a:cubicBezTo>
                    <a:cubicBezTo>
                      <a:pt x="31219" y="30681"/>
                      <a:pt x="31220" y="30686"/>
                      <a:pt x="31223" y="30693"/>
                    </a:cubicBezTo>
                    <a:lnTo>
                      <a:pt x="31239" y="30759"/>
                    </a:lnTo>
                    <a:cubicBezTo>
                      <a:pt x="31241" y="30769"/>
                      <a:pt x="31245" y="30778"/>
                      <a:pt x="31246" y="30785"/>
                    </a:cubicBezTo>
                    <a:cubicBezTo>
                      <a:pt x="31252" y="30807"/>
                      <a:pt x="31260" y="30827"/>
                      <a:pt x="31264" y="30849"/>
                    </a:cubicBezTo>
                    <a:cubicBezTo>
                      <a:pt x="31267" y="30856"/>
                      <a:pt x="31268" y="30864"/>
                      <a:pt x="31271" y="30868"/>
                    </a:cubicBezTo>
                    <a:cubicBezTo>
                      <a:pt x="31281" y="30896"/>
                      <a:pt x="31290" y="30923"/>
                      <a:pt x="31300" y="30951"/>
                    </a:cubicBezTo>
                    <a:cubicBezTo>
                      <a:pt x="31303" y="30955"/>
                      <a:pt x="31305" y="30960"/>
                      <a:pt x="31306" y="30966"/>
                    </a:cubicBezTo>
                    <a:lnTo>
                      <a:pt x="31334" y="31031"/>
                    </a:lnTo>
                    <a:cubicBezTo>
                      <a:pt x="31337" y="31040"/>
                      <a:pt x="31341" y="31047"/>
                      <a:pt x="31344" y="31056"/>
                    </a:cubicBezTo>
                    <a:cubicBezTo>
                      <a:pt x="31354" y="31076"/>
                      <a:pt x="31363" y="31094"/>
                      <a:pt x="31372" y="31113"/>
                    </a:cubicBezTo>
                    <a:lnTo>
                      <a:pt x="31383" y="31135"/>
                    </a:lnTo>
                    <a:cubicBezTo>
                      <a:pt x="31385" y="31136"/>
                      <a:pt x="31385" y="31138"/>
                      <a:pt x="31386" y="31142"/>
                    </a:cubicBezTo>
                    <a:cubicBezTo>
                      <a:pt x="31354" y="31145"/>
                      <a:pt x="31322" y="31149"/>
                      <a:pt x="31290" y="31152"/>
                    </a:cubicBezTo>
                    <a:cubicBezTo>
                      <a:pt x="30803" y="31209"/>
                      <a:pt x="30336" y="31238"/>
                      <a:pt x="29841" y="31272"/>
                    </a:cubicBezTo>
                    <a:lnTo>
                      <a:pt x="29812" y="31273"/>
                    </a:lnTo>
                    <a:cubicBezTo>
                      <a:pt x="29729" y="31276"/>
                      <a:pt x="29632" y="31280"/>
                      <a:pt x="29527" y="31286"/>
                    </a:cubicBezTo>
                    <a:cubicBezTo>
                      <a:pt x="29522" y="31283"/>
                      <a:pt x="29518" y="31283"/>
                      <a:pt x="29514" y="31282"/>
                    </a:cubicBezTo>
                    <a:cubicBezTo>
                      <a:pt x="29602" y="31203"/>
                      <a:pt x="29653" y="31098"/>
                      <a:pt x="29653" y="30977"/>
                    </a:cubicBezTo>
                    <a:cubicBezTo>
                      <a:pt x="29656" y="30770"/>
                      <a:pt x="29518" y="30558"/>
                      <a:pt x="29273" y="30393"/>
                    </a:cubicBezTo>
                    <a:lnTo>
                      <a:pt x="29272" y="30391"/>
                    </a:lnTo>
                    <a:cubicBezTo>
                      <a:pt x="28871" y="30151"/>
                      <a:pt x="28397" y="30106"/>
                      <a:pt x="27944" y="30085"/>
                    </a:cubicBezTo>
                    <a:lnTo>
                      <a:pt x="27948" y="30069"/>
                    </a:lnTo>
                    <a:cubicBezTo>
                      <a:pt x="28667" y="29753"/>
                      <a:pt x="29384" y="29418"/>
                      <a:pt x="30080" y="29068"/>
                    </a:cubicBezTo>
                    <a:cubicBezTo>
                      <a:pt x="30761" y="28723"/>
                      <a:pt x="31453" y="28353"/>
                      <a:pt x="32131" y="27968"/>
                    </a:cubicBezTo>
                    <a:close/>
                    <a:moveTo>
                      <a:pt x="30178" y="31742"/>
                    </a:moveTo>
                    <a:lnTo>
                      <a:pt x="30178" y="31742"/>
                    </a:lnTo>
                    <a:cubicBezTo>
                      <a:pt x="30140" y="31763"/>
                      <a:pt x="30101" y="31782"/>
                      <a:pt x="30062" y="31798"/>
                    </a:cubicBezTo>
                    <a:cubicBezTo>
                      <a:pt x="30057" y="31798"/>
                      <a:pt x="30053" y="31799"/>
                      <a:pt x="30047" y="31801"/>
                    </a:cubicBezTo>
                    <a:lnTo>
                      <a:pt x="29914" y="31859"/>
                    </a:lnTo>
                    <a:cubicBezTo>
                      <a:pt x="29834" y="31895"/>
                      <a:pt x="29753" y="31930"/>
                      <a:pt x="29672" y="31967"/>
                    </a:cubicBezTo>
                    <a:cubicBezTo>
                      <a:pt x="29630" y="31909"/>
                      <a:pt x="29585" y="31850"/>
                      <a:pt x="29537" y="31793"/>
                    </a:cubicBezTo>
                    <a:cubicBezTo>
                      <a:pt x="29675" y="31783"/>
                      <a:pt x="29806" y="31773"/>
                      <a:pt x="29920" y="31764"/>
                    </a:cubicBezTo>
                    <a:lnTo>
                      <a:pt x="30028" y="31756"/>
                    </a:lnTo>
                    <a:cubicBezTo>
                      <a:pt x="30080" y="31751"/>
                      <a:pt x="30130" y="31747"/>
                      <a:pt x="30178" y="31742"/>
                    </a:cubicBezTo>
                    <a:close/>
                    <a:moveTo>
                      <a:pt x="38383" y="24380"/>
                    </a:moveTo>
                    <a:cubicBezTo>
                      <a:pt x="38109" y="24786"/>
                      <a:pt x="37901" y="25162"/>
                      <a:pt x="37799" y="25381"/>
                    </a:cubicBezTo>
                    <a:cubicBezTo>
                      <a:pt x="37258" y="26502"/>
                      <a:pt x="36865" y="27636"/>
                      <a:pt x="36630" y="28750"/>
                    </a:cubicBezTo>
                    <a:cubicBezTo>
                      <a:pt x="36385" y="29911"/>
                      <a:pt x="36314" y="31055"/>
                      <a:pt x="36416" y="32148"/>
                    </a:cubicBezTo>
                    <a:cubicBezTo>
                      <a:pt x="36385" y="32153"/>
                      <a:pt x="36358" y="32162"/>
                      <a:pt x="36333" y="32169"/>
                    </a:cubicBezTo>
                    <a:cubicBezTo>
                      <a:pt x="36273" y="32162"/>
                      <a:pt x="36216" y="32156"/>
                      <a:pt x="36172" y="32156"/>
                    </a:cubicBezTo>
                    <a:cubicBezTo>
                      <a:pt x="35931" y="32133"/>
                      <a:pt x="35678" y="32117"/>
                      <a:pt x="35436" y="32100"/>
                    </a:cubicBezTo>
                    <a:cubicBezTo>
                      <a:pt x="34381" y="32027"/>
                      <a:pt x="33293" y="31952"/>
                      <a:pt x="32383" y="31391"/>
                    </a:cubicBezTo>
                    <a:cubicBezTo>
                      <a:pt x="32296" y="31339"/>
                      <a:pt x="32216" y="31279"/>
                      <a:pt x="32146" y="31211"/>
                    </a:cubicBezTo>
                    <a:cubicBezTo>
                      <a:pt x="31923" y="30996"/>
                      <a:pt x="31794" y="30712"/>
                      <a:pt x="31767" y="30370"/>
                    </a:cubicBezTo>
                    <a:cubicBezTo>
                      <a:pt x="31742" y="30064"/>
                      <a:pt x="31799" y="29727"/>
                      <a:pt x="31931" y="29395"/>
                    </a:cubicBezTo>
                    <a:cubicBezTo>
                      <a:pt x="32619" y="27883"/>
                      <a:pt x="34074" y="26968"/>
                      <a:pt x="35480" y="26085"/>
                    </a:cubicBezTo>
                    <a:lnTo>
                      <a:pt x="35518" y="26062"/>
                    </a:lnTo>
                    <a:cubicBezTo>
                      <a:pt x="36260" y="25633"/>
                      <a:pt x="37040" y="25168"/>
                      <a:pt x="38047" y="24557"/>
                    </a:cubicBezTo>
                    <a:cubicBezTo>
                      <a:pt x="38157" y="24496"/>
                      <a:pt x="38273" y="24437"/>
                      <a:pt x="38383" y="24380"/>
                    </a:cubicBezTo>
                    <a:close/>
                    <a:moveTo>
                      <a:pt x="27609" y="30526"/>
                    </a:moveTo>
                    <a:cubicBezTo>
                      <a:pt x="27631" y="30533"/>
                      <a:pt x="27654" y="30540"/>
                      <a:pt x="27682" y="30547"/>
                    </a:cubicBezTo>
                    <a:lnTo>
                      <a:pt x="27683" y="30547"/>
                    </a:lnTo>
                    <a:cubicBezTo>
                      <a:pt x="27827" y="30587"/>
                      <a:pt x="28009" y="30612"/>
                      <a:pt x="28202" y="30638"/>
                    </a:cubicBezTo>
                    <a:cubicBezTo>
                      <a:pt x="28235" y="30641"/>
                      <a:pt x="28267" y="30647"/>
                      <a:pt x="28301" y="30649"/>
                    </a:cubicBezTo>
                    <a:cubicBezTo>
                      <a:pt x="28400" y="30664"/>
                      <a:pt x="28520" y="30681"/>
                      <a:pt x="28630" y="30703"/>
                    </a:cubicBezTo>
                    <a:cubicBezTo>
                      <a:pt x="28929" y="30765"/>
                      <a:pt x="29105" y="30846"/>
                      <a:pt x="29171" y="30960"/>
                    </a:cubicBezTo>
                    <a:cubicBezTo>
                      <a:pt x="29154" y="30966"/>
                      <a:pt x="29135" y="30970"/>
                      <a:pt x="29117" y="30974"/>
                    </a:cubicBezTo>
                    <a:cubicBezTo>
                      <a:pt x="28982" y="31006"/>
                      <a:pt x="28836" y="31009"/>
                      <a:pt x="28694" y="31012"/>
                    </a:cubicBezTo>
                    <a:cubicBezTo>
                      <a:pt x="28655" y="31012"/>
                      <a:pt x="28617" y="31014"/>
                      <a:pt x="28579" y="31017"/>
                    </a:cubicBezTo>
                    <a:cubicBezTo>
                      <a:pt x="28574" y="31012"/>
                      <a:pt x="28568" y="31011"/>
                      <a:pt x="28563" y="31006"/>
                    </a:cubicBezTo>
                    <a:cubicBezTo>
                      <a:pt x="28541" y="30996"/>
                      <a:pt x="28520" y="30985"/>
                      <a:pt x="28495" y="30974"/>
                    </a:cubicBezTo>
                    <a:cubicBezTo>
                      <a:pt x="28490" y="30973"/>
                      <a:pt x="28485" y="30969"/>
                      <a:pt x="28479" y="30967"/>
                    </a:cubicBezTo>
                    <a:cubicBezTo>
                      <a:pt x="28450" y="30954"/>
                      <a:pt x="28387" y="30927"/>
                      <a:pt x="28320" y="30927"/>
                    </a:cubicBezTo>
                    <a:cubicBezTo>
                      <a:pt x="28273" y="30927"/>
                      <a:pt x="28223" y="30941"/>
                      <a:pt x="28181" y="30983"/>
                    </a:cubicBezTo>
                    <a:cubicBezTo>
                      <a:pt x="28177" y="30989"/>
                      <a:pt x="28171" y="30998"/>
                      <a:pt x="28167" y="31005"/>
                    </a:cubicBezTo>
                    <a:lnTo>
                      <a:pt x="28165" y="31009"/>
                    </a:lnTo>
                    <a:lnTo>
                      <a:pt x="28165" y="31011"/>
                    </a:lnTo>
                    <a:cubicBezTo>
                      <a:pt x="28126" y="31122"/>
                      <a:pt x="28215" y="31213"/>
                      <a:pt x="28275" y="31273"/>
                    </a:cubicBezTo>
                    <a:lnTo>
                      <a:pt x="28301" y="31298"/>
                    </a:lnTo>
                    <a:lnTo>
                      <a:pt x="28304" y="31302"/>
                    </a:lnTo>
                    <a:cubicBezTo>
                      <a:pt x="28339" y="31334"/>
                      <a:pt x="28377" y="31368"/>
                      <a:pt x="28422" y="31404"/>
                    </a:cubicBezTo>
                    <a:cubicBezTo>
                      <a:pt x="28426" y="31410"/>
                      <a:pt x="28429" y="31415"/>
                      <a:pt x="28435" y="31419"/>
                    </a:cubicBezTo>
                    <a:cubicBezTo>
                      <a:pt x="28508" y="31479"/>
                      <a:pt x="28587" y="31538"/>
                      <a:pt x="28661" y="31597"/>
                    </a:cubicBezTo>
                    <a:cubicBezTo>
                      <a:pt x="28753" y="31668"/>
                      <a:pt x="28848" y="31740"/>
                      <a:pt x="28936" y="31815"/>
                    </a:cubicBezTo>
                    <a:cubicBezTo>
                      <a:pt x="28939" y="31820"/>
                      <a:pt x="28945" y="31823"/>
                      <a:pt x="28951" y="31826"/>
                    </a:cubicBezTo>
                    <a:cubicBezTo>
                      <a:pt x="29105" y="31958"/>
                      <a:pt x="29216" y="32076"/>
                      <a:pt x="29299" y="32194"/>
                    </a:cubicBezTo>
                    <a:cubicBezTo>
                      <a:pt x="29301" y="32200"/>
                      <a:pt x="29302" y="32204"/>
                      <a:pt x="29304" y="32207"/>
                    </a:cubicBezTo>
                    <a:cubicBezTo>
                      <a:pt x="29361" y="32292"/>
                      <a:pt x="29401" y="32376"/>
                      <a:pt x="29428" y="32464"/>
                    </a:cubicBezTo>
                    <a:cubicBezTo>
                      <a:pt x="29289" y="32438"/>
                      <a:pt x="29158" y="32369"/>
                      <a:pt x="29030" y="32304"/>
                    </a:cubicBezTo>
                    <a:lnTo>
                      <a:pt x="29011" y="32295"/>
                    </a:lnTo>
                    <a:lnTo>
                      <a:pt x="29009" y="32293"/>
                    </a:lnTo>
                    <a:cubicBezTo>
                      <a:pt x="28935" y="32254"/>
                      <a:pt x="28859" y="32218"/>
                      <a:pt x="28783" y="32190"/>
                    </a:cubicBezTo>
                    <a:lnTo>
                      <a:pt x="28782" y="32187"/>
                    </a:lnTo>
                    <a:cubicBezTo>
                      <a:pt x="28769" y="32184"/>
                      <a:pt x="28756" y="32181"/>
                      <a:pt x="28745" y="32180"/>
                    </a:cubicBezTo>
                    <a:cubicBezTo>
                      <a:pt x="28651" y="32104"/>
                      <a:pt x="28546" y="32037"/>
                      <a:pt x="28435" y="31979"/>
                    </a:cubicBezTo>
                    <a:lnTo>
                      <a:pt x="28428" y="31974"/>
                    </a:lnTo>
                    <a:cubicBezTo>
                      <a:pt x="28383" y="31957"/>
                      <a:pt x="28316" y="31931"/>
                      <a:pt x="28254" y="31931"/>
                    </a:cubicBezTo>
                    <a:cubicBezTo>
                      <a:pt x="28225" y="31931"/>
                      <a:pt x="28197" y="31937"/>
                      <a:pt x="28173" y="31951"/>
                    </a:cubicBezTo>
                    <a:cubicBezTo>
                      <a:pt x="28149" y="31965"/>
                      <a:pt x="28119" y="31993"/>
                      <a:pt x="28109" y="32051"/>
                    </a:cubicBezTo>
                    <a:lnTo>
                      <a:pt x="28109" y="32066"/>
                    </a:lnTo>
                    <a:lnTo>
                      <a:pt x="28109" y="32069"/>
                    </a:lnTo>
                    <a:lnTo>
                      <a:pt x="28109" y="32070"/>
                    </a:lnTo>
                    <a:cubicBezTo>
                      <a:pt x="28109" y="32078"/>
                      <a:pt x="28109" y="32085"/>
                      <a:pt x="28112" y="32091"/>
                    </a:cubicBezTo>
                    <a:lnTo>
                      <a:pt x="28112" y="32092"/>
                    </a:lnTo>
                    <a:lnTo>
                      <a:pt x="28112" y="32097"/>
                    </a:lnTo>
                    <a:cubicBezTo>
                      <a:pt x="28123" y="32162"/>
                      <a:pt x="28164" y="32213"/>
                      <a:pt x="28200" y="32258"/>
                    </a:cubicBezTo>
                    <a:lnTo>
                      <a:pt x="28215" y="32277"/>
                    </a:lnTo>
                    <a:cubicBezTo>
                      <a:pt x="28269" y="32344"/>
                      <a:pt x="28327" y="32409"/>
                      <a:pt x="28390" y="32477"/>
                    </a:cubicBezTo>
                    <a:lnTo>
                      <a:pt x="28419" y="32511"/>
                    </a:lnTo>
                    <a:cubicBezTo>
                      <a:pt x="28447" y="32540"/>
                      <a:pt x="28471" y="32570"/>
                      <a:pt x="28499" y="32601"/>
                    </a:cubicBezTo>
                    <a:lnTo>
                      <a:pt x="28501" y="32602"/>
                    </a:lnTo>
                    <a:cubicBezTo>
                      <a:pt x="28585" y="32700"/>
                      <a:pt x="28690" y="32828"/>
                      <a:pt x="28772" y="32967"/>
                    </a:cubicBezTo>
                    <a:lnTo>
                      <a:pt x="28776" y="32974"/>
                    </a:lnTo>
                    <a:lnTo>
                      <a:pt x="28778" y="32978"/>
                    </a:lnTo>
                    <a:cubicBezTo>
                      <a:pt x="28792" y="33003"/>
                      <a:pt x="28807" y="33031"/>
                      <a:pt x="28821" y="33060"/>
                    </a:cubicBezTo>
                    <a:lnTo>
                      <a:pt x="28821" y="33061"/>
                    </a:lnTo>
                    <a:cubicBezTo>
                      <a:pt x="28772" y="33042"/>
                      <a:pt x="28725" y="33015"/>
                      <a:pt x="28687" y="32991"/>
                    </a:cubicBezTo>
                    <a:lnTo>
                      <a:pt x="28684" y="32989"/>
                    </a:lnTo>
                    <a:lnTo>
                      <a:pt x="28680" y="32986"/>
                    </a:lnTo>
                    <a:cubicBezTo>
                      <a:pt x="28652" y="32967"/>
                      <a:pt x="28622" y="32949"/>
                      <a:pt x="28582" y="32922"/>
                    </a:cubicBezTo>
                    <a:lnTo>
                      <a:pt x="28581" y="32920"/>
                    </a:lnTo>
                    <a:lnTo>
                      <a:pt x="28556" y="32904"/>
                    </a:lnTo>
                    <a:lnTo>
                      <a:pt x="28550" y="32900"/>
                    </a:lnTo>
                    <a:cubicBezTo>
                      <a:pt x="28442" y="32825"/>
                      <a:pt x="28318" y="32741"/>
                      <a:pt x="28208" y="32701"/>
                    </a:cubicBezTo>
                    <a:cubicBezTo>
                      <a:pt x="28206" y="32701"/>
                      <a:pt x="28203" y="32700"/>
                      <a:pt x="28200" y="32700"/>
                    </a:cubicBezTo>
                    <a:cubicBezTo>
                      <a:pt x="28152" y="32682"/>
                      <a:pt x="28107" y="32675"/>
                      <a:pt x="28066" y="32675"/>
                    </a:cubicBezTo>
                    <a:cubicBezTo>
                      <a:pt x="28059" y="32675"/>
                      <a:pt x="28052" y="32675"/>
                      <a:pt x="28046" y="32675"/>
                    </a:cubicBezTo>
                    <a:cubicBezTo>
                      <a:pt x="28040" y="32675"/>
                      <a:pt x="28036" y="32678"/>
                      <a:pt x="28031" y="32680"/>
                    </a:cubicBezTo>
                    <a:cubicBezTo>
                      <a:pt x="28002" y="32682"/>
                      <a:pt x="27975" y="32690"/>
                      <a:pt x="27948" y="32704"/>
                    </a:cubicBezTo>
                    <a:cubicBezTo>
                      <a:pt x="27944" y="32707"/>
                      <a:pt x="27940" y="32710"/>
                      <a:pt x="27934" y="32715"/>
                    </a:cubicBezTo>
                    <a:lnTo>
                      <a:pt x="27931" y="32716"/>
                    </a:lnTo>
                    <a:cubicBezTo>
                      <a:pt x="27915" y="32726"/>
                      <a:pt x="27900" y="32738"/>
                      <a:pt x="27883" y="32754"/>
                    </a:cubicBezTo>
                    <a:lnTo>
                      <a:pt x="27871" y="32767"/>
                    </a:lnTo>
                    <a:cubicBezTo>
                      <a:pt x="27865" y="32773"/>
                      <a:pt x="27859" y="32780"/>
                      <a:pt x="27854" y="32785"/>
                    </a:cubicBezTo>
                    <a:cubicBezTo>
                      <a:pt x="27849" y="32792"/>
                      <a:pt x="27845" y="32799"/>
                      <a:pt x="27843" y="32806"/>
                    </a:cubicBezTo>
                    <a:cubicBezTo>
                      <a:pt x="27835" y="32846"/>
                      <a:pt x="27830" y="32885"/>
                      <a:pt x="27830" y="32927"/>
                    </a:cubicBezTo>
                    <a:lnTo>
                      <a:pt x="27830" y="32930"/>
                    </a:lnTo>
                    <a:cubicBezTo>
                      <a:pt x="27830" y="33044"/>
                      <a:pt x="27859" y="33155"/>
                      <a:pt x="27889" y="33263"/>
                    </a:cubicBezTo>
                    <a:cubicBezTo>
                      <a:pt x="27903" y="33315"/>
                      <a:pt x="27918" y="33367"/>
                      <a:pt x="27929" y="33421"/>
                    </a:cubicBezTo>
                    <a:lnTo>
                      <a:pt x="27931" y="33426"/>
                    </a:lnTo>
                    <a:lnTo>
                      <a:pt x="27932" y="33433"/>
                    </a:lnTo>
                    <a:lnTo>
                      <a:pt x="27932" y="33436"/>
                    </a:lnTo>
                    <a:lnTo>
                      <a:pt x="27932" y="33437"/>
                    </a:lnTo>
                    <a:cubicBezTo>
                      <a:pt x="27941" y="33483"/>
                      <a:pt x="27945" y="33525"/>
                      <a:pt x="27945" y="33563"/>
                    </a:cubicBezTo>
                    <a:lnTo>
                      <a:pt x="27945" y="33564"/>
                    </a:lnTo>
                    <a:cubicBezTo>
                      <a:pt x="27915" y="33541"/>
                      <a:pt x="27886" y="33513"/>
                      <a:pt x="27854" y="33484"/>
                    </a:cubicBezTo>
                    <a:lnTo>
                      <a:pt x="27852" y="33483"/>
                    </a:lnTo>
                    <a:lnTo>
                      <a:pt x="27849" y="33480"/>
                    </a:lnTo>
                    <a:lnTo>
                      <a:pt x="27832" y="33462"/>
                    </a:lnTo>
                    <a:lnTo>
                      <a:pt x="27830" y="33461"/>
                    </a:lnTo>
                    <a:lnTo>
                      <a:pt x="27827" y="33458"/>
                    </a:lnTo>
                    <a:lnTo>
                      <a:pt x="27820" y="33451"/>
                    </a:lnTo>
                    <a:lnTo>
                      <a:pt x="27813" y="33443"/>
                    </a:lnTo>
                    <a:cubicBezTo>
                      <a:pt x="27725" y="33353"/>
                      <a:pt x="27642" y="33251"/>
                      <a:pt x="27574" y="33162"/>
                    </a:cubicBezTo>
                    <a:lnTo>
                      <a:pt x="27558" y="33142"/>
                    </a:lnTo>
                    <a:lnTo>
                      <a:pt x="27555" y="33140"/>
                    </a:lnTo>
                    <a:cubicBezTo>
                      <a:pt x="27537" y="33118"/>
                      <a:pt x="27521" y="33095"/>
                      <a:pt x="27502" y="33073"/>
                    </a:cubicBezTo>
                    <a:lnTo>
                      <a:pt x="27488" y="33057"/>
                    </a:lnTo>
                    <a:lnTo>
                      <a:pt x="27485" y="33053"/>
                    </a:lnTo>
                    <a:lnTo>
                      <a:pt x="27482" y="33051"/>
                    </a:lnTo>
                    <a:cubicBezTo>
                      <a:pt x="27443" y="33000"/>
                      <a:pt x="27387" y="32935"/>
                      <a:pt x="27329" y="32870"/>
                    </a:cubicBezTo>
                    <a:cubicBezTo>
                      <a:pt x="27271" y="32797"/>
                      <a:pt x="27176" y="32755"/>
                      <a:pt x="27086" y="32755"/>
                    </a:cubicBezTo>
                    <a:cubicBezTo>
                      <a:pt x="27048" y="32755"/>
                      <a:pt x="27012" y="32762"/>
                      <a:pt x="26979" y="32777"/>
                    </a:cubicBezTo>
                    <a:lnTo>
                      <a:pt x="26978" y="32780"/>
                    </a:lnTo>
                    <a:lnTo>
                      <a:pt x="26976" y="32780"/>
                    </a:lnTo>
                    <a:lnTo>
                      <a:pt x="26975" y="32782"/>
                    </a:lnTo>
                    <a:cubicBezTo>
                      <a:pt x="26911" y="32814"/>
                      <a:pt x="26870" y="32876"/>
                      <a:pt x="26863" y="32955"/>
                    </a:cubicBezTo>
                    <a:lnTo>
                      <a:pt x="26863" y="32962"/>
                    </a:lnTo>
                    <a:cubicBezTo>
                      <a:pt x="26865" y="33060"/>
                      <a:pt x="26861" y="33162"/>
                      <a:pt x="26851" y="33277"/>
                    </a:cubicBezTo>
                    <a:cubicBezTo>
                      <a:pt x="26845" y="33328"/>
                      <a:pt x="26839" y="33381"/>
                      <a:pt x="26832" y="33437"/>
                    </a:cubicBezTo>
                    <a:cubicBezTo>
                      <a:pt x="26693" y="33321"/>
                      <a:pt x="26568" y="33168"/>
                      <a:pt x="26446" y="32964"/>
                    </a:cubicBezTo>
                    <a:cubicBezTo>
                      <a:pt x="26351" y="32805"/>
                      <a:pt x="26268" y="32636"/>
                      <a:pt x="26185" y="32470"/>
                    </a:cubicBezTo>
                    <a:cubicBezTo>
                      <a:pt x="26153" y="32404"/>
                      <a:pt x="26119" y="32336"/>
                      <a:pt x="26086" y="32270"/>
                    </a:cubicBezTo>
                    <a:lnTo>
                      <a:pt x="26083" y="32266"/>
                    </a:lnTo>
                    <a:lnTo>
                      <a:pt x="26083" y="32264"/>
                    </a:lnTo>
                    <a:lnTo>
                      <a:pt x="26071" y="32238"/>
                    </a:lnTo>
                    <a:cubicBezTo>
                      <a:pt x="26042" y="32168"/>
                      <a:pt x="26013" y="32095"/>
                      <a:pt x="25981" y="32024"/>
                    </a:cubicBezTo>
                    <a:lnTo>
                      <a:pt x="25949" y="31944"/>
                    </a:lnTo>
                    <a:cubicBezTo>
                      <a:pt x="25864" y="31741"/>
                      <a:pt x="25775" y="31524"/>
                      <a:pt x="25708" y="31304"/>
                    </a:cubicBezTo>
                    <a:cubicBezTo>
                      <a:pt x="25702" y="31288"/>
                      <a:pt x="25697" y="31269"/>
                      <a:pt x="25694" y="31253"/>
                    </a:cubicBezTo>
                    <a:lnTo>
                      <a:pt x="25694" y="31251"/>
                    </a:lnTo>
                    <a:cubicBezTo>
                      <a:pt x="25685" y="31218"/>
                      <a:pt x="25675" y="31186"/>
                      <a:pt x="25667" y="31157"/>
                    </a:cubicBezTo>
                    <a:lnTo>
                      <a:pt x="25686" y="31157"/>
                    </a:lnTo>
                    <a:cubicBezTo>
                      <a:pt x="25784" y="31152"/>
                      <a:pt x="25896" y="31142"/>
                      <a:pt x="26016" y="31123"/>
                    </a:cubicBezTo>
                    <a:cubicBezTo>
                      <a:pt x="26076" y="31114"/>
                      <a:pt x="26138" y="31104"/>
                      <a:pt x="26198" y="31092"/>
                    </a:cubicBezTo>
                    <a:cubicBezTo>
                      <a:pt x="26217" y="31090"/>
                      <a:pt x="26233" y="31085"/>
                      <a:pt x="26250" y="31082"/>
                    </a:cubicBezTo>
                    <a:lnTo>
                      <a:pt x="26261" y="31079"/>
                    </a:lnTo>
                    <a:cubicBezTo>
                      <a:pt x="26264" y="31079"/>
                      <a:pt x="26265" y="31078"/>
                      <a:pt x="26269" y="31076"/>
                    </a:cubicBezTo>
                    <a:lnTo>
                      <a:pt x="26341" y="31060"/>
                    </a:lnTo>
                    <a:lnTo>
                      <a:pt x="26350" y="31057"/>
                    </a:lnTo>
                    <a:cubicBezTo>
                      <a:pt x="26437" y="31039"/>
                      <a:pt x="26523" y="31017"/>
                      <a:pt x="26606" y="30990"/>
                    </a:cubicBezTo>
                    <a:lnTo>
                      <a:pt x="26622" y="30988"/>
                    </a:lnTo>
                    <a:lnTo>
                      <a:pt x="26650" y="30977"/>
                    </a:lnTo>
                    <a:lnTo>
                      <a:pt x="26654" y="30976"/>
                    </a:lnTo>
                    <a:cubicBezTo>
                      <a:pt x="26992" y="30874"/>
                      <a:pt x="27288" y="30743"/>
                      <a:pt x="27507" y="30598"/>
                    </a:cubicBezTo>
                    <a:lnTo>
                      <a:pt x="27514" y="30594"/>
                    </a:lnTo>
                    <a:cubicBezTo>
                      <a:pt x="27546" y="30572"/>
                      <a:pt x="27580" y="30547"/>
                      <a:pt x="27609" y="30526"/>
                    </a:cubicBezTo>
                    <a:close/>
                    <a:moveTo>
                      <a:pt x="25106" y="31302"/>
                    </a:moveTo>
                    <a:cubicBezTo>
                      <a:pt x="25119" y="31350"/>
                      <a:pt x="25134" y="31400"/>
                      <a:pt x="25153" y="31445"/>
                    </a:cubicBezTo>
                    <a:lnTo>
                      <a:pt x="25153" y="31448"/>
                    </a:lnTo>
                    <a:cubicBezTo>
                      <a:pt x="25182" y="31524"/>
                      <a:pt x="25214" y="31598"/>
                      <a:pt x="25252" y="31667"/>
                    </a:cubicBezTo>
                    <a:lnTo>
                      <a:pt x="25256" y="31677"/>
                    </a:lnTo>
                    <a:cubicBezTo>
                      <a:pt x="25258" y="31683"/>
                      <a:pt x="25259" y="31687"/>
                      <a:pt x="25262" y="31691"/>
                    </a:cubicBezTo>
                    <a:cubicBezTo>
                      <a:pt x="25265" y="31699"/>
                      <a:pt x="25271" y="31706"/>
                      <a:pt x="25277" y="31713"/>
                    </a:cubicBezTo>
                    <a:cubicBezTo>
                      <a:pt x="25307" y="31812"/>
                      <a:pt x="25344" y="31914"/>
                      <a:pt x="25383" y="32018"/>
                    </a:cubicBezTo>
                    <a:lnTo>
                      <a:pt x="25386" y="32021"/>
                    </a:lnTo>
                    <a:cubicBezTo>
                      <a:pt x="25460" y="32216"/>
                      <a:pt x="25549" y="32416"/>
                      <a:pt x="25654" y="32630"/>
                    </a:cubicBezTo>
                    <a:lnTo>
                      <a:pt x="25657" y="32633"/>
                    </a:lnTo>
                    <a:cubicBezTo>
                      <a:pt x="25665" y="32646"/>
                      <a:pt x="25672" y="32658"/>
                      <a:pt x="25679" y="32669"/>
                    </a:cubicBezTo>
                    <a:cubicBezTo>
                      <a:pt x="25708" y="32723"/>
                      <a:pt x="25739" y="32779"/>
                      <a:pt x="25772" y="32837"/>
                    </a:cubicBezTo>
                    <a:cubicBezTo>
                      <a:pt x="25979" y="33213"/>
                      <a:pt x="26234" y="33678"/>
                      <a:pt x="26603" y="33879"/>
                    </a:cubicBezTo>
                    <a:cubicBezTo>
                      <a:pt x="26444" y="34060"/>
                      <a:pt x="26313" y="34262"/>
                      <a:pt x="26221" y="34472"/>
                    </a:cubicBezTo>
                    <a:cubicBezTo>
                      <a:pt x="25396" y="33606"/>
                      <a:pt x="24681" y="32887"/>
                      <a:pt x="23904" y="32218"/>
                    </a:cubicBezTo>
                    <a:cubicBezTo>
                      <a:pt x="23987" y="32124"/>
                      <a:pt x="24072" y="32031"/>
                      <a:pt x="24156" y="31939"/>
                    </a:cubicBezTo>
                    <a:lnTo>
                      <a:pt x="24177" y="31917"/>
                    </a:lnTo>
                    <a:lnTo>
                      <a:pt x="24185" y="31909"/>
                    </a:lnTo>
                    <a:lnTo>
                      <a:pt x="24245" y="31843"/>
                    </a:lnTo>
                    <a:cubicBezTo>
                      <a:pt x="24281" y="31811"/>
                      <a:pt x="24319" y="31777"/>
                      <a:pt x="24356" y="31745"/>
                    </a:cubicBezTo>
                    <a:lnTo>
                      <a:pt x="24363" y="31740"/>
                    </a:lnTo>
                    <a:cubicBezTo>
                      <a:pt x="24407" y="31702"/>
                      <a:pt x="24450" y="31662"/>
                      <a:pt x="24497" y="31624"/>
                    </a:cubicBezTo>
                    <a:lnTo>
                      <a:pt x="24499" y="31624"/>
                    </a:lnTo>
                    <a:lnTo>
                      <a:pt x="24564" y="31568"/>
                    </a:lnTo>
                    <a:lnTo>
                      <a:pt x="24608" y="31531"/>
                    </a:lnTo>
                    <a:cubicBezTo>
                      <a:pt x="24774" y="31455"/>
                      <a:pt x="24942" y="31378"/>
                      <a:pt x="25106" y="31302"/>
                    </a:cubicBezTo>
                    <a:close/>
                    <a:moveTo>
                      <a:pt x="16827" y="33198"/>
                    </a:moveTo>
                    <a:cubicBezTo>
                      <a:pt x="17060" y="33606"/>
                      <a:pt x="17382" y="33962"/>
                      <a:pt x="17790" y="34259"/>
                    </a:cubicBezTo>
                    <a:cubicBezTo>
                      <a:pt x="17557" y="34395"/>
                      <a:pt x="17370" y="34538"/>
                      <a:pt x="17219" y="34686"/>
                    </a:cubicBezTo>
                    <a:lnTo>
                      <a:pt x="17214" y="34691"/>
                    </a:lnTo>
                    <a:cubicBezTo>
                      <a:pt x="17047" y="34858"/>
                      <a:pt x="16927" y="35036"/>
                      <a:pt x="16857" y="35224"/>
                    </a:cubicBezTo>
                    <a:cubicBezTo>
                      <a:pt x="16731" y="35185"/>
                      <a:pt x="16601" y="35148"/>
                      <a:pt x="16476" y="35109"/>
                    </a:cubicBezTo>
                    <a:cubicBezTo>
                      <a:pt x="16239" y="35041"/>
                      <a:pt x="15996" y="34969"/>
                      <a:pt x="15761" y="34888"/>
                    </a:cubicBezTo>
                    <a:cubicBezTo>
                      <a:pt x="15721" y="34872"/>
                      <a:pt x="15677" y="34854"/>
                      <a:pt x="15632" y="34838"/>
                    </a:cubicBezTo>
                    <a:cubicBezTo>
                      <a:pt x="14947" y="34576"/>
                      <a:pt x="13810" y="34140"/>
                      <a:pt x="13696" y="33408"/>
                    </a:cubicBezTo>
                    <a:lnTo>
                      <a:pt x="13806" y="33408"/>
                    </a:lnTo>
                    <a:cubicBezTo>
                      <a:pt x="14751" y="33408"/>
                      <a:pt x="15742" y="33338"/>
                      <a:pt x="16827" y="33198"/>
                    </a:cubicBezTo>
                    <a:close/>
                    <a:moveTo>
                      <a:pt x="13170" y="33550"/>
                    </a:moveTo>
                    <a:cubicBezTo>
                      <a:pt x="13263" y="33889"/>
                      <a:pt x="13508" y="34181"/>
                      <a:pt x="13613" y="34296"/>
                    </a:cubicBezTo>
                    <a:cubicBezTo>
                      <a:pt x="14020" y="34751"/>
                      <a:pt x="14642" y="35061"/>
                      <a:pt x="15181" y="35258"/>
                    </a:cubicBezTo>
                    <a:cubicBezTo>
                      <a:pt x="14547" y="35265"/>
                      <a:pt x="13905" y="35304"/>
                      <a:pt x="13312" y="35559"/>
                    </a:cubicBezTo>
                    <a:cubicBezTo>
                      <a:pt x="13020" y="35680"/>
                      <a:pt x="12790" y="35849"/>
                      <a:pt x="12643" y="36055"/>
                    </a:cubicBezTo>
                    <a:cubicBezTo>
                      <a:pt x="12635" y="36049"/>
                      <a:pt x="12625" y="36042"/>
                      <a:pt x="12619" y="36037"/>
                    </a:cubicBezTo>
                    <a:cubicBezTo>
                      <a:pt x="12600" y="36024"/>
                      <a:pt x="12583" y="36011"/>
                      <a:pt x="12568" y="35998"/>
                    </a:cubicBezTo>
                    <a:cubicBezTo>
                      <a:pt x="12551" y="35986"/>
                      <a:pt x="12541" y="35975"/>
                      <a:pt x="12532" y="35967"/>
                    </a:cubicBezTo>
                    <a:lnTo>
                      <a:pt x="12527" y="35965"/>
                    </a:lnTo>
                    <a:cubicBezTo>
                      <a:pt x="12358" y="35826"/>
                      <a:pt x="12211" y="35666"/>
                      <a:pt x="12102" y="35498"/>
                    </a:cubicBezTo>
                    <a:lnTo>
                      <a:pt x="12097" y="35491"/>
                    </a:lnTo>
                    <a:cubicBezTo>
                      <a:pt x="12083" y="35472"/>
                      <a:pt x="12070" y="35452"/>
                      <a:pt x="12058" y="35430"/>
                    </a:cubicBezTo>
                    <a:cubicBezTo>
                      <a:pt x="11958" y="35265"/>
                      <a:pt x="11893" y="35094"/>
                      <a:pt x="11869" y="34925"/>
                    </a:cubicBezTo>
                    <a:cubicBezTo>
                      <a:pt x="11786" y="34321"/>
                      <a:pt x="12318" y="34028"/>
                      <a:pt x="12833" y="33743"/>
                    </a:cubicBezTo>
                    <a:cubicBezTo>
                      <a:pt x="12952" y="33678"/>
                      <a:pt x="13067" y="33615"/>
                      <a:pt x="13170" y="33550"/>
                    </a:cubicBezTo>
                    <a:close/>
                    <a:moveTo>
                      <a:pt x="31749" y="31642"/>
                    </a:moveTo>
                    <a:cubicBezTo>
                      <a:pt x="31876" y="31769"/>
                      <a:pt x="32019" y="31872"/>
                      <a:pt x="32172" y="31952"/>
                    </a:cubicBezTo>
                    <a:cubicBezTo>
                      <a:pt x="32202" y="31968"/>
                      <a:pt x="32233" y="31987"/>
                      <a:pt x="32265" y="32002"/>
                    </a:cubicBezTo>
                    <a:lnTo>
                      <a:pt x="32267" y="32002"/>
                    </a:lnTo>
                    <a:cubicBezTo>
                      <a:pt x="32283" y="32009"/>
                      <a:pt x="32297" y="32018"/>
                      <a:pt x="32313" y="32025"/>
                    </a:cubicBezTo>
                    <a:cubicBezTo>
                      <a:pt x="32319" y="32030"/>
                      <a:pt x="32326" y="32031"/>
                      <a:pt x="32332" y="32034"/>
                    </a:cubicBezTo>
                    <a:cubicBezTo>
                      <a:pt x="32348" y="32044"/>
                      <a:pt x="32364" y="32051"/>
                      <a:pt x="32382" y="32060"/>
                    </a:cubicBezTo>
                    <a:cubicBezTo>
                      <a:pt x="32393" y="32067"/>
                      <a:pt x="32408" y="32072"/>
                      <a:pt x="32421" y="32081"/>
                    </a:cubicBezTo>
                    <a:cubicBezTo>
                      <a:pt x="32437" y="32088"/>
                      <a:pt x="32455" y="32097"/>
                      <a:pt x="32472" y="32104"/>
                    </a:cubicBezTo>
                    <a:cubicBezTo>
                      <a:pt x="32485" y="32110"/>
                      <a:pt x="32500" y="32117"/>
                      <a:pt x="32513" y="32121"/>
                    </a:cubicBezTo>
                    <a:cubicBezTo>
                      <a:pt x="32529" y="32129"/>
                      <a:pt x="32546" y="32136"/>
                      <a:pt x="32564" y="32143"/>
                    </a:cubicBezTo>
                    <a:cubicBezTo>
                      <a:pt x="32576" y="32149"/>
                      <a:pt x="32590" y="32155"/>
                      <a:pt x="32603" y="32161"/>
                    </a:cubicBezTo>
                    <a:cubicBezTo>
                      <a:pt x="32622" y="32167"/>
                      <a:pt x="32640" y="32175"/>
                      <a:pt x="32656" y="32181"/>
                    </a:cubicBezTo>
                    <a:lnTo>
                      <a:pt x="32695" y="32199"/>
                    </a:lnTo>
                    <a:cubicBezTo>
                      <a:pt x="32713" y="32206"/>
                      <a:pt x="32733" y="32213"/>
                      <a:pt x="32750" y="32220"/>
                    </a:cubicBezTo>
                    <a:cubicBezTo>
                      <a:pt x="32764" y="32223"/>
                      <a:pt x="32775" y="32229"/>
                      <a:pt x="32787" y="32232"/>
                    </a:cubicBezTo>
                    <a:cubicBezTo>
                      <a:pt x="32812" y="32242"/>
                      <a:pt x="32834" y="32250"/>
                      <a:pt x="32857" y="32257"/>
                    </a:cubicBezTo>
                    <a:cubicBezTo>
                      <a:pt x="32866" y="32260"/>
                      <a:pt x="32873" y="32261"/>
                      <a:pt x="32882" y="32266"/>
                    </a:cubicBezTo>
                    <a:cubicBezTo>
                      <a:pt x="32914" y="32276"/>
                      <a:pt x="32944" y="32288"/>
                      <a:pt x="32975" y="32296"/>
                    </a:cubicBezTo>
                    <a:cubicBezTo>
                      <a:pt x="32987" y="32301"/>
                      <a:pt x="32995" y="32302"/>
                      <a:pt x="33005" y="32305"/>
                    </a:cubicBezTo>
                    <a:cubicBezTo>
                      <a:pt x="33027" y="32312"/>
                      <a:pt x="33048" y="32318"/>
                      <a:pt x="33070" y="32325"/>
                    </a:cubicBezTo>
                    <a:lnTo>
                      <a:pt x="33108" y="32337"/>
                    </a:lnTo>
                    <a:cubicBezTo>
                      <a:pt x="33126" y="32343"/>
                      <a:pt x="33147" y="32347"/>
                      <a:pt x="33164" y="32353"/>
                    </a:cubicBezTo>
                    <a:cubicBezTo>
                      <a:pt x="33179" y="32356"/>
                      <a:pt x="33192" y="32360"/>
                      <a:pt x="33207" y="32363"/>
                    </a:cubicBezTo>
                    <a:cubicBezTo>
                      <a:pt x="33224" y="32369"/>
                      <a:pt x="33243" y="32374"/>
                      <a:pt x="33261" y="32379"/>
                    </a:cubicBezTo>
                    <a:lnTo>
                      <a:pt x="33304" y="32390"/>
                    </a:lnTo>
                    <a:cubicBezTo>
                      <a:pt x="33323" y="32394"/>
                      <a:pt x="33341" y="32398"/>
                      <a:pt x="33358" y="32403"/>
                    </a:cubicBezTo>
                    <a:lnTo>
                      <a:pt x="33402" y="32413"/>
                    </a:lnTo>
                    <a:cubicBezTo>
                      <a:pt x="33419" y="32417"/>
                      <a:pt x="33435" y="32423"/>
                      <a:pt x="33454" y="32426"/>
                    </a:cubicBezTo>
                    <a:cubicBezTo>
                      <a:pt x="33469" y="32430"/>
                      <a:pt x="33484" y="32433"/>
                      <a:pt x="33498" y="32435"/>
                    </a:cubicBezTo>
                    <a:cubicBezTo>
                      <a:pt x="33516" y="32439"/>
                      <a:pt x="33533" y="32442"/>
                      <a:pt x="33551" y="32446"/>
                    </a:cubicBezTo>
                    <a:cubicBezTo>
                      <a:pt x="33565" y="32449"/>
                      <a:pt x="33580" y="32452"/>
                      <a:pt x="33596" y="32455"/>
                    </a:cubicBezTo>
                    <a:cubicBezTo>
                      <a:pt x="33615" y="32460"/>
                      <a:pt x="33632" y="32462"/>
                      <a:pt x="33650" y="32467"/>
                    </a:cubicBezTo>
                    <a:cubicBezTo>
                      <a:pt x="33664" y="32470"/>
                      <a:pt x="33679" y="32471"/>
                      <a:pt x="33695" y="32476"/>
                    </a:cubicBezTo>
                    <a:cubicBezTo>
                      <a:pt x="33712" y="32478"/>
                      <a:pt x="33731" y="32483"/>
                      <a:pt x="33749" y="32484"/>
                    </a:cubicBezTo>
                    <a:cubicBezTo>
                      <a:pt x="33763" y="32486"/>
                      <a:pt x="33778" y="32490"/>
                      <a:pt x="33795" y="32492"/>
                    </a:cubicBezTo>
                    <a:cubicBezTo>
                      <a:pt x="33813" y="32496"/>
                      <a:pt x="33832" y="32497"/>
                      <a:pt x="33849" y="32500"/>
                    </a:cubicBezTo>
                    <a:cubicBezTo>
                      <a:pt x="33858" y="32503"/>
                      <a:pt x="33870" y="32505"/>
                      <a:pt x="33878" y="32506"/>
                    </a:cubicBezTo>
                    <a:cubicBezTo>
                      <a:pt x="33883" y="32506"/>
                      <a:pt x="33886" y="32508"/>
                      <a:pt x="33890" y="32508"/>
                    </a:cubicBezTo>
                    <a:cubicBezTo>
                      <a:pt x="33934" y="32515"/>
                      <a:pt x="33978" y="32521"/>
                      <a:pt x="34021" y="32528"/>
                    </a:cubicBezTo>
                    <a:cubicBezTo>
                      <a:pt x="34048" y="32532"/>
                      <a:pt x="34074" y="32535"/>
                      <a:pt x="34101" y="32540"/>
                    </a:cubicBezTo>
                    <a:lnTo>
                      <a:pt x="34106" y="32540"/>
                    </a:lnTo>
                    <a:cubicBezTo>
                      <a:pt x="34418" y="32580"/>
                      <a:pt x="34731" y="32607"/>
                      <a:pt x="35041" y="32627"/>
                    </a:cubicBezTo>
                    <a:cubicBezTo>
                      <a:pt x="34531" y="32853"/>
                      <a:pt x="34069" y="33108"/>
                      <a:pt x="33667" y="33389"/>
                    </a:cubicBezTo>
                    <a:cubicBezTo>
                      <a:pt x="33207" y="33713"/>
                      <a:pt x="32807" y="34079"/>
                      <a:pt x="32484" y="34478"/>
                    </a:cubicBezTo>
                    <a:cubicBezTo>
                      <a:pt x="32456" y="34510"/>
                      <a:pt x="32427" y="34547"/>
                      <a:pt x="32398" y="34583"/>
                    </a:cubicBezTo>
                    <a:cubicBezTo>
                      <a:pt x="32296" y="34714"/>
                      <a:pt x="32204" y="34853"/>
                      <a:pt x="32124" y="35000"/>
                    </a:cubicBezTo>
                    <a:lnTo>
                      <a:pt x="32122" y="35004"/>
                    </a:lnTo>
                    <a:cubicBezTo>
                      <a:pt x="31893" y="35421"/>
                      <a:pt x="31774" y="35863"/>
                      <a:pt x="31777" y="36275"/>
                    </a:cubicBezTo>
                    <a:cubicBezTo>
                      <a:pt x="31777" y="36300"/>
                      <a:pt x="31777" y="36325"/>
                      <a:pt x="31778" y="36348"/>
                    </a:cubicBezTo>
                    <a:cubicBezTo>
                      <a:pt x="31781" y="36418"/>
                      <a:pt x="31787" y="36486"/>
                      <a:pt x="31799" y="36552"/>
                    </a:cubicBezTo>
                    <a:cubicBezTo>
                      <a:pt x="31794" y="36555"/>
                      <a:pt x="31789" y="36555"/>
                      <a:pt x="31786" y="36556"/>
                    </a:cubicBezTo>
                    <a:lnTo>
                      <a:pt x="31778" y="36558"/>
                    </a:lnTo>
                    <a:cubicBezTo>
                      <a:pt x="31766" y="36557"/>
                      <a:pt x="31754" y="36557"/>
                      <a:pt x="31742" y="36557"/>
                    </a:cubicBezTo>
                    <a:cubicBezTo>
                      <a:pt x="31718" y="36557"/>
                      <a:pt x="31693" y="36558"/>
                      <a:pt x="31669" y="36558"/>
                    </a:cubicBezTo>
                    <a:cubicBezTo>
                      <a:pt x="31647" y="36558"/>
                      <a:pt x="31626" y="36559"/>
                      <a:pt x="31605" y="36559"/>
                    </a:cubicBezTo>
                    <a:cubicBezTo>
                      <a:pt x="31585" y="36559"/>
                      <a:pt x="31565" y="36558"/>
                      <a:pt x="31545" y="36558"/>
                    </a:cubicBezTo>
                    <a:lnTo>
                      <a:pt x="31539" y="36558"/>
                    </a:lnTo>
                    <a:cubicBezTo>
                      <a:pt x="31465" y="36559"/>
                      <a:pt x="31383" y="36562"/>
                      <a:pt x="31292" y="36564"/>
                    </a:cubicBezTo>
                    <a:cubicBezTo>
                      <a:pt x="31284" y="36562"/>
                      <a:pt x="31277" y="36559"/>
                      <a:pt x="31270" y="36559"/>
                    </a:cubicBezTo>
                    <a:cubicBezTo>
                      <a:pt x="31165" y="36562"/>
                      <a:pt x="31066" y="36562"/>
                      <a:pt x="30969" y="36562"/>
                    </a:cubicBezTo>
                    <a:cubicBezTo>
                      <a:pt x="30939" y="36325"/>
                      <a:pt x="30875" y="36110"/>
                      <a:pt x="30780" y="35921"/>
                    </a:cubicBezTo>
                    <a:lnTo>
                      <a:pt x="30776" y="35915"/>
                    </a:lnTo>
                    <a:cubicBezTo>
                      <a:pt x="30710" y="35785"/>
                      <a:pt x="30628" y="35667"/>
                      <a:pt x="30535" y="35561"/>
                    </a:cubicBezTo>
                    <a:lnTo>
                      <a:pt x="30531" y="35556"/>
                    </a:lnTo>
                    <a:cubicBezTo>
                      <a:pt x="30474" y="35508"/>
                      <a:pt x="30414" y="35466"/>
                      <a:pt x="30350" y="35430"/>
                    </a:cubicBezTo>
                    <a:lnTo>
                      <a:pt x="30346" y="35428"/>
                    </a:lnTo>
                    <a:cubicBezTo>
                      <a:pt x="30177" y="35335"/>
                      <a:pt x="29992" y="35287"/>
                      <a:pt x="29795" y="35287"/>
                    </a:cubicBezTo>
                    <a:cubicBezTo>
                      <a:pt x="29724" y="35287"/>
                      <a:pt x="29652" y="35294"/>
                      <a:pt x="29578" y="35306"/>
                    </a:cubicBezTo>
                    <a:cubicBezTo>
                      <a:pt x="29108" y="35385"/>
                      <a:pt x="28619" y="35718"/>
                      <a:pt x="28326" y="36154"/>
                    </a:cubicBezTo>
                    <a:cubicBezTo>
                      <a:pt x="28298" y="36193"/>
                      <a:pt x="28269" y="36236"/>
                      <a:pt x="28241" y="36279"/>
                    </a:cubicBezTo>
                    <a:cubicBezTo>
                      <a:pt x="28071" y="36239"/>
                      <a:pt x="27912" y="36195"/>
                      <a:pt x="27768" y="36147"/>
                    </a:cubicBezTo>
                    <a:cubicBezTo>
                      <a:pt x="27655" y="36001"/>
                      <a:pt x="27549" y="35877"/>
                      <a:pt x="27491" y="35809"/>
                    </a:cubicBezTo>
                    <a:lnTo>
                      <a:pt x="27467" y="35779"/>
                    </a:lnTo>
                    <a:lnTo>
                      <a:pt x="27466" y="35777"/>
                    </a:lnTo>
                    <a:cubicBezTo>
                      <a:pt x="27227" y="35529"/>
                      <a:pt x="26986" y="35274"/>
                      <a:pt x="26755" y="35027"/>
                    </a:cubicBezTo>
                    <a:lnTo>
                      <a:pt x="26677" y="34946"/>
                    </a:lnTo>
                    <a:cubicBezTo>
                      <a:pt x="26747" y="34574"/>
                      <a:pt x="27010" y="34213"/>
                      <a:pt x="27476" y="33841"/>
                    </a:cubicBezTo>
                    <a:cubicBezTo>
                      <a:pt x="27590" y="33955"/>
                      <a:pt x="27756" y="34086"/>
                      <a:pt x="27975" y="34103"/>
                    </a:cubicBezTo>
                    <a:lnTo>
                      <a:pt x="27983" y="34103"/>
                    </a:lnTo>
                    <a:cubicBezTo>
                      <a:pt x="28034" y="34102"/>
                      <a:pt x="28081" y="34092"/>
                      <a:pt x="28125" y="34071"/>
                    </a:cubicBezTo>
                    <a:cubicBezTo>
                      <a:pt x="28269" y="34007"/>
                      <a:pt x="28356" y="33856"/>
                      <a:pt x="28377" y="33634"/>
                    </a:cubicBezTo>
                    <a:cubicBezTo>
                      <a:pt x="28384" y="33555"/>
                      <a:pt x="28383" y="33468"/>
                      <a:pt x="28371" y="33382"/>
                    </a:cubicBezTo>
                    <a:lnTo>
                      <a:pt x="28371" y="33382"/>
                    </a:lnTo>
                    <a:cubicBezTo>
                      <a:pt x="28520" y="33472"/>
                      <a:pt x="28724" y="33561"/>
                      <a:pt x="28909" y="33561"/>
                    </a:cubicBezTo>
                    <a:cubicBezTo>
                      <a:pt x="28957" y="33561"/>
                      <a:pt x="29004" y="33555"/>
                      <a:pt x="29049" y="33541"/>
                    </a:cubicBezTo>
                    <a:cubicBezTo>
                      <a:pt x="29165" y="33504"/>
                      <a:pt x="29245" y="33420"/>
                      <a:pt x="29289" y="33292"/>
                    </a:cubicBezTo>
                    <a:lnTo>
                      <a:pt x="29291" y="33286"/>
                    </a:lnTo>
                    <a:lnTo>
                      <a:pt x="29296" y="33270"/>
                    </a:lnTo>
                    <a:cubicBezTo>
                      <a:pt x="29298" y="33265"/>
                      <a:pt x="29298" y="33263"/>
                      <a:pt x="29298" y="33258"/>
                    </a:cubicBezTo>
                    <a:cubicBezTo>
                      <a:pt x="29310" y="33147"/>
                      <a:pt x="29298" y="33035"/>
                      <a:pt x="29267" y="32922"/>
                    </a:cubicBezTo>
                    <a:lnTo>
                      <a:pt x="29267" y="32922"/>
                    </a:lnTo>
                    <a:cubicBezTo>
                      <a:pt x="29289" y="32927"/>
                      <a:pt x="29311" y="32933"/>
                      <a:pt x="29333" y="32936"/>
                    </a:cubicBezTo>
                    <a:cubicBezTo>
                      <a:pt x="29382" y="32945"/>
                      <a:pt x="29428" y="32951"/>
                      <a:pt x="29470" y="32951"/>
                    </a:cubicBezTo>
                    <a:cubicBezTo>
                      <a:pt x="29607" y="32951"/>
                      <a:pt x="29694" y="32904"/>
                      <a:pt x="29747" y="32857"/>
                    </a:cubicBezTo>
                    <a:cubicBezTo>
                      <a:pt x="29836" y="32782"/>
                      <a:pt x="29885" y="32661"/>
                      <a:pt x="29887" y="32519"/>
                    </a:cubicBezTo>
                    <a:cubicBezTo>
                      <a:pt x="29933" y="32499"/>
                      <a:pt x="29977" y="32478"/>
                      <a:pt x="30019" y="32458"/>
                    </a:cubicBezTo>
                    <a:lnTo>
                      <a:pt x="30024" y="32457"/>
                    </a:lnTo>
                    <a:cubicBezTo>
                      <a:pt x="30127" y="32411"/>
                      <a:pt x="30228" y="32366"/>
                      <a:pt x="30328" y="32323"/>
                    </a:cubicBezTo>
                    <a:lnTo>
                      <a:pt x="30455" y="32266"/>
                    </a:lnTo>
                    <a:cubicBezTo>
                      <a:pt x="30975" y="32035"/>
                      <a:pt x="31434" y="31830"/>
                      <a:pt x="31749" y="31642"/>
                    </a:cubicBezTo>
                    <a:close/>
                    <a:moveTo>
                      <a:pt x="18364" y="34606"/>
                    </a:moveTo>
                    <a:cubicBezTo>
                      <a:pt x="18439" y="34643"/>
                      <a:pt x="18516" y="34679"/>
                      <a:pt x="18590" y="34713"/>
                    </a:cubicBezTo>
                    <a:cubicBezTo>
                      <a:pt x="19307" y="35041"/>
                      <a:pt x="20067" y="35296"/>
                      <a:pt x="20798" y="35543"/>
                    </a:cubicBezTo>
                    <a:cubicBezTo>
                      <a:pt x="21080" y="35638"/>
                      <a:pt x="21371" y="35736"/>
                      <a:pt x="21655" y="35836"/>
                    </a:cubicBezTo>
                    <a:lnTo>
                      <a:pt x="21658" y="35838"/>
                    </a:lnTo>
                    <a:cubicBezTo>
                      <a:pt x="21747" y="35864"/>
                      <a:pt x="21818" y="35922"/>
                      <a:pt x="21891" y="35994"/>
                    </a:cubicBezTo>
                    <a:cubicBezTo>
                      <a:pt x="21584" y="36154"/>
                      <a:pt x="21317" y="36333"/>
                      <a:pt x="21077" y="36542"/>
                    </a:cubicBezTo>
                    <a:lnTo>
                      <a:pt x="21074" y="36545"/>
                    </a:lnTo>
                    <a:cubicBezTo>
                      <a:pt x="20784" y="36858"/>
                      <a:pt x="20596" y="37161"/>
                      <a:pt x="20514" y="37447"/>
                    </a:cubicBezTo>
                    <a:cubicBezTo>
                      <a:pt x="20443" y="37425"/>
                      <a:pt x="20362" y="37400"/>
                      <a:pt x="20272" y="37372"/>
                    </a:cubicBezTo>
                    <a:cubicBezTo>
                      <a:pt x="19328" y="37082"/>
                      <a:pt x="17365" y="36478"/>
                      <a:pt x="17353" y="35660"/>
                    </a:cubicBezTo>
                    <a:cubicBezTo>
                      <a:pt x="17350" y="35469"/>
                      <a:pt x="17456" y="35268"/>
                      <a:pt x="17672" y="35065"/>
                    </a:cubicBezTo>
                    <a:cubicBezTo>
                      <a:pt x="17876" y="34898"/>
                      <a:pt x="18102" y="34748"/>
                      <a:pt x="18364" y="34606"/>
                    </a:cubicBezTo>
                    <a:close/>
                    <a:moveTo>
                      <a:pt x="36481" y="32693"/>
                    </a:moveTo>
                    <a:cubicBezTo>
                      <a:pt x="36693" y="34115"/>
                      <a:pt x="37207" y="35452"/>
                      <a:pt x="38009" y="36673"/>
                    </a:cubicBezTo>
                    <a:cubicBezTo>
                      <a:pt x="38249" y="37014"/>
                      <a:pt x="38522" y="37339"/>
                      <a:pt x="38837" y="37665"/>
                    </a:cubicBezTo>
                    <a:cubicBezTo>
                      <a:pt x="38675" y="37661"/>
                      <a:pt x="38513" y="37658"/>
                      <a:pt x="38350" y="37658"/>
                    </a:cubicBezTo>
                    <a:cubicBezTo>
                      <a:pt x="37922" y="37658"/>
                      <a:pt x="37493" y="37673"/>
                      <a:pt x="37075" y="37689"/>
                    </a:cubicBezTo>
                    <a:cubicBezTo>
                      <a:pt x="36645" y="37704"/>
                      <a:pt x="36209" y="37720"/>
                      <a:pt x="35773" y="37720"/>
                    </a:cubicBezTo>
                    <a:cubicBezTo>
                      <a:pt x="35123" y="37720"/>
                      <a:pt x="34471" y="37685"/>
                      <a:pt x="33833" y="37563"/>
                    </a:cubicBezTo>
                    <a:cubicBezTo>
                      <a:pt x="33788" y="37555"/>
                      <a:pt x="33744" y="37546"/>
                      <a:pt x="33698" y="37536"/>
                    </a:cubicBezTo>
                    <a:cubicBezTo>
                      <a:pt x="33562" y="37509"/>
                      <a:pt x="33434" y="37474"/>
                      <a:pt x="33317" y="37437"/>
                    </a:cubicBezTo>
                    <a:cubicBezTo>
                      <a:pt x="33263" y="37418"/>
                      <a:pt x="33212" y="37397"/>
                      <a:pt x="33161" y="37378"/>
                    </a:cubicBezTo>
                    <a:lnTo>
                      <a:pt x="33159" y="37378"/>
                    </a:lnTo>
                    <a:cubicBezTo>
                      <a:pt x="33089" y="37349"/>
                      <a:pt x="33020" y="37316"/>
                      <a:pt x="32959" y="37279"/>
                    </a:cubicBezTo>
                    <a:cubicBezTo>
                      <a:pt x="32793" y="37186"/>
                      <a:pt x="32660" y="37075"/>
                      <a:pt x="32560" y="36945"/>
                    </a:cubicBezTo>
                    <a:cubicBezTo>
                      <a:pt x="32538" y="36916"/>
                      <a:pt x="32517" y="36887"/>
                      <a:pt x="32500" y="36858"/>
                    </a:cubicBezTo>
                    <a:cubicBezTo>
                      <a:pt x="32430" y="36749"/>
                      <a:pt x="32383" y="36625"/>
                      <a:pt x="32360" y="36494"/>
                    </a:cubicBezTo>
                    <a:lnTo>
                      <a:pt x="32357" y="36491"/>
                    </a:lnTo>
                    <a:cubicBezTo>
                      <a:pt x="32357" y="36489"/>
                      <a:pt x="32355" y="36486"/>
                      <a:pt x="32355" y="36483"/>
                    </a:cubicBezTo>
                    <a:cubicBezTo>
                      <a:pt x="32288" y="36099"/>
                      <a:pt x="32415" y="35624"/>
                      <a:pt x="32715" y="35141"/>
                    </a:cubicBezTo>
                    <a:cubicBezTo>
                      <a:pt x="32721" y="35137"/>
                      <a:pt x="32727" y="35131"/>
                      <a:pt x="32730" y="35127"/>
                    </a:cubicBezTo>
                    <a:cubicBezTo>
                      <a:pt x="32788" y="35033"/>
                      <a:pt x="32854" y="34940"/>
                      <a:pt x="32925" y="34847"/>
                    </a:cubicBezTo>
                    <a:cubicBezTo>
                      <a:pt x="32930" y="34842"/>
                      <a:pt x="32933" y="34835"/>
                      <a:pt x="32934" y="34828"/>
                    </a:cubicBezTo>
                    <a:cubicBezTo>
                      <a:pt x="33236" y="34439"/>
                      <a:pt x="33616" y="34095"/>
                      <a:pt x="34014" y="33851"/>
                    </a:cubicBezTo>
                    <a:cubicBezTo>
                      <a:pt x="34709" y="33388"/>
                      <a:pt x="35495" y="33018"/>
                      <a:pt x="36481" y="32693"/>
                    </a:cubicBezTo>
                    <a:close/>
                    <a:moveTo>
                      <a:pt x="722" y="30402"/>
                    </a:moveTo>
                    <a:lnTo>
                      <a:pt x="722" y="30402"/>
                    </a:lnTo>
                    <a:cubicBezTo>
                      <a:pt x="734" y="30407"/>
                      <a:pt x="744" y="30412"/>
                      <a:pt x="757" y="30416"/>
                    </a:cubicBezTo>
                    <a:cubicBezTo>
                      <a:pt x="859" y="30457"/>
                      <a:pt x="963" y="30502"/>
                      <a:pt x="1065" y="30546"/>
                    </a:cubicBezTo>
                    <a:lnTo>
                      <a:pt x="1065" y="30553"/>
                    </a:lnTo>
                    <a:lnTo>
                      <a:pt x="1065" y="30559"/>
                    </a:lnTo>
                    <a:cubicBezTo>
                      <a:pt x="1066" y="30568"/>
                      <a:pt x="1069" y="30579"/>
                      <a:pt x="1071" y="30588"/>
                    </a:cubicBezTo>
                    <a:lnTo>
                      <a:pt x="1071" y="30590"/>
                    </a:lnTo>
                    <a:lnTo>
                      <a:pt x="1072" y="30595"/>
                    </a:lnTo>
                    <a:cubicBezTo>
                      <a:pt x="1074" y="30598"/>
                      <a:pt x="1074" y="30603"/>
                      <a:pt x="1077" y="30606"/>
                    </a:cubicBezTo>
                    <a:cubicBezTo>
                      <a:pt x="1078" y="30610"/>
                      <a:pt x="1079" y="30616"/>
                      <a:pt x="1079" y="30619"/>
                    </a:cubicBezTo>
                    <a:lnTo>
                      <a:pt x="1081" y="30620"/>
                    </a:lnTo>
                    <a:cubicBezTo>
                      <a:pt x="1088" y="30639"/>
                      <a:pt x="1098" y="30657"/>
                      <a:pt x="1109" y="30674"/>
                    </a:cubicBezTo>
                    <a:cubicBezTo>
                      <a:pt x="1773" y="31735"/>
                      <a:pt x="2624" y="32768"/>
                      <a:pt x="3789" y="33921"/>
                    </a:cubicBezTo>
                    <a:cubicBezTo>
                      <a:pt x="4031" y="34160"/>
                      <a:pt x="4287" y="34391"/>
                      <a:pt x="4535" y="34612"/>
                    </a:cubicBezTo>
                    <a:cubicBezTo>
                      <a:pt x="4947" y="34978"/>
                      <a:pt x="5372" y="35360"/>
                      <a:pt x="5733" y="35790"/>
                    </a:cubicBezTo>
                    <a:cubicBezTo>
                      <a:pt x="4975" y="36221"/>
                      <a:pt x="4327" y="36572"/>
                      <a:pt x="3645" y="36873"/>
                    </a:cubicBezTo>
                    <a:lnTo>
                      <a:pt x="3614" y="36886"/>
                    </a:lnTo>
                    <a:cubicBezTo>
                      <a:pt x="3573" y="36905"/>
                      <a:pt x="3534" y="36921"/>
                      <a:pt x="3493" y="36938"/>
                    </a:cubicBezTo>
                    <a:cubicBezTo>
                      <a:pt x="3389" y="36982"/>
                      <a:pt x="3306" y="37018"/>
                      <a:pt x="3223" y="37050"/>
                    </a:cubicBezTo>
                    <a:cubicBezTo>
                      <a:pt x="3089" y="37109"/>
                      <a:pt x="2951" y="37167"/>
                      <a:pt x="2818" y="37222"/>
                    </a:cubicBezTo>
                    <a:cubicBezTo>
                      <a:pt x="2470" y="37371"/>
                      <a:pt x="2108" y="37521"/>
                      <a:pt x="1762" y="37692"/>
                    </a:cubicBezTo>
                    <a:lnTo>
                      <a:pt x="1737" y="37703"/>
                    </a:lnTo>
                    <a:cubicBezTo>
                      <a:pt x="1706" y="37721"/>
                      <a:pt x="1668" y="37738"/>
                      <a:pt x="1626" y="37760"/>
                    </a:cubicBezTo>
                    <a:cubicBezTo>
                      <a:pt x="1470" y="37724"/>
                      <a:pt x="1314" y="37687"/>
                      <a:pt x="1171" y="37657"/>
                    </a:cubicBezTo>
                    <a:cubicBezTo>
                      <a:pt x="1310" y="37575"/>
                      <a:pt x="1450" y="37492"/>
                      <a:pt x="1584" y="37415"/>
                    </a:cubicBezTo>
                    <a:cubicBezTo>
                      <a:pt x="1780" y="37300"/>
                      <a:pt x="1985" y="37181"/>
                      <a:pt x="2184" y="37061"/>
                    </a:cubicBezTo>
                    <a:cubicBezTo>
                      <a:pt x="2337" y="36970"/>
                      <a:pt x="2492" y="36877"/>
                      <a:pt x="2643" y="36788"/>
                    </a:cubicBezTo>
                    <a:cubicBezTo>
                      <a:pt x="2913" y="36628"/>
                      <a:pt x="3193" y="36463"/>
                      <a:pt x="3464" y="36294"/>
                    </a:cubicBezTo>
                    <a:cubicBezTo>
                      <a:pt x="3592" y="36214"/>
                      <a:pt x="3697" y="36147"/>
                      <a:pt x="3796" y="36083"/>
                    </a:cubicBezTo>
                    <a:lnTo>
                      <a:pt x="3818" y="36068"/>
                    </a:lnTo>
                    <a:cubicBezTo>
                      <a:pt x="3977" y="35965"/>
                      <a:pt x="4155" y="35845"/>
                      <a:pt x="4204" y="35638"/>
                    </a:cubicBezTo>
                    <a:cubicBezTo>
                      <a:pt x="4254" y="35450"/>
                      <a:pt x="4166" y="35261"/>
                      <a:pt x="3948" y="35076"/>
                    </a:cubicBezTo>
                    <a:cubicBezTo>
                      <a:pt x="3681" y="34822"/>
                      <a:pt x="3408" y="34558"/>
                      <a:pt x="3155" y="34284"/>
                    </a:cubicBezTo>
                    <a:cubicBezTo>
                      <a:pt x="2648" y="33698"/>
                      <a:pt x="2237" y="33054"/>
                      <a:pt x="1791" y="32339"/>
                    </a:cubicBezTo>
                    <a:cubicBezTo>
                      <a:pt x="1372" y="31661"/>
                      <a:pt x="1023" y="31027"/>
                      <a:pt x="722" y="30402"/>
                    </a:cubicBezTo>
                    <a:close/>
                    <a:moveTo>
                      <a:pt x="48986" y="20149"/>
                    </a:moveTo>
                    <a:cubicBezTo>
                      <a:pt x="49642" y="20149"/>
                      <a:pt x="50429" y="20891"/>
                      <a:pt x="51262" y="22294"/>
                    </a:cubicBezTo>
                    <a:cubicBezTo>
                      <a:pt x="51921" y="23405"/>
                      <a:pt x="52466" y="24696"/>
                      <a:pt x="52672" y="25296"/>
                    </a:cubicBezTo>
                    <a:cubicBezTo>
                      <a:pt x="53634" y="27895"/>
                      <a:pt x="54217" y="30533"/>
                      <a:pt x="54408" y="33137"/>
                    </a:cubicBezTo>
                    <a:cubicBezTo>
                      <a:pt x="54534" y="35041"/>
                      <a:pt x="54517" y="38283"/>
                      <a:pt x="52992" y="38614"/>
                    </a:cubicBezTo>
                    <a:lnTo>
                      <a:pt x="52988" y="38614"/>
                    </a:lnTo>
                    <a:cubicBezTo>
                      <a:pt x="52471" y="38614"/>
                      <a:pt x="51917" y="38245"/>
                      <a:pt x="51344" y="37517"/>
                    </a:cubicBezTo>
                    <a:cubicBezTo>
                      <a:pt x="50851" y="36891"/>
                      <a:pt x="50440" y="36126"/>
                      <a:pt x="50168" y="35618"/>
                    </a:cubicBezTo>
                    <a:lnTo>
                      <a:pt x="50132" y="35549"/>
                    </a:lnTo>
                    <a:cubicBezTo>
                      <a:pt x="49390" y="34029"/>
                      <a:pt x="48786" y="32384"/>
                      <a:pt x="48340" y="30660"/>
                    </a:cubicBezTo>
                    <a:cubicBezTo>
                      <a:pt x="47913" y="29008"/>
                      <a:pt x="47629" y="27276"/>
                      <a:pt x="47495" y="25509"/>
                    </a:cubicBezTo>
                    <a:cubicBezTo>
                      <a:pt x="47492" y="25435"/>
                      <a:pt x="47489" y="25356"/>
                      <a:pt x="47485" y="25277"/>
                    </a:cubicBezTo>
                    <a:cubicBezTo>
                      <a:pt x="47431" y="23762"/>
                      <a:pt x="47346" y="21474"/>
                      <a:pt x="48396" y="20367"/>
                    </a:cubicBezTo>
                    <a:cubicBezTo>
                      <a:pt x="48581" y="20225"/>
                      <a:pt x="48778" y="20149"/>
                      <a:pt x="48983" y="20149"/>
                    </a:cubicBezTo>
                    <a:close/>
                    <a:moveTo>
                      <a:pt x="16790" y="35777"/>
                    </a:moveTo>
                    <a:cubicBezTo>
                      <a:pt x="16793" y="35804"/>
                      <a:pt x="16798" y="35830"/>
                      <a:pt x="16801" y="35860"/>
                    </a:cubicBezTo>
                    <a:lnTo>
                      <a:pt x="16801" y="35864"/>
                    </a:lnTo>
                    <a:cubicBezTo>
                      <a:pt x="16801" y="35867"/>
                      <a:pt x="16803" y="35873"/>
                      <a:pt x="16803" y="35879"/>
                    </a:cubicBezTo>
                    <a:lnTo>
                      <a:pt x="16806" y="35896"/>
                    </a:lnTo>
                    <a:cubicBezTo>
                      <a:pt x="16809" y="35906"/>
                      <a:pt x="16811" y="35914"/>
                      <a:pt x="16812" y="35922"/>
                    </a:cubicBezTo>
                    <a:cubicBezTo>
                      <a:pt x="16821" y="35966"/>
                      <a:pt x="16833" y="36011"/>
                      <a:pt x="16847" y="36059"/>
                    </a:cubicBezTo>
                    <a:cubicBezTo>
                      <a:pt x="16847" y="36061"/>
                      <a:pt x="16849" y="36064"/>
                      <a:pt x="16850" y="36067"/>
                    </a:cubicBezTo>
                    <a:cubicBezTo>
                      <a:pt x="17230" y="36890"/>
                      <a:pt x="18592" y="37407"/>
                      <a:pt x="19387" y="37648"/>
                    </a:cubicBezTo>
                    <a:cubicBezTo>
                      <a:pt x="17813" y="37845"/>
                      <a:pt x="16661" y="38305"/>
                      <a:pt x="16188" y="38930"/>
                    </a:cubicBezTo>
                    <a:cubicBezTo>
                      <a:pt x="16148" y="38911"/>
                      <a:pt x="16101" y="38898"/>
                      <a:pt x="16056" y="38897"/>
                    </a:cubicBezTo>
                    <a:lnTo>
                      <a:pt x="16018" y="38891"/>
                    </a:lnTo>
                    <a:lnTo>
                      <a:pt x="15980" y="38885"/>
                    </a:lnTo>
                    <a:lnTo>
                      <a:pt x="15955" y="38876"/>
                    </a:lnTo>
                    <a:cubicBezTo>
                      <a:pt x="15929" y="38868"/>
                      <a:pt x="15904" y="38859"/>
                      <a:pt x="15881" y="38849"/>
                    </a:cubicBezTo>
                    <a:cubicBezTo>
                      <a:pt x="15866" y="38844"/>
                      <a:pt x="15856" y="38839"/>
                      <a:pt x="15846" y="38833"/>
                    </a:cubicBezTo>
                    <a:cubicBezTo>
                      <a:pt x="15844" y="38831"/>
                      <a:pt x="15843" y="38831"/>
                      <a:pt x="15842" y="38830"/>
                    </a:cubicBezTo>
                    <a:cubicBezTo>
                      <a:pt x="15399" y="38661"/>
                      <a:pt x="15041" y="38500"/>
                      <a:pt x="14716" y="38323"/>
                    </a:cubicBezTo>
                    <a:cubicBezTo>
                      <a:pt x="13979" y="37955"/>
                      <a:pt x="12966" y="37179"/>
                      <a:pt x="13029" y="36607"/>
                    </a:cubicBezTo>
                    <a:cubicBezTo>
                      <a:pt x="13059" y="36323"/>
                      <a:pt x="13357" y="36107"/>
                      <a:pt x="13911" y="35966"/>
                    </a:cubicBezTo>
                    <a:cubicBezTo>
                      <a:pt x="14515" y="35844"/>
                      <a:pt x="15157" y="35826"/>
                      <a:pt x="15777" y="35807"/>
                    </a:cubicBezTo>
                    <a:cubicBezTo>
                      <a:pt x="15960" y="35801"/>
                      <a:pt x="16146" y="35797"/>
                      <a:pt x="16330" y="35790"/>
                    </a:cubicBezTo>
                    <a:lnTo>
                      <a:pt x="16337" y="35790"/>
                    </a:lnTo>
                    <a:cubicBezTo>
                      <a:pt x="16341" y="35790"/>
                      <a:pt x="16346" y="35787"/>
                      <a:pt x="16352" y="35787"/>
                    </a:cubicBezTo>
                    <a:cubicBezTo>
                      <a:pt x="16365" y="35785"/>
                      <a:pt x="16378" y="35785"/>
                      <a:pt x="16395" y="35784"/>
                    </a:cubicBezTo>
                    <a:lnTo>
                      <a:pt x="16414" y="35784"/>
                    </a:lnTo>
                    <a:cubicBezTo>
                      <a:pt x="16442" y="35784"/>
                      <a:pt x="16471" y="35784"/>
                      <a:pt x="16502" y="35785"/>
                    </a:cubicBezTo>
                    <a:lnTo>
                      <a:pt x="16527" y="35785"/>
                    </a:lnTo>
                    <a:cubicBezTo>
                      <a:pt x="16557" y="35787"/>
                      <a:pt x="16588" y="35787"/>
                      <a:pt x="16621" y="35790"/>
                    </a:cubicBezTo>
                    <a:cubicBezTo>
                      <a:pt x="16672" y="35790"/>
                      <a:pt x="16734" y="35790"/>
                      <a:pt x="16790" y="35777"/>
                    </a:cubicBezTo>
                    <a:close/>
                    <a:moveTo>
                      <a:pt x="22428" y="36397"/>
                    </a:moveTo>
                    <a:cubicBezTo>
                      <a:pt x="22646" y="36502"/>
                      <a:pt x="22875" y="36588"/>
                      <a:pt x="23098" y="36673"/>
                    </a:cubicBezTo>
                    <a:cubicBezTo>
                      <a:pt x="23321" y="36756"/>
                      <a:pt x="23554" y="36843"/>
                      <a:pt x="23771" y="36950"/>
                    </a:cubicBezTo>
                    <a:cubicBezTo>
                      <a:pt x="24493" y="37397"/>
                      <a:pt x="25092" y="38027"/>
                      <a:pt x="25670" y="38635"/>
                    </a:cubicBezTo>
                    <a:cubicBezTo>
                      <a:pt x="25853" y="38825"/>
                      <a:pt x="26039" y="39022"/>
                      <a:pt x="26229" y="39212"/>
                    </a:cubicBezTo>
                    <a:cubicBezTo>
                      <a:pt x="26218" y="39213"/>
                      <a:pt x="26207" y="39216"/>
                      <a:pt x="26196" y="39216"/>
                    </a:cubicBezTo>
                    <a:lnTo>
                      <a:pt x="26166" y="39219"/>
                    </a:lnTo>
                    <a:cubicBezTo>
                      <a:pt x="26145" y="39223"/>
                      <a:pt x="26124" y="39225"/>
                      <a:pt x="26103" y="39228"/>
                    </a:cubicBezTo>
                    <a:lnTo>
                      <a:pt x="26090" y="39228"/>
                    </a:lnTo>
                    <a:cubicBezTo>
                      <a:pt x="26087" y="39226"/>
                      <a:pt x="26081" y="39226"/>
                      <a:pt x="26078" y="39226"/>
                    </a:cubicBezTo>
                    <a:lnTo>
                      <a:pt x="25514" y="39226"/>
                    </a:lnTo>
                    <a:cubicBezTo>
                      <a:pt x="25219" y="39226"/>
                      <a:pt x="24901" y="39223"/>
                      <a:pt x="24586" y="39201"/>
                    </a:cubicBezTo>
                    <a:lnTo>
                      <a:pt x="24566" y="39200"/>
                    </a:lnTo>
                    <a:cubicBezTo>
                      <a:pt x="23481" y="39110"/>
                      <a:pt x="22132" y="39000"/>
                      <a:pt x="21247" y="38196"/>
                    </a:cubicBezTo>
                    <a:lnTo>
                      <a:pt x="21244" y="38193"/>
                    </a:lnTo>
                    <a:lnTo>
                      <a:pt x="21240" y="38189"/>
                    </a:lnTo>
                    <a:cubicBezTo>
                      <a:pt x="21219" y="38167"/>
                      <a:pt x="21200" y="38142"/>
                      <a:pt x="21184" y="38119"/>
                    </a:cubicBezTo>
                    <a:cubicBezTo>
                      <a:pt x="21182" y="38113"/>
                      <a:pt x="21176" y="38108"/>
                      <a:pt x="21171" y="38103"/>
                    </a:cubicBezTo>
                    <a:cubicBezTo>
                      <a:pt x="21075" y="37957"/>
                      <a:pt x="21045" y="37791"/>
                      <a:pt x="21084" y="37613"/>
                    </a:cubicBezTo>
                    <a:cubicBezTo>
                      <a:pt x="21160" y="37263"/>
                      <a:pt x="21480" y="36928"/>
                      <a:pt x="21766" y="36752"/>
                    </a:cubicBezTo>
                    <a:lnTo>
                      <a:pt x="21769" y="36749"/>
                    </a:lnTo>
                    <a:cubicBezTo>
                      <a:pt x="21976" y="36622"/>
                      <a:pt x="22190" y="36507"/>
                      <a:pt x="22428" y="36397"/>
                    </a:cubicBezTo>
                    <a:close/>
                    <a:moveTo>
                      <a:pt x="29892" y="36308"/>
                    </a:moveTo>
                    <a:cubicBezTo>
                      <a:pt x="30046" y="36308"/>
                      <a:pt x="30165" y="36406"/>
                      <a:pt x="30254" y="36603"/>
                    </a:cubicBezTo>
                    <a:lnTo>
                      <a:pt x="30264" y="36631"/>
                    </a:lnTo>
                    <a:lnTo>
                      <a:pt x="30266" y="36634"/>
                    </a:lnTo>
                    <a:cubicBezTo>
                      <a:pt x="30308" y="36736"/>
                      <a:pt x="30343" y="36862"/>
                      <a:pt x="30366" y="37008"/>
                    </a:cubicBezTo>
                    <a:lnTo>
                      <a:pt x="30366" y="37011"/>
                    </a:lnTo>
                    <a:lnTo>
                      <a:pt x="30368" y="37020"/>
                    </a:lnTo>
                    <a:cubicBezTo>
                      <a:pt x="30375" y="37069"/>
                      <a:pt x="30382" y="37119"/>
                      <a:pt x="30388" y="37170"/>
                    </a:cubicBezTo>
                    <a:cubicBezTo>
                      <a:pt x="30381" y="37275"/>
                      <a:pt x="30372" y="37384"/>
                      <a:pt x="30357" y="37504"/>
                    </a:cubicBezTo>
                    <a:lnTo>
                      <a:pt x="30357" y="37505"/>
                    </a:lnTo>
                    <a:cubicBezTo>
                      <a:pt x="30324" y="37775"/>
                      <a:pt x="30273" y="38060"/>
                      <a:pt x="30190" y="38430"/>
                    </a:cubicBezTo>
                    <a:cubicBezTo>
                      <a:pt x="30171" y="38496"/>
                      <a:pt x="30152" y="38563"/>
                      <a:pt x="30133" y="38630"/>
                    </a:cubicBezTo>
                    <a:cubicBezTo>
                      <a:pt x="30029" y="39006"/>
                      <a:pt x="29923" y="39392"/>
                      <a:pt x="29707" y="39713"/>
                    </a:cubicBezTo>
                    <a:cubicBezTo>
                      <a:pt x="29693" y="39672"/>
                      <a:pt x="29659" y="39640"/>
                      <a:pt x="29616" y="39631"/>
                    </a:cubicBezTo>
                    <a:cubicBezTo>
                      <a:pt x="29607" y="39628"/>
                      <a:pt x="29600" y="39627"/>
                      <a:pt x="29591" y="39627"/>
                    </a:cubicBezTo>
                    <a:cubicBezTo>
                      <a:pt x="29514" y="39624"/>
                      <a:pt x="29438" y="39621"/>
                      <a:pt x="29365" y="39621"/>
                    </a:cubicBezTo>
                    <a:lnTo>
                      <a:pt x="29362" y="39621"/>
                    </a:lnTo>
                    <a:cubicBezTo>
                      <a:pt x="29234" y="39621"/>
                      <a:pt x="29110" y="39628"/>
                      <a:pt x="28995" y="39642"/>
                    </a:cubicBezTo>
                    <a:cubicBezTo>
                      <a:pt x="28986" y="39580"/>
                      <a:pt x="28976" y="39518"/>
                      <a:pt x="28967" y="39458"/>
                    </a:cubicBezTo>
                    <a:cubicBezTo>
                      <a:pt x="28947" y="39330"/>
                      <a:pt x="28928" y="39197"/>
                      <a:pt x="28915" y="39066"/>
                    </a:cubicBezTo>
                    <a:cubicBezTo>
                      <a:pt x="28891" y="38865"/>
                      <a:pt x="28888" y="38643"/>
                      <a:pt x="28907" y="38414"/>
                    </a:cubicBezTo>
                    <a:lnTo>
                      <a:pt x="28935" y="38414"/>
                    </a:lnTo>
                    <a:cubicBezTo>
                      <a:pt x="29076" y="38414"/>
                      <a:pt x="29222" y="38388"/>
                      <a:pt x="29365" y="38363"/>
                    </a:cubicBezTo>
                    <a:cubicBezTo>
                      <a:pt x="29468" y="38345"/>
                      <a:pt x="29578" y="38324"/>
                      <a:pt x="29681" y="38318"/>
                    </a:cubicBezTo>
                    <a:lnTo>
                      <a:pt x="29686" y="38318"/>
                    </a:lnTo>
                    <a:cubicBezTo>
                      <a:pt x="29799" y="38302"/>
                      <a:pt x="29901" y="38292"/>
                      <a:pt x="29994" y="38285"/>
                    </a:cubicBezTo>
                    <a:cubicBezTo>
                      <a:pt x="30054" y="38279"/>
                      <a:pt x="30098" y="38226"/>
                      <a:pt x="30094" y="38168"/>
                    </a:cubicBezTo>
                    <a:cubicBezTo>
                      <a:pt x="30094" y="38156"/>
                      <a:pt x="30089" y="38148"/>
                      <a:pt x="30086" y="38138"/>
                    </a:cubicBezTo>
                    <a:cubicBezTo>
                      <a:pt x="30083" y="38133"/>
                      <a:pt x="30083" y="38130"/>
                      <a:pt x="30082" y="38126"/>
                    </a:cubicBezTo>
                    <a:lnTo>
                      <a:pt x="30079" y="38120"/>
                    </a:lnTo>
                    <a:lnTo>
                      <a:pt x="30079" y="38119"/>
                    </a:lnTo>
                    <a:cubicBezTo>
                      <a:pt x="30057" y="38086"/>
                      <a:pt x="30023" y="38067"/>
                      <a:pt x="29985" y="38067"/>
                    </a:cubicBezTo>
                    <a:cubicBezTo>
                      <a:pt x="29982" y="38067"/>
                      <a:pt x="29980" y="38067"/>
                      <a:pt x="29977" y="38068"/>
                    </a:cubicBezTo>
                    <a:lnTo>
                      <a:pt x="29974" y="38068"/>
                    </a:lnTo>
                    <a:cubicBezTo>
                      <a:pt x="29952" y="38072"/>
                      <a:pt x="29887" y="38073"/>
                      <a:pt x="29806" y="38076"/>
                    </a:cubicBezTo>
                    <a:cubicBezTo>
                      <a:pt x="29487" y="38089"/>
                      <a:pt x="29140" y="38110"/>
                      <a:pt x="28938" y="38164"/>
                    </a:cubicBezTo>
                    <a:cubicBezTo>
                      <a:pt x="28944" y="38119"/>
                      <a:pt x="28951" y="38072"/>
                      <a:pt x="28960" y="38021"/>
                    </a:cubicBezTo>
                    <a:cubicBezTo>
                      <a:pt x="28963" y="38014"/>
                      <a:pt x="28967" y="38008"/>
                      <a:pt x="28968" y="37999"/>
                    </a:cubicBezTo>
                    <a:cubicBezTo>
                      <a:pt x="28989" y="37883"/>
                      <a:pt x="29011" y="37766"/>
                      <a:pt x="29036" y="37652"/>
                    </a:cubicBezTo>
                    <a:cubicBezTo>
                      <a:pt x="29054" y="37587"/>
                      <a:pt x="29075" y="37520"/>
                      <a:pt x="29097" y="37450"/>
                    </a:cubicBezTo>
                    <a:cubicBezTo>
                      <a:pt x="29098" y="37444"/>
                      <a:pt x="29098" y="37434"/>
                      <a:pt x="29098" y="37426"/>
                    </a:cubicBezTo>
                    <a:cubicBezTo>
                      <a:pt x="29105" y="37403"/>
                      <a:pt x="29113" y="37381"/>
                      <a:pt x="29120" y="37358"/>
                    </a:cubicBezTo>
                    <a:cubicBezTo>
                      <a:pt x="29151" y="37352"/>
                      <a:pt x="29180" y="37345"/>
                      <a:pt x="29212" y="37337"/>
                    </a:cubicBezTo>
                    <a:cubicBezTo>
                      <a:pt x="29352" y="37307"/>
                      <a:pt x="29486" y="37279"/>
                      <a:pt x="29626" y="37267"/>
                    </a:cubicBezTo>
                    <a:cubicBezTo>
                      <a:pt x="29651" y="37266"/>
                      <a:pt x="29675" y="37265"/>
                      <a:pt x="29704" y="37263"/>
                    </a:cubicBezTo>
                    <a:cubicBezTo>
                      <a:pt x="29712" y="37265"/>
                      <a:pt x="29718" y="37266"/>
                      <a:pt x="29725" y="37266"/>
                    </a:cubicBezTo>
                    <a:lnTo>
                      <a:pt x="29728" y="37266"/>
                    </a:lnTo>
                    <a:cubicBezTo>
                      <a:pt x="29806" y="37260"/>
                      <a:pt x="29885" y="37259"/>
                      <a:pt x="29967" y="37257"/>
                    </a:cubicBezTo>
                    <a:cubicBezTo>
                      <a:pt x="30043" y="37256"/>
                      <a:pt x="30118" y="37253"/>
                      <a:pt x="30199" y="37250"/>
                    </a:cubicBezTo>
                    <a:cubicBezTo>
                      <a:pt x="30261" y="37244"/>
                      <a:pt x="30308" y="37187"/>
                      <a:pt x="30302" y="37126"/>
                    </a:cubicBezTo>
                    <a:cubicBezTo>
                      <a:pt x="30301" y="37100"/>
                      <a:pt x="30287" y="37075"/>
                      <a:pt x="30270" y="37056"/>
                    </a:cubicBezTo>
                    <a:lnTo>
                      <a:pt x="30266" y="37053"/>
                    </a:lnTo>
                    <a:lnTo>
                      <a:pt x="30264" y="37052"/>
                    </a:lnTo>
                    <a:lnTo>
                      <a:pt x="30261" y="37047"/>
                    </a:lnTo>
                    <a:cubicBezTo>
                      <a:pt x="30241" y="37030"/>
                      <a:pt x="30213" y="37017"/>
                      <a:pt x="30185" y="37017"/>
                    </a:cubicBezTo>
                    <a:lnTo>
                      <a:pt x="30165" y="37017"/>
                    </a:lnTo>
                    <a:cubicBezTo>
                      <a:pt x="30032" y="37020"/>
                      <a:pt x="29900" y="37034"/>
                      <a:pt x="29772" y="37052"/>
                    </a:cubicBezTo>
                    <a:cubicBezTo>
                      <a:pt x="29745" y="37055"/>
                      <a:pt x="29718" y="37059"/>
                      <a:pt x="29690" y="37061"/>
                    </a:cubicBezTo>
                    <a:lnTo>
                      <a:pt x="29686" y="37062"/>
                    </a:lnTo>
                    <a:cubicBezTo>
                      <a:pt x="29652" y="37069"/>
                      <a:pt x="29582" y="37077"/>
                      <a:pt x="29503" y="37085"/>
                    </a:cubicBezTo>
                    <a:cubicBezTo>
                      <a:pt x="29410" y="37097"/>
                      <a:pt x="29301" y="37107"/>
                      <a:pt x="29200" y="37125"/>
                    </a:cubicBezTo>
                    <a:cubicBezTo>
                      <a:pt x="29221" y="37071"/>
                      <a:pt x="29241" y="37020"/>
                      <a:pt x="29261" y="36972"/>
                    </a:cubicBezTo>
                    <a:lnTo>
                      <a:pt x="29264" y="36969"/>
                    </a:lnTo>
                    <a:lnTo>
                      <a:pt x="29266" y="36966"/>
                    </a:lnTo>
                    <a:cubicBezTo>
                      <a:pt x="29293" y="36902"/>
                      <a:pt x="29324" y="36840"/>
                      <a:pt x="29355" y="36784"/>
                    </a:cubicBezTo>
                    <a:lnTo>
                      <a:pt x="29361" y="36775"/>
                    </a:lnTo>
                    <a:cubicBezTo>
                      <a:pt x="29362" y="36771"/>
                      <a:pt x="29363" y="36768"/>
                      <a:pt x="29368" y="36762"/>
                    </a:cubicBezTo>
                    <a:cubicBezTo>
                      <a:pt x="29371" y="36754"/>
                      <a:pt x="29377" y="36747"/>
                      <a:pt x="29381" y="36741"/>
                    </a:cubicBezTo>
                    <a:lnTo>
                      <a:pt x="29394" y="36721"/>
                    </a:lnTo>
                    <a:cubicBezTo>
                      <a:pt x="29397" y="36717"/>
                      <a:pt x="29400" y="36711"/>
                      <a:pt x="29404" y="36703"/>
                    </a:cubicBezTo>
                    <a:lnTo>
                      <a:pt x="29404" y="36702"/>
                    </a:lnTo>
                    <a:cubicBezTo>
                      <a:pt x="29432" y="36658"/>
                      <a:pt x="29464" y="36615"/>
                      <a:pt x="29498" y="36572"/>
                    </a:cubicBezTo>
                    <a:lnTo>
                      <a:pt x="29499" y="36571"/>
                    </a:lnTo>
                    <a:lnTo>
                      <a:pt x="29500" y="36568"/>
                    </a:lnTo>
                    <a:cubicBezTo>
                      <a:pt x="29585" y="36466"/>
                      <a:pt x="29675" y="36386"/>
                      <a:pt x="29777" y="36325"/>
                    </a:cubicBezTo>
                    <a:cubicBezTo>
                      <a:pt x="29817" y="36314"/>
                      <a:pt x="29856" y="36308"/>
                      <a:pt x="29892" y="36308"/>
                    </a:cubicBezTo>
                    <a:close/>
                    <a:moveTo>
                      <a:pt x="12453" y="36756"/>
                    </a:moveTo>
                    <a:cubicBezTo>
                      <a:pt x="12460" y="36848"/>
                      <a:pt x="12481" y="36941"/>
                      <a:pt x="12510" y="37033"/>
                    </a:cubicBezTo>
                    <a:cubicBezTo>
                      <a:pt x="12570" y="37212"/>
                      <a:pt x="12670" y="37388"/>
                      <a:pt x="12810" y="37556"/>
                    </a:cubicBezTo>
                    <a:lnTo>
                      <a:pt x="12828" y="37578"/>
                    </a:lnTo>
                    <a:lnTo>
                      <a:pt x="12871" y="37627"/>
                    </a:lnTo>
                    <a:cubicBezTo>
                      <a:pt x="12928" y="37687"/>
                      <a:pt x="12988" y="37750"/>
                      <a:pt x="13052" y="37811"/>
                    </a:cubicBezTo>
                    <a:lnTo>
                      <a:pt x="13080" y="37839"/>
                    </a:lnTo>
                    <a:cubicBezTo>
                      <a:pt x="13086" y="37845"/>
                      <a:pt x="13093" y="37849"/>
                      <a:pt x="13097" y="37856"/>
                    </a:cubicBezTo>
                    <a:cubicBezTo>
                      <a:pt x="13103" y="37862"/>
                      <a:pt x="13109" y="37866"/>
                      <a:pt x="13115" y="37871"/>
                    </a:cubicBezTo>
                    <a:cubicBezTo>
                      <a:pt x="13483" y="38209"/>
                      <a:pt x="13963" y="38530"/>
                      <a:pt x="14486" y="38788"/>
                    </a:cubicBezTo>
                    <a:cubicBezTo>
                      <a:pt x="14094" y="38796"/>
                      <a:pt x="13737" y="38839"/>
                      <a:pt x="13396" y="38917"/>
                    </a:cubicBezTo>
                    <a:cubicBezTo>
                      <a:pt x="12860" y="39048"/>
                      <a:pt x="12446" y="39247"/>
                      <a:pt x="12169" y="39510"/>
                    </a:cubicBezTo>
                    <a:cubicBezTo>
                      <a:pt x="12165" y="39515"/>
                      <a:pt x="12163" y="39516"/>
                      <a:pt x="12162" y="39521"/>
                    </a:cubicBezTo>
                    <a:lnTo>
                      <a:pt x="12140" y="39542"/>
                    </a:lnTo>
                    <a:lnTo>
                      <a:pt x="12121" y="39560"/>
                    </a:lnTo>
                    <a:cubicBezTo>
                      <a:pt x="12112" y="39569"/>
                      <a:pt x="12105" y="39579"/>
                      <a:pt x="12096" y="39588"/>
                    </a:cubicBezTo>
                    <a:cubicBezTo>
                      <a:pt x="12090" y="39593"/>
                      <a:pt x="12084" y="39601"/>
                      <a:pt x="12080" y="39605"/>
                    </a:cubicBezTo>
                    <a:lnTo>
                      <a:pt x="12052" y="39639"/>
                    </a:lnTo>
                    <a:cubicBezTo>
                      <a:pt x="12048" y="39645"/>
                      <a:pt x="12044" y="39649"/>
                      <a:pt x="12039" y="39655"/>
                    </a:cubicBezTo>
                    <a:lnTo>
                      <a:pt x="12001" y="39704"/>
                    </a:lnTo>
                    <a:cubicBezTo>
                      <a:pt x="11997" y="39710"/>
                      <a:pt x="11994" y="39714"/>
                      <a:pt x="11988" y="39720"/>
                    </a:cubicBezTo>
                    <a:cubicBezTo>
                      <a:pt x="11966" y="39704"/>
                      <a:pt x="11944" y="39685"/>
                      <a:pt x="11927" y="39669"/>
                    </a:cubicBezTo>
                    <a:lnTo>
                      <a:pt x="11924" y="39668"/>
                    </a:lnTo>
                    <a:cubicBezTo>
                      <a:pt x="11293" y="39120"/>
                      <a:pt x="10974" y="38605"/>
                      <a:pt x="10949" y="38094"/>
                    </a:cubicBezTo>
                    <a:cubicBezTo>
                      <a:pt x="10949" y="38081"/>
                      <a:pt x="10948" y="38068"/>
                      <a:pt x="10948" y="38056"/>
                    </a:cubicBezTo>
                    <a:lnTo>
                      <a:pt x="10948" y="38012"/>
                    </a:lnTo>
                    <a:lnTo>
                      <a:pt x="10948" y="38009"/>
                    </a:lnTo>
                    <a:lnTo>
                      <a:pt x="10948" y="37993"/>
                    </a:lnTo>
                    <a:cubicBezTo>
                      <a:pt x="10948" y="37985"/>
                      <a:pt x="10948" y="37976"/>
                      <a:pt x="10949" y="37966"/>
                    </a:cubicBezTo>
                    <a:cubicBezTo>
                      <a:pt x="10952" y="37948"/>
                      <a:pt x="10952" y="37932"/>
                      <a:pt x="10953" y="37913"/>
                    </a:cubicBezTo>
                    <a:cubicBezTo>
                      <a:pt x="10981" y="37764"/>
                      <a:pt x="11061" y="37540"/>
                      <a:pt x="11293" y="37317"/>
                    </a:cubicBezTo>
                    <a:cubicBezTo>
                      <a:pt x="11296" y="37314"/>
                      <a:pt x="11300" y="37310"/>
                      <a:pt x="11305" y="37307"/>
                    </a:cubicBezTo>
                    <a:cubicBezTo>
                      <a:pt x="11322" y="37291"/>
                      <a:pt x="11340" y="37276"/>
                      <a:pt x="11356" y="37262"/>
                    </a:cubicBezTo>
                    <a:lnTo>
                      <a:pt x="11362" y="37257"/>
                    </a:lnTo>
                    <a:cubicBezTo>
                      <a:pt x="11378" y="37243"/>
                      <a:pt x="11394" y="37230"/>
                      <a:pt x="11411" y="37218"/>
                    </a:cubicBezTo>
                    <a:cubicBezTo>
                      <a:pt x="11414" y="37214"/>
                      <a:pt x="11418" y="37212"/>
                      <a:pt x="11424" y="37208"/>
                    </a:cubicBezTo>
                    <a:cubicBezTo>
                      <a:pt x="11442" y="37193"/>
                      <a:pt x="11461" y="37181"/>
                      <a:pt x="11478" y="37168"/>
                    </a:cubicBezTo>
                    <a:cubicBezTo>
                      <a:pt x="11482" y="37167"/>
                      <a:pt x="11485" y="37163"/>
                      <a:pt x="11487" y="37161"/>
                    </a:cubicBezTo>
                    <a:lnTo>
                      <a:pt x="11536" y="37128"/>
                    </a:lnTo>
                    <a:cubicBezTo>
                      <a:pt x="11541" y="37126"/>
                      <a:pt x="11544" y="37123"/>
                      <a:pt x="11548" y="37120"/>
                    </a:cubicBezTo>
                    <a:cubicBezTo>
                      <a:pt x="11566" y="37109"/>
                      <a:pt x="11584" y="37097"/>
                      <a:pt x="11602" y="37087"/>
                    </a:cubicBezTo>
                    <a:cubicBezTo>
                      <a:pt x="11606" y="37084"/>
                      <a:pt x="11611" y="37081"/>
                      <a:pt x="11615" y="37079"/>
                    </a:cubicBezTo>
                    <a:cubicBezTo>
                      <a:pt x="11631" y="37068"/>
                      <a:pt x="11650" y="37059"/>
                      <a:pt x="11666" y="37050"/>
                    </a:cubicBezTo>
                    <a:cubicBezTo>
                      <a:pt x="11668" y="37047"/>
                      <a:pt x="11672" y="37046"/>
                      <a:pt x="11673" y="37046"/>
                    </a:cubicBezTo>
                    <a:cubicBezTo>
                      <a:pt x="11691" y="37036"/>
                      <a:pt x="11710" y="37026"/>
                      <a:pt x="11730" y="37017"/>
                    </a:cubicBezTo>
                    <a:cubicBezTo>
                      <a:pt x="11733" y="37015"/>
                      <a:pt x="11739" y="37014"/>
                      <a:pt x="11742" y="37010"/>
                    </a:cubicBezTo>
                    <a:lnTo>
                      <a:pt x="11797" y="36982"/>
                    </a:lnTo>
                    <a:cubicBezTo>
                      <a:pt x="11864" y="36950"/>
                      <a:pt x="11937" y="36919"/>
                      <a:pt x="12014" y="36890"/>
                    </a:cubicBezTo>
                    <a:cubicBezTo>
                      <a:pt x="12017" y="36887"/>
                      <a:pt x="12019" y="36887"/>
                      <a:pt x="12023" y="36886"/>
                    </a:cubicBezTo>
                    <a:cubicBezTo>
                      <a:pt x="12076" y="36854"/>
                      <a:pt x="12167" y="36832"/>
                      <a:pt x="12262" y="36810"/>
                    </a:cubicBezTo>
                    <a:cubicBezTo>
                      <a:pt x="12325" y="36792"/>
                      <a:pt x="12390" y="36776"/>
                      <a:pt x="12453" y="36756"/>
                    </a:cubicBezTo>
                    <a:close/>
                    <a:moveTo>
                      <a:pt x="1954" y="30910"/>
                    </a:moveTo>
                    <a:lnTo>
                      <a:pt x="1954" y="30910"/>
                    </a:lnTo>
                    <a:cubicBezTo>
                      <a:pt x="5462" y="32301"/>
                      <a:pt x="8971" y="33123"/>
                      <a:pt x="12388" y="33356"/>
                    </a:cubicBezTo>
                    <a:cubicBezTo>
                      <a:pt x="11860" y="33611"/>
                      <a:pt x="11188" y="34101"/>
                      <a:pt x="11276" y="34901"/>
                    </a:cubicBezTo>
                    <a:cubicBezTo>
                      <a:pt x="11280" y="34925"/>
                      <a:pt x="11283" y="34953"/>
                      <a:pt x="11287" y="34981"/>
                    </a:cubicBezTo>
                    <a:cubicBezTo>
                      <a:pt x="11329" y="35231"/>
                      <a:pt x="11436" y="35494"/>
                      <a:pt x="11586" y="35727"/>
                    </a:cubicBezTo>
                    <a:lnTo>
                      <a:pt x="11589" y="35733"/>
                    </a:lnTo>
                    <a:lnTo>
                      <a:pt x="11592" y="35736"/>
                    </a:lnTo>
                    <a:lnTo>
                      <a:pt x="11595" y="35742"/>
                    </a:lnTo>
                    <a:cubicBezTo>
                      <a:pt x="11609" y="35763"/>
                      <a:pt x="11624" y="35787"/>
                      <a:pt x="11640" y="35809"/>
                    </a:cubicBezTo>
                    <a:cubicBezTo>
                      <a:pt x="11643" y="35813"/>
                      <a:pt x="11644" y="35814"/>
                      <a:pt x="11646" y="35819"/>
                    </a:cubicBezTo>
                    <a:cubicBezTo>
                      <a:pt x="11662" y="35842"/>
                      <a:pt x="11679" y="35864"/>
                      <a:pt x="11695" y="35886"/>
                    </a:cubicBezTo>
                    <a:cubicBezTo>
                      <a:pt x="11698" y="35889"/>
                      <a:pt x="11701" y="35895"/>
                      <a:pt x="11704" y="35898"/>
                    </a:cubicBezTo>
                    <a:cubicBezTo>
                      <a:pt x="11720" y="35919"/>
                      <a:pt x="11739" y="35941"/>
                      <a:pt x="11756" y="35965"/>
                    </a:cubicBezTo>
                    <a:cubicBezTo>
                      <a:pt x="11759" y="35967"/>
                      <a:pt x="11762" y="35969"/>
                      <a:pt x="11764" y="35973"/>
                    </a:cubicBezTo>
                    <a:cubicBezTo>
                      <a:pt x="11783" y="35994"/>
                      <a:pt x="11800" y="36016"/>
                      <a:pt x="11819" y="36035"/>
                    </a:cubicBezTo>
                    <a:lnTo>
                      <a:pt x="11825" y="36040"/>
                    </a:lnTo>
                    <a:cubicBezTo>
                      <a:pt x="11842" y="36061"/>
                      <a:pt x="11863" y="36080"/>
                      <a:pt x="11883" y="36100"/>
                    </a:cubicBezTo>
                    <a:lnTo>
                      <a:pt x="11893" y="36112"/>
                    </a:lnTo>
                    <a:cubicBezTo>
                      <a:pt x="11914" y="36132"/>
                      <a:pt x="11934" y="36150"/>
                      <a:pt x="11953" y="36169"/>
                    </a:cubicBezTo>
                    <a:cubicBezTo>
                      <a:pt x="11958" y="36172"/>
                      <a:pt x="11960" y="36173"/>
                      <a:pt x="11965" y="36177"/>
                    </a:cubicBezTo>
                    <a:cubicBezTo>
                      <a:pt x="11985" y="36195"/>
                      <a:pt x="12007" y="36214"/>
                      <a:pt x="12029" y="36231"/>
                    </a:cubicBezTo>
                    <a:lnTo>
                      <a:pt x="12030" y="36234"/>
                    </a:lnTo>
                    <a:cubicBezTo>
                      <a:pt x="12052" y="36252"/>
                      <a:pt x="12074" y="36268"/>
                      <a:pt x="12097" y="36285"/>
                    </a:cubicBezTo>
                    <a:cubicBezTo>
                      <a:pt x="12099" y="36287"/>
                      <a:pt x="12103" y="36288"/>
                      <a:pt x="12105" y="36290"/>
                    </a:cubicBezTo>
                    <a:cubicBezTo>
                      <a:pt x="12106" y="36292"/>
                      <a:pt x="12111" y="36294"/>
                      <a:pt x="12112" y="36295"/>
                    </a:cubicBezTo>
                    <a:lnTo>
                      <a:pt x="12116" y="36300"/>
                    </a:lnTo>
                    <a:cubicBezTo>
                      <a:pt x="12111" y="36301"/>
                      <a:pt x="12103" y="36301"/>
                      <a:pt x="12097" y="36303"/>
                    </a:cubicBezTo>
                    <a:lnTo>
                      <a:pt x="12095" y="36303"/>
                    </a:lnTo>
                    <a:cubicBezTo>
                      <a:pt x="11701" y="36394"/>
                      <a:pt x="11385" y="36526"/>
                      <a:pt x="11134" y="36708"/>
                    </a:cubicBezTo>
                    <a:cubicBezTo>
                      <a:pt x="10554" y="37116"/>
                      <a:pt x="10319" y="37673"/>
                      <a:pt x="10456" y="38318"/>
                    </a:cubicBezTo>
                    <a:lnTo>
                      <a:pt x="10456" y="38321"/>
                    </a:lnTo>
                    <a:cubicBezTo>
                      <a:pt x="10459" y="38336"/>
                      <a:pt x="10462" y="38349"/>
                      <a:pt x="10465" y="38363"/>
                    </a:cubicBezTo>
                    <a:lnTo>
                      <a:pt x="10471" y="38388"/>
                    </a:lnTo>
                    <a:lnTo>
                      <a:pt x="10472" y="38394"/>
                    </a:lnTo>
                    <a:cubicBezTo>
                      <a:pt x="10528" y="38611"/>
                      <a:pt x="10623" y="38833"/>
                      <a:pt x="10755" y="39054"/>
                    </a:cubicBezTo>
                    <a:lnTo>
                      <a:pt x="10757" y="39056"/>
                    </a:lnTo>
                    <a:lnTo>
                      <a:pt x="10764" y="39066"/>
                    </a:lnTo>
                    <a:cubicBezTo>
                      <a:pt x="10895" y="39280"/>
                      <a:pt x="11057" y="39486"/>
                      <a:pt x="11235" y="39674"/>
                    </a:cubicBezTo>
                    <a:cubicBezTo>
                      <a:pt x="11141" y="39663"/>
                      <a:pt x="11037" y="39656"/>
                      <a:pt x="10928" y="39656"/>
                    </a:cubicBezTo>
                    <a:cubicBezTo>
                      <a:pt x="10554" y="39656"/>
                      <a:pt x="10127" y="39731"/>
                      <a:pt x="9859" y="39940"/>
                    </a:cubicBezTo>
                    <a:cubicBezTo>
                      <a:pt x="9718" y="40050"/>
                      <a:pt x="9636" y="40185"/>
                      <a:pt x="9611" y="40344"/>
                    </a:cubicBezTo>
                    <a:cubicBezTo>
                      <a:pt x="8388" y="39859"/>
                      <a:pt x="6787" y="39241"/>
                      <a:pt x="5131" y="38719"/>
                    </a:cubicBezTo>
                    <a:cubicBezTo>
                      <a:pt x="4305" y="38451"/>
                      <a:pt x="3454" y="38206"/>
                      <a:pt x="2535" y="37976"/>
                    </a:cubicBezTo>
                    <a:cubicBezTo>
                      <a:pt x="2566" y="37963"/>
                      <a:pt x="2597" y="37950"/>
                      <a:pt x="2629" y="37935"/>
                    </a:cubicBezTo>
                    <a:lnTo>
                      <a:pt x="2651" y="37926"/>
                    </a:lnTo>
                    <a:cubicBezTo>
                      <a:pt x="2818" y="37856"/>
                      <a:pt x="2986" y="37788"/>
                      <a:pt x="3150" y="37716"/>
                    </a:cubicBezTo>
                    <a:cubicBezTo>
                      <a:pt x="3172" y="37708"/>
                      <a:pt x="3193" y="37699"/>
                      <a:pt x="3215" y="37689"/>
                    </a:cubicBezTo>
                    <a:cubicBezTo>
                      <a:pt x="3234" y="37681"/>
                      <a:pt x="3250" y="37674"/>
                      <a:pt x="3267" y="37667"/>
                    </a:cubicBezTo>
                    <a:cubicBezTo>
                      <a:pt x="3270" y="37665"/>
                      <a:pt x="3271" y="37665"/>
                      <a:pt x="3274" y="37664"/>
                    </a:cubicBezTo>
                    <a:lnTo>
                      <a:pt x="3302" y="37652"/>
                    </a:lnTo>
                    <a:lnTo>
                      <a:pt x="3308" y="37651"/>
                    </a:lnTo>
                    <a:cubicBezTo>
                      <a:pt x="3483" y="37576"/>
                      <a:pt x="3639" y="37509"/>
                      <a:pt x="3786" y="37445"/>
                    </a:cubicBezTo>
                    <a:lnTo>
                      <a:pt x="3792" y="37444"/>
                    </a:lnTo>
                    <a:cubicBezTo>
                      <a:pt x="3878" y="37404"/>
                      <a:pt x="3964" y="37368"/>
                      <a:pt x="4048" y="37330"/>
                    </a:cubicBezTo>
                    <a:cubicBezTo>
                      <a:pt x="4551" y="37104"/>
                      <a:pt x="4987" y="36890"/>
                      <a:pt x="5382" y="36676"/>
                    </a:cubicBezTo>
                    <a:cubicBezTo>
                      <a:pt x="5385" y="36674"/>
                      <a:pt x="5388" y="36674"/>
                      <a:pt x="5389" y="36673"/>
                    </a:cubicBezTo>
                    <a:lnTo>
                      <a:pt x="5392" y="36671"/>
                    </a:lnTo>
                    <a:cubicBezTo>
                      <a:pt x="5436" y="36647"/>
                      <a:pt x="5478" y="36623"/>
                      <a:pt x="5519" y="36601"/>
                    </a:cubicBezTo>
                    <a:cubicBezTo>
                      <a:pt x="6040" y="36332"/>
                      <a:pt x="6290" y="36193"/>
                      <a:pt x="6316" y="35998"/>
                    </a:cubicBezTo>
                    <a:cubicBezTo>
                      <a:pt x="6341" y="35801"/>
                      <a:pt x="6135" y="35608"/>
                      <a:pt x="5707" y="35217"/>
                    </a:cubicBezTo>
                    <a:cubicBezTo>
                      <a:pt x="4940" y="34478"/>
                      <a:pt x="4222" y="33650"/>
                      <a:pt x="3528" y="32850"/>
                    </a:cubicBezTo>
                    <a:cubicBezTo>
                      <a:pt x="3419" y="32723"/>
                      <a:pt x="3308" y="32598"/>
                      <a:pt x="3200" y="32474"/>
                    </a:cubicBezTo>
                    <a:lnTo>
                      <a:pt x="3196" y="32468"/>
                    </a:lnTo>
                    <a:lnTo>
                      <a:pt x="3194" y="32464"/>
                    </a:lnTo>
                    <a:cubicBezTo>
                      <a:pt x="3085" y="32328"/>
                      <a:pt x="2974" y="32193"/>
                      <a:pt x="2865" y="32059"/>
                    </a:cubicBezTo>
                    <a:cubicBezTo>
                      <a:pt x="2726" y="31887"/>
                      <a:pt x="2582" y="31710"/>
                      <a:pt x="2442" y="31536"/>
                    </a:cubicBezTo>
                    <a:cubicBezTo>
                      <a:pt x="2441" y="31534"/>
                      <a:pt x="2438" y="31531"/>
                      <a:pt x="2436" y="31528"/>
                    </a:cubicBezTo>
                    <a:cubicBezTo>
                      <a:pt x="2251" y="31295"/>
                      <a:pt x="2092" y="31094"/>
                      <a:pt x="1954" y="30910"/>
                    </a:cubicBezTo>
                    <a:close/>
                    <a:moveTo>
                      <a:pt x="24086" y="30677"/>
                    </a:moveTo>
                    <a:cubicBezTo>
                      <a:pt x="24102" y="30700"/>
                      <a:pt x="24117" y="30721"/>
                      <a:pt x="24131" y="30740"/>
                    </a:cubicBezTo>
                    <a:cubicBezTo>
                      <a:pt x="24188" y="30814"/>
                      <a:pt x="24262" y="30872"/>
                      <a:pt x="24360" y="30918"/>
                    </a:cubicBezTo>
                    <a:cubicBezTo>
                      <a:pt x="24365" y="30923"/>
                      <a:pt x="24370" y="30926"/>
                      <a:pt x="24376" y="30929"/>
                    </a:cubicBezTo>
                    <a:cubicBezTo>
                      <a:pt x="24404" y="30941"/>
                      <a:pt x="24430" y="30953"/>
                      <a:pt x="24462" y="30963"/>
                    </a:cubicBezTo>
                    <a:cubicBezTo>
                      <a:pt x="24458" y="30967"/>
                      <a:pt x="24455" y="30969"/>
                      <a:pt x="24450" y="30973"/>
                    </a:cubicBezTo>
                    <a:lnTo>
                      <a:pt x="24445" y="30974"/>
                    </a:lnTo>
                    <a:cubicBezTo>
                      <a:pt x="24440" y="30976"/>
                      <a:pt x="24436" y="30980"/>
                      <a:pt x="24433" y="30983"/>
                    </a:cubicBezTo>
                    <a:lnTo>
                      <a:pt x="24426" y="30990"/>
                    </a:lnTo>
                    <a:cubicBezTo>
                      <a:pt x="24340" y="31036"/>
                      <a:pt x="24241" y="31106"/>
                      <a:pt x="24131" y="31196"/>
                    </a:cubicBezTo>
                    <a:lnTo>
                      <a:pt x="24130" y="31199"/>
                    </a:lnTo>
                    <a:cubicBezTo>
                      <a:pt x="24025" y="31288"/>
                      <a:pt x="23905" y="31399"/>
                      <a:pt x="23779" y="31528"/>
                    </a:cubicBezTo>
                    <a:cubicBezTo>
                      <a:pt x="23655" y="31655"/>
                      <a:pt x="23551" y="31770"/>
                      <a:pt x="23492" y="31837"/>
                    </a:cubicBezTo>
                    <a:lnTo>
                      <a:pt x="23468" y="31862"/>
                    </a:lnTo>
                    <a:cubicBezTo>
                      <a:pt x="23414" y="31914"/>
                      <a:pt x="23372" y="31961"/>
                      <a:pt x="23340" y="32008"/>
                    </a:cubicBezTo>
                    <a:cubicBezTo>
                      <a:pt x="23336" y="32012"/>
                      <a:pt x="23333" y="32019"/>
                      <a:pt x="23330" y="32025"/>
                    </a:cubicBezTo>
                    <a:cubicBezTo>
                      <a:pt x="23169" y="32273"/>
                      <a:pt x="23330" y="32441"/>
                      <a:pt x="23525" y="32607"/>
                    </a:cubicBezTo>
                    <a:cubicBezTo>
                      <a:pt x="23534" y="32614"/>
                      <a:pt x="23544" y="32623"/>
                      <a:pt x="23553" y="32629"/>
                    </a:cubicBezTo>
                    <a:cubicBezTo>
                      <a:pt x="23669" y="32731"/>
                      <a:pt x="23789" y="32843"/>
                      <a:pt x="23924" y="32973"/>
                    </a:cubicBezTo>
                    <a:cubicBezTo>
                      <a:pt x="24136" y="33177"/>
                      <a:pt x="24335" y="33381"/>
                      <a:pt x="24550" y="33598"/>
                    </a:cubicBezTo>
                    <a:lnTo>
                      <a:pt x="24624" y="33674"/>
                    </a:lnTo>
                    <a:cubicBezTo>
                      <a:pt x="24757" y="33809"/>
                      <a:pt x="24888" y="33942"/>
                      <a:pt x="25020" y="34077"/>
                    </a:cubicBezTo>
                    <a:cubicBezTo>
                      <a:pt x="25300" y="34357"/>
                      <a:pt x="25587" y="34649"/>
                      <a:pt x="25866" y="34939"/>
                    </a:cubicBezTo>
                    <a:lnTo>
                      <a:pt x="25870" y="34944"/>
                    </a:lnTo>
                    <a:lnTo>
                      <a:pt x="25901" y="34976"/>
                    </a:lnTo>
                    <a:lnTo>
                      <a:pt x="25902" y="34976"/>
                    </a:lnTo>
                    <a:cubicBezTo>
                      <a:pt x="25963" y="35041"/>
                      <a:pt x="26025" y="35102"/>
                      <a:pt x="26084" y="35166"/>
                    </a:cubicBezTo>
                    <a:lnTo>
                      <a:pt x="26087" y="35166"/>
                    </a:lnTo>
                    <a:lnTo>
                      <a:pt x="26087" y="35167"/>
                    </a:lnTo>
                    <a:cubicBezTo>
                      <a:pt x="26102" y="35182"/>
                      <a:pt x="26116" y="35199"/>
                      <a:pt x="26131" y="35214"/>
                    </a:cubicBezTo>
                    <a:lnTo>
                      <a:pt x="26161" y="35246"/>
                    </a:lnTo>
                    <a:lnTo>
                      <a:pt x="26173" y="35258"/>
                    </a:lnTo>
                    <a:cubicBezTo>
                      <a:pt x="26629" y="35740"/>
                      <a:pt x="27018" y="36173"/>
                      <a:pt x="27357" y="36585"/>
                    </a:cubicBezTo>
                    <a:lnTo>
                      <a:pt x="27362" y="36591"/>
                    </a:lnTo>
                    <a:lnTo>
                      <a:pt x="27371" y="36600"/>
                    </a:lnTo>
                    <a:cubicBezTo>
                      <a:pt x="27536" y="36798"/>
                      <a:pt x="27682" y="36985"/>
                      <a:pt x="27817" y="37164"/>
                    </a:cubicBezTo>
                    <a:cubicBezTo>
                      <a:pt x="27784" y="37272"/>
                      <a:pt x="27749" y="37386"/>
                      <a:pt x="27719" y="37502"/>
                    </a:cubicBezTo>
                    <a:lnTo>
                      <a:pt x="27719" y="37504"/>
                    </a:lnTo>
                    <a:lnTo>
                      <a:pt x="27715" y="37514"/>
                    </a:lnTo>
                    <a:cubicBezTo>
                      <a:pt x="27706" y="37550"/>
                      <a:pt x="27698" y="37587"/>
                      <a:pt x="27690" y="37623"/>
                    </a:cubicBezTo>
                    <a:lnTo>
                      <a:pt x="27686" y="37641"/>
                    </a:lnTo>
                    <a:cubicBezTo>
                      <a:pt x="27677" y="37678"/>
                      <a:pt x="27670" y="37715"/>
                      <a:pt x="27663" y="37753"/>
                    </a:cubicBezTo>
                    <a:cubicBezTo>
                      <a:pt x="27658" y="37769"/>
                      <a:pt x="27655" y="37788"/>
                      <a:pt x="27654" y="37804"/>
                    </a:cubicBezTo>
                    <a:lnTo>
                      <a:pt x="27648" y="37827"/>
                    </a:lnTo>
                    <a:cubicBezTo>
                      <a:pt x="27647" y="37839"/>
                      <a:pt x="27645" y="37852"/>
                      <a:pt x="27641" y="37862"/>
                    </a:cubicBezTo>
                    <a:cubicBezTo>
                      <a:pt x="27635" y="37888"/>
                      <a:pt x="27632" y="37913"/>
                      <a:pt x="27628" y="37941"/>
                    </a:cubicBezTo>
                    <a:lnTo>
                      <a:pt x="27619" y="38001"/>
                    </a:lnTo>
                    <a:lnTo>
                      <a:pt x="27619" y="38005"/>
                    </a:lnTo>
                    <a:cubicBezTo>
                      <a:pt x="27617" y="38020"/>
                      <a:pt x="27615" y="38031"/>
                      <a:pt x="27613" y="38046"/>
                    </a:cubicBezTo>
                    <a:lnTo>
                      <a:pt x="27612" y="38056"/>
                    </a:lnTo>
                    <a:lnTo>
                      <a:pt x="27612" y="38057"/>
                    </a:lnTo>
                    <a:lnTo>
                      <a:pt x="27610" y="38075"/>
                    </a:lnTo>
                    <a:cubicBezTo>
                      <a:pt x="27603" y="38122"/>
                      <a:pt x="27597" y="38168"/>
                      <a:pt x="27591" y="38216"/>
                    </a:cubicBezTo>
                    <a:cubicBezTo>
                      <a:pt x="27591" y="38219"/>
                      <a:pt x="27591" y="38224"/>
                      <a:pt x="27590" y="38225"/>
                    </a:cubicBezTo>
                    <a:cubicBezTo>
                      <a:pt x="27584" y="38270"/>
                      <a:pt x="27578" y="38315"/>
                      <a:pt x="27575" y="38362"/>
                    </a:cubicBezTo>
                    <a:lnTo>
                      <a:pt x="27575" y="38365"/>
                    </a:lnTo>
                    <a:lnTo>
                      <a:pt x="27574" y="38384"/>
                    </a:lnTo>
                    <a:lnTo>
                      <a:pt x="27568" y="38444"/>
                    </a:lnTo>
                    <a:lnTo>
                      <a:pt x="27568" y="38452"/>
                    </a:lnTo>
                    <a:lnTo>
                      <a:pt x="27562" y="38512"/>
                    </a:lnTo>
                    <a:cubicBezTo>
                      <a:pt x="27561" y="38527"/>
                      <a:pt x="27561" y="38544"/>
                      <a:pt x="27559" y="38559"/>
                    </a:cubicBezTo>
                    <a:lnTo>
                      <a:pt x="27558" y="38595"/>
                    </a:lnTo>
                    <a:lnTo>
                      <a:pt x="27558" y="38597"/>
                    </a:lnTo>
                    <a:cubicBezTo>
                      <a:pt x="27540" y="38858"/>
                      <a:pt x="27536" y="39130"/>
                      <a:pt x="27543" y="39433"/>
                    </a:cubicBezTo>
                    <a:cubicBezTo>
                      <a:pt x="27543" y="39451"/>
                      <a:pt x="27545" y="39467"/>
                      <a:pt x="27545" y="39486"/>
                    </a:cubicBezTo>
                    <a:cubicBezTo>
                      <a:pt x="27545" y="39503"/>
                      <a:pt x="27546" y="39522"/>
                      <a:pt x="27546" y="39540"/>
                    </a:cubicBezTo>
                    <a:cubicBezTo>
                      <a:pt x="27553" y="39757"/>
                      <a:pt x="27566" y="39988"/>
                      <a:pt x="27587" y="40246"/>
                    </a:cubicBezTo>
                    <a:lnTo>
                      <a:pt x="27587" y="40249"/>
                    </a:lnTo>
                    <a:cubicBezTo>
                      <a:pt x="27588" y="40278"/>
                      <a:pt x="27590" y="40308"/>
                      <a:pt x="27594" y="40337"/>
                    </a:cubicBezTo>
                    <a:lnTo>
                      <a:pt x="27594" y="40338"/>
                    </a:lnTo>
                    <a:lnTo>
                      <a:pt x="27596" y="40356"/>
                    </a:lnTo>
                    <a:cubicBezTo>
                      <a:pt x="27574" y="40337"/>
                      <a:pt x="27550" y="40316"/>
                      <a:pt x="27529" y="40296"/>
                    </a:cubicBezTo>
                    <a:cubicBezTo>
                      <a:pt x="27288" y="40085"/>
                      <a:pt x="27037" y="39867"/>
                      <a:pt x="26870" y="39593"/>
                    </a:cubicBezTo>
                    <a:cubicBezTo>
                      <a:pt x="26845" y="39550"/>
                      <a:pt x="26817" y="39499"/>
                      <a:pt x="26794" y="39445"/>
                    </a:cubicBezTo>
                    <a:cubicBezTo>
                      <a:pt x="26790" y="39438"/>
                      <a:pt x="26787" y="39429"/>
                      <a:pt x="26782" y="39420"/>
                    </a:cubicBezTo>
                    <a:lnTo>
                      <a:pt x="26781" y="39416"/>
                    </a:lnTo>
                    <a:cubicBezTo>
                      <a:pt x="26736" y="39302"/>
                      <a:pt x="26730" y="39209"/>
                      <a:pt x="26765" y="39123"/>
                    </a:cubicBezTo>
                    <a:cubicBezTo>
                      <a:pt x="26766" y="39117"/>
                      <a:pt x="26768" y="39114"/>
                      <a:pt x="26768" y="39108"/>
                    </a:cubicBezTo>
                    <a:cubicBezTo>
                      <a:pt x="26771" y="39099"/>
                      <a:pt x="26771" y="39091"/>
                      <a:pt x="26771" y="39079"/>
                    </a:cubicBezTo>
                    <a:lnTo>
                      <a:pt x="26771" y="39076"/>
                    </a:lnTo>
                    <a:cubicBezTo>
                      <a:pt x="26772" y="38997"/>
                      <a:pt x="26752" y="38920"/>
                      <a:pt x="26705" y="38844"/>
                    </a:cubicBezTo>
                    <a:cubicBezTo>
                      <a:pt x="26654" y="38760"/>
                      <a:pt x="26581" y="38687"/>
                      <a:pt x="26508" y="38617"/>
                    </a:cubicBezTo>
                    <a:cubicBezTo>
                      <a:pt x="26459" y="38567"/>
                      <a:pt x="26411" y="38519"/>
                      <a:pt x="26374" y="38473"/>
                    </a:cubicBezTo>
                    <a:lnTo>
                      <a:pt x="26371" y="38468"/>
                    </a:lnTo>
                    <a:cubicBezTo>
                      <a:pt x="26118" y="38197"/>
                      <a:pt x="25850" y="37935"/>
                      <a:pt x="25599" y="37689"/>
                    </a:cubicBezTo>
                    <a:lnTo>
                      <a:pt x="25586" y="37677"/>
                    </a:lnTo>
                    <a:cubicBezTo>
                      <a:pt x="25529" y="37623"/>
                      <a:pt x="25474" y="37571"/>
                      <a:pt x="25415" y="37517"/>
                    </a:cubicBezTo>
                    <a:lnTo>
                      <a:pt x="25366" y="37470"/>
                    </a:lnTo>
                    <a:cubicBezTo>
                      <a:pt x="25087" y="37208"/>
                      <a:pt x="24799" y="36937"/>
                      <a:pt x="24487" y="36703"/>
                    </a:cubicBezTo>
                    <a:lnTo>
                      <a:pt x="24483" y="36701"/>
                    </a:lnTo>
                    <a:cubicBezTo>
                      <a:pt x="24229" y="36511"/>
                      <a:pt x="23987" y="36367"/>
                      <a:pt x="23744" y="36259"/>
                    </a:cubicBezTo>
                    <a:lnTo>
                      <a:pt x="23742" y="36258"/>
                    </a:lnTo>
                    <a:cubicBezTo>
                      <a:pt x="23576" y="36193"/>
                      <a:pt x="23407" y="36134"/>
                      <a:pt x="23244" y="36074"/>
                    </a:cubicBezTo>
                    <a:cubicBezTo>
                      <a:pt x="23188" y="36053"/>
                      <a:pt x="23134" y="36033"/>
                      <a:pt x="23079" y="36016"/>
                    </a:cubicBezTo>
                    <a:cubicBezTo>
                      <a:pt x="22977" y="35979"/>
                      <a:pt x="22844" y="35930"/>
                      <a:pt x="22712" y="35879"/>
                    </a:cubicBezTo>
                    <a:cubicBezTo>
                      <a:pt x="22665" y="35858"/>
                      <a:pt x="22617" y="35841"/>
                      <a:pt x="22570" y="35822"/>
                    </a:cubicBezTo>
                    <a:cubicBezTo>
                      <a:pt x="22521" y="35801"/>
                      <a:pt x="22471" y="35784"/>
                      <a:pt x="22422" y="35762"/>
                    </a:cubicBezTo>
                    <a:lnTo>
                      <a:pt x="22416" y="35761"/>
                    </a:lnTo>
                    <a:cubicBezTo>
                      <a:pt x="22295" y="35707"/>
                      <a:pt x="22213" y="35654"/>
                      <a:pt x="22152" y="35590"/>
                    </a:cubicBezTo>
                    <a:cubicBezTo>
                      <a:pt x="22132" y="35567"/>
                      <a:pt x="22119" y="35538"/>
                      <a:pt x="22103" y="35507"/>
                    </a:cubicBezTo>
                    <a:cubicBezTo>
                      <a:pt x="22088" y="35478"/>
                      <a:pt x="22073" y="35449"/>
                      <a:pt x="22055" y="35421"/>
                    </a:cubicBezTo>
                    <a:cubicBezTo>
                      <a:pt x="21960" y="35277"/>
                      <a:pt x="21799" y="35226"/>
                      <a:pt x="21658" y="35180"/>
                    </a:cubicBezTo>
                    <a:cubicBezTo>
                      <a:pt x="21627" y="35172"/>
                      <a:pt x="21598" y="35160"/>
                      <a:pt x="21566" y="35151"/>
                    </a:cubicBezTo>
                    <a:cubicBezTo>
                      <a:pt x="21375" y="35087"/>
                      <a:pt x="21179" y="35025"/>
                      <a:pt x="20989" y="34962"/>
                    </a:cubicBezTo>
                    <a:cubicBezTo>
                      <a:pt x="20316" y="34742"/>
                      <a:pt x="19618" y="34514"/>
                      <a:pt x="18958" y="34223"/>
                    </a:cubicBezTo>
                    <a:lnTo>
                      <a:pt x="18949" y="34219"/>
                    </a:lnTo>
                    <a:cubicBezTo>
                      <a:pt x="18765" y="34144"/>
                      <a:pt x="18589" y="34055"/>
                      <a:pt x="18424" y="33956"/>
                    </a:cubicBezTo>
                    <a:cubicBezTo>
                      <a:pt x="18213" y="33829"/>
                      <a:pt x="18019" y="33685"/>
                      <a:pt x="17848" y="33525"/>
                    </a:cubicBezTo>
                    <a:cubicBezTo>
                      <a:pt x="17841" y="33518"/>
                      <a:pt x="17832" y="33510"/>
                      <a:pt x="17825" y="33503"/>
                    </a:cubicBezTo>
                    <a:cubicBezTo>
                      <a:pt x="17809" y="33488"/>
                      <a:pt x="17795" y="33472"/>
                      <a:pt x="17777" y="33458"/>
                    </a:cubicBezTo>
                    <a:lnTo>
                      <a:pt x="17776" y="33455"/>
                    </a:lnTo>
                    <a:lnTo>
                      <a:pt x="17774" y="33453"/>
                    </a:lnTo>
                    <a:cubicBezTo>
                      <a:pt x="17754" y="33433"/>
                      <a:pt x="17736" y="33416"/>
                      <a:pt x="17717" y="33395"/>
                    </a:cubicBezTo>
                    <a:cubicBezTo>
                      <a:pt x="17704" y="33381"/>
                      <a:pt x="17692" y="33367"/>
                      <a:pt x="17679" y="33353"/>
                    </a:cubicBezTo>
                    <a:lnTo>
                      <a:pt x="17678" y="33351"/>
                    </a:lnTo>
                    <a:cubicBezTo>
                      <a:pt x="17666" y="33338"/>
                      <a:pt x="17656" y="33328"/>
                      <a:pt x="17644" y="33315"/>
                    </a:cubicBezTo>
                    <a:cubicBezTo>
                      <a:pt x="17579" y="33239"/>
                      <a:pt x="17518" y="33161"/>
                      <a:pt x="17462" y="33082"/>
                    </a:cubicBezTo>
                    <a:lnTo>
                      <a:pt x="17456" y="33075"/>
                    </a:lnTo>
                    <a:cubicBezTo>
                      <a:pt x="17453" y="33069"/>
                      <a:pt x="17449" y="33066"/>
                      <a:pt x="17445" y="33061"/>
                    </a:cubicBezTo>
                    <a:cubicBezTo>
                      <a:pt x="17437" y="33051"/>
                      <a:pt x="17427" y="33040"/>
                      <a:pt x="17420" y="33028"/>
                    </a:cubicBezTo>
                    <a:lnTo>
                      <a:pt x="17420" y="33025"/>
                    </a:lnTo>
                    <a:cubicBezTo>
                      <a:pt x="17376" y="32959"/>
                      <a:pt x="17337" y="32892"/>
                      <a:pt x="17303" y="32827"/>
                    </a:cubicBezTo>
                    <a:cubicBezTo>
                      <a:pt x="17302" y="32821"/>
                      <a:pt x="17302" y="32817"/>
                      <a:pt x="17299" y="32811"/>
                    </a:cubicBezTo>
                    <a:lnTo>
                      <a:pt x="17298" y="32806"/>
                    </a:lnTo>
                    <a:cubicBezTo>
                      <a:pt x="17261" y="32738"/>
                      <a:pt x="17228" y="32666"/>
                      <a:pt x="17198" y="32595"/>
                    </a:cubicBezTo>
                    <a:cubicBezTo>
                      <a:pt x="17163" y="32513"/>
                      <a:pt x="17134" y="32427"/>
                      <a:pt x="17111" y="32344"/>
                    </a:cubicBezTo>
                    <a:cubicBezTo>
                      <a:pt x="17042" y="32100"/>
                      <a:pt x="16994" y="31878"/>
                      <a:pt x="16967" y="31662"/>
                    </a:cubicBezTo>
                    <a:lnTo>
                      <a:pt x="16967" y="31662"/>
                    </a:lnTo>
                    <a:cubicBezTo>
                      <a:pt x="16987" y="31673"/>
                      <a:pt x="17006" y="31675"/>
                      <a:pt x="17025" y="31677"/>
                    </a:cubicBezTo>
                    <a:cubicBezTo>
                      <a:pt x="17182" y="31703"/>
                      <a:pt x="17338" y="31718"/>
                      <a:pt x="17490" y="31732"/>
                    </a:cubicBezTo>
                    <a:cubicBezTo>
                      <a:pt x="17611" y="31742"/>
                      <a:pt x="17723" y="31754"/>
                      <a:pt x="17825" y="31769"/>
                    </a:cubicBezTo>
                    <a:lnTo>
                      <a:pt x="17838" y="31769"/>
                    </a:lnTo>
                    <a:lnTo>
                      <a:pt x="17964" y="31775"/>
                    </a:lnTo>
                    <a:cubicBezTo>
                      <a:pt x="17994" y="31776"/>
                      <a:pt x="18023" y="31776"/>
                      <a:pt x="18055" y="31777"/>
                    </a:cubicBezTo>
                    <a:lnTo>
                      <a:pt x="18087" y="31779"/>
                    </a:lnTo>
                    <a:cubicBezTo>
                      <a:pt x="18173" y="31782"/>
                      <a:pt x="18248" y="31783"/>
                      <a:pt x="18318" y="31783"/>
                    </a:cubicBezTo>
                    <a:lnTo>
                      <a:pt x="18335" y="31783"/>
                    </a:lnTo>
                    <a:cubicBezTo>
                      <a:pt x="19064" y="31783"/>
                      <a:pt x="19788" y="31696"/>
                      <a:pt x="20400" y="31611"/>
                    </a:cubicBezTo>
                    <a:lnTo>
                      <a:pt x="20517" y="31595"/>
                    </a:lnTo>
                    <a:cubicBezTo>
                      <a:pt x="21732" y="31432"/>
                      <a:pt x="22987" y="31262"/>
                      <a:pt x="24086" y="30677"/>
                    </a:cubicBezTo>
                    <a:close/>
                    <a:moveTo>
                      <a:pt x="31974" y="37101"/>
                    </a:moveTo>
                    <a:cubicBezTo>
                      <a:pt x="32044" y="37233"/>
                      <a:pt x="32133" y="37352"/>
                      <a:pt x="32239" y="37461"/>
                    </a:cubicBezTo>
                    <a:lnTo>
                      <a:pt x="32240" y="37463"/>
                    </a:lnTo>
                    <a:lnTo>
                      <a:pt x="32245" y="37467"/>
                    </a:lnTo>
                    <a:cubicBezTo>
                      <a:pt x="32357" y="37582"/>
                      <a:pt x="32494" y="37686"/>
                      <a:pt x="32646" y="37773"/>
                    </a:cubicBezTo>
                    <a:lnTo>
                      <a:pt x="32654" y="37779"/>
                    </a:lnTo>
                    <a:cubicBezTo>
                      <a:pt x="32666" y="37783"/>
                      <a:pt x="32676" y="37791"/>
                      <a:pt x="32688" y="37797"/>
                    </a:cubicBezTo>
                    <a:cubicBezTo>
                      <a:pt x="32748" y="37827"/>
                      <a:pt x="32809" y="37855"/>
                      <a:pt x="32877" y="37884"/>
                    </a:cubicBezTo>
                    <a:cubicBezTo>
                      <a:pt x="32880" y="37885"/>
                      <a:pt x="32885" y="37885"/>
                      <a:pt x="32887" y="37888"/>
                    </a:cubicBezTo>
                    <a:lnTo>
                      <a:pt x="32969" y="37920"/>
                    </a:lnTo>
                    <a:lnTo>
                      <a:pt x="32975" y="37922"/>
                    </a:lnTo>
                    <a:cubicBezTo>
                      <a:pt x="32976" y="37925"/>
                      <a:pt x="32979" y="37925"/>
                      <a:pt x="32982" y="37926"/>
                    </a:cubicBezTo>
                    <a:cubicBezTo>
                      <a:pt x="33141" y="37986"/>
                      <a:pt x="33306" y="38036"/>
                      <a:pt x="33491" y="38075"/>
                    </a:cubicBezTo>
                    <a:cubicBezTo>
                      <a:pt x="33494" y="38075"/>
                      <a:pt x="33498" y="38078"/>
                      <a:pt x="33501" y="38078"/>
                    </a:cubicBezTo>
                    <a:lnTo>
                      <a:pt x="33504" y="38078"/>
                    </a:lnTo>
                    <a:cubicBezTo>
                      <a:pt x="33954" y="38174"/>
                      <a:pt x="34426" y="38202"/>
                      <a:pt x="34883" y="38228"/>
                    </a:cubicBezTo>
                    <a:cubicBezTo>
                      <a:pt x="34947" y="38232"/>
                      <a:pt x="35009" y="38235"/>
                      <a:pt x="35075" y="38240"/>
                    </a:cubicBezTo>
                    <a:cubicBezTo>
                      <a:pt x="35246" y="38245"/>
                      <a:pt x="35418" y="38247"/>
                      <a:pt x="35595" y="38247"/>
                    </a:cubicBezTo>
                    <a:lnTo>
                      <a:pt x="35759" y="38247"/>
                    </a:lnTo>
                    <a:cubicBezTo>
                      <a:pt x="35428" y="38343"/>
                      <a:pt x="35132" y="38445"/>
                      <a:pt x="34864" y="38559"/>
                    </a:cubicBezTo>
                    <a:lnTo>
                      <a:pt x="34867" y="38559"/>
                    </a:lnTo>
                    <a:cubicBezTo>
                      <a:pt x="33855" y="38983"/>
                      <a:pt x="33259" y="39550"/>
                      <a:pt x="33091" y="40239"/>
                    </a:cubicBezTo>
                    <a:cubicBezTo>
                      <a:pt x="33091" y="40242"/>
                      <a:pt x="33091" y="40243"/>
                      <a:pt x="33090" y="40245"/>
                    </a:cubicBezTo>
                    <a:cubicBezTo>
                      <a:pt x="33064" y="40449"/>
                      <a:pt x="33071" y="40654"/>
                      <a:pt x="33115" y="40859"/>
                    </a:cubicBezTo>
                    <a:cubicBezTo>
                      <a:pt x="32729" y="40840"/>
                      <a:pt x="32334" y="40828"/>
                      <a:pt x="31949" y="40819"/>
                    </a:cubicBezTo>
                    <a:cubicBezTo>
                      <a:pt x="31335" y="40803"/>
                      <a:pt x="30703" y="40786"/>
                      <a:pt x="30083" y="40730"/>
                    </a:cubicBezTo>
                    <a:cubicBezTo>
                      <a:pt x="30162" y="40327"/>
                      <a:pt x="30188" y="39977"/>
                      <a:pt x="30196" y="39792"/>
                    </a:cubicBezTo>
                    <a:cubicBezTo>
                      <a:pt x="30473" y="39181"/>
                      <a:pt x="30846" y="38277"/>
                      <a:pt x="30958" y="37416"/>
                    </a:cubicBezTo>
                    <a:cubicBezTo>
                      <a:pt x="31031" y="37394"/>
                      <a:pt x="31104" y="37374"/>
                      <a:pt x="31176" y="37352"/>
                    </a:cubicBezTo>
                    <a:cubicBezTo>
                      <a:pt x="31182" y="37352"/>
                      <a:pt x="31188" y="37352"/>
                      <a:pt x="31194" y="37351"/>
                    </a:cubicBezTo>
                    <a:cubicBezTo>
                      <a:pt x="31369" y="37300"/>
                      <a:pt x="31523" y="37251"/>
                      <a:pt x="31669" y="37205"/>
                    </a:cubicBezTo>
                    <a:cubicBezTo>
                      <a:pt x="31675" y="37203"/>
                      <a:pt x="31678" y="37200"/>
                      <a:pt x="31684" y="37198"/>
                    </a:cubicBezTo>
                    <a:cubicBezTo>
                      <a:pt x="31781" y="37167"/>
                      <a:pt x="31873" y="37135"/>
                      <a:pt x="31956" y="37106"/>
                    </a:cubicBezTo>
                    <a:lnTo>
                      <a:pt x="31974" y="37101"/>
                    </a:lnTo>
                    <a:close/>
                    <a:moveTo>
                      <a:pt x="11074" y="40197"/>
                    </a:moveTo>
                    <a:cubicBezTo>
                      <a:pt x="11213" y="40197"/>
                      <a:pt x="11355" y="40220"/>
                      <a:pt x="11493" y="40242"/>
                    </a:cubicBezTo>
                    <a:cubicBezTo>
                      <a:pt x="11589" y="40257"/>
                      <a:pt x="11689" y="40271"/>
                      <a:pt x="11787" y="40280"/>
                    </a:cubicBezTo>
                    <a:cubicBezTo>
                      <a:pt x="11770" y="40640"/>
                      <a:pt x="11933" y="41030"/>
                      <a:pt x="12268" y="41418"/>
                    </a:cubicBezTo>
                    <a:cubicBezTo>
                      <a:pt x="12165" y="41376"/>
                      <a:pt x="12060" y="41332"/>
                      <a:pt x="11955" y="41291"/>
                    </a:cubicBezTo>
                    <a:cubicBezTo>
                      <a:pt x="11340" y="41039"/>
                      <a:pt x="10701" y="40781"/>
                      <a:pt x="10073" y="40528"/>
                    </a:cubicBezTo>
                    <a:cubicBezTo>
                      <a:pt x="10095" y="40491"/>
                      <a:pt x="10120" y="40461"/>
                      <a:pt x="10146" y="40432"/>
                    </a:cubicBezTo>
                    <a:cubicBezTo>
                      <a:pt x="10153" y="40424"/>
                      <a:pt x="10161" y="40417"/>
                      <a:pt x="10171" y="40410"/>
                    </a:cubicBezTo>
                    <a:lnTo>
                      <a:pt x="10172" y="40407"/>
                    </a:lnTo>
                    <a:cubicBezTo>
                      <a:pt x="10181" y="40399"/>
                      <a:pt x="10188" y="40392"/>
                      <a:pt x="10197" y="40385"/>
                    </a:cubicBezTo>
                    <a:cubicBezTo>
                      <a:pt x="10200" y="40383"/>
                      <a:pt x="10203" y="40382"/>
                      <a:pt x="10207" y="40380"/>
                    </a:cubicBezTo>
                    <a:cubicBezTo>
                      <a:pt x="10212" y="40375"/>
                      <a:pt x="10219" y="40370"/>
                      <a:pt x="10225" y="40367"/>
                    </a:cubicBezTo>
                    <a:cubicBezTo>
                      <a:pt x="10229" y="40366"/>
                      <a:pt x="10232" y="40362"/>
                      <a:pt x="10236" y="40360"/>
                    </a:cubicBezTo>
                    <a:cubicBezTo>
                      <a:pt x="10241" y="40356"/>
                      <a:pt x="10247" y="40353"/>
                      <a:pt x="10254" y="40348"/>
                    </a:cubicBezTo>
                    <a:cubicBezTo>
                      <a:pt x="10258" y="40347"/>
                      <a:pt x="10263" y="40344"/>
                      <a:pt x="10267" y="40341"/>
                    </a:cubicBezTo>
                    <a:cubicBezTo>
                      <a:pt x="10273" y="40338"/>
                      <a:pt x="10277" y="40334"/>
                      <a:pt x="10283" y="40332"/>
                    </a:cubicBezTo>
                    <a:cubicBezTo>
                      <a:pt x="10287" y="40331"/>
                      <a:pt x="10292" y="40327"/>
                      <a:pt x="10296" y="40325"/>
                    </a:cubicBezTo>
                    <a:cubicBezTo>
                      <a:pt x="10302" y="40322"/>
                      <a:pt x="10306" y="40319"/>
                      <a:pt x="10312" y="40316"/>
                    </a:cubicBezTo>
                    <a:cubicBezTo>
                      <a:pt x="10318" y="40315"/>
                      <a:pt x="10321" y="40312"/>
                      <a:pt x="10327" y="40309"/>
                    </a:cubicBezTo>
                    <a:cubicBezTo>
                      <a:pt x="10333" y="40308"/>
                      <a:pt x="10338" y="40303"/>
                      <a:pt x="10343" y="40302"/>
                    </a:cubicBezTo>
                    <a:cubicBezTo>
                      <a:pt x="10349" y="40300"/>
                      <a:pt x="10354" y="40297"/>
                      <a:pt x="10357" y="40296"/>
                    </a:cubicBezTo>
                    <a:cubicBezTo>
                      <a:pt x="10363" y="40295"/>
                      <a:pt x="10366" y="40293"/>
                      <a:pt x="10372" y="40290"/>
                    </a:cubicBezTo>
                    <a:cubicBezTo>
                      <a:pt x="10563" y="40217"/>
                      <a:pt x="10802" y="40203"/>
                      <a:pt x="11028" y="40198"/>
                    </a:cubicBezTo>
                    <a:cubicBezTo>
                      <a:pt x="11043" y="40198"/>
                      <a:pt x="11058" y="40197"/>
                      <a:pt x="11074" y="40197"/>
                    </a:cubicBezTo>
                    <a:close/>
                    <a:moveTo>
                      <a:pt x="29616" y="39873"/>
                    </a:moveTo>
                    <a:lnTo>
                      <a:pt x="29616" y="39873"/>
                    </a:lnTo>
                    <a:cubicBezTo>
                      <a:pt x="29566" y="40039"/>
                      <a:pt x="29535" y="40243"/>
                      <a:pt x="29503" y="40458"/>
                    </a:cubicBezTo>
                    <a:cubicBezTo>
                      <a:pt x="29490" y="40539"/>
                      <a:pt x="29477" y="40625"/>
                      <a:pt x="29463" y="40710"/>
                    </a:cubicBezTo>
                    <a:lnTo>
                      <a:pt x="29463" y="40711"/>
                    </a:lnTo>
                    <a:cubicBezTo>
                      <a:pt x="29433" y="40888"/>
                      <a:pt x="29403" y="41026"/>
                      <a:pt x="29369" y="41147"/>
                    </a:cubicBezTo>
                    <a:lnTo>
                      <a:pt x="29369" y="41150"/>
                    </a:lnTo>
                    <a:cubicBezTo>
                      <a:pt x="29318" y="41347"/>
                      <a:pt x="29251" y="41497"/>
                      <a:pt x="29168" y="41608"/>
                    </a:cubicBezTo>
                    <a:lnTo>
                      <a:pt x="29164" y="41612"/>
                    </a:lnTo>
                    <a:cubicBezTo>
                      <a:pt x="29098" y="41491"/>
                      <a:pt x="29027" y="41347"/>
                      <a:pt x="28986" y="41191"/>
                    </a:cubicBezTo>
                    <a:lnTo>
                      <a:pt x="28983" y="41185"/>
                    </a:lnTo>
                    <a:cubicBezTo>
                      <a:pt x="28973" y="41156"/>
                      <a:pt x="28963" y="41125"/>
                      <a:pt x="28952" y="41087"/>
                    </a:cubicBezTo>
                    <a:cubicBezTo>
                      <a:pt x="28952" y="41084"/>
                      <a:pt x="28952" y="41082"/>
                      <a:pt x="28951" y="41080"/>
                    </a:cubicBezTo>
                    <a:lnTo>
                      <a:pt x="28951" y="41076"/>
                    </a:lnTo>
                    <a:cubicBezTo>
                      <a:pt x="28912" y="40931"/>
                      <a:pt x="28900" y="40781"/>
                      <a:pt x="28907" y="40614"/>
                    </a:cubicBezTo>
                    <a:lnTo>
                      <a:pt x="28907" y="40611"/>
                    </a:lnTo>
                    <a:lnTo>
                      <a:pt x="28907" y="40609"/>
                    </a:lnTo>
                    <a:cubicBezTo>
                      <a:pt x="28907" y="40603"/>
                      <a:pt x="28907" y="40598"/>
                      <a:pt x="28904" y="40595"/>
                    </a:cubicBezTo>
                    <a:cubicBezTo>
                      <a:pt x="28916" y="40410"/>
                      <a:pt x="28952" y="40209"/>
                      <a:pt x="29021" y="39970"/>
                    </a:cubicBezTo>
                    <a:cubicBezTo>
                      <a:pt x="29024" y="39964"/>
                      <a:pt x="29024" y="39958"/>
                      <a:pt x="29024" y="39949"/>
                    </a:cubicBezTo>
                    <a:lnTo>
                      <a:pt x="29018" y="39889"/>
                    </a:lnTo>
                    <a:lnTo>
                      <a:pt x="29053" y="39889"/>
                    </a:lnTo>
                    <a:cubicBezTo>
                      <a:pt x="29152" y="39889"/>
                      <a:pt x="29253" y="39888"/>
                      <a:pt x="29352" y="39884"/>
                    </a:cubicBezTo>
                    <a:cubicBezTo>
                      <a:pt x="29426" y="39882"/>
                      <a:pt x="29502" y="39881"/>
                      <a:pt x="29578" y="39879"/>
                    </a:cubicBezTo>
                    <a:lnTo>
                      <a:pt x="29589" y="39879"/>
                    </a:lnTo>
                    <a:cubicBezTo>
                      <a:pt x="29594" y="39879"/>
                      <a:pt x="29600" y="39879"/>
                      <a:pt x="29602" y="39876"/>
                    </a:cubicBezTo>
                    <a:cubicBezTo>
                      <a:pt x="29607" y="39876"/>
                      <a:pt x="29613" y="39875"/>
                      <a:pt x="29616" y="39873"/>
                    </a:cubicBezTo>
                    <a:close/>
                    <a:moveTo>
                      <a:pt x="29943" y="41281"/>
                    </a:moveTo>
                    <a:cubicBezTo>
                      <a:pt x="30321" y="41313"/>
                      <a:pt x="30688" y="41331"/>
                      <a:pt x="30994" y="41342"/>
                    </a:cubicBezTo>
                    <a:cubicBezTo>
                      <a:pt x="30789" y="41388"/>
                      <a:pt x="30591" y="41434"/>
                      <a:pt x="30397" y="41485"/>
                    </a:cubicBezTo>
                    <a:cubicBezTo>
                      <a:pt x="30394" y="41488"/>
                      <a:pt x="30389" y="41488"/>
                      <a:pt x="30387" y="41490"/>
                    </a:cubicBezTo>
                    <a:cubicBezTo>
                      <a:pt x="30178" y="41544"/>
                      <a:pt x="29986" y="41597"/>
                      <a:pt x="29798" y="41653"/>
                    </a:cubicBezTo>
                    <a:cubicBezTo>
                      <a:pt x="29802" y="41643"/>
                      <a:pt x="29806" y="41634"/>
                      <a:pt x="29811" y="41624"/>
                    </a:cubicBezTo>
                    <a:cubicBezTo>
                      <a:pt x="29857" y="41520"/>
                      <a:pt x="29904" y="41405"/>
                      <a:pt x="29943" y="41281"/>
                    </a:cubicBezTo>
                    <a:close/>
                    <a:moveTo>
                      <a:pt x="20505" y="38063"/>
                    </a:moveTo>
                    <a:cubicBezTo>
                      <a:pt x="20625" y="38495"/>
                      <a:pt x="21018" y="38865"/>
                      <a:pt x="21677" y="39165"/>
                    </a:cubicBezTo>
                    <a:cubicBezTo>
                      <a:pt x="22209" y="39408"/>
                      <a:pt x="22903" y="39595"/>
                      <a:pt x="23627" y="39690"/>
                    </a:cubicBezTo>
                    <a:lnTo>
                      <a:pt x="23691" y="39697"/>
                    </a:lnTo>
                    <a:cubicBezTo>
                      <a:pt x="23722" y="39700"/>
                      <a:pt x="23751" y="39704"/>
                      <a:pt x="23783" y="39707"/>
                    </a:cubicBezTo>
                    <a:lnTo>
                      <a:pt x="23827" y="39713"/>
                    </a:lnTo>
                    <a:cubicBezTo>
                      <a:pt x="22247" y="40220"/>
                      <a:pt x="21167" y="40877"/>
                      <a:pt x="20768" y="41578"/>
                    </a:cubicBezTo>
                    <a:cubicBezTo>
                      <a:pt x="20766" y="41580"/>
                      <a:pt x="20766" y="41581"/>
                      <a:pt x="20763" y="41586"/>
                    </a:cubicBezTo>
                    <a:cubicBezTo>
                      <a:pt x="20759" y="41595"/>
                      <a:pt x="20755" y="41602"/>
                      <a:pt x="20749" y="41611"/>
                    </a:cubicBezTo>
                    <a:lnTo>
                      <a:pt x="20741" y="41625"/>
                    </a:lnTo>
                    <a:cubicBezTo>
                      <a:pt x="20733" y="41643"/>
                      <a:pt x="20725" y="41657"/>
                      <a:pt x="20718" y="41673"/>
                    </a:cubicBezTo>
                    <a:lnTo>
                      <a:pt x="20717" y="41676"/>
                    </a:lnTo>
                    <a:cubicBezTo>
                      <a:pt x="20715" y="41680"/>
                      <a:pt x="20715" y="41682"/>
                      <a:pt x="20712" y="41686"/>
                    </a:cubicBezTo>
                    <a:cubicBezTo>
                      <a:pt x="19705" y="41484"/>
                      <a:pt x="18708" y="41149"/>
                      <a:pt x="17746" y="40689"/>
                    </a:cubicBezTo>
                    <a:cubicBezTo>
                      <a:pt x="17459" y="40544"/>
                      <a:pt x="17178" y="40356"/>
                      <a:pt x="16889" y="40115"/>
                    </a:cubicBezTo>
                    <a:lnTo>
                      <a:pt x="16887" y="40114"/>
                    </a:lnTo>
                    <a:cubicBezTo>
                      <a:pt x="16658" y="39943"/>
                      <a:pt x="16534" y="39758"/>
                      <a:pt x="16529" y="39582"/>
                    </a:cubicBezTo>
                    <a:cubicBezTo>
                      <a:pt x="16527" y="39433"/>
                      <a:pt x="16608" y="39285"/>
                      <a:pt x="16770" y="39143"/>
                    </a:cubicBezTo>
                    <a:cubicBezTo>
                      <a:pt x="17467" y="38549"/>
                      <a:pt x="18392" y="38400"/>
                      <a:pt x="19288" y="38256"/>
                    </a:cubicBezTo>
                    <a:cubicBezTo>
                      <a:pt x="19462" y="38228"/>
                      <a:pt x="19640" y="38199"/>
                      <a:pt x="19812" y="38168"/>
                    </a:cubicBezTo>
                    <a:cubicBezTo>
                      <a:pt x="19938" y="38148"/>
                      <a:pt x="20070" y="38129"/>
                      <a:pt x="20195" y="38110"/>
                    </a:cubicBezTo>
                    <a:cubicBezTo>
                      <a:pt x="20297" y="38095"/>
                      <a:pt x="20402" y="38079"/>
                      <a:pt x="20505" y="38063"/>
                    </a:cubicBezTo>
                    <a:close/>
                    <a:moveTo>
                      <a:pt x="29772" y="35876"/>
                    </a:moveTo>
                    <a:cubicBezTo>
                      <a:pt x="29783" y="35876"/>
                      <a:pt x="29793" y="35877"/>
                      <a:pt x="29804" y="35877"/>
                    </a:cubicBezTo>
                    <a:cubicBezTo>
                      <a:pt x="29739" y="35881"/>
                      <a:pt x="29678" y="35896"/>
                      <a:pt x="29620" y="35919"/>
                    </a:cubicBezTo>
                    <a:cubicBezTo>
                      <a:pt x="29403" y="36007"/>
                      <a:pt x="29222" y="36180"/>
                      <a:pt x="29052" y="36460"/>
                    </a:cubicBezTo>
                    <a:lnTo>
                      <a:pt x="29049" y="36463"/>
                    </a:lnTo>
                    <a:cubicBezTo>
                      <a:pt x="29024" y="36505"/>
                      <a:pt x="28998" y="36550"/>
                      <a:pt x="28973" y="36594"/>
                    </a:cubicBezTo>
                    <a:cubicBezTo>
                      <a:pt x="28920" y="36685"/>
                      <a:pt x="28872" y="36784"/>
                      <a:pt x="28831" y="36886"/>
                    </a:cubicBezTo>
                    <a:lnTo>
                      <a:pt x="28830" y="36889"/>
                    </a:lnTo>
                    <a:cubicBezTo>
                      <a:pt x="28748" y="37090"/>
                      <a:pt x="28690" y="37308"/>
                      <a:pt x="28654" y="37541"/>
                    </a:cubicBezTo>
                    <a:cubicBezTo>
                      <a:pt x="28627" y="37709"/>
                      <a:pt x="28611" y="37885"/>
                      <a:pt x="28608" y="38079"/>
                    </a:cubicBezTo>
                    <a:lnTo>
                      <a:pt x="28608" y="38081"/>
                    </a:lnTo>
                    <a:cubicBezTo>
                      <a:pt x="28604" y="38261"/>
                      <a:pt x="28610" y="38452"/>
                      <a:pt x="28625" y="38667"/>
                    </a:cubicBezTo>
                    <a:cubicBezTo>
                      <a:pt x="28642" y="38939"/>
                      <a:pt x="28674" y="39212"/>
                      <a:pt x="28703" y="39474"/>
                    </a:cubicBezTo>
                    <a:cubicBezTo>
                      <a:pt x="28712" y="39561"/>
                      <a:pt x="28722" y="39649"/>
                      <a:pt x="28732" y="39736"/>
                    </a:cubicBezTo>
                    <a:lnTo>
                      <a:pt x="28725" y="39771"/>
                    </a:lnTo>
                    <a:cubicBezTo>
                      <a:pt x="28668" y="40021"/>
                      <a:pt x="28608" y="40280"/>
                      <a:pt x="28568" y="40538"/>
                    </a:cubicBezTo>
                    <a:lnTo>
                      <a:pt x="28568" y="40541"/>
                    </a:lnTo>
                    <a:cubicBezTo>
                      <a:pt x="28568" y="40542"/>
                      <a:pt x="28566" y="40545"/>
                      <a:pt x="28566" y="40547"/>
                    </a:cubicBezTo>
                    <a:cubicBezTo>
                      <a:pt x="28539" y="40717"/>
                      <a:pt x="28524" y="40872"/>
                      <a:pt x="28518" y="41019"/>
                    </a:cubicBezTo>
                    <a:lnTo>
                      <a:pt x="28518" y="41025"/>
                    </a:lnTo>
                    <a:lnTo>
                      <a:pt x="28518" y="41026"/>
                    </a:lnTo>
                    <a:lnTo>
                      <a:pt x="28518" y="41045"/>
                    </a:lnTo>
                    <a:lnTo>
                      <a:pt x="28518" y="41048"/>
                    </a:lnTo>
                    <a:cubicBezTo>
                      <a:pt x="28524" y="41214"/>
                      <a:pt x="28552" y="41462"/>
                      <a:pt x="28652" y="41695"/>
                    </a:cubicBezTo>
                    <a:cubicBezTo>
                      <a:pt x="28671" y="41740"/>
                      <a:pt x="28692" y="41783"/>
                      <a:pt x="28715" y="41822"/>
                    </a:cubicBezTo>
                    <a:cubicBezTo>
                      <a:pt x="28582" y="41791"/>
                      <a:pt x="28479" y="41740"/>
                      <a:pt x="28402" y="41662"/>
                    </a:cubicBezTo>
                    <a:lnTo>
                      <a:pt x="28399" y="41657"/>
                    </a:lnTo>
                    <a:lnTo>
                      <a:pt x="28394" y="41653"/>
                    </a:lnTo>
                    <a:cubicBezTo>
                      <a:pt x="28238" y="41490"/>
                      <a:pt x="28200" y="41230"/>
                      <a:pt x="28168" y="40910"/>
                    </a:cubicBezTo>
                    <a:lnTo>
                      <a:pt x="28168" y="40908"/>
                    </a:lnTo>
                    <a:lnTo>
                      <a:pt x="28161" y="40824"/>
                    </a:lnTo>
                    <a:cubicBezTo>
                      <a:pt x="28151" y="40681"/>
                      <a:pt x="28139" y="40536"/>
                      <a:pt x="28132" y="40397"/>
                    </a:cubicBezTo>
                    <a:lnTo>
                      <a:pt x="28132" y="40394"/>
                    </a:lnTo>
                    <a:lnTo>
                      <a:pt x="28132" y="40385"/>
                    </a:lnTo>
                    <a:lnTo>
                      <a:pt x="28132" y="40376"/>
                    </a:lnTo>
                    <a:cubicBezTo>
                      <a:pt x="28130" y="40331"/>
                      <a:pt x="28128" y="40283"/>
                      <a:pt x="28125" y="40238"/>
                    </a:cubicBezTo>
                    <a:lnTo>
                      <a:pt x="28125" y="40222"/>
                    </a:lnTo>
                    <a:cubicBezTo>
                      <a:pt x="28123" y="40175"/>
                      <a:pt x="28122" y="40128"/>
                      <a:pt x="28120" y="40083"/>
                    </a:cubicBezTo>
                    <a:lnTo>
                      <a:pt x="28120" y="40073"/>
                    </a:lnTo>
                    <a:cubicBezTo>
                      <a:pt x="28103" y="39621"/>
                      <a:pt x="28110" y="39184"/>
                      <a:pt x="28138" y="38776"/>
                    </a:cubicBezTo>
                    <a:cubicBezTo>
                      <a:pt x="28138" y="38772"/>
                      <a:pt x="28138" y="38767"/>
                      <a:pt x="28139" y="38761"/>
                    </a:cubicBezTo>
                    <a:lnTo>
                      <a:pt x="28146" y="38670"/>
                    </a:lnTo>
                    <a:cubicBezTo>
                      <a:pt x="28154" y="38584"/>
                      <a:pt x="28160" y="38506"/>
                      <a:pt x="28167" y="38438"/>
                    </a:cubicBezTo>
                    <a:cubicBezTo>
                      <a:pt x="28171" y="38403"/>
                      <a:pt x="28176" y="38366"/>
                      <a:pt x="28180" y="38331"/>
                    </a:cubicBezTo>
                    <a:lnTo>
                      <a:pt x="28180" y="38330"/>
                    </a:lnTo>
                    <a:cubicBezTo>
                      <a:pt x="28181" y="38317"/>
                      <a:pt x="28183" y="38307"/>
                      <a:pt x="28186" y="38293"/>
                    </a:cubicBezTo>
                    <a:lnTo>
                      <a:pt x="28202" y="38178"/>
                    </a:lnTo>
                    <a:cubicBezTo>
                      <a:pt x="28202" y="38177"/>
                      <a:pt x="28202" y="38174"/>
                      <a:pt x="28203" y="38171"/>
                    </a:cubicBezTo>
                    <a:cubicBezTo>
                      <a:pt x="28225" y="38030"/>
                      <a:pt x="28249" y="37893"/>
                      <a:pt x="28278" y="37763"/>
                    </a:cubicBezTo>
                    <a:cubicBezTo>
                      <a:pt x="28348" y="37457"/>
                      <a:pt x="28435" y="37190"/>
                      <a:pt x="28550" y="36950"/>
                    </a:cubicBezTo>
                    <a:cubicBezTo>
                      <a:pt x="28550" y="36934"/>
                      <a:pt x="28560" y="36909"/>
                      <a:pt x="28572" y="36886"/>
                    </a:cubicBezTo>
                    <a:lnTo>
                      <a:pt x="28574" y="36883"/>
                    </a:lnTo>
                    <a:cubicBezTo>
                      <a:pt x="28646" y="36738"/>
                      <a:pt x="28731" y="36603"/>
                      <a:pt x="28821" y="36482"/>
                    </a:cubicBezTo>
                    <a:cubicBezTo>
                      <a:pt x="28823" y="36479"/>
                      <a:pt x="28823" y="36478"/>
                      <a:pt x="28826" y="36476"/>
                    </a:cubicBezTo>
                    <a:cubicBezTo>
                      <a:pt x="28874" y="36411"/>
                      <a:pt x="28925" y="36348"/>
                      <a:pt x="28979" y="36292"/>
                    </a:cubicBezTo>
                    <a:cubicBezTo>
                      <a:pt x="29247" y="36019"/>
                      <a:pt x="29531" y="35876"/>
                      <a:pt x="29772" y="35876"/>
                    </a:cubicBezTo>
                    <a:close/>
                    <a:moveTo>
                      <a:pt x="39197" y="38022"/>
                    </a:moveTo>
                    <a:cubicBezTo>
                      <a:pt x="39205" y="38030"/>
                      <a:pt x="39213" y="38037"/>
                      <a:pt x="39221" y="38046"/>
                    </a:cubicBezTo>
                    <a:lnTo>
                      <a:pt x="39272" y="38092"/>
                    </a:lnTo>
                    <a:cubicBezTo>
                      <a:pt x="39300" y="38117"/>
                      <a:pt x="39329" y="38143"/>
                      <a:pt x="39357" y="38168"/>
                    </a:cubicBezTo>
                    <a:cubicBezTo>
                      <a:pt x="39395" y="38203"/>
                      <a:pt x="39433" y="38235"/>
                      <a:pt x="39472" y="38270"/>
                    </a:cubicBezTo>
                    <a:lnTo>
                      <a:pt x="39503" y="38298"/>
                    </a:lnTo>
                    <a:cubicBezTo>
                      <a:pt x="39516" y="38308"/>
                      <a:pt x="39527" y="38320"/>
                      <a:pt x="39541" y="38333"/>
                    </a:cubicBezTo>
                    <a:cubicBezTo>
                      <a:pt x="39586" y="38371"/>
                      <a:pt x="39632" y="38410"/>
                      <a:pt x="39678" y="38449"/>
                    </a:cubicBezTo>
                    <a:lnTo>
                      <a:pt x="39691" y="38460"/>
                    </a:lnTo>
                    <a:cubicBezTo>
                      <a:pt x="39702" y="38471"/>
                      <a:pt x="39714" y="38480"/>
                      <a:pt x="39727" y="38490"/>
                    </a:cubicBezTo>
                    <a:cubicBezTo>
                      <a:pt x="39774" y="38531"/>
                      <a:pt x="39822" y="38569"/>
                      <a:pt x="39870" y="38610"/>
                    </a:cubicBezTo>
                    <a:lnTo>
                      <a:pt x="39918" y="38648"/>
                    </a:lnTo>
                    <a:lnTo>
                      <a:pt x="40059" y="38763"/>
                    </a:lnTo>
                    <a:cubicBezTo>
                      <a:pt x="40074" y="38773"/>
                      <a:pt x="40089" y="38786"/>
                      <a:pt x="40103" y="38796"/>
                    </a:cubicBezTo>
                    <a:lnTo>
                      <a:pt x="40123" y="38814"/>
                    </a:lnTo>
                    <a:cubicBezTo>
                      <a:pt x="40164" y="38844"/>
                      <a:pt x="40205" y="38876"/>
                      <a:pt x="40246" y="38909"/>
                    </a:cubicBezTo>
                    <a:cubicBezTo>
                      <a:pt x="40297" y="38942"/>
                      <a:pt x="40349" y="38983"/>
                      <a:pt x="40405" y="39022"/>
                    </a:cubicBezTo>
                    <a:lnTo>
                      <a:pt x="40427" y="39040"/>
                    </a:lnTo>
                    <a:lnTo>
                      <a:pt x="40428" y="39041"/>
                    </a:lnTo>
                    <a:cubicBezTo>
                      <a:pt x="40565" y="39143"/>
                      <a:pt x="40708" y="39248"/>
                      <a:pt x="40857" y="39354"/>
                    </a:cubicBezTo>
                    <a:lnTo>
                      <a:pt x="40867" y="39360"/>
                    </a:lnTo>
                    <a:cubicBezTo>
                      <a:pt x="41262" y="39640"/>
                      <a:pt x="41667" y="39914"/>
                      <a:pt x="42059" y="40178"/>
                    </a:cubicBezTo>
                    <a:lnTo>
                      <a:pt x="42098" y="40206"/>
                    </a:lnTo>
                    <a:cubicBezTo>
                      <a:pt x="41472" y="40338"/>
                      <a:pt x="40849" y="40689"/>
                      <a:pt x="40246" y="41030"/>
                    </a:cubicBezTo>
                    <a:cubicBezTo>
                      <a:pt x="39934" y="41205"/>
                      <a:pt x="39641" y="41372"/>
                      <a:pt x="39364" y="41497"/>
                    </a:cubicBezTo>
                    <a:lnTo>
                      <a:pt x="39360" y="41498"/>
                    </a:lnTo>
                    <a:cubicBezTo>
                      <a:pt x="38947" y="41714"/>
                      <a:pt x="38498" y="41936"/>
                      <a:pt x="37946" y="42199"/>
                    </a:cubicBezTo>
                    <a:lnTo>
                      <a:pt x="37937" y="42202"/>
                    </a:lnTo>
                    <a:lnTo>
                      <a:pt x="37934" y="42204"/>
                    </a:lnTo>
                    <a:lnTo>
                      <a:pt x="37929" y="42204"/>
                    </a:lnTo>
                    <a:cubicBezTo>
                      <a:pt x="37607" y="42263"/>
                      <a:pt x="37319" y="42301"/>
                      <a:pt x="37054" y="42322"/>
                    </a:cubicBezTo>
                    <a:cubicBezTo>
                      <a:pt x="36909" y="42331"/>
                      <a:pt x="36769" y="42336"/>
                      <a:pt x="36636" y="42336"/>
                    </a:cubicBezTo>
                    <a:cubicBezTo>
                      <a:pt x="34744" y="42336"/>
                      <a:pt x="34019" y="41416"/>
                      <a:pt x="33825" y="41092"/>
                    </a:cubicBezTo>
                    <a:cubicBezTo>
                      <a:pt x="33822" y="41087"/>
                      <a:pt x="33820" y="41082"/>
                      <a:pt x="33819" y="41077"/>
                    </a:cubicBezTo>
                    <a:cubicBezTo>
                      <a:pt x="33782" y="41016"/>
                      <a:pt x="33749" y="40953"/>
                      <a:pt x="33720" y="40891"/>
                    </a:cubicBezTo>
                    <a:cubicBezTo>
                      <a:pt x="33519" y="40290"/>
                      <a:pt x="33803" y="39786"/>
                      <a:pt x="34585" y="39343"/>
                    </a:cubicBezTo>
                    <a:cubicBezTo>
                      <a:pt x="35595" y="38774"/>
                      <a:pt x="37209" y="38467"/>
                      <a:pt x="38172" y="38283"/>
                    </a:cubicBezTo>
                    <a:cubicBezTo>
                      <a:pt x="38401" y="38240"/>
                      <a:pt x="38599" y="38202"/>
                      <a:pt x="38746" y="38168"/>
                    </a:cubicBezTo>
                    <a:cubicBezTo>
                      <a:pt x="38805" y="38158"/>
                      <a:pt x="38988" y="38107"/>
                      <a:pt x="39095" y="38043"/>
                    </a:cubicBezTo>
                    <a:lnTo>
                      <a:pt x="39100" y="38041"/>
                    </a:lnTo>
                    <a:cubicBezTo>
                      <a:pt x="39132" y="38036"/>
                      <a:pt x="39163" y="38028"/>
                      <a:pt x="39197" y="38022"/>
                    </a:cubicBezTo>
                    <a:close/>
                    <a:moveTo>
                      <a:pt x="14728" y="39350"/>
                    </a:moveTo>
                    <a:cubicBezTo>
                      <a:pt x="15005" y="39357"/>
                      <a:pt x="15302" y="39387"/>
                      <a:pt x="15588" y="39414"/>
                    </a:cubicBezTo>
                    <a:cubicBezTo>
                      <a:pt x="15683" y="39423"/>
                      <a:pt x="15777" y="39433"/>
                      <a:pt x="15871" y="39442"/>
                    </a:cubicBezTo>
                    <a:lnTo>
                      <a:pt x="15878" y="39442"/>
                    </a:lnTo>
                    <a:lnTo>
                      <a:pt x="15900" y="39443"/>
                    </a:lnTo>
                    <a:cubicBezTo>
                      <a:pt x="15922" y="39448"/>
                      <a:pt x="15944" y="39451"/>
                      <a:pt x="15967" y="39452"/>
                    </a:cubicBezTo>
                    <a:cubicBezTo>
                      <a:pt x="15922" y="39866"/>
                      <a:pt x="16156" y="40289"/>
                      <a:pt x="16656" y="40676"/>
                    </a:cubicBezTo>
                    <a:cubicBezTo>
                      <a:pt x="17162" y="41074"/>
                      <a:pt x="17917" y="41424"/>
                      <a:pt x="18896" y="41723"/>
                    </a:cubicBezTo>
                    <a:cubicBezTo>
                      <a:pt x="17904" y="41777"/>
                      <a:pt x="16242" y="41906"/>
                      <a:pt x="16127" y="42940"/>
                    </a:cubicBezTo>
                    <a:cubicBezTo>
                      <a:pt x="15815" y="42825"/>
                      <a:pt x="15538" y="42720"/>
                      <a:pt x="15282" y="42619"/>
                    </a:cubicBezTo>
                    <a:lnTo>
                      <a:pt x="15254" y="42607"/>
                    </a:lnTo>
                    <a:lnTo>
                      <a:pt x="15235" y="42600"/>
                    </a:lnTo>
                    <a:cubicBezTo>
                      <a:pt x="14759" y="42400"/>
                      <a:pt x="14198" y="42151"/>
                      <a:pt x="13639" y="41826"/>
                    </a:cubicBezTo>
                    <a:lnTo>
                      <a:pt x="13620" y="41816"/>
                    </a:lnTo>
                    <a:cubicBezTo>
                      <a:pt x="13606" y="41809"/>
                      <a:pt x="13593" y="41799"/>
                      <a:pt x="13580" y="41794"/>
                    </a:cubicBezTo>
                    <a:lnTo>
                      <a:pt x="13575" y="41790"/>
                    </a:lnTo>
                    <a:cubicBezTo>
                      <a:pt x="13043" y="41460"/>
                      <a:pt x="12651" y="41065"/>
                      <a:pt x="12411" y="40614"/>
                    </a:cubicBezTo>
                    <a:lnTo>
                      <a:pt x="12409" y="40609"/>
                    </a:lnTo>
                    <a:cubicBezTo>
                      <a:pt x="12398" y="40587"/>
                      <a:pt x="12386" y="40566"/>
                      <a:pt x="12374" y="40542"/>
                    </a:cubicBezTo>
                    <a:lnTo>
                      <a:pt x="12373" y="40541"/>
                    </a:lnTo>
                    <a:cubicBezTo>
                      <a:pt x="12367" y="40529"/>
                      <a:pt x="12364" y="40519"/>
                      <a:pt x="12358" y="40507"/>
                    </a:cubicBezTo>
                    <a:cubicBezTo>
                      <a:pt x="12357" y="40504"/>
                      <a:pt x="12357" y="40501"/>
                      <a:pt x="12354" y="40499"/>
                    </a:cubicBezTo>
                    <a:lnTo>
                      <a:pt x="12354" y="40496"/>
                    </a:lnTo>
                    <a:cubicBezTo>
                      <a:pt x="12351" y="40488"/>
                      <a:pt x="12350" y="40480"/>
                      <a:pt x="12347" y="40472"/>
                    </a:cubicBezTo>
                    <a:lnTo>
                      <a:pt x="12347" y="40469"/>
                    </a:lnTo>
                    <a:cubicBezTo>
                      <a:pt x="12347" y="40465"/>
                      <a:pt x="12345" y="40464"/>
                      <a:pt x="12345" y="40459"/>
                    </a:cubicBezTo>
                    <a:cubicBezTo>
                      <a:pt x="12344" y="40450"/>
                      <a:pt x="12339" y="40440"/>
                      <a:pt x="12338" y="40430"/>
                    </a:cubicBezTo>
                    <a:cubicBezTo>
                      <a:pt x="12338" y="40427"/>
                      <a:pt x="12337" y="40423"/>
                      <a:pt x="12337" y="40420"/>
                    </a:cubicBezTo>
                    <a:lnTo>
                      <a:pt x="12337" y="40415"/>
                    </a:lnTo>
                    <a:cubicBezTo>
                      <a:pt x="12334" y="40408"/>
                      <a:pt x="12334" y="40401"/>
                      <a:pt x="12332" y="40394"/>
                    </a:cubicBezTo>
                    <a:cubicBezTo>
                      <a:pt x="12332" y="40389"/>
                      <a:pt x="12331" y="40383"/>
                      <a:pt x="12331" y="40378"/>
                    </a:cubicBezTo>
                    <a:cubicBezTo>
                      <a:pt x="12331" y="40372"/>
                      <a:pt x="12331" y="40369"/>
                      <a:pt x="12329" y="40363"/>
                    </a:cubicBezTo>
                    <a:lnTo>
                      <a:pt x="12329" y="40346"/>
                    </a:lnTo>
                    <a:lnTo>
                      <a:pt x="12329" y="40338"/>
                    </a:lnTo>
                    <a:cubicBezTo>
                      <a:pt x="12329" y="40324"/>
                      <a:pt x="12331" y="40309"/>
                      <a:pt x="12331" y="40295"/>
                    </a:cubicBezTo>
                    <a:lnTo>
                      <a:pt x="12331" y="40290"/>
                    </a:lnTo>
                    <a:cubicBezTo>
                      <a:pt x="12332" y="40283"/>
                      <a:pt x="12332" y="40274"/>
                      <a:pt x="12334" y="40267"/>
                    </a:cubicBezTo>
                    <a:lnTo>
                      <a:pt x="12334" y="40264"/>
                    </a:lnTo>
                    <a:cubicBezTo>
                      <a:pt x="12345" y="40206"/>
                      <a:pt x="12367" y="40147"/>
                      <a:pt x="12402" y="40088"/>
                    </a:cubicBezTo>
                    <a:cubicBezTo>
                      <a:pt x="12405" y="40082"/>
                      <a:pt x="12411" y="40073"/>
                      <a:pt x="12415" y="40067"/>
                    </a:cubicBezTo>
                    <a:lnTo>
                      <a:pt x="12418" y="40061"/>
                    </a:lnTo>
                    <a:cubicBezTo>
                      <a:pt x="12425" y="40050"/>
                      <a:pt x="12433" y="40039"/>
                      <a:pt x="12441" y="40026"/>
                    </a:cubicBezTo>
                    <a:lnTo>
                      <a:pt x="12459" y="40004"/>
                    </a:lnTo>
                    <a:cubicBezTo>
                      <a:pt x="12463" y="39997"/>
                      <a:pt x="12469" y="39991"/>
                      <a:pt x="12475" y="39984"/>
                    </a:cubicBezTo>
                    <a:lnTo>
                      <a:pt x="12479" y="39977"/>
                    </a:lnTo>
                    <a:cubicBezTo>
                      <a:pt x="12543" y="39902"/>
                      <a:pt x="12624" y="39834"/>
                      <a:pt x="12721" y="39770"/>
                    </a:cubicBezTo>
                    <a:lnTo>
                      <a:pt x="12726" y="39765"/>
                    </a:lnTo>
                    <a:cubicBezTo>
                      <a:pt x="12817" y="39704"/>
                      <a:pt x="12921" y="39652"/>
                      <a:pt x="13023" y="39610"/>
                    </a:cubicBezTo>
                    <a:cubicBezTo>
                      <a:pt x="13485" y="39435"/>
                      <a:pt x="14043" y="39350"/>
                      <a:pt x="14728" y="39350"/>
                    </a:cubicBezTo>
                    <a:close/>
                    <a:moveTo>
                      <a:pt x="47657" y="20325"/>
                    </a:moveTo>
                    <a:lnTo>
                      <a:pt x="47657" y="20325"/>
                    </a:lnTo>
                    <a:cubicBezTo>
                      <a:pt x="47163" y="21124"/>
                      <a:pt x="47051" y="22087"/>
                      <a:pt x="46941" y="23020"/>
                    </a:cubicBezTo>
                    <a:cubicBezTo>
                      <a:pt x="46934" y="23083"/>
                      <a:pt x="46927" y="23142"/>
                      <a:pt x="46919" y="23204"/>
                    </a:cubicBezTo>
                    <a:lnTo>
                      <a:pt x="46919" y="23208"/>
                    </a:lnTo>
                    <a:lnTo>
                      <a:pt x="46916" y="23233"/>
                    </a:lnTo>
                    <a:cubicBezTo>
                      <a:pt x="46914" y="23303"/>
                      <a:pt x="46912" y="23371"/>
                      <a:pt x="46908" y="23441"/>
                    </a:cubicBezTo>
                    <a:lnTo>
                      <a:pt x="46906" y="23508"/>
                    </a:lnTo>
                    <a:cubicBezTo>
                      <a:pt x="46905" y="23578"/>
                      <a:pt x="46900" y="23648"/>
                      <a:pt x="46900" y="23718"/>
                    </a:cubicBezTo>
                    <a:lnTo>
                      <a:pt x="46900" y="23746"/>
                    </a:lnTo>
                    <a:cubicBezTo>
                      <a:pt x="46899" y="23830"/>
                      <a:pt x="46898" y="23915"/>
                      <a:pt x="46898" y="24001"/>
                    </a:cubicBezTo>
                    <a:lnTo>
                      <a:pt x="46898" y="24018"/>
                    </a:lnTo>
                    <a:cubicBezTo>
                      <a:pt x="46898" y="24103"/>
                      <a:pt x="46895" y="24184"/>
                      <a:pt x="46895" y="24267"/>
                    </a:cubicBezTo>
                    <a:lnTo>
                      <a:pt x="46895" y="24278"/>
                    </a:lnTo>
                    <a:lnTo>
                      <a:pt x="46895" y="24384"/>
                    </a:lnTo>
                    <a:cubicBezTo>
                      <a:pt x="46895" y="24420"/>
                      <a:pt x="46895" y="24457"/>
                      <a:pt x="46898" y="24492"/>
                    </a:cubicBezTo>
                    <a:lnTo>
                      <a:pt x="46898" y="24537"/>
                    </a:lnTo>
                    <a:cubicBezTo>
                      <a:pt x="46898" y="24571"/>
                      <a:pt x="46899" y="24601"/>
                      <a:pt x="46899" y="24635"/>
                    </a:cubicBezTo>
                    <a:cubicBezTo>
                      <a:pt x="46899" y="24665"/>
                      <a:pt x="46900" y="24697"/>
                      <a:pt x="46900" y="24729"/>
                    </a:cubicBezTo>
                    <a:lnTo>
                      <a:pt x="46900" y="24753"/>
                    </a:lnTo>
                    <a:cubicBezTo>
                      <a:pt x="46902" y="24827"/>
                      <a:pt x="46905" y="24901"/>
                      <a:pt x="46906" y="24979"/>
                    </a:cubicBezTo>
                    <a:cubicBezTo>
                      <a:pt x="46908" y="25040"/>
                      <a:pt x="46909" y="25101"/>
                      <a:pt x="46914" y="25162"/>
                    </a:cubicBezTo>
                    <a:cubicBezTo>
                      <a:pt x="46914" y="25178"/>
                      <a:pt x="46915" y="25196"/>
                      <a:pt x="46915" y="25212"/>
                    </a:cubicBezTo>
                    <a:lnTo>
                      <a:pt x="46915" y="25219"/>
                    </a:lnTo>
                    <a:cubicBezTo>
                      <a:pt x="46915" y="25229"/>
                      <a:pt x="46916" y="25242"/>
                      <a:pt x="46916" y="25256"/>
                    </a:cubicBezTo>
                    <a:cubicBezTo>
                      <a:pt x="46919" y="25308"/>
                      <a:pt x="46922" y="25359"/>
                      <a:pt x="46924" y="25412"/>
                    </a:cubicBezTo>
                    <a:cubicBezTo>
                      <a:pt x="46927" y="25433"/>
                      <a:pt x="46927" y="25458"/>
                      <a:pt x="46928" y="25481"/>
                    </a:cubicBezTo>
                    <a:cubicBezTo>
                      <a:pt x="46930" y="25518"/>
                      <a:pt x="46931" y="25554"/>
                      <a:pt x="46934" y="25589"/>
                    </a:cubicBezTo>
                    <a:lnTo>
                      <a:pt x="46934" y="25598"/>
                    </a:lnTo>
                    <a:cubicBezTo>
                      <a:pt x="46938" y="25678"/>
                      <a:pt x="46944" y="25760"/>
                      <a:pt x="46950" y="25841"/>
                    </a:cubicBezTo>
                    <a:cubicBezTo>
                      <a:pt x="46951" y="25859"/>
                      <a:pt x="46951" y="25876"/>
                      <a:pt x="46953" y="25892"/>
                    </a:cubicBezTo>
                    <a:cubicBezTo>
                      <a:pt x="46959" y="25957"/>
                      <a:pt x="46963" y="26022"/>
                      <a:pt x="46967" y="26086"/>
                    </a:cubicBezTo>
                    <a:cubicBezTo>
                      <a:pt x="46970" y="26110"/>
                      <a:pt x="46972" y="26131"/>
                      <a:pt x="46973" y="26155"/>
                    </a:cubicBezTo>
                    <a:cubicBezTo>
                      <a:pt x="46979" y="26225"/>
                      <a:pt x="46985" y="26292"/>
                      <a:pt x="46992" y="26362"/>
                    </a:cubicBezTo>
                    <a:cubicBezTo>
                      <a:pt x="46994" y="26373"/>
                      <a:pt x="46994" y="26387"/>
                      <a:pt x="46995" y="26401"/>
                    </a:cubicBezTo>
                    <a:cubicBezTo>
                      <a:pt x="47002" y="26483"/>
                      <a:pt x="47011" y="26563"/>
                      <a:pt x="47018" y="26646"/>
                    </a:cubicBezTo>
                    <a:cubicBezTo>
                      <a:pt x="47021" y="26663"/>
                      <a:pt x="47023" y="26684"/>
                      <a:pt x="47024" y="26701"/>
                    </a:cubicBezTo>
                    <a:lnTo>
                      <a:pt x="47046" y="26894"/>
                    </a:lnTo>
                    <a:cubicBezTo>
                      <a:pt x="47048" y="26917"/>
                      <a:pt x="47052" y="26940"/>
                      <a:pt x="47053" y="26964"/>
                    </a:cubicBezTo>
                    <a:cubicBezTo>
                      <a:pt x="47062" y="27035"/>
                      <a:pt x="47070" y="27105"/>
                      <a:pt x="47078" y="27175"/>
                    </a:cubicBezTo>
                    <a:cubicBezTo>
                      <a:pt x="47081" y="27187"/>
                      <a:pt x="47083" y="27200"/>
                      <a:pt x="47083" y="27210"/>
                    </a:cubicBezTo>
                    <a:lnTo>
                      <a:pt x="47115" y="27456"/>
                    </a:lnTo>
                    <a:cubicBezTo>
                      <a:pt x="47119" y="27477"/>
                      <a:pt x="47121" y="27496"/>
                      <a:pt x="47125" y="27516"/>
                    </a:cubicBezTo>
                    <a:lnTo>
                      <a:pt x="47151" y="27707"/>
                    </a:lnTo>
                    <a:lnTo>
                      <a:pt x="47163" y="27778"/>
                    </a:lnTo>
                    <a:cubicBezTo>
                      <a:pt x="47174" y="27851"/>
                      <a:pt x="47185" y="27924"/>
                      <a:pt x="47198" y="27997"/>
                    </a:cubicBezTo>
                    <a:cubicBezTo>
                      <a:pt x="47199" y="28006"/>
                      <a:pt x="47201" y="28016"/>
                      <a:pt x="47201" y="28025"/>
                    </a:cubicBezTo>
                    <a:cubicBezTo>
                      <a:pt x="47214" y="28106"/>
                      <a:pt x="47228" y="28191"/>
                      <a:pt x="47243" y="28272"/>
                    </a:cubicBezTo>
                    <a:cubicBezTo>
                      <a:pt x="47247" y="28294"/>
                      <a:pt x="47250" y="28315"/>
                      <a:pt x="47253" y="28337"/>
                    </a:cubicBezTo>
                    <a:cubicBezTo>
                      <a:pt x="47265" y="28399"/>
                      <a:pt x="47276" y="28463"/>
                      <a:pt x="47287" y="28526"/>
                    </a:cubicBezTo>
                    <a:cubicBezTo>
                      <a:pt x="47290" y="28549"/>
                      <a:pt x="47295" y="28573"/>
                      <a:pt x="47300" y="28596"/>
                    </a:cubicBezTo>
                    <a:cubicBezTo>
                      <a:pt x="47314" y="28673"/>
                      <a:pt x="47326" y="28748"/>
                      <a:pt x="47341" y="28825"/>
                    </a:cubicBezTo>
                    <a:cubicBezTo>
                      <a:pt x="47343" y="28832"/>
                      <a:pt x="47343" y="28839"/>
                      <a:pt x="47345" y="28844"/>
                    </a:cubicBezTo>
                    <a:cubicBezTo>
                      <a:pt x="47361" y="28928"/>
                      <a:pt x="47377" y="29010"/>
                      <a:pt x="47395" y="29094"/>
                    </a:cubicBezTo>
                    <a:cubicBezTo>
                      <a:pt x="47397" y="29116"/>
                      <a:pt x="47403" y="29140"/>
                      <a:pt x="47409" y="29161"/>
                    </a:cubicBezTo>
                    <a:cubicBezTo>
                      <a:pt x="47422" y="29223"/>
                      <a:pt x="47434" y="29287"/>
                      <a:pt x="47448" y="29349"/>
                    </a:cubicBezTo>
                    <a:cubicBezTo>
                      <a:pt x="47454" y="29373"/>
                      <a:pt x="47460" y="29398"/>
                      <a:pt x="47463" y="29422"/>
                    </a:cubicBezTo>
                    <a:cubicBezTo>
                      <a:pt x="47479" y="29500"/>
                      <a:pt x="47498" y="29578"/>
                      <a:pt x="47514" y="29658"/>
                    </a:cubicBezTo>
                    <a:cubicBezTo>
                      <a:pt x="47515" y="29663"/>
                      <a:pt x="47515" y="29667"/>
                      <a:pt x="47518" y="29671"/>
                    </a:cubicBezTo>
                    <a:cubicBezTo>
                      <a:pt x="47536" y="29755"/>
                      <a:pt x="47556" y="29838"/>
                      <a:pt x="47575" y="29921"/>
                    </a:cubicBezTo>
                    <a:cubicBezTo>
                      <a:pt x="47577" y="29929"/>
                      <a:pt x="47578" y="29937"/>
                      <a:pt x="47580" y="29947"/>
                    </a:cubicBezTo>
                    <a:cubicBezTo>
                      <a:pt x="47584" y="29963"/>
                      <a:pt x="47587" y="29978"/>
                      <a:pt x="47591" y="29994"/>
                    </a:cubicBezTo>
                    <a:cubicBezTo>
                      <a:pt x="47606" y="30053"/>
                      <a:pt x="47620" y="30116"/>
                      <a:pt x="47635" y="30176"/>
                    </a:cubicBezTo>
                    <a:cubicBezTo>
                      <a:pt x="48028" y="31798"/>
                      <a:pt x="48571" y="33433"/>
                      <a:pt x="49256" y="35041"/>
                    </a:cubicBezTo>
                    <a:lnTo>
                      <a:pt x="49272" y="35074"/>
                    </a:lnTo>
                    <a:cubicBezTo>
                      <a:pt x="49938" y="36479"/>
                      <a:pt x="50850" y="38404"/>
                      <a:pt x="52342" y="39085"/>
                    </a:cubicBezTo>
                    <a:cubicBezTo>
                      <a:pt x="52344" y="39086"/>
                      <a:pt x="52345" y="39086"/>
                      <a:pt x="52350" y="39086"/>
                    </a:cubicBezTo>
                    <a:cubicBezTo>
                      <a:pt x="52404" y="39102"/>
                      <a:pt x="52460" y="39118"/>
                      <a:pt x="52514" y="39132"/>
                    </a:cubicBezTo>
                    <a:cubicBezTo>
                      <a:pt x="52622" y="39155"/>
                      <a:pt x="52732" y="39172"/>
                      <a:pt x="52838" y="39177"/>
                    </a:cubicBezTo>
                    <a:cubicBezTo>
                      <a:pt x="52781" y="39232"/>
                      <a:pt x="52723" y="39286"/>
                      <a:pt x="52663" y="39340"/>
                    </a:cubicBezTo>
                    <a:cubicBezTo>
                      <a:pt x="52023" y="39888"/>
                      <a:pt x="51289" y="40398"/>
                      <a:pt x="50419" y="40901"/>
                    </a:cubicBezTo>
                    <a:cubicBezTo>
                      <a:pt x="48950" y="41733"/>
                      <a:pt x="47288" y="42456"/>
                      <a:pt x="45188" y="43177"/>
                    </a:cubicBezTo>
                    <a:cubicBezTo>
                      <a:pt x="44745" y="43329"/>
                      <a:pt x="44372" y="43453"/>
                      <a:pt x="44025" y="43566"/>
                    </a:cubicBezTo>
                    <a:cubicBezTo>
                      <a:pt x="44322" y="42590"/>
                      <a:pt x="45179" y="41959"/>
                      <a:pt x="46009" y="41350"/>
                    </a:cubicBezTo>
                    <a:cubicBezTo>
                      <a:pt x="46224" y="41191"/>
                      <a:pt x="46449" y="41025"/>
                      <a:pt x="46654" y="40859"/>
                    </a:cubicBezTo>
                    <a:cubicBezTo>
                      <a:pt x="47145" y="40462"/>
                      <a:pt x="47550" y="39923"/>
                      <a:pt x="47797" y="39340"/>
                    </a:cubicBezTo>
                    <a:cubicBezTo>
                      <a:pt x="48061" y="38715"/>
                      <a:pt x="48138" y="38065"/>
                      <a:pt x="48017" y="37461"/>
                    </a:cubicBezTo>
                    <a:cubicBezTo>
                      <a:pt x="47890" y="36763"/>
                      <a:pt x="47386" y="36292"/>
                      <a:pt x="46898" y="35836"/>
                    </a:cubicBezTo>
                    <a:cubicBezTo>
                      <a:pt x="46861" y="35801"/>
                      <a:pt x="46825" y="35769"/>
                      <a:pt x="46788" y="35734"/>
                    </a:cubicBezTo>
                    <a:lnTo>
                      <a:pt x="46777" y="35718"/>
                    </a:lnTo>
                    <a:cubicBezTo>
                      <a:pt x="46712" y="35659"/>
                      <a:pt x="46632" y="35583"/>
                      <a:pt x="46555" y="35503"/>
                    </a:cubicBezTo>
                    <a:cubicBezTo>
                      <a:pt x="47070" y="34781"/>
                      <a:pt x="47322" y="33965"/>
                      <a:pt x="47262" y="33203"/>
                    </a:cubicBezTo>
                    <a:cubicBezTo>
                      <a:pt x="47177" y="32193"/>
                      <a:pt x="46898" y="31203"/>
                      <a:pt x="46625" y="30249"/>
                    </a:cubicBezTo>
                    <a:cubicBezTo>
                      <a:pt x="46530" y="29913"/>
                      <a:pt x="46433" y="29568"/>
                      <a:pt x="46344" y="29226"/>
                    </a:cubicBezTo>
                    <a:cubicBezTo>
                      <a:pt x="45991" y="27837"/>
                      <a:pt x="45783" y="26626"/>
                      <a:pt x="45698" y="25522"/>
                    </a:cubicBezTo>
                    <a:cubicBezTo>
                      <a:pt x="45595" y="24154"/>
                      <a:pt x="45682" y="22935"/>
                      <a:pt x="45965" y="21800"/>
                    </a:cubicBezTo>
                    <a:lnTo>
                      <a:pt x="45966" y="21796"/>
                    </a:lnTo>
                    <a:lnTo>
                      <a:pt x="45972" y="21777"/>
                    </a:lnTo>
                    <a:cubicBezTo>
                      <a:pt x="45975" y="21764"/>
                      <a:pt x="45979" y="21749"/>
                      <a:pt x="45981" y="21737"/>
                    </a:cubicBezTo>
                    <a:cubicBezTo>
                      <a:pt x="46062" y="21452"/>
                      <a:pt x="46162" y="21121"/>
                      <a:pt x="46304" y="20816"/>
                    </a:cubicBezTo>
                    <a:lnTo>
                      <a:pt x="46304" y="20813"/>
                    </a:lnTo>
                    <a:lnTo>
                      <a:pt x="46316" y="20790"/>
                    </a:lnTo>
                    <a:cubicBezTo>
                      <a:pt x="46336" y="20751"/>
                      <a:pt x="46355" y="20707"/>
                      <a:pt x="46370" y="20663"/>
                    </a:cubicBezTo>
                    <a:cubicBezTo>
                      <a:pt x="46370" y="20660"/>
                      <a:pt x="46373" y="20659"/>
                      <a:pt x="46373" y="20656"/>
                    </a:cubicBezTo>
                    <a:cubicBezTo>
                      <a:pt x="46806" y="20529"/>
                      <a:pt x="47237" y="20418"/>
                      <a:pt x="47657" y="20325"/>
                    </a:cubicBezTo>
                    <a:close/>
                    <a:moveTo>
                      <a:pt x="26402" y="39779"/>
                    </a:moveTo>
                    <a:cubicBezTo>
                      <a:pt x="26409" y="39812"/>
                      <a:pt x="26418" y="39843"/>
                      <a:pt x="26428" y="39872"/>
                    </a:cubicBezTo>
                    <a:cubicBezTo>
                      <a:pt x="26581" y="40311"/>
                      <a:pt x="26957" y="40633"/>
                      <a:pt x="27298" y="40901"/>
                    </a:cubicBezTo>
                    <a:lnTo>
                      <a:pt x="27304" y="40905"/>
                    </a:lnTo>
                    <a:cubicBezTo>
                      <a:pt x="27307" y="40907"/>
                      <a:pt x="27310" y="40908"/>
                      <a:pt x="27313" y="40910"/>
                    </a:cubicBezTo>
                    <a:cubicBezTo>
                      <a:pt x="27314" y="41023"/>
                      <a:pt x="27348" y="41135"/>
                      <a:pt x="27384" y="41240"/>
                    </a:cubicBezTo>
                    <a:cubicBezTo>
                      <a:pt x="27453" y="41431"/>
                      <a:pt x="27552" y="41608"/>
                      <a:pt x="27671" y="41769"/>
                    </a:cubicBezTo>
                    <a:cubicBezTo>
                      <a:pt x="27830" y="41981"/>
                      <a:pt x="28023" y="42151"/>
                      <a:pt x="28238" y="42268"/>
                    </a:cubicBezTo>
                    <a:cubicBezTo>
                      <a:pt x="27387" y="42709"/>
                      <a:pt x="26912" y="43202"/>
                      <a:pt x="26829" y="43734"/>
                    </a:cubicBezTo>
                    <a:lnTo>
                      <a:pt x="26771" y="43737"/>
                    </a:lnTo>
                    <a:cubicBezTo>
                      <a:pt x="26744" y="43737"/>
                      <a:pt x="26720" y="43735"/>
                      <a:pt x="26695" y="43735"/>
                    </a:cubicBezTo>
                    <a:cubicBezTo>
                      <a:pt x="26644" y="43735"/>
                      <a:pt x="26597" y="43734"/>
                      <a:pt x="26552" y="43730"/>
                    </a:cubicBezTo>
                    <a:lnTo>
                      <a:pt x="26548" y="43730"/>
                    </a:lnTo>
                    <a:cubicBezTo>
                      <a:pt x="26395" y="43722"/>
                      <a:pt x="26229" y="43716"/>
                      <a:pt x="26055" y="43709"/>
                    </a:cubicBezTo>
                    <a:lnTo>
                      <a:pt x="26048" y="43709"/>
                    </a:lnTo>
                    <a:cubicBezTo>
                      <a:pt x="24596" y="43657"/>
                      <a:pt x="22401" y="43575"/>
                      <a:pt x="21407" y="42597"/>
                    </a:cubicBezTo>
                    <a:cubicBezTo>
                      <a:pt x="21372" y="42562"/>
                      <a:pt x="21337" y="42527"/>
                      <a:pt x="21307" y="42491"/>
                    </a:cubicBezTo>
                    <a:cubicBezTo>
                      <a:pt x="21298" y="42478"/>
                      <a:pt x="21291" y="42467"/>
                      <a:pt x="21284" y="42454"/>
                    </a:cubicBezTo>
                    <a:lnTo>
                      <a:pt x="21278" y="42446"/>
                    </a:lnTo>
                    <a:cubicBezTo>
                      <a:pt x="21270" y="42434"/>
                      <a:pt x="21265" y="42422"/>
                      <a:pt x="21257" y="42411"/>
                    </a:cubicBezTo>
                    <a:cubicBezTo>
                      <a:pt x="21256" y="42408"/>
                      <a:pt x="21254" y="42403"/>
                      <a:pt x="21250" y="42398"/>
                    </a:cubicBezTo>
                    <a:cubicBezTo>
                      <a:pt x="21247" y="42389"/>
                      <a:pt x="21241" y="42382"/>
                      <a:pt x="21237" y="42373"/>
                    </a:cubicBezTo>
                    <a:cubicBezTo>
                      <a:pt x="21234" y="42365"/>
                      <a:pt x="21230" y="42358"/>
                      <a:pt x="21228" y="42351"/>
                    </a:cubicBezTo>
                    <a:cubicBezTo>
                      <a:pt x="21227" y="42345"/>
                      <a:pt x="21222" y="42339"/>
                      <a:pt x="21221" y="42332"/>
                    </a:cubicBezTo>
                    <a:cubicBezTo>
                      <a:pt x="21215" y="42320"/>
                      <a:pt x="21212" y="42306"/>
                      <a:pt x="21208" y="42291"/>
                    </a:cubicBezTo>
                    <a:lnTo>
                      <a:pt x="21206" y="42287"/>
                    </a:lnTo>
                    <a:cubicBezTo>
                      <a:pt x="21205" y="42279"/>
                      <a:pt x="21202" y="42271"/>
                      <a:pt x="21200" y="42263"/>
                    </a:cubicBezTo>
                    <a:lnTo>
                      <a:pt x="21200" y="42259"/>
                    </a:lnTo>
                    <a:cubicBezTo>
                      <a:pt x="21182" y="42167"/>
                      <a:pt x="21186" y="42068"/>
                      <a:pt x="21221" y="41971"/>
                    </a:cubicBezTo>
                    <a:cubicBezTo>
                      <a:pt x="21225" y="41962"/>
                      <a:pt x="21227" y="41954"/>
                      <a:pt x="21230" y="41944"/>
                    </a:cubicBezTo>
                    <a:lnTo>
                      <a:pt x="21233" y="41937"/>
                    </a:lnTo>
                    <a:cubicBezTo>
                      <a:pt x="21263" y="41860"/>
                      <a:pt x="21313" y="41777"/>
                      <a:pt x="21375" y="41697"/>
                    </a:cubicBezTo>
                    <a:cubicBezTo>
                      <a:pt x="21380" y="41694"/>
                      <a:pt x="21383" y="41692"/>
                      <a:pt x="21386" y="41688"/>
                    </a:cubicBezTo>
                    <a:cubicBezTo>
                      <a:pt x="21746" y="41245"/>
                      <a:pt x="22582" y="40774"/>
                      <a:pt x="23802" y="40325"/>
                    </a:cubicBezTo>
                    <a:cubicBezTo>
                      <a:pt x="24602" y="40047"/>
                      <a:pt x="25488" y="39908"/>
                      <a:pt x="26402" y="39779"/>
                    </a:cubicBezTo>
                    <a:close/>
                    <a:moveTo>
                      <a:pt x="45684" y="20875"/>
                    </a:moveTo>
                    <a:lnTo>
                      <a:pt x="45684" y="20875"/>
                    </a:lnTo>
                    <a:cubicBezTo>
                      <a:pt x="44813" y="22884"/>
                      <a:pt x="45013" y="25541"/>
                      <a:pt x="45342" y="27440"/>
                    </a:cubicBezTo>
                    <a:cubicBezTo>
                      <a:pt x="45342" y="27443"/>
                      <a:pt x="45345" y="27449"/>
                      <a:pt x="45345" y="27453"/>
                    </a:cubicBezTo>
                    <a:cubicBezTo>
                      <a:pt x="45487" y="28271"/>
                      <a:pt x="45678" y="29107"/>
                      <a:pt x="45915" y="29935"/>
                    </a:cubicBezTo>
                    <a:cubicBezTo>
                      <a:pt x="45982" y="30215"/>
                      <a:pt x="46068" y="30517"/>
                      <a:pt x="46159" y="30836"/>
                    </a:cubicBezTo>
                    <a:cubicBezTo>
                      <a:pt x="46505" y="32044"/>
                      <a:pt x="46899" y="33411"/>
                      <a:pt x="46472" y="34434"/>
                    </a:cubicBezTo>
                    <a:cubicBezTo>
                      <a:pt x="46424" y="34547"/>
                      <a:pt x="46376" y="34646"/>
                      <a:pt x="46331" y="34735"/>
                    </a:cubicBezTo>
                    <a:cubicBezTo>
                      <a:pt x="46250" y="34890"/>
                      <a:pt x="46172" y="35022"/>
                      <a:pt x="46089" y="35138"/>
                    </a:cubicBezTo>
                    <a:cubicBezTo>
                      <a:pt x="46062" y="35166"/>
                      <a:pt x="46042" y="35195"/>
                      <a:pt x="46025" y="35223"/>
                    </a:cubicBezTo>
                    <a:cubicBezTo>
                      <a:pt x="45946" y="35341"/>
                      <a:pt x="45924" y="35452"/>
                      <a:pt x="45962" y="35556"/>
                    </a:cubicBezTo>
                    <a:cubicBezTo>
                      <a:pt x="45962" y="35558"/>
                      <a:pt x="45965" y="35561"/>
                      <a:pt x="45966" y="35564"/>
                    </a:cubicBezTo>
                    <a:cubicBezTo>
                      <a:pt x="46064" y="35747"/>
                      <a:pt x="46229" y="35881"/>
                      <a:pt x="46387" y="36010"/>
                    </a:cubicBezTo>
                    <a:cubicBezTo>
                      <a:pt x="46484" y="36088"/>
                      <a:pt x="46577" y="36163"/>
                      <a:pt x="46653" y="36249"/>
                    </a:cubicBezTo>
                    <a:lnTo>
                      <a:pt x="46654" y="36250"/>
                    </a:lnTo>
                    <a:cubicBezTo>
                      <a:pt x="46884" y="36475"/>
                      <a:pt x="47087" y="36741"/>
                      <a:pt x="47258" y="37043"/>
                    </a:cubicBezTo>
                    <a:cubicBezTo>
                      <a:pt x="47475" y="37451"/>
                      <a:pt x="47542" y="37935"/>
                      <a:pt x="47453" y="38445"/>
                    </a:cubicBezTo>
                    <a:cubicBezTo>
                      <a:pt x="47373" y="38904"/>
                      <a:pt x="47164" y="39382"/>
                      <a:pt x="46865" y="39790"/>
                    </a:cubicBezTo>
                    <a:cubicBezTo>
                      <a:pt x="46854" y="39808"/>
                      <a:pt x="46839" y="39827"/>
                      <a:pt x="46825" y="39844"/>
                    </a:cubicBezTo>
                    <a:cubicBezTo>
                      <a:pt x="46734" y="39961"/>
                      <a:pt x="46640" y="40072"/>
                      <a:pt x="46540" y="40171"/>
                    </a:cubicBezTo>
                    <a:cubicBezTo>
                      <a:pt x="46224" y="40464"/>
                      <a:pt x="45877" y="40719"/>
                      <a:pt x="45542" y="40965"/>
                    </a:cubicBezTo>
                    <a:cubicBezTo>
                      <a:pt x="44851" y="41471"/>
                      <a:pt x="44198" y="41949"/>
                      <a:pt x="43796" y="42737"/>
                    </a:cubicBezTo>
                    <a:cubicBezTo>
                      <a:pt x="43732" y="42861"/>
                      <a:pt x="43678" y="42992"/>
                      <a:pt x="43629" y="43128"/>
                    </a:cubicBezTo>
                    <a:cubicBezTo>
                      <a:pt x="43618" y="43160"/>
                      <a:pt x="43601" y="43203"/>
                      <a:pt x="43583" y="43253"/>
                    </a:cubicBezTo>
                    <a:cubicBezTo>
                      <a:pt x="43525" y="43405"/>
                      <a:pt x="43448" y="43606"/>
                      <a:pt x="43446" y="43772"/>
                    </a:cubicBezTo>
                    <a:cubicBezTo>
                      <a:pt x="42527" y="44063"/>
                      <a:pt x="41665" y="44317"/>
                      <a:pt x="40825" y="44538"/>
                    </a:cubicBezTo>
                    <a:cubicBezTo>
                      <a:pt x="41316" y="44221"/>
                      <a:pt x="41823" y="43846"/>
                      <a:pt x="42401" y="43373"/>
                    </a:cubicBezTo>
                    <a:lnTo>
                      <a:pt x="42420" y="43355"/>
                    </a:lnTo>
                    <a:cubicBezTo>
                      <a:pt x="43079" y="42774"/>
                      <a:pt x="43492" y="42159"/>
                      <a:pt x="43648" y="41526"/>
                    </a:cubicBezTo>
                    <a:lnTo>
                      <a:pt x="43649" y="41522"/>
                    </a:lnTo>
                    <a:cubicBezTo>
                      <a:pt x="43658" y="41463"/>
                      <a:pt x="43671" y="41404"/>
                      <a:pt x="43685" y="41342"/>
                    </a:cubicBezTo>
                    <a:cubicBezTo>
                      <a:pt x="43703" y="41256"/>
                      <a:pt x="43723" y="41167"/>
                      <a:pt x="43735" y="41080"/>
                    </a:cubicBezTo>
                    <a:lnTo>
                      <a:pt x="43735" y="41077"/>
                    </a:lnTo>
                    <a:cubicBezTo>
                      <a:pt x="43736" y="41067"/>
                      <a:pt x="43736" y="41055"/>
                      <a:pt x="43738" y="41045"/>
                    </a:cubicBezTo>
                    <a:lnTo>
                      <a:pt x="43738" y="41044"/>
                    </a:lnTo>
                    <a:lnTo>
                      <a:pt x="43738" y="41041"/>
                    </a:lnTo>
                    <a:cubicBezTo>
                      <a:pt x="43738" y="41032"/>
                      <a:pt x="43739" y="41022"/>
                      <a:pt x="43739" y="41010"/>
                    </a:cubicBezTo>
                    <a:lnTo>
                      <a:pt x="43739" y="41004"/>
                    </a:lnTo>
                    <a:lnTo>
                      <a:pt x="43739" y="41003"/>
                    </a:lnTo>
                    <a:cubicBezTo>
                      <a:pt x="43739" y="40990"/>
                      <a:pt x="43742" y="40978"/>
                      <a:pt x="43742" y="40966"/>
                    </a:cubicBezTo>
                    <a:lnTo>
                      <a:pt x="43742" y="40958"/>
                    </a:lnTo>
                    <a:lnTo>
                      <a:pt x="43742" y="40928"/>
                    </a:lnTo>
                    <a:lnTo>
                      <a:pt x="43742" y="40926"/>
                    </a:lnTo>
                    <a:cubicBezTo>
                      <a:pt x="43738" y="40783"/>
                      <a:pt x="43699" y="40665"/>
                      <a:pt x="43620" y="40566"/>
                    </a:cubicBezTo>
                    <a:cubicBezTo>
                      <a:pt x="43545" y="40456"/>
                      <a:pt x="43423" y="40376"/>
                      <a:pt x="43286" y="40347"/>
                    </a:cubicBezTo>
                    <a:cubicBezTo>
                      <a:pt x="43232" y="40305"/>
                      <a:pt x="43168" y="40268"/>
                      <a:pt x="43088" y="40236"/>
                    </a:cubicBezTo>
                    <a:cubicBezTo>
                      <a:pt x="43083" y="40233"/>
                      <a:pt x="43082" y="40233"/>
                      <a:pt x="43079" y="40232"/>
                    </a:cubicBezTo>
                    <a:cubicBezTo>
                      <a:pt x="43076" y="40230"/>
                      <a:pt x="43075" y="40229"/>
                      <a:pt x="43072" y="40229"/>
                    </a:cubicBezTo>
                    <a:lnTo>
                      <a:pt x="43067" y="40226"/>
                    </a:lnTo>
                    <a:lnTo>
                      <a:pt x="43065" y="40223"/>
                    </a:lnTo>
                    <a:lnTo>
                      <a:pt x="43044" y="40209"/>
                    </a:lnTo>
                    <a:cubicBezTo>
                      <a:pt x="42914" y="40115"/>
                      <a:pt x="42719" y="39974"/>
                      <a:pt x="42562" y="39927"/>
                    </a:cubicBezTo>
                    <a:cubicBezTo>
                      <a:pt x="42365" y="39777"/>
                      <a:pt x="42164" y="39627"/>
                      <a:pt x="41971" y="39484"/>
                    </a:cubicBezTo>
                    <a:cubicBezTo>
                      <a:pt x="41834" y="39381"/>
                      <a:pt x="41692" y="39276"/>
                      <a:pt x="41550" y="39168"/>
                    </a:cubicBezTo>
                    <a:cubicBezTo>
                      <a:pt x="41479" y="39115"/>
                      <a:pt x="41407" y="39062"/>
                      <a:pt x="41335" y="39006"/>
                    </a:cubicBezTo>
                    <a:lnTo>
                      <a:pt x="41247" y="38939"/>
                    </a:lnTo>
                    <a:cubicBezTo>
                      <a:pt x="40604" y="38447"/>
                      <a:pt x="39940" y="37939"/>
                      <a:pt x="39353" y="37368"/>
                    </a:cubicBezTo>
                    <a:lnTo>
                      <a:pt x="39350" y="37365"/>
                    </a:lnTo>
                    <a:cubicBezTo>
                      <a:pt x="38241" y="36288"/>
                      <a:pt x="37458" y="34733"/>
                      <a:pt x="37086" y="32868"/>
                    </a:cubicBezTo>
                    <a:cubicBezTo>
                      <a:pt x="37056" y="32704"/>
                      <a:pt x="37032" y="32540"/>
                      <a:pt x="37012" y="32390"/>
                    </a:cubicBezTo>
                    <a:cubicBezTo>
                      <a:pt x="37013" y="32384"/>
                      <a:pt x="37013" y="32376"/>
                      <a:pt x="37013" y="32369"/>
                    </a:cubicBezTo>
                    <a:lnTo>
                      <a:pt x="37013" y="32360"/>
                    </a:lnTo>
                    <a:cubicBezTo>
                      <a:pt x="37013" y="32357"/>
                      <a:pt x="37016" y="32353"/>
                      <a:pt x="37016" y="32350"/>
                    </a:cubicBezTo>
                    <a:lnTo>
                      <a:pt x="37016" y="32347"/>
                    </a:lnTo>
                    <a:cubicBezTo>
                      <a:pt x="37018" y="32324"/>
                      <a:pt x="37016" y="32302"/>
                      <a:pt x="37012" y="32279"/>
                    </a:cubicBezTo>
                    <a:cubicBezTo>
                      <a:pt x="37010" y="32267"/>
                      <a:pt x="37006" y="32254"/>
                      <a:pt x="37002" y="32244"/>
                    </a:cubicBezTo>
                    <a:lnTo>
                      <a:pt x="37002" y="32241"/>
                    </a:lnTo>
                    <a:cubicBezTo>
                      <a:pt x="37002" y="32237"/>
                      <a:pt x="36999" y="32231"/>
                      <a:pt x="36997" y="32228"/>
                    </a:cubicBezTo>
                    <a:cubicBezTo>
                      <a:pt x="36897" y="31324"/>
                      <a:pt x="36933" y="30356"/>
                      <a:pt x="37107" y="29355"/>
                    </a:cubicBezTo>
                    <a:cubicBezTo>
                      <a:pt x="37276" y="28371"/>
                      <a:pt x="37577" y="27341"/>
                      <a:pt x="38001" y="26296"/>
                    </a:cubicBezTo>
                    <a:cubicBezTo>
                      <a:pt x="38427" y="25221"/>
                      <a:pt x="39028" y="24273"/>
                      <a:pt x="39781" y="23478"/>
                    </a:cubicBezTo>
                    <a:lnTo>
                      <a:pt x="39782" y="23475"/>
                    </a:lnTo>
                    <a:cubicBezTo>
                      <a:pt x="39793" y="23463"/>
                      <a:pt x="39807" y="23448"/>
                      <a:pt x="39819" y="23435"/>
                    </a:cubicBezTo>
                    <a:cubicBezTo>
                      <a:pt x="41033" y="22769"/>
                      <a:pt x="42127" y="22237"/>
                      <a:pt x="43168" y="21807"/>
                    </a:cubicBezTo>
                    <a:cubicBezTo>
                      <a:pt x="44060" y="21437"/>
                      <a:pt x="44886" y="21133"/>
                      <a:pt x="45684" y="20875"/>
                    </a:cubicBezTo>
                    <a:close/>
                    <a:moveTo>
                      <a:pt x="20601" y="42278"/>
                    </a:moveTo>
                    <a:cubicBezTo>
                      <a:pt x="20639" y="42688"/>
                      <a:pt x="20925" y="43065"/>
                      <a:pt x="21431" y="43373"/>
                    </a:cubicBezTo>
                    <a:cubicBezTo>
                      <a:pt x="21899" y="43657"/>
                      <a:pt x="22549" y="43875"/>
                      <a:pt x="23322" y="44007"/>
                    </a:cubicBezTo>
                    <a:cubicBezTo>
                      <a:pt x="23312" y="44009"/>
                      <a:pt x="23301" y="44009"/>
                      <a:pt x="23290" y="44011"/>
                    </a:cubicBezTo>
                    <a:cubicBezTo>
                      <a:pt x="22431" y="44093"/>
                      <a:pt x="21521" y="44224"/>
                      <a:pt x="21251" y="44566"/>
                    </a:cubicBezTo>
                    <a:cubicBezTo>
                      <a:pt x="20910" y="44479"/>
                      <a:pt x="20571" y="44384"/>
                      <a:pt x="20214" y="44279"/>
                    </a:cubicBezTo>
                    <a:cubicBezTo>
                      <a:pt x="19116" y="43977"/>
                      <a:pt x="17949" y="43603"/>
                      <a:pt x="16646" y="43129"/>
                    </a:cubicBezTo>
                    <a:cubicBezTo>
                      <a:pt x="16645" y="43123"/>
                      <a:pt x="16645" y="43116"/>
                      <a:pt x="16646" y="43110"/>
                    </a:cubicBezTo>
                    <a:lnTo>
                      <a:pt x="16646" y="43107"/>
                    </a:lnTo>
                    <a:cubicBezTo>
                      <a:pt x="16646" y="43093"/>
                      <a:pt x="16649" y="43078"/>
                      <a:pt x="16650" y="43064"/>
                    </a:cubicBezTo>
                    <a:lnTo>
                      <a:pt x="16650" y="43059"/>
                    </a:lnTo>
                    <a:cubicBezTo>
                      <a:pt x="16656" y="43018"/>
                      <a:pt x="16666" y="42986"/>
                      <a:pt x="16685" y="42962"/>
                    </a:cubicBezTo>
                    <a:cubicBezTo>
                      <a:pt x="17083" y="42430"/>
                      <a:pt x="18013" y="42377"/>
                      <a:pt x="18759" y="42333"/>
                    </a:cubicBezTo>
                    <a:cubicBezTo>
                      <a:pt x="18896" y="42326"/>
                      <a:pt x="19025" y="42319"/>
                      <a:pt x="19143" y="42307"/>
                    </a:cubicBezTo>
                    <a:cubicBezTo>
                      <a:pt x="19406" y="42290"/>
                      <a:pt x="19677" y="42290"/>
                      <a:pt x="19940" y="42290"/>
                    </a:cubicBezTo>
                    <a:cubicBezTo>
                      <a:pt x="20157" y="42290"/>
                      <a:pt x="20381" y="42290"/>
                      <a:pt x="20601" y="42278"/>
                    </a:cubicBezTo>
                    <a:close/>
                    <a:moveTo>
                      <a:pt x="42702" y="40684"/>
                    </a:moveTo>
                    <a:cubicBezTo>
                      <a:pt x="42828" y="40684"/>
                      <a:pt x="42951" y="40703"/>
                      <a:pt x="43070" y="40746"/>
                    </a:cubicBezTo>
                    <a:cubicBezTo>
                      <a:pt x="43105" y="40790"/>
                      <a:pt x="43126" y="40842"/>
                      <a:pt x="43132" y="40908"/>
                    </a:cubicBezTo>
                    <a:cubicBezTo>
                      <a:pt x="43132" y="40917"/>
                      <a:pt x="43133" y="40928"/>
                      <a:pt x="43133" y="40937"/>
                    </a:cubicBezTo>
                    <a:cubicBezTo>
                      <a:pt x="43133" y="40974"/>
                      <a:pt x="43132" y="41014"/>
                      <a:pt x="43124" y="41060"/>
                    </a:cubicBezTo>
                    <a:cubicBezTo>
                      <a:pt x="43120" y="41083"/>
                      <a:pt x="43114" y="41109"/>
                      <a:pt x="43110" y="41134"/>
                    </a:cubicBezTo>
                    <a:lnTo>
                      <a:pt x="43082" y="41255"/>
                    </a:lnTo>
                    <a:cubicBezTo>
                      <a:pt x="43076" y="41280"/>
                      <a:pt x="43069" y="41306"/>
                      <a:pt x="43063" y="41331"/>
                    </a:cubicBezTo>
                    <a:cubicBezTo>
                      <a:pt x="43054" y="41374"/>
                      <a:pt x="43046" y="41417"/>
                      <a:pt x="43040" y="41459"/>
                    </a:cubicBezTo>
                    <a:cubicBezTo>
                      <a:pt x="42843" y="42059"/>
                      <a:pt x="42371" y="42663"/>
                      <a:pt x="41638" y="43252"/>
                    </a:cubicBezTo>
                    <a:cubicBezTo>
                      <a:pt x="40998" y="43765"/>
                      <a:pt x="40271" y="44186"/>
                      <a:pt x="39643" y="44530"/>
                    </a:cubicBezTo>
                    <a:cubicBezTo>
                      <a:pt x="39641" y="44531"/>
                      <a:pt x="39638" y="44531"/>
                      <a:pt x="39635" y="44534"/>
                    </a:cubicBezTo>
                    <a:lnTo>
                      <a:pt x="39631" y="44536"/>
                    </a:lnTo>
                    <a:cubicBezTo>
                      <a:pt x="39135" y="44783"/>
                      <a:pt x="38621" y="44973"/>
                      <a:pt x="38134" y="45148"/>
                    </a:cubicBezTo>
                    <a:lnTo>
                      <a:pt x="38133" y="45148"/>
                    </a:lnTo>
                    <a:lnTo>
                      <a:pt x="38128" y="45149"/>
                    </a:lnTo>
                    <a:cubicBezTo>
                      <a:pt x="37518" y="45266"/>
                      <a:pt x="36920" y="45362"/>
                      <a:pt x="36355" y="45439"/>
                    </a:cubicBezTo>
                    <a:cubicBezTo>
                      <a:pt x="36267" y="45452"/>
                      <a:pt x="36177" y="45464"/>
                      <a:pt x="36088" y="45476"/>
                    </a:cubicBezTo>
                    <a:cubicBezTo>
                      <a:pt x="36178" y="45419"/>
                      <a:pt x="36267" y="45362"/>
                      <a:pt x="36353" y="45302"/>
                    </a:cubicBezTo>
                    <a:lnTo>
                      <a:pt x="36495" y="45204"/>
                    </a:lnTo>
                    <a:cubicBezTo>
                      <a:pt x="36685" y="45070"/>
                      <a:pt x="36882" y="44935"/>
                      <a:pt x="37085" y="44818"/>
                    </a:cubicBezTo>
                    <a:cubicBezTo>
                      <a:pt x="37229" y="44734"/>
                      <a:pt x="37378" y="44655"/>
                      <a:pt x="37516" y="44592"/>
                    </a:cubicBezTo>
                    <a:cubicBezTo>
                      <a:pt x="37560" y="44579"/>
                      <a:pt x="37607" y="44571"/>
                      <a:pt x="37653" y="44559"/>
                    </a:cubicBezTo>
                    <a:cubicBezTo>
                      <a:pt x="37811" y="44524"/>
                      <a:pt x="37971" y="44487"/>
                      <a:pt x="38098" y="44378"/>
                    </a:cubicBezTo>
                    <a:cubicBezTo>
                      <a:pt x="38149" y="44334"/>
                      <a:pt x="38179" y="44273"/>
                      <a:pt x="38185" y="44203"/>
                    </a:cubicBezTo>
                    <a:cubicBezTo>
                      <a:pt x="38191" y="44130"/>
                      <a:pt x="38165" y="44060"/>
                      <a:pt x="38118" y="44007"/>
                    </a:cubicBezTo>
                    <a:cubicBezTo>
                      <a:pt x="38096" y="43983"/>
                      <a:pt x="38070" y="43963"/>
                      <a:pt x="38042" y="43951"/>
                    </a:cubicBezTo>
                    <a:cubicBezTo>
                      <a:pt x="37982" y="43919"/>
                      <a:pt x="37916" y="43907"/>
                      <a:pt x="37849" y="43907"/>
                    </a:cubicBezTo>
                    <a:cubicBezTo>
                      <a:pt x="37766" y="43907"/>
                      <a:pt x="37680" y="43925"/>
                      <a:pt x="37602" y="43945"/>
                    </a:cubicBezTo>
                    <a:cubicBezTo>
                      <a:pt x="37488" y="43974"/>
                      <a:pt x="37376" y="44002"/>
                      <a:pt x="37261" y="44031"/>
                    </a:cubicBezTo>
                    <a:cubicBezTo>
                      <a:pt x="36955" y="44109"/>
                      <a:pt x="36639" y="44189"/>
                      <a:pt x="36327" y="44259"/>
                    </a:cubicBezTo>
                    <a:cubicBezTo>
                      <a:pt x="35810" y="44368"/>
                      <a:pt x="35254" y="44473"/>
                      <a:pt x="34657" y="44473"/>
                    </a:cubicBezTo>
                    <a:cubicBezTo>
                      <a:pt x="34642" y="44473"/>
                      <a:pt x="34629" y="44471"/>
                      <a:pt x="34613" y="44471"/>
                    </a:cubicBezTo>
                    <a:cubicBezTo>
                      <a:pt x="34520" y="44466"/>
                      <a:pt x="34399" y="44458"/>
                      <a:pt x="34307" y="44426"/>
                    </a:cubicBezTo>
                    <a:cubicBezTo>
                      <a:pt x="34746" y="44231"/>
                      <a:pt x="35196" y="44041"/>
                      <a:pt x="35633" y="43858"/>
                    </a:cubicBezTo>
                    <a:cubicBezTo>
                      <a:pt x="36438" y="43518"/>
                      <a:pt x="37268" y="43167"/>
                      <a:pt x="38063" y="42775"/>
                    </a:cubicBezTo>
                    <a:cubicBezTo>
                      <a:pt x="38711" y="42479"/>
                      <a:pt x="39351" y="42141"/>
                      <a:pt x="39970" y="41817"/>
                    </a:cubicBezTo>
                    <a:cubicBezTo>
                      <a:pt x="40530" y="41522"/>
                      <a:pt x="41109" y="41219"/>
                      <a:pt x="41690" y="40945"/>
                    </a:cubicBezTo>
                    <a:cubicBezTo>
                      <a:pt x="42024" y="40811"/>
                      <a:pt x="42372" y="40684"/>
                      <a:pt x="42702" y="40684"/>
                    </a:cubicBezTo>
                    <a:close/>
                    <a:moveTo>
                      <a:pt x="26868" y="44250"/>
                    </a:moveTo>
                    <a:lnTo>
                      <a:pt x="26868" y="44251"/>
                    </a:lnTo>
                    <a:cubicBezTo>
                      <a:pt x="27132" y="44847"/>
                      <a:pt x="27916" y="45323"/>
                      <a:pt x="29200" y="45668"/>
                    </a:cubicBezTo>
                    <a:cubicBezTo>
                      <a:pt x="29060" y="45659"/>
                      <a:pt x="28916" y="45650"/>
                      <a:pt x="28763" y="45642"/>
                    </a:cubicBezTo>
                    <a:cubicBezTo>
                      <a:pt x="26046" y="45460"/>
                      <a:pt x="23977" y="45187"/>
                      <a:pt x="22094" y="44767"/>
                    </a:cubicBezTo>
                    <a:cubicBezTo>
                      <a:pt x="22524" y="44646"/>
                      <a:pt x="22981" y="44603"/>
                      <a:pt x="23426" y="44560"/>
                    </a:cubicBezTo>
                    <a:cubicBezTo>
                      <a:pt x="23535" y="44550"/>
                      <a:pt x="23649" y="44538"/>
                      <a:pt x="23758" y="44528"/>
                    </a:cubicBezTo>
                    <a:cubicBezTo>
                      <a:pt x="23996" y="44506"/>
                      <a:pt x="24230" y="44486"/>
                      <a:pt x="24468" y="44464"/>
                    </a:cubicBezTo>
                    <a:cubicBezTo>
                      <a:pt x="24888" y="44426"/>
                      <a:pt x="25323" y="44388"/>
                      <a:pt x="25753" y="44348"/>
                    </a:cubicBezTo>
                    <a:lnTo>
                      <a:pt x="25835" y="44340"/>
                    </a:lnTo>
                    <a:cubicBezTo>
                      <a:pt x="25877" y="44337"/>
                      <a:pt x="25921" y="44333"/>
                      <a:pt x="25963" y="44327"/>
                    </a:cubicBezTo>
                    <a:cubicBezTo>
                      <a:pt x="26043" y="44320"/>
                      <a:pt x="26124" y="44313"/>
                      <a:pt x="26205" y="44305"/>
                    </a:cubicBezTo>
                    <a:cubicBezTo>
                      <a:pt x="26422" y="44286"/>
                      <a:pt x="26647" y="44266"/>
                      <a:pt x="26868" y="44250"/>
                    </a:cubicBezTo>
                    <a:close/>
                    <a:moveTo>
                      <a:pt x="33390" y="41503"/>
                    </a:moveTo>
                    <a:cubicBezTo>
                      <a:pt x="33642" y="41885"/>
                      <a:pt x="34036" y="42214"/>
                      <a:pt x="34531" y="42459"/>
                    </a:cubicBezTo>
                    <a:cubicBezTo>
                      <a:pt x="34993" y="42686"/>
                      <a:pt x="35512" y="42822"/>
                      <a:pt x="35993" y="42836"/>
                    </a:cubicBezTo>
                    <a:lnTo>
                      <a:pt x="35998" y="42836"/>
                    </a:lnTo>
                    <a:cubicBezTo>
                      <a:pt x="36070" y="42839"/>
                      <a:pt x="36143" y="42844"/>
                      <a:pt x="36219" y="42844"/>
                    </a:cubicBezTo>
                    <a:cubicBezTo>
                      <a:pt x="36336" y="42844"/>
                      <a:pt x="36457" y="42838"/>
                      <a:pt x="36583" y="42826"/>
                    </a:cubicBezTo>
                    <a:lnTo>
                      <a:pt x="36583" y="42826"/>
                    </a:lnTo>
                    <a:cubicBezTo>
                      <a:pt x="36254" y="42972"/>
                      <a:pt x="35967" y="43099"/>
                      <a:pt x="35692" y="43212"/>
                    </a:cubicBezTo>
                    <a:cubicBezTo>
                      <a:pt x="35503" y="43298"/>
                      <a:pt x="35301" y="43373"/>
                      <a:pt x="35107" y="43448"/>
                    </a:cubicBezTo>
                    <a:cubicBezTo>
                      <a:pt x="34766" y="43577"/>
                      <a:pt x="34415" y="43708"/>
                      <a:pt x="34103" y="43900"/>
                    </a:cubicBezTo>
                    <a:lnTo>
                      <a:pt x="34099" y="43902"/>
                    </a:lnTo>
                    <a:cubicBezTo>
                      <a:pt x="33870" y="44062"/>
                      <a:pt x="33749" y="44330"/>
                      <a:pt x="33806" y="44553"/>
                    </a:cubicBezTo>
                    <a:lnTo>
                      <a:pt x="33807" y="44557"/>
                    </a:lnTo>
                    <a:cubicBezTo>
                      <a:pt x="33839" y="44673"/>
                      <a:pt x="33913" y="44769"/>
                      <a:pt x="34024" y="44842"/>
                    </a:cubicBezTo>
                    <a:lnTo>
                      <a:pt x="34026" y="44843"/>
                    </a:lnTo>
                    <a:cubicBezTo>
                      <a:pt x="34300" y="45005"/>
                      <a:pt x="34600" y="45059"/>
                      <a:pt x="34907" y="45059"/>
                    </a:cubicBezTo>
                    <a:cubicBezTo>
                      <a:pt x="35234" y="45059"/>
                      <a:pt x="35568" y="44998"/>
                      <a:pt x="35880" y="44942"/>
                    </a:cubicBezTo>
                    <a:cubicBezTo>
                      <a:pt x="35891" y="44939"/>
                      <a:pt x="35903" y="44938"/>
                      <a:pt x="35916" y="44935"/>
                    </a:cubicBezTo>
                    <a:lnTo>
                      <a:pt x="35916" y="44935"/>
                    </a:lnTo>
                    <a:cubicBezTo>
                      <a:pt x="35604" y="45107"/>
                      <a:pt x="35200" y="45353"/>
                      <a:pt x="35072" y="45588"/>
                    </a:cubicBezTo>
                    <a:cubicBezTo>
                      <a:pt x="34364" y="45661"/>
                      <a:pt x="33610" y="45709"/>
                      <a:pt x="32834" y="45732"/>
                    </a:cubicBezTo>
                    <a:cubicBezTo>
                      <a:pt x="32727" y="45687"/>
                      <a:pt x="32576" y="45672"/>
                      <a:pt x="32456" y="45661"/>
                    </a:cubicBezTo>
                    <a:cubicBezTo>
                      <a:pt x="32399" y="45656"/>
                      <a:pt x="32345" y="45650"/>
                      <a:pt x="32313" y="45645"/>
                    </a:cubicBezTo>
                    <a:lnTo>
                      <a:pt x="32309" y="45645"/>
                    </a:lnTo>
                    <a:lnTo>
                      <a:pt x="32121" y="45620"/>
                    </a:lnTo>
                    <a:cubicBezTo>
                      <a:pt x="31861" y="45585"/>
                      <a:pt x="31596" y="45550"/>
                      <a:pt x="31334" y="45512"/>
                    </a:cubicBezTo>
                    <a:cubicBezTo>
                      <a:pt x="30142" y="45340"/>
                      <a:pt x="28894" y="45092"/>
                      <a:pt x="27827" y="44450"/>
                    </a:cubicBezTo>
                    <a:cubicBezTo>
                      <a:pt x="27590" y="44317"/>
                      <a:pt x="27451" y="44167"/>
                      <a:pt x="27413" y="44005"/>
                    </a:cubicBezTo>
                    <a:cubicBezTo>
                      <a:pt x="27380" y="43867"/>
                      <a:pt x="27422" y="43712"/>
                      <a:pt x="27537" y="43546"/>
                    </a:cubicBezTo>
                    <a:cubicBezTo>
                      <a:pt x="27609" y="43442"/>
                      <a:pt x="27711" y="43332"/>
                      <a:pt x="27838" y="43217"/>
                    </a:cubicBezTo>
                    <a:cubicBezTo>
                      <a:pt x="28929" y="42386"/>
                      <a:pt x="30321" y="42096"/>
                      <a:pt x="31668" y="41813"/>
                    </a:cubicBezTo>
                    <a:cubicBezTo>
                      <a:pt x="31777" y="41790"/>
                      <a:pt x="31886" y="41768"/>
                      <a:pt x="31993" y="41746"/>
                    </a:cubicBezTo>
                    <a:cubicBezTo>
                      <a:pt x="32450" y="41653"/>
                      <a:pt x="32921" y="41571"/>
                      <a:pt x="33390" y="41503"/>
                    </a:cubicBezTo>
                    <a:close/>
                    <a:moveTo>
                      <a:pt x="21505" y="0"/>
                    </a:moveTo>
                    <a:cubicBezTo>
                      <a:pt x="21384" y="0"/>
                      <a:pt x="21279" y="48"/>
                      <a:pt x="21177" y="93"/>
                    </a:cubicBezTo>
                    <a:cubicBezTo>
                      <a:pt x="21149" y="104"/>
                      <a:pt x="21125" y="117"/>
                      <a:pt x="21097" y="128"/>
                    </a:cubicBezTo>
                    <a:cubicBezTo>
                      <a:pt x="20992" y="172"/>
                      <a:pt x="20470" y="416"/>
                      <a:pt x="19924" y="713"/>
                    </a:cubicBezTo>
                    <a:cubicBezTo>
                      <a:pt x="19454" y="968"/>
                      <a:pt x="18853" y="1325"/>
                      <a:pt x="18603" y="1598"/>
                    </a:cubicBezTo>
                    <a:cubicBezTo>
                      <a:pt x="18067" y="1444"/>
                      <a:pt x="17519" y="1367"/>
                      <a:pt x="16969" y="1367"/>
                    </a:cubicBezTo>
                    <a:cubicBezTo>
                      <a:pt x="16917" y="1367"/>
                      <a:pt x="16865" y="1367"/>
                      <a:pt x="16814" y="1369"/>
                    </a:cubicBezTo>
                    <a:lnTo>
                      <a:pt x="16806" y="1369"/>
                    </a:lnTo>
                    <a:cubicBezTo>
                      <a:pt x="16693" y="1386"/>
                      <a:pt x="16591" y="1436"/>
                      <a:pt x="16499" y="1485"/>
                    </a:cubicBezTo>
                    <a:cubicBezTo>
                      <a:pt x="15662" y="1950"/>
                      <a:pt x="14955" y="2482"/>
                      <a:pt x="14402" y="3068"/>
                    </a:cubicBezTo>
                    <a:lnTo>
                      <a:pt x="14399" y="3072"/>
                    </a:lnTo>
                    <a:cubicBezTo>
                      <a:pt x="14374" y="3102"/>
                      <a:pt x="14348" y="3132"/>
                      <a:pt x="14319" y="3164"/>
                    </a:cubicBezTo>
                    <a:cubicBezTo>
                      <a:pt x="14206" y="3287"/>
                      <a:pt x="14081" y="3424"/>
                      <a:pt x="14116" y="3612"/>
                    </a:cubicBezTo>
                    <a:lnTo>
                      <a:pt x="14116" y="3615"/>
                    </a:lnTo>
                    <a:cubicBezTo>
                      <a:pt x="14148" y="3752"/>
                      <a:pt x="14272" y="3849"/>
                      <a:pt x="14416" y="3854"/>
                    </a:cubicBezTo>
                    <a:cubicBezTo>
                      <a:pt x="14421" y="3854"/>
                      <a:pt x="14424" y="3854"/>
                      <a:pt x="14429" y="3852"/>
                    </a:cubicBezTo>
                    <a:cubicBezTo>
                      <a:pt x="14603" y="3819"/>
                      <a:pt x="14775" y="3773"/>
                      <a:pt x="14944" y="3730"/>
                    </a:cubicBezTo>
                    <a:cubicBezTo>
                      <a:pt x="15269" y="3644"/>
                      <a:pt x="15608" y="3556"/>
                      <a:pt x="15949" y="3556"/>
                    </a:cubicBezTo>
                    <a:lnTo>
                      <a:pt x="15952" y="3556"/>
                    </a:lnTo>
                    <a:cubicBezTo>
                      <a:pt x="16010" y="3553"/>
                      <a:pt x="16067" y="3552"/>
                      <a:pt x="16126" y="3552"/>
                    </a:cubicBezTo>
                    <a:cubicBezTo>
                      <a:pt x="16212" y="3552"/>
                      <a:pt x="16299" y="3555"/>
                      <a:pt x="16390" y="3562"/>
                    </a:cubicBezTo>
                    <a:cubicBezTo>
                      <a:pt x="16366" y="3583"/>
                      <a:pt x="16340" y="3601"/>
                      <a:pt x="16315" y="3619"/>
                    </a:cubicBezTo>
                    <a:lnTo>
                      <a:pt x="16309" y="3622"/>
                    </a:lnTo>
                    <a:cubicBezTo>
                      <a:pt x="15843" y="4014"/>
                      <a:pt x="15417" y="4451"/>
                      <a:pt x="15098" y="4788"/>
                    </a:cubicBezTo>
                    <a:cubicBezTo>
                      <a:pt x="13817" y="6162"/>
                      <a:pt x="12758" y="7652"/>
                      <a:pt x="11949" y="9215"/>
                    </a:cubicBezTo>
                    <a:cubicBezTo>
                      <a:pt x="11793" y="9514"/>
                      <a:pt x="11644" y="9817"/>
                      <a:pt x="11498" y="10113"/>
                    </a:cubicBezTo>
                    <a:cubicBezTo>
                      <a:pt x="11449" y="10214"/>
                      <a:pt x="11399" y="10316"/>
                      <a:pt x="11348" y="10415"/>
                    </a:cubicBezTo>
                    <a:lnTo>
                      <a:pt x="11347" y="10418"/>
                    </a:lnTo>
                    <a:cubicBezTo>
                      <a:pt x="11341" y="10432"/>
                      <a:pt x="11334" y="10447"/>
                      <a:pt x="11325" y="10464"/>
                    </a:cubicBezTo>
                    <a:cubicBezTo>
                      <a:pt x="11296" y="10527"/>
                      <a:pt x="11259" y="10610"/>
                      <a:pt x="11238" y="10689"/>
                    </a:cubicBezTo>
                    <a:cubicBezTo>
                      <a:pt x="11034" y="10921"/>
                      <a:pt x="10838" y="11149"/>
                      <a:pt x="10662" y="11372"/>
                    </a:cubicBezTo>
                    <a:cubicBezTo>
                      <a:pt x="10660" y="11374"/>
                      <a:pt x="10658" y="11375"/>
                      <a:pt x="10658" y="11377"/>
                    </a:cubicBezTo>
                    <a:cubicBezTo>
                      <a:pt x="10633" y="11419"/>
                      <a:pt x="10573" y="11490"/>
                      <a:pt x="10502" y="11573"/>
                    </a:cubicBezTo>
                    <a:cubicBezTo>
                      <a:pt x="10257" y="11863"/>
                      <a:pt x="10041" y="12140"/>
                      <a:pt x="10050" y="12339"/>
                    </a:cubicBezTo>
                    <a:cubicBezTo>
                      <a:pt x="9971" y="12403"/>
                      <a:pt x="9932" y="12495"/>
                      <a:pt x="9942" y="12591"/>
                    </a:cubicBezTo>
                    <a:cubicBezTo>
                      <a:pt x="9952" y="12710"/>
                      <a:pt x="10035" y="12793"/>
                      <a:pt x="10108" y="12863"/>
                    </a:cubicBezTo>
                    <a:cubicBezTo>
                      <a:pt x="10123" y="12878"/>
                      <a:pt x="10139" y="12892"/>
                      <a:pt x="10153" y="12910"/>
                    </a:cubicBezTo>
                    <a:lnTo>
                      <a:pt x="10190" y="12946"/>
                    </a:lnTo>
                    <a:cubicBezTo>
                      <a:pt x="10550" y="13300"/>
                      <a:pt x="10921" y="13668"/>
                      <a:pt x="11345" y="13961"/>
                    </a:cubicBezTo>
                    <a:cubicBezTo>
                      <a:pt x="11421" y="14026"/>
                      <a:pt x="11520" y="14061"/>
                      <a:pt x="11615" y="14061"/>
                    </a:cubicBezTo>
                    <a:cubicBezTo>
                      <a:pt x="11647" y="14061"/>
                      <a:pt x="11681" y="14057"/>
                      <a:pt x="11711" y="14048"/>
                    </a:cubicBezTo>
                    <a:cubicBezTo>
                      <a:pt x="11791" y="14025"/>
                      <a:pt x="11848" y="13969"/>
                      <a:pt x="11873" y="13897"/>
                    </a:cubicBezTo>
                    <a:cubicBezTo>
                      <a:pt x="11994" y="13806"/>
                      <a:pt x="12119" y="13669"/>
                      <a:pt x="12230" y="13551"/>
                    </a:cubicBezTo>
                    <a:cubicBezTo>
                      <a:pt x="12252" y="13526"/>
                      <a:pt x="12274" y="13503"/>
                      <a:pt x="12294" y="13481"/>
                    </a:cubicBezTo>
                    <a:lnTo>
                      <a:pt x="12294" y="13481"/>
                    </a:lnTo>
                    <a:cubicBezTo>
                      <a:pt x="12198" y="14201"/>
                      <a:pt x="11958" y="14902"/>
                      <a:pt x="11724" y="15584"/>
                    </a:cubicBezTo>
                    <a:cubicBezTo>
                      <a:pt x="11398" y="16534"/>
                      <a:pt x="11063" y="17517"/>
                      <a:pt x="11109" y="18559"/>
                    </a:cubicBezTo>
                    <a:cubicBezTo>
                      <a:pt x="11115" y="18642"/>
                      <a:pt x="11245" y="20608"/>
                      <a:pt x="11952" y="20959"/>
                    </a:cubicBezTo>
                    <a:cubicBezTo>
                      <a:pt x="12009" y="20987"/>
                      <a:pt x="12069" y="21002"/>
                      <a:pt x="12129" y="21002"/>
                    </a:cubicBezTo>
                    <a:cubicBezTo>
                      <a:pt x="12177" y="21002"/>
                      <a:pt x="12225" y="20993"/>
                      <a:pt x="12272" y="20974"/>
                    </a:cubicBezTo>
                    <a:cubicBezTo>
                      <a:pt x="12376" y="20934"/>
                      <a:pt x="12474" y="20850"/>
                      <a:pt x="12542" y="20745"/>
                    </a:cubicBezTo>
                    <a:cubicBezTo>
                      <a:pt x="12941" y="22215"/>
                      <a:pt x="14262" y="23217"/>
                      <a:pt x="15875" y="23255"/>
                    </a:cubicBezTo>
                    <a:lnTo>
                      <a:pt x="15881" y="23255"/>
                    </a:lnTo>
                    <a:cubicBezTo>
                      <a:pt x="15896" y="23254"/>
                      <a:pt x="15912" y="23253"/>
                      <a:pt x="15930" y="23253"/>
                    </a:cubicBezTo>
                    <a:cubicBezTo>
                      <a:pt x="15977" y="23253"/>
                      <a:pt x="16034" y="23256"/>
                      <a:pt x="16097" y="23259"/>
                    </a:cubicBezTo>
                    <a:cubicBezTo>
                      <a:pt x="16167" y="23262"/>
                      <a:pt x="16244" y="23265"/>
                      <a:pt x="16323" y="23265"/>
                    </a:cubicBezTo>
                    <a:cubicBezTo>
                      <a:pt x="16231" y="23663"/>
                      <a:pt x="16143" y="24098"/>
                      <a:pt x="16043" y="24659"/>
                    </a:cubicBezTo>
                    <a:cubicBezTo>
                      <a:pt x="15735" y="26319"/>
                      <a:pt x="15633" y="28039"/>
                      <a:pt x="15742" y="29775"/>
                    </a:cubicBezTo>
                    <a:cubicBezTo>
                      <a:pt x="15754" y="29876"/>
                      <a:pt x="15757" y="29980"/>
                      <a:pt x="15761" y="30082"/>
                    </a:cubicBezTo>
                    <a:cubicBezTo>
                      <a:pt x="15772" y="30384"/>
                      <a:pt x="15783" y="30695"/>
                      <a:pt x="15947" y="30963"/>
                    </a:cubicBezTo>
                    <a:cubicBezTo>
                      <a:pt x="16019" y="31194"/>
                      <a:pt x="16169" y="31368"/>
                      <a:pt x="16403" y="31489"/>
                    </a:cubicBezTo>
                    <a:cubicBezTo>
                      <a:pt x="16334" y="31769"/>
                      <a:pt x="16457" y="32260"/>
                      <a:pt x="16578" y="32639"/>
                    </a:cubicBezTo>
                    <a:cubicBezTo>
                      <a:pt x="16105" y="32696"/>
                      <a:pt x="15635" y="32742"/>
                      <a:pt x="15181" y="32777"/>
                    </a:cubicBezTo>
                    <a:cubicBezTo>
                      <a:pt x="14751" y="32802"/>
                      <a:pt x="14313" y="32812"/>
                      <a:pt x="13851" y="32812"/>
                    </a:cubicBezTo>
                    <a:cubicBezTo>
                      <a:pt x="13764" y="32812"/>
                      <a:pt x="13675" y="32811"/>
                      <a:pt x="13586" y="32811"/>
                    </a:cubicBezTo>
                    <a:lnTo>
                      <a:pt x="13583" y="32811"/>
                    </a:lnTo>
                    <a:cubicBezTo>
                      <a:pt x="13543" y="32789"/>
                      <a:pt x="13501" y="32779"/>
                      <a:pt x="13460" y="32779"/>
                    </a:cubicBezTo>
                    <a:cubicBezTo>
                      <a:pt x="13423" y="32779"/>
                      <a:pt x="13387" y="32787"/>
                      <a:pt x="13352" y="32803"/>
                    </a:cubicBezTo>
                    <a:cubicBezTo>
                      <a:pt x="11048" y="32747"/>
                      <a:pt x="8544" y="32349"/>
                      <a:pt x="5909" y="31620"/>
                    </a:cubicBezTo>
                    <a:cubicBezTo>
                      <a:pt x="4032" y="31071"/>
                      <a:pt x="2205" y="30415"/>
                      <a:pt x="478" y="29674"/>
                    </a:cubicBezTo>
                    <a:cubicBezTo>
                      <a:pt x="443" y="29659"/>
                      <a:pt x="407" y="29652"/>
                      <a:pt x="370" y="29652"/>
                    </a:cubicBezTo>
                    <a:cubicBezTo>
                      <a:pt x="320" y="29652"/>
                      <a:pt x="269" y="29666"/>
                      <a:pt x="223" y="29695"/>
                    </a:cubicBezTo>
                    <a:cubicBezTo>
                      <a:pt x="128" y="29701"/>
                      <a:pt x="46" y="29775"/>
                      <a:pt x="21" y="29880"/>
                    </a:cubicBezTo>
                    <a:cubicBezTo>
                      <a:pt x="21" y="29883"/>
                      <a:pt x="18" y="29886"/>
                      <a:pt x="18" y="29890"/>
                    </a:cubicBezTo>
                    <a:cubicBezTo>
                      <a:pt x="1" y="30190"/>
                      <a:pt x="132" y="30467"/>
                      <a:pt x="259" y="30735"/>
                    </a:cubicBezTo>
                    <a:cubicBezTo>
                      <a:pt x="300" y="30820"/>
                      <a:pt x="336" y="30896"/>
                      <a:pt x="368" y="30976"/>
                    </a:cubicBezTo>
                    <a:lnTo>
                      <a:pt x="371" y="30979"/>
                    </a:lnTo>
                    <a:cubicBezTo>
                      <a:pt x="670" y="31589"/>
                      <a:pt x="1021" y="32181"/>
                      <a:pt x="1327" y="32690"/>
                    </a:cubicBezTo>
                    <a:cubicBezTo>
                      <a:pt x="2018" y="33882"/>
                      <a:pt x="2744" y="34812"/>
                      <a:pt x="3544" y="35533"/>
                    </a:cubicBezTo>
                    <a:cubicBezTo>
                      <a:pt x="3021" y="35887"/>
                      <a:pt x="2465" y="36206"/>
                      <a:pt x="1926" y="36514"/>
                    </a:cubicBezTo>
                    <a:cubicBezTo>
                      <a:pt x="1592" y="36705"/>
                      <a:pt x="1247" y="36903"/>
                      <a:pt x="915" y="37106"/>
                    </a:cubicBezTo>
                    <a:cubicBezTo>
                      <a:pt x="913" y="37109"/>
                      <a:pt x="910" y="37110"/>
                      <a:pt x="907" y="37112"/>
                    </a:cubicBezTo>
                    <a:cubicBezTo>
                      <a:pt x="856" y="37155"/>
                      <a:pt x="772" y="37199"/>
                      <a:pt x="680" y="37246"/>
                    </a:cubicBezTo>
                    <a:cubicBezTo>
                      <a:pt x="434" y="37375"/>
                      <a:pt x="126" y="37537"/>
                      <a:pt x="228" y="37813"/>
                    </a:cubicBezTo>
                    <a:lnTo>
                      <a:pt x="231" y="37817"/>
                    </a:lnTo>
                    <a:cubicBezTo>
                      <a:pt x="227" y="37955"/>
                      <a:pt x="326" y="38088"/>
                      <a:pt x="459" y="38119"/>
                    </a:cubicBezTo>
                    <a:cubicBezTo>
                      <a:pt x="2879" y="38614"/>
                      <a:pt x="5354" y="39346"/>
                      <a:pt x="8023" y="40354"/>
                    </a:cubicBezTo>
                    <a:cubicBezTo>
                      <a:pt x="9161" y="40791"/>
                      <a:pt x="10311" y="41262"/>
                      <a:pt x="11420" y="41717"/>
                    </a:cubicBezTo>
                    <a:cubicBezTo>
                      <a:pt x="13371" y="42517"/>
                      <a:pt x="15390" y="43342"/>
                      <a:pt x="17426" y="44024"/>
                    </a:cubicBezTo>
                    <a:cubicBezTo>
                      <a:pt x="19933" y="44865"/>
                      <a:pt x="21990" y="45404"/>
                      <a:pt x="23901" y="45719"/>
                    </a:cubicBezTo>
                    <a:cubicBezTo>
                      <a:pt x="26038" y="46038"/>
                      <a:pt x="28246" y="46235"/>
                      <a:pt x="30650" y="46321"/>
                    </a:cubicBezTo>
                    <a:cubicBezTo>
                      <a:pt x="31051" y="46337"/>
                      <a:pt x="31452" y="46344"/>
                      <a:pt x="31857" y="46344"/>
                    </a:cubicBezTo>
                    <a:cubicBezTo>
                      <a:pt x="35464" y="46344"/>
                      <a:pt x="39234" y="45725"/>
                      <a:pt x="43088" y="44499"/>
                    </a:cubicBezTo>
                    <a:cubicBezTo>
                      <a:pt x="45647" y="43711"/>
                      <a:pt x="48349" y="42788"/>
                      <a:pt x="50771" y="41405"/>
                    </a:cubicBezTo>
                    <a:cubicBezTo>
                      <a:pt x="51251" y="41127"/>
                      <a:pt x="51722" y="40825"/>
                      <a:pt x="52166" y="40509"/>
                    </a:cubicBezTo>
                    <a:cubicBezTo>
                      <a:pt x="52430" y="40329"/>
                      <a:pt x="53883" y="39232"/>
                      <a:pt x="54050" y="38672"/>
                    </a:cubicBezTo>
                    <a:cubicBezTo>
                      <a:pt x="54413" y="38267"/>
                      <a:pt x="54682" y="37626"/>
                      <a:pt x="54848" y="36769"/>
                    </a:cubicBezTo>
                    <a:cubicBezTo>
                      <a:pt x="55004" y="35960"/>
                      <a:pt x="55030" y="35164"/>
                      <a:pt x="55030" y="34762"/>
                    </a:cubicBezTo>
                    <a:cubicBezTo>
                      <a:pt x="55053" y="32544"/>
                      <a:pt x="54725" y="30205"/>
                      <a:pt x="54029" y="27609"/>
                    </a:cubicBezTo>
                    <a:cubicBezTo>
                      <a:pt x="53296" y="25049"/>
                      <a:pt x="52379" y="22412"/>
                      <a:pt x="50646" y="20451"/>
                    </a:cubicBezTo>
                    <a:cubicBezTo>
                      <a:pt x="50138" y="19871"/>
                      <a:pt x="49513" y="19550"/>
                      <a:pt x="48942" y="19550"/>
                    </a:cubicBezTo>
                    <a:cubicBezTo>
                      <a:pt x="48771" y="19550"/>
                      <a:pt x="48604" y="19579"/>
                      <a:pt x="48447" y="19639"/>
                    </a:cubicBezTo>
                    <a:lnTo>
                      <a:pt x="48444" y="19639"/>
                    </a:lnTo>
                    <a:cubicBezTo>
                      <a:pt x="48243" y="19658"/>
                      <a:pt x="48040" y="19687"/>
                      <a:pt x="47890" y="19719"/>
                    </a:cubicBezTo>
                    <a:cubicBezTo>
                      <a:pt x="45917" y="20115"/>
                      <a:pt x="43825" y="20832"/>
                      <a:pt x="41495" y="21912"/>
                    </a:cubicBezTo>
                    <a:cubicBezTo>
                      <a:pt x="39608" y="22833"/>
                      <a:pt x="37779" y="23929"/>
                      <a:pt x="36009" y="24992"/>
                    </a:cubicBezTo>
                    <a:cubicBezTo>
                      <a:pt x="35635" y="25216"/>
                      <a:pt x="35248" y="25449"/>
                      <a:pt x="34868" y="25675"/>
                    </a:cubicBezTo>
                    <a:lnTo>
                      <a:pt x="34733" y="25754"/>
                    </a:lnTo>
                    <a:cubicBezTo>
                      <a:pt x="32494" y="27080"/>
                      <a:pt x="30178" y="28453"/>
                      <a:pt x="27759" y="29518"/>
                    </a:cubicBezTo>
                    <a:cubicBezTo>
                      <a:pt x="27603" y="29333"/>
                      <a:pt x="27440" y="29151"/>
                      <a:pt x="27281" y="28973"/>
                    </a:cubicBezTo>
                    <a:cubicBezTo>
                      <a:pt x="27161" y="28842"/>
                      <a:pt x="27039" y="28707"/>
                      <a:pt x="26922" y="28571"/>
                    </a:cubicBezTo>
                    <a:cubicBezTo>
                      <a:pt x="26634" y="28242"/>
                      <a:pt x="26351" y="27898"/>
                      <a:pt x="26078" y="27564"/>
                    </a:cubicBezTo>
                    <a:lnTo>
                      <a:pt x="26014" y="27487"/>
                    </a:lnTo>
                    <a:cubicBezTo>
                      <a:pt x="26022" y="27436"/>
                      <a:pt x="26023" y="27383"/>
                      <a:pt x="26023" y="27340"/>
                    </a:cubicBezTo>
                    <a:cubicBezTo>
                      <a:pt x="26036" y="27185"/>
                      <a:pt x="26046" y="27029"/>
                      <a:pt x="26058" y="26873"/>
                    </a:cubicBezTo>
                    <a:cubicBezTo>
                      <a:pt x="26068" y="26729"/>
                      <a:pt x="26080" y="26583"/>
                      <a:pt x="26090" y="26438"/>
                    </a:cubicBezTo>
                    <a:cubicBezTo>
                      <a:pt x="26156" y="25627"/>
                      <a:pt x="26236" y="24951"/>
                      <a:pt x="26345" y="24311"/>
                    </a:cubicBezTo>
                    <a:cubicBezTo>
                      <a:pt x="26350" y="24292"/>
                      <a:pt x="26352" y="24270"/>
                      <a:pt x="26357" y="24246"/>
                    </a:cubicBezTo>
                    <a:cubicBezTo>
                      <a:pt x="26417" y="24202"/>
                      <a:pt x="26473" y="24149"/>
                      <a:pt x="26529" y="24098"/>
                    </a:cubicBezTo>
                    <a:cubicBezTo>
                      <a:pt x="26578" y="24052"/>
                      <a:pt x="26626" y="24008"/>
                      <a:pt x="26670" y="23979"/>
                    </a:cubicBezTo>
                    <a:lnTo>
                      <a:pt x="26675" y="23975"/>
                    </a:lnTo>
                    <a:cubicBezTo>
                      <a:pt x="27253" y="23472"/>
                      <a:pt x="27706" y="23093"/>
                      <a:pt x="28145" y="22747"/>
                    </a:cubicBezTo>
                    <a:cubicBezTo>
                      <a:pt x="28323" y="22613"/>
                      <a:pt x="28496" y="22482"/>
                      <a:pt x="28674" y="22350"/>
                    </a:cubicBezTo>
                    <a:cubicBezTo>
                      <a:pt x="29796" y="21509"/>
                      <a:pt x="30956" y="20637"/>
                      <a:pt x="32026" y="19691"/>
                    </a:cubicBezTo>
                    <a:cubicBezTo>
                      <a:pt x="32181" y="19559"/>
                      <a:pt x="32338" y="19420"/>
                      <a:pt x="32488" y="19288"/>
                    </a:cubicBezTo>
                    <a:cubicBezTo>
                      <a:pt x="33005" y="18831"/>
                      <a:pt x="33540" y="18362"/>
                      <a:pt x="34123" y="17982"/>
                    </a:cubicBezTo>
                    <a:cubicBezTo>
                      <a:pt x="34221" y="17929"/>
                      <a:pt x="34327" y="17881"/>
                      <a:pt x="34438" y="17833"/>
                    </a:cubicBezTo>
                    <a:cubicBezTo>
                      <a:pt x="34631" y="17750"/>
                      <a:pt x="34832" y="17662"/>
                      <a:pt x="34995" y="17531"/>
                    </a:cubicBezTo>
                    <a:cubicBezTo>
                      <a:pt x="35066" y="17680"/>
                      <a:pt x="35197" y="17759"/>
                      <a:pt x="35388" y="17760"/>
                    </a:cubicBezTo>
                    <a:cubicBezTo>
                      <a:pt x="35415" y="17763"/>
                      <a:pt x="35438" y="17765"/>
                      <a:pt x="35461" y="17765"/>
                    </a:cubicBezTo>
                    <a:cubicBezTo>
                      <a:pt x="35719" y="17765"/>
                      <a:pt x="35894" y="17651"/>
                      <a:pt x="35939" y="17457"/>
                    </a:cubicBezTo>
                    <a:cubicBezTo>
                      <a:pt x="36019" y="17203"/>
                      <a:pt x="36022" y="16944"/>
                      <a:pt x="36014" y="16663"/>
                    </a:cubicBezTo>
                    <a:lnTo>
                      <a:pt x="36014" y="16663"/>
                    </a:lnTo>
                    <a:cubicBezTo>
                      <a:pt x="36076" y="16682"/>
                      <a:pt x="36136" y="16692"/>
                      <a:pt x="36197" y="16692"/>
                    </a:cubicBezTo>
                    <a:cubicBezTo>
                      <a:pt x="36229" y="16695"/>
                      <a:pt x="36260" y="16695"/>
                      <a:pt x="36290" y="16695"/>
                    </a:cubicBezTo>
                    <a:cubicBezTo>
                      <a:pt x="36613" y="16695"/>
                      <a:pt x="36958" y="16540"/>
                      <a:pt x="37137" y="16306"/>
                    </a:cubicBezTo>
                    <a:cubicBezTo>
                      <a:pt x="37280" y="16121"/>
                      <a:pt x="37309" y="15908"/>
                      <a:pt x="37225" y="15686"/>
                    </a:cubicBezTo>
                    <a:cubicBezTo>
                      <a:pt x="37217" y="15666"/>
                      <a:pt x="37206" y="15647"/>
                      <a:pt x="37193" y="15628"/>
                    </a:cubicBezTo>
                    <a:cubicBezTo>
                      <a:pt x="37236" y="15558"/>
                      <a:pt x="37267" y="15490"/>
                      <a:pt x="37287" y="15417"/>
                    </a:cubicBezTo>
                    <a:cubicBezTo>
                      <a:pt x="37359" y="15122"/>
                      <a:pt x="37223" y="14874"/>
                      <a:pt x="37050" y="14777"/>
                    </a:cubicBezTo>
                    <a:cubicBezTo>
                      <a:pt x="37177" y="14480"/>
                      <a:pt x="37098" y="14200"/>
                      <a:pt x="36822" y="13977"/>
                    </a:cubicBezTo>
                    <a:cubicBezTo>
                      <a:pt x="36926" y="13729"/>
                      <a:pt x="36841" y="13500"/>
                      <a:pt x="36588" y="13351"/>
                    </a:cubicBezTo>
                    <a:cubicBezTo>
                      <a:pt x="36467" y="13284"/>
                      <a:pt x="36326" y="13250"/>
                      <a:pt x="36163" y="13250"/>
                    </a:cubicBezTo>
                    <a:cubicBezTo>
                      <a:pt x="36080" y="13250"/>
                      <a:pt x="35991" y="13259"/>
                      <a:pt x="35896" y="13277"/>
                    </a:cubicBezTo>
                    <a:cubicBezTo>
                      <a:pt x="35894" y="13155"/>
                      <a:pt x="35891" y="13035"/>
                      <a:pt x="35890" y="12913"/>
                    </a:cubicBezTo>
                    <a:lnTo>
                      <a:pt x="35888" y="12827"/>
                    </a:lnTo>
                    <a:cubicBezTo>
                      <a:pt x="36130" y="12562"/>
                      <a:pt x="36241" y="12225"/>
                      <a:pt x="36209" y="11847"/>
                    </a:cubicBezTo>
                    <a:cubicBezTo>
                      <a:pt x="36205" y="11796"/>
                      <a:pt x="36188" y="11643"/>
                      <a:pt x="36139" y="11454"/>
                    </a:cubicBezTo>
                    <a:lnTo>
                      <a:pt x="36139" y="11454"/>
                    </a:lnTo>
                    <a:cubicBezTo>
                      <a:pt x="36350" y="11635"/>
                      <a:pt x="36557" y="11839"/>
                      <a:pt x="36769" y="12075"/>
                    </a:cubicBezTo>
                    <a:lnTo>
                      <a:pt x="36773" y="12079"/>
                    </a:lnTo>
                    <a:cubicBezTo>
                      <a:pt x="36996" y="12366"/>
                      <a:pt x="37178" y="12672"/>
                      <a:pt x="37312" y="12987"/>
                    </a:cubicBezTo>
                    <a:cubicBezTo>
                      <a:pt x="37311" y="13050"/>
                      <a:pt x="37334" y="13111"/>
                      <a:pt x="37376" y="13159"/>
                    </a:cubicBezTo>
                    <a:cubicBezTo>
                      <a:pt x="37417" y="13204"/>
                      <a:pt x="37472" y="13231"/>
                      <a:pt x="37535" y="13233"/>
                    </a:cubicBezTo>
                    <a:lnTo>
                      <a:pt x="37545" y="13233"/>
                    </a:lnTo>
                    <a:cubicBezTo>
                      <a:pt x="37676" y="13233"/>
                      <a:pt x="37764" y="13136"/>
                      <a:pt x="37834" y="13057"/>
                    </a:cubicBezTo>
                    <a:lnTo>
                      <a:pt x="37841" y="13048"/>
                    </a:lnTo>
                    <a:cubicBezTo>
                      <a:pt x="38023" y="12844"/>
                      <a:pt x="38176" y="12626"/>
                      <a:pt x="38289" y="12455"/>
                    </a:cubicBezTo>
                    <a:cubicBezTo>
                      <a:pt x="38692" y="11842"/>
                      <a:pt x="38755" y="11136"/>
                      <a:pt x="38456" y="10616"/>
                    </a:cubicBezTo>
                    <a:cubicBezTo>
                      <a:pt x="38201" y="10172"/>
                      <a:pt x="37715" y="9921"/>
                      <a:pt x="37110" y="9921"/>
                    </a:cubicBezTo>
                    <a:cubicBezTo>
                      <a:pt x="37073" y="9921"/>
                      <a:pt x="37035" y="9922"/>
                      <a:pt x="36996" y="9924"/>
                    </a:cubicBezTo>
                    <a:cubicBezTo>
                      <a:pt x="36866" y="9931"/>
                      <a:pt x="36734" y="9954"/>
                      <a:pt x="36604" y="9988"/>
                    </a:cubicBezTo>
                    <a:cubicBezTo>
                      <a:pt x="37210" y="9536"/>
                      <a:pt x="37793" y="9304"/>
                      <a:pt x="38383" y="9278"/>
                    </a:cubicBezTo>
                    <a:cubicBezTo>
                      <a:pt x="38393" y="9279"/>
                      <a:pt x="38402" y="9280"/>
                      <a:pt x="38411" y="9280"/>
                    </a:cubicBezTo>
                    <a:cubicBezTo>
                      <a:pt x="38448" y="9280"/>
                      <a:pt x="38485" y="9269"/>
                      <a:pt x="38515" y="9247"/>
                    </a:cubicBezTo>
                    <a:cubicBezTo>
                      <a:pt x="38554" y="9220"/>
                      <a:pt x="38579" y="9180"/>
                      <a:pt x="38586" y="9135"/>
                    </a:cubicBezTo>
                    <a:lnTo>
                      <a:pt x="38586" y="9125"/>
                    </a:lnTo>
                    <a:cubicBezTo>
                      <a:pt x="38586" y="9089"/>
                      <a:pt x="38579" y="9059"/>
                      <a:pt x="38566" y="9030"/>
                    </a:cubicBezTo>
                    <a:cubicBezTo>
                      <a:pt x="38566" y="9020"/>
                      <a:pt x="38566" y="9008"/>
                      <a:pt x="38564" y="8998"/>
                    </a:cubicBezTo>
                    <a:cubicBezTo>
                      <a:pt x="38551" y="8902"/>
                      <a:pt x="38478" y="8841"/>
                      <a:pt x="38420" y="8794"/>
                    </a:cubicBezTo>
                    <a:cubicBezTo>
                      <a:pt x="38408" y="8783"/>
                      <a:pt x="38395" y="8774"/>
                      <a:pt x="38383" y="8764"/>
                    </a:cubicBezTo>
                    <a:cubicBezTo>
                      <a:pt x="38271" y="8664"/>
                      <a:pt x="38149" y="8581"/>
                      <a:pt x="38034" y="8504"/>
                    </a:cubicBezTo>
                    <a:cubicBezTo>
                      <a:pt x="37854" y="8385"/>
                      <a:pt x="37687" y="8286"/>
                      <a:pt x="37521" y="8204"/>
                    </a:cubicBezTo>
                    <a:cubicBezTo>
                      <a:pt x="37475" y="8181"/>
                      <a:pt x="37432" y="8159"/>
                      <a:pt x="37389" y="8138"/>
                    </a:cubicBezTo>
                    <a:cubicBezTo>
                      <a:pt x="37302" y="8098"/>
                      <a:pt x="37213" y="8064"/>
                      <a:pt x="37126" y="8035"/>
                    </a:cubicBezTo>
                    <a:cubicBezTo>
                      <a:pt x="36850" y="7937"/>
                      <a:pt x="36584" y="7887"/>
                      <a:pt x="36339" y="7887"/>
                    </a:cubicBezTo>
                    <a:cubicBezTo>
                      <a:pt x="36075" y="7887"/>
                      <a:pt x="35835" y="7945"/>
                      <a:pt x="35633" y="8060"/>
                    </a:cubicBezTo>
                    <a:cubicBezTo>
                      <a:pt x="35292" y="8254"/>
                      <a:pt x="35071" y="8593"/>
                      <a:pt x="34976" y="9074"/>
                    </a:cubicBezTo>
                    <a:cubicBezTo>
                      <a:pt x="34947" y="9237"/>
                      <a:pt x="34935" y="9402"/>
                      <a:pt x="34942" y="9570"/>
                    </a:cubicBezTo>
                    <a:cubicBezTo>
                      <a:pt x="34766" y="9245"/>
                      <a:pt x="34628" y="8927"/>
                      <a:pt x="34520" y="8608"/>
                    </a:cubicBezTo>
                    <a:cubicBezTo>
                      <a:pt x="34437" y="8334"/>
                      <a:pt x="34408" y="8089"/>
                      <a:pt x="34431" y="7864"/>
                    </a:cubicBezTo>
                    <a:cubicBezTo>
                      <a:pt x="34469" y="7755"/>
                      <a:pt x="34459" y="7641"/>
                      <a:pt x="34402" y="7563"/>
                    </a:cubicBezTo>
                    <a:cubicBezTo>
                      <a:pt x="34355" y="7499"/>
                      <a:pt x="34283" y="7466"/>
                      <a:pt x="34196" y="7466"/>
                    </a:cubicBezTo>
                    <a:cubicBezTo>
                      <a:pt x="34188" y="7466"/>
                      <a:pt x="34179" y="7466"/>
                      <a:pt x="34170" y="7467"/>
                    </a:cubicBezTo>
                    <a:cubicBezTo>
                      <a:pt x="34104" y="7471"/>
                      <a:pt x="34040" y="7503"/>
                      <a:pt x="33988" y="7555"/>
                    </a:cubicBezTo>
                    <a:cubicBezTo>
                      <a:pt x="33810" y="7746"/>
                      <a:pt x="33653" y="7963"/>
                      <a:pt x="33504" y="8170"/>
                    </a:cubicBezTo>
                    <a:lnTo>
                      <a:pt x="33472" y="8214"/>
                    </a:lnTo>
                    <a:cubicBezTo>
                      <a:pt x="33223" y="8509"/>
                      <a:pt x="33016" y="8911"/>
                      <a:pt x="32906" y="9320"/>
                    </a:cubicBezTo>
                    <a:cubicBezTo>
                      <a:pt x="32785" y="9766"/>
                      <a:pt x="32784" y="10199"/>
                      <a:pt x="32902" y="10537"/>
                    </a:cubicBezTo>
                    <a:cubicBezTo>
                      <a:pt x="33055" y="10976"/>
                      <a:pt x="33403" y="11260"/>
                      <a:pt x="33906" y="11358"/>
                    </a:cubicBezTo>
                    <a:lnTo>
                      <a:pt x="33909" y="11358"/>
                    </a:lnTo>
                    <a:cubicBezTo>
                      <a:pt x="33982" y="11367"/>
                      <a:pt x="34058" y="11369"/>
                      <a:pt x="34132" y="11369"/>
                    </a:cubicBezTo>
                    <a:cubicBezTo>
                      <a:pt x="34228" y="11369"/>
                      <a:pt x="34329" y="11362"/>
                      <a:pt x="34429" y="11350"/>
                    </a:cubicBezTo>
                    <a:lnTo>
                      <a:pt x="34429" y="11350"/>
                    </a:lnTo>
                    <a:cubicBezTo>
                      <a:pt x="34135" y="11578"/>
                      <a:pt x="33832" y="11804"/>
                      <a:pt x="33492" y="11963"/>
                    </a:cubicBezTo>
                    <a:cubicBezTo>
                      <a:pt x="33332" y="12035"/>
                      <a:pt x="33137" y="12105"/>
                      <a:pt x="32940" y="12161"/>
                    </a:cubicBezTo>
                    <a:cubicBezTo>
                      <a:pt x="32785" y="12190"/>
                      <a:pt x="32640" y="12298"/>
                      <a:pt x="32663" y="12473"/>
                    </a:cubicBezTo>
                    <a:cubicBezTo>
                      <a:pt x="32680" y="12607"/>
                      <a:pt x="32783" y="12691"/>
                      <a:pt x="32871" y="12766"/>
                    </a:cubicBezTo>
                    <a:cubicBezTo>
                      <a:pt x="32896" y="12787"/>
                      <a:pt x="32922" y="12808"/>
                      <a:pt x="32944" y="12830"/>
                    </a:cubicBezTo>
                    <a:cubicBezTo>
                      <a:pt x="33258" y="13118"/>
                      <a:pt x="33586" y="13293"/>
                      <a:pt x="33919" y="13349"/>
                    </a:cubicBezTo>
                    <a:cubicBezTo>
                      <a:pt x="34075" y="13381"/>
                      <a:pt x="34237" y="13398"/>
                      <a:pt x="34400" y="13398"/>
                    </a:cubicBezTo>
                    <a:cubicBezTo>
                      <a:pt x="34594" y="13398"/>
                      <a:pt x="34789" y="13373"/>
                      <a:pt x="34976" y="13328"/>
                    </a:cubicBezTo>
                    <a:lnTo>
                      <a:pt x="34976" y="13328"/>
                    </a:lnTo>
                    <a:cubicBezTo>
                      <a:pt x="34969" y="13386"/>
                      <a:pt x="34964" y="13445"/>
                      <a:pt x="34961" y="13503"/>
                    </a:cubicBezTo>
                    <a:lnTo>
                      <a:pt x="34961" y="13510"/>
                    </a:lnTo>
                    <a:cubicBezTo>
                      <a:pt x="34937" y="13509"/>
                      <a:pt x="34913" y="13507"/>
                      <a:pt x="34891" y="13507"/>
                    </a:cubicBezTo>
                    <a:lnTo>
                      <a:pt x="34888" y="13507"/>
                    </a:lnTo>
                    <a:cubicBezTo>
                      <a:pt x="34875" y="13507"/>
                      <a:pt x="34862" y="13507"/>
                      <a:pt x="34848" y="13509"/>
                    </a:cubicBezTo>
                    <a:cubicBezTo>
                      <a:pt x="34817" y="13505"/>
                      <a:pt x="34786" y="13504"/>
                      <a:pt x="34755" y="13504"/>
                    </a:cubicBezTo>
                    <a:cubicBezTo>
                      <a:pt x="34493" y="13504"/>
                      <a:pt x="34250" y="13632"/>
                      <a:pt x="34048" y="13876"/>
                    </a:cubicBezTo>
                    <a:cubicBezTo>
                      <a:pt x="33973" y="13949"/>
                      <a:pt x="33905" y="14128"/>
                      <a:pt x="33861" y="14294"/>
                    </a:cubicBezTo>
                    <a:cubicBezTo>
                      <a:pt x="33777" y="14254"/>
                      <a:pt x="33687" y="14232"/>
                      <a:pt x="33600" y="14232"/>
                    </a:cubicBezTo>
                    <a:cubicBezTo>
                      <a:pt x="33578" y="14232"/>
                      <a:pt x="33556" y="14233"/>
                      <a:pt x="33535" y="14236"/>
                    </a:cubicBezTo>
                    <a:cubicBezTo>
                      <a:pt x="33180" y="14290"/>
                      <a:pt x="32960" y="14545"/>
                      <a:pt x="32748" y="14791"/>
                    </a:cubicBezTo>
                    <a:cubicBezTo>
                      <a:pt x="32651" y="14902"/>
                      <a:pt x="32552" y="15017"/>
                      <a:pt x="32443" y="15108"/>
                    </a:cubicBezTo>
                    <a:cubicBezTo>
                      <a:pt x="32258" y="15250"/>
                      <a:pt x="32049" y="15370"/>
                      <a:pt x="31850" y="15487"/>
                    </a:cubicBezTo>
                    <a:cubicBezTo>
                      <a:pt x="31675" y="15589"/>
                      <a:pt x="31494" y="15694"/>
                      <a:pt x="31327" y="15813"/>
                    </a:cubicBezTo>
                    <a:lnTo>
                      <a:pt x="31311" y="15825"/>
                    </a:lnTo>
                    <a:cubicBezTo>
                      <a:pt x="31139" y="15406"/>
                      <a:pt x="30917" y="15023"/>
                      <a:pt x="30650" y="14678"/>
                    </a:cubicBezTo>
                    <a:lnTo>
                      <a:pt x="30665" y="14523"/>
                    </a:lnTo>
                    <a:cubicBezTo>
                      <a:pt x="30815" y="13012"/>
                      <a:pt x="30969" y="11447"/>
                      <a:pt x="30658" y="9954"/>
                    </a:cubicBezTo>
                    <a:lnTo>
                      <a:pt x="30656" y="9948"/>
                    </a:lnTo>
                    <a:cubicBezTo>
                      <a:pt x="30656" y="9944"/>
                      <a:pt x="30656" y="9937"/>
                      <a:pt x="30653" y="9931"/>
                    </a:cubicBezTo>
                    <a:lnTo>
                      <a:pt x="30653" y="9931"/>
                    </a:lnTo>
                    <a:cubicBezTo>
                      <a:pt x="30674" y="9934"/>
                      <a:pt x="30694" y="9938"/>
                      <a:pt x="30714" y="9938"/>
                    </a:cubicBezTo>
                    <a:cubicBezTo>
                      <a:pt x="30761" y="9938"/>
                      <a:pt x="30811" y="9927"/>
                      <a:pt x="30856" y="9903"/>
                    </a:cubicBezTo>
                    <a:cubicBezTo>
                      <a:pt x="31050" y="9900"/>
                      <a:pt x="31236" y="9712"/>
                      <a:pt x="31292" y="9654"/>
                    </a:cubicBezTo>
                    <a:cubicBezTo>
                      <a:pt x="31736" y="9172"/>
                      <a:pt x="31982" y="8615"/>
                      <a:pt x="31982" y="8089"/>
                    </a:cubicBezTo>
                    <a:lnTo>
                      <a:pt x="31982" y="8083"/>
                    </a:lnTo>
                    <a:cubicBezTo>
                      <a:pt x="31972" y="7972"/>
                      <a:pt x="31917" y="7886"/>
                      <a:pt x="31825" y="7843"/>
                    </a:cubicBezTo>
                    <a:cubicBezTo>
                      <a:pt x="31809" y="7797"/>
                      <a:pt x="31781" y="7755"/>
                      <a:pt x="31743" y="7723"/>
                    </a:cubicBezTo>
                    <a:lnTo>
                      <a:pt x="31742" y="7722"/>
                    </a:lnTo>
                    <a:cubicBezTo>
                      <a:pt x="31086" y="7207"/>
                      <a:pt x="30401" y="6731"/>
                      <a:pt x="29760" y="6290"/>
                    </a:cubicBezTo>
                    <a:cubicBezTo>
                      <a:pt x="29662" y="6115"/>
                      <a:pt x="29549" y="5911"/>
                      <a:pt x="29414" y="5712"/>
                    </a:cubicBezTo>
                    <a:cubicBezTo>
                      <a:pt x="29261" y="5436"/>
                      <a:pt x="27913" y="3622"/>
                      <a:pt x="27122" y="3017"/>
                    </a:cubicBezTo>
                    <a:cubicBezTo>
                      <a:pt x="27561" y="2755"/>
                      <a:pt x="28037" y="2543"/>
                      <a:pt x="28537" y="2390"/>
                    </a:cubicBezTo>
                    <a:cubicBezTo>
                      <a:pt x="28923" y="2275"/>
                      <a:pt x="29344" y="2252"/>
                      <a:pt x="29753" y="2229"/>
                    </a:cubicBezTo>
                    <a:cubicBezTo>
                      <a:pt x="29900" y="2220"/>
                      <a:pt x="30053" y="2213"/>
                      <a:pt x="30204" y="2199"/>
                    </a:cubicBezTo>
                    <a:cubicBezTo>
                      <a:pt x="30212" y="2199"/>
                      <a:pt x="30216" y="2198"/>
                      <a:pt x="30223" y="2194"/>
                    </a:cubicBezTo>
                    <a:cubicBezTo>
                      <a:pt x="30381" y="2121"/>
                      <a:pt x="30459" y="2023"/>
                      <a:pt x="30455" y="1907"/>
                    </a:cubicBezTo>
                    <a:cubicBezTo>
                      <a:pt x="30448" y="1675"/>
                      <a:pt x="30110" y="1389"/>
                      <a:pt x="29419" y="1035"/>
                    </a:cubicBezTo>
                    <a:cubicBezTo>
                      <a:pt x="29076" y="860"/>
                      <a:pt x="28659" y="675"/>
                      <a:pt x="28209" y="497"/>
                    </a:cubicBezTo>
                    <a:cubicBezTo>
                      <a:pt x="27966" y="379"/>
                      <a:pt x="27739" y="319"/>
                      <a:pt x="27531" y="319"/>
                    </a:cubicBezTo>
                    <a:cubicBezTo>
                      <a:pt x="27366" y="319"/>
                      <a:pt x="27213" y="357"/>
                      <a:pt x="27072" y="432"/>
                    </a:cubicBezTo>
                    <a:cubicBezTo>
                      <a:pt x="26435" y="709"/>
                      <a:pt x="25890" y="1141"/>
                      <a:pt x="25497" y="1678"/>
                    </a:cubicBezTo>
                    <a:lnTo>
                      <a:pt x="25495" y="1682"/>
                    </a:lnTo>
                    <a:cubicBezTo>
                      <a:pt x="25469" y="1721"/>
                      <a:pt x="25440" y="1764"/>
                      <a:pt x="25409" y="1806"/>
                    </a:cubicBezTo>
                    <a:cubicBezTo>
                      <a:pt x="24111" y="859"/>
                      <a:pt x="22979" y="292"/>
                      <a:pt x="21853" y="28"/>
                    </a:cubicBezTo>
                    <a:cubicBezTo>
                      <a:pt x="21818" y="18"/>
                      <a:pt x="21780" y="13"/>
                      <a:pt x="21741" y="13"/>
                    </a:cubicBezTo>
                    <a:cubicBezTo>
                      <a:pt x="21701" y="13"/>
                      <a:pt x="21659" y="18"/>
                      <a:pt x="21620" y="29"/>
                    </a:cubicBezTo>
                    <a:cubicBezTo>
                      <a:pt x="21581" y="9"/>
                      <a:pt x="21543" y="0"/>
                      <a:pt x="21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7"/>
              <p:cNvSpPr/>
              <p:nvPr/>
            </p:nvSpPr>
            <p:spPr>
              <a:xfrm>
                <a:off x="5904668" y="3013963"/>
                <a:ext cx="99591" cy="197025"/>
              </a:xfrm>
              <a:custGeom>
                <a:avLst/>
                <a:gdLst/>
                <a:ahLst/>
                <a:cxnLst/>
                <a:rect l="l" t="t" r="r" b="b"/>
                <a:pathLst>
                  <a:path w="2156" h="4246" extrusionOk="0">
                    <a:moveTo>
                      <a:pt x="2029" y="0"/>
                    </a:moveTo>
                    <a:cubicBezTo>
                      <a:pt x="2022" y="0"/>
                      <a:pt x="2015" y="1"/>
                      <a:pt x="2008" y="2"/>
                    </a:cubicBezTo>
                    <a:cubicBezTo>
                      <a:pt x="2004" y="2"/>
                      <a:pt x="2001" y="2"/>
                      <a:pt x="1997" y="5"/>
                    </a:cubicBezTo>
                    <a:lnTo>
                      <a:pt x="1995" y="5"/>
                    </a:lnTo>
                    <a:lnTo>
                      <a:pt x="1994" y="6"/>
                    </a:lnTo>
                    <a:cubicBezTo>
                      <a:pt x="1960" y="16"/>
                      <a:pt x="1936" y="43"/>
                      <a:pt x="1928" y="78"/>
                    </a:cubicBezTo>
                    <a:lnTo>
                      <a:pt x="1928" y="79"/>
                    </a:lnTo>
                    <a:cubicBezTo>
                      <a:pt x="1918" y="110"/>
                      <a:pt x="1908" y="139"/>
                      <a:pt x="1899" y="168"/>
                    </a:cubicBezTo>
                    <a:cubicBezTo>
                      <a:pt x="1893" y="184"/>
                      <a:pt x="1887" y="203"/>
                      <a:pt x="1882" y="219"/>
                    </a:cubicBezTo>
                    <a:cubicBezTo>
                      <a:pt x="1873" y="247"/>
                      <a:pt x="1864" y="271"/>
                      <a:pt x="1855" y="299"/>
                    </a:cubicBezTo>
                    <a:cubicBezTo>
                      <a:pt x="1848" y="320"/>
                      <a:pt x="1842" y="340"/>
                      <a:pt x="1835" y="359"/>
                    </a:cubicBezTo>
                    <a:cubicBezTo>
                      <a:pt x="1829" y="378"/>
                      <a:pt x="1822" y="395"/>
                      <a:pt x="1816" y="414"/>
                    </a:cubicBezTo>
                    <a:cubicBezTo>
                      <a:pt x="1807" y="443"/>
                      <a:pt x="1797" y="471"/>
                      <a:pt x="1787" y="500"/>
                    </a:cubicBezTo>
                    <a:cubicBezTo>
                      <a:pt x="1785" y="505"/>
                      <a:pt x="1784" y="509"/>
                      <a:pt x="1783" y="515"/>
                    </a:cubicBezTo>
                    <a:cubicBezTo>
                      <a:pt x="1578" y="1102"/>
                      <a:pt x="1350" y="1675"/>
                      <a:pt x="1031" y="2208"/>
                    </a:cubicBezTo>
                    <a:cubicBezTo>
                      <a:pt x="889" y="2449"/>
                      <a:pt x="735" y="2686"/>
                      <a:pt x="583" y="2915"/>
                    </a:cubicBezTo>
                    <a:cubicBezTo>
                      <a:pt x="480" y="3074"/>
                      <a:pt x="370" y="3240"/>
                      <a:pt x="268" y="3403"/>
                    </a:cubicBezTo>
                    <a:lnTo>
                      <a:pt x="268" y="3405"/>
                    </a:lnTo>
                    <a:cubicBezTo>
                      <a:pt x="209" y="3507"/>
                      <a:pt x="174" y="3621"/>
                      <a:pt x="143" y="3728"/>
                    </a:cubicBezTo>
                    <a:cubicBezTo>
                      <a:pt x="109" y="3841"/>
                      <a:pt x="77" y="3947"/>
                      <a:pt x="18" y="4042"/>
                    </a:cubicBezTo>
                    <a:lnTo>
                      <a:pt x="15" y="4045"/>
                    </a:lnTo>
                    <a:cubicBezTo>
                      <a:pt x="12" y="4052"/>
                      <a:pt x="10" y="4059"/>
                      <a:pt x="6" y="4067"/>
                    </a:cubicBezTo>
                    <a:lnTo>
                      <a:pt x="4" y="4072"/>
                    </a:lnTo>
                    <a:cubicBezTo>
                      <a:pt x="3" y="4078"/>
                      <a:pt x="0" y="4085"/>
                      <a:pt x="0" y="4090"/>
                    </a:cubicBezTo>
                    <a:lnTo>
                      <a:pt x="0" y="4096"/>
                    </a:lnTo>
                    <a:lnTo>
                      <a:pt x="0" y="4118"/>
                    </a:lnTo>
                    <a:lnTo>
                      <a:pt x="0" y="4122"/>
                    </a:lnTo>
                    <a:cubicBezTo>
                      <a:pt x="0" y="4126"/>
                      <a:pt x="3" y="4134"/>
                      <a:pt x="4" y="4139"/>
                    </a:cubicBezTo>
                    <a:lnTo>
                      <a:pt x="6" y="4145"/>
                    </a:lnTo>
                    <a:cubicBezTo>
                      <a:pt x="7" y="4152"/>
                      <a:pt x="10" y="4158"/>
                      <a:pt x="13" y="4166"/>
                    </a:cubicBezTo>
                    <a:lnTo>
                      <a:pt x="13" y="4167"/>
                    </a:lnTo>
                    <a:cubicBezTo>
                      <a:pt x="15" y="4173"/>
                      <a:pt x="19" y="4177"/>
                      <a:pt x="22" y="4183"/>
                    </a:cubicBezTo>
                    <a:lnTo>
                      <a:pt x="25" y="4185"/>
                    </a:lnTo>
                    <a:cubicBezTo>
                      <a:pt x="28" y="4190"/>
                      <a:pt x="32" y="4195"/>
                      <a:pt x="35" y="4199"/>
                    </a:cubicBezTo>
                    <a:cubicBezTo>
                      <a:pt x="37" y="4202"/>
                      <a:pt x="39" y="4205"/>
                      <a:pt x="41" y="4206"/>
                    </a:cubicBezTo>
                    <a:cubicBezTo>
                      <a:pt x="48" y="4214"/>
                      <a:pt x="54" y="4220"/>
                      <a:pt x="63" y="4224"/>
                    </a:cubicBezTo>
                    <a:cubicBezTo>
                      <a:pt x="85" y="4238"/>
                      <a:pt x="112" y="4246"/>
                      <a:pt x="137" y="4246"/>
                    </a:cubicBezTo>
                    <a:cubicBezTo>
                      <a:pt x="178" y="4246"/>
                      <a:pt x="216" y="4228"/>
                      <a:pt x="244" y="4198"/>
                    </a:cubicBezTo>
                    <a:cubicBezTo>
                      <a:pt x="318" y="4104"/>
                      <a:pt x="408" y="4029"/>
                      <a:pt x="506" y="3948"/>
                    </a:cubicBezTo>
                    <a:cubicBezTo>
                      <a:pt x="638" y="3827"/>
                      <a:pt x="784" y="3707"/>
                      <a:pt x="875" y="3527"/>
                    </a:cubicBezTo>
                    <a:cubicBezTo>
                      <a:pt x="1562" y="2530"/>
                      <a:pt x="1975" y="1523"/>
                      <a:pt x="2106" y="531"/>
                    </a:cubicBezTo>
                    <a:cubicBezTo>
                      <a:pt x="2110" y="500"/>
                      <a:pt x="2116" y="471"/>
                      <a:pt x="2119" y="439"/>
                    </a:cubicBezTo>
                    <a:cubicBezTo>
                      <a:pt x="2138" y="325"/>
                      <a:pt x="2156" y="204"/>
                      <a:pt x="2134" y="86"/>
                    </a:cubicBezTo>
                    <a:cubicBezTo>
                      <a:pt x="2128" y="57"/>
                      <a:pt x="2112" y="31"/>
                      <a:pt x="2087" y="16"/>
                    </a:cubicBezTo>
                    <a:cubicBezTo>
                      <a:pt x="2068" y="5"/>
                      <a:pt x="2049" y="0"/>
                      <a:pt x="20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7"/>
              <p:cNvSpPr/>
              <p:nvPr/>
            </p:nvSpPr>
            <p:spPr>
              <a:xfrm>
                <a:off x="5961486" y="3101525"/>
                <a:ext cx="68642" cy="130623"/>
              </a:xfrm>
              <a:custGeom>
                <a:avLst/>
                <a:gdLst/>
                <a:ahLst/>
                <a:cxnLst/>
                <a:rect l="l" t="t" r="r" b="b"/>
                <a:pathLst>
                  <a:path w="1486" h="2815" extrusionOk="0">
                    <a:moveTo>
                      <a:pt x="1346" y="0"/>
                    </a:moveTo>
                    <a:cubicBezTo>
                      <a:pt x="1339" y="0"/>
                      <a:pt x="1332" y="1"/>
                      <a:pt x="1325" y="2"/>
                    </a:cubicBezTo>
                    <a:cubicBezTo>
                      <a:pt x="1290" y="9"/>
                      <a:pt x="1262" y="34"/>
                      <a:pt x="1248" y="65"/>
                    </a:cubicBezTo>
                    <a:lnTo>
                      <a:pt x="1248" y="66"/>
                    </a:lnTo>
                    <a:lnTo>
                      <a:pt x="1246" y="71"/>
                    </a:lnTo>
                    <a:cubicBezTo>
                      <a:pt x="1239" y="87"/>
                      <a:pt x="1238" y="103"/>
                      <a:pt x="1239" y="122"/>
                    </a:cubicBezTo>
                    <a:cubicBezTo>
                      <a:pt x="1025" y="678"/>
                      <a:pt x="714" y="1238"/>
                      <a:pt x="465" y="1688"/>
                    </a:cubicBezTo>
                    <a:cubicBezTo>
                      <a:pt x="332" y="1903"/>
                      <a:pt x="210" y="2134"/>
                      <a:pt x="95" y="2391"/>
                    </a:cubicBezTo>
                    <a:cubicBezTo>
                      <a:pt x="63" y="2435"/>
                      <a:pt x="0" y="2534"/>
                      <a:pt x="16" y="2637"/>
                    </a:cubicBezTo>
                    <a:cubicBezTo>
                      <a:pt x="26" y="2694"/>
                      <a:pt x="58" y="2742"/>
                      <a:pt x="109" y="2777"/>
                    </a:cubicBezTo>
                    <a:cubicBezTo>
                      <a:pt x="146" y="2803"/>
                      <a:pt x="190" y="2815"/>
                      <a:pt x="233" y="2815"/>
                    </a:cubicBezTo>
                    <a:lnTo>
                      <a:pt x="246" y="2815"/>
                    </a:lnTo>
                    <a:cubicBezTo>
                      <a:pt x="257" y="2815"/>
                      <a:pt x="270" y="2813"/>
                      <a:pt x="281" y="2811"/>
                    </a:cubicBezTo>
                    <a:lnTo>
                      <a:pt x="286" y="2808"/>
                    </a:lnTo>
                    <a:cubicBezTo>
                      <a:pt x="334" y="2797"/>
                      <a:pt x="373" y="2771"/>
                      <a:pt x="405" y="2733"/>
                    </a:cubicBezTo>
                    <a:cubicBezTo>
                      <a:pt x="446" y="2679"/>
                      <a:pt x="496" y="2630"/>
                      <a:pt x="545" y="2574"/>
                    </a:cubicBezTo>
                    <a:cubicBezTo>
                      <a:pt x="618" y="2499"/>
                      <a:pt x="692" y="2420"/>
                      <a:pt x="752" y="2325"/>
                    </a:cubicBezTo>
                    <a:cubicBezTo>
                      <a:pt x="1144" y="1662"/>
                      <a:pt x="1471" y="1056"/>
                      <a:pt x="1484" y="352"/>
                    </a:cubicBezTo>
                    <a:lnTo>
                      <a:pt x="1484" y="350"/>
                    </a:lnTo>
                    <a:cubicBezTo>
                      <a:pt x="1485" y="275"/>
                      <a:pt x="1478" y="196"/>
                      <a:pt x="1458" y="116"/>
                    </a:cubicBezTo>
                    <a:cubicBezTo>
                      <a:pt x="1459" y="87"/>
                      <a:pt x="1449" y="56"/>
                      <a:pt x="1426" y="34"/>
                    </a:cubicBezTo>
                    <a:cubicBezTo>
                      <a:pt x="1403" y="12"/>
                      <a:pt x="1375" y="0"/>
                      <a:pt x="1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7"/>
              <p:cNvSpPr/>
              <p:nvPr/>
            </p:nvSpPr>
            <p:spPr>
              <a:xfrm>
                <a:off x="5642289" y="3512050"/>
                <a:ext cx="208882" cy="109928"/>
              </a:xfrm>
              <a:custGeom>
                <a:avLst/>
                <a:gdLst/>
                <a:ahLst/>
                <a:cxnLst/>
                <a:rect l="l" t="t" r="r" b="b"/>
                <a:pathLst>
                  <a:path w="4522" h="2369" extrusionOk="0">
                    <a:moveTo>
                      <a:pt x="4291" y="1"/>
                    </a:moveTo>
                    <a:cubicBezTo>
                      <a:pt x="4261" y="1"/>
                      <a:pt x="4229" y="8"/>
                      <a:pt x="4199" y="23"/>
                    </a:cubicBezTo>
                    <a:cubicBezTo>
                      <a:pt x="4124" y="64"/>
                      <a:pt x="4045" y="104"/>
                      <a:pt x="3968" y="143"/>
                    </a:cubicBezTo>
                    <a:cubicBezTo>
                      <a:pt x="3965" y="144"/>
                      <a:pt x="3959" y="146"/>
                      <a:pt x="3955" y="149"/>
                    </a:cubicBezTo>
                    <a:cubicBezTo>
                      <a:pt x="3501" y="386"/>
                      <a:pt x="3044" y="636"/>
                      <a:pt x="2604" y="877"/>
                    </a:cubicBezTo>
                    <a:cubicBezTo>
                      <a:pt x="1786" y="1326"/>
                      <a:pt x="938" y="1791"/>
                      <a:pt x="76" y="2185"/>
                    </a:cubicBezTo>
                    <a:lnTo>
                      <a:pt x="60" y="2192"/>
                    </a:lnTo>
                    <a:cubicBezTo>
                      <a:pt x="56" y="2194"/>
                      <a:pt x="52" y="2196"/>
                      <a:pt x="47" y="2199"/>
                    </a:cubicBezTo>
                    <a:cubicBezTo>
                      <a:pt x="17" y="2218"/>
                      <a:pt x="1" y="2255"/>
                      <a:pt x="8" y="2291"/>
                    </a:cubicBezTo>
                    <a:cubicBezTo>
                      <a:pt x="15" y="2332"/>
                      <a:pt x="46" y="2363"/>
                      <a:pt x="84" y="2367"/>
                    </a:cubicBezTo>
                    <a:cubicBezTo>
                      <a:pt x="88" y="2367"/>
                      <a:pt x="91" y="2368"/>
                      <a:pt x="95" y="2368"/>
                    </a:cubicBezTo>
                    <a:lnTo>
                      <a:pt x="111" y="2368"/>
                    </a:lnTo>
                    <a:cubicBezTo>
                      <a:pt x="123" y="2367"/>
                      <a:pt x="133" y="2363"/>
                      <a:pt x="146" y="2361"/>
                    </a:cubicBezTo>
                    <a:cubicBezTo>
                      <a:pt x="159" y="2360"/>
                      <a:pt x="170" y="2358"/>
                      <a:pt x="183" y="2354"/>
                    </a:cubicBezTo>
                    <a:cubicBezTo>
                      <a:pt x="208" y="2348"/>
                      <a:pt x="235" y="2345"/>
                      <a:pt x="263" y="2339"/>
                    </a:cubicBezTo>
                    <a:lnTo>
                      <a:pt x="264" y="2339"/>
                    </a:lnTo>
                    <a:cubicBezTo>
                      <a:pt x="1228" y="2105"/>
                      <a:pt x="2136" y="1692"/>
                      <a:pt x="2971" y="1284"/>
                    </a:cubicBezTo>
                    <a:cubicBezTo>
                      <a:pt x="3490" y="1029"/>
                      <a:pt x="3978" y="726"/>
                      <a:pt x="4425" y="378"/>
                    </a:cubicBezTo>
                    <a:lnTo>
                      <a:pt x="4431" y="373"/>
                    </a:lnTo>
                    <a:lnTo>
                      <a:pt x="4433" y="372"/>
                    </a:lnTo>
                    <a:cubicBezTo>
                      <a:pt x="4444" y="363"/>
                      <a:pt x="4454" y="351"/>
                      <a:pt x="4462" y="341"/>
                    </a:cubicBezTo>
                    <a:cubicBezTo>
                      <a:pt x="4521" y="267"/>
                      <a:pt x="4519" y="160"/>
                      <a:pt x="4453" y="80"/>
                    </a:cubicBezTo>
                    <a:cubicBezTo>
                      <a:pt x="4410" y="28"/>
                      <a:pt x="4351" y="1"/>
                      <a:pt x="4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7"/>
              <p:cNvSpPr/>
              <p:nvPr/>
            </p:nvSpPr>
            <p:spPr>
              <a:xfrm>
                <a:off x="5689499" y="3567037"/>
                <a:ext cx="149895" cy="89139"/>
              </a:xfrm>
              <a:custGeom>
                <a:avLst/>
                <a:gdLst/>
                <a:ahLst/>
                <a:cxnLst/>
                <a:rect l="l" t="t" r="r" b="b"/>
                <a:pathLst>
                  <a:path w="3245" h="1921" extrusionOk="0">
                    <a:moveTo>
                      <a:pt x="3045" y="0"/>
                    </a:moveTo>
                    <a:cubicBezTo>
                      <a:pt x="3007" y="0"/>
                      <a:pt x="2969" y="13"/>
                      <a:pt x="2934" y="45"/>
                    </a:cubicBezTo>
                    <a:lnTo>
                      <a:pt x="2931" y="47"/>
                    </a:lnTo>
                    <a:cubicBezTo>
                      <a:pt x="2803" y="179"/>
                      <a:pt x="2632" y="273"/>
                      <a:pt x="2469" y="360"/>
                    </a:cubicBezTo>
                    <a:cubicBezTo>
                      <a:pt x="2441" y="375"/>
                      <a:pt x="2414" y="389"/>
                      <a:pt x="2387" y="405"/>
                    </a:cubicBezTo>
                    <a:lnTo>
                      <a:pt x="2383" y="408"/>
                    </a:lnTo>
                    <a:cubicBezTo>
                      <a:pt x="1611" y="927"/>
                      <a:pt x="961" y="1348"/>
                      <a:pt x="220" y="1663"/>
                    </a:cubicBezTo>
                    <a:cubicBezTo>
                      <a:pt x="181" y="1680"/>
                      <a:pt x="143" y="1701"/>
                      <a:pt x="107" y="1723"/>
                    </a:cubicBezTo>
                    <a:cubicBezTo>
                      <a:pt x="92" y="1730"/>
                      <a:pt x="79" y="1739"/>
                      <a:pt x="64" y="1746"/>
                    </a:cubicBezTo>
                    <a:cubicBezTo>
                      <a:pt x="48" y="1753"/>
                      <a:pt x="34" y="1763"/>
                      <a:pt x="24" y="1775"/>
                    </a:cubicBezTo>
                    <a:lnTo>
                      <a:pt x="22" y="1779"/>
                    </a:lnTo>
                    <a:lnTo>
                      <a:pt x="21" y="1781"/>
                    </a:lnTo>
                    <a:cubicBezTo>
                      <a:pt x="0" y="1812"/>
                      <a:pt x="0" y="1854"/>
                      <a:pt x="24" y="1884"/>
                    </a:cubicBezTo>
                    <a:cubicBezTo>
                      <a:pt x="42" y="1909"/>
                      <a:pt x="70" y="1921"/>
                      <a:pt x="99" y="1921"/>
                    </a:cubicBezTo>
                    <a:cubicBezTo>
                      <a:pt x="108" y="1921"/>
                      <a:pt x="117" y="1919"/>
                      <a:pt x="128" y="1918"/>
                    </a:cubicBezTo>
                    <a:cubicBezTo>
                      <a:pt x="850" y="1838"/>
                      <a:pt x="1617" y="1533"/>
                      <a:pt x="2405" y="1016"/>
                    </a:cubicBezTo>
                    <a:cubicBezTo>
                      <a:pt x="2438" y="995"/>
                      <a:pt x="2471" y="972"/>
                      <a:pt x="2507" y="944"/>
                    </a:cubicBezTo>
                    <a:cubicBezTo>
                      <a:pt x="2660" y="828"/>
                      <a:pt x="2790" y="688"/>
                      <a:pt x="2914" y="551"/>
                    </a:cubicBezTo>
                    <a:cubicBezTo>
                      <a:pt x="2979" y="478"/>
                      <a:pt x="3046" y="405"/>
                      <a:pt x="3118" y="335"/>
                    </a:cubicBezTo>
                    <a:lnTo>
                      <a:pt x="3121" y="331"/>
                    </a:lnTo>
                    <a:cubicBezTo>
                      <a:pt x="3134" y="318"/>
                      <a:pt x="3148" y="303"/>
                      <a:pt x="3161" y="293"/>
                    </a:cubicBezTo>
                    <a:lnTo>
                      <a:pt x="3164" y="289"/>
                    </a:lnTo>
                    <a:lnTo>
                      <a:pt x="3176" y="278"/>
                    </a:lnTo>
                    <a:cubicBezTo>
                      <a:pt x="3244" y="201"/>
                      <a:pt x="3223" y="105"/>
                      <a:pt x="3167" y="47"/>
                    </a:cubicBezTo>
                    <a:cubicBezTo>
                      <a:pt x="3134" y="19"/>
                      <a:pt x="3090" y="0"/>
                      <a:pt x="3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7"/>
              <p:cNvSpPr/>
              <p:nvPr/>
            </p:nvSpPr>
            <p:spPr>
              <a:xfrm>
                <a:off x="5690146" y="2790163"/>
                <a:ext cx="279187" cy="390384"/>
              </a:xfrm>
              <a:custGeom>
                <a:avLst/>
                <a:gdLst/>
                <a:ahLst/>
                <a:cxnLst/>
                <a:rect l="l" t="t" r="r" b="b"/>
                <a:pathLst>
                  <a:path w="6044" h="8413" extrusionOk="0">
                    <a:moveTo>
                      <a:pt x="2659" y="1167"/>
                    </a:moveTo>
                    <a:cubicBezTo>
                      <a:pt x="2360" y="1519"/>
                      <a:pt x="2121" y="1996"/>
                      <a:pt x="1970" y="2551"/>
                    </a:cubicBezTo>
                    <a:cubicBezTo>
                      <a:pt x="1639" y="3771"/>
                      <a:pt x="1780" y="5097"/>
                      <a:pt x="2331" y="5932"/>
                    </a:cubicBezTo>
                    <a:cubicBezTo>
                      <a:pt x="2668" y="6445"/>
                      <a:pt x="3150" y="6759"/>
                      <a:pt x="3729" y="6840"/>
                    </a:cubicBezTo>
                    <a:lnTo>
                      <a:pt x="3738" y="6840"/>
                    </a:lnTo>
                    <a:cubicBezTo>
                      <a:pt x="3765" y="6840"/>
                      <a:pt x="3790" y="6839"/>
                      <a:pt x="3816" y="6836"/>
                    </a:cubicBezTo>
                    <a:cubicBezTo>
                      <a:pt x="3821" y="6836"/>
                      <a:pt x="3827" y="6836"/>
                      <a:pt x="3832" y="6835"/>
                    </a:cubicBezTo>
                    <a:cubicBezTo>
                      <a:pt x="3885" y="6832"/>
                      <a:pt x="3937" y="6826"/>
                      <a:pt x="3991" y="6819"/>
                    </a:cubicBezTo>
                    <a:cubicBezTo>
                      <a:pt x="3993" y="6819"/>
                      <a:pt x="3996" y="6819"/>
                      <a:pt x="3998" y="6817"/>
                    </a:cubicBezTo>
                    <a:cubicBezTo>
                      <a:pt x="4134" y="6797"/>
                      <a:pt x="4265" y="6760"/>
                      <a:pt x="4388" y="6709"/>
                    </a:cubicBezTo>
                    <a:lnTo>
                      <a:pt x="4388" y="6709"/>
                    </a:lnTo>
                    <a:cubicBezTo>
                      <a:pt x="4087" y="7157"/>
                      <a:pt x="3643" y="7630"/>
                      <a:pt x="3044" y="7794"/>
                    </a:cubicBezTo>
                    <a:cubicBezTo>
                      <a:pt x="3041" y="7794"/>
                      <a:pt x="3040" y="7795"/>
                      <a:pt x="3037" y="7795"/>
                    </a:cubicBezTo>
                    <a:lnTo>
                      <a:pt x="2971" y="7811"/>
                    </a:lnTo>
                    <a:cubicBezTo>
                      <a:pt x="2967" y="7812"/>
                      <a:pt x="2961" y="7812"/>
                      <a:pt x="2958" y="7815"/>
                    </a:cubicBezTo>
                    <a:cubicBezTo>
                      <a:pt x="2937" y="7818"/>
                      <a:pt x="2917" y="7823"/>
                      <a:pt x="2900" y="7826"/>
                    </a:cubicBezTo>
                    <a:cubicBezTo>
                      <a:pt x="2894" y="7827"/>
                      <a:pt x="2886" y="7827"/>
                      <a:pt x="2881" y="7830"/>
                    </a:cubicBezTo>
                    <a:cubicBezTo>
                      <a:pt x="2863" y="7833"/>
                      <a:pt x="2843" y="7834"/>
                      <a:pt x="2824" y="7839"/>
                    </a:cubicBezTo>
                    <a:cubicBezTo>
                      <a:pt x="2817" y="7840"/>
                      <a:pt x="2809" y="7840"/>
                      <a:pt x="2802" y="7842"/>
                    </a:cubicBezTo>
                    <a:cubicBezTo>
                      <a:pt x="2784" y="7845"/>
                      <a:pt x="2764" y="7846"/>
                      <a:pt x="2747" y="7847"/>
                    </a:cubicBezTo>
                    <a:cubicBezTo>
                      <a:pt x="2739" y="7847"/>
                      <a:pt x="2732" y="7849"/>
                      <a:pt x="2725" y="7849"/>
                    </a:cubicBezTo>
                    <a:cubicBezTo>
                      <a:pt x="2698" y="7852"/>
                      <a:pt x="2671" y="7853"/>
                      <a:pt x="2646" y="7853"/>
                    </a:cubicBezTo>
                    <a:lnTo>
                      <a:pt x="2630" y="7853"/>
                    </a:lnTo>
                    <a:cubicBezTo>
                      <a:pt x="2615" y="7853"/>
                      <a:pt x="2601" y="7853"/>
                      <a:pt x="2586" y="7852"/>
                    </a:cubicBezTo>
                    <a:cubicBezTo>
                      <a:pt x="2582" y="7852"/>
                      <a:pt x="2579" y="7852"/>
                      <a:pt x="2573" y="7849"/>
                    </a:cubicBezTo>
                    <a:cubicBezTo>
                      <a:pt x="2560" y="7847"/>
                      <a:pt x="2545" y="7847"/>
                      <a:pt x="2532" y="7846"/>
                    </a:cubicBezTo>
                    <a:lnTo>
                      <a:pt x="2529" y="7846"/>
                    </a:lnTo>
                    <a:cubicBezTo>
                      <a:pt x="2513" y="7845"/>
                      <a:pt x="2499" y="7842"/>
                      <a:pt x="2481" y="7840"/>
                    </a:cubicBezTo>
                    <a:cubicBezTo>
                      <a:pt x="2478" y="7840"/>
                      <a:pt x="2474" y="7839"/>
                      <a:pt x="2471" y="7839"/>
                    </a:cubicBezTo>
                    <a:cubicBezTo>
                      <a:pt x="2457" y="7837"/>
                      <a:pt x="2443" y="7833"/>
                      <a:pt x="2429" y="7831"/>
                    </a:cubicBezTo>
                    <a:lnTo>
                      <a:pt x="2427" y="7831"/>
                    </a:lnTo>
                    <a:cubicBezTo>
                      <a:pt x="2416" y="7830"/>
                      <a:pt x="2406" y="7826"/>
                      <a:pt x="2394" y="7824"/>
                    </a:cubicBezTo>
                    <a:lnTo>
                      <a:pt x="2376" y="7820"/>
                    </a:lnTo>
                    <a:cubicBezTo>
                      <a:pt x="1846" y="7681"/>
                      <a:pt x="1503" y="7183"/>
                      <a:pt x="1347" y="6897"/>
                    </a:cubicBezTo>
                    <a:cubicBezTo>
                      <a:pt x="741" y="5758"/>
                      <a:pt x="925" y="4417"/>
                      <a:pt x="1273" y="3343"/>
                    </a:cubicBezTo>
                    <a:cubicBezTo>
                      <a:pt x="1340" y="3134"/>
                      <a:pt x="1413" y="2937"/>
                      <a:pt x="1487" y="2752"/>
                    </a:cubicBezTo>
                    <a:cubicBezTo>
                      <a:pt x="1528" y="2661"/>
                      <a:pt x="1568" y="2573"/>
                      <a:pt x="1610" y="2492"/>
                    </a:cubicBezTo>
                    <a:cubicBezTo>
                      <a:pt x="1611" y="2490"/>
                      <a:pt x="1611" y="2486"/>
                      <a:pt x="1613" y="2484"/>
                    </a:cubicBezTo>
                    <a:cubicBezTo>
                      <a:pt x="1624" y="2462"/>
                      <a:pt x="1635" y="2440"/>
                      <a:pt x="1648" y="2419"/>
                    </a:cubicBezTo>
                    <a:cubicBezTo>
                      <a:pt x="1652" y="2413"/>
                      <a:pt x="1654" y="2407"/>
                      <a:pt x="1656" y="2403"/>
                    </a:cubicBezTo>
                    <a:cubicBezTo>
                      <a:pt x="1667" y="2384"/>
                      <a:pt x="1677" y="2366"/>
                      <a:pt x="1686" y="2347"/>
                    </a:cubicBezTo>
                    <a:cubicBezTo>
                      <a:pt x="1691" y="2338"/>
                      <a:pt x="1696" y="2330"/>
                      <a:pt x="1700" y="2322"/>
                    </a:cubicBezTo>
                    <a:cubicBezTo>
                      <a:pt x="1710" y="2308"/>
                      <a:pt x="1716" y="2293"/>
                      <a:pt x="1726" y="2279"/>
                    </a:cubicBezTo>
                    <a:cubicBezTo>
                      <a:pt x="1731" y="2267"/>
                      <a:pt x="1739" y="2257"/>
                      <a:pt x="1744" y="2245"/>
                    </a:cubicBezTo>
                    <a:cubicBezTo>
                      <a:pt x="1751" y="2231"/>
                      <a:pt x="1760" y="2219"/>
                      <a:pt x="1767" y="2206"/>
                    </a:cubicBezTo>
                    <a:cubicBezTo>
                      <a:pt x="1774" y="2194"/>
                      <a:pt x="1782" y="2183"/>
                      <a:pt x="1788" y="2171"/>
                    </a:cubicBezTo>
                    <a:lnTo>
                      <a:pt x="1815" y="2127"/>
                    </a:lnTo>
                    <a:cubicBezTo>
                      <a:pt x="1821" y="2118"/>
                      <a:pt x="1828" y="2107"/>
                      <a:pt x="1833" y="2098"/>
                    </a:cubicBezTo>
                    <a:cubicBezTo>
                      <a:pt x="1847" y="2076"/>
                      <a:pt x="1860" y="2056"/>
                      <a:pt x="1875" y="2034"/>
                    </a:cubicBezTo>
                    <a:lnTo>
                      <a:pt x="1879" y="2030"/>
                    </a:lnTo>
                    <a:cubicBezTo>
                      <a:pt x="1989" y="1871"/>
                      <a:pt x="2107" y="1732"/>
                      <a:pt x="2234" y="1610"/>
                    </a:cubicBezTo>
                    <a:lnTo>
                      <a:pt x="2236" y="1608"/>
                    </a:lnTo>
                    <a:lnTo>
                      <a:pt x="2239" y="1604"/>
                    </a:lnTo>
                    <a:cubicBezTo>
                      <a:pt x="2267" y="1575"/>
                      <a:pt x="2293" y="1546"/>
                      <a:pt x="2320" y="1519"/>
                    </a:cubicBezTo>
                    <a:cubicBezTo>
                      <a:pt x="2429" y="1400"/>
                      <a:pt x="2543" y="1280"/>
                      <a:pt x="2659" y="1167"/>
                    </a:cubicBezTo>
                    <a:close/>
                    <a:moveTo>
                      <a:pt x="3841" y="0"/>
                    </a:moveTo>
                    <a:cubicBezTo>
                      <a:pt x="3658" y="0"/>
                      <a:pt x="3467" y="26"/>
                      <a:pt x="3273" y="80"/>
                    </a:cubicBezTo>
                    <a:lnTo>
                      <a:pt x="3267" y="81"/>
                    </a:lnTo>
                    <a:lnTo>
                      <a:pt x="3264" y="84"/>
                    </a:lnTo>
                    <a:cubicBezTo>
                      <a:pt x="2420" y="386"/>
                      <a:pt x="1684" y="1145"/>
                      <a:pt x="1073" y="2343"/>
                    </a:cubicBezTo>
                    <a:lnTo>
                      <a:pt x="1072" y="2344"/>
                    </a:lnTo>
                    <a:lnTo>
                      <a:pt x="1066" y="2355"/>
                    </a:lnTo>
                    <a:cubicBezTo>
                      <a:pt x="629" y="3327"/>
                      <a:pt x="1" y="5202"/>
                      <a:pt x="696" y="6842"/>
                    </a:cubicBezTo>
                    <a:cubicBezTo>
                      <a:pt x="743" y="6951"/>
                      <a:pt x="794" y="7058"/>
                      <a:pt x="848" y="7155"/>
                    </a:cubicBezTo>
                    <a:cubicBezTo>
                      <a:pt x="868" y="7193"/>
                      <a:pt x="890" y="7234"/>
                      <a:pt x="912" y="7273"/>
                    </a:cubicBezTo>
                    <a:lnTo>
                      <a:pt x="913" y="7276"/>
                    </a:lnTo>
                    <a:cubicBezTo>
                      <a:pt x="1275" y="7907"/>
                      <a:pt x="1815" y="8318"/>
                      <a:pt x="2394" y="8401"/>
                    </a:cubicBezTo>
                    <a:lnTo>
                      <a:pt x="2406" y="8401"/>
                    </a:lnTo>
                    <a:cubicBezTo>
                      <a:pt x="2411" y="8401"/>
                      <a:pt x="2419" y="8403"/>
                      <a:pt x="2423" y="8403"/>
                    </a:cubicBezTo>
                    <a:lnTo>
                      <a:pt x="2430" y="8403"/>
                    </a:lnTo>
                    <a:cubicBezTo>
                      <a:pt x="2499" y="8409"/>
                      <a:pt x="2564" y="8413"/>
                      <a:pt x="2630" y="8413"/>
                    </a:cubicBezTo>
                    <a:cubicBezTo>
                      <a:pt x="2924" y="8413"/>
                      <a:pt x="3210" y="8358"/>
                      <a:pt x="3480" y="8247"/>
                    </a:cubicBezTo>
                    <a:cubicBezTo>
                      <a:pt x="3536" y="8223"/>
                      <a:pt x="3592" y="8199"/>
                      <a:pt x="3640" y="8174"/>
                    </a:cubicBezTo>
                    <a:cubicBezTo>
                      <a:pt x="4557" y="7715"/>
                      <a:pt x="5115" y="6687"/>
                      <a:pt x="5421" y="5906"/>
                    </a:cubicBezTo>
                    <a:cubicBezTo>
                      <a:pt x="5769" y="5027"/>
                      <a:pt x="5985" y="3963"/>
                      <a:pt x="6002" y="3067"/>
                    </a:cubicBezTo>
                    <a:cubicBezTo>
                      <a:pt x="6043" y="2185"/>
                      <a:pt x="5742" y="1020"/>
                      <a:pt x="4971" y="399"/>
                    </a:cubicBezTo>
                    <a:cubicBezTo>
                      <a:pt x="4641" y="135"/>
                      <a:pt x="4258" y="0"/>
                      <a:pt x="3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7"/>
              <p:cNvSpPr/>
              <p:nvPr/>
            </p:nvSpPr>
            <p:spPr>
              <a:xfrm>
                <a:off x="4100582" y="3107000"/>
                <a:ext cx="274614" cy="96564"/>
              </a:xfrm>
              <a:custGeom>
                <a:avLst/>
                <a:gdLst/>
                <a:ahLst/>
                <a:cxnLst/>
                <a:rect l="l" t="t" r="r" b="b"/>
                <a:pathLst>
                  <a:path w="5945" h="2081" extrusionOk="0">
                    <a:moveTo>
                      <a:pt x="209" y="1"/>
                    </a:moveTo>
                    <a:cubicBezTo>
                      <a:pt x="139" y="12"/>
                      <a:pt x="40" y="36"/>
                      <a:pt x="15" y="109"/>
                    </a:cubicBezTo>
                    <a:cubicBezTo>
                      <a:pt x="2" y="142"/>
                      <a:pt x="1" y="187"/>
                      <a:pt x="52" y="246"/>
                    </a:cubicBezTo>
                    <a:cubicBezTo>
                      <a:pt x="190" y="404"/>
                      <a:pt x="689" y="594"/>
                      <a:pt x="791" y="625"/>
                    </a:cubicBezTo>
                    <a:lnTo>
                      <a:pt x="988" y="696"/>
                    </a:lnTo>
                    <a:cubicBezTo>
                      <a:pt x="2046" y="1075"/>
                      <a:pt x="3142" y="1468"/>
                      <a:pt x="4246" y="1764"/>
                    </a:cubicBezTo>
                    <a:cubicBezTo>
                      <a:pt x="4462" y="1820"/>
                      <a:pt x="4682" y="1852"/>
                      <a:pt x="4895" y="1884"/>
                    </a:cubicBezTo>
                    <a:cubicBezTo>
                      <a:pt x="5185" y="1927"/>
                      <a:pt x="5485" y="1971"/>
                      <a:pt x="5766" y="2073"/>
                    </a:cubicBezTo>
                    <a:lnTo>
                      <a:pt x="5772" y="2075"/>
                    </a:lnTo>
                    <a:cubicBezTo>
                      <a:pt x="5784" y="2078"/>
                      <a:pt x="5796" y="2080"/>
                      <a:pt x="5806" y="2080"/>
                    </a:cubicBezTo>
                    <a:cubicBezTo>
                      <a:pt x="5819" y="2080"/>
                      <a:pt x="5832" y="2078"/>
                      <a:pt x="5845" y="2073"/>
                    </a:cubicBezTo>
                    <a:cubicBezTo>
                      <a:pt x="5847" y="2073"/>
                      <a:pt x="5848" y="2070"/>
                      <a:pt x="5849" y="2070"/>
                    </a:cubicBezTo>
                    <a:lnTo>
                      <a:pt x="5855" y="2069"/>
                    </a:lnTo>
                    <a:lnTo>
                      <a:pt x="5860" y="2067"/>
                    </a:lnTo>
                    <a:lnTo>
                      <a:pt x="5863" y="2064"/>
                    </a:lnTo>
                    <a:cubicBezTo>
                      <a:pt x="5912" y="2041"/>
                      <a:pt x="5944" y="1986"/>
                      <a:pt x="5943" y="1925"/>
                    </a:cubicBezTo>
                    <a:cubicBezTo>
                      <a:pt x="5941" y="1866"/>
                      <a:pt x="5905" y="1821"/>
                      <a:pt x="5849" y="1804"/>
                    </a:cubicBezTo>
                    <a:lnTo>
                      <a:pt x="5847" y="1801"/>
                    </a:lnTo>
                    <a:cubicBezTo>
                      <a:pt x="5546" y="1731"/>
                      <a:pt x="5252" y="1604"/>
                      <a:pt x="4971" y="1480"/>
                    </a:cubicBezTo>
                    <a:cubicBezTo>
                      <a:pt x="4851" y="1429"/>
                      <a:pt x="4727" y="1375"/>
                      <a:pt x="4606" y="1327"/>
                    </a:cubicBezTo>
                    <a:lnTo>
                      <a:pt x="4602" y="1326"/>
                    </a:lnTo>
                    <a:cubicBezTo>
                      <a:pt x="4150" y="1175"/>
                      <a:pt x="3688" y="1033"/>
                      <a:pt x="3239" y="894"/>
                    </a:cubicBezTo>
                    <a:cubicBezTo>
                      <a:pt x="2764" y="745"/>
                      <a:pt x="2272" y="592"/>
                      <a:pt x="1789" y="432"/>
                    </a:cubicBezTo>
                    <a:cubicBezTo>
                      <a:pt x="1640" y="388"/>
                      <a:pt x="1487" y="337"/>
                      <a:pt x="1339" y="289"/>
                    </a:cubicBezTo>
                    <a:cubicBezTo>
                      <a:pt x="980" y="170"/>
                      <a:pt x="609" y="46"/>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7"/>
              <p:cNvSpPr/>
              <p:nvPr/>
            </p:nvSpPr>
            <p:spPr>
              <a:xfrm>
                <a:off x="4211816" y="3302913"/>
                <a:ext cx="137515" cy="42041"/>
              </a:xfrm>
              <a:custGeom>
                <a:avLst/>
                <a:gdLst/>
                <a:ahLst/>
                <a:cxnLst/>
                <a:rect l="l" t="t" r="r" b="b"/>
                <a:pathLst>
                  <a:path w="2977" h="906" extrusionOk="0">
                    <a:moveTo>
                      <a:pt x="139" y="1"/>
                    </a:moveTo>
                    <a:cubicBezTo>
                      <a:pt x="84" y="4"/>
                      <a:pt x="34" y="40"/>
                      <a:pt x="18" y="93"/>
                    </a:cubicBezTo>
                    <a:cubicBezTo>
                      <a:pt x="1" y="142"/>
                      <a:pt x="18" y="195"/>
                      <a:pt x="62" y="230"/>
                    </a:cubicBezTo>
                    <a:cubicBezTo>
                      <a:pt x="63" y="231"/>
                      <a:pt x="66" y="234"/>
                      <a:pt x="69" y="235"/>
                    </a:cubicBezTo>
                    <a:cubicBezTo>
                      <a:pt x="361" y="405"/>
                      <a:pt x="683" y="537"/>
                      <a:pt x="1053" y="642"/>
                    </a:cubicBezTo>
                    <a:lnTo>
                      <a:pt x="1056" y="642"/>
                    </a:lnTo>
                    <a:cubicBezTo>
                      <a:pt x="1618" y="798"/>
                      <a:pt x="2200" y="861"/>
                      <a:pt x="2694" y="899"/>
                    </a:cubicBezTo>
                    <a:lnTo>
                      <a:pt x="2765" y="904"/>
                    </a:lnTo>
                    <a:cubicBezTo>
                      <a:pt x="2770" y="904"/>
                      <a:pt x="2775" y="906"/>
                      <a:pt x="2783" y="906"/>
                    </a:cubicBezTo>
                    <a:lnTo>
                      <a:pt x="2789" y="906"/>
                    </a:lnTo>
                    <a:cubicBezTo>
                      <a:pt x="2834" y="906"/>
                      <a:pt x="2876" y="890"/>
                      <a:pt x="2908" y="858"/>
                    </a:cubicBezTo>
                    <a:cubicBezTo>
                      <a:pt x="2952" y="814"/>
                      <a:pt x="2977" y="747"/>
                      <a:pt x="2969" y="683"/>
                    </a:cubicBezTo>
                    <a:lnTo>
                      <a:pt x="2969" y="680"/>
                    </a:lnTo>
                    <a:cubicBezTo>
                      <a:pt x="2958" y="598"/>
                      <a:pt x="2904" y="537"/>
                      <a:pt x="2824" y="523"/>
                    </a:cubicBezTo>
                    <a:cubicBezTo>
                      <a:pt x="2634" y="476"/>
                      <a:pt x="2439" y="423"/>
                      <a:pt x="2251" y="371"/>
                    </a:cubicBezTo>
                    <a:cubicBezTo>
                      <a:pt x="1601" y="193"/>
                      <a:pt x="926" y="1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7"/>
              <p:cNvSpPr/>
              <p:nvPr/>
            </p:nvSpPr>
            <p:spPr>
              <a:xfrm>
                <a:off x="4223318" y="3223332"/>
                <a:ext cx="161812" cy="34616"/>
              </a:xfrm>
              <a:custGeom>
                <a:avLst/>
                <a:gdLst/>
                <a:ahLst/>
                <a:cxnLst/>
                <a:rect l="l" t="t" r="r" b="b"/>
                <a:pathLst>
                  <a:path w="3503" h="746" extrusionOk="0">
                    <a:moveTo>
                      <a:pt x="176" y="1"/>
                    </a:moveTo>
                    <a:cubicBezTo>
                      <a:pt x="113" y="1"/>
                      <a:pt x="58" y="32"/>
                      <a:pt x="26" y="89"/>
                    </a:cubicBezTo>
                    <a:lnTo>
                      <a:pt x="26" y="92"/>
                    </a:lnTo>
                    <a:cubicBezTo>
                      <a:pt x="24" y="94"/>
                      <a:pt x="24" y="98"/>
                      <a:pt x="21" y="101"/>
                    </a:cubicBezTo>
                    <a:cubicBezTo>
                      <a:pt x="20" y="104"/>
                      <a:pt x="18" y="107"/>
                      <a:pt x="18" y="110"/>
                    </a:cubicBezTo>
                    <a:cubicBezTo>
                      <a:pt x="15" y="114"/>
                      <a:pt x="14" y="117"/>
                      <a:pt x="14" y="121"/>
                    </a:cubicBezTo>
                    <a:cubicBezTo>
                      <a:pt x="12" y="124"/>
                      <a:pt x="12" y="127"/>
                      <a:pt x="11" y="130"/>
                    </a:cubicBezTo>
                    <a:cubicBezTo>
                      <a:pt x="8" y="135"/>
                      <a:pt x="8" y="137"/>
                      <a:pt x="7" y="142"/>
                    </a:cubicBezTo>
                    <a:cubicBezTo>
                      <a:pt x="7" y="145"/>
                      <a:pt x="5" y="146"/>
                      <a:pt x="5" y="151"/>
                    </a:cubicBezTo>
                    <a:cubicBezTo>
                      <a:pt x="5" y="153"/>
                      <a:pt x="4" y="159"/>
                      <a:pt x="4" y="164"/>
                    </a:cubicBezTo>
                    <a:cubicBezTo>
                      <a:pt x="4" y="167"/>
                      <a:pt x="4" y="168"/>
                      <a:pt x="1" y="172"/>
                    </a:cubicBezTo>
                    <a:lnTo>
                      <a:pt x="1" y="186"/>
                    </a:lnTo>
                    <a:lnTo>
                      <a:pt x="1" y="191"/>
                    </a:lnTo>
                    <a:cubicBezTo>
                      <a:pt x="1" y="197"/>
                      <a:pt x="1" y="202"/>
                      <a:pt x="4" y="207"/>
                    </a:cubicBezTo>
                    <a:lnTo>
                      <a:pt x="4" y="213"/>
                    </a:lnTo>
                    <a:cubicBezTo>
                      <a:pt x="4" y="219"/>
                      <a:pt x="5" y="225"/>
                      <a:pt x="7" y="231"/>
                    </a:cubicBezTo>
                    <a:lnTo>
                      <a:pt x="7" y="234"/>
                    </a:lnTo>
                    <a:cubicBezTo>
                      <a:pt x="8" y="241"/>
                      <a:pt x="11" y="247"/>
                      <a:pt x="12" y="254"/>
                    </a:cubicBezTo>
                    <a:cubicBezTo>
                      <a:pt x="30" y="301"/>
                      <a:pt x="66" y="337"/>
                      <a:pt x="117" y="356"/>
                    </a:cubicBezTo>
                    <a:cubicBezTo>
                      <a:pt x="842" y="693"/>
                      <a:pt x="1632" y="701"/>
                      <a:pt x="2395" y="712"/>
                    </a:cubicBezTo>
                    <a:cubicBezTo>
                      <a:pt x="2704" y="715"/>
                      <a:pt x="3025" y="719"/>
                      <a:pt x="3335" y="745"/>
                    </a:cubicBezTo>
                    <a:lnTo>
                      <a:pt x="3348" y="745"/>
                    </a:lnTo>
                    <a:cubicBezTo>
                      <a:pt x="3385" y="745"/>
                      <a:pt x="3418" y="734"/>
                      <a:pt x="3446" y="709"/>
                    </a:cubicBezTo>
                    <a:cubicBezTo>
                      <a:pt x="3480" y="683"/>
                      <a:pt x="3499" y="646"/>
                      <a:pt x="3503" y="604"/>
                    </a:cubicBezTo>
                    <a:lnTo>
                      <a:pt x="3503" y="595"/>
                    </a:lnTo>
                    <a:lnTo>
                      <a:pt x="3503" y="592"/>
                    </a:lnTo>
                    <a:cubicBezTo>
                      <a:pt x="3503" y="559"/>
                      <a:pt x="3491" y="524"/>
                      <a:pt x="3469" y="496"/>
                    </a:cubicBezTo>
                    <a:lnTo>
                      <a:pt x="3468" y="495"/>
                    </a:lnTo>
                    <a:lnTo>
                      <a:pt x="3465" y="490"/>
                    </a:lnTo>
                    <a:lnTo>
                      <a:pt x="3461" y="487"/>
                    </a:lnTo>
                    <a:cubicBezTo>
                      <a:pt x="3433" y="458"/>
                      <a:pt x="3399" y="442"/>
                      <a:pt x="3363" y="439"/>
                    </a:cubicBezTo>
                    <a:lnTo>
                      <a:pt x="3284" y="432"/>
                    </a:lnTo>
                    <a:cubicBezTo>
                      <a:pt x="3130" y="426"/>
                      <a:pt x="2965" y="411"/>
                      <a:pt x="2803" y="387"/>
                    </a:cubicBezTo>
                    <a:cubicBezTo>
                      <a:pt x="2798" y="387"/>
                      <a:pt x="2790" y="385"/>
                      <a:pt x="2786" y="385"/>
                    </a:cubicBezTo>
                    <a:cubicBezTo>
                      <a:pt x="2779" y="384"/>
                      <a:pt x="2771" y="384"/>
                      <a:pt x="2765" y="382"/>
                    </a:cubicBezTo>
                    <a:lnTo>
                      <a:pt x="2728" y="375"/>
                    </a:lnTo>
                    <a:cubicBezTo>
                      <a:pt x="1976" y="238"/>
                      <a:pt x="1202" y="98"/>
                      <a:pt x="432" y="22"/>
                    </a:cubicBezTo>
                    <a:cubicBezTo>
                      <a:pt x="425" y="22"/>
                      <a:pt x="418" y="21"/>
                      <a:pt x="409" y="21"/>
                    </a:cubicBezTo>
                    <a:cubicBezTo>
                      <a:pt x="368" y="18"/>
                      <a:pt x="327" y="14"/>
                      <a:pt x="286" y="9"/>
                    </a:cubicBezTo>
                    <a:lnTo>
                      <a:pt x="283" y="9"/>
                    </a:lnTo>
                    <a:lnTo>
                      <a:pt x="259" y="8"/>
                    </a:lnTo>
                    <a:cubicBezTo>
                      <a:pt x="244" y="6"/>
                      <a:pt x="231" y="6"/>
                      <a:pt x="216" y="5"/>
                    </a:cubicBezTo>
                    <a:cubicBezTo>
                      <a:pt x="203" y="2"/>
                      <a:pt x="189"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47"/>
              <p:cNvSpPr/>
              <p:nvPr/>
            </p:nvSpPr>
            <p:spPr>
              <a:xfrm>
                <a:off x="4842957" y="2184747"/>
                <a:ext cx="83608" cy="61669"/>
              </a:xfrm>
              <a:custGeom>
                <a:avLst/>
                <a:gdLst/>
                <a:ahLst/>
                <a:cxnLst/>
                <a:rect l="l" t="t" r="r" b="b"/>
                <a:pathLst>
                  <a:path w="1810" h="1329" extrusionOk="0">
                    <a:moveTo>
                      <a:pt x="1499" y="1"/>
                    </a:moveTo>
                    <a:cubicBezTo>
                      <a:pt x="1493" y="1"/>
                      <a:pt x="1487" y="1"/>
                      <a:pt x="1480" y="1"/>
                    </a:cubicBezTo>
                    <a:lnTo>
                      <a:pt x="1477" y="1"/>
                    </a:lnTo>
                    <a:cubicBezTo>
                      <a:pt x="925" y="62"/>
                      <a:pt x="445" y="355"/>
                      <a:pt x="193" y="790"/>
                    </a:cubicBezTo>
                    <a:lnTo>
                      <a:pt x="190" y="792"/>
                    </a:lnTo>
                    <a:lnTo>
                      <a:pt x="187" y="800"/>
                    </a:lnTo>
                    <a:cubicBezTo>
                      <a:pt x="116" y="935"/>
                      <a:pt x="1" y="1163"/>
                      <a:pt x="161" y="1306"/>
                    </a:cubicBezTo>
                    <a:cubicBezTo>
                      <a:pt x="167" y="1311"/>
                      <a:pt x="174" y="1314"/>
                      <a:pt x="181" y="1316"/>
                    </a:cubicBezTo>
                    <a:cubicBezTo>
                      <a:pt x="209" y="1326"/>
                      <a:pt x="234" y="1329"/>
                      <a:pt x="260" y="1329"/>
                    </a:cubicBezTo>
                    <a:cubicBezTo>
                      <a:pt x="397" y="1329"/>
                      <a:pt x="508" y="1202"/>
                      <a:pt x="597" y="1096"/>
                    </a:cubicBezTo>
                    <a:cubicBezTo>
                      <a:pt x="638" y="1049"/>
                      <a:pt x="676" y="1005"/>
                      <a:pt x="711" y="978"/>
                    </a:cubicBezTo>
                    <a:cubicBezTo>
                      <a:pt x="712" y="976"/>
                      <a:pt x="713" y="973"/>
                      <a:pt x="718" y="972"/>
                    </a:cubicBezTo>
                    <a:cubicBezTo>
                      <a:pt x="944" y="728"/>
                      <a:pt x="1266" y="645"/>
                      <a:pt x="1579" y="593"/>
                    </a:cubicBezTo>
                    <a:cubicBezTo>
                      <a:pt x="1581" y="593"/>
                      <a:pt x="1584" y="591"/>
                      <a:pt x="1586" y="591"/>
                    </a:cubicBezTo>
                    <a:cubicBezTo>
                      <a:pt x="1757" y="539"/>
                      <a:pt x="1809" y="379"/>
                      <a:pt x="1789" y="252"/>
                    </a:cubicBezTo>
                    <a:cubicBezTo>
                      <a:pt x="1767" y="130"/>
                      <a:pt x="1668" y="1"/>
                      <a:pt x="1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47"/>
              <p:cNvSpPr/>
              <p:nvPr/>
            </p:nvSpPr>
            <p:spPr>
              <a:xfrm>
                <a:off x="5117993" y="2157508"/>
                <a:ext cx="79959" cy="47191"/>
              </a:xfrm>
              <a:custGeom>
                <a:avLst/>
                <a:gdLst/>
                <a:ahLst/>
                <a:cxnLst/>
                <a:rect l="l" t="t" r="r" b="b"/>
                <a:pathLst>
                  <a:path w="1731" h="1017" extrusionOk="0">
                    <a:moveTo>
                      <a:pt x="452" y="0"/>
                    </a:moveTo>
                    <a:cubicBezTo>
                      <a:pt x="441" y="0"/>
                      <a:pt x="430" y="0"/>
                      <a:pt x="419" y="1"/>
                    </a:cubicBezTo>
                    <a:cubicBezTo>
                      <a:pt x="194" y="12"/>
                      <a:pt x="47" y="120"/>
                      <a:pt x="3" y="304"/>
                    </a:cubicBezTo>
                    <a:cubicBezTo>
                      <a:pt x="3" y="307"/>
                      <a:pt x="0" y="311"/>
                      <a:pt x="0" y="314"/>
                    </a:cubicBezTo>
                    <a:cubicBezTo>
                      <a:pt x="0" y="413"/>
                      <a:pt x="40" y="495"/>
                      <a:pt x="114" y="546"/>
                    </a:cubicBezTo>
                    <a:cubicBezTo>
                      <a:pt x="175" y="588"/>
                      <a:pt x="244" y="598"/>
                      <a:pt x="310" y="598"/>
                    </a:cubicBezTo>
                    <a:cubicBezTo>
                      <a:pt x="339" y="598"/>
                      <a:pt x="367" y="596"/>
                      <a:pt x="394" y="594"/>
                    </a:cubicBezTo>
                    <a:cubicBezTo>
                      <a:pt x="414" y="591"/>
                      <a:pt x="435" y="591"/>
                      <a:pt x="455" y="590"/>
                    </a:cubicBezTo>
                    <a:cubicBezTo>
                      <a:pt x="763" y="611"/>
                      <a:pt x="1039" y="794"/>
                      <a:pt x="1274" y="966"/>
                    </a:cubicBezTo>
                    <a:cubicBezTo>
                      <a:pt x="1322" y="999"/>
                      <a:pt x="1376" y="1017"/>
                      <a:pt x="1431" y="1017"/>
                    </a:cubicBezTo>
                    <a:cubicBezTo>
                      <a:pt x="1484" y="1017"/>
                      <a:pt x="1538" y="999"/>
                      <a:pt x="1586" y="969"/>
                    </a:cubicBezTo>
                    <a:cubicBezTo>
                      <a:pt x="1682" y="907"/>
                      <a:pt x="1730" y="795"/>
                      <a:pt x="1708" y="689"/>
                    </a:cubicBezTo>
                    <a:cubicBezTo>
                      <a:pt x="1708" y="686"/>
                      <a:pt x="1705" y="684"/>
                      <a:pt x="1705" y="681"/>
                    </a:cubicBezTo>
                    <a:cubicBezTo>
                      <a:pt x="1603" y="370"/>
                      <a:pt x="912"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7"/>
              <p:cNvSpPr/>
              <p:nvPr/>
            </p:nvSpPr>
            <p:spPr>
              <a:xfrm>
                <a:off x="4881806" y="2269246"/>
                <a:ext cx="54646" cy="54894"/>
              </a:xfrm>
              <a:custGeom>
                <a:avLst/>
                <a:gdLst/>
                <a:ahLst/>
                <a:cxnLst/>
                <a:rect l="l" t="t" r="r" b="b"/>
                <a:pathLst>
                  <a:path w="1183" h="1183" extrusionOk="0">
                    <a:moveTo>
                      <a:pt x="707" y="0"/>
                    </a:moveTo>
                    <a:cubicBezTo>
                      <a:pt x="627" y="0"/>
                      <a:pt x="543" y="24"/>
                      <a:pt x="461" y="73"/>
                    </a:cubicBezTo>
                    <a:cubicBezTo>
                      <a:pt x="192" y="234"/>
                      <a:pt x="1" y="624"/>
                      <a:pt x="155" y="930"/>
                    </a:cubicBezTo>
                    <a:lnTo>
                      <a:pt x="157" y="935"/>
                    </a:lnTo>
                    <a:cubicBezTo>
                      <a:pt x="278" y="1139"/>
                      <a:pt x="428" y="1182"/>
                      <a:pt x="536" y="1182"/>
                    </a:cubicBezTo>
                    <a:lnTo>
                      <a:pt x="541" y="1182"/>
                    </a:lnTo>
                    <a:cubicBezTo>
                      <a:pt x="737" y="1181"/>
                      <a:pt x="938" y="1038"/>
                      <a:pt x="1060" y="819"/>
                    </a:cubicBezTo>
                    <a:cubicBezTo>
                      <a:pt x="1175" y="613"/>
                      <a:pt x="1183" y="388"/>
                      <a:pt x="1079" y="219"/>
                    </a:cubicBezTo>
                    <a:lnTo>
                      <a:pt x="1076" y="216"/>
                    </a:lnTo>
                    <a:cubicBezTo>
                      <a:pt x="979" y="74"/>
                      <a:pt x="84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7"/>
              <p:cNvSpPr/>
              <p:nvPr/>
            </p:nvSpPr>
            <p:spPr>
              <a:xfrm>
                <a:off x="5131436" y="2257088"/>
                <a:ext cx="52013" cy="55683"/>
              </a:xfrm>
              <a:custGeom>
                <a:avLst/>
                <a:gdLst/>
                <a:ahLst/>
                <a:cxnLst/>
                <a:rect l="l" t="t" r="r" b="b"/>
                <a:pathLst>
                  <a:path w="1126" h="1200" extrusionOk="0">
                    <a:moveTo>
                      <a:pt x="637" y="0"/>
                    </a:moveTo>
                    <a:cubicBezTo>
                      <a:pt x="582" y="0"/>
                      <a:pt x="527" y="12"/>
                      <a:pt x="472" y="37"/>
                    </a:cubicBezTo>
                    <a:cubicBezTo>
                      <a:pt x="161" y="95"/>
                      <a:pt x="1" y="430"/>
                      <a:pt x="27" y="724"/>
                    </a:cubicBezTo>
                    <a:cubicBezTo>
                      <a:pt x="50" y="1013"/>
                      <a:pt x="240" y="1200"/>
                      <a:pt x="506" y="1200"/>
                    </a:cubicBezTo>
                    <a:lnTo>
                      <a:pt x="512" y="1200"/>
                    </a:lnTo>
                    <a:cubicBezTo>
                      <a:pt x="762" y="1200"/>
                      <a:pt x="1049" y="988"/>
                      <a:pt x="1091" y="641"/>
                    </a:cubicBezTo>
                    <a:cubicBezTo>
                      <a:pt x="1126" y="440"/>
                      <a:pt x="1038" y="209"/>
                      <a:pt x="881" y="88"/>
                    </a:cubicBezTo>
                    <a:cubicBezTo>
                      <a:pt x="806" y="30"/>
                      <a:pt x="723"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47"/>
              <p:cNvSpPr/>
              <p:nvPr/>
            </p:nvSpPr>
            <p:spPr>
              <a:xfrm>
                <a:off x="5036323" y="2296206"/>
                <a:ext cx="49980" cy="41252"/>
              </a:xfrm>
              <a:custGeom>
                <a:avLst/>
                <a:gdLst/>
                <a:ahLst/>
                <a:cxnLst/>
                <a:rect l="l" t="t" r="r" b="b"/>
                <a:pathLst>
                  <a:path w="1082" h="889" extrusionOk="0">
                    <a:moveTo>
                      <a:pt x="579" y="1"/>
                    </a:moveTo>
                    <a:cubicBezTo>
                      <a:pt x="356" y="1"/>
                      <a:pt x="108" y="95"/>
                      <a:pt x="12" y="294"/>
                    </a:cubicBezTo>
                    <a:cubicBezTo>
                      <a:pt x="0" y="320"/>
                      <a:pt x="0" y="354"/>
                      <a:pt x="15" y="383"/>
                    </a:cubicBezTo>
                    <a:cubicBezTo>
                      <a:pt x="30" y="410"/>
                      <a:pt x="54" y="432"/>
                      <a:pt x="85" y="440"/>
                    </a:cubicBezTo>
                    <a:cubicBezTo>
                      <a:pt x="90" y="440"/>
                      <a:pt x="95" y="441"/>
                      <a:pt x="99" y="441"/>
                    </a:cubicBezTo>
                    <a:cubicBezTo>
                      <a:pt x="104" y="441"/>
                      <a:pt x="108" y="440"/>
                      <a:pt x="113" y="440"/>
                    </a:cubicBezTo>
                    <a:cubicBezTo>
                      <a:pt x="155" y="428"/>
                      <a:pt x="194" y="415"/>
                      <a:pt x="235" y="403"/>
                    </a:cubicBezTo>
                    <a:cubicBezTo>
                      <a:pt x="338" y="371"/>
                      <a:pt x="438" y="341"/>
                      <a:pt x="539" y="341"/>
                    </a:cubicBezTo>
                    <a:cubicBezTo>
                      <a:pt x="569" y="341"/>
                      <a:pt x="599" y="343"/>
                      <a:pt x="629" y="349"/>
                    </a:cubicBezTo>
                    <a:cubicBezTo>
                      <a:pt x="630" y="352"/>
                      <a:pt x="632" y="354"/>
                      <a:pt x="632" y="355"/>
                    </a:cubicBezTo>
                    <a:cubicBezTo>
                      <a:pt x="637" y="375"/>
                      <a:pt x="624" y="421"/>
                      <a:pt x="602" y="450"/>
                    </a:cubicBezTo>
                    <a:lnTo>
                      <a:pt x="592" y="464"/>
                    </a:lnTo>
                    <a:cubicBezTo>
                      <a:pt x="537" y="537"/>
                      <a:pt x="468" y="629"/>
                      <a:pt x="483" y="725"/>
                    </a:cubicBezTo>
                    <a:cubicBezTo>
                      <a:pt x="490" y="775"/>
                      <a:pt x="515" y="816"/>
                      <a:pt x="564" y="851"/>
                    </a:cubicBezTo>
                    <a:cubicBezTo>
                      <a:pt x="602" y="878"/>
                      <a:pt x="639" y="888"/>
                      <a:pt x="674" y="888"/>
                    </a:cubicBezTo>
                    <a:cubicBezTo>
                      <a:pt x="783" y="888"/>
                      <a:pt x="871" y="778"/>
                      <a:pt x="923" y="711"/>
                    </a:cubicBezTo>
                    <a:lnTo>
                      <a:pt x="927" y="706"/>
                    </a:lnTo>
                    <a:cubicBezTo>
                      <a:pt x="1042" y="594"/>
                      <a:pt x="1082" y="441"/>
                      <a:pt x="1032" y="295"/>
                    </a:cubicBezTo>
                    <a:cubicBezTo>
                      <a:pt x="980" y="138"/>
                      <a:pt x="836" y="26"/>
                      <a:pt x="665" y="5"/>
                    </a:cubicBezTo>
                    <a:cubicBezTo>
                      <a:pt x="637" y="2"/>
                      <a:pt x="60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47"/>
              <p:cNvSpPr/>
              <p:nvPr/>
            </p:nvSpPr>
            <p:spPr>
              <a:xfrm>
                <a:off x="5165434" y="2306693"/>
                <a:ext cx="33859" cy="19860"/>
              </a:xfrm>
              <a:custGeom>
                <a:avLst/>
                <a:gdLst/>
                <a:ahLst/>
                <a:cxnLst/>
                <a:rect l="l" t="t" r="r" b="b"/>
                <a:pathLst>
                  <a:path w="733" h="428" extrusionOk="0">
                    <a:moveTo>
                      <a:pt x="475" y="0"/>
                    </a:moveTo>
                    <a:cubicBezTo>
                      <a:pt x="464" y="0"/>
                      <a:pt x="453" y="2"/>
                      <a:pt x="442" y="7"/>
                    </a:cubicBezTo>
                    <a:cubicBezTo>
                      <a:pt x="383" y="31"/>
                      <a:pt x="326" y="59"/>
                      <a:pt x="270" y="88"/>
                    </a:cubicBezTo>
                    <a:lnTo>
                      <a:pt x="230" y="110"/>
                    </a:lnTo>
                    <a:cubicBezTo>
                      <a:pt x="66" y="196"/>
                      <a:pt x="1" y="256"/>
                      <a:pt x="4" y="320"/>
                    </a:cubicBezTo>
                    <a:cubicBezTo>
                      <a:pt x="4" y="340"/>
                      <a:pt x="14" y="378"/>
                      <a:pt x="66" y="402"/>
                    </a:cubicBezTo>
                    <a:cubicBezTo>
                      <a:pt x="74" y="406"/>
                      <a:pt x="81" y="407"/>
                      <a:pt x="88" y="407"/>
                    </a:cubicBezTo>
                    <a:cubicBezTo>
                      <a:pt x="117" y="407"/>
                      <a:pt x="149" y="396"/>
                      <a:pt x="167" y="375"/>
                    </a:cubicBezTo>
                    <a:cubicBezTo>
                      <a:pt x="219" y="346"/>
                      <a:pt x="270" y="317"/>
                      <a:pt x="324" y="286"/>
                    </a:cubicBezTo>
                    <a:lnTo>
                      <a:pt x="324" y="286"/>
                    </a:lnTo>
                    <a:cubicBezTo>
                      <a:pt x="314" y="298"/>
                      <a:pt x="310" y="313"/>
                      <a:pt x="307" y="329"/>
                    </a:cubicBezTo>
                    <a:cubicBezTo>
                      <a:pt x="305" y="354"/>
                      <a:pt x="311" y="377"/>
                      <a:pt x="327" y="396"/>
                    </a:cubicBezTo>
                    <a:cubicBezTo>
                      <a:pt x="339" y="407"/>
                      <a:pt x="361" y="428"/>
                      <a:pt x="399" y="428"/>
                    </a:cubicBezTo>
                    <a:cubicBezTo>
                      <a:pt x="407" y="428"/>
                      <a:pt x="416" y="426"/>
                      <a:pt x="426" y="421"/>
                    </a:cubicBezTo>
                    <a:cubicBezTo>
                      <a:pt x="458" y="403"/>
                      <a:pt x="495" y="386"/>
                      <a:pt x="531" y="370"/>
                    </a:cubicBezTo>
                    <a:cubicBezTo>
                      <a:pt x="574" y="349"/>
                      <a:pt x="616" y="330"/>
                      <a:pt x="655" y="308"/>
                    </a:cubicBezTo>
                    <a:cubicBezTo>
                      <a:pt x="712" y="281"/>
                      <a:pt x="732" y="217"/>
                      <a:pt x="703" y="158"/>
                    </a:cubicBezTo>
                    <a:cubicBezTo>
                      <a:pt x="684" y="121"/>
                      <a:pt x="648" y="99"/>
                      <a:pt x="609" y="99"/>
                    </a:cubicBezTo>
                    <a:cubicBezTo>
                      <a:pt x="595" y="99"/>
                      <a:pt x="580" y="102"/>
                      <a:pt x="566" y="109"/>
                    </a:cubicBezTo>
                    <a:cubicBezTo>
                      <a:pt x="569" y="91"/>
                      <a:pt x="568" y="72"/>
                      <a:pt x="560" y="55"/>
                    </a:cubicBezTo>
                    <a:cubicBezTo>
                      <a:pt x="545" y="20"/>
                      <a:pt x="510"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7"/>
              <p:cNvSpPr/>
              <p:nvPr/>
            </p:nvSpPr>
            <p:spPr>
              <a:xfrm>
                <a:off x="4826328" y="2318758"/>
                <a:ext cx="41204" cy="21252"/>
              </a:xfrm>
              <a:custGeom>
                <a:avLst/>
                <a:gdLst/>
                <a:ahLst/>
                <a:cxnLst/>
                <a:rect l="l" t="t" r="r" b="b"/>
                <a:pathLst>
                  <a:path w="892" h="458" extrusionOk="0">
                    <a:moveTo>
                      <a:pt x="112" y="0"/>
                    </a:moveTo>
                    <a:cubicBezTo>
                      <a:pt x="58" y="0"/>
                      <a:pt x="11" y="38"/>
                      <a:pt x="2" y="92"/>
                    </a:cubicBezTo>
                    <a:cubicBezTo>
                      <a:pt x="1" y="96"/>
                      <a:pt x="1" y="102"/>
                      <a:pt x="2" y="108"/>
                    </a:cubicBezTo>
                    <a:cubicBezTo>
                      <a:pt x="11" y="216"/>
                      <a:pt x="123" y="241"/>
                      <a:pt x="205" y="261"/>
                    </a:cubicBezTo>
                    <a:cubicBezTo>
                      <a:pt x="233" y="268"/>
                      <a:pt x="262" y="274"/>
                      <a:pt x="276" y="282"/>
                    </a:cubicBezTo>
                    <a:cubicBezTo>
                      <a:pt x="281" y="283"/>
                      <a:pt x="286" y="284"/>
                      <a:pt x="291" y="286"/>
                    </a:cubicBezTo>
                    <a:cubicBezTo>
                      <a:pt x="396" y="305"/>
                      <a:pt x="495" y="349"/>
                      <a:pt x="595" y="395"/>
                    </a:cubicBezTo>
                    <a:cubicBezTo>
                      <a:pt x="639" y="416"/>
                      <a:pt x="686" y="436"/>
                      <a:pt x="731" y="453"/>
                    </a:cubicBezTo>
                    <a:cubicBezTo>
                      <a:pt x="738" y="458"/>
                      <a:pt x="746" y="458"/>
                      <a:pt x="753" y="458"/>
                    </a:cubicBezTo>
                    <a:cubicBezTo>
                      <a:pt x="759" y="458"/>
                      <a:pt x="766" y="456"/>
                      <a:pt x="772" y="453"/>
                    </a:cubicBezTo>
                    <a:cubicBezTo>
                      <a:pt x="885" y="416"/>
                      <a:pt x="891" y="354"/>
                      <a:pt x="884" y="319"/>
                    </a:cubicBezTo>
                    <a:cubicBezTo>
                      <a:pt x="848" y="147"/>
                      <a:pt x="200" y="2"/>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7"/>
              <p:cNvSpPr/>
              <p:nvPr/>
            </p:nvSpPr>
            <p:spPr>
              <a:xfrm>
                <a:off x="4809929" y="2326692"/>
                <a:ext cx="31319" cy="15777"/>
              </a:xfrm>
              <a:custGeom>
                <a:avLst/>
                <a:gdLst/>
                <a:ahLst/>
                <a:cxnLst/>
                <a:rect l="l" t="t" r="r" b="b"/>
                <a:pathLst>
                  <a:path w="678" h="340" extrusionOk="0">
                    <a:moveTo>
                      <a:pt x="108" y="0"/>
                    </a:moveTo>
                    <a:cubicBezTo>
                      <a:pt x="61" y="0"/>
                      <a:pt x="20" y="30"/>
                      <a:pt x="7" y="76"/>
                    </a:cubicBezTo>
                    <a:cubicBezTo>
                      <a:pt x="0" y="100"/>
                      <a:pt x="3" y="129"/>
                      <a:pt x="16" y="156"/>
                    </a:cubicBezTo>
                    <a:cubicBezTo>
                      <a:pt x="34" y="176"/>
                      <a:pt x="56" y="194"/>
                      <a:pt x="82" y="201"/>
                    </a:cubicBezTo>
                    <a:cubicBezTo>
                      <a:pt x="108" y="208"/>
                      <a:pt x="136" y="214"/>
                      <a:pt x="160" y="221"/>
                    </a:cubicBezTo>
                    <a:cubicBezTo>
                      <a:pt x="242" y="242"/>
                      <a:pt x="321" y="259"/>
                      <a:pt x="398" y="285"/>
                    </a:cubicBezTo>
                    <a:cubicBezTo>
                      <a:pt x="437" y="297"/>
                      <a:pt x="474" y="310"/>
                      <a:pt x="507" y="325"/>
                    </a:cubicBezTo>
                    <a:cubicBezTo>
                      <a:pt x="525" y="334"/>
                      <a:pt x="544" y="339"/>
                      <a:pt x="561" y="339"/>
                    </a:cubicBezTo>
                    <a:cubicBezTo>
                      <a:pt x="583" y="339"/>
                      <a:pt x="605" y="332"/>
                      <a:pt x="622" y="319"/>
                    </a:cubicBezTo>
                    <a:cubicBezTo>
                      <a:pt x="659" y="293"/>
                      <a:pt x="678" y="243"/>
                      <a:pt x="666" y="199"/>
                    </a:cubicBezTo>
                    <a:cubicBezTo>
                      <a:pt x="657" y="159"/>
                      <a:pt x="627" y="129"/>
                      <a:pt x="583" y="121"/>
                    </a:cubicBezTo>
                    <a:cubicBezTo>
                      <a:pt x="535" y="106"/>
                      <a:pt x="483" y="92"/>
                      <a:pt x="416" y="74"/>
                    </a:cubicBezTo>
                    <a:cubicBezTo>
                      <a:pt x="319" y="48"/>
                      <a:pt x="225" y="25"/>
                      <a:pt x="134" y="3"/>
                    </a:cubicBezTo>
                    <a:lnTo>
                      <a:pt x="131" y="3"/>
                    </a:lnTo>
                    <a:cubicBezTo>
                      <a:pt x="123" y="1"/>
                      <a:pt x="116"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47"/>
              <p:cNvSpPr/>
              <p:nvPr/>
            </p:nvSpPr>
            <p:spPr>
              <a:xfrm>
                <a:off x="4911555" y="2353652"/>
                <a:ext cx="209714" cy="148998"/>
              </a:xfrm>
              <a:custGeom>
                <a:avLst/>
                <a:gdLst/>
                <a:ahLst/>
                <a:cxnLst/>
                <a:rect l="l" t="t" r="r" b="b"/>
                <a:pathLst>
                  <a:path w="4540" h="3211" extrusionOk="0">
                    <a:moveTo>
                      <a:pt x="603" y="496"/>
                    </a:moveTo>
                    <a:lnTo>
                      <a:pt x="603" y="496"/>
                    </a:lnTo>
                    <a:cubicBezTo>
                      <a:pt x="1251" y="566"/>
                      <a:pt x="1888" y="627"/>
                      <a:pt x="2522" y="627"/>
                    </a:cubicBezTo>
                    <a:cubicBezTo>
                      <a:pt x="2639" y="627"/>
                      <a:pt x="2755" y="625"/>
                      <a:pt x="2871" y="620"/>
                    </a:cubicBezTo>
                    <a:cubicBezTo>
                      <a:pt x="2879" y="618"/>
                      <a:pt x="2885" y="618"/>
                      <a:pt x="2891" y="618"/>
                    </a:cubicBezTo>
                    <a:cubicBezTo>
                      <a:pt x="2939" y="617"/>
                      <a:pt x="2990" y="615"/>
                      <a:pt x="3040" y="611"/>
                    </a:cubicBezTo>
                    <a:lnTo>
                      <a:pt x="3053" y="611"/>
                    </a:lnTo>
                    <a:cubicBezTo>
                      <a:pt x="3102" y="608"/>
                      <a:pt x="3153" y="604"/>
                      <a:pt x="3201" y="601"/>
                    </a:cubicBezTo>
                    <a:cubicBezTo>
                      <a:pt x="3213" y="601"/>
                      <a:pt x="3223" y="598"/>
                      <a:pt x="3235" y="598"/>
                    </a:cubicBezTo>
                    <a:lnTo>
                      <a:pt x="3289" y="592"/>
                    </a:lnTo>
                    <a:lnTo>
                      <a:pt x="3289" y="592"/>
                    </a:lnTo>
                    <a:cubicBezTo>
                      <a:pt x="3175" y="701"/>
                      <a:pt x="3059" y="795"/>
                      <a:pt x="2901" y="822"/>
                    </a:cubicBezTo>
                    <a:lnTo>
                      <a:pt x="2895" y="824"/>
                    </a:lnTo>
                    <a:cubicBezTo>
                      <a:pt x="2891" y="827"/>
                      <a:pt x="2887" y="827"/>
                      <a:pt x="2881" y="828"/>
                    </a:cubicBezTo>
                    <a:lnTo>
                      <a:pt x="2872" y="830"/>
                    </a:lnTo>
                    <a:cubicBezTo>
                      <a:pt x="2720" y="871"/>
                      <a:pt x="2559" y="885"/>
                      <a:pt x="2404" y="885"/>
                    </a:cubicBezTo>
                    <a:cubicBezTo>
                      <a:pt x="2259" y="885"/>
                      <a:pt x="2119" y="873"/>
                      <a:pt x="1996" y="859"/>
                    </a:cubicBezTo>
                    <a:cubicBezTo>
                      <a:pt x="1550" y="812"/>
                      <a:pt x="1043" y="739"/>
                      <a:pt x="603" y="496"/>
                    </a:cubicBezTo>
                    <a:close/>
                    <a:moveTo>
                      <a:pt x="3937" y="502"/>
                    </a:moveTo>
                    <a:cubicBezTo>
                      <a:pt x="3856" y="770"/>
                      <a:pt x="3752" y="1085"/>
                      <a:pt x="3615" y="1388"/>
                    </a:cubicBezTo>
                    <a:cubicBezTo>
                      <a:pt x="3606" y="1420"/>
                      <a:pt x="3592" y="1453"/>
                      <a:pt x="3577" y="1484"/>
                    </a:cubicBezTo>
                    <a:lnTo>
                      <a:pt x="3561" y="1516"/>
                    </a:lnTo>
                    <a:cubicBezTo>
                      <a:pt x="3541" y="1557"/>
                      <a:pt x="3522" y="1596"/>
                      <a:pt x="3500" y="1635"/>
                    </a:cubicBezTo>
                    <a:cubicBezTo>
                      <a:pt x="3359" y="1905"/>
                      <a:pt x="3206" y="2119"/>
                      <a:pt x="3032" y="2291"/>
                    </a:cubicBezTo>
                    <a:cubicBezTo>
                      <a:pt x="3016" y="2267"/>
                      <a:pt x="2996" y="2245"/>
                      <a:pt x="2975" y="2223"/>
                    </a:cubicBezTo>
                    <a:lnTo>
                      <a:pt x="2973" y="2220"/>
                    </a:lnTo>
                    <a:lnTo>
                      <a:pt x="2971" y="2218"/>
                    </a:lnTo>
                    <a:lnTo>
                      <a:pt x="2965" y="2213"/>
                    </a:lnTo>
                    <a:cubicBezTo>
                      <a:pt x="2517" y="1760"/>
                      <a:pt x="1881" y="1503"/>
                      <a:pt x="1282" y="1503"/>
                    </a:cubicBezTo>
                    <a:cubicBezTo>
                      <a:pt x="1084" y="1503"/>
                      <a:pt x="891" y="1531"/>
                      <a:pt x="709" y="1589"/>
                    </a:cubicBezTo>
                    <a:cubicBezTo>
                      <a:pt x="677" y="1600"/>
                      <a:pt x="642" y="1617"/>
                      <a:pt x="613" y="1640"/>
                    </a:cubicBezTo>
                    <a:cubicBezTo>
                      <a:pt x="444" y="1319"/>
                      <a:pt x="338" y="991"/>
                      <a:pt x="320" y="726"/>
                    </a:cubicBezTo>
                    <a:lnTo>
                      <a:pt x="320" y="726"/>
                    </a:lnTo>
                    <a:cubicBezTo>
                      <a:pt x="714" y="1026"/>
                      <a:pt x="1747" y="1249"/>
                      <a:pt x="1983" y="1249"/>
                    </a:cubicBezTo>
                    <a:lnTo>
                      <a:pt x="1996" y="1249"/>
                    </a:lnTo>
                    <a:cubicBezTo>
                      <a:pt x="2035" y="1251"/>
                      <a:pt x="2078" y="1251"/>
                      <a:pt x="2118" y="1251"/>
                    </a:cubicBezTo>
                    <a:lnTo>
                      <a:pt x="2156" y="1251"/>
                    </a:lnTo>
                    <a:cubicBezTo>
                      <a:pt x="2975" y="1251"/>
                      <a:pt x="3519" y="1031"/>
                      <a:pt x="3818" y="574"/>
                    </a:cubicBezTo>
                    <a:cubicBezTo>
                      <a:pt x="3834" y="558"/>
                      <a:pt x="3847" y="538"/>
                      <a:pt x="3856" y="516"/>
                    </a:cubicBezTo>
                    <a:cubicBezTo>
                      <a:pt x="3883" y="510"/>
                      <a:pt x="3911" y="507"/>
                      <a:pt x="3937" y="502"/>
                    </a:cubicBezTo>
                    <a:close/>
                    <a:moveTo>
                      <a:pt x="1381" y="1949"/>
                    </a:moveTo>
                    <a:cubicBezTo>
                      <a:pt x="1915" y="1949"/>
                      <a:pt x="2397" y="2165"/>
                      <a:pt x="2701" y="2549"/>
                    </a:cubicBezTo>
                    <a:cubicBezTo>
                      <a:pt x="2519" y="2659"/>
                      <a:pt x="2318" y="2726"/>
                      <a:pt x="2105" y="2750"/>
                    </a:cubicBezTo>
                    <a:cubicBezTo>
                      <a:pt x="2082" y="2750"/>
                      <a:pt x="2050" y="2752"/>
                      <a:pt x="2021" y="2753"/>
                    </a:cubicBezTo>
                    <a:lnTo>
                      <a:pt x="2018" y="2753"/>
                    </a:lnTo>
                    <a:cubicBezTo>
                      <a:pt x="1998" y="2755"/>
                      <a:pt x="1977" y="2758"/>
                      <a:pt x="1958" y="2758"/>
                    </a:cubicBezTo>
                    <a:lnTo>
                      <a:pt x="1916" y="2758"/>
                    </a:lnTo>
                    <a:cubicBezTo>
                      <a:pt x="1909" y="2758"/>
                      <a:pt x="1901" y="2755"/>
                      <a:pt x="1894" y="2755"/>
                    </a:cubicBezTo>
                    <a:lnTo>
                      <a:pt x="1882" y="2755"/>
                    </a:lnTo>
                    <a:cubicBezTo>
                      <a:pt x="1875" y="2755"/>
                      <a:pt x="1868" y="2753"/>
                      <a:pt x="1861" y="2753"/>
                    </a:cubicBezTo>
                    <a:cubicBezTo>
                      <a:pt x="1858" y="2753"/>
                      <a:pt x="1852" y="2753"/>
                      <a:pt x="1847" y="2752"/>
                    </a:cubicBezTo>
                    <a:cubicBezTo>
                      <a:pt x="1842" y="2749"/>
                      <a:pt x="1834" y="2749"/>
                      <a:pt x="1826" y="2747"/>
                    </a:cubicBezTo>
                    <a:cubicBezTo>
                      <a:pt x="1823" y="2747"/>
                      <a:pt x="1817" y="2746"/>
                      <a:pt x="1814" y="2746"/>
                    </a:cubicBezTo>
                    <a:cubicBezTo>
                      <a:pt x="1807" y="2745"/>
                      <a:pt x="1799" y="2742"/>
                      <a:pt x="1792" y="2742"/>
                    </a:cubicBezTo>
                    <a:cubicBezTo>
                      <a:pt x="1788" y="2740"/>
                      <a:pt x="1782" y="2740"/>
                      <a:pt x="1777" y="2739"/>
                    </a:cubicBezTo>
                    <a:cubicBezTo>
                      <a:pt x="1770" y="2737"/>
                      <a:pt x="1763" y="2736"/>
                      <a:pt x="1757" y="2733"/>
                    </a:cubicBezTo>
                    <a:cubicBezTo>
                      <a:pt x="1751" y="2731"/>
                      <a:pt x="1748" y="2731"/>
                      <a:pt x="1742" y="2730"/>
                    </a:cubicBezTo>
                    <a:cubicBezTo>
                      <a:pt x="1735" y="2727"/>
                      <a:pt x="1728" y="2726"/>
                      <a:pt x="1722" y="2724"/>
                    </a:cubicBezTo>
                    <a:cubicBezTo>
                      <a:pt x="1716" y="2723"/>
                      <a:pt x="1713" y="2720"/>
                      <a:pt x="1707" y="2720"/>
                    </a:cubicBezTo>
                    <a:cubicBezTo>
                      <a:pt x="1700" y="2718"/>
                      <a:pt x="1693" y="2717"/>
                      <a:pt x="1687" y="2714"/>
                    </a:cubicBezTo>
                    <a:cubicBezTo>
                      <a:pt x="1683" y="2711"/>
                      <a:pt x="1678" y="2710"/>
                      <a:pt x="1673" y="2708"/>
                    </a:cubicBezTo>
                    <a:cubicBezTo>
                      <a:pt x="1665" y="2705"/>
                      <a:pt x="1661" y="2702"/>
                      <a:pt x="1654" y="2701"/>
                    </a:cubicBezTo>
                    <a:cubicBezTo>
                      <a:pt x="1648" y="2699"/>
                      <a:pt x="1642" y="2696"/>
                      <a:pt x="1639" y="2695"/>
                    </a:cubicBezTo>
                    <a:cubicBezTo>
                      <a:pt x="1632" y="2694"/>
                      <a:pt x="1626" y="2689"/>
                      <a:pt x="1619" y="2686"/>
                    </a:cubicBezTo>
                    <a:cubicBezTo>
                      <a:pt x="1613" y="2683"/>
                      <a:pt x="1607" y="2682"/>
                      <a:pt x="1604" y="2679"/>
                    </a:cubicBezTo>
                    <a:cubicBezTo>
                      <a:pt x="1597" y="2675"/>
                      <a:pt x="1591" y="2673"/>
                      <a:pt x="1584" y="2670"/>
                    </a:cubicBezTo>
                    <a:cubicBezTo>
                      <a:pt x="1579" y="2667"/>
                      <a:pt x="1573" y="2664"/>
                      <a:pt x="1568" y="2663"/>
                    </a:cubicBezTo>
                    <a:cubicBezTo>
                      <a:pt x="1560" y="2659"/>
                      <a:pt x="1554" y="2656"/>
                      <a:pt x="1547" y="2653"/>
                    </a:cubicBezTo>
                    <a:cubicBezTo>
                      <a:pt x="1543" y="2651"/>
                      <a:pt x="1537" y="2648"/>
                      <a:pt x="1531" y="2645"/>
                    </a:cubicBezTo>
                    <a:cubicBezTo>
                      <a:pt x="1524" y="2643"/>
                      <a:pt x="1518" y="2638"/>
                      <a:pt x="1511" y="2635"/>
                    </a:cubicBezTo>
                    <a:cubicBezTo>
                      <a:pt x="1506" y="2631"/>
                      <a:pt x="1501" y="2629"/>
                      <a:pt x="1495" y="2627"/>
                    </a:cubicBezTo>
                    <a:cubicBezTo>
                      <a:pt x="1487" y="2622"/>
                      <a:pt x="1482" y="2619"/>
                      <a:pt x="1474" y="2615"/>
                    </a:cubicBezTo>
                    <a:cubicBezTo>
                      <a:pt x="1470" y="2612"/>
                      <a:pt x="1464" y="2608"/>
                      <a:pt x="1458" y="2606"/>
                    </a:cubicBezTo>
                    <a:cubicBezTo>
                      <a:pt x="1451" y="2602"/>
                      <a:pt x="1445" y="2599"/>
                      <a:pt x="1438" y="2593"/>
                    </a:cubicBezTo>
                    <a:lnTo>
                      <a:pt x="1422" y="2583"/>
                    </a:lnTo>
                    <a:cubicBezTo>
                      <a:pt x="1416" y="2578"/>
                      <a:pt x="1409" y="2573"/>
                      <a:pt x="1404" y="2570"/>
                    </a:cubicBezTo>
                    <a:lnTo>
                      <a:pt x="1387" y="2558"/>
                    </a:lnTo>
                    <a:cubicBezTo>
                      <a:pt x="1382" y="2555"/>
                      <a:pt x="1374" y="2549"/>
                      <a:pt x="1369" y="2546"/>
                    </a:cubicBezTo>
                    <a:cubicBezTo>
                      <a:pt x="1364" y="2542"/>
                      <a:pt x="1358" y="2539"/>
                      <a:pt x="1353" y="2533"/>
                    </a:cubicBezTo>
                    <a:cubicBezTo>
                      <a:pt x="1348" y="2529"/>
                      <a:pt x="1340" y="2524"/>
                      <a:pt x="1334" y="2519"/>
                    </a:cubicBezTo>
                    <a:cubicBezTo>
                      <a:pt x="1329" y="2514"/>
                      <a:pt x="1324" y="2510"/>
                      <a:pt x="1317" y="2506"/>
                    </a:cubicBezTo>
                    <a:cubicBezTo>
                      <a:pt x="1311" y="2500"/>
                      <a:pt x="1304" y="2497"/>
                      <a:pt x="1298" y="2491"/>
                    </a:cubicBezTo>
                    <a:cubicBezTo>
                      <a:pt x="1292" y="2485"/>
                      <a:pt x="1288" y="2482"/>
                      <a:pt x="1280" y="2476"/>
                    </a:cubicBezTo>
                    <a:cubicBezTo>
                      <a:pt x="1275" y="2471"/>
                      <a:pt x="1267" y="2468"/>
                      <a:pt x="1262" y="2462"/>
                    </a:cubicBezTo>
                    <a:cubicBezTo>
                      <a:pt x="1256" y="2456"/>
                      <a:pt x="1251" y="2453"/>
                      <a:pt x="1244" y="2447"/>
                    </a:cubicBezTo>
                    <a:cubicBezTo>
                      <a:pt x="1238" y="2441"/>
                      <a:pt x="1231" y="2436"/>
                      <a:pt x="1225" y="2431"/>
                    </a:cubicBezTo>
                    <a:cubicBezTo>
                      <a:pt x="1219" y="2425"/>
                      <a:pt x="1215" y="2420"/>
                      <a:pt x="1208" y="2417"/>
                    </a:cubicBezTo>
                    <a:cubicBezTo>
                      <a:pt x="1202" y="2411"/>
                      <a:pt x="1194" y="2405"/>
                      <a:pt x="1189" y="2401"/>
                    </a:cubicBezTo>
                    <a:cubicBezTo>
                      <a:pt x="1183" y="2395"/>
                      <a:pt x="1178" y="2389"/>
                      <a:pt x="1171" y="2383"/>
                    </a:cubicBezTo>
                    <a:cubicBezTo>
                      <a:pt x="1165" y="2379"/>
                      <a:pt x="1158" y="2373"/>
                      <a:pt x="1152" y="2367"/>
                    </a:cubicBezTo>
                    <a:cubicBezTo>
                      <a:pt x="1146" y="2361"/>
                      <a:pt x="1142" y="2357"/>
                      <a:pt x="1135" y="2351"/>
                    </a:cubicBezTo>
                    <a:cubicBezTo>
                      <a:pt x="1129" y="2345"/>
                      <a:pt x="1122" y="2339"/>
                      <a:pt x="1116" y="2332"/>
                    </a:cubicBezTo>
                    <a:lnTo>
                      <a:pt x="1098" y="2315"/>
                    </a:lnTo>
                    <a:cubicBezTo>
                      <a:pt x="1092" y="2309"/>
                      <a:pt x="1087" y="2302"/>
                      <a:pt x="1079" y="2296"/>
                    </a:cubicBezTo>
                    <a:cubicBezTo>
                      <a:pt x="1074" y="2291"/>
                      <a:pt x="1069" y="2284"/>
                      <a:pt x="1062" y="2278"/>
                    </a:cubicBezTo>
                    <a:cubicBezTo>
                      <a:pt x="1056" y="2272"/>
                      <a:pt x="1050" y="2265"/>
                      <a:pt x="1043" y="2259"/>
                    </a:cubicBezTo>
                    <a:cubicBezTo>
                      <a:pt x="1037" y="2255"/>
                      <a:pt x="1033" y="2248"/>
                      <a:pt x="1025" y="2242"/>
                    </a:cubicBezTo>
                    <a:cubicBezTo>
                      <a:pt x="1020" y="2234"/>
                      <a:pt x="1014" y="2229"/>
                      <a:pt x="1006" y="2221"/>
                    </a:cubicBezTo>
                    <a:cubicBezTo>
                      <a:pt x="1001" y="2214"/>
                      <a:pt x="996" y="2208"/>
                      <a:pt x="990" y="2201"/>
                    </a:cubicBezTo>
                    <a:cubicBezTo>
                      <a:pt x="985" y="2194"/>
                      <a:pt x="979" y="2186"/>
                      <a:pt x="971" y="2182"/>
                    </a:cubicBezTo>
                    <a:cubicBezTo>
                      <a:pt x="967" y="2175"/>
                      <a:pt x="961" y="2169"/>
                      <a:pt x="955" y="2162"/>
                    </a:cubicBezTo>
                    <a:cubicBezTo>
                      <a:pt x="950" y="2154"/>
                      <a:pt x="945" y="2147"/>
                      <a:pt x="938" y="2140"/>
                    </a:cubicBezTo>
                    <a:cubicBezTo>
                      <a:pt x="932" y="2132"/>
                      <a:pt x="926" y="2127"/>
                      <a:pt x="920" y="2119"/>
                    </a:cubicBezTo>
                    <a:cubicBezTo>
                      <a:pt x="916" y="2112"/>
                      <a:pt x="910" y="2105"/>
                      <a:pt x="903" y="2097"/>
                    </a:cubicBezTo>
                    <a:cubicBezTo>
                      <a:pt x="896" y="2086"/>
                      <a:pt x="887" y="2077"/>
                      <a:pt x="880" y="2067"/>
                    </a:cubicBezTo>
                    <a:cubicBezTo>
                      <a:pt x="865" y="2048"/>
                      <a:pt x="851" y="2028"/>
                      <a:pt x="837" y="2010"/>
                    </a:cubicBezTo>
                    <a:cubicBezTo>
                      <a:pt x="853" y="2007"/>
                      <a:pt x="869" y="2004"/>
                      <a:pt x="884" y="2001"/>
                    </a:cubicBezTo>
                    <a:cubicBezTo>
                      <a:pt x="923" y="1994"/>
                      <a:pt x="957" y="1987"/>
                      <a:pt x="992" y="1985"/>
                    </a:cubicBezTo>
                    <a:lnTo>
                      <a:pt x="998" y="1985"/>
                    </a:lnTo>
                    <a:cubicBezTo>
                      <a:pt x="1127" y="1961"/>
                      <a:pt x="1255" y="1949"/>
                      <a:pt x="1381" y="1949"/>
                    </a:cubicBezTo>
                    <a:close/>
                    <a:moveTo>
                      <a:pt x="677" y="1"/>
                    </a:moveTo>
                    <a:cubicBezTo>
                      <a:pt x="474" y="1"/>
                      <a:pt x="293" y="36"/>
                      <a:pt x="168" y="158"/>
                    </a:cubicBezTo>
                    <a:cubicBezTo>
                      <a:pt x="49" y="274"/>
                      <a:pt x="1" y="458"/>
                      <a:pt x="27" y="714"/>
                    </a:cubicBezTo>
                    <a:cubicBezTo>
                      <a:pt x="167" y="2146"/>
                      <a:pt x="832" y="2753"/>
                      <a:pt x="1216" y="2991"/>
                    </a:cubicBezTo>
                    <a:lnTo>
                      <a:pt x="1218" y="2992"/>
                    </a:lnTo>
                    <a:cubicBezTo>
                      <a:pt x="1480" y="3138"/>
                      <a:pt x="1742" y="3211"/>
                      <a:pt x="2005" y="3211"/>
                    </a:cubicBezTo>
                    <a:cubicBezTo>
                      <a:pt x="2225" y="3211"/>
                      <a:pt x="2446" y="3158"/>
                      <a:pt x="2665" y="3054"/>
                    </a:cubicBezTo>
                    <a:cubicBezTo>
                      <a:pt x="3209" y="2791"/>
                      <a:pt x="3605" y="2265"/>
                      <a:pt x="3840" y="1870"/>
                    </a:cubicBezTo>
                    <a:cubicBezTo>
                      <a:pt x="4122" y="1394"/>
                      <a:pt x="4334" y="844"/>
                      <a:pt x="4423" y="354"/>
                    </a:cubicBezTo>
                    <a:cubicBezTo>
                      <a:pt x="4509" y="314"/>
                      <a:pt x="4539" y="241"/>
                      <a:pt x="4526" y="185"/>
                    </a:cubicBezTo>
                    <a:cubicBezTo>
                      <a:pt x="4515" y="138"/>
                      <a:pt x="4471" y="90"/>
                      <a:pt x="4383" y="90"/>
                    </a:cubicBezTo>
                    <a:cubicBezTo>
                      <a:pt x="4370" y="90"/>
                      <a:pt x="4356" y="91"/>
                      <a:pt x="4341" y="94"/>
                    </a:cubicBezTo>
                    <a:lnTo>
                      <a:pt x="4122" y="115"/>
                    </a:lnTo>
                    <a:cubicBezTo>
                      <a:pt x="3803" y="149"/>
                      <a:pt x="3474" y="182"/>
                      <a:pt x="3147" y="188"/>
                    </a:cubicBezTo>
                    <a:cubicBezTo>
                      <a:pt x="3095" y="190"/>
                      <a:pt x="3042" y="190"/>
                      <a:pt x="2989" y="190"/>
                    </a:cubicBezTo>
                    <a:cubicBezTo>
                      <a:pt x="2458" y="190"/>
                      <a:pt x="1921" y="127"/>
                      <a:pt x="1400" y="66"/>
                    </a:cubicBezTo>
                    <a:lnTo>
                      <a:pt x="1238" y="48"/>
                    </a:lnTo>
                    <a:cubicBezTo>
                      <a:pt x="1194" y="44"/>
                      <a:pt x="1151" y="40"/>
                      <a:pt x="1107" y="34"/>
                    </a:cubicBezTo>
                    <a:cubicBezTo>
                      <a:pt x="962" y="17"/>
                      <a:pt x="815"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47"/>
              <p:cNvSpPr/>
              <p:nvPr/>
            </p:nvSpPr>
            <p:spPr>
              <a:xfrm>
                <a:off x="4240225" y="1845728"/>
                <a:ext cx="48733" cy="46867"/>
              </a:xfrm>
              <a:custGeom>
                <a:avLst/>
                <a:gdLst/>
                <a:ahLst/>
                <a:cxnLst/>
                <a:rect l="l" t="t" r="r" b="b"/>
                <a:pathLst>
                  <a:path w="1055" h="1010" extrusionOk="0">
                    <a:moveTo>
                      <a:pt x="457" y="359"/>
                    </a:moveTo>
                    <a:cubicBezTo>
                      <a:pt x="475" y="359"/>
                      <a:pt x="492" y="363"/>
                      <a:pt x="508" y="371"/>
                    </a:cubicBezTo>
                    <a:cubicBezTo>
                      <a:pt x="565" y="402"/>
                      <a:pt x="601" y="481"/>
                      <a:pt x="591" y="555"/>
                    </a:cubicBezTo>
                    <a:cubicBezTo>
                      <a:pt x="585" y="599"/>
                      <a:pt x="557" y="674"/>
                      <a:pt x="442" y="699"/>
                    </a:cubicBezTo>
                    <a:cubicBezTo>
                      <a:pt x="391" y="699"/>
                      <a:pt x="352" y="679"/>
                      <a:pt x="326" y="635"/>
                    </a:cubicBezTo>
                    <a:cubicBezTo>
                      <a:pt x="289" y="575"/>
                      <a:pt x="288" y="486"/>
                      <a:pt x="323" y="421"/>
                    </a:cubicBezTo>
                    <a:cubicBezTo>
                      <a:pt x="369" y="380"/>
                      <a:pt x="416" y="359"/>
                      <a:pt x="457" y="359"/>
                    </a:cubicBezTo>
                    <a:close/>
                    <a:moveTo>
                      <a:pt x="511" y="1"/>
                    </a:moveTo>
                    <a:cubicBezTo>
                      <a:pt x="429" y="1"/>
                      <a:pt x="346" y="22"/>
                      <a:pt x="272" y="65"/>
                    </a:cubicBezTo>
                    <a:cubicBezTo>
                      <a:pt x="200" y="106"/>
                      <a:pt x="38" y="196"/>
                      <a:pt x="73" y="335"/>
                    </a:cubicBezTo>
                    <a:cubicBezTo>
                      <a:pt x="15" y="435"/>
                      <a:pt x="1" y="565"/>
                      <a:pt x="34" y="686"/>
                    </a:cubicBezTo>
                    <a:cubicBezTo>
                      <a:pt x="71" y="814"/>
                      <a:pt x="155" y="915"/>
                      <a:pt x="264" y="963"/>
                    </a:cubicBezTo>
                    <a:cubicBezTo>
                      <a:pt x="328" y="992"/>
                      <a:pt x="401" y="1010"/>
                      <a:pt x="474" y="1010"/>
                    </a:cubicBezTo>
                    <a:cubicBezTo>
                      <a:pt x="629" y="1010"/>
                      <a:pt x="789" y="934"/>
                      <a:pt x="893" y="747"/>
                    </a:cubicBezTo>
                    <a:cubicBezTo>
                      <a:pt x="1054" y="459"/>
                      <a:pt x="930" y="194"/>
                      <a:pt x="747" y="70"/>
                    </a:cubicBezTo>
                    <a:lnTo>
                      <a:pt x="745" y="67"/>
                    </a:lnTo>
                    <a:cubicBezTo>
                      <a:pt x="674" y="23"/>
                      <a:pt x="593"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7"/>
              <p:cNvSpPr/>
              <p:nvPr/>
            </p:nvSpPr>
            <p:spPr>
              <a:xfrm>
                <a:off x="4226829" y="2563671"/>
                <a:ext cx="44483" cy="45938"/>
              </a:xfrm>
              <a:custGeom>
                <a:avLst/>
                <a:gdLst/>
                <a:ahLst/>
                <a:cxnLst/>
                <a:rect l="l" t="t" r="r" b="b"/>
                <a:pathLst>
                  <a:path w="963" h="990" extrusionOk="0">
                    <a:moveTo>
                      <a:pt x="512" y="328"/>
                    </a:moveTo>
                    <a:cubicBezTo>
                      <a:pt x="523" y="328"/>
                      <a:pt x="530" y="331"/>
                      <a:pt x="535" y="333"/>
                    </a:cubicBezTo>
                    <a:cubicBezTo>
                      <a:pt x="562" y="399"/>
                      <a:pt x="554" y="492"/>
                      <a:pt x="514" y="568"/>
                    </a:cubicBezTo>
                    <a:cubicBezTo>
                      <a:pt x="496" y="604"/>
                      <a:pt x="455" y="666"/>
                      <a:pt x="385" y="683"/>
                    </a:cubicBezTo>
                    <a:lnTo>
                      <a:pt x="382" y="683"/>
                    </a:lnTo>
                    <a:cubicBezTo>
                      <a:pt x="378" y="683"/>
                      <a:pt x="372" y="682"/>
                      <a:pt x="366" y="680"/>
                    </a:cubicBezTo>
                    <a:cubicBezTo>
                      <a:pt x="302" y="632"/>
                      <a:pt x="305" y="524"/>
                      <a:pt x="346" y="448"/>
                    </a:cubicBezTo>
                    <a:cubicBezTo>
                      <a:pt x="353" y="434"/>
                      <a:pt x="368" y="421"/>
                      <a:pt x="385" y="405"/>
                    </a:cubicBezTo>
                    <a:cubicBezTo>
                      <a:pt x="401" y="390"/>
                      <a:pt x="417" y="374"/>
                      <a:pt x="432" y="352"/>
                    </a:cubicBezTo>
                    <a:cubicBezTo>
                      <a:pt x="454" y="341"/>
                      <a:pt x="476" y="333"/>
                      <a:pt x="496" y="330"/>
                    </a:cubicBezTo>
                    <a:cubicBezTo>
                      <a:pt x="502" y="329"/>
                      <a:pt x="508" y="328"/>
                      <a:pt x="512" y="328"/>
                    </a:cubicBezTo>
                    <a:close/>
                    <a:moveTo>
                      <a:pt x="503" y="1"/>
                    </a:moveTo>
                    <a:cubicBezTo>
                      <a:pt x="470" y="1"/>
                      <a:pt x="437" y="4"/>
                      <a:pt x="403" y="11"/>
                    </a:cubicBezTo>
                    <a:cubicBezTo>
                      <a:pt x="234" y="48"/>
                      <a:pt x="113" y="164"/>
                      <a:pt x="84" y="319"/>
                    </a:cubicBezTo>
                    <a:cubicBezTo>
                      <a:pt x="18" y="429"/>
                      <a:pt x="1" y="571"/>
                      <a:pt x="36" y="698"/>
                    </a:cubicBezTo>
                    <a:cubicBezTo>
                      <a:pt x="66" y="811"/>
                      <a:pt x="138" y="900"/>
                      <a:pt x="235" y="950"/>
                    </a:cubicBezTo>
                    <a:lnTo>
                      <a:pt x="237" y="951"/>
                    </a:lnTo>
                    <a:cubicBezTo>
                      <a:pt x="293" y="976"/>
                      <a:pt x="352" y="989"/>
                      <a:pt x="410" y="989"/>
                    </a:cubicBezTo>
                    <a:cubicBezTo>
                      <a:pt x="541" y="989"/>
                      <a:pt x="669" y="928"/>
                      <a:pt x="769" y="811"/>
                    </a:cubicBezTo>
                    <a:cubicBezTo>
                      <a:pt x="932" y="622"/>
                      <a:pt x="962" y="362"/>
                      <a:pt x="846" y="180"/>
                    </a:cubicBezTo>
                    <a:cubicBezTo>
                      <a:pt x="775" y="65"/>
                      <a:pt x="646"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7"/>
              <p:cNvSpPr/>
              <p:nvPr/>
            </p:nvSpPr>
            <p:spPr>
              <a:xfrm>
                <a:off x="5469757" y="1825218"/>
                <a:ext cx="43467" cy="48305"/>
              </a:xfrm>
              <a:custGeom>
                <a:avLst/>
                <a:gdLst/>
                <a:ahLst/>
                <a:cxnLst/>
                <a:rect l="l" t="t" r="r" b="b"/>
                <a:pathLst>
                  <a:path w="941" h="1041" extrusionOk="0">
                    <a:moveTo>
                      <a:pt x="440" y="380"/>
                    </a:moveTo>
                    <a:lnTo>
                      <a:pt x="442" y="382"/>
                    </a:lnTo>
                    <a:cubicBezTo>
                      <a:pt x="472" y="398"/>
                      <a:pt x="488" y="453"/>
                      <a:pt x="484" y="516"/>
                    </a:cubicBezTo>
                    <a:cubicBezTo>
                      <a:pt x="484" y="523"/>
                      <a:pt x="481" y="534"/>
                      <a:pt x="480" y="541"/>
                    </a:cubicBezTo>
                    <a:cubicBezTo>
                      <a:pt x="480" y="542"/>
                      <a:pt x="478" y="544"/>
                      <a:pt x="478" y="548"/>
                    </a:cubicBezTo>
                    <a:cubicBezTo>
                      <a:pt x="475" y="552"/>
                      <a:pt x="475" y="558"/>
                      <a:pt x="474" y="564"/>
                    </a:cubicBezTo>
                    <a:cubicBezTo>
                      <a:pt x="474" y="567"/>
                      <a:pt x="472" y="570"/>
                      <a:pt x="472" y="571"/>
                    </a:cubicBezTo>
                    <a:cubicBezTo>
                      <a:pt x="471" y="574"/>
                      <a:pt x="468" y="580"/>
                      <a:pt x="468" y="583"/>
                    </a:cubicBezTo>
                    <a:cubicBezTo>
                      <a:pt x="467" y="586"/>
                      <a:pt x="467" y="589"/>
                      <a:pt x="465" y="590"/>
                    </a:cubicBezTo>
                    <a:lnTo>
                      <a:pt x="459" y="602"/>
                    </a:lnTo>
                    <a:cubicBezTo>
                      <a:pt x="458" y="603"/>
                      <a:pt x="458" y="608"/>
                      <a:pt x="456" y="609"/>
                    </a:cubicBezTo>
                    <a:cubicBezTo>
                      <a:pt x="454" y="612"/>
                      <a:pt x="452" y="617"/>
                      <a:pt x="451" y="618"/>
                    </a:cubicBezTo>
                    <a:cubicBezTo>
                      <a:pt x="449" y="620"/>
                      <a:pt x="446" y="622"/>
                      <a:pt x="446" y="624"/>
                    </a:cubicBezTo>
                    <a:cubicBezTo>
                      <a:pt x="445" y="625"/>
                      <a:pt x="443" y="630"/>
                      <a:pt x="439" y="631"/>
                    </a:cubicBezTo>
                    <a:lnTo>
                      <a:pt x="435" y="637"/>
                    </a:lnTo>
                    <a:cubicBezTo>
                      <a:pt x="432" y="638"/>
                      <a:pt x="430" y="640"/>
                      <a:pt x="427" y="641"/>
                    </a:cubicBezTo>
                    <a:lnTo>
                      <a:pt x="421" y="646"/>
                    </a:lnTo>
                    <a:lnTo>
                      <a:pt x="417" y="647"/>
                    </a:lnTo>
                    <a:lnTo>
                      <a:pt x="414" y="647"/>
                    </a:lnTo>
                    <a:cubicBezTo>
                      <a:pt x="401" y="646"/>
                      <a:pt x="388" y="644"/>
                      <a:pt x="379" y="641"/>
                    </a:cubicBezTo>
                    <a:cubicBezTo>
                      <a:pt x="350" y="598"/>
                      <a:pt x="359" y="529"/>
                      <a:pt x="405" y="433"/>
                    </a:cubicBezTo>
                    <a:cubicBezTo>
                      <a:pt x="414" y="411"/>
                      <a:pt x="429" y="392"/>
                      <a:pt x="440" y="380"/>
                    </a:cubicBezTo>
                    <a:close/>
                    <a:moveTo>
                      <a:pt x="517" y="0"/>
                    </a:moveTo>
                    <a:cubicBezTo>
                      <a:pt x="443" y="0"/>
                      <a:pt x="372" y="29"/>
                      <a:pt x="312" y="83"/>
                    </a:cubicBezTo>
                    <a:cubicBezTo>
                      <a:pt x="131" y="149"/>
                      <a:pt x="5" y="351"/>
                      <a:pt x="2" y="579"/>
                    </a:cubicBezTo>
                    <a:cubicBezTo>
                      <a:pt x="0" y="786"/>
                      <a:pt x="105" y="952"/>
                      <a:pt x="273" y="1012"/>
                    </a:cubicBezTo>
                    <a:cubicBezTo>
                      <a:pt x="324" y="1032"/>
                      <a:pt x="376" y="1041"/>
                      <a:pt x="427" y="1041"/>
                    </a:cubicBezTo>
                    <a:cubicBezTo>
                      <a:pt x="525" y="1041"/>
                      <a:pt x="623" y="1007"/>
                      <a:pt x="706" y="937"/>
                    </a:cubicBezTo>
                    <a:cubicBezTo>
                      <a:pt x="859" y="813"/>
                      <a:pt x="940" y="606"/>
                      <a:pt x="910" y="418"/>
                    </a:cubicBezTo>
                    <a:cubicBezTo>
                      <a:pt x="908" y="258"/>
                      <a:pt x="793" y="90"/>
                      <a:pt x="642" y="26"/>
                    </a:cubicBezTo>
                    <a:cubicBezTo>
                      <a:pt x="600" y="9"/>
                      <a:pt x="558"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47"/>
              <p:cNvSpPr/>
              <p:nvPr/>
            </p:nvSpPr>
            <p:spPr>
              <a:xfrm>
                <a:off x="5620809" y="2591281"/>
                <a:ext cx="54923" cy="52481"/>
              </a:xfrm>
              <a:custGeom>
                <a:avLst/>
                <a:gdLst/>
                <a:ahLst/>
                <a:cxnLst/>
                <a:rect l="l" t="t" r="r" b="b"/>
                <a:pathLst>
                  <a:path w="1189" h="1131" extrusionOk="0">
                    <a:moveTo>
                      <a:pt x="450" y="366"/>
                    </a:moveTo>
                    <a:cubicBezTo>
                      <a:pt x="487" y="388"/>
                      <a:pt x="530" y="388"/>
                      <a:pt x="553" y="388"/>
                    </a:cubicBezTo>
                    <a:lnTo>
                      <a:pt x="578" y="388"/>
                    </a:lnTo>
                    <a:cubicBezTo>
                      <a:pt x="598" y="388"/>
                      <a:pt x="614" y="391"/>
                      <a:pt x="624" y="396"/>
                    </a:cubicBezTo>
                    <a:cubicBezTo>
                      <a:pt x="658" y="420"/>
                      <a:pt x="673" y="467"/>
                      <a:pt x="680" y="502"/>
                    </a:cubicBezTo>
                    <a:cubicBezTo>
                      <a:pt x="683" y="518"/>
                      <a:pt x="684" y="534"/>
                      <a:pt x="684" y="553"/>
                    </a:cubicBezTo>
                    <a:cubicBezTo>
                      <a:pt x="684" y="566"/>
                      <a:pt x="684" y="578"/>
                      <a:pt x="683" y="592"/>
                    </a:cubicBezTo>
                    <a:lnTo>
                      <a:pt x="683" y="600"/>
                    </a:lnTo>
                    <a:lnTo>
                      <a:pt x="677" y="639"/>
                    </a:lnTo>
                    <a:lnTo>
                      <a:pt x="675" y="642"/>
                    </a:lnTo>
                    <a:lnTo>
                      <a:pt x="670" y="653"/>
                    </a:lnTo>
                    <a:lnTo>
                      <a:pt x="664" y="664"/>
                    </a:lnTo>
                    <a:cubicBezTo>
                      <a:pt x="658" y="671"/>
                      <a:pt x="654" y="678"/>
                      <a:pt x="648" y="684"/>
                    </a:cubicBezTo>
                    <a:lnTo>
                      <a:pt x="643" y="687"/>
                    </a:lnTo>
                    <a:cubicBezTo>
                      <a:pt x="640" y="691"/>
                      <a:pt x="639" y="693"/>
                      <a:pt x="635" y="694"/>
                    </a:cubicBezTo>
                    <a:cubicBezTo>
                      <a:pt x="629" y="699"/>
                      <a:pt x="626" y="702"/>
                      <a:pt x="619" y="706"/>
                    </a:cubicBezTo>
                    <a:cubicBezTo>
                      <a:pt x="617" y="707"/>
                      <a:pt x="613" y="709"/>
                      <a:pt x="611" y="709"/>
                    </a:cubicBezTo>
                    <a:cubicBezTo>
                      <a:pt x="606" y="713"/>
                      <a:pt x="598" y="716"/>
                      <a:pt x="592" y="719"/>
                    </a:cubicBezTo>
                    <a:lnTo>
                      <a:pt x="589" y="721"/>
                    </a:lnTo>
                    <a:lnTo>
                      <a:pt x="562" y="731"/>
                    </a:lnTo>
                    <a:cubicBezTo>
                      <a:pt x="560" y="731"/>
                      <a:pt x="559" y="734"/>
                      <a:pt x="554" y="734"/>
                    </a:cubicBezTo>
                    <a:cubicBezTo>
                      <a:pt x="546" y="737"/>
                      <a:pt x="534" y="738"/>
                      <a:pt x="524" y="742"/>
                    </a:cubicBezTo>
                    <a:lnTo>
                      <a:pt x="520" y="742"/>
                    </a:lnTo>
                    <a:cubicBezTo>
                      <a:pt x="508" y="745"/>
                      <a:pt x="496" y="748"/>
                      <a:pt x="482" y="750"/>
                    </a:cubicBezTo>
                    <a:cubicBezTo>
                      <a:pt x="420" y="741"/>
                      <a:pt x="387" y="702"/>
                      <a:pt x="371" y="662"/>
                    </a:cubicBezTo>
                    <a:lnTo>
                      <a:pt x="369" y="658"/>
                    </a:lnTo>
                    <a:cubicBezTo>
                      <a:pt x="362" y="640"/>
                      <a:pt x="358" y="621"/>
                      <a:pt x="356" y="607"/>
                    </a:cubicBezTo>
                    <a:cubicBezTo>
                      <a:pt x="356" y="600"/>
                      <a:pt x="355" y="589"/>
                      <a:pt x="355" y="576"/>
                    </a:cubicBezTo>
                    <a:cubicBezTo>
                      <a:pt x="355" y="553"/>
                      <a:pt x="356" y="530"/>
                      <a:pt x="362" y="505"/>
                    </a:cubicBezTo>
                    <a:cubicBezTo>
                      <a:pt x="365" y="495"/>
                      <a:pt x="366" y="482"/>
                      <a:pt x="372" y="471"/>
                    </a:cubicBezTo>
                    <a:cubicBezTo>
                      <a:pt x="388" y="425"/>
                      <a:pt x="416" y="388"/>
                      <a:pt x="450" y="366"/>
                    </a:cubicBezTo>
                    <a:close/>
                    <a:moveTo>
                      <a:pt x="640" y="0"/>
                    </a:moveTo>
                    <a:cubicBezTo>
                      <a:pt x="560" y="0"/>
                      <a:pt x="484" y="23"/>
                      <a:pt x="422" y="66"/>
                    </a:cubicBezTo>
                    <a:cubicBezTo>
                      <a:pt x="212" y="101"/>
                      <a:pt x="59" y="276"/>
                      <a:pt x="28" y="515"/>
                    </a:cubicBezTo>
                    <a:cubicBezTo>
                      <a:pt x="1" y="729"/>
                      <a:pt x="81" y="990"/>
                      <a:pt x="327" y="1092"/>
                    </a:cubicBezTo>
                    <a:cubicBezTo>
                      <a:pt x="393" y="1117"/>
                      <a:pt x="464" y="1130"/>
                      <a:pt x="534" y="1130"/>
                    </a:cubicBezTo>
                    <a:cubicBezTo>
                      <a:pt x="693" y="1130"/>
                      <a:pt x="853" y="1069"/>
                      <a:pt x="976" y="954"/>
                    </a:cubicBezTo>
                    <a:cubicBezTo>
                      <a:pt x="1132" y="807"/>
                      <a:pt x="1188" y="600"/>
                      <a:pt x="1124" y="403"/>
                    </a:cubicBezTo>
                    <a:cubicBezTo>
                      <a:pt x="1102" y="250"/>
                      <a:pt x="984" y="108"/>
                      <a:pt x="823" y="38"/>
                    </a:cubicBezTo>
                    <a:cubicBezTo>
                      <a:pt x="762" y="13"/>
                      <a:pt x="699"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47"/>
              <p:cNvSpPr/>
              <p:nvPr/>
            </p:nvSpPr>
            <p:spPr>
              <a:xfrm>
                <a:off x="5846326" y="2168645"/>
                <a:ext cx="42682" cy="44732"/>
              </a:xfrm>
              <a:custGeom>
                <a:avLst/>
                <a:gdLst/>
                <a:ahLst/>
                <a:cxnLst/>
                <a:rect l="l" t="t" r="r" b="b"/>
                <a:pathLst>
                  <a:path w="924" h="964" extrusionOk="0">
                    <a:moveTo>
                      <a:pt x="428" y="358"/>
                    </a:moveTo>
                    <a:cubicBezTo>
                      <a:pt x="495" y="383"/>
                      <a:pt x="530" y="411"/>
                      <a:pt x="533" y="446"/>
                    </a:cubicBezTo>
                    <a:lnTo>
                      <a:pt x="533" y="453"/>
                    </a:lnTo>
                    <a:lnTo>
                      <a:pt x="533" y="457"/>
                    </a:lnTo>
                    <a:cubicBezTo>
                      <a:pt x="540" y="522"/>
                      <a:pt x="505" y="603"/>
                      <a:pt x="453" y="647"/>
                    </a:cubicBezTo>
                    <a:cubicBezTo>
                      <a:pt x="451" y="648"/>
                      <a:pt x="447" y="650"/>
                      <a:pt x="446" y="653"/>
                    </a:cubicBezTo>
                    <a:cubicBezTo>
                      <a:pt x="443" y="656"/>
                      <a:pt x="438" y="657"/>
                      <a:pt x="432" y="660"/>
                    </a:cubicBezTo>
                    <a:lnTo>
                      <a:pt x="431" y="661"/>
                    </a:lnTo>
                    <a:lnTo>
                      <a:pt x="429" y="661"/>
                    </a:lnTo>
                    <a:cubicBezTo>
                      <a:pt x="422" y="657"/>
                      <a:pt x="416" y="654"/>
                      <a:pt x="411" y="650"/>
                    </a:cubicBezTo>
                    <a:lnTo>
                      <a:pt x="409" y="648"/>
                    </a:lnTo>
                    <a:cubicBezTo>
                      <a:pt x="403" y="645"/>
                      <a:pt x="397" y="640"/>
                      <a:pt x="395" y="634"/>
                    </a:cubicBezTo>
                    <a:lnTo>
                      <a:pt x="383" y="618"/>
                    </a:lnTo>
                    <a:lnTo>
                      <a:pt x="381" y="616"/>
                    </a:lnTo>
                    <a:cubicBezTo>
                      <a:pt x="378" y="610"/>
                      <a:pt x="376" y="605"/>
                      <a:pt x="374" y="599"/>
                    </a:cubicBezTo>
                    <a:lnTo>
                      <a:pt x="373" y="597"/>
                    </a:lnTo>
                    <a:lnTo>
                      <a:pt x="367" y="581"/>
                    </a:lnTo>
                    <a:lnTo>
                      <a:pt x="367" y="577"/>
                    </a:lnTo>
                    <a:cubicBezTo>
                      <a:pt x="365" y="573"/>
                      <a:pt x="365" y="568"/>
                      <a:pt x="364" y="562"/>
                    </a:cubicBezTo>
                    <a:lnTo>
                      <a:pt x="364" y="561"/>
                    </a:lnTo>
                    <a:cubicBezTo>
                      <a:pt x="361" y="558"/>
                      <a:pt x="361" y="552"/>
                      <a:pt x="361" y="548"/>
                    </a:cubicBezTo>
                    <a:lnTo>
                      <a:pt x="361" y="546"/>
                    </a:lnTo>
                    <a:cubicBezTo>
                      <a:pt x="361" y="543"/>
                      <a:pt x="361" y="539"/>
                      <a:pt x="360" y="538"/>
                    </a:cubicBezTo>
                    <a:cubicBezTo>
                      <a:pt x="360" y="529"/>
                      <a:pt x="358" y="522"/>
                      <a:pt x="360" y="511"/>
                    </a:cubicBezTo>
                    <a:lnTo>
                      <a:pt x="360" y="508"/>
                    </a:lnTo>
                    <a:cubicBezTo>
                      <a:pt x="360" y="501"/>
                      <a:pt x="361" y="492"/>
                      <a:pt x="361" y="485"/>
                    </a:cubicBezTo>
                    <a:lnTo>
                      <a:pt x="361" y="481"/>
                    </a:lnTo>
                    <a:cubicBezTo>
                      <a:pt x="364" y="473"/>
                      <a:pt x="364" y="466"/>
                      <a:pt x="365" y="459"/>
                    </a:cubicBezTo>
                    <a:lnTo>
                      <a:pt x="367" y="456"/>
                    </a:lnTo>
                    <a:cubicBezTo>
                      <a:pt x="370" y="449"/>
                      <a:pt x="371" y="441"/>
                      <a:pt x="374" y="434"/>
                    </a:cubicBezTo>
                    <a:lnTo>
                      <a:pt x="376" y="431"/>
                    </a:lnTo>
                    <a:cubicBezTo>
                      <a:pt x="378" y="424"/>
                      <a:pt x="381" y="420"/>
                      <a:pt x="386" y="412"/>
                    </a:cubicBezTo>
                    <a:lnTo>
                      <a:pt x="386" y="409"/>
                    </a:lnTo>
                    <a:cubicBezTo>
                      <a:pt x="389" y="404"/>
                      <a:pt x="393" y="398"/>
                      <a:pt x="396" y="392"/>
                    </a:cubicBezTo>
                    <a:lnTo>
                      <a:pt x="399" y="387"/>
                    </a:lnTo>
                    <a:cubicBezTo>
                      <a:pt x="402" y="383"/>
                      <a:pt x="406" y="377"/>
                      <a:pt x="411" y="373"/>
                    </a:cubicBezTo>
                    <a:lnTo>
                      <a:pt x="413" y="371"/>
                    </a:lnTo>
                    <a:cubicBezTo>
                      <a:pt x="416" y="367"/>
                      <a:pt x="422" y="363"/>
                      <a:pt x="428" y="358"/>
                    </a:cubicBezTo>
                    <a:close/>
                    <a:moveTo>
                      <a:pt x="426" y="0"/>
                    </a:moveTo>
                    <a:cubicBezTo>
                      <a:pt x="399" y="0"/>
                      <a:pt x="373" y="5"/>
                      <a:pt x="348" y="16"/>
                    </a:cubicBezTo>
                    <a:cubicBezTo>
                      <a:pt x="313" y="30"/>
                      <a:pt x="287" y="58"/>
                      <a:pt x="269" y="93"/>
                    </a:cubicBezTo>
                    <a:cubicBezTo>
                      <a:pt x="81" y="175"/>
                      <a:pt x="1" y="376"/>
                      <a:pt x="5" y="543"/>
                    </a:cubicBezTo>
                    <a:cubicBezTo>
                      <a:pt x="10" y="736"/>
                      <a:pt x="119" y="890"/>
                      <a:pt x="292" y="944"/>
                    </a:cubicBezTo>
                    <a:cubicBezTo>
                      <a:pt x="341" y="956"/>
                      <a:pt x="384" y="963"/>
                      <a:pt x="428" y="963"/>
                    </a:cubicBezTo>
                    <a:cubicBezTo>
                      <a:pt x="628" y="963"/>
                      <a:pt x="775" y="829"/>
                      <a:pt x="840" y="670"/>
                    </a:cubicBezTo>
                    <a:cubicBezTo>
                      <a:pt x="924" y="476"/>
                      <a:pt x="896" y="204"/>
                      <a:pt x="648" y="62"/>
                    </a:cubicBezTo>
                    <a:cubicBezTo>
                      <a:pt x="642" y="60"/>
                      <a:pt x="641" y="58"/>
                      <a:pt x="639" y="58"/>
                    </a:cubicBezTo>
                    <a:lnTo>
                      <a:pt x="634" y="57"/>
                    </a:lnTo>
                    <a:cubicBezTo>
                      <a:pt x="576" y="32"/>
                      <a:pt x="499"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7"/>
              <p:cNvSpPr/>
              <p:nvPr/>
            </p:nvSpPr>
            <p:spPr>
              <a:xfrm>
                <a:off x="4215373" y="2332910"/>
                <a:ext cx="129709" cy="194798"/>
              </a:xfrm>
              <a:custGeom>
                <a:avLst/>
                <a:gdLst/>
                <a:ahLst/>
                <a:cxnLst/>
                <a:rect l="l" t="t" r="r" b="b"/>
                <a:pathLst>
                  <a:path w="2808" h="4198" extrusionOk="0">
                    <a:moveTo>
                      <a:pt x="1308" y="921"/>
                    </a:moveTo>
                    <a:cubicBezTo>
                      <a:pt x="1352" y="1020"/>
                      <a:pt x="1400" y="1115"/>
                      <a:pt x="1451" y="1204"/>
                    </a:cubicBezTo>
                    <a:cubicBezTo>
                      <a:pt x="1458" y="1215"/>
                      <a:pt x="1464" y="1227"/>
                      <a:pt x="1471" y="1239"/>
                    </a:cubicBezTo>
                    <a:cubicBezTo>
                      <a:pt x="1479" y="1249"/>
                      <a:pt x="1483" y="1260"/>
                      <a:pt x="1490" y="1269"/>
                    </a:cubicBezTo>
                    <a:cubicBezTo>
                      <a:pt x="1498" y="1282"/>
                      <a:pt x="1508" y="1293"/>
                      <a:pt x="1515" y="1306"/>
                    </a:cubicBezTo>
                    <a:cubicBezTo>
                      <a:pt x="1519" y="1314"/>
                      <a:pt x="1527" y="1325"/>
                      <a:pt x="1533" y="1333"/>
                    </a:cubicBezTo>
                    <a:lnTo>
                      <a:pt x="1576" y="1393"/>
                    </a:lnTo>
                    <a:cubicBezTo>
                      <a:pt x="1788" y="1669"/>
                      <a:pt x="2063" y="1855"/>
                      <a:pt x="2372" y="1941"/>
                    </a:cubicBezTo>
                    <a:cubicBezTo>
                      <a:pt x="2331" y="2062"/>
                      <a:pt x="2269" y="2173"/>
                      <a:pt x="2203" y="2291"/>
                    </a:cubicBezTo>
                    <a:cubicBezTo>
                      <a:pt x="2150" y="2390"/>
                      <a:pt x="2094" y="2491"/>
                      <a:pt x="2050" y="2595"/>
                    </a:cubicBezTo>
                    <a:cubicBezTo>
                      <a:pt x="1897" y="2916"/>
                      <a:pt x="1840" y="3256"/>
                      <a:pt x="1802" y="3624"/>
                    </a:cubicBezTo>
                    <a:cubicBezTo>
                      <a:pt x="1799" y="3617"/>
                      <a:pt x="1793" y="3608"/>
                      <a:pt x="1789" y="3601"/>
                    </a:cubicBezTo>
                    <a:cubicBezTo>
                      <a:pt x="1648" y="3343"/>
                      <a:pt x="1500" y="3075"/>
                      <a:pt x="1323" y="2830"/>
                    </a:cubicBezTo>
                    <a:lnTo>
                      <a:pt x="1321" y="2829"/>
                    </a:lnTo>
                    <a:cubicBezTo>
                      <a:pt x="1308" y="2813"/>
                      <a:pt x="1298" y="2795"/>
                      <a:pt x="1285" y="2779"/>
                    </a:cubicBezTo>
                    <a:cubicBezTo>
                      <a:pt x="1280" y="2776"/>
                      <a:pt x="1279" y="2772"/>
                      <a:pt x="1276" y="2769"/>
                    </a:cubicBezTo>
                    <a:cubicBezTo>
                      <a:pt x="1267" y="2756"/>
                      <a:pt x="1257" y="2743"/>
                      <a:pt x="1247" y="2732"/>
                    </a:cubicBezTo>
                    <a:cubicBezTo>
                      <a:pt x="1237" y="2719"/>
                      <a:pt x="1226" y="2708"/>
                      <a:pt x="1218" y="2696"/>
                    </a:cubicBezTo>
                    <a:cubicBezTo>
                      <a:pt x="1215" y="2692"/>
                      <a:pt x="1212" y="2689"/>
                      <a:pt x="1210" y="2686"/>
                    </a:cubicBezTo>
                    <a:cubicBezTo>
                      <a:pt x="1199" y="2674"/>
                      <a:pt x="1189" y="2661"/>
                      <a:pt x="1178" y="2648"/>
                    </a:cubicBezTo>
                    <a:lnTo>
                      <a:pt x="1174" y="2642"/>
                    </a:lnTo>
                    <a:cubicBezTo>
                      <a:pt x="1162" y="2630"/>
                      <a:pt x="1152" y="2617"/>
                      <a:pt x="1139" y="2604"/>
                    </a:cubicBezTo>
                    <a:lnTo>
                      <a:pt x="1135" y="2601"/>
                    </a:lnTo>
                    <a:cubicBezTo>
                      <a:pt x="1123" y="2588"/>
                      <a:pt x="1111" y="2574"/>
                      <a:pt x="1098" y="2560"/>
                    </a:cubicBezTo>
                    <a:cubicBezTo>
                      <a:pt x="960" y="2413"/>
                      <a:pt x="817" y="2292"/>
                      <a:pt x="661" y="2198"/>
                    </a:cubicBezTo>
                    <a:cubicBezTo>
                      <a:pt x="999" y="1841"/>
                      <a:pt x="1159" y="1377"/>
                      <a:pt x="1308" y="921"/>
                    </a:cubicBezTo>
                    <a:close/>
                    <a:moveTo>
                      <a:pt x="1344" y="1"/>
                    </a:moveTo>
                    <a:cubicBezTo>
                      <a:pt x="1303" y="1"/>
                      <a:pt x="1259" y="11"/>
                      <a:pt x="1212" y="30"/>
                    </a:cubicBezTo>
                    <a:cubicBezTo>
                      <a:pt x="1208" y="32"/>
                      <a:pt x="1206" y="32"/>
                      <a:pt x="1205" y="35"/>
                    </a:cubicBezTo>
                    <a:cubicBezTo>
                      <a:pt x="1098" y="102"/>
                      <a:pt x="1060" y="227"/>
                      <a:pt x="1030" y="328"/>
                    </a:cubicBezTo>
                    <a:lnTo>
                      <a:pt x="1021" y="355"/>
                    </a:lnTo>
                    <a:cubicBezTo>
                      <a:pt x="871" y="810"/>
                      <a:pt x="731" y="1242"/>
                      <a:pt x="489" y="1664"/>
                    </a:cubicBezTo>
                    <a:cubicBezTo>
                      <a:pt x="358" y="1868"/>
                      <a:pt x="235" y="2039"/>
                      <a:pt x="100" y="2196"/>
                    </a:cubicBezTo>
                    <a:cubicBezTo>
                      <a:pt x="26" y="2266"/>
                      <a:pt x="1" y="2359"/>
                      <a:pt x="34" y="2432"/>
                    </a:cubicBezTo>
                    <a:cubicBezTo>
                      <a:pt x="63" y="2487"/>
                      <a:pt x="119" y="2517"/>
                      <a:pt x="191" y="2517"/>
                    </a:cubicBezTo>
                    <a:cubicBezTo>
                      <a:pt x="200" y="2517"/>
                      <a:pt x="210" y="2516"/>
                      <a:pt x="219" y="2515"/>
                    </a:cubicBezTo>
                    <a:cubicBezTo>
                      <a:pt x="505" y="2612"/>
                      <a:pt x="690" y="2840"/>
                      <a:pt x="887" y="3081"/>
                    </a:cubicBezTo>
                    <a:cubicBezTo>
                      <a:pt x="920" y="3120"/>
                      <a:pt x="952" y="3161"/>
                      <a:pt x="987" y="3200"/>
                    </a:cubicBezTo>
                    <a:cubicBezTo>
                      <a:pt x="1060" y="3296"/>
                      <a:pt x="1127" y="3404"/>
                      <a:pt x="1193" y="3508"/>
                    </a:cubicBezTo>
                    <a:cubicBezTo>
                      <a:pt x="1340" y="3738"/>
                      <a:pt x="1489" y="3973"/>
                      <a:pt x="1710" y="4139"/>
                    </a:cubicBezTo>
                    <a:lnTo>
                      <a:pt x="1713" y="4140"/>
                    </a:lnTo>
                    <a:cubicBezTo>
                      <a:pt x="1777" y="4183"/>
                      <a:pt x="1833" y="4197"/>
                      <a:pt x="1881" y="4197"/>
                    </a:cubicBezTo>
                    <a:cubicBezTo>
                      <a:pt x="1917" y="4197"/>
                      <a:pt x="1946" y="4188"/>
                      <a:pt x="1970" y="4178"/>
                    </a:cubicBezTo>
                    <a:cubicBezTo>
                      <a:pt x="2094" y="4126"/>
                      <a:pt x="2161" y="3967"/>
                      <a:pt x="2183" y="3836"/>
                    </a:cubicBezTo>
                    <a:cubicBezTo>
                      <a:pt x="2200" y="3769"/>
                      <a:pt x="2216" y="3702"/>
                      <a:pt x="2232" y="3636"/>
                    </a:cubicBezTo>
                    <a:cubicBezTo>
                      <a:pt x="2302" y="3353"/>
                      <a:pt x="2372" y="3060"/>
                      <a:pt x="2451" y="2775"/>
                    </a:cubicBezTo>
                    <a:cubicBezTo>
                      <a:pt x="2459" y="2738"/>
                      <a:pt x="2470" y="2702"/>
                      <a:pt x="2478" y="2663"/>
                    </a:cubicBezTo>
                    <a:cubicBezTo>
                      <a:pt x="2521" y="2501"/>
                      <a:pt x="2561" y="2332"/>
                      <a:pt x="2631" y="2177"/>
                    </a:cubicBezTo>
                    <a:cubicBezTo>
                      <a:pt x="2642" y="2152"/>
                      <a:pt x="2653" y="2128"/>
                      <a:pt x="2666" y="2100"/>
                    </a:cubicBezTo>
                    <a:cubicBezTo>
                      <a:pt x="2729" y="1966"/>
                      <a:pt x="2808" y="1798"/>
                      <a:pt x="2712" y="1641"/>
                    </a:cubicBezTo>
                    <a:lnTo>
                      <a:pt x="2710" y="1639"/>
                    </a:lnTo>
                    <a:cubicBezTo>
                      <a:pt x="2653" y="1558"/>
                      <a:pt x="2569" y="1518"/>
                      <a:pt x="2487" y="1481"/>
                    </a:cubicBezTo>
                    <a:cubicBezTo>
                      <a:pt x="2442" y="1459"/>
                      <a:pt x="2398" y="1438"/>
                      <a:pt x="2362" y="1414"/>
                    </a:cubicBezTo>
                    <a:lnTo>
                      <a:pt x="2357" y="1412"/>
                    </a:lnTo>
                    <a:cubicBezTo>
                      <a:pt x="2051" y="1226"/>
                      <a:pt x="1866" y="883"/>
                      <a:pt x="1764" y="628"/>
                    </a:cubicBezTo>
                    <a:lnTo>
                      <a:pt x="1761" y="625"/>
                    </a:lnTo>
                    <a:cubicBezTo>
                      <a:pt x="1739" y="581"/>
                      <a:pt x="1721" y="516"/>
                      <a:pt x="1699" y="447"/>
                    </a:cubicBezTo>
                    <a:cubicBezTo>
                      <a:pt x="1645" y="278"/>
                      <a:pt x="1584" y="86"/>
                      <a:pt x="1444" y="22"/>
                    </a:cubicBezTo>
                    <a:cubicBezTo>
                      <a:pt x="1412" y="8"/>
                      <a:pt x="1379" y="1"/>
                      <a:pt x="1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7"/>
              <p:cNvSpPr/>
              <p:nvPr/>
            </p:nvSpPr>
            <p:spPr>
              <a:xfrm>
                <a:off x="4323096" y="2590306"/>
                <a:ext cx="82777" cy="113965"/>
              </a:xfrm>
              <a:custGeom>
                <a:avLst/>
                <a:gdLst/>
                <a:ahLst/>
                <a:cxnLst/>
                <a:rect l="l" t="t" r="r" b="b"/>
                <a:pathLst>
                  <a:path w="1792" h="2456" extrusionOk="0">
                    <a:moveTo>
                      <a:pt x="920" y="590"/>
                    </a:moveTo>
                    <a:cubicBezTo>
                      <a:pt x="1024" y="794"/>
                      <a:pt x="1181" y="1014"/>
                      <a:pt x="1410" y="1128"/>
                    </a:cubicBezTo>
                    <a:cubicBezTo>
                      <a:pt x="1352" y="1217"/>
                      <a:pt x="1299" y="1310"/>
                      <a:pt x="1250" y="1403"/>
                    </a:cubicBezTo>
                    <a:lnTo>
                      <a:pt x="1235" y="1432"/>
                    </a:lnTo>
                    <a:cubicBezTo>
                      <a:pt x="1234" y="1434"/>
                      <a:pt x="1234" y="1437"/>
                      <a:pt x="1232" y="1440"/>
                    </a:cubicBezTo>
                    <a:cubicBezTo>
                      <a:pt x="1191" y="1517"/>
                      <a:pt x="1153" y="1596"/>
                      <a:pt x="1118" y="1676"/>
                    </a:cubicBezTo>
                    <a:cubicBezTo>
                      <a:pt x="1086" y="1753"/>
                      <a:pt x="1054" y="1830"/>
                      <a:pt x="1028" y="1907"/>
                    </a:cubicBezTo>
                    <a:cubicBezTo>
                      <a:pt x="1018" y="1889"/>
                      <a:pt x="1008" y="1872"/>
                      <a:pt x="999" y="1855"/>
                    </a:cubicBezTo>
                    <a:cubicBezTo>
                      <a:pt x="877" y="1631"/>
                      <a:pt x="751" y="1400"/>
                      <a:pt x="576" y="1206"/>
                    </a:cubicBezTo>
                    <a:cubicBezTo>
                      <a:pt x="721" y="1055"/>
                      <a:pt x="808" y="867"/>
                      <a:pt x="882" y="686"/>
                    </a:cubicBezTo>
                    <a:cubicBezTo>
                      <a:pt x="895" y="654"/>
                      <a:pt x="907" y="623"/>
                      <a:pt x="920" y="590"/>
                    </a:cubicBezTo>
                    <a:close/>
                    <a:moveTo>
                      <a:pt x="902" y="1"/>
                    </a:moveTo>
                    <a:cubicBezTo>
                      <a:pt x="890" y="1"/>
                      <a:pt x="878" y="2"/>
                      <a:pt x="866" y="4"/>
                    </a:cubicBezTo>
                    <a:cubicBezTo>
                      <a:pt x="724" y="30"/>
                      <a:pt x="633" y="224"/>
                      <a:pt x="550" y="393"/>
                    </a:cubicBezTo>
                    <a:cubicBezTo>
                      <a:pt x="511" y="478"/>
                      <a:pt x="473" y="556"/>
                      <a:pt x="438" y="596"/>
                    </a:cubicBezTo>
                    <a:cubicBezTo>
                      <a:pt x="432" y="602"/>
                      <a:pt x="429" y="607"/>
                      <a:pt x="425" y="618"/>
                    </a:cubicBezTo>
                    <a:cubicBezTo>
                      <a:pt x="412" y="660"/>
                      <a:pt x="343" y="743"/>
                      <a:pt x="278" y="825"/>
                    </a:cubicBezTo>
                    <a:cubicBezTo>
                      <a:pt x="141" y="992"/>
                      <a:pt x="1" y="1166"/>
                      <a:pt x="41" y="1291"/>
                    </a:cubicBezTo>
                    <a:cubicBezTo>
                      <a:pt x="52" y="1323"/>
                      <a:pt x="79" y="1362"/>
                      <a:pt x="148" y="1386"/>
                    </a:cubicBezTo>
                    <a:cubicBezTo>
                      <a:pt x="288" y="1543"/>
                      <a:pt x="415" y="1724"/>
                      <a:pt x="534" y="1896"/>
                    </a:cubicBezTo>
                    <a:cubicBezTo>
                      <a:pt x="649" y="2062"/>
                      <a:pt x="769" y="2235"/>
                      <a:pt x="904" y="2390"/>
                    </a:cubicBezTo>
                    <a:lnTo>
                      <a:pt x="912" y="2397"/>
                    </a:lnTo>
                    <a:cubicBezTo>
                      <a:pt x="961" y="2435"/>
                      <a:pt x="1015" y="2455"/>
                      <a:pt x="1070" y="2455"/>
                    </a:cubicBezTo>
                    <a:cubicBezTo>
                      <a:pt x="1095" y="2455"/>
                      <a:pt x="1121" y="2453"/>
                      <a:pt x="1146" y="2442"/>
                    </a:cubicBezTo>
                    <a:cubicBezTo>
                      <a:pt x="1248" y="2409"/>
                      <a:pt x="1336" y="2304"/>
                      <a:pt x="1366" y="2183"/>
                    </a:cubicBezTo>
                    <a:cubicBezTo>
                      <a:pt x="1420" y="2015"/>
                      <a:pt x="1486" y="1848"/>
                      <a:pt x="1547" y="1684"/>
                    </a:cubicBezTo>
                    <a:cubicBezTo>
                      <a:pt x="1610" y="1524"/>
                      <a:pt x="1672" y="1357"/>
                      <a:pt x="1728" y="1189"/>
                    </a:cubicBezTo>
                    <a:lnTo>
                      <a:pt x="1728" y="1188"/>
                    </a:lnTo>
                    <a:cubicBezTo>
                      <a:pt x="1792" y="951"/>
                      <a:pt x="1631" y="800"/>
                      <a:pt x="1489" y="664"/>
                    </a:cubicBezTo>
                    <a:cubicBezTo>
                      <a:pt x="1420" y="599"/>
                      <a:pt x="1350" y="533"/>
                      <a:pt x="1306" y="459"/>
                    </a:cubicBezTo>
                    <a:lnTo>
                      <a:pt x="1305" y="456"/>
                    </a:lnTo>
                    <a:cubicBezTo>
                      <a:pt x="1269" y="402"/>
                      <a:pt x="1235" y="348"/>
                      <a:pt x="1203" y="290"/>
                    </a:cubicBezTo>
                    <a:cubicBezTo>
                      <a:pt x="1162" y="218"/>
                      <a:pt x="1121" y="145"/>
                      <a:pt x="1067" y="80"/>
                    </a:cubicBezTo>
                    <a:cubicBezTo>
                      <a:pt x="1066" y="78"/>
                      <a:pt x="1065" y="74"/>
                      <a:pt x="1060" y="73"/>
                    </a:cubicBezTo>
                    <a:cubicBezTo>
                      <a:pt x="1009" y="25"/>
                      <a:pt x="956"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47"/>
              <p:cNvSpPr/>
              <p:nvPr/>
            </p:nvSpPr>
            <p:spPr>
              <a:xfrm>
                <a:off x="4453038" y="2893965"/>
                <a:ext cx="97651" cy="134660"/>
              </a:xfrm>
              <a:custGeom>
                <a:avLst/>
                <a:gdLst/>
                <a:ahLst/>
                <a:cxnLst/>
                <a:rect l="l" t="t" r="r" b="b"/>
                <a:pathLst>
                  <a:path w="2114" h="2902" extrusionOk="0">
                    <a:moveTo>
                      <a:pt x="713" y="580"/>
                    </a:moveTo>
                    <a:cubicBezTo>
                      <a:pt x="884" y="812"/>
                      <a:pt x="1063" y="946"/>
                      <a:pt x="1340" y="946"/>
                    </a:cubicBezTo>
                    <a:cubicBezTo>
                      <a:pt x="1407" y="946"/>
                      <a:pt x="1480" y="938"/>
                      <a:pt x="1560" y="922"/>
                    </a:cubicBezTo>
                    <a:lnTo>
                      <a:pt x="1560" y="922"/>
                    </a:lnTo>
                    <a:cubicBezTo>
                      <a:pt x="1472" y="1180"/>
                      <a:pt x="1570" y="1444"/>
                      <a:pt x="1658" y="1680"/>
                    </a:cubicBezTo>
                    <a:cubicBezTo>
                      <a:pt x="1672" y="1721"/>
                      <a:pt x="1687" y="1760"/>
                      <a:pt x="1701" y="1799"/>
                    </a:cubicBezTo>
                    <a:cubicBezTo>
                      <a:pt x="1433" y="1811"/>
                      <a:pt x="1177" y="1920"/>
                      <a:pt x="989" y="2104"/>
                    </a:cubicBezTo>
                    <a:cubicBezTo>
                      <a:pt x="962" y="2129"/>
                      <a:pt x="938" y="2156"/>
                      <a:pt x="914" y="2186"/>
                    </a:cubicBezTo>
                    <a:cubicBezTo>
                      <a:pt x="884" y="1877"/>
                      <a:pt x="755" y="1572"/>
                      <a:pt x="557" y="1342"/>
                    </a:cubicBezTo>
                    <a:lnTo>
                      <a:pt x="547" y="1332"/>
                    </a:lnTo>
                    <a:cubicBezTo>
                      <a:pt x="677" y="1148"/>
                      <a:pt x="690" y="923"/>
                      <a:pt x="703" y="705"/>
                    </a:cubicBezTo>
                    <a:cubicBezTo>
                      <a:pt x="706" y="661"/>
                      <a:pt x="709" y="619"/>
                      <a:pt x="713" y="580"/>
                    </a:cubicBezTo>
                    <a:close/>
                    <a:moveTo>
                      <a:pt x="652" y="1"/>
                    </a:moveTo>
                    <a:cubicBezTo>
                      <a:pt x="575" y="1"/>
                      <a:pt x="503" y="45"/>
                      <a:pt x="439" y="129"/>
                    </a:cubicBezTo>
                    <a:cubicBezTo>
                      <a:pt x="438" y="132"/>
                      <a:pt x="433" y="136"/>
                      <a:pt x="433" y="139"/>
                    </a:cubicBezTo>
                    <a:cubicBezTo>
                      <a:pt x="375" y="271"/>
                      <a:pt x="359" y="413"/>
                      <a:pt x="343" y="550"/>
                    </a:cubicBezTo>
                    <a:cubicBezTo>
                      <a:pt x="331" y="642"/>
                      <a:pt x="321" y="730"/>
                      <a:pt x="299" y="820"/>
                    </a:cubicBezTo>
                    <a:lnTo>
                      <a:pt x="295" y="832"/>
                    </a:lnTo>
                    <a:cubicBezTo>
                      <a:pt x="279" y="905"/>
                      <a:pt x="258" y="995"/>
                      <a:pt x="212" y="1047"/>
                    </a:cubicBezTo>
                    <a:cubicBezTo>
                      <a:pt x="204" y="1055"/>
                      <a:pt x="196" y="1062"/>
                      <a:pt x="188" y="1069"/>
                    </a:cubicBezTo>
                    <a:cubicBezTo>
                      <a:pt x="108" y="1142"/>
                      <a:pt x="0" y="1243"/>
                      <a:pt x="14" y="1352"/>
                    </a:cubicBezTo>
                    <a:cubicBezTo>
                      <a:pt x="18" y="1404"/>
                      <a:pt x="51" y="1447"/>
                      <a:pt x="110" y="1480"/>
                    </a:cubicBezTo>
                    <a:cubicBezTo>
                      <a:pt x="362" y="1683"/>
                      <a:pt x="414" y="1990"/>
                      <a:pt x="467" y="2318"/>
                    </a:cubicBezTo>
                    <a:lnTo>
                      <a:pt x="471" y="2358"/>
                    </a:lnTo>
                    <a:lnTo>
                      <a:pt x="471" y="2360"/>
                    </a:lnTo>
                    <a:cubicBezTo>
                      <a:pt x="478" y="2395"/>
                      <a:pt x="484" y="2433"/>
                      <a:pt x="492" y="2471"/>
                    </a:cubicBezTo>
                    <a:cubicBezTo>
                      <a:pt x="515" y="2621"/>
                      <a:pt x="541" y="2792"/>
                      <a:pt x="688" y="2879"/>
                    </a:cubicBezTo>
                    <a:cubicBezTo>
                      <a:pt x="690" y="2882"/>
                      <a:pt x="694" y="2884"/>
                      <a:pt x="696" y="2884"/>
                    </a:cubicBezTo>
                    <a:cubicBezTo>
                      <a:pt x="726" y="2897"/>
                      <a:pt x="758" y="2901"/>
                      <a:pt x="785" y="2901"/>
                    </a:cubicBezTo>
                    <a:cubicBezTo>
                      <a:pt x="926" y="2901"/>
                      <a:pt x="1025" y="2760"/>
                      <a:pt x="1089" y="2668"/>
                    </a:cubicBezTo>
                    <a:lnTo>
                      <a:pt x="1111" y="2643"/>
                    </a:lnTo>
                    <a:cubicBezTo>
                      <a:pt x="1239" y="2484"/>
                      <a:pt x="1382" y="2307"/>
                      <a:pt x="1580" y="2272"/>
                    </a:cubicBezTo>
                    <a:lnTo>
                      <a:pt x="1582" y="2272"/>
                    </a:lnTo>
                    <a:cubicBezTo>
                      <a:pt x="1735" y="2257"/>
                      <a:pt x="1945" y="2238"/>
                      <a:pt x="2047" y="2111"/>
                    </a:cubicBezTo>
                    <a:cubicBezTo>
                      <a:pt x="2095" y="2051"/>
                      <a:pt x="2114" y="1974"/>
                      <a:pt x="2105" y="1885"/>
                    </a:cubicBezTo>
                    <a:cubicBezTo>
                      <a:pt x="2105" y="1884"/>
                      <a:pt x="2105" y="1880"/>
                      <a:pt x="2102" y="1878"/>
                    </a:cubicBezTo>
                    <a:cubicBezTo>
                      <a:pt x="2086" y="1814"/>
                      <a:pt x="2061" y="1756"/>
                      <a:pt x="2035" y="1699"/>
                    </a:cubicBezTo>
                    <a:cubicBezTo>
                      <a:pt x="2013" y="1651"/>
                      <a:pt x="1993" y="1604"/>
                      <a:pt x="1978" y="1556"/>
                    </a:cubicBezTo>
                    <a:cubicBezTo>
                      <a:pt x="1975" y="1543"/>
                      <a:pt x="1969" y="1530"/>
                      <a:pt x="1965" y="1515"/>
                    </a:cubicBezTo>
                    <a:cubicBezTo>
                      <a:pt x="1939" y="1432"/>
                      <a:pt x="1904" y="1330"/>
                      <a:pt x="1910" y="1244"/>
                    </a:cubicBezTo>
                    <a:cubicBezTo>
                      <a:pt x="1918" y="1165"/>
                      <a:pt x="1952" y="1094"/>
                      <a:pt x="1985" y="1020"/>
                    </a:cubicBezTo>
                    <a:cubicBezTo>
                      <a:pt x="2009" y="969"/>
                      <a:pt x="2034" y="918"/>
                      <a:pt x="2050" y="861"/>
                    </a:cubicBezTo>
                    <a:cubicBezTo>
                      <a:pt x="2087" y="740"/>
                      <a:pt x="2067" y="631"/>
                      <a:pt x="1993" y="561"/>
                    </a:cubicBezTo>
                    <a:cubicBezTo>
                      <a:pt x="1946" y="517"/>
                      <a:pt x="1883" y="495"/>
                      <a:pt x="1813" y="495"/>
                    </a:cubicBezTo>
                    <a:cubicBezTo>
                      <a:pt x="1768" y="495"/>
                      <a:pt x="1719" y="505"/>
                      <a:pt x="1669" y="524"/>
                    </a:cubicBezTo>
                    <a:cubicBezTo>
                      <a:pt x="1601" y="537"/>
                      <a:pt x="1521" y="548"/>
                      <a:pt x="1442" y="548"/>
                    </a:cubicBezTo>
                    <a:cubicBezTo>
                      <a:pt x="1326" y="548"/>
                      <a:pt x="1212" y="523"/>
                      <a:pt x="1137" y="441"/>
                    </a:cubicBezTo>
                    <a:cubicBezTo>
                      <a:pt x="1114" y="413"/>
                      <a:pt x="1088" y="377"/>
                      <a:pt x="1059" y="336"/>
                    </a:cubicBezTo>
                    <a:cubicBezTo>
                      <a:pt x="949" y="187"/>
                      <a:pt x="815"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47"/>
              <p:cNvSpPr/>
              <p:nvPr/>
            </p:nvSpPr>
            <p:spPr>
              <a:xfrm>
                <a:off x="4343098" y="1855659"/>
                <a:ext cx="82315" cy="99905"/>
              </a:xfrm>
              <a:custGeom>
                <a:avLst/>
                <a:gdLst/>
                <a:ahLst/>
                <a:cxnLst/>
                <a:rect l="l" t="t" r="r" b="b"/>
                <a:pathLst>
                  <a:path w="1782" h="2153" extrusionOk="0">
                    <a:moveTo>
                      <a:pt x="882" y="545"/>
                    </a:moveTo>
                    <a:cubicBezTo>
                      <a:pt x="967" y="749"/>
                      <a:pt x="1117" y="918"/>
                      <a:pt x="1311" y="1026"/>
                    </a:cubicBezTo>
                    <a:cubicBezTo>
                      <a:pt x="1231" y="1131"/>
                      <a:pt x="1166" y="1247"/>
                      <a:pt x="1121" y="1374"/>
                    </a:cubicBezTo>
                    <a:cubicBezTo>
                      <a:pt x="1089" y="1470"/>
                      <a:pt x="1064" y="1571"/>
                      <a:pt x="1056" y="1673"/>
                    </a:cubicBezTo>
                    <a:cubicBezTo>
                      <a:pt x="936" y="1584"/>
                      <a:pt x="793" y="1526"/>
                      <a:pt x="648" y="1511"/>
                    </a:cubicBezTo>
                    <a:cubicBezTo>
                      <a:pt x="628" y="1509"/>
                      <a:pt x="608" y="1508"/>
                      <a:pt x="588" y="1508"/>
                    </a:cubicBezTo>
                    <a:cubicBezTo>
                      <a:pt x="568" y="1508"/>
                      <a:pt x="548" y="1509"/>
                      <a:pt x="528" y="1511"/>
                    </a:cubicBezTo>
                    <a:cubicBezTo>
                      <a:pt x="538" y="1449"/>
                      <a:pt x="544" y="1386"/>
                      <a:pt x="544" y="1320"/>
                    </a:cubicBezTo>
                    <a:cubicBezTo>
                      <a:pt x="544" y="1303"/>
                      <a:pt x="544" y="1285"/>
                      <a:pt x="543" y="1269"/>
                    </a:cubicBezTo>
                    <a:cubicBezTo>
                      <a:pt x="543" y="1256"/>
                      <a:pt x="540" y="1243"/>
                      <a:pt x="538" y="1230"/>
                    </a:cubicBezTo>
                    <a:cubicBezTo>
                      <a:pt x="538" y="1227"/>
                      <a:pt x="538" y="1223"/>
                      <a:pt x="537" y="1220"/>
                    </a:cubicBezTo>
                    <a:cubicBezTo>
                      <a:pt x="534" y="1205"/>
                      <a:pt x="532" y="1191"/>
                      <a:pt x="531" y="1173"/>
                    </a:cubicBezTo>
                    <a:lnTo>
                      <a:pt x="531" y="1170"/>
                    </a:lnTo>
                    <a:cubicBezTo>
                      <a:pt x="518" y="1089"/>
                      <a:pt x="499" y="1007"/>
                      <a:pt x="467" y="928"/>
                    </a:cubicBezTo>
                    <a:cubicBezTo>
                      <a:pt x="648" y="858"/>
                      <a:pt x="777" y="710"/>
                      <a:pt x="882" y="545"/>
                    </a:cubicBezTo>
                    <a:close/>
                    <a:moveTo>
                      <a:pt x="954" y="1"/>
                    </a:moveTo>
                    <a:cubicBezTo>
                      <a:pt x="933" y="1"/>
                      <a:pt x="912" y="4"/>
                      <a:pt x="892" y="12"/>
                    </a:cubicBezTo>
                    <a:cubicBezTo>
                      <a:pt x="802" y="41"/>
                      <a:pt x="736" y="130"/>
                      <a:pt x="704" y="205"/>
                    </a:cubicBezTo>
                    <a:cubicBezTo>
                      <a:pt x="639" y="312"/>
                      <a:pt x="548" y="447"/>
                      <a:pt x="426" y="542"/>
                    </a:cubicBezTo>
                    <a:cubicBezTo>
                      <a:pt x="371" y="573"/>
                      <a:pt x="325" y="592"/>
                      <a:pt x="251" y="609"/>
                    </a:cubicBezTo>
                    <a:cubicBezTo>
                      <a:pt x="165" y="611"/>
                      <a:pt x="62" y="653"/>
                      <a:pt x="27" y="732"/>
                    </a:cubicBezTo>
                    <a:cubicBezTo>
                      <a:pt x="14" y="759"/>
                      <a:pt x="0" y="813"/>
                      <a:pt x="44" y="877"/>
                    </a:cubicBezTo>
                    <a:cubicBezTo>
                      <a:pt x="41" y="914"/>
                      <a:pt x="47" y="946"/>
                      <a:pt x="62" y="975"/>
                    </a:cubicBezTo>
                    <a:cubicBezTo>
                      <a:pt x="132" y="1118"/>
                      <a:pt x="129" y="1282"/>
                      <a:pt x="127" y="1446"/>
                    </a:cubicBezTo>
                    <a:lnTo>
                      <a:pt x="127" y="1470"/>
                    </a:lnTo>
                    <a:lnTo>
                      <a:pt x="127" y="1476"/>
                    </a:lnTo>
                    <a:cubicBezTo>
                      <a:pt x="130" y="1510"/>
                      <a:pt x="120" y="1554"/>
                      <a:pt x="110" y="1600"/>
                    </a:cubicBezTo>
                    <a:cubicBezTo>
                      <a:pt x="86" y="1704"/>
                      <a:pt x="56" y="1848"/>
                      <a:pt x="188" y="1922"/>
                    </a:cubicBezTo>
                    <a:lnTo>
                      <a:pt x="200" y="1928"/>
                    </a:lnTo>
                    <a:cubicBezTo>
                      <a:pt x="225" y="1936"/>
                      <a:pt x="250" y="1939"/>
                      <a:pt x="274" y="1939"/>
                    </a:cubicBezTo>
                    <a:cubicBezTo>
                      <a:pt x="307" y="1939"/>
                      <a:pt x="339" y="1933"/>
                      <a:pt x="369" y="1928"/>
                    </a:cubicBezTo>
                    <a:cubicBezTo>
                      <a:pt x="395" y="1924"/>
                      <a:pt x="422" y="1920"/>
                      <a:pt x="448" y="1920"/>
                    </a:cubicBezTo>
                    <a:cubicBezTo>
                      <a:pt x="456" y="1920"/>
                      <a:pt x="463" y="1920"/>
                      <a:pt x="470" y="1921"/>
                    </a:cubicBezTo>
                    <a:lnTo>
                      <a:pt x="473" y="1921"/>
                    </a:lnTo>
                    <a:cubicBezTo>
                      <a:pt x="630" y="1925"/>
                      <a:pt x="802" y="1979"/>
                      <a:pt x="962" y="2075"/>
                    </a:cubicBezTo>
                    <a:cubicBezTo>
                      <a:pt x="1040" y="2126"/>
                      <a:pt x="1105" y="2153"/>
                      <a:pt x="1164" y="2153"/>
                    </a:cubicBezTo>
                    <a:cubicBezTo>
                      <a:pt x="1187" y="2153"/>
                      <a:pt x="1207" y="2148"/>
                      <a:pt x="1229" y="2141"/>
                    </a:cubicBezTo>
                    <a:cubicBezTo>
                      <a:pt x="1344" y="2097"/>
                      <a:pt x="1382" y="1950"/>
                      <a:pt x="1420" y="1806"/>
                    </a:cubicBezTo>
                    <a:cubicBezTo>
                      <a:pt x="1440" y="1731"/>
                      <a:pt x="1461" y="1653"/>
                      <a:pt x="1490" y="1600"/>
                    </a:cubicBezTo>
                    <a:cubicBezTo>
                      <a:pt x="1491" y="1599"/>
                      <a:pt x="1491" y="1594"/>
                      <a:pt x="1493" y="1591"/>
                    </a:cubicBezTo>
                    <a:cubicBezTo>
                      <a:pt x="1526" y="1503"/>
                      <a:pt x="1563" y="1405"/>
                      <a:pt x="1624" y="1313"/>
                    </a:cubicBezTo>
                    <a:lnTo>
                      <a:pt x="1658" y="1264"/>
                    </a:lnTo>
                    <a:cubicBezTo>
                      <a:pt x="1711" y="1185"/>
                      <a:pt x="1781" y="1089"/>
                      <a:pt x="1755" y="968"/>
                    </a:cubicBezTo>
                    <a:cubicBezTo>
                      <a:pt x="1725" y="829"/>
                      <a:pt x="1588" y="800"/>
                      <a:pt x="1526" y="790"/>
                    </a:cubicBezTo>
                    <a:cubicBezTo>
                      <a:pt x="1403" y="727"/>
                      <a:pt x="1305" y="621"/>
                      <a:pt x="1266" y="498"/>
                    </a:cubicBezTo>
                    <a:lnTo>
                      <a:pt x="1264" y="493"/>
                    </a:lnTo>
                    <a:cubicBezTo>
                      <a:pt x="1245" y="449"/>
                      <a:pt x="1232" y="399"/>
                      <a:pt x="1217" y="347"/>
                    </a:cubicBezTo>
                    <a:cubicBezTo>
                      <a:pt x="1191" y="239"/>
                      <a:pt x="1159" y="115"/>
                      <a:pt x="1059" y="35"/>
                    </a:cubicBezTo>
                    <a:cubicBezTo>
                      <a:pt x="1057" y="33"/>
                      <a:pt x="1054" y="32"/>
                      <a:pt x="1053" y="29"/>
                    </a:cubicBezTo>
                    <a:cubicBezTo>
                      <a:pt x="1021" y="10"/>
                      <a:pt x="988"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47"/>
              <p:cNvSpPr/>
              <p:nvPr/>
            </p:nvSpPr>
            <p:spPr>
              <a:xfrm>
                <a:off x="5324617" y="1705639"/>
                <a:ext cx="110492" cy="156376"/>
              </a:xfrm>
              <a:custGeom>
                <a:avLst/>
                <a:gdLst/>
                <a:ahLst/>
                <a:cxnLst/>
                <a:rect l="l" t="t" r="r" b="b"/>
                <a:pathLst>
                  <a:path w="2392" h="3370" extrusionOk="0">
                    <a:moveTo>
                      <a:pt x="1079" y="838"/>
                    </a:moveTo>
                    <a:cubicBezTo>
                      <a:pt x="1098" y="881"/>
                      <a:pt x="1119" y="919"/>
                      <a:pt x="1143" y="955"/>
                    </a:cubicBezTo>
                    <a:lnTo>
                      <a:pt x="1144" y="956"/>
                    </a:lnTo>
                    <a:cubicBezTo>
                      <a:pt x="1290" y="1174"/>
                      <a:pt x="1530" y="1340"/>
                      <a:pt x="1860" y="1449"/>
                    </a:cubicBezTo>
                    <a:cubicBezTo>
                      <a:pt x="1641" y="1758"/>
                      <a:pt x="1488" y="2136"/>
                      <a:pt x="1401" y="2571"/>
                    </a:cubicBezTo>
                    <a:cubicBezTo>
                      <a:pt x="1379" y="2509"/>
                      <a:pt x="1357" y="2447"/>
                      <a:pt x="1332" y="2385"/>
                    </a:cubicBezTo>
                    <a:lnTo>
                      <a:pt x="1331" y="2382"/>
                    </a:lnTo>
                    <a:cubicBezTo>
                      <a:pt x="1175" y="2000"/>
                      <a:pt x="955" y="1668"/>
                      <a:pt x="679" y="1388"/>
                    </a:cubicBezTo>
                    <a:lnTo>
                      <a:pt x="675" y="1384"/>
                    </a:lnTo>
                    <a:lnTo>
                      <a:pt x="669" y="1378"/>
                    </a:lnTo>
                    <a:cubicBezTo>
                      <a:pt x="653" y="1359"/>
                      <a:pt x="636" y="1343"/>
                      <a:pt x="619" y="1327"/>
                    </a:cubicBezTo>
                    <a:cubicBezTo>
                      <a:pt x="813" y="1219"/>
                      <a:pt x="974" y="1045"/>
                      <a:pt x="1079" y="838"/>
                    </a:cubicBezTo>
                    <a:close/>
                    <a:moveTo>
                      <a:pt x="1146" y="1"/>
                    </a:moveTo>
                    <a:cubicBezTo>
                      <a:pt x="979" y="1"/>
                      <a:pt x="940" y="182"/>
                      <a:pt x="920" y="283"/>
                    </a:cubicBezTo>
                    <a:lnTo>
                      <a:pt x="918" y="288"/>
                    </a:lnTo>
                    <a:cubicBezTo>
                      <a:pt x="824" y="494"/>
                      <a:pt x="700" y="729"/>
                      <a:pt x="500" y="914"/>
                    </a:cubicBezTo>
                    <a:cubicBezTo>
                      <a:pt x="413" y="993"/>
                      <a:pt x="306" y="1051"/>
                      <a:pt x="175" y="1099"/>
                    </a:cubicBezTo>
                    <a:cubicBezTo>
                      <a:pt x="101" y="1111"/>
                      <a:pt x="34" y="1165"/>
                      <a:pt x="13" y="1226"/>
                    </a:cubicBezTo>
                    <a:cubicBezTo>
                      <a:pt x="0" y="1270"/>
                      <a:pt x="9" y="1314"/>
                      <a:pt x="41" y="1351"/>
                    </a:cubicBezTo>
                    <a:cubicBezTo>
                      <a:pt x="45" y="1424"/>
                      <a:pt x="89" y="1496"/>
                      <a:pt x="166" y="1551"/>
                    </a:cubicBezTo>
                    <a:cubicBezTo>
                      <a:pt x="446" y="1809"/>
                      <a:pt x="663" y="2086"/>
                      <a:pt x="809" y="2376"/>
                    </a:cubicBezTo>
                    <a:cubicBezTo>
                      <a:pt x="875" y="2498"/>
                      <a:pt x="924" y="2630"/>
                      <a:pt x="971" y="2758"/>
                    </a:cubicBezTo>
                    <a:cubicBezTo>
                      <a:pt x="1028" y="2909"/>
                      <a:pt x="1086" y="3068"/>
                      <a:pt x="1172" y="3213"/>
                    </a:cubicBezTo>
                    <a:lnTo>
                      <a:pt x="1173" y="3214"/>
                    </a:lnTo>
                    <a:cubicBezTo>
                      <a:pt x="1207" y="3264"/>
                      <a:pt x="1268" y="3355"/>
                      <a:pt x="1374" y="3368"/>
                    </a:cubicBezTo>
                    <a:cubicBezTo>
                      <a:pt x="1385" y="3370"/>
                      <a:pt x="1396" y="3370"/>
                      <a:pt x="1405" y="3370"/>
                    </a:cubicBezTo>
                    <a:cubicBezTo>
                      <a:pt x="1581" y="3370"/>
                      <a:pt x="1632" y="3179"/>
                      <a:pt x="1663" y="3061"/>
                    </a:cubicBezTo>
                    <a:cubicBezTo>
                      <a:pt x="1667" y="3045"/>
                      <a:pt x="1673" y="3027"/>
                      <a:pt x="1676" y="3013"/>
                    </a:cubicBezTo>
                    <a:cubicBezTo>
                      <a:pt x="1707" y="2917"/>
                      <a:pt x="1736" y="2819"/>
                      <a:pt x="1764" y="2721"/>
                    </a:cubicBezTo>
                    <a:cubicBezTo>
                      <a:pt x="1842" y="2456"/>
                      <a:pt x="1924" y="2181"/>
                      <a:pt x="2040" y="1926"/>
                    </a:cubicBezTo>
                    <a:cubicBezTo>
                      <a:pt x="2042" y="1923"/>
                      <a:pt x="2045" y="1918"/>
                      <a:pt x="2045" y="1915"/>
                    </a:cubicBezTo>
                    <a:cubicBezTo>
                      <a:pt x="2056" y="1866"/>
                      <a:pt x="2113" y="1784"/>
                      <a:pt x="2170" y="1706"/>
                    </a:cubicBezTo>
                    <a:cubicBezTo>
                      <a:pt x="2279" y="1553"/>
                      <a:pt x="2392" y="1394"/>
                      <a:pt x="2348" y="1264"/>
                    </a:cubicBezTo>
                    <a:cubicBezTo>
                      <a:pt x="2329" y="1204"/>
                      <a:pt x="2278" y="1161"/>
                      <a:pt x="2198" y="1136"/>
                    </a:cubicBezTo>
                    <a:cubicBezTo>
                      <a:pt x="1576" y="951"/>
                      <a:pt x="1498" y="629"/>
                      <a:pt x="1436" y="371"/>
                    </a:cubicBezTo>
                    <a:cubicBezTo>
                      <a:pt x="1398" y="210"/>
                      <a:pt x="1360" y="57"/>
                      <a:pt x="1189" y="6"/>
                    </a:cubicBezTo>
                    <a:cubicBezTo>
                      <a:pt x="1186" y="6"/>
                      <a:pt x="1185" y="3"/>
                      <a:pt x="1181" y="3"/>
                    </a:cubicBezTo>
                    <a:cubicBezTo>
                      <a:pt x="1169" y="2"/>
                      <a:pt x="1157" y="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7"/>
              <p:cNvSpPr/>
              <p:nvPr/>
            </p:nvSpPr>
            <p:spPr>
              <a:xfrm>
                <a:off x="5402684" y="2527477"/>
                <a:ext cx="116775" cy="202825"/>
              </a:xfrm>
              <a:custGeom>
                <a:avLst/>
                <a:gdLst/>
                <a:ahLst/>
                <a:cxnLst/>
                <a:rect l="l" t="t" r="r" b="b"/>
                <a:pathLst>
                  <a:path w="2528" h="4371" extrusionOk="0">
                    <a:moveTo>
                      <a:pt x="1078" y="1016"/>
                    </a:moveTo>
                    <a:lnTo>
                      <a:pt x="1079" y="1019"/>
                    </a:lnTo>
                    <a:cubicBezTo>
                      <a:pt x="1091" y="1040"/>
                      <a:pt x="1101" y="1061"/>
                      <a:pt x="1113" y="1083"/>
                    </a:cubicBezTo>
                    <a:lnTo>
                      <a:pt x="1114" y="1086"/>
                    </a:lnTo>
                    <a:cubicBezTo>
                      <a:pt x="1127" y="1107"/>
                      <a:pt x="1139" y="1129"/>
                      <a:pt x="1152" y="1150"/>
                    </a:cubicBezTo>
                    <a:cubicBezTo>
                      <a:pt x="1382" y="1499"/>
                      <a:pt x="1766" y="1689"/>
                      <a:pt x="2070" y="1789"/>
                    </a:cubicBezTo>
                    <a:cubicBezTo>
                      <a:pt x="1766" y="2317"/>
                      <a:pt x="1581" y="2746"/>
                      <a:pt x="1467" y="3168"/>
                    </a:cubicBezTo>
                    <a:cubicBezTo>
                      <a:pt x="1457" y="3212"/>
                      <a:pt x="1445" y="3254"/>
                      <a:pt x="1436" y="3298"/>
                    </a:cubicBezTo>
                    <a:cubicBezTo>
                      <a:pt x="1435" y="3307"/>
                      <a:pt x="1432" y="3318"/>
                      <a:pt x="1430" y="3327"/>
                    </a:cubicBezTo>
                    <a:cubicBezTo>
                      <a:pt x="1423" y="3359"/>
                      <a:pt x="1416" y="3393"/>
                      <a:pt x="1411" y="3425"/>
                    </a:cubicBezTo>
                    <a:lnTo>
                      <a:pt x="1411" y="3429"/>
                    </a:lnTo>
                    <a:cubicBezTo>
                      <a:pt x="1289" y="3082"/>
                      <a:pt x="1162" y="2798"/>
                      <a:pt x="1021" y="2550"/>
                    </a:cubicBezTo>
                    <a:cubicBezTo>
                      <a:pt x="906" y="2351"/>
                      <a:pt x="786" y="2176"/>
                      <a:pt x="651" y="2017"/>
                    </a:cubicBezTo>
                    <a:lnTo>
                      <a:pt x="648" y="2011"/>
                    </a:lnTo>
                    <a:lnTo>
                      <a:pt x="642" y="2004"/>
                    </a:lnTo>
                    <a:cubicBezTo>
                      <a:pt x="619" y="1979"/>
                      <a:pt x="595" y="1951"/>
                      <a:pt x="571" y="1926"/>
                    </a:cubicBezTo>
                    <a:cubicBezTo>
                      <a:pt x="785" y="1693"/>
                      <a:pt x="952" y="1395"/>
                      <a:pt x="1078" y="1016"/>
                    </a:cubicBezTo>
                    <a:close/>
                    <a:moveTo>
                      <a:pt x="1082" y="1"/>
                    </a:moveTo>
                    <a:cubicBezTo>
                      <a:pt x="1062" y="1"/>
                      <a:pt x="1041" y="4"/>
                      <a:pt x="1019" y="10"/>
                    </a:cubicBezTo>
                    <a:cubicBezTo>
                      <a:pt x="1015" y="10"/>
                      <a:pt x="1014" y="11"/>
                      <a:pt x="1011" y="13"/>
                    </a:cubicBezTo>
                    <a:cubicBezTo>
                      <a:pt x="855" y="84"/>
                      <a:pt x="811" y="265"/>
                      <a:pt x="772" y="422"/>
                    </a:cubicBezTo>
                    <a:cubicBezTo>
                      <a:pt x="753" y="500"/>
                      <a:pt x="735" y="573"/>
                      <a:pt x="708" y="626"/>
                    </a:cubicBezTo>
                    <a:lnTo>
                      <a:pt x="706" y="632"/>
                    </a:lnTo>
                    <a:cubicBezTo>
                      <a:pt x="686" y="683"/>
                      <a:pt x="667" y="736"/>
                      <a:pt x="649" y="790"/>
                    </a:cubicBezTo>
                    <a:cubicBezTo>
                      <a:pt x="527" y="1125"/>
                      <a:pt x="400" y="1470"/>
                      <a:pt x="168" y="1749"/>
                    </a:cubicBezTo>
                    <a:cubicBezTo>
                      <a:pt x="91" y="1775"/>
                      <a:pt x="36" y="1842"/>
                      <a:pt x="18" y="1928"/>
                    </a:cubicBezTo>
                    <a:cubicBezTo>
                      <a:pt x="1" y="2023"/>
                      <a:pt x="36" y="2113"/>
                      <a:pt x="109" y="2164"/>
                    </a:cubicBezTo>
                    <a:cubicBezTo>
                      <a:pt x="146" y="2192"/>
                      <a:pt x="183" y="2227"/>
                      <a:pt x="227" y="2276"/>
                    </a:cubicBezTo>
                    <a:cubicBezTo>
                      <a:pt x="434" y="2531"/>
                      <a:pt x="627" y="2833"/>
                      <a:pt x="834" y="3225"/>
                    </a:cubicBezTo>
                    <a:cubicBezTo>
                      <a:pt x="964" y="3480"/>
                      <a:pt x="1057" y="3758"/>
                      <a:pt x="1148" y="4030"/>
                    </a:cubicBezTo>
                    <a:lnTo>
                      <a:pt x="1153" y="4047"/>
                    </a:lnTo>
                    <a:cubicBezTo>
                      <a:pt x="1197" y="4172"/>
                      <a:pt x="1255" y="4346"/>
                      <a:pt x="1430" y="4369"/>
                    </a:cubicBezTo>
                    <a:lnTo>
                      <a:pt x="1435" y="4369"/>
                    </a:lnTo>
                    <a:cubicBezTo>
                      <a:pt x="1442" y="4369"/>
                      <a:pt x="1449" y="4371"/>
                      <a:pt x="1457" y="4371"/>
                    </a:cubicBezTo>
                    <a:cubicBezTo>
                      <a:pt x="1649" y="4371"/>
                      <a:pt x="1697" y="4150"/>
                      <a:pt x="1722" y="4030"/>
                    </a:cubicBezTo>
                    <a:lnTo>
                      <a:pt x="1726" y="4012"/>
                    </a:lnTo>
                    <a:cubicBezTo>
                      <a:pt x="1761" y="3846"/>
                      <a:pt x="1805" y="3678"/>
                      <a:pt x="1846" y="3517"/>
                    </a:cubicBezTo>
                    <a:lnTo>
                      <a:pt x="1871" y="3422"/>
                    </a:lnTo>
                    <a:cubicBezTo>
                      <a:pt x="1970" y="3027"/>
                      <a:pt x="2099" y="2562"/>
                      <a:pt x="2315" y="2101"/>
                    </a:cubicBezTo>
                    <a:lnTo>
                      <a:pt x="2316" y="2098"/>
                    </a:lnTo>
                    <a:cubicBezTo>
                      <a:pt x="2333" y="2059"/>
                      <a:pt x="2359" y="2017"/>
                      <a:pt x="2384" y="1973"/>
                    </a:cubicBezTo>
                    <a:cubicBezTo>
                      <a:pt x="2451" y="1858"/>
                      <a:pt x="2528" y="1730"/>
                      <a:pt x="2483" y="1584"/>
                    </a:cubicBezTo>
                    <a:cubicBezTo>
                      <a:pt x="2464" y="1508"/>
                      <a:pt x="2389" y="1462"/>
                      <a:pt x="2327" y="1448"/>
                    </a:cubicBezTo>
                    <a:cubicBezTo>
                      <a:pt x="1831" y="1339"/>
                      <a:pt x="1452" y="895"/>
                      <a:pt x="1314" y="259"/>
                    </a:cubicBezTo>
                    <a:cubicBezTo>
                      <a:pt x="1302" y="163"/>
                      <a:pt x="1255" y="78"/>
                      <a:pt x="1193" y="35"/>
                    </a:cubicBezTo>
                    <a:cubicBezTo>
                      <a:pt x="1159" y="12"/>
                      <a:pt x="1122"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7"/>
              <p:cNvSpPr/>
              <p:nvPr/>
            </p:nvSpPr>
            <p:spPr>
              <a:xfrm>
                <a:off x="5268630" y="2685107"/>
                <a:ext cx="100838" cy="150298"/>
              </a:xfrm>
              <a:custGeom>
                <a:avLst/>
                <a:gdLst/>
                <a:ahLst/>
                <a:cxnLst/>
                <a:rect l="l" t="t" r="r" b="b"/>
                <a:pathLst>
                  <a:path w="2183" h="3239" extrusionOk="0">
                    <a:moveTo>
                      <a:pt x="915" y="724"/>
                    </a:moveTo>
                    <a:cubicBezTo>
                      <a:pt x="1087" y="1039"/>
                      <a:pt x="1402" y="1250"/>
                      <a:pt x="1724" y="1440"/>
                    </a:cubicBezTo>
                    <a:cubicBezTo>
                      <a:pt x="1544" y="1797"/>
                      <a:pt x="1410" y="2154"/>
                      <a:pt x="1329" y="2510"/>
                    </a:cubicBezTo>
                    <a:cubicBezTo>
                      <a:pt x="1139" y="2081"/>
                      <a:pt x="921" y="1769"/>
                      <a:pt x="645" y="1536"/>
                    </a:cubicBezTo>
                    <a:lnTo>
                      <a:pt x="642" y="1533"/>
                    </a:lnTo>
                    <a:cubicBezTo>
                      <a:pt x="623" y="1517"/>
                      <a:pt x="603" y="1500"/>
                      <a:pt x="584" y="1484"/>
                    </a:cubicBezTo>
                    <a:cubicBezTo>
                      <a:pt x="766" y="1277"/>
                      <a:pt x="836" y="1014"/>
                      <a:pt x="906" y="759"/>
                    </a:cubicBezTo>
                    <a:cubicBezTo>
                      <a:pt x="910" y="748"/>
                      <a:pt x="913" y="735"/>
                      <a:pt x="915" y="724"/>
                    </a:cubicBezTo>
                    <a:close/>
                    <a:moveTo>
                      <a:pt x="879" y="0"/>
                    </a:moveTo>
                    <a:cubicBezTo>
                      <a:pt x="739" y="0"/>
                      <a:pt x="699" y="144"/>
                      <a:pt x="674" y="230"/>
                    </a:cubicBezTo>
                    <a:cubicBezTo>
                      <a:pt x="667" y="256"/>
                      <a:pt x="660" y="280"/>
                      <a:pt x="652" y="300"/>
                    </a:cubicBezTo>
                    <a:lnTo>
                      <a:pt x="651" y="305"/>
                    </a:lnTo>
                    <a:cubicBezTo>
                      <a:pt x="581" y="529"/>
                      <a:pt x="498" y="742"/>
                      <a:pt x="387" y="979"/>
                    </a:cubicBezTo>
                    <a:cubicBezTo>
                      <a:pt x="325" y="1111"/>
                      <a:pt x="230" y="1258"/>
                      <a:pt x="141" y="1366"/>
                    </a:cubicBezTo>
                    <a:cubicBezTo>
                      <a:pt x="81" y="1420"/>
                      <a:pt x="1" y="1539"/>
                      <a:pt x="33" y="1634"/>
                    </a:cubicBezTo>
                    <a:cubicBezTo>
                      <a:pt x="45" y="1664"/>
                      <a:pt x="75" y="1714"/>
                      <a:pt x="164" y="1724"/>
                    </a:cubicBezTo>
                    <a:cubicBezTo>
                      <a:pt x="457" y="1927"/>
                      <a:pt x="698" y="2234"/>
                      <a:pt x="925" y="2692"/>
                    </a:cubicBezTo>
                    <a:cubicBezTo>
                      <a:pt x="926" y="2693"/>
                      <a:pt x="926" y="2695"/>
                      <a:pt x="928" y="2698"/>
                    </a:cubicBezTo>
                    <a:cubicBezTo>
                      <a:pt x="956" y="2738"/>
                      <a:pt x="980" y="2795"/>
                      <a:pt x="1007" y="2858"/>
                    </a:cubicBezTo>
                    <a:cubicBezTo>
                      <a:pt x="1075" y="3018"/>
                      <a:pt x="1161" y="3216"/>
                      <a:pt x="1358" y="3238"/>
                    </a:cubicBezTo>
                    <a:lnTo>
                      <a:pt x="1371" y="3238"/>
                    </a:lnTo>
                    <a:cubicBezTo>
                      <a:pt x="1578" y="3211"/>
                      <a:pt x="1616" y="3007"/>
                      <a:pt x="1648" y="2843"/>
                    </a:cubicBezTo>
                    <a:cubicBezTo>
                      <a:pt x="1658" y="2781"/>
                      <a:pt x="1670" y="2722"/>
                      <a:pt x="1687" y="2679"/>
                    </a:cubicBezTo>
                    <a:cubicBezTo>
                      <a:pt x="1690" y="2677"/>
                      <a:pt x="1690" y="2673"/>
                      <a:pt x="1690" y="2671"/>
                    </a:cubicBezTo>
                    <a:cubicBezTo>
                      <a:pt x="1702" y="2620"/>
                      <a:pt x="1713" y="2569"/>
                      <a:pt x="1727" y="2520"/>
                    </a:cubicBezTo>
                    <a:cubicBezTo>
                      <a:pt x="1795" y="2231"/>
                      <a:pt x="1861" y="1956"/>
                      <a:pt x="1979" y="1682"/>
                    </a:cubicBezTo>
                    <a:lnTo>
                      <a:pt x="1982" y="1679"/>
                    </a:lnTo>
                    <a:cubicBezTo>
                      <a:pt x="1993" y="1644"/>
                      <a:pt x="2019" y="1606"/>
                      <a:pt x="2047" y="1565"/>
                    </a:cubicBezTo>
                    <a:cubicBezTo>
                      <a:pt x="2108" y="1476"/>
                      <a:pt x="2183" y="1364"/>
                      <a:pt x="2116" y="1236"/>
                    </a:cubicBezTo>
                    <a:cubicBezTo>
                      <a:pt x="2114" y="1226"/>
                      <a:pt x="2108" y="1220"/>
                      <a:pt x="2103" y="1214"/>
                    </a:cubicBezTo>
                    <a:cubicBezTo>
                      <a:pt x="2018" y="1150"/>
                      <a:pt x="1923" y="1090"/>
                      <a:pt x="1831" y="1032"/>
                    </a:cubicBezTo>
                    <a:cubicBezTo>
                      <a:pt x="1625" y="901"/>
                      <a:pt x="1409" y="767"/>
                      <a:pt x="1275" y="563"/>
                    </a:cubicBezTo>
                    <a:lnTo>
                      <a:pt x="1270" y="558"/>
                    </a:lnTo>
                    <a:cubicBezTo>
                      <a:pt x="1205" y="475"/>
                      <a:pt x="1165" y="377"/>
                      <a:pt x="1120" y="274"/>
                    </a:cubicBezTo>
                    <a:cubicBezTo>
                      <a:pt x="1091" y="204"/>
                      <a:pt x="1061" y="131"/>
                      <a:pt x="1023" y="63"/>
                    </a:cubicBezTo>
                    <a:cubicBezTo>
                      <a:pt x="1021" y="58"/>
                      <a:pt x="1017" y="54"/>
                      <a:pt x="1014" y="50"/>
                    </a:cubicBezTo>
                    <a:cubicBezTo>
                      <a:pt x="985" y="20"/>
                      <a:pt x="948" y="4"/>
                      <a:pt x="902" y="1"/>
                    </a:cubicBezTo>
                    <a:cubicBezTo>
                      <a:pt x="894" y="1"/>
                      <a:pt x="886" y="0"/>
                      <a:pt x="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47"/>
              <p:cNvSpPr/>
              <p:nvPr/>
            </p:nvSpPr>
            <p:spPr>
              <a:xfrm>
                <a:off x="5708947" y="2224792"/>
                <a:ext cx="79220" cy="85613"/>
              </a:xfrm>
              <a:custGeom>
                <a:avLst/>
                <a:gdLst/>
                <a:ahLst/>
                <a:cxnLst/>
                <a:rect l="l" t="t" r="r" b="b"/>
                <a:pathLst>
                  <a:path w="1715" h="1845" extrusionOk="0">
                    <a:moveTo>
                      <a:pt x="844" y="416"/>
                    </a:moveTo>
                    <a:cubicBezTo>
                      <a:pt x="939" y="638"/>
                      <a:pt x="1130" y="784"/>
                      <a:pt x="1276" y="867"/>
                    </a:cubicBezTo>
                    <a:cubicBezTo>
                      <a:pt x="1155" y="990"/>
                      <a:pt x="1066" y="1160"/>
                      <a:pt x="1007" y="1369"/>
                    </a:cubicBezTo>
                    <a:cubicBezTo>
                      <a:pt x="929" y="1323"/>
                      <a:pt x="833" y="1294"/>
                      <a:pt x="729" y="1283"/>
                    </a:cubicBezTo>
                    <a:cubicBezTo>
                      <a:pt x="710" y="1282"/>
                      <a:pt x="693" y="1281"/>
                      <a:pt x="674" y="1281"/>
                    </a:cubicBezTo>
                    <a:cubicBezTo>
                      <a:pt x="598" y="1281"/>
                      <a:pt x="527" y="1301"/>
                      <a:pt x="455" y="1320"/>
                    </a:cubicBezTo>
                    <a:cubicBezTo>
                      <a:pt x="499" y="1126"/>
                      <a:pt x="502" y="926"/>
                      <a:pt x="460" y="747"/>
                    </a:cubicBezTo>
                    <a:cubicBezTo>
                      <a:pt x="484" y="737"/>
                      <a:pt x="509" y="728"/>
                      <a:pt x="534" y="715"/>
                    </a:cubicBezTo>
                    <a:cubicBezTo>
                      <a:pt x="662" y="648"/>
                      <a:pt x="758" y="531"/>
                      <a:pt x="844" y="416"/>
                    </a:cubicBezTo>
                    <a:close/>
                    <a:moveTo>
                      <a:pt x="867" y="1"/>
                    </a:moveTo>
                    <a:cubicBezTo>
                      <a:pt x="793" y="1"/>
                      <a:pt x="727" y="49"/>
                      <a:pt x="666" y="139"/>
                    </a:cubicBezTo>
                    <a:lnTo>
                      <a:pt x="607" y="205"/>
                    </a:lnTo>
                    <a:cubicBezTo>
                      <a:pt x="503" y="320"/>
                      <a:pt x="397" y="437"/>
                      <a:pt x="251" y="466"/>
                    </a:cubicBezTo>
                    <a:cubicBezTo>
                      <a:pt x="231" y="463"/>
                      <a:pt x="213" y="461"/>
                      <a:pt x="195" y="461"/>
                    </a:cubicBezTo>
                    <a:cubicBezTo>
                      <a:pt x="139" y="461"/>
                      <a:pt x="96" y="478"/>
                      <a:pt x="67" y="511"/>
                    </a:cubicBezTo>
                    <a:cubicBezTo>
                      <a:pt x="0" y="587"/>
                      <a:pt x="31" y="708"/>
                      <a:pt x="62" y="827"/>
                    </a:cubicBezTo>
                    <a:cubicBezTo>
                      <a:pt x="79" y="888"/>
                      <a:pt x="95" y="953"/>
                      <a:pt x="91" y="992"/>
                    </a:cubicBezTo>
                    <a:lnTo>
                      <a:pt x="91" y="998"/>
                    </a:lnTo>
                    <a:cubicBezTo>
                      <a:pt x="98" y="1119"/>
                      <a:pt x="94" y="1282"/>
                      <a:pt x="89" y="1426"/>
                    </a:cubicBezTo>
                    <a:cubicBezTo>
                      <a:pt x="89" y="1434"/>
                      <a:pt x="88" y="1441"/>
                      <a:pt x="88" y="1448"/>
                    </a:cubicBezTo>
                    <a:cubicBezTo>
                      <a:pt x="79" y="1524"/>
                      <a:pt x="66" y="1640"/>
                      <a:pt x="167" y="1697"/>
                    </a:cubicBezTo>
                    <a:cubicBezTo>
                      <a:pt x="195" y="1715"/>
                      <a:pt x="225" y="1721"/>
                      <a:pt x="253" y="1721"/>
                    </a:cubicBezTo>
                    <a:cubicBezTo>
                      <a:pt x="289" y="1721"/>
                      <a:pt x="322" y="1711"/>
                      <a:pt x="343" y="1703"/>
                    </a:cubicBezTo>
                    <a:cubicBezTo>
                      <a:pt x="414" y="1683"/>
                      <a:pt x="486" y="1673"/>
                      <a:pt x="557" y="1673"/>
                    </a:cubicBezTo>
                    <a:cubicBezTo>
                      <a:pt x="713" y="1673"/>
                      <a:pt x="864" y="1720"/>
                      <a:pt x="987" y="1807"/>
                    </a:cubicBezTo>
                    <a:cubicBezTo>
                      <a:pt x="1022" y="1833"/>
                      <a:pt x="1063" y="1845"/>
                      <a:pt x="1101" y="1845"/>
                    </a:cubicBezTo>
                    <a:cubicBezTo>
                      <a:pt x="1123" y="1845"/>
                      <a:pt x="1146" y="1842"/>
                      <a:pt x="1166" y="1833"/>
                    </a:cubicBezTo>
                    <a:cubicBezTo>
                      <a:pt x="1223" y="1808"/>
                      <a:pt x="1261" y="1757"/>
                      <a:pt x="1274" y="1694"/>
                    </a:cubicBezTo>
                    <a:cubicBezTo>
                      <a:pt x="1318" y="1531"/>
                      <a:pt x="1384" y="1355"/>
                      <a:pt x="1458" y="1199"/>
                    </a:cubicBezTo>
                    <a:cubicBezTo>
                      <a:pt x="1459" y="1195"/>
                      <a:pt x="1459" y="1193"/>
                      <a:pt x="1461" y="1189"/>
                    </a:cubicBezTo>
                    <a:cubicBezTo>
                      <a:pt x="1474" y="1145"/>
                      <a:pt x="1522" y="1093"/>
                      <a:pt x="1567" y="1043"/>
                    </a:cubicBezTo>
                    <a:cubicBezTo>
                      <a:pt x="1640" y="963"/>
                      <a:pt x="1714" y="881"/>
                      <a:pt x="1698" y="788"/>
                    </a:cubicBezTo>
                    <a:cubicBezTo>
                      <a:pt x="1687" y="730"/>
                      <a:pt x="1646" y="683"/>
                      <a:pt x="1569" y="641"/>
                    </a:cubicBezTo>
                    <a:cubicBezTo>
                      <a:pt x="1443" y="566"/>
                      <a:pt x="1303" y="480"/>
                      <a:pt x="1213" y="354"/>
                    </a:cubicBezTo>
                    <a:lnTo>
                      <a:pt x="1204" y="339"/>
                    </a:lnTo>
                    <a:cubicBezTo>
                      <a:pt x="1126" y="198"/>
                      <a:pt x="1019" y="5"/>
                      <a:pt x="870" y="1"/>
                    </a:cubicBezTo>
                    <a:cubicBezTo>
                      <a:pt x="869" y="1"/>
                      <a:pt x="868" y="1"/>
                      <a:pt x="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47"/>
              <p:cNvSpPr/>
              <p:nvPr/>
            </p:nvSpPr>
            <p:spPr>
              <a:xfrm>
                <a:off x="5729595" y="1773665"/>
                <a:ext cx="648635" cy="292243"/>
              </a:xfrm>
              <a:custGeom>
                <a:avLst/>
                <a:gdLst/>
                <a:ahLst/>
                <a:cxnLst/>
                <a:rect l="l" t="t" r="r" b="b"/>
                <a:pathLst>
                  <a:path w="14042" h="6298" extrusionOk="0">
                    <a:moveTo>
                      <a:pt x="5027" y="1449"/>
                    </a:moveTo>
                    <a:lnTo>
                      <a:pt x="5027" y="1449"/>
                    </a:lnTo>
                    <a:cubicBezTo>
                      <a:pt x="5245" y="1462"/>
                      <a:pt x="5449" y="1471"/>
                      <a:pt x="5648" y="1474"/>
                    </a:cubicBezTo>
                    <a:cubicBezTo>
                      <a:pt x="5513" y="1611"/>
                      <a:pt x="5433" y="1770"/>
                      <a:pt x="5414" y="1945"/>
                    </a:cubicBezTo>
                    <a:cubicBezTo>
                      <a:pt x="5389" y="1926"/>
                      <a:pt x="5363" y="1907"/>
                      <a:pt x="5335" y="1882"/>
                    </a:cubicBezTo>
                    <a:cubicBezTo>
                      <a:pt x="5326" y="1875"/>
                      <a:pt x="5319" y="1868"/>
                      <a:pt x="5310" y="1860"/>
                    </a:cubicBezTo>
                    <a:cubicBezTo>
                      <a:pt x="5210" y="1757"/>
                      <a:pt x="5078" y="1608"/>
                      <a:pt x="5027" y="1449"/>
                    </a:cubicBezTo>
                    <a:close/>
                    <a:moveTo>
                      <a:pt x="7587" y="1376"/>
                    </a:moveTo>
                    <a:cubicBezTo>
                      <a:pt x="7454" y="1561"/>
                      <a:pt x="7371" y="1793"/>
                      <a:pt x="7352" y="2034"/>
                    </a:cubicBezTo>
                    <a:cubicBezTo>
                      <a:pt x="7017" y="1853"/>
                      <a:pt x="6811" y="1656"/>
                      <a:pt x="6737" y="1448"/>
                    </a:cubicBezTo>
                    <a:cubicBezTo>
                      <a:pt x="7007" y="1429"/>
                      <a:pt x="7286" y="1406"/>
                      <a:pt x="7587" y="1376"/>
                    </a:cubicBezTo>
                    <a:close/>
                    <a:moveTo>
                      <a:pt x="6427" y="1464"/>
                    </a:moveTo>
                    <a:cubicBezTo>
                      <a:pt x="6428" y="1477"/>
                      <a:pt x="6431" y="1489"/>
                      <a:pt x="6431" y="1500"/>
                    </a:cubicBezTo>
                    <a:lnTo>
                      <a:pt x="6431" y="1503"/>
                    </a:lnTo>
                    <a:cubicBezTo>
                      <a:pt x="6478" y="1819"/>
                      <a:pt x="6718" y="2029"/>
                      <a:pt x="6944" y="2171"/>
                    </a:cubicBezTo>
                    <a:cubicBezTo>
                      <a:pt x="6566" y="2252"/>
                      <a:pt x="6316" y="2456"/>
                      <a:pt x="6231" y="2748"/>
                    </a:cubicBezTo>
                    <a:cubicBezTo>
                      <a:pt x="6040" y="2595"/>
                      <a:pt x="5841" y="2420"/>
                      <a:pt x="5753" y="2191"/>
                    </a:cubicBezTo>
                    <a:cubicBezTo>
                      <a:pt x="5739" y="2149"/>
                      <a:pt x="5728" y="2105"/>
                      <a:pt x="5726" y="2061"/>
                    </a:cubicBezTo>
                    <a:cubicBezTo>
                      <a:pt x="5707" y="1828"/>
                      <a:pt x="5841" y="1589"/>
                      <a:pt x="6053" y="1478"/>
                    </a:cubicBezTo>
                    <a:lnTo>
                      <a:pt x="6056" y="1475"/>
                    </a:lnTo>
                    <a:lnTo>
                      <a:pt x="6163" y="1475"/>
                    </a:lnTo>
                    <a:cubicBezTo>
                      <a:pt x="6214" y="1474"/>
                      <a:pt x="6265" y="1471"/>
                      <a:pt x="6316" y="1468"/>
                    </a:cubicBezTo>
                    <a:cubicBezTo>
                      <a:pt x="6352" y="1467"/>
                      <a:pt x="6389" y="1465"/>
                      <a:pt x="6427" y="1464"/>
                    </a:cubicBezTo>
                    <a:close/>
                    <a:moveTo>
                      <a:pt x="8983" y="1226"/>
                    </a:moveTo>
                    <a:lnTo>
                      <a:pt x="8983" y="1226"/>
                    </a:lnTo>
                    <a:cubicBezTo>
                      <a:pt x="8483" y="1661"/>
                      <a:pt x="8108" y="2223"/>
                      <a:pt x="7913" y="2841"/>
                    </a:cubicBezTo>
                    <a:cubicBezTo>
                      <a:pt x="7751" y="2625"/>
                      <a:pt x="7677" y="2388"/>
                      <a:pt x="7702" y="2144"/>
                    </a:cubicBezTo>
                    <a:cubicBezTo>
                      <a:pt x="7732" y="1844"/>
                      <a:pt x="7918" y="1543"/>
                      <a:pt x="8206" y="1314"/>
                    </a:cubicBezTo>
                    <a:cubicBezTo>
                      <a:pt x="8420" y="1292"/>
                      <a:pt x="8636" y="1267"/>
                      <a:pt x="8846" y="1244"/>
                    </a:cubicBezTo>
                    <a:lnTo>
                      <a:pt x="8983" y="1226"/>
                    </a:lnTo>
                    <a:close/>
                    <a:moveTo>
                      <a:pt x="7241" y="2418"/>
                    </a:moveTo>
                    <a:cubicBezTo>
                      <a:pt x="7278" y="2418"/>
                      <a:pt x="7313" y="2420"/>
                      <a:pt x="7351" y="2424"/>
                    </a:cubicBezTo>
                    <a:lnTo>
                      <a:pt x="7375" y="2424"/>
                    </a:lnTo>
                    <a:cubicBezTo>
                      <a:pt x="7378" y="2430"/>
                      <a:pt x="7378" y="2436"/>
                      <a:pt x="7380" y="2443"/>
                    </a:cubicBezTo>
                    <a:lnTo>
                      <a:pt x="7380" y="2446"/>
                    </a:lnTo>
                    <a:lnTo>
                      <a:pt x="7380" y="2448"/>
                    </a:lnTo>
                    <a:cubicBezTo>
                      <a:pt x="7381" y="2455"/>
                      <a:pt x="7383" y="2464"/>
                      <a:pt x="7386" y="2471"/>
                    </a:cubicBezTo>
                    <a:cubicBezTo>
                      <a:pt x="7386" y="2472"/>
                      <a:pt x="7387" y="2475"/>
                      <a:pt x="7387" y="2478"/>
                    </a:cubicBezTo>
                    <a:cubicBezTo>
                      <a:pt x="7461" y="2672"/>
                      <a:pt x="7560" y="2856"/>
                      <a:pt x="7648" y="3004"/>
                    </a:cubicBezTo>
                    <a:cubicBezTo>
                      <a:pt x="7203" y="3090"/>
                      <a:pt x="6899" y="3287"/>
                      <a:pt x="6788" y="3558"/>
                    </a:cubicBezTo>
                    <a:cubicBezTo>
                      <a:pt x="6749" y="3519"/>
                      <a:pt x="6715" y="3476"/>
                      <a:pt x="6690" y="3430"/>
                    </a:cubicBezTo>
                    <a:cubicBezTo>
                      <a:pt x="6689" y="3425"/>
                      <a:pt x="6687" y="3424"/>
                      <a:pt x="6686" y="3420"/>
                    </a:cubicBezTo>
                    <a:cubicBezTo>
                      <a:pt x="6523" y="3204"/>
                      <a:pt x="6470" y="2985"/>
                      <a:pt x="6537" y="2806"/>
                    </a:cubicBezTo>
                    <a:cubicBezTo>
                      <a:pt x="6607" y="2622"/>
                      <a:pt x="6798" y="2491"/>
                      <a:pt x="7074" y="2434"/>
                    </a:cubicBezTo>
                    <a:lnTo>
                      <a:pt x="7075" y="2434"/>
                    </a:lnTo>
                    <a:cubicBezTo>
                      <a:pt x="7120" y="2424"/>
                      <a:pt x="7171" y="2418"/>
                      <a:pt x="7237" y="2418"/>
                    </a:cubicBezTo>
                    <a:close/>
                    <a:moveTo>
                      <a:pt x="5433" y="2300"/>
                    </a:moveTo>
                    <a:cubicBezTo>
                      <a:pt x="5441" y="2302"/>
                      <a:pt x="5452" y="2303"/>
                      <a:pt x="5462" y="2303"/>
                    </a:cubicBezTo>
                    <a:cubicBezTo>
                      <a:pt x="5543" y="2539"/>
                      <a:pt x="5721" y="2770"/>
                      <a:pt x="5969" y="2961"/>
                    </a:cubicBezTo>
                    <a:cubicBezTo>
                      <a:pt x="5612" y="3076"/>
                      <a:pt x="5352" y="3316"/>
                      <a:pt x="5258" y="3615"/>
                    </a:cubicBezTo>
                    <a:cubicBezTo>
                      <a:pt x="5250" y="3609"/>
                      <a:pt x="5243" y="3603"/>
                      <a:pt x="5237" y="3599"/>
                    </a:cubicBezTo>
                    <a:cubicBezTo>
                      <a:pt x="5211" y="3579"/>
                      <a:pt x="5186" y="3558"/>
                      <a:pt x="5170" y="3542"/>
                    </a:cubicBezTo>
                    <a:lnTo>
                      <a:pt x="5167" y="3541"/>
                    </a:lnTo>
                    <a:cubicBezTo>
                      <a:pt x="4872" y="3280"/>
                      <a:pt x="4736" y="3045"/>
                      <a:pt x="4767" y="2841"/>
                    </a:cubicBezTo>
                    <a:cubicBezTo>
                      <a:pt x="4793" y="2659"/>
                      <a:pt x="4960" y="2494"/>
                      <a:pt x="5265" y="2356"/>
                    </a:cubicBezTo>
                    <a:cubicBezTo>
                      <a:pt x="5287" y="2347"/>
                      <a:pt x="5309" y="2338"/>
                      <a:pt x="5331" y="2327"/>
                    </a:cubicBezTo>
                    <a:cubicBezTo>
                      <a:pt x="5341" y="2324"/>
                      <a:pt x="5350" y="2321"/>
                      <a:pt x="5361" y="2318"/>
                    </a:cubicBezTo>
                    <a:cubicBezTo>
                      <a:pt x="5385" y="2311"/>
                      <a:pt x="5408" y="2303"/>
                      <a:pt x="5433" y="2300"/>
                    </a:cubicBezTo>
                    <a:close/>
                    <a:moveTo>
                      <a:pt x="7818" y="3325"/>
                    </a:moveTo>
                    <a:lnTo>
                      <a:pt x="7818" y="3325"/>
                    </a:lnTo>
                    <a:cubicBezTo>
                      <a:pt x="7778" y="3694"/>
                      <a:pt x="7797" y="4077"/>
                      <a:pt x="7871" y="4446"/>
                    </a:cubicBezTo>
                    <a:lnTo>
                      <a:pt x="7858" y="4440"/>
                    </a:lnTo>
                    <a:cubicBezTo>
                      <a:pt x="7642" y="4345"/>
                      <a:pt x="7419" y="4247"/>
                      <a:pt x="7259" y="4084"/>
                    </a:cubicBezTo>
                    <a:lnTo>
                      <a:pt x="7249" y="4074"/>
                    </a:lnTo>
                    <a:cubicBezTo>
                      <a:pt x="7235" y="4061"/>
                      <a:pt x="7222" y="4045"/>
                      <a:pt x="7208" y="4030"/>
                    </a:cubicBezTo>
                    <a:lnTo>
                      <a:pt x="7206" y="4029"/>
                    </a:lnTo>
                    <a:cubicBezTo>
                      <a:pt x="7195" y="4014"/>
                      <a:pt x="7183" y="4000"/>
                      <a:pt x="7171" y="3981"/>
                    </a:cubicBezTo>
                    <a:lnTo>
                      <a:pt x="7170" y="3978"/>
                    </a:lnTo>
                    <a:cubicBezTo>
                      <a:pt x="7160" y="3962"/>
                      <a:pt x="7148" y="3944"/>
                      <a:pt x="7138" y="3927"/>
                    </a:cubicBezTo>
                    <a:lnTo>
                      <a:pt x="7135" y="3924"/>
                    </a:lnTo>
                    <a:cubicBezTo>
                      <a:pt x="7094" y="3842"/>
                      <a:pt x="7090" y="3759"/>
                      <a:pt x="7125" y="3676"/>
                    </a:cubicBezTo>
                    <a:cubicBezTo>
                      <a:pt x="7176" y="3558"/>
                      <a:pt x="7302" y="3453"/>
                      <a:pt x="7451" y="3411"/>
                    </a:cubicBezTo>
                    <a:cubicBezTo>
                      <a:pt x="7453" y="3411"/>
                      <a:pt x="7454" y="3409"/>
                      <a:pt x="7457" y="3409"/>
                    </a:cubicBezTo>
                    <a:cubicBezTo>
                      <a:pt x="7521" y="3382"/>
                      <a:pt x="7592" y="3369"/>
                      <a:pt x="7667" y="3356"/>
                    </a:cubicBezTo>
                    <a:cubicBezTo>
                      <a:pt x="7716" y="3347"/>
                      <a:pt x="7767" y="3338"/>
                      <a:pt x="7818" y="3325"/>
                    </a:cubicBezTo>
                    <a:close/>
                    <a:moveTo>
                      <a:pt x="6227" y="3184"/>
                    </a:moveTo>
                    <a:cubicBezTo>
                      <a:pt x="6279" y="3412"/>
                      <a:pt x="6412" y="3646"/>
                      <a:pt x="6609" y="3850"/>
                    </a:cubicBezTo>
                    <a:cubicBezTo>
                      <a:pt x="6316" y="4022"/>
                      <a:pt x="6126" y="4229"/>
                      <a:pt x="6046" y="4468"/>
                    </a:cubicBezTo>
                    <a:cubicBezTo>
                      <a:pt x="5969" y="4424"/>
                      <a:pt x="5899" y="4374"/>
                      <a:pt x="5836" y="4320"/>
                    </a:cubicBezTo>
                    <a:cubicBezTo>
                      <a:pt x="5660" y="4166"/>
                      <a:pt x="5551" y="4000"/>
                      <a:pt x="5530" y="3852"/>
                    </a:cubicBezTo>
                    <a:lnTo>
                      <a:pt x="5530" y="3850"/>
                    </a:lnTo>
                    <a:lnTo>
                      <a:pt x="5530" y="3848"/>
                    </a:lnTo>
                    <a:cubicBezTo>
                      <a:pt x="5530" y="3845"/>
                      <a:pt x="5530" y="3842"/>
                      <a:pt x="5529" y="3839"/>
                    </a:cubicBezTo>
                    <a:cubicBezTo>
                      <a:pt x="5529" y="3835"/>
                      <a:pt x="5529" y="3832"/>
                      <a:pt x="5527" y="3826"/>
                    </a:cubicBezTo>
                    <a:cubicBezTo>
                      <a:pt x="5527" y="3818"/>
                      <a:pt x="5524" y="3809"/>
                      <a:pt x="5524" y="3801"/>
                    </a:cubicBezTo>
                    <a:lnTo>
                      <a:pt x="5524" y="3790"/>
                    </a:lnTo>
                    <a:lnTo>
                      <a:pt x="5524" y="3781"/>
                    </a:lnTo>
                    <a:cubicBezTo>
                      <a:pt x="5524" y="3774"/>
                      <a:pt x="5527" y="3768"/>
                      <a:pt x="5527" y="3761"/>
                    </a:cubicBezTo>
                    <a:lnTo>
                      <a:pt x="5527" y="3759"/>
                    </a:lnTo>
                    <a:cubicBezTo>
                      <a:pt x="5539" y="3664"/>
                      <a:pt x="5590" y="3577"/>
                      <a:pt x="5680" y="3497"/>
                    </a:cubicBezTo>
                    <a:lnTo>
                      <a:pt x="5683" y="3494"/>
                    </a:lnTo>
                    <a:cubicBezTo>
                      <a:pt x="5692" y="3487"/>
                      <a:pt x="5702" y="3478"/>
                      <a:pt x="5712" y="3471"/>
                    </a:cubicBezTo>
                    <a:lnTo>
                      <a:pt x="5714" y="3469"/>
                    </a:lnTo>
                    <a:cubicBezTo>
                      <a:pt x="5727" y="3458"/>
                      <a:pt x="5742" y="3447"/>
                      <a:pt x="5755" y="3439"/>
                    </a:cubicBezTo>
                    <a:cubicBezTo>
                      <a:pt x="5916" y="3313"/>
                      <a:pt x="6071" y="3230"/>
                      <a:pt x="6227" y="3184"/>
                    </a:cubicBezTo>
                    <a:close/>
                    <a:moveTo>
                      <a:pt x="1639" y="721"/>
                    </a:moveTo>
                    <a:lnTo>
                      <a:pt x="1639" y="721"/>
                    </a:lnTo>
                    <a:cubicBezTo>
                      <a:pt x="2554" y="1094"/>
                      <a:pt x="3586" y="1331"/>
                      <a:pt x="4716" y="1427"/>
                    </a:cubicBezTo>
                    <a:cubicBezTo>
                      <a:pt x="4727" y="1720"/>
                      <a:pt x="4956" y="1958"/>
                      <a:pt x="5148" y="2105"/>
                    </a:cubicBezTo>
                    <a:cubicBezTo>
                      <a:pt x="5115" y="2115"/>
                      <a:pt x="5080" y="2127"/>
                      <a:pt x="5048" y="2142"/>
                    </a:cubicBezTo>
                    <a:lnTo>
                      <a:pt x="4998" y="2163"/>
                    </a:lnTo>
                    <a:cubicBezTo>
                      <a:pt x="4625" y="2344"/>
                      <a:pt x="4329" y="2759"/>
                      <a:pt x="4484" y="3207"/>
                    </a:cubicBezTo>
                    <a:cubicBezTo>
                      <a:pt x="4568" y="3444"/>
                      <a:pt x="4751" y="3615"/>
                      <a:pt x="4931" y="3780"/>
                    </a:cubicBezTo>
                    <a:cubicBezTo>
                      <a:pt x="4822" y="3818"/>
                      <a:pt x="4710" y="3869"/>
                      <a:pt x="4608" y="3930"/>
                    </a:cubicBezTo>
                    <a:cubicBezTo>
                      <a:pt x="4453" y="4023"/>
                      <a:pt x="4185" y="4221"/>
                      <a:pt x="4124" y="4504"/>
                    </a:cubicBezTo>
                    <a:cubicBezTo>
                      <a:pt x="4089" y="4657"/>
                      <a:pt x="4124" y="4810"/>
                      <a:pt x="4224" y="4957"/>
                    </a:cubicBezTo>
                    <a:cubicBezTo>
                      <a:pt x="4254" y="5001"/>
                      <a:pt x="4284" y="5045"/>
                      <a:pt x="4316" y="5085"/>
                    </a:cubicBezTo>
                    <a:cubicBezTo>
                      <a:pt x="3550" y="4833"/>
                      <a:pt x="2748" y="4504"/>
                      <a:pt x="1932" y="4103"/>
                    </a:cubicBezTo>
                    <a:cubicBezTo>
                      <a:pt x="1544" y="3912"/>
                      <a:pt x="1135" y="3692"/>
                      <a:pt x="750" y="3380"/>
                    </a:cubicBezTo>
                    <a:cubicBezTo>
                      <a:pt x="1391" y="3351"/>
                      <a:pt x="2050" y="3310"/>
                      <a:pt x="2684" y="3102"/>
                    </a:cubicBezTo>
                    <a:lnTo>
                      <a:pt x="2693" y="3096"/>
                    </a:lnTo>
                    <a:cubicBezTo>
                      <a:pt x="2747" y="3070"/>
                      <a:pt x="2812" y="3058"/>
                      <a:pt x="2879" y="3044"/>
                    </a:cubicBezTo>
                    <a:cubicBezTo>
                      <a:pt x="3012" y="3016"/>
                      <a:pt x="3162" y="2982"/>
                      <a:pt x="3251" y="2856"/>
                    </a:cubicBezTo>
                    <a:lnTo>
                      <a:pt x="3255" y="2850"/>
                    </a:lnTo>
                    <a:cubicBezTo>
                      <a:pt x="3346" y="2679"/>
                      <a:pt x="3254" y="2541"/>
                      <a:pt x="3177" y="2449"/>
                    </a:cubicBezTo>
                    <a:lnTo>
                      <a:pt x="3175" y="2448"/>
                    </a:lnTo>
                    <a:cubicBezTo>
                      <a:pt x="3142" y="2410"/>
                      <a:pt x="3105" y="2375"/>
                      <a:pt x="3072" y="2340"/>
                    </a:cubicBezTo>
                    <a:cubicBezTo>
                      <a:pt x="3032" y="2303"/>
                      <a:pt x="2999" y="2268"/>
                      <a:pt x="2971" y="2235"/>
                    </a:cubicBezTo>
                    <a:lnTo>
                      <a:pt x="2970" y="2230"/>
                    </a:lnTo>
                    <a:cubicBezTo>
                      <a:pt x="2870" y="2123"/>
                      <a:pt x="2768" y="2016"/>
                      <a:pt x="2671" y="1911"/>
                    </a:cubicBezTo>
                    <a:cubicBezTo>
                      <a:pt x="2315" y="1535"/>
                      <a:pt x="1949" y="1145"/>
                      <a:pt x="1639" y="721"/>
                    </a:cubicBezTo>
                    <a:close/>
                    <a:moveTo>
                      <a:pt x="5236" y="4030"/>
                    </a:moveTo>
                    <a:cubicBezTo>
                      <a:pt x="5262" y="4161"/>
                      <a:pt x="5320" y="4285"/>
                      <a:pt x="5412" y="4400"/>
                    </a:cubicBezTo>
                    <a:lnTo>
                      <a:pt x="5418" y="4408"/>
                    </a:lnTo>
                    <a:cubicBezTo>
                      <a:pt x="5422" y="4415"/>
                      <a:pt x="5430" y="4422"/>
                      <a:pt x="5436" y="4430"/>
                    </a:cubicBezTo>
                    <a:cubicBezTo>
                      <a:pt x="5444" y="4440"/>
                      <a:pt x="5456" y="4453"/>
                      <a:pt x="5465" y="4463"/>
                    </a:cubicBezTo>
                    <a:cubicBezTo>
                      <a:pt x="5478" y="4478"/>
                      <a:pt x="5491" y="4491"/>
                      <a:pt x="5505" y="4505"/>
                    </a:cubicBezTo>
                    <a:lnTo>
                      <a:pt x="5523" y="4524"/>
                    </a:lnTo>
                    <a:lnTo>
                      <a:pt x="5532" y="4532"/>
                    </a:lnTo>
                    <a:cubicBezTo>
                      <a:pt x="5536" y="4535"/>
                      <a:pt x="5539" y="4536"/>
                      <a:pt x="5542" y="4540"/>
                    </a:cubicBezTo>
                    <a:cubicBezTo>
                      <a:pt x="5552" y="4549"/>
                      <a:pt x="5561" y="4558"/>
                      <a:pt x="5573" y="4568"/>
                    </a:cubicBezTo>
                    <a:lnTo>
                      <a:pt x="5580" y="4575"/>
                    </a:lnTo>
                    <a:cubicBezTo>
                      <a:pt x="5586" y="4580"/>
                      <a:pt x="5593" y="4584"/>
                      <a:pt x="5597" y="4590"/>
                    </a:cubicBezTo>
                    <a:cubicBezTo>
                      <a:pt x="5331" y="4656"/>
                      <a:pt x="4978" y="4797"/>
                      <a:pt x="4854" y="5110"/>
                    </a:cubicBezTo>
                    <a:cubicBezTo>
                      <a:pt x="4646" y="4985"/>
                      <a:pt x="4504" y="4816"/>
                      <a:pt x="4479" y="4648"/>
                    </a:cubicBezTo>
                    <a:cubicBezTo>
                      <a:pt x="4446" y="4454"/>
                      <a:pt x="4570" y="4284"/>
                      <a:pt x="4828" y="4163"/>
                    </a:cubicBezTo>
                    <a:cubicBezTo>
                      <a:pt x="4923" y="4119"/>
                      <a:pt x="4995" y="4093"/>
                      <a:pt x="5073" y="4073"/>
                    </a:cubicBezTo>
                    <a:cubicBezTo>
                      <a:pt x="5077" y="4073"/>
                      <a:pt x="5080" y="4073"/>
                      <a:pt x="5083" y="4070"/>
                    </a:cubicBezTo>
                    <a:cubicBezTo>
                      <a:pt x="5099" y="4065"/>
                      <a:pt x="5116" y="4061"/>
                      <a:pt x="5135" y="4055"/>
                    </a:cubicBezTo>
                    <a:cubicBezTo>
                      <a:pt x="5146" y="4054"/>
                      <a:pt x="5156" y="4051"/>
                      <a:pt x="5166" y="4049"/>
                    </a:cubicBezTo>
                    <a:cubicBezTo>
                      <a:pt x="5188" y="4043"/>
                      <a:pt x="5211" y="4038"/>
                      <a:pt x="5236" y="4030"/>
                    </a:cubicBezTo>
                    <a:close/>
                    <a:moveTo>
                      <a:pt x="13292" y="935"/>
                    </a:moveTo>
                    <a:lnTo>
                      <a:pt x="13292" y="935"/>
                    </a:lnTo>
                    <a:cubicBezTo>
                      <a:pt x="13555" y="1072"/>
                      <a:pt x="13368" y="1601"/>
                      <a:pt x="13240" y="1952"/>
                    </a:cubicBezTo>
                    <a:cubicBezTo>
                      <a:pt x="13218" y="2012"/>
                      <a:pt x="13198" y="2069"/>
                      <a:pt x="13182" y="2118"/>
                    </a:cubicBezTo>
                    <a:lnTo>
                      <a:pt x="13182" y="2120"/>
                    </a:lnTo>
                    <a:cubicBezTo>
                      <a:pt x="13174" y="2144"/>
                      <a:pt x="13167" y="2165"/>
                      <a:pt x="13161" y="2185"/>
                    </a:cubicBezTo>
                    <a:cubicBezTo>
                      <a:pt x="12832" y="3038"/>
                      <a:pt x="12000" y="5037"/>
                      <a:pt x="11277" y="5459"/>
                    </a:cubicBezTo>
                    <a:cubicBezTo>
                      <a:pt x="11246" y="5441"/>
                      <a:pt x="11214" y="5429"/>
                      <a:pt x="11184" y="5428"/>
                    </a:cubicBezTo>
                    <a:cubicBezTo>
                      <a:pt x="11168" y="5358"/>
                      <a:pt x="11170" y="5282"/>
                      <a:pt x="11173" y="5208"/>
                    </a:cubicBezTo>
                    <a:cubicBezTo>
                      <a:pt x="11176" y="5183"/>
                      <a:pt x="11176" y="5160"/>
                      <a:pt x="11176" y="5136"/>
                    </a:cubicBezTo>
                    <a:lnTo>
                      <a:pt x="11176" y="5135"/>
                    </a:lnTo>
                    <a:cubicBezTo>
                      <a:pt x="11220" y="4626"/>
                      <a:pt x="11354" y="4035"/>
                      <a:pt x="11592" y="3325"/>
                    </a:cubicBezTo>
                    <a:cubicBezTo>
                      <a:pt x="11611" y="3265"/>
                      <a:pt x="11632" y="3204"/>
                      <a:pt x="11657" y="3143"/>
                    </a:cubicBezTo>
                    <a:cubicBezTo>
                      <a:pt x="12011" y="2194"/>
                      <a:pt x="12556" y="1445"/>
                      <a:pt x="13237" y="974"/>
                    </a:cubicBezTo>
                    <a:cubicBezTo>
                      <a:pt x="13240" y="971"/>
                      <a:pt x="13244" y="968"/>
                      <a:pt x="13247" y="967"/>
                    </a:cubicBezTo>
                    <a:cubicBezTo>
                      <a:pt x="13262" y="955"/>
                      <a:pt x="13276" y="946"/>
                      <a:pt x="13292" y="935"/>
                    </a:cubicBezTo>
                    <a:close/>
                    <a:moveTo>
                      <a:pt x="6810" y="4086"/>
                    </a:moveTo>
                    <a:cubicBezTo>
                      <a:pt x="6819" y="4108"/>
                      <a:pt x="6829" y="4126"/>
                      <a:pt x="6842" y="4148"/>
                    </a:cubicBezTo>
                    <a:lnTo>
                      <a:pt x="6843" y="4151"/>
                    </a:lnTo>
                    <a:cubicBezTo>
                      <a:pt x="6849" y="4161"/>
                      <a:pt x="6857" y="4173"/>
                      <a:pt x="6864" y="4183"/>
                    </a:cubicBezTo>
                    <a:cubicBezTo>
                      <a:pt x="6868" y="4189"/>
                      <a:pt x="6871" y="4196"/>
                      <a:pt x="6875" y="4202"/>
                    </a:cubicBezTo>
                    <a:cubicBezTo>
                      <a:pt x="6948" y="4313"/>
                      <a:pt x="7045" y="4415"/>
                      <a:pt x="7164" y="4505"/>
                    </a:cubicBezTo>
                    <a:lnTo>
                      <a:pt x="7168" y="4510"/>
                    </a:lnTo>
                    <a:cubicBezTo>
                      <a:pt x="7286" y="4599"/>
                      <a:pt x="7423" y="4673"/>
                      <a:pt x="7572" y="4736"/>
                    </a:cubicBezTo>
                    <a:cubicBezTo>
                      <a:pt x="7343" y="4838"/>
                      <a:pt x="7109" y="4962"/>
                      <a:pt x="6966" y="5186"/>
                    </a:cubicBezTo>
                    <a:cubicBezTo>
                      <a:pt x="6950" y="5212"/>
                      <a:pt x="6931" y="5240"/>
                      <a:pt x="6913" y="5268"/>
                    </a:cubicBezTo>
                    <a:cubicBezTo>
                      <a:pt x="6862" y="5343"/>
                      <a:pt x="6810" y="5424"/>
                      <a:pt x="6773" y="5510"/>
                    </a:cubicBezTo>
                    <a:lnTo>
                      <a:pt x="6759" y="5495"/>
                    </a:lnTo>
                    <a:cubicBezTo>
                      <a:pt x="6747" y="5485"/>
                      <a:pt x="6737" y="5473"/>
                      <a:pt x="6725" y="5460"/>
                    </a:cubicBezTo>
                    <a:lnTo>
                      <a:pt x="6711" y="5445"/>
                    </a:lnTo>
                    <a:cubicBezTo>
                      <a:pt x="6702" y="5437"/>
                      <a:pt x="6695" y="5428"/>
                      <a:pt x="6686" y="5419"/>
                    </a:cubicBezTo>
                    <a:cubicBezTo>
                      <a:pt x="6470" y="5180"/>
                      <a:pt x="6354" y="4948"/>
                      <a:pt x="6341" y="4728"/>
                    </a:cubicBezTo>
                    <a:lnTo>
                      <a:pt x="6341" y="4727"/>
                    </a:lnTo>
                    <a:cubicBezTo>
                      <a:pt x="6341" y="4712"/>
                      <a:pt x="6339" y="4698"/>
                      <a:pt x="6339" y="4683"/>
                    </a:cubicBezTo>
                    <a:cubicBezTo>
                      <a:pt x="6339" y="4634"/>
                      <a:pt x="6345" y="4586"/>
                      <a:pt x="6355" y="4539"/>
                    </a:cubicBezTo>
                    <a:cubicBezTo>
                      <a:pt x="6355" y="4537"/>
                      <a:pt x="6355" y="4533"/>
                      <a:pt x="6358" y="4532"/>
                    </a:cubicBezTo>
                    <a:cubicBezTo>
                      <a:pt x="6362" y="4473"/>
                      <a:pt x="6380" y="4424"/>
                      <a:pt x="6405" y="4380"/>
                    </a:cubicBezTo>
                    <a:cubicBezTo>
                      <a:pt x="6411" y="4377"/>
                      <a:pt x="6416" y="4371"/>
                      <a:pt x="6419" y="4365"/>
                    </a:cubicBezTo>
                    <a:cubicBezTo>
                      <a:pt x="6494" y="4258"/>
                      <a:pt x="6628" y="4185"/>
                      <a:pt x="6754" y="4116"/>
                    </a:cubicBezTo>
                    <a:cubicBezTo>
                      <a:pt x="6773" y="4105"/>
                      <a:pt x="6791" y="4096"/>
                      <a:pt x="6810" y="4086"/>
                    </a:cubicBezTo>
                    <a:close/>
                    <a:moveTo>
                      <a:pt x="5849" y="4812"/>
                    </a:moveTo>
                    <a:cubicBezTo>
                      <a:pt x="5894" y="4812"/>
                      <a:pt x="5940" y="4816"/>
                      <a:pt x="5986" y="4825"/>
                    </a:cubicBezTo>
                    <a:cubicBezTo>
                      <a:pt x="5994" y="4826"/>
                      <a:pt x="6002" y="4830"/>
                      <a:pt x="6010" y="4830"/>
                    </a:cubicBezTo>
                    <a:cubicBezTo>
                      <a:pt x="6033" y="5077"/>
                      <a:pt x="6157" y="5332"/>
                      <a:pt x="6373" y="5577"/>
                    </a:cubicBezTo>
                    <a:cubicBezTo>
                      <a:pt x="5966" y="5514"/>
                      <a:pt x="5552" y="5426"/>
                      <a:pt x="5138" y="5319"/>
                    </a:cubicBezTo>
                    <a:cubicBezTo>
                      <a:pt x="5146" y="5303"/>
                      <a:pt x="5153" y="5282"/>
                      <a:pt x="5160" y="5262"/>
                    </a:cubicBezTo>
                    <a:cubicBezTo>
                      <a:pt x="5170" y="5237"/>
                      <a:pt x="5178" y="5211"/>
                      <a:pt x="5188" y="5193"/>
                    </a:cubicBezTo>
                    <a:lnTo>
                      <a:pt x="5189" y="5189"/>
                    </a:lnTo>
                    <a:cubicBezTo>
                      <a:pt x="5284" y="4991"/>
                      <a:pt x="5549" y="4812"/>
                      <a:pt x="5849" y="4812"/>
                    </a:cubicBezTo>
                    <a:close/>
                    <a:moveTo>
                      <a:pt x="12516" y="913"/>
                    </a:moveTo>
                    <a:cubicBezTo>
                      <a:pt x="12488" y="935"/>
                      <a:pt x="12460" y="955"/>
                      <a:pt x="12435" y="978"/>
                    </a:cubicBezTo>
                    <a:lnTo>
                      <a:pt x="12425" y="986"/>
                    </a:lnTo>
                    <a:cubicBezTo>
                      <a:pt x="12409" y="1000"/>
                      <a:pt x="12393" y="1015"/>
                      <a:pt x="12374" y="1030"/>
                    </a:cubicBezTo>
                    <a:lnTo>
                      <a:pt x="12366" y="1040"/>
                    </a:lnTo>
                    <a:cubicBezTo>
                      <a:pt x="12358" y="1044"/>
                      <a:pt x="12351" y="1051"/>
                      <a:pt x="12345" y="1057"/>
                    </a:cubicBezTo>
                    <a:cubicBezTo>
                      <a:pt x="12335" y="1069"/>
                      <a:pt x="12322" y="1079"/>
                      <a:pt x="12312" y="1088"/>
                    </a:cubicBezTo>
                    <a:cubicBezTo>
                      <a:pt x="12297" y="1102"/>
                      <a:pt x="12280" y="1115"/>
                      <a:pt x="12265" y="1130"/>
                    </a:cubicBezTo>
                    <a:lnTo>
                      <a:pt x="12246" y="1150"/>
                    </a:lnTo>
                    <a:lnTo>
                      <a:pt x="12243" y="1152"/>
                    </a:lnTo>
                    <a:cubicBezTo>
                      <a:pt x="12224" y="1171"/>
                      <a:pt x="12205" y="1190"/>
                      <a:pt x="12188" y="1209"/>
                    </a:cubicBezTo>
                    <a:lnTo>
                      <a:pt x="12178" y="1218"/>
                    </a:lnTo>
                    <a:cubicBezTo>
                      <a:pt x="11711" y="1698"/>
                      <a:pt x="11337" y="2353"/>
                      <a:pt x="11032" y="3214"/>
                    </a:cubicBezTo>
                    <a:lnTo>
                      <a:pt x="11031" y="3221"/>
                    </a:lnTo>
                    <a:cubicBezTo>
                      <a:pt x="11022" y="3248"/>
                      <a:pt x="11012" y="3271"/>
                      <a:pt x="11004" y="3296"/>
                    </a:cubicBezTo>
                    <a:lnTo>
                      <a:pt x="11004" y="3299"/>
                    </a:lnTo>
                    <a:cubicBezTo>
                      <a:pt x="11003" y="3303"/>
                      <a:pt x="11001" y="3309"/>
                      <a:pt x="11000" y="3313"/>
                    </a:cubicBezTo>
                    <a:cubicBezTo>
                      <a:pt x="10993" y="3332"/>
                      <a:pt x="10985" y="3354"/>
                      <a:pt x="10980" y="3374"/>
                    </a:cubicBezTo>
                    <a:lnTo>
                      <a:pt x="10972" y="3398"/>
                    </a:lnTo>
                    <a:cubicBezTo>
                      <a:pt x="10946" y="3478"/>
                      <a:pt x="10924" y="3544"/>
                      <a:pt x="10907" y="3606"/>
                    </a:cubicBezTo>
                    <a:lnTo>
                      <a:pt x="10907" y="3608"/>
                    </a:lnTo>
                    <a:cubicBezTo>
                      <a:pt x="10898" y="3644"/>
                      <a:pt x="10886" y="3685"/>
                      <a:pt x="10876" y="3724"/>
                    </a:cubicBezTo>
                    <a:cubicBezTo>
                      <a:pt x="10786" y="4068"/>
                      <a:pt x="10662" y="4540"/>
                      <a:pt x="10660" y="4964"/>
                    </a:cubicBezTo>
                    <a:cubicBezTo>
                      <a:pt x="10660" y="5069"/>
                      <a:pt x="10666" y="5169"/>
                      <a:pt x="10681" y="5259"/>
                    </a:cubicBezTo>
                    <a:cubicBezTo>
                      <a:pt x="10695" y="5343"/>
                      <a:pt x="10716" y="5421"/>
                      <a:pt x="10742" y="5489"/>
                    </a:cubicBezTo>
                    <a:cubicBezTo>
                      <a:pt x="10614" y="5511"/>
                      <a:pt x="10484" y="5531"/>
                      <a:pt x="10356" y="5550"/>
                    </a:cubicBezTo>
                    <a:cubicBezTo>
                      <a:pt x="9904" y="5616"/>
                      <a:pt x="9455" y="5661"/>
                      <a:pt x="9021" y="5686"/>
                    </a:cubicBezTo>
                    <a:lnTo>
                      <a:pt x="9011" y="5686"/>
                    </a:lnTo>
                    <a:cubicBezTo>
                      <a:pt x="9005" y="5674"/>
                      <a:pt x="8997" y="5661"/>
                      <a:pt x="8987" y="5648"/>
                    </a:cubicBezTo>
                    <a:lnTo>
                      <a:pt x="8986" y="5645"/>
                    </a:lnTo>
                    <a:cubicBezTo>
                      <a:pt x="8977" y="5633"/>
                      <a:pt x="8968" y="5623"/>
                      <a:pt x="8961" y="5610"/>
                    </a:cubicBezTo>
                    <a:lnTo>
                      <a:pt x="8954" y="5598"/>
                    </a:lnTo>
                    <a:cubicBezTo>
                      <a:pt x="8939" y="5581"/>
                      <a:pt x="8925" y="5561"/>
                      <a:pt x="8911" y="5543"/>
                    </a:cubicBezTo>
                    <a:cubicBezTo>
                      <a:pt x="8843" y="5448"/>
                      <a:pt x="8779" y="5346"/>
                      <a:pt x="8713" y="5231"/>
                    </a:cubicBezTo>
                    <a:cubicBezTo>
                      <a:pt x="8687" y="5189"/>
                      <a:pt x="8665" y="5150"/>
                      <a:pt x="8646" y="5113"/>
                    </a:cubicBezTo>
                    <a:cubicBezTo>
                      <a:pt x="8632" y="5085"/>
                      <a:pt x="8617" y="5059"/>
                      <a:pt x="8604" y="5034"/>
                    </a:cubicBezTo>
                    <a:cubicBezTo>
                      <a:pt x="8511" y="4844"/>
                      <a:pt x="8438" y="4651"/>
                      <a:pt x="8388" y="4466"/>
                    </a:cubicBezTo>
                    <a:cubicBezTo>
                      <a:pt x="8388" y="4462"/>
                      <a:pt x="8388" y="4457"/>
                      <a:pt x="8387" y="4453"/>
                    </a:cubicBezTo>
                    <a:cubicBezTo>
                      <a:pt x="8224" y="3835"/>
                      <a:pt x="8270" y="3198"/>
                      <a:pt x="8527" y="2609"/>
                    </a:cubicBezTo>
                    <a:cubicBezTo>
                      <a:pt x="8770" y="2050"/>
                      <a:pt x="9193" y="1544"/>
                      <a:pt x="9748" y="1146"/>
                    </a:cubicBezTo>
                    <a:cubicBezTo>
                      <a:pt x="10090" y="1108"/>
                      <a:pt x="10376" y="1078"/>
                      <a:pt x="10673" y="1050"/>
                    </a:cubicBezTo>
                    <a:lnTo>
                      <a:pt x="10697" y="1047"/>
                    </a:lnTo>
                    <a:cubicBezTo>
                      <a:pt x="10701" y="1047"/>
                      <a:pt x="10703" y="1047"/>
                      <a:pt x="10706" y="1044"/>
                    </a:cubicBezTo>
                    <a:cubicBezTo>
                      <a:pt x="10939" y="1015"/>
                      <a:pt x="11184" y="990"/>
                      <a:pt x="11425" y="970"/>
                    </a:cubicBezTo>
                    <a:cubicBezTo>
                      <a:pt x="11780" y="941"/>
                      <a:pt x="12145" y="923"/>
                      <a:pt x="12516" y="913"/>
                    </a:cubicBezTo>
                    <a:close/>
                    <a:moveTo>
                      <a:pt x="7995" y="4902"/>
                    </a:moveTo>
                    <a:cubicBezTo>
                      <a:pt x="8097" y="5198"/>
                      <a:pt x="8240" y="5470"/>
                      <a:pt x="8414" y="5709"/>
                    </a:cubicBezTo>
                    <a:lnTo>
                      <a:pt x="8410" y="5709"/>
                    </a:lnTo>
                    <a:lnTo>
                      <a:pt x="8296" y="5715"/>
                    </a:lnTo>
                    <a:cubicBezTo>
                      <a:pt x="8210" y="5718"/>
                      <a:pt x="8122" y="5719"/>
                      <a:pt x="8033" y="5719"/>
                    </a:cubicBezTo>
                    <a:cubicBezTo>
                      <a:pt x="7723" y="5719"/>
                      <a:pt x="7403" y="5703"/>
                      <a:pt x="7075" y="5671"/>
                    </a:cubicBezTo>
                    <a:cubicBezTo>
                      <a:pt x="7183" y="5269"/>
                      <a:pt x="7560" y="5026"/>
                      <a:pt x="7881" y="4931"/>
                    </a:cubicBezTo>
                    <a:cubicBezTo>
                      <a:pt x="7893" y="4927"/>
                      <a:pt x="7904" y="4924"/>
                      <a:pt x="7918" y="4919"/>
                    </a:cubicBezTo>
                    <a:cubicBezTo>
                      <a:pt x="7942" y="4912"/>
                      <a:pt x="7967" y="4906"/>
                      <a:pt x="7993" y="4902"/>
                    </a:cubicBezTo>
                    <a:close/>
                    <a:moveTo>
                      <a:pt x="1157" y="1"/>
                    </a:moveTo>
                    <a:cubicBezTo>
                      <a:pt x="1005" y="9"/>
                      <a:pt x="909" y="68"/>
                      <a:pt x="871" y="173"/>
                    </a:cubicBezTo>
                    <a:cubicBezTo>
                      <a:pt x="781" y="409"/>
                      <a:pt x="1014" y="866"/>
                      <a:pt x="1585" y="1573"/>
                    </a:cubicBezTo>
                    <a:cubicBezTo>
                      <a:pt x="1952" y="2031"/>
                      <a:pt x="2355" y="2456"/>
                      <a:pt x="2534" y="2640"/>
                    </a:cubicBezTo>
                    <a:cubicBezTo>
                      <a:pt x="2049" y="2752"/>
                      <a:pt x="1568" y="2829"/>
                      <a:pt x="1104" y="2873"/>
                    </a:cubicBezTo>
                    <a:cubicBezTo>
                      <a:pt x="922" y="2885"/>
                      <a:pt x="693" y="2898"/>
                      <a:pt x="407" y="2908"/>
                    </a:cubicBezTo>
                    <a:cubicBezTo>
                      <a:pt x="405" y="2908"/>
                      <a:pt x="402" y="2908"/>
                      <a:pt x="399" y="2908"/>
                    </a:cubicBezTo>
                    <a:cubicBezTo>
                      <a:pt x="223" y="2908"/>
                      <a:pt x="27" y="2993"/>
                      <a:pt x="1" y="3194"/>
                    </a:cubicBezTo>
                    <a:lnTo>
                      <a:pt x="1" y="3205"/>
                    </a:lnTo>
                    <a:cubicBezTo>
                      <a:pt x="29" y="3678"/>
                      <a:pt x="1178" y="4309"/>
                      <a:pt x="2040" y="4744"/>
                    </a:cubicBezTo>
                    <a:lnTo>
                      <a:pt x="2069" y="4759"/>
                    </a:lnTo>
                    <a:lnTo>
                      <a:pt x="2070" y="4759"/>
                    </a:lnTo>
                    <a:cubicBezTo>
                      <a:pt x="4124" y="5730"/>
                      <a:pt x="6081" y="6250"/>
                      <a:pt x="7885" y="6298"/>
                    </a:cubicBezTo>
                    <a:cubicBezTo>
                      <a:pt x="8804" y="6298"/>
                      <a:pt x="9601" y="6240"/>
                      <a:pt x="10319" y="6122"/>
                    </a:cubicBezTo>
                    <a:lnTo>
                      <a:pt x="10324" y="6122"/>
                    </a:lnTo>
                    <a:cubicBezTo>
                      <a:pt x="10410" y="6101"/>
                      <a:pt x="10499" y="6085"/>
                      <a:pt x="10586" y="6071"/>
                    </a:cubicBezTo>
                    <a:cubicBezTo>
                      <a:pt x="10825" y="6027"/>
                      <a:pt x="11073" y="5983"/>
                      <a:pt x="11299" y="5856"/>
                    </a:cubicBezTo>
                    <a:lnTo>
                      <a:pt x="11303" y="5852"/>
                    </a:lnTo>
                    <a:cubicBezTo>
                      <a:pt x="11318" y="5842"/>
                      <a:pt x="11331" y="5830"/>
                      <a:pt x="11342" y="5817"/>
                    </a:cubicBezTo>
                    <a:lnTo>
                      <a:pt x="11345" y="5816"/>
                    </a:lnTo>
                    <a:cubicBezTo>
                      <a:pt x="11925" y="5677"/>
                      <a:pt x="12546" y="4728"/>
                      <a:pt x="12967" y="3955"/>
                    </a:cubicBezTo>
                    <a:cubicBezTo>
                      <a:pt x="13437" y="3089"/>
                      <a:pt x="13827" y="2125"/>
                      <a:pt x="13918" y="1728"/>
                    </a:cubicBezTo>
                    <a:cubicBezTo>
                      <a:pt x="14007" y="1442"/>
                      <a:pt x="14042" y="1037"/>
                      <a:pt x="13875" y="751"/>
                    </a:cubicBezTo>
                    <a:cubicBezTo>
                      <a:pt x="13786" y="597"/>
                      <a:pt x="13648" y="498"/>
                      <a:pt x="13467" y="458"/>
                    </a:cubicBezTo>
                    <a:lnTo>
                      <a:pt x="13464" y="458"/>
                    </a:lnTo>
                    <a:cubicBezTo>
                      <a:pt x="13429" y="452"/>
                      <a:pt x="13393" y="449"/>
                      <a:pt x="13357" y="449"/>
                    </a:cubicBezTo>
                    <a:cubicBezTo>
                      <a:pt x="13317" y="449"/>
                      <a:pt x="13277" y="453"/>
                      <a:pt x="13239" y="460"/>
                    </a:cubicBezTo>
                    <a:cubicBezTo>
                      <a:pt x="13128" y="422"/>
                      <a:pt x="13007" y="407"/>
                      <a:pt x="12892" y="398"/>
                    </a:cubicBezTo>
                    <a:lnTo>
                      <a:pt x="12890" y="398"/>
                    </a:lnTo>
                    <a:cubicBezTo>
                      <a:pt x="12720" y="392"/>
                      <a:pt x="12549" y="389"/>
                      <a:pt x="12379" y="389"/>
                    </a:cubicBezTo>
                    <a:cubicBezTo>
                      <a:pt x="11259" y="389"/>
                      <a:pt x="10137" y="523"/>
                      <a:pt x="9047" y="655"/>
                    </a:cubicBezTo>
                    <a:cubicBezTo>
                      <a:pt x="7958" y="786"/>
                      <a:pt x="6837" y="920"/>
                      <a:pt x="5723" y="920"/>
                    </a:cubicBezTo>
                    <a:cubicBezTo>
                      <a:pt x="5549" y="920"/>
                      <a:pt x="5375" y="917"/>
                      <a:pt x="5201" y="910"/>
                    </a:cubicBezTo>
                    <a:cubicBezTo>
                      <a:pt x="4315" y="847"/>
                      <a:pt x="3550" y="731"/>
                      <a:pt x="2860" y="553"/>
                    </a:cubicBezTo>
                    <a:cubicBezTo>
                      <a:pt x="2569" y="489"/>
                      <a:pt x="2285" y="381"/>
                      <a:pt x="2008" y="276"/>
                    </a:cubicBezTo>
                    <a:cubicBezTo>
                      <a:pt x="1738" y="174"/>
                      <a:pt x="1458" y="68"/>
                      <a:pt x="1173" y="2"/>
                    </a:cubicBezTo>
                    <a:cubicBezTo>
                      <a:pt x="1167" y="1"/>
                      <a:pt x="1162" y="1"/>
                      <a:pt x="1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7"/>
              <p:cNvSpPr/>
              <p:nvPr/>
            </p:nvSpPr>
            <p:spPr>
              <a:xfrm>
                <a:off x="5869284" y="1841552"/>
                <a:ext cx="61621" cy="34895"/>
              </a:xfrm>
              <a:custGeom>
                <a:avLst/>
                <a:gdLst/>
                <a:ahLst/>
                <a:cxnLst/>
                <a:rect l="l" t="t" r="r" b="b"/>
                <a:pathLst>
                  <a:path w="1334" h="752" extrusionOk="0">
                    <a:moveTo>
                      <a:pt x="169" y="1"/>
                    </a:moveTo>
                    <a:cubicBezTo>
                      <a:pt x="110" y="1"/>
                      <a:pt x="58" y="30"/>
                      <a:pt x="29" y="77"/>
                    </a:cubicBezTo>
                    <a:cubicBezTo>
                      <a:pt x="2" y="117"/>
                      <a:pt x="1" y="163"/>
                      <a:pt x="21" y="211"/>
                    </a:cubicBezTo>
                    <a:cubicBezTo>
                      <a:pt x="69" y="323"/>
                      <a:pt x="275" y="441"/>
                      <a:pt x="495" y="539"/>
                    </a:cubicBezTo>
                    <a:cubicBezTo>
                      <a:pt x="499" y="540"/>
                      <a:pt x="502" y="542"/>
                      <a:pt x="508" y="543"/>
                    </a:cubicBezTo>
                    <a:cubicBezTo>
                      <a:pt x="518" y="547"/>
                      <a:pt x="529" y="553"/>
                      <a:pt x="539" y="556"/>
                    </a:cubicBezTo>
                    <a:cubicBezTo>
                      <a:pt x="545" y="558"/>
                      <a:pt x="550" y="560"/>
                      <a:pt x="553" y="562"/>
                    </a:cubicBezTo>
                    <a:lnTo>
                      <a:pt x="581" y="572"/>
                    </a:lnTo>
                    <a:cubicBezTo>
                      <a:pt x="587" y="575"/>
                      <a:pt x="591" y="576"/>
                      <a:pt x="597" y="579"/>
                    </a:cubicBezTo>
                    <a:lnTo>
                      <a:pt x="625" y="591"/>
                    </a:lnTo>
                    <a:cubicBezTo>
                      <a:pt x="631" y="593"/>
                      <a:pt x="635" y="594"/>
                      <a:pt x="641" y="598"/>
                    </a:cubicBezTo>
                    <a:cubicBezTo>
                      <a:pt x="650" y="601"/>
                      <a:pt x="660" y="606"/>
                      <a:pt x="667" y="609"/>
                    </a:cubicBezTo>
                    <a:lnTo>
                      <a:pt x="683" y="614"/>
                    </a:lnTo>
                    <a:cubicBezTo>
                      <a:pt x="692" y="619"/>
                      <a:pt x="699" y="622"/>
                      <a:pt x="708" y="623"/>
                    </a:cubicBezTo>
                    <a:lnTo>
                      <a:pt x="724" y="629"/>
                    </a:lnTo>
                    <a:cubicBezTo>
                      <a:pt x="734" y="633"/>
                      <a:pt x="741" y="635"/>
                      <a:pt x="750" y="638"/>
                    </a:cubicBezTo>
                    <a:lnTo>
                      <a:pt x="766" y="644"/>
                    </a:lnTo>
                    <a:cubicBezTo>
                      <a:pt x="773" y="648"/>
                      <a:pt x="782" y="649"/>
                      <a:pt x="789" y="652"/>
                    </a:cubicBezTo>
                    <a:lnTo>
                      <a:pt x="807" y="658"/>
                    </a:lnTo>
                    <a:cubicBezTo>
                      <a:pt x="814" y="660"/>
                      <a:pt x="821" y="664"/>
                      <a:pt x="830" y="665"/>
                    </a:cubicBezTo>
                    <a:cubicBezTo>
                      <a:pt x="836" y="667"/>
                      <a:pt x="840" y="670"/>
                      <a:pt x="845" y="671"/>
                    </a:cubicBezTo>
                    <a:cubicBezTo>
                      <a:pt x="852" y="673"/>
                      <a:pt x="859" y="677"/>
                      <a:pt x="867" y="679"/>
                    </a:cubicBezTo>
                    <a:cubicBezTo>
                      <a:pt x="873" y="680"/>
                      <a:pt x="875" y="681"/>
                      <a:pt x="881" y="684"/>
                    </a:cubicBezTo>
                    <a:cubicBezTo>
                      <a:pt x="889" y="686"/>
                      <a:pt x="896" y="687"/>
                      <a:pt x="903" y="692"/>
                    </a:cubicBezTo>
                    <a:cubicBezTo>
                      <a:pt x="909" y="693"/>
                      <a:pt x="912" y="695"/>
                      <a:pt x="918" y="695"/>
                    </a:cubicBezTo>
                    <a:cubicBezTo>
                      <a:pt x="925" y="696"/>
                      <a:pt x="931" y="699"/>
                      <a:pt x="938" y="700"/>
                    </a:cubicBezTo>
                    <a:cubicBezTo>
                      <a:pt x="941" y="702"/>
                      <a:pt x="947" y="702"/>
                      <a:pt x="950" y="703"/>
                    </a:cubicBezTo>
                    <a:cubicBezTo>
                      <a:pt x="957" y="706"/>
                      <a:pt x="963" y="708"/>
                      <a:pt x="969" y="709"/>
                    </a:cubicBezTo>
                    <a:cubicBezTo>
                      <a:pt x="972" y="711"/>
                      <a:pt x="976" y="711"/>
                      <a:pt x="979" y="713"/>
                    </a:cubicBezTo>
                    <a:cubicBezTo>
                      <a:pt x="985" y="715"/>
                      <a:pt x="991" y="716"/>
                      <a:pt x="998" y="718"/>
                    </a:cubicBezTo>
                    <a:cubicBezTo>
                      <a:pt x="1001" y="721"/>
                      <a:pt x="1005" y="721"/>
                      <a:pt x="1008" y="722"/>
                    </a:cubicBezTo>
                    <a:cubicBezTo>
                      <a:pt x="1014" y="724"/>
                      <a:pt x="1020" y="725"/>
                      <a:pt x="1026" y="725"/>
                    </a:cubicBezTo>
                    <a:cubicBezTo>
                      <a:pt x="1027" y="725"/>
                      <a:pt x="1030" y="728"/>
                      <a:pt x="1033" y="728"/>
                    </a:cubicBezTo>
                    <a:cubicBezTo>
                      <a:pt x="1040" y="730"/>
                      <a:pt x="1044" y="731"/>
                      <a:pt x="1050" y="732"/>
                    </a:cubicBezTo>
                    <a:lnTo>
                      <a:pt x="1055" y="732"/>
                    </a:lnTo>
                    <a:cubicBezTo>
                      <a:pt x="1069" y="737"/>
                      <a:pt x="1079" y="738"/>
                      <a:pt x="1087" y="740"/>
                    </a:cubicBezTo>
                    <a:lnTo>
                      <a:pt x="1117" y="746"/>
                    </a:lnTo>
                    <a:lnTo>
                      <a:pt x="1120" y="746"/>
                    </a:lnTo>
                    <a:cubicBezTo>
                      <a:pt x="1139" y="750"/>
                      <a:pt x="1161" y="751"/>
                      <a:pt x="1186" y="751"/>
                    </a:cubicBezTo>
                    <a:lnTo>
                      <a:pt x="1200" y="751"/>
                    </a:lnTo>
                    <a:cubicBezTo>
                      <a:pt x="1208" y="751"/>
                      <a:pt x="1212" y="750"/>
                      <a:pt x="1219" y="750"/>
                    </a:cubicBezTo>
                    <a:lnTo>
                      <a:pt x="1224" y="750"/>
                    </a:lnTo>
                    <a:cubicBezTo>
                      <a:pt x="1225" y="750"/>
                      <a:pt x="1230" y="747"/>
                      <a:pt x="1231" y="747"/>
                    </a:cubicBezTo>
                    <a:lnTo>
                      <a:pt x="1234" y="747"/>
                    </a:lnTo>
                    <a:cubicBezTo>
                      <a:pt x="1238" y="747"/>
                      <a:pt x="1241" y="746"/>
                      <a:pt x="1246" y="746"/>
                    </a:cubicBezTo>
                    <a:cubicBezTo>
                      <a:pt x="1298" y="732"/>
                      <a:pt x="1333" y="686"/>
                      <a:pt x="1332" y="629"/>
                    </a:cubicBezTo>
                    <a:cubicBezTo>
                      <a:pt x="1330" y="576"/>
                      <a:pt x="1295" y="533"/>
                      <a:pt x="1246" y="520"/>
                    </a:cubicBezTo>
                    <a:cubicBezTo>
                      <a:pt x="1088" y="453"/>
                      <a:pt x="932" y="367"/>
                      <a:pt x="781" y="285"/>
                    </a:cubicBezTo>
                    <a:cubicBezTo>
                      <a:pt x="603" y="189"/>
                      <a:pt x="419" y="88"/>
                      <a:pt x="225" y="11"/>
                    </a:cubicBezTo>
                    <a:lnTo>
                      <a:pt x="221" y="10"/>
                    </a:lnTo>
                    <a:cubicBezTo>
                      <a:pt x="205" y="4"/>
                      <a:pt x="189" y="2"/>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7"/>
              <p:cNvSpPr/>
              <p:nvPr/>
            </p:nvSpPr>
            <p:spPr>
              <a:xfrm>
                <a:off x="5893212" y="1909671"/>
                <a:ext cx="35568" cy="21902"/>
              </a:xfrm>
              <a:custGeom>
                <a:avLst/>
                <a:gdLst/>
                <a:ahLst/>
                <a:cxnLst/>
                <a:rect l="l" t="t" r="r" b="b"/>
                <a:pathLst>
                  <a:path w="770" h="472" extrusionOk="0">
                    <a:moveTo>
                      <a:pt x="152" y="0"/>
                    </a:moveTo>
                    <a:cubicBezTo>
                      <a:pt x="93" y="0"/>
                      <a:pt x="44" y="21"/>
                      <a:pt x="15" y="76"/>
                    </a:cubicBezTo>
                    <a:cubicBezTo>
                      <a:pt x="13" y="79"/>
                      <a:pt x="12" y="81"/>
                      <a:pt x="12" y="85"/>
                    </a:cubicBezTo>
                    <a:cubicBezTo>
                      <a:pt x="5" y="108"/>
                      <a:pt x="0" y="146"/>
                      <a:pt x="25" y="191"/>
                    </a:cubicBezTo>
                    <a:lnTo>
                      <a:pt x="27" y="194"/>
                    </a:lnTo>
                    <a:lnTo>
                      <a:pt x="27" y="196"/>
                    </a:lnTo>
                    <a:lnTo>
                      <a:pt x="27" y="197"/>
                    </a:lnTo>
                    <a:cubicBezTo>
                      <a:pt x="114" y="343"/>
                      <a:pt x="457" y="451"/>
                      <a:pt x="522" y="465"/>
                    </a:cubicBezTo>
                    <a:lnTo>
                      <a:pt x="525" y="465"/>
                    </a:lnTo>
                    <a:cubicBezTo>
                      <a:pt x="551" y="470"/>
                      <a:pt x="573" y="471"/>
                      <a:pt x="594" y="471"/>
                    </a:cubicBezTo>
                    <a:cubicBezTo>
                      <a:pt x="691" y="471"/>
                      <a:pt x="729" y="427"/>
                      <a:pt x="744" y="398"/>
                    </a:cubicBezTo>
                    <a:cubicBezTo>
                      <a:pt x="770" y="350"/>
                      <a:pt x="754" y="289"/>
                      <a:pt x="698" y="238"/>
                    </a:cubicBezTo>
                    <a:cubicBezTo>
                      <a:pt x="675" y="216"/>
                      <a:pt x="646" y="196"/>
                      <a:pt x="611" y="178"/>
                    </a:cubicBezTo>
                    <a:lnTo>
                      <a:pt x="610" y="175"/>
                    </a:lnTo>
                    <a:cubicBezTo>
                      <a:pt x="594" y="168"/>
                      <a:pt x="567" y="155"/>
                      <a:pt x="538" y="142"/>
                    </a:cubicBezTo>
                    <a:cubicBezTo>
                      <a:pt x="422" y="81"/>
                      <a:pt x="268"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47"/>
              <p:cNvSpPr/>
              <p:nvPr/>
            </p:nvSpPr>
            <p:spPr>
              <a:xfrm>
                <a:off x="5842169" y="1951202"/>
                <a:ext cx="69196" cy="25800"/>
              </a:xfrm>
              <a:custGeom>
                <a:avLst/>
                <a:gdLst/>
                <a:ahLst/>
                <a:cxnLst/>
                <a:rect l="l" t="t" r="r" b="b"/>
                <a:pathLst>
                  <a:path w="1498" h="556" extrusionOk="0">
                    <a:moveTo>
                      <a:pt x="154" y="0"/>
                    </a:moveTo>
                    <a:cubicBezTo>
                      <a:pt x="120" y="0"/>
                      <a:pt x="88" y="11"/>
                      <a:pt x="62" y="34"/>
                    </a:cubicBezTo>
                    <a:lnTo>
                      <a:pt x="59" y="37"/>
                    </a:lnTo>
                    <a:cubicBezTo>
                      <a:pt x="56" y="38"/>
                      <a:pt x="53" y="41"/>
                      <a:pt x="52" y="44"/>
                    </a:cubicBezTo>
                    <a:cubicBezTo>
                      <a:pt x="31" y="64"/>
                      <a:pt x="17" y="89"/>
                      <a:pt x="9" y="115"/>
                    </a:cubicBezTo>
                    <a:cubicBezTo>
                      <a:pt x="1" y="152"/>
                      <a:pt x="9" y="198"/>
                      <a:pt x="34" y="238"/>
                    </a:cubicBezTo>
                    <a:cubicBezTo>
                      <a:pt x="52" y="261"/>
                      <a:pt x="75" y="277"/>
                      <a:pt x="98" y="286"/>
                    </a:cubicBezTo>
                    <a:cubicBezTo>
                      <a:pt x="505" y="454"/>
                      <a:pt x="879" y="541"/>
                      <a:pt x="1244" y="553"/>
                    </a:cubicBezTo>
                    <a:lnTo>
                      <a:pt x="1255" y="553"/>
                    </a:lnTo>
                    <a:cubicBezTo>
                      <a:pt x="1258" y="552"/>
                      <a:pt x="1262" y="552"/>
                      <a:pt x="1266" y="552"/>
                    </a:cubicBezTo>
                    <a:cubicBezTo>
                      <a:pt x="1277" y="552"/>
                      <a:pt x="1292" y="553"/>
                      <a:pt x="1305" y="554"/>
                    </a:cubicBezTo>
                    <a:cubicBezTo>
                      <a:pt x="1320" y="556"/>
                      <a:pt x="1337" y="556"/>
                      <a:pt x="1357" y="556"/>
                    </a:cubicBezTo>
                    <a:cubicBezTo>
                      <a:pt x="1417" y="556"/>
                      <a:pt x="1487" y="541"/>
                      <a:pt x="1497" y="465"/>
                    </a:cubicBezTo>
                    <a:lnTo>
                      <a:pt x="1497" y="456"/>
                    </a:lnTo>
                    <a:cubicBezTo>
                      <a:pt x="1497" y="437"/>
                      <a:pt x="1492" y="421"/>
                      <a:pt x="1483" y="407"/>
                    </a:cubicBezTo>
                    <a:lnTo>
                      <a:pt x="1481" y="405"/>
                    </a:lnTo>
                    <a:cubicBezTo>
                      <a:pt x="1465" y="381"/>
                      <a:pt x="1439" y="366"/>
                      <a:pt x="1408" y="362"/>
                    </a:cubicBezTo>
                    <a:cubicBezTo>
                      <a:pt x="1219" y="314"/>
                      <a:pt x="1031" y="254"/>
                      <a:pt x="847" y="196"/>
                    </a:cubicBezTo>
                    <a:cubicBezTo>
                      <a:pt x="635" y="129"/>
                      <a:pt x="416" y="57"/>
                      <a:pt x="190" y="6"/>
                    </a:cubicBezTo>
                    <a:cubicBezTo>
                      <a:pt x="180" y="5"/>
                      <a:pt x="171" y="2"/>
                      <a:pt x="161" y="0"/>
                    </a:cubicBezTo>
                    <a:cubicBezTo>
                      <a:pt x="159" y="0"/>
                      <a:pt x="15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47"/>
              <p:cNvSpPr/>
              <p:nvPr/>
            </p:nvSpPr>
            <p:spPr>
              <a:xfrm>
                <a:off x="6149494" y="1844197"/>
                <a:ext cx="85271" cy="80184"/>
              </a:xfrm>
              <a:custGeom>
                <a:avLst/>
                <a:gdLst/>
                <a:ahLst/>
                <a:cxnLst/>
                <a:rect l="l" t="t" r="r" b="b"/>
                <a:pathLst>
                  <a:path w="1846" h="1728" extrusionOk="0">
                    <a:moveTo>
                      <a:pt x="632" y="581"/>
                    </a:moveTo>
                    <a:lnTo>
                      <a:pt x="632" y="581"/>
                    </a:lnTo>
                    <a:cubicBezTo>
                      <a:pt x="630" y="588"/>
                      <a:pt x="630" y="595"/>
                      <a:pt x="630" y="603"/>
                    </a:cubicBezTo>
                    <a:cubicBezTo>
                      <a:pt x="630" y="610"/>
                      <a:pt x="629" y="617"/>
                      <a:pt x="629" y="624"/>
                    </a:cubicBezTo>
                    <a:cubicBezTo>
                      <a:pt x="629" y="636"/>
                      <a:pt x="629" y="649"/>
                      <a:pt x="626" y="659"/>
                    </a:cubicBezTo>
                    <a:lnTo>
                      <a:pt x="626" y="675"/>
                    </a:lnTo>
                    <a:cubicBezTo>
                      <a:pt x="626" y="690"/>
                      <a:pt x="629" y="705"/>
                      <a:pt x="629" y="718"/>
                    </a:cubicBezTo>
                    <a:lnTo>
                      <a:pt x="629" y="726"/>
                    </a:lnTo>
                    <a:cubicBezTo>
                      <a:pt x="646" y="906"/>
                      <a:pt x="738" y="1076"/>
                      <a:pt x="884" y="1171"/>
                    </a:cubicBezTo>
                    <a:lnTo>
                      <a:pt x="888" y="1175"/>
                    </a:lnTo>
                    <a:cubicBezTo>
                      <a:pt x="910" y="1186"/>
                      <a:pt x="935" y="1197"/>
                      <a:pt x="958" y="1206"/>
                    </a:cubicBezTo>
                    <a:cubicBezTo>
                      <a:pt x="878" y="1245"/>
                      <a:pt x="801" y="1270"/>
                      <a:pt x="724" y="1277"/>
                    </a:cubicBezTo>
                    <a:cubicBezTo>
                      <a:pt x="708" y="1279"/>
                      <a:pt x="693" y="1279"/>
                      <a:pt x="679" y="1279"/>
                    </a:cubicBezTo>
                    <a:cubicBezTo>
                      <a:pt x="593" y="1279"/>
                      <a:pt x="526" y="1257"/>
                      <a:pt x="479" y="1213"/>
                    </a:cubicBezTo>
                    <a:cubicBezTo>
                      <a:pt x="418" y="1155"/>
                      <a:pt x="404" y="1073"/>
                      <a:pt x="404" y="1012"/>
                    </a:cubicBezTo>
                    <a:cubicBezTo>
                      <a:pt x="406" y="862"/>
                      <a:pt x="489" y="696"/>
                      <a:pt x="613" y="600"/>
                    </a:cubicBezTo>
                    <a:lnTo>
                      <a:pt x="617" y="594"/>
                    </a:lnTo>
                    <a:cubicBezTo>
                      <a:pt x="623" y="588"/>
                      <a:pt x="626" y="585"/>
                      <a:pt x="632" y="581"/>
                    </a:cubicBezTo>
                    <a:close/>
                    <a:moveTo>
                      <a:pt x="1065" y="1"/>
                    </a:moveTo>
                    <a:cubicBezTo>
                      <a:pt x="1033" y="1"/>
                      <a:pt x="1002" y="2"/>
                      <a:pt x="973" y="4"/>
                    </a:cubicBezTo>
                    <a:cubicBezTo>
                      <a:pt x="453" y="31"/>
                      <a:pt x="66" y="525"/>
                      <a:pt x="31" y="967"/>
                    </a:cubicBezTo>
                    <a:cubicBezTo>
                      <a:pt x="1" y="1353"/>
                      <a:pt x="227" y="1637"/>
                      <a:pt x="635" y="1723"/>
                    </a:cubicBezTo>
                    <a:cubicBezTo>
                      <a:pt x="638" y="1723"/>
                      <a:pt x="639" y="1725"/>
                      <a:pt x="643" y="1725"/>
                    </a:cubicBezTo>
                    <a:cubicBezTo>
                      <a:pt x="658" y="1725"/>
                      <a:pt x="673" y="1728"/>
                      <a:pt x="687" y="1728"/>
                    </a:cubicBezTo>
                    <a:cubicBezTo>
                      <a:pt x="834" y="1728"/>
                      <a:pt x="989" y="1694"/>
                      <a:pt x="1137" y="1629"/>
                    </a:cubicBezTo>
                    <a:cubicBezTo>
                      <a:pt x="1461" y="1489"/>
                      <a:pt x="1703" y="1228"/>
                      <a:pt x="1782" y="936"/>
                    </a:cubicBezTo>
                    <a:cubicBezTo>
                      <a:pt x="1846" y="725"/>
                      <a:pt x="1804" y="501"/>
                      <a:pt x="1671" y="317"/>
                    </a:cubicBezTo>
                    <a:cubicBezTo>
                      <a:pt x="1527" y="120"/>
                      <a:pt x="1299" y="2"/>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47"/>
              <p:cNvSpPr/>
              <p:nvPr/>
            </p:nvSpPr>
            <p:spPr>
              <a:xfrm>
                <a:off x="3810856" y="1942571"/>
                <a:ext cx="482665" cy="287696"/>
              </a:xfrm>
              <a:custGeom>
                <a:avLst/>
                <a:gdLst/>
                <a:ahLst/>
                <a:cxnLst/>
                <a:rect l="l" t="t" r="r" b="b"/>
                <a:pathLst>
                  <a:path w="10449" h="6200" extrusionOk="0">
                    <a:moveTo>
                      <a:pt x="3811" y="1456"/>
                    </a:moveTo>
                    <a:cubicBezTo>
                      <a:pt x="3900" y="1475"/>
                      <a:pt x="3998" y="1492"/>
                      <a:pt x="4103" y="1512"/>
                    </a:cubicBezTo>
                    <a:cubicBezTo>
                      <a:pt x="4171" y="1565"/>
                      <a:pt x="4243" y="1616"/>
                      <a:pt x="4314" y="1666"/>
                    </a:cubicBezTo>
                    <a:cubicBezTo>
                      <a:pt x="4321" y="1671"/>
                      <a:pt x="4327" y="1674"/>
                      <a:pt x="4335" y="1680"/>
                    </a:cubicBezTo>
                    <a:cubicBezTo>
                      <a:pt x="4330" y="1682"/>
                      <a:pt x="4327" y="1686"/>
                      <a:pt x="4323" y="1687"/>
                    </a:cubicBezTo>
                    <a:cubicBezTo>
                      <a:pt x="4316" y="1693"/>
                      <a:pt x="4307" y="1701"/>
                      <a:pt x="4300" y="1705"/>
                    </a:cubicBezTo>
                    <a:cubicBezTo>
                      <a:pt x="4297" y="1709"/>
                      <a:pt x="4292" y="1711"/>
                      <a:pt x="4289" y="1715"/>
                    </a:cubicBezTo>
                    <a:cubicBezTo>
                      <a:pt x="4141" y="1833"/>
                      <a:pt x="4031" y="1957"/>
                      <a:pt x="3963" y="2085"/>
                    </a:cubicBezTo>
                    <a:cubicBezTo>
                      <a:pt x="3877" y="1907"/>
                      <a:pt x="3826" y="1696"/>
                      <a:pt x="3811" y="1456"/>
                    </a:cubicBezTo>
                    <a:close/>
                    <a:moveTo>
                      <a:pt x="4998" y="1641"/>
                    </a:moveTo>
                    <a:cubicBezTo>
                      <a:pt x="5224" y="1664"/>
                      <a:pt x="5428" y="1680"/>
                      <a:pt x="5617" y="1692"/>
                    </a:cubicBezTo>
                    <a:cubicBezTo>
                      <a:pt x="5661" y="1693"/>
                      <a:pt x="5706" y="1693"/>
                      <a:pt x="5753" y="1695"/>
                    </a:cubicBezTo>
                    <a:cubicBezTo>
                      <a:pt x="5707" y="1746"/>
                      <a:pt x="5668" y="1801"/>
                      <a:pt x="5633" y="1856"/>
                    </a:cubicBezTo>
                    <a:lnTo>
                      <a:pt x="5632" y="1861"/>
                    </a:lnTo>
                    <a:cubicBezTo>
                      <a:pt x="5581" y="1944"/>
                      <a:pt x="5543" y="2031"/>
                      <a:pt x="5515" y="2125"/>
                    </a:cubicBezTo>
                    <a:lnTo>
                      <a:pt x="5512" y="2123"/>
                    </a:lnTo>
                    <a:lnTo>
                      <a:pt x="5509" y="2119"/>
                    </a:lnTo>
                    <a:cubicBezTo>
                      <a:pt x="5464" y="2082"/>
                      <a:pt x="5413" y="2049"/>
                      <a:pt x="5359" y="2012"/>
                    </a:cubicBezTo>
                    <a:cubicBezTo>
                      <a:pt x="5203" y="1905"/>
                      <a:pt x="5043" y="1794"/>
                      <a:pt x="4998" y="1641"/>
                    </a:cubicBezTo>
                    <a:close/>
                    <a:moveTo>
                      <a:pt x="4708" y="1932"/>
                    </a:moveTo>
                    <a:cubicBezTo>
                      <a:pt x="4783" y="2068"/>
                      <a:pt x="4899" y="2181"/>
                      <a:pt x="4989" y="2256"/>
                    </a:cubicBezTo>
                    <a:cubicBezTo>
                      <a:pt x="5012" y="2276"/>
                      <a:pt x="5036" y="2294"/>
                      <a:pt x="5062" y="2313"/>
                    </a:cubicBezTo>
                    <a:cubicBezTo>
                      <a:pt x="4687" y="2473"/>
                      <a:pt x="4547" y="2694"/>
                      <a:pt x="4508" y="2891"/>
                    </a:cubicBezTo>
                    <a:cubicBezTo>
                      <a:pt x="4418" y="2773"/>
                      <a:pt x="4275" y="2553"/>
                      <a:pt x="4269" y="2349"/>
                    </a:cubicBezTo>
                    <a:cubicBezTo>
                      <a:pt x="4268" y="2285"/>
                      <a:pt x="4279" y="2228"/>
                      <a:pt x="4307" y="2180"/>
                    </a:cubicBezTo>
                    <a:cubicBezTo>
                      <a:pt x="4348" y="2107"/>
                      <a:pt x="4422" y="2050"/>
                      <a:pt x="4530" y="2012"/>
                    </a:cubicBezTo>
                    <a:lnTo>
                      <a:pt x="4531" y="2012"/>
                    </a:lnTo>
                    <a:lnTo>
                      <a:pt x="4559" y="2001"/>
                    </a:lnTo>
                    <a:cubicBezTo>
                      <a:pt x="4604" y="1983"/>
                      <a:pt x="4658" y="1961"/>
                      <a:pt x="4708" y="1932"/>
                    </a:cubicBezTo>
                    <a:close/>
                    <a:moveTo>
                      <a:pt x="6888" y="1658"/>
                    </a:moveTo>
                    <a:lnTo>
                      <a:pt x="6888" y="1658"/>
                    </a:lnTo>
                    <a:cubicBezTo>
                      <a:pt x="6553" y="2001"/>
                      <a:pt x="6287" y="2428"/>
                      <a:pt x="6116" y="2906"/>
                    </a:cubicBezTo>
                    <a:cubicBezTo>
                      <a:pt x="5961" y="2721"/>
                      <a:pt x="5843" y="2546"/>
                      <a:pt x="5852" y="2337"/>
                    </a:cubicBezTo>
                    <a:cubicBezTo>
                      <a:pt x="5865" y="2221"/>
                      <a:pt x="5909" y="2104"/>
                      <a:pt x="5976" y="1995"/>
                    </a:cubicBezTo>
                    <a:lnTo>
                      <a:pt x="5976" y="1993"/>
                    </a:lnTo>
                    <a:cubicBezTo>
                      <a:pt x="6054" y="1870"/>
                      <a:pt x="6159" y="1766"/>
                      <a:pt x="6282" y="1693"/>
                    </a:cubicBezTo>
                    <a:cubicBezTo>
                      <a:pt x="6285" y="1693"/>
                      <a:pt x="6287" y="1690"/>
                      <a:pt x="6289" y="1689"/>
                    </a:cubicBezTo>
                    <a:cubicBezTo>
                      <a:pt x="6473" y="1684"/>
                      <a:pt x="6669" y="1673"/>
                      <a:pt x="6888" y="1658"/>
                    </a:cubicBezTo>
                    <a:close/>
                    <a:moveTo>
                      <a:pt x="5489" y="2556"/>
                    </a:moveTo>
                    <a:cubicBezTo>
                      <a:pt x="5519" y="2772"/>
                      <a:pt x="5613" y="2977"/>
                      <a:pt x="5763" y="3155"/>
                    </a:cubicBezTo>
                    <a:cubicBezTo>
                      <a:pt x="5476" y="3245"/>
                      <a:pt x="5270" y="3365"/>
                      <a:pt x="5151" y="3511"/>
                    </a:cubicBezTo>
                    <a:cubicBezTo>
                      <a:pt x="5148" y="3508"/>
                      <a:pt x="5145" y="3503"/>
                      <a:pt x="5143" y="3500"/>
                    </a:cubicBezTo>
                    <a:lnTo>
                      <a:pt x="5122" y="3473"/>
                    </a:lnTo>
                    <a:cubicBezTo>
                      <a:pt x="5117" y="3470"/>
                      <a:pt x="5116" y="3465"/>
                      <a:pt x="5111" y="3461"/>
                    </a:cubicBezTo>
                    <a:cubicBezTo>
                      <a:pt x="5103" y="3449"/>
                      <a:pt x="5094" y="3438"/>
                      <a:pt x="5085" y="3425"/>
                    </a:cubicBezTo>
                    <a:lnTo>
                      <a:pt x="5081" y="3420"/>
                    </a:lnTo>
                    <a:cubicBezTo>
                      <a:pt x="5073" y="3410"/>
                      <a:pt x="5066" y="3400"/>
                      <a:pt x="5059" y="3391"/>
                    </a:cubicBezTo>
                    <a:cubicBezTo>
                      <a:pt x="5057" y="3387"/>
                      <a:pt x="5053" y="3384"/>
                      <a:pt x="5052" y="3379"/>
                    </a:cubicBezTo>
                    <a:cubicBezTo>
                      <a:pt x="5046" y="3372"/>
                      <a:pt x="5041" y="3363"/>
                      <a:pt x="5036" y="3356"/>
                    </a:cubicBezTo>
                    <a:cubicBezTo>
                      <a:pt x="5034" y="3352"/>
                      <a:pt x="5030" y="3349"/>
                      <a:pt x="5028" y="3344"/>
                    </a:cubicBezTo>
                    <a:cubicBezTo>
                      <a:pt x="5021" y="3334"/>
                      <a:pt x="5014" y="3323"/>
                      <a:pt x="5008" y="3314"/>
                    </a:cubicBezTo>
                    <a:cubicBezTo>
                      <a:pt x="5006" y="3312"/>
                      <a:pt x="5006" y="3311"/>
                      <a:pt x="5005" y="3307"/>
                    </a:cubicBezTo>
                    <a:cubicBezTo>
                      <a:pt x="4999" y="3298"/>
                      <a:pt x="4993" y="3291"/>
                      <a:pt x="4990" y="3282"/>
                    </a:cubicBezTo>
                    <a:lnTo>
                      <a:pt x="4985" y="3270"/>
                    </a:lnTo>
                    <a:cubicBezTo>
                      <a:pt x="4980" y="3263"/>
                      <a:pt x="4977" y="3256"/>
                      <a:pt x="4971" y="3248"/>
                    </a:cubicBezTo>
                    <a:cubicBezTo>
                      <a:pt x="4970" y="3245"/>
                      <a:pt x="4969" y="3242"/>
                      <a:pt x="4966" y="3240"/>
                    </a:cubicBezTo>
                    <a:cubicBezTo>
                      <a:pt x="4961" y="3231"/>
                      <a:pt x="4957" y="3221"/>
                      <a:pt x="4952" y="3212"/>
                    </a:cubicBezTo>
                    <a:lnTo>
                      <a:pt x="4948" y="3206"/>
                    </a:lnTo>
                    <a:lnTo>
                      <a:pt x="4936" y="3184"/>
                    </a:lnTo>
                    <a:cubicBezTo>
                      <a:pt x="4935" y="3181"/>
                      <a:pt x="4934" y="3180"/>
                      <a:pt x="4934" y="3175"/>
                    </a:cubicBezTo>
                    <a:cubicBezTo>
                      <a:pt x="4929" y="3170"/>
                      <a:pt x="4928" y="3162"/>
                      <a:pt x="4926" y="3158"/>
                    </a:cubicBezTo>
                    <a:cubicBezTo>
                      <a:pt x="4925" y="3155"/>
                      <a:pt x="4925" y="3152"/>
                      <a:pt x="4922" y="3151"/>
                    </a:cubicBezTo>
                    <a:cubicBezTo>
                      <a:pt x="4919" y="3140"/>
                      <a:pt x="4915" y="3133"/>
                      <a:pt x="4913" y="3126"/>
                    </a:cubicBezTo>
                    <a:lnTo>
                      <a:pt x="4912" y="3121"/>
                    </a:lnTo>
                    <a:lnTo>
                      <a:pt x="4906" y="3104"/>
                    </a:lnTo>
                    <a:cubicBezTo>
                      <a:pt x="4864" y="2968"/>
                      <a:pt x="4891" y="2862"/>
                      <a:pt x="4985" y="2776"/>
                    </a:cubicBezTo>
                    <a:cubicBezTo>
                      <a:pt x="5066" y="2702"/>
                      <a:pt x="5205" y="2638"/>
                      <a:pt x="5394" y="2587"/>
                    </a:cubicBezTo>
                    <a:cubicBezTo>
                      <a:pt x="5398" y="2587"/>
                      <a:pt x="5400" y="2585"/>
                      <a:pt x="5403" y="2585"/>
                    </a:cubicBezTo>
                    <a:cubicBezTo>
                      <a:pt x="5432" y="2579"/>
                      <a:pt x="5461" y="2569"/>
                      <a:pt x="5489" y="2556"/>
                    </a:cubicBezTo>
                    <a:close/>
                    <a:moveTo>
                      <a:pt x="3908" y="2673"/>
                    </a:moveTo>
                    <a:cubicBezTo>
                      <a:pt x="3960" y="2847"/>
                      <a:pt x="4074" y="3030"/>
                      <a:pt x="4243" y="3218"/>
                    </a:cubicBezTo>
                    <a:cubicBezTo>
                      <a:pt x="4058" y="3298"/>
                      <a:pt x="3915" y="3403"/>
                      <a:pt x="3824" y="3527"/>
                    </a:cubicBezTo>
                    <a:cubicBezTo>
                      <a:pt x="3754" y="3430"/>
                      <a:pt x="3689" y="3333"/>
                      <a:pt x="3654" y="3226"/>
                    </a:cubicBezTo>
                    <a:cubicBezTo>
                      <a:pt x="3652" y="3223"/>
                      <a:pt x="3652" y="3219"/>
                      <a:pt x="3651" y="3216"/>
                    </a:cubicBezTo>
                    <a:cubicBezTo>
                      <a:pt x="3650" y="3210"/>
                      <a:pt x="3647" y="3203"/>
                      <a:pt x="3645" y="3197"/>
                    </a:cubicBezTo>
                    <a:cubicBezTo>
                      <a:pt x="3644" y="3191"/>
                      <a:pt x="3642" y="3187"/>
                      <a:pt x="3642" y="3181"/>
                    </a:cubicBezTo>
                    <a:cubicBezTo>
                      <a:pt x="3639" y="3175"/>
                      <a:pt x="3639" y="3172"/>
                      <a:pt x="3638" y="3167"/>
                    </a:cubicBezTo>
                    <a:cubicBezTo>
                      <a:pt x="3636" y="3159"/>
                      <a:pt x="3635" y="3152"/>
                      <a:pt x="3635" y="3145"/>
                    </a:cubicBezTo>
                    <a:cubicBezTo>
                      <a:pt x="3635" y="3142"/>
                      <a:pt x="3632" y="3138"/>
                      <a:pt x="3632" y="3133"/>
                    </a:cubicBezTo>
                    <a:cubicBezTo>
                      <a:pt x="3631" y="3124"/>
                      <a:pt x="3631" y="3117"/>
                      <a:pt x="3629" y="3108"/>
                    </a:cubicBezTo>
                    <a:lnTo>
                      <a:pt x="3629" y="3100"/>
                    </a:lnTo>
                    <a:cubicBezTo>
                      <a:pt x="3629" y="3086"/>
                      <a:pt x="3628" y="3075"/>
                      <a:pt x="3628" y="3063"/>
                    </a:cubicBezTo>
                    <a:lnTo>
                      <a:pt x="3628" y="3050"/>
                    </a:lnTo>
                    <a:lnTo>
                      <a:pt x="3628" y="3043"/>
                    </a:lnTo>
                    <a:lnTo>
                      <a:pt x="3628" y="3035"/>
                    </a:lnTo>
                    <a:lnTo>
                      <a:pt x="3628" y="3028"/>
                    </a:lnTo>
                    <a:lnTo>
                      <a:pt x="3628" y="3025"/>
                    </a:lnTo>
                    <a:lnTo>
                      <a:pt x="3628" y="3022"/>
                    </a:lnTo>
                    <a:cubicBezTo>
                      <a:pt x="3641" y="2875"/>
                      <a:pt x="3743" y="2778"/>
                      <a:pt x="3827" y="2719"/>
                    </a:cubicBezTo>
                    <a:cubicBezTo>
                      <a:pt x="3854" y="2702"/>
                      <a:pt x="3880" y="2686"/>
                      <a:pt x="3908" y="2673"/>
                    </a:cubicBezTo>
                    <a:close/>
                    <a:moveTo>
                      <a:pt x="1068" y="580"/>
                    </a:moveTo>
                    <a:cubicBezTo>
                      <a:pt x="1844" y="919"/>
                      <a:pt x="2642" y="1185"/>
                      <a:pt x="3447" y="1371"/>
                    </a:cubicBezTo>
                    <a:cubicBezTo>
                      <a:pt x="3352" y="1687"/>
                      <a:pt x="3438" y="2050"/>
                      <a:pt x="3690" y="2410"/>
                    </a:cubicBezTo>
                    <a:cubicBezTo>
                      <a:pt x="3460" y="2537"/>
                      <a:pt x="3313" y="2715"/>
                      <a:pt x="3263" y="2933"/>
                    </a:cubicBezTo>
                    <a:cubicBezTo>
                      <a:pt x="3204" y="3202"/>
                      <a:pt x="3294" y="3516"/>
                      <a:pt x="3515" y="3808"/>
                    </a:cubicBezTo>
                    <a:cubicBezTo>
                      <a:pt x="3479" y="3828"/>
                      <a:pt x="3434" y="3850"/>
                      <a:pt x="3383" y="3875"/>
                    </a:cubicBezTo>
                    <a:cubicBezTo>
                      <a:pt x="3179" y="3977"/>
                      <a:pt x="2933" y="4099"/>
                      <a:pt x="2863" y="4251"/>
                    </a:cubicBezTo>
                    <a:cubicBezTo>
                      <a:pt x="2822" y="4229"/>
                      <a:pt x="2782" y="4207"/>
                      <a:pt x="2743" y="4185"/>
                    </a:cubicBezTo>
                    <a:lnTo>
                      <a:pt x="2739" y="4181"/>
                    </a:lnTo>
                    <a:cubicBezTo>
                      <a:pt x="2691" y="4156"/>
                      <a:pt x="2645" y="4129"/>
                      <a:pt x="2597" y="4104"/>
                    </a:cubicBezTo>
                    <a:cubicBezTo>
                      <a:pt x="2591" y="4099"/>
                      <a:pt x="2584" y="4094"/>
                      <a:pt x="2575" y="4091"/>
                    </a:cubicBezTo>
                    <a:cubicBezTo>
                      <a:pt x="2530" y="4064"/>
                      <a:pt x="2487" y="4040"/>
                      <a:pt x="2443" y="4012"/>
                    </a:cubicBezTo>
                    <a:lnTo>
                      <a:pt x="2415" y="3996"/>
                    </a:lnTo>
                    <a:cubicBezTo>
                      <a:pt x="2373" y="3970"/>
                      <a:pt x="2331" y="3945"/>
                      <a:pt x="2288" y="3917"/>
                    </a:cubicBezTo>
                    <a:cubicBezTo>
                      <a:pt x="2280" y="3911"/>
                      <a:pt x="2272" y="3907"/>
                      <a:pt x="2264" y="3901"/>
                    </a:cubicBezTo>
                    <a:cubicBezTo>
                      <a:pt x="2220" y="3873"/>
                      <a:pt x="2178" y="3849"/>
                      <a:pt x="2135" y="3821"/>
                    </a:cubicBezTo>
                    <a:lnTo>
                      <a:pt x="2119" y="3809"/>
                    </a:lnTo>
                    <a:cubicBezTo>
                      <a:pt x="2077" y="3783"/>
                      <a:pt x="2035" y="3757"/>
                      <a:pt x="1995" y="3729"/>
                    </a:cubicBezTo>
                    <a:cubicBezTo>
                      <a:pt x="1991" y="3728"/>
                      <a:pt x="1988" y="3725"/>
                      <a:pt x="1984" y="3722"/>
                    </a:cubicBezTo>
                    <a:cubicBezTo>
                      <a:pt x="1943" y="3696"/>
                      <a:pt x="1901" y="3668"/>
                      <a:pt x="1860" y="3639"/>
                    </a:cubicBezTo>
                    <a:cubicBezTo>
                      <a:pt x="1853" y="3633"/>
                      <a:pt x="1845" y="3627"/>
                      <a:pt x="1838" y="3624"/>
                    </a:cubicBezTo>
                    <a:cubicBezTo>
                      <a:pt x="1799" y="3597"/>
                      <a:pt x="1761" y="3569"/>
                      <a:pt x="1721" y="3543"/>
                    </a:cubicBezTo>
                    <a:cubicBezTo>
                      <a:pt x="1714" y="3537"/>
                      <a:pt x="1705" y="3531"/>
                      <a:pt x="1698" y="3525"/>
                    </a:cubicBezTo>
                    <a:cubicBezTo>
                      <a:pt x="1660" y="3499"/>
                      <a:pt x="1622" y="3471"/>
                      <a:pt x="1586" y="3444"/>
                    </a:cubicBezTo>
                    <a:cubicBezTo>
                      <a:pt x="1579" y="3438"/>
                      <a:pt x="1573" y="3435"/>
                      <a:pt x="1565" y="3429"/>
                    </a:cubicBezTo>
                    <a:cubicBezTo>
                      <a:pt x="1528" y="3400"/>
                      <a:pt x="1488" y="3372"/>
                      <a:pt x="1450" y="3343"/>
                    </a:cubicBezTo>
                    <a:cubicBezTo>
                      <a:pt x="1447" y="3342"/>
                      <a:pt x="1445" y="3340"/>
                      <a:pt x="1442" y="3336"/>
                    </a:cubicBezTo>
                    <a:cubicBezTo>
                      <a:pt x="1405" y="3309"/>
                      <a:pt x="1369" y="3280"/>
                      <a:pt x="1332" y="3251"/>
                    </a:cubicBezTo>
                    <a:cubicBezTo>
                      <a:pt x="1326" y="3247"/>
                      <a:pt x="1324" y="3244"/>
                      <a:pt x="1318" y="3240"/>
                    </a:cubicBezTo>
                    <a:cubicBezTo>
                      <a:pt x="1281" y="3210"/>
                      <a:pt x="1246" y="3183"/>
                      <a:pt x="1211" y="3154"/>
                    </a:cubicBezTo>
                    <a:cubicBezTo>
                      <a:pt x="1204" y="3149"/>
                      <a:pt x="1200" y="3143"/>
                      <a:pt x="1192" y="3138"/>
                    </a:cubicBezTo>
                    <a:cubicBezTo>
                      <a:pt x="1157" y="3110"/>
                      <a:pt x="1124" y="3081"/>
                      <a:pt x="1092" y="3054"/>
                    </a:cubicBezTo>
                    <a:cubicBezTo>
                      <a:pt x="1086" y="3049"/>
                      <a:pt x="1079" y="3043"/>
                      <a:pt x="1073" y="3037"/>
                    </a:cubicBezTo>
                    <a:cubicBezTo>
                      <a:pt x="1041" y="3008"/>
                      <a:pt x="1007" y="2982"/>
                      <a:pt x="975" y="2952"/>
                    </a:cubicBezTo>
                    <a:cubicBezTo>
                      <a:pt x="971" y="2948"/>
                      <a:pt x="966" y="2945"/>
                      <a:pt x="962" y="2939"/>
                    </a:cubicBezTo>
                    <a:cubicBezTo>
                      <a:pt x="930" y="2910"/>
                      <a:pt x="897" y="2881"/>
                      <a:pt x="866" y="2852"/>
                    </a:cubicBezTo>
                    <a:lnTo>
                      <a:pt x="862" y="2847"/>
                    </a:lnTo>
                    <a:cubicBezTo>
                      <a:pt x="829" y="2818"/>
                      <a:pt x="799" y="2788"/>
                      <a:pt x="770" y="2759"/>
                    </a:cubicBezTo>
                    <a:lnTo>
                      <a:pt x="760" y="2750"/>
                    </a:lnTo>
                    <a:lnTo>
                      <a:pt x="760" y="2750"/>
                    </a:lnTo>
                    <a:cubicBezTo>
                      <a:pt x="962" y="2817"/>
                      <a:pt x="1246" y="2896"/>
                      <a:pt x="1549" y="2948"/>
                    </a:cubicBezTo>
                    <a:cubicBezTo>
                      <a:pt x="1725" y="2979"/>
                      <a:pt x="1925" y="3004"/>
                      <a:pt x="2112" y="3004"/>
                    </a:cubicBezTo>
                    <a:cubicBezTo>
                      <a:pt x="2332" y="3004"/>
                      <a:pt x="2532" y="2969"/>
                      <a:pt x="2650" y="2866"/>
                    </a:cubicBezTo>
                    <a:cubicBezTo>
                      <a:pt x="2651" y="2865"/>
                      <a:pt x="2654" y="2862"/>
                      <a:pt x="2657" y="2859"/>
                    </a:cubicBezTo>
                    <a:lnTo>
                      <a:pt x="2666" y="2850"/>
                    </a:lnTo>
                    <a:lnTo>
                      <a:pt x="2667" y="2847"/>
                    </a:lnTo>
                    <a:cubicBezTo>
                      <a:pt x="2715" y="2801"/>
                      <a:pt x="2745" y="2743"/>
                      <a:pt x="2753" y="2676"/>
                    </a:cubicBezTo>
                    <a:lnTo>
                      <a:pt x="2753" y="2668"/>
                    </a:lnTo>
                    <a:cubicBezTo>
                      <a:pt x="2756" y="2474"/>
                      <a:pt x="2616" y="2348"/>
                      <a:pt x="2491" y="2235"/>
                    </a:cubicBezTo>
                    <a:cubicBezTo>
                      <a:pt x="2446" y="2195"/>
                      <a:pt x="2402" y="2155"/>
                      <a:pt x="2367" y="2116"/>
                    </a:cubicBezTo>
                    <a:lnTo>
                      <a:pt x="2366" y="2114"/>
                    </a:lnTo>
                    <a:cubicBezTo>
                      <a:pt x="2304" y="2052"/>
                      <a:pt x="2243" y="1991"/>
                      <a:pt x="2183" y="1928"/>
                    </a:cubicBezTo>
                    <a:cubicBezTo>
                      <a:pt x="1775" y="1517"/>
                      <a:pt x="1356" y="1090"/>
                      <a:pt x="1068" y="580"/>
                    </a:cubicBezTo>
                    <a:close/>
                    <a:moveTo>
                      <a:pt x="4606" y="3467"/>
                    </a:moveTo>
                    <a:cubicBezTo>
                      <a:pt x="4662" y="3575"/>
                      <a:pt x="4738" y="3684"/>
                      <a:pt x="4832" y="3793"/>
                    </a:cubicBezTo>
                    <a:cubicBezTo>
                      <a:pt x="4724" y="3846"/>
                      <a:pt x="4629" y="3911"/>
                      <a:pt x="4552" y="3990"/>
                    </a:cubicBezTo>
                    <a:cubicBezTo>
                      <a:pt x="4490" y="4045"/>
                      <a:pt x="4438" y="4115"/>
                      <a:pt x="4399" y="4191"/>
                    </a:cubicBezTo>
                    <a:lnTo>
                      <a:pt x="4396" y="4194"/>
                    </a:lnTo>
                    <a:lnTo>
                      <a:pt x="4394" y="4196"/>
                    </a:lnTo>
                    <a:lnTo>
                      <a:pt x="4393" y="4198"/>
                    </a:lnTo>
                    <a:lnTo>
                      <a:pt x="4377" y="4231"/>
                    </a:lnTo>
                    <a:lnTo>
                      <a:pt x="4374" y="4235"/>
                    </a:lnTo>
                    <a:cubicBezTo>
                      <a:pt x="4370" y="4247"/>
                      <a:pt x="4364" y="4261"/>
                      <a:pt x="4358" y="4274"/>
                    </a:cubicBezTo>
                    <a:lnTo>
                      <a:pt x="4358" y="4276"/>
                    </a:lnTo>
                    <a:cubicBezTo>
                      <a:pt x="4356" y="4280"/>
                      <a:pt x="4353" y="4283"/>
                      <a:pt x="4353" y="4289"/>
                    </a:cubicBezTo>
                    <a:lnTo>
                      <a:pt x="4353" y="4290"/>
                    </a:lnTo>
                    <a:cubicBezTo>
                      <a:pt x="4190" y="4127"/>
                      <a:pt x="4097" y="3968"/>
                      <a:pt x="4094" y="3839"/>
                    </a:cubicBezTo>
                    <a:cubicBezTo>
                      <a:pt x="4091" y="3764"/>
                      <a:pt x="4117" y="3700"/>
                      <a:pt x="4174" y="3645"/>
                    </a:cubicBezTo>
                    <a:lnTo>
                      <a:pt x="4192" y="3626"/>
                    </a:lnTo>
                    <a:lnTo>
                      <a:pt x="4196" y="3624"/>
                    </a:lnTo>
                    <a:cubicBezTo>
                      <a:pt x="4203" y="3618"/>
                      <a:pt x="4211" y="3611"/>
                      <a:pt x="4219" y="3605"/>
                    </a:cubicBezTo>
                    <a:lnTo>
                      <a:pt x="4227" y="3601"/>
                    </a:lnTo>
                    <a:cubicBezTo>
                      <a:pt x="4234" y="3595"/>
                      <a:pt x="4241" y="3589"/>
                      <a:pt x="4249" y="3586"/>
                    </a:cubicBezTo>
                    <a:cubicBezTo>
                      <a:pt x="4253" y="3583"/>
                      <a:pt x="4256" y="3582"/>
                      <a:pt x="4260" y="3579"/>
                    </a:cubicBezTo>
                    <a:lnTo>
                      <a:pt x="4263" y="3576"/>
                    </a:lnTo>
                    <a:cubicBezTo>
                      <a:pt x="4269" y="3573"/>
                      <a:pt x="4276" y="3569"/>
                      <a:pt x="4284" y="3566"/>
                    </a:cubicBezTo>
                    <a:cubicBezTo>
                      <a:pt x="4289" y="3562"/>
                      <a:pt x="4297" y="3559"/>
                      <a:pt x="4304" y="3554"/>
                    </a:cubicBezTo>
                    <a:lnTo>
                      <a:pt x="4308" y="3553"/>
                    </a:lnTo>
                    <a:cubicBezTo>
                      <a:pt x="4313" y="3551"/>
                      <a:pt x="4316" y="3548"/>
                      <a:pt x="4321" y="3547"/>
                    </a:cubicBezTo>
                    <a:cubicBezTo>
                      <a:pt x="4329" y="3544"/>
                      <a:pt x="4337" y="3540"/>
                      <a:pt x="4348" y="3537"/>
                    </a:cubicBezTo>
                    <a:lnTo>
                      <a:pt x="4352" y="3534"/>
                    </a:lnTo>
                    <a:lnTo>
                      <a:pt x="4364" y="3530"/>
                    </a:lnTo>
                    <a:cubicBezTo>
                      <a:pt x="4371" y="3525"/>
                      <a:pt x="4378" y="3524"/>
                      <a:pt x="4387" y="3519"/>
                    </a:cubicBezTo>
                    <a:lnTo>
                      <a:pt x="4399" y="3516"/>
                    </a:lnTo>
                    <a:cubicBezTo>
                      <a:pt x="4402" y="3515"/>
                      <a:pt x="4407" y="3512"/>
                      <a:pt x="4410" y="3511"/>
                    </a:cubicBezTo>
                    <a:cubicBezTo>
                      <a:pt x="4415" y="3509"/>
                      <a:pt x="4421" y="3508"/>
                      <a:pt x="4423" y="3508"/>
                    </a:cubicBezTo>
                    <a:lnTo>
                      <a:pt x="4438" y="3502"/>
                    </a:lnTo>
                    <a:cubicBezTo>
                      <a:pt x="4445" y="3500"/>
                      <a:pt x="4454" y="3496"/>
                      <a:pt x="4461" y="3495"/>
                    </a:cubicBezTo>
                    <a:lnTo>
                      <a:pt x="4466" y="3493"/>
                    </a:lnTo>
                    <a:cubicBezTo>
                      <a:pt x="4496" y="3483"/>
                      <a:pt x="4530" y="3474"/>
                      <a:pt x="4562" y="3467"/>
                    </a:cubicBezTo>
                    <a:cubicBezTo>
                      <a:pt x="4569" y="3468"/>
                      <a:pt x="4575" y="3468"/>
                      <a:pt x="4582" y="3468"/>
                    </a:cubicBezTo>
                    <a:cubicBezTo>
                      <a:pt x="4591" y="3468"/>
                      <a:pt x="4598" y="3468"/>
                      <a:pt x="4606" y="3467"/>
                    </a:cubicBezTo>
                    <a:close/>
                    <a:moveTo>
                      <a:pt x="5968" y="3430"/>
                    </a:moveTo>
                    <a:lnTo>
                      <a:pt x="5968" y="3430"/>
                    </a:lnTo>
                    <a:cubicBezTo>
                      <a:pt x="5958" y="3484"/>
                      <a:pt x="5948" y="3537"/>
                      <a:pt x="5939" y="3591"/>
                    </a:cubicBezTo>
                    <a:cubicBezTo>
                      <a:pt x="5895" y="3868"/>
                      <a:pt x="5882" y="4147"/>
                      <a:pt x="5903" y="4421"/>
                    </a:cubicBezTo>
                    <a:cubicBezTo>
                      <a:pt x="5611" y="4203"/>
                      <a:pt x="5455" y="4005"/>
                      <a:pt x="5448" y="3846"/>
                    </a:cubicBezTo>
                    <a:cubicBezTo>
                      <a:pt x="5444" y="3769"/>
                      <a:pt x="5477" y="3700"/>
                      <a:pt x="5550" y="3634"/>
                    </a:cubicBezTo>
                    <a:cubicBezTo>
                      <a:pt x="5664" y="3525"/>
                      <a:pt x="5809" y="3477"/>
                      <a:pt x="5968" y="3430"/>
                    </a:cubicBezTo>
                    <a:close/>
                    <a:moveTo>
                      <a:pt x="3746" y="4105"/>
                    </a:moveTo>
                    <a:cubicBezTo>
                      <a:pt x="3791" y="4238"/>
                      <a:pt x="3877" y="4373"/>
                      <a:pt x="4001" y="4502"/>
                    </a:cubicBezTo>
                    <a:cubicBezTo>
                      <a:pt x="3964" y="4505"/>
                      <a:pt x="3922" y="4506"/>
                      <a:pt x="3878" y="4507"/>
                    </a:cubicBezTo>
                    <a:cubicBezTo>
                      <a:pt x="3740" y="4513"/>
                      <a:pt x="3585" y="4521"/>
                      <a:pt x="3469" y="4551"/>
                    </a:cubicBezTo>
                    <a:cubicBezTo>
                      <a:pt x="3374" y="4506"/>
                      <a:pt x="3291" y="4464"/>
                      <a:pt x="3212" y="4426"/>
                    </a:cubicBezTo>
                    <a:cubicBezTo>
                      <a:pt x="3335" y="4322"/>
                      <a:pt x="3459" y="4242"/>
                      <a:pt x="3612" y="4165"/>
                    </a:cubicBezTo>
                    <a:cubicBezTo>
                      <a:pt x="3634" y="4155"/>
                      <a:pt x="3660" y="4143"/>
                      <a:pt x="3687" y="4130"/>
                    </a:cubicBezTo>
                    <a:cubicBezTo>
                      <a:pt x="3706" y="4123"/>
                      <a:pt x="3725" y="4114"/>
                      <a:pt x="3746" y="4105"/>
                    </a:cubicBezTo>
                    <a:close/>
                    <a:moveTo>
                      <a:pt x="4155" y="4748"/>
                    </a:moveTo>
                    <a:cubicBezTo>
                      <a:pt x="4179" y="4748"/>
                      <a:pt x="4205" y="4751"/>
                      <a:pt x="4231" y="4754"/>
                    </a:cubicBezTo>
                    <a:cubicBezTo>
                      <a:pt x="4262" y="4757"/>
                      <a:pt x="4292" y="4760"/>
                      <a:pt x="4323" y="4760"/>
                    </a:cubicBezTo>
                    <a:cubicBezTo>
                      <a:pt x="4337" y="4825"/>
                      <a:pt x="4358" y="4892"/>
                      <a:pt x="4386" y="4956"/>
                    </a:cubicBezTo>
                    <a:cubicBezTo>
                      <a:pt x="4228" y="4895"/>
                      <a:pt x="4079" y="4834"/>
                      <a:pt x="3940" y="4774"/>
                    </a:cubicBezTo>
                    <a:cubicBezTo>
                      <a:pt x="4007" y="4761"/>
                      <a:pt x="4068" y="4754"/>
                      <a:pt x="4126" y="4749"/>
                    </a:cubicBezTo>
                    <a:cubicBezTo>
                      <a:pt x="4135" y="4749"/>
                      <a:pt x="4145" y="4748"/>
                      <a:pt x="4155" y="4748"/>
                    </a:cubicBezTo>
                    <a:close/>
                    <a:moveTo>
                      <a:pt x="5065" y="4086"/>
                    </a:moveTo>
                    <a:cubicBezTo>
                      <a:pt x="5152" y="4303"/>
                      <a:pt x="5361" y="4526"/>
                      <a:pt x="5661" y="4726"/>
                    </a:cubicBezTo>
                    <a:cubicBezTo>
                      <a:pt x="5632" y="4741"/>
                      <a:pt x="5601" y="4755"/>
                      <a:pt x="5565" y="4771"/>
                    </a:cubicBezTo>
                    <a:cubicBezTo>
                      <a:pt x="5390" y="4856"/>
                      <a:pt x="5151" y="4968"/>
                      <a:pt x="5018" y="5098"/>
                    </a:cubicBezTo>
                    <a:cubicBezTo>
                      <a:pt x="4993" y="5063"/>
                      <a:pt x="4966" y="5026"/>
                      <a:pt x="4938" y="4988"/>
                    </a:cubicBezTo>
                    <a:cubicBezTo>
                      <a:pt x="4817" y="4832"/>
                      <a:pt x="4693" y="4672"/>
                      <a:pt x="4708" y="4500"/>
                    </a:cubicBezTo>
                    <a:lnTo>
                      <a:pt x="4708" y="4499"/>
                    </a:lnTo>
                    <a:lnTo>
                      <a:pt x="4708" y="4491"/>
                    </a:lnTo>
                    <a:cubicBezTo>
                      <a:pt x="4708" y="4486"/>
                      <a:pt x="4709" y="4480"/>
                      <a:pt x="4709" y="4475"/>
                    </a:cubicBezTo>
                    <a:cubicBezTo>
                      <a:pt x="4709" y="4470"/>
                      <a:pt x="4712" y="4465"/>
                      <a:pt x="4713" y="4461"/>
                    </a:cubicBezTo>
                    <a:lnTo>
                      <a:pt x="4715" y="4449"/>
                    </a:lnTo>
                    <a:lnTo>
                      <a:pt x="4716" y="4443"/>
                    </a:lnTo>
                    <a:lnTo>
                      <a:pt x="4719" y="4438"/>
                    </a:lnTo>
                    <a:cubicBezTo>
                      <a:pt x="4728" y="4404"/>
                      <a:pt x="4743" y="4372"/>
                      <a:pt x="4760" y="4340"/>
                    </a:cubicBezTo>
                    <a:cubicBezTo>
                      <a:pt x="4763" y="4338"/>
                      <a:pt x="4763" y="4337"/>
                      <a:pt x="4764" y="4334"/>
                    </a:cubicBezTo>
                    <a:cubicBezTo>
                      <a:pt x="4826" y="4238"/>
                      <a:pt x="4923" y="4158"/>
                      <a:pt x="5065" y="4086"/>
                    </a:cubicBezTo>
                    <a:close/>
                    <a:moveTo>
                      <a:pt x="9667" y="1307"/>
                    </a:moveTo>
                    <a:cubicBezTo>
                      <a:pt x="9679" y="1314"/>
                      <a:pt x="9693" y="1323"/>
                      <a:pt x="9707" y="1338"/>
                    </a:cubicBezTo>
                    <a:cubicBezTo>
                      <a:pt x="9981" y="1623"/>
                      <a:pt x="9737" y="3274"/>
                      <a:pt x="9347" y="4426"/>
                    </a:cubicBezTo>
                    <a:cubicBezTo>
                      <a:pt x="9128" y="5073"/>
                      <a:pt x="8934" y="5347"/>
                      <a:pt x="8819" y="5396"/>
                    </a:cubicBezTo>
                    <a:cubicBezTo>
                      <a:pt x="8393" y="4951"/>
                      <a:pt x="8809" y="3073"/>
                      <a:pt x="9048" y="2396"/>
                    </a:cubicBezTo>
                    <a:cubicBezTo>
                      <a:pt x="9138" y="2130"/>
                      <a:pt x="9233" y="1899"/>
                      <a:pt x="9336" y="1687"/>
                    </a:cubicBezTo>
                    <a:cubicBezTo>
                      <a:pt x="9405" y="1540"/>
                      <a:pt x="9495" y="1342"/>
                      <a:pt x="9667" y="1307"/>
                    </a:cubicBezTo>
                    <a:close/>
                    <a:moveTo>
                      <a:pt x="5984" y="4968"/>
                    </a:moveTo>
                    <a:cubicBezTo>
                      <a:pt x="6028" y="5149"/>
                      <a:pt x="6083" y="5321"/>
                      <a:pt x="6152" y="5481"/>
                    </a:cubicBezTo>
                    <a:cubicBezTo>
                      <a:pt x="5904" y="5430"/>
                      <a:pt x="5656" y="5369"/>
                      <a:pt x="5413" y="5300"/>
                    </a:cubicBezTo>
                    <a:cubicBezTo>
                      <a:pt x="5489" y="5229"/>
                      <a:pt x="5575" y="5160"/>
                      <a:pt x="5675" y="5114"/>
                    </a:cubicBezTo>
                    <a:cubicBezTo>
                      <a:pt x="5713" y="5099"/>
                      <a:pt x="5747" y="5088"/>
                      <a:pt x="5780" y="5073"/>
                    </a:cubicBezTo>
                    <a:cubicBezTo>
                      <a:pt x="5865" y="5038"/>
                      <a:pt x="5932" y="5003"/>
                      <a:pt x="5984" y="4968"/>
                    </a:cubicBezTo>
                    <a:close/>
                    <a:moveTo>
                      <a:pt x="8956" y="1392"/>
                    </a:moveTo>
                    <a:lnTo>
                      <a:pt x="8950" y="1403"/>
                    </a:lnTo>
                    <a:lnTo>
                      <a:pt x="8943" y="1416"/>
                    </a:lnTo>
                    <a:cubicBezTo>
                      <a:pt x="8940" y="1424"/>
                      <a:pt x="8934" y="1431"/>
                      <a:pt x="8931" y="1438"/>
                    </a:cubicBezTo>
                    <a:cubicBezTo>
                      <a:pt x="8925" y="1447"/>
                      <a:pt x="8920" y="1457"/>
                      <a:pt x="8914" y="1469"/>
                    </a:cubicBezTo>
                    <a:lnTo>
                      <a:pt x="8902" y="1492"/>
                    </a:lnTo>
                    <a:lnTo>
                      <a:pt x="8880" y="1536"/>
                    </a:lnTo>
                    <a:lnTo>
                      <a:pt x="8874" y="1549"/>
                    </a:lnTo>
                    <a:cubicBezTo>
                      <a:pt x="8866" y="1565"/>
                      <a:pt x="8855" y="1584"/>
                      <a:pt x="8848" y="1601"/>
                    </a:cubicBezTo>
                    <a:lnTo>
                      <a:pt x="8847" y="1606"/>
                    </a:lnTo>
                    <a:cubicBezTo>
                      <a:pt x="8606" y="2098"/>
                      <a:pt x="8407" y="2783"/>
                      <a:pt x="8294" y="3486"/>
                    </a:cubicBezTo>
                    <a:cubicBezTo>
                      <a:pt x="8290" y="3515"/>
                      <a:pt x="8286" y="3544"/>
                      <a:pt x="8283" y="3573"/>
                    </a:cubicBezTo>
                    <a:cubicBezTo>
                      <a:pt x="8275" y="3621"/>
                      <a:pt x="8268" y="3671"/>
                      <a:pt x="8262" y="3720"/>
                    </a:cubicBezTo>
                    <a:lnTo>
                      <a:pt x="8262" y="3738"/>
                    </a:lnTo>
                    <a:cubicBezTo>
                      <a:pt x="8192" y="4276"/>
                      <a:pt x="8189" y="4755"/>
                      <a:pt x="8255" y="5125"/>
                    </a:cubicBezTo>
                    <a:lnTo>
                      <a:pt x="8256" y="5136"/>
                    </a:lnTo>
                    <a:cubicBezTo>
                      <a:pt x="8261" y="5157"/>
                      <a:pt x="8265" y="5179"/>
                      <a:pt x="8270" y="5201"/>
                    </a:cubicBezTo>
                    <a:lnTo>
                      <a:pt x="8272" y="5217"/>
                    </a:lnTo>
                    <a:cubicBezTo>
                      <a:pt x="8278" y="5243"/>
                      <a:pt x="8284" y="5267"/>
                      <a:pt x="8291" y="5293"/>
                    </a:cubicBezTo>
                    <a:lnTo>
                      <a:pt x="8291" y="5296"/>
                    </a:lnTo>
                    <a:cubicBezTo>
                      <a:pt x="8294" y="5312"/>
                      <a:pt x="8300" y="5327"/>
                      <a:pt x="8305" y="5341"/>
                    </a:cubicBezTo>
                    <a:lnTo>
                      <a:pt x="8306" y="5348"/>
                    </a:lnTo>
                    <a:cubicBezTo>
                      <a:pt x="8309" y="5363"/>
                      <a:pt x="8315" y="5376"/>
                      <a:pt x="8319" y="5391"/>
                    </a:cubicBezTo>
                    <a:lnTo>
                      <a:pt x="8322" y="5402"/>
                    </a:lnTo>
                    <a:cubicBezTo>
                      <a:pt x="8326" y="5414"/>
                      <a:pt x="8331" y="5427"/>
                      <a:pt x="8335" y="5440"/>
                    </a:cubicBezTo>
                    <a:lnTo>
                      <a:pt x="8341" y="5453"/>
                    </a:lnTo>
                    <a:cubicBezTo>
                      <a:pt x="8344" y="5464"/>
                      <a:pt x="8350" y="5477"/>
                      <a:pt x="8353" y="5487"/>
                    </a:cubicBezTo>
                    <a:lnTo>
                      <a:pt x="8358" y="5501"/>
                    </a:lnTo>
                    <a:cubicBezTo>
                      <a:pt x="8363" y="5513"/>
                      <a:pt x="8367" y="5523"/>
                      <a:pt x="8372" y="5533"/>
                    </a:cubicBezTo>
                    <a:lnTo>
                      <a:pt x="8377" y="5544"/>
                    </a:lnTo>
                    <a:lnTo>
                      <a:pt x="8380" y="5551"/>
                    </a:lnTo>
                    <a:cubicBezTo>
                      <a:pt x="8385" y="5560"/>
                      <a:pt x="8388" y="5567"/>
                      <a:pt x="8393" y="5577"/>
                    </a:cubicBezTo>
                    <a:lnTo>
                      <a:pt x="8399" y="5587"/>
                    </a:lnTo>
                    <a:cubicBezTo>
                      <a:pt x="8124" y="5638"/>
                      <a:pt x="7818" y="5638"/>
                      <a:pt x="7569" y="5640"/>
                    </a:cubicBezTo>
                    <a:lnTo>
                      <a:pt x="7506" y="5640"/>
                    </a:lnTo>
                    <a:cubicBezTo>
                      <a:pt x="7289" y="5635"/>
                      <a:pt x="7048" y="5621"/>
                      <a:pt x="6774" y="5587"/>
                    </a:cubicBezTo>
                    <a:cubicBezTo>
                      <a:pt x="6770" y="5566"/>
                      <a:pt x="6764" y="5544"/>
                      <a:pt x="6755" y="5525"/>
                    </a:cubicBezTo>
                    <a:lnTo>
                      <a:pt x="6755" y="5522"/>
                    </a:lnTo>
                    <a:lnTo>
                      <a:pt x="6749" y="5512"/>
                    </a:lnTo>
                    <a:cubicBezTo>
                      <a:pt x="6719" y="5446"/>
                      <a:pt x="6687" y="5380"/>
                      <a:pt x="6653" y="5318"/>
                    </a:cubicBezTo>
                    <a:lnTo>
                      <a:pt x="6645" y="5300"/>
                    </a:lnTo>
                    <a:cubicBezTo>
                      <a:pt x="6631" y="5276"/>
                      <a:pt x="6621" y="5252"/>
                      <a:pt x="6610" y="5230"/>
                    </a:cubicBezTo>
                    <a:cubicBezTo>
                      <a:pt x="6419" y="4806"/>
                      <a:pt x="6349" y="4338"/>
                      <a:pt x="6404" y="3837"/>
                    </a:cubicBezTo>
                    <a:cubicBezTo>
                      <a:pt x="6407" y="3806"/>
                      <a:pt x="6411" y="3777"/>
                      <a:pt x="6414" y="3748"/>
                    </a:cubicBezTo>
                    <a:cubicBezTo>
                      <a:pt x="6417" y="3741"/>
                      <a:pt x="6417" y="3734"/>
                      <a:pt x="6419" y="3726"/>
                    </a:cubicBezTo>
                    <a:lnTo>
                      <a:pt x="6420" y="3715"/>
                    </a:lnTo>
                    <a:lnTo>
                      <a:pt x="6426" y="3677"/>
                    </a:lnTo>
                    <a:cubicBezTo>
                      <a:pt x="6544" y="2944"/>
                      <a:pt x="6923" y="2203"/>
                      <a:pt x="7469" y="1644"/>
                    </a:cubicBezTo>
                    <a:lnTo>
                      <a:pt x="7471" y="1639"/>
                    </a:lnTo>
                    <a:cubicBezTo>
                      <a:pt x="7483" y="1629"/>
                      <a:pt x="7491" y="1617"/>
                      <a:pt x="7503" y="1607"/>
                    </a:cubicBezTo>
                    <a:cubicBezTo>
                      <a:pt x="7732" y="1581"/>
                      <a:pt x="7965" y="1555"/>
                      <a:pt x="8198" y="1526"/>
                    </a:cubicBezTo>
                    <a:cubicBezTo>
                      <a:pt x="8460" y="1485"/>
                      <a:pt x="8723" y="1435"/>
                      <a:pt x="8956" y="1392"/>
                    </a:cubicBezTo>
                    <a:close/>
                    <a:moveTo>
                      <a:pt x="752" y="0"/>
                    </a:moveTo>
                    <a:cubicBezTo>
                      <a:pt x="718" y="0"/>
                      <a:pt x="684" y="5"/>
                      <a:pt x="649" y="17"/>
                    </a:cubicBezTo>
                    <a:lnTo>
                      <a:pt x="643" y="19"/>
                    </a:lnTo>
                    <a:cubicBezTo>
                      <a:pt x="563" y="55"/>
                      <a:pt x="512" y="112"/>
                      <a:pt x="490" y="185"/>
                    </a:cubicBezTo>
                    <a:cubicBezTo>
                      <a:pt x="445" y="338"/>
                      <a:pt x="545" y="520"/>
                      <a:pt x="625" y="645"/>
                    </a:cubicBezTo>
                    <a:cubicBezTo>
                      <a:pt x="684" y="747"/>
                      <a:pt x="742" y="854"/>
                      <a:pt x="796" y="956"/>
                    </a:cubicBezTo>
                    <a:cubicBezTo>
                      <a:pt x="840" y="1036"/>
                      <a:pt x="885" y="1119"/>
                      <a:pt x="931" y="1199"/>
                    </a:cubicBezTo>
                    <a:cubicBezTo>
                      <a:pt x="1173" y="1644"/>
                      <a:pt x="1517" y="2072"/>
                      <a:pt x="1981" y="2505"/>
                    </a:cubicBezTo>
                    <a:cubicBezTo>
                      <a:pt x="1631" y="2495"/>
                      <a:pt x="1290" y="2396"/>
                      <a:pt x="958" y="2299"/>
                    </a:cubicBezTo>
                    <a:cubicBezTo>
                      <a:pt x="749" y="2240"/>
                      <a:pt x="534" y="2176"/>
                      <a:pt x="315" y="2136"/>
                    </a:cubicBezTo>
                    <a:cubicBezTo>
                      <a:pt x="311" y="2135"/>
                      <a:pt x="308" y="2134"/>
                      <a:pt x="304" y="2134"/>
                    </a:cubicBezTo>
                    <a:cubicBezTo>
                      <a:pt x="300" y="2134"/>
                      <a:pt x="296" y="2135"/>
                      <a:pt x="292" y="2136"/>
                    </a:cubicBezTo>
                    <a:cubicBezTo>
                      <a:pt x="110" y="2176"/>
                      <a:pt x="53" y="2275"/>
                      <a:pt x="38" y="2349"/>
                    </a:cubicBezTo>
                    <a:cubicBezTo>
                      <a:pt x="0" y="2539"/>
                      <a:pt x="174" y="2831"/>
                      <a:pt x="554" y="3219"/>
                    </a:cubicBezTo>
                    <a:cubicBezTo>
                      <a:pt x="854" y="3528"/>
                      <a:pt x="1182" y="3792"/>
                      <a:pt x="1286" y="3865"/>
                    </a:cubicBezTo>
                    <a:cubicBezTo>
                      <a:pt x="2118" y="4490"/>
                      <a:pt x="3097" y="5018"/>
                      <a:pt x="4279" y="5478"/>
                    </a:cubicBezTo>
                    <a:cubicBezTo>
                      <a:pt x="5180" y="5841"/>
                      <a:pt x="5984" y="6064"/>
                      <a:pt x="6741" y="6160"/>
                    </a:cubicBezTo>
                    <a:cubicBezTo>
                      <a:pt x="6968" y="6188"/>
                      <a:pt x="7191" y="6200"/>
                      <a:pt x="7407" y="6200"/>
                    </a:cubicBezTo>
                    <a:cubicBezTo>
                      <a:pt x="7899" y="6200"/>
                      <a:pt x="8361" y="6131"/>
                      <a:pt x="8788" y="5991"/>
                    </a:cubicBezTo>
                    <a:lnTo>
                      <a:pt x="8791" y="5988"/>
                    </a:lnTo>
                    <a:cubicBezTo>
                      <a:pt x="8810" y="5981"/>
                      <a:pt x="8828" y="5977"/>
                      <a:pt x="8845" y="5968"/>
                    </a:cubicBezTo>
                    <a:cubicBezTo>
                      <a:pt x="8940" y="5934"/>
                      <a:pt x="9046" y="5893"/>
                      <a:pt x="9115" y="5796"/>
                    </a:cubicBezTo>
                    <a:cubicBezTo>
                      <a:pt x="9599" y="5522"/>
                      <a:pt x="9839" y="4515"/>
                      <a:pt x="9983" y="3910"/>
                    </a:cubicBezTo>
                    <a:cubicBezTo>
                      <a:pt x="10007" y="3812"/>
                      <a:pt x="10027" y="3728"/>
                      <a:pt x="10043" y="3662"/>
                    </a:cubicBezTo>
                    <a:lnTo>
                      <a:pt x="10045" y="3656"/>
                    </a:lnTo>
                    <a:cubicBezTo>
                      <a:pt x="10071" y="3509"/>
                      <a:pt x="10103" y="3350"/>
                      <a:pt x="10138" y="3184"/>
                    </a:cubicBezTo>
                    <a:cubicBezTo>
                      <a:pt x="10284" y="2490"/>
                      <a:pt x="10448" y="1703"/>
                      <a:pt x="10136" y="1102"/>
                    </a:cubicBezTo>
                    <a:lnTo>
                      <a:pt x="10135" y="1099"/>
                    </a:lnTo>
                    <a:cubicBezTo>
                      <a:pt x="10040" y="932"/>
                      <a:pt x="9870" y="837"/>
                      <a:pt x="9675" y="837"/>
                    </a:cubicBezTo>
                    <a:cubicBezTo>
                      <a:pt x="9667" y="837"/>
                      <a:pt x="9658" y="837"/>
                      <a:pt x="9650" y="838"/>
                    </a:cubicBezTo>
                    <a:lnTo>
                      <a:pt x="9648" y="838"/>
                    </a:lnTo>
                    <a:cubicBezTo>
                      <a:pt x="9585" y="827"/>
                      <a:pt x="9514" y="824"/>
                      <a:pt x="9455" y="824"/>
                    </a:cubicBezTo>
                    <a:cubicBezTo>
                      <a:pt x="9423" y="824"/>
                      <a:pt x="9395" y="825"/>
                      <a:pt x="9373" y="826"/>
                    </a:cubicBezTo>
                    <a:cubicBezTo>
                      <a:pt x="9035" y="855"/>
                      <a:pt x="8697" y="908"/>
                      <a:pt x="8373" y="957"/>
                    </a:cubicBezTo>
                    <a:cubicBezTo>
                      <a:pt x="7917" y="1027"/>
                      <a:pt x="7446" y="1100"/>
                      <a:pt x="6968" y="1107"/>
                    </a:cubicBezTo>
                    <a:lnTo>
                      <a:pt x="6965" y="1107"/>
                    </a:lnTo>
                    <a:cubicBezTo>
                      <a:pt x="6713" y="1124"/>
                      <a:pt x="6459" y="1132"/>
                      <a:pt x="6203" y="1132"/>
                    </a:cubicBezTo>
                    <a:cubicBezTo>
                      <a:pt x="5280" y="1132"/>
                      <a:pt x="4335" y="1025"/>
                      <a:pt x="3384" y="813"/>
                    </a:cubicBezTo>
                    <a:cubicBezTo>
                      <a:pt x="2762" y="680"/>
                      <a:pt x="2229" y="537"/>
                      <a:pt x="1752" y="379"/>
                    </a:cubicBezTo>
                    <a:cubicBezTo>
                      <a:pt x="1525" y="297"/>
                      <a:pt x="1300" y="208"/>
                      <a:pt x="1087" y="112"/>
                    </a:cubicBezTo>
                    <a:cubicBezTo>
                      <a:pt x="1071" y="105"/>
                      <a:pt x="1055" y="97"/>
                      <a:pt x="1038" y="87"/>
                    </a:cubicBezTo>
                    <a:cubicBezTo>
                      <a:pt x="951" y="46"/>
                      <a:pt x="854"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7"/>
              <p:cNvSpPr/>
              <p:nvPr/>
            </p:nvSpPr>
            <p:spPr>
              <a:xfrm>
                <a:off x="3915808" y="2007071"/>
                <a:ext cx="55292" cy="35312"/>
              </a:xfrm>
              <a:custGeom>
                <a:avLst/>
                <a:gdLst/>
                <a:ahLst/>
                <a:cxnLst/>
                <a:rect l="l" t="t" r="r" b="b"/>
                <a:pathLst>
                  <a:path w="1197" h="761" extrusionOk="0">
                    <a:moveTo>
                      <a:pt x="142" y="0"/>
                    </a:moveTo>
                    <a:cubicBezTo>
                      <a:pt x="91" y="0"/>
                      <a:pt x="40" y="27"/>
                      <a:pt x="13" y="73"/>
                    </a:cubicBezTo>
                    <a:cubicBezTo>
                      <a:pt x="11" y="77"/>
                      <a:pt x="9" y="79"/>
                      <a:pt x="9" y="83"/>
                    </a:cubicBezTo>
                    <a:cubicBezTo>
                      <a:pt x="3" y="99"/>
                      <a:pt x="0" y="117"/>
                      <a:pt x="0" y="134"/>
                    </a:cubicBezTo>
                    <a:cubicBezTo>
                      <a:pt x="2" y="254"/>
                      <a:pt x="143" y="385"/>
                      <a:pt x="438" y="535"/>
                    </a:cubicBezTo>
                    <a:cubicBezTo>
                      <a:pt x="647" y="640"/>
                      <a:pt x="882" y="727"/>
                      <a:pt x="984" y="749"/>
                    </a:cubicBezTo>
                    <a:cubicBezTo>
                      <a:pt x="986" y="749"/>
                      <a:pt x="987" y="751"/>
                      <a:pt x="991" y="751"/>
                    </a:cubicBezTo>
                    <a:lnTo>
                      <a:pt x="993" y="751"/>
                    </a:lnTo>
                    <a:cubicBezTo>
                      <a:pt x="1009" y="756"/>
                      <a:pt x="1025" y="761"/>
                      <a:pt x="1042" y="761"/>
                    </a:cubicBezTo>
                    <a:cubicBezTo>
                      <a:pt x="1077" y="761"/>
                      <a:pt x="1109" y="748"/>
                      <a:pt x="1136" y="724"/>
                    </a:cubicBezTo>
                    <a:cubicBezTo>
                      <a:pt x="1176" y="685"/>
                      <a:pt x="1197" y="627"/>
                      <a:pt x="1184" y="574"/>
                    </a:cubicBezTo>
                    <a:lnTo>
                      <a:pt x="1184" y="573"/>
                    </a:lnTo>
                    <a:lnTo>
                      <a:pt x="1184" y="571"/>
                    </a:lnTo>
                    <a:cubicBezTo>
                      <a:pt x="1174" y="531"/>
                      <a:pt x="1146" y="500"/>
                      <a:pt x="1108" y="481"/>
                    </a:cubicBezTo>
                    <a:cubicBezTo>
                      <a:pt x="1073" y="464"/>
                      <a:pt x="1038" y="443"/>
                      <a:pt x="1004" y="423"/>
                    </a:cubicBezTo>
                    <a:cubicBezTo>
                      <a:pt x="824" y="318"/>
                      <a:pt x="640" y="208"/>
                      <a:pt x="446" y="117"/>
                    </a:cubicBezTo>
                    <a:cubicBezTo>
                      <a:pt x="445" y="115"/>
                      <a:pt x="440" y="115"/>
                      <a:pt x="439" y="114"/>
                    </a:cubicBezTo>
                    <a:cubicBezTo>
                      <a:pt x="414" y="101"/>
                      <a:pt x="387" y="90"/>
                      <a:pt x="359" y="77"/>
                    </a:cubicBezTo>
                    <a:cubicBezTo>
                      <a:pt x="357" y="76"/>
                      <a:pt x="353" y="76"/>
                      <a:pt x="352" y="73"/>
                    </a:cubicBezTo>
                    <a:cubicBezTo>
                      <a:pt x="298" y="50"/>
                      <a:pt x="248" y="29"/>
                      <a:pt x="199" y="12"/>
                    </a:cubicBezTo>
                    <a:cubicBezTo>
                      <a:pt x="180" y="4"/>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47"/>
              <p:cNvSpPr/>
              <p:nvPr/>
            </p:nvSpPr>
            <p:spPr>
              <a:xfrm>
                <a:off x="3895252" y="2090317"/>
                <a:ext cx="62822" cy="24779"/>
              </a:xfrm>
              <a:custGeom>
                <a:avLst/>
                <a:gdLst/>
                <a:ahLst/>
                <a:cxnLst/>
                <a:rect l="l" t="t" r="r" b="b"/>
                <a:pathLst>
                  <a:path w="1360" h="534" extrusionOk="0">
                    <a:moveTo>
                      <a:pt x="166" y="1"/>
                    </a:moveTo>
                    <a:cubicBezTo>
                      <a:pt x="133" y="1"/>
                      <a:pt x="101" y="12"/>
                      <a:pt x="72" y="34"/>
                    </a:cubicBezTo>
                    <a:cubicBezTo>
                      <a:pt x="37" y="61"/>
                      <a:pt x="12" y="101"/>
                      <a:pt x="8" y="143"/>
                    </a:cubicBezTo>
                    <a:cubicBezTo>
                      <a:pt x="1" y="191"/>
                      <a:pt x="15" y="239"/>
                      <a:pt x="49" y="276"/>
                    </a:cubicBezTo>
                    <a:cubicBezTo>
                      <a:pt x="69" y="296"/>
                      <a:pt x="93" y="311"/>
                      <a:pt x="120" y="319"/>
                    </a:cubicBezTo>
                    <a:cubicBezTo>
                      <a:pt x="383" y="414"/>
                      <a:pt x="667" y="506"/>
                      <a:pt x="963" y="528"/>
                    </a:cubicBezTo>
                    <a:cubicBezTo>
                      <a:pt x="966" y="528"/>
                      <a:pt x="971" y="529"/>
                      <a:pt x="976" y="529"/>
                    </a:cubicBezTo>
                    <a:cubicBezTo>
                      <a:pt x="980" y="529"/>
                      <a:pt x="986" y="531"/>
                      <a:pt x="993" y="531"/>
                    </a:cubicBezTo>
                    <a:lnTo>
                      <a:pt x="1009" y="534"/>
                    </a:lnTo>
                    <a:lnTo>
                      <a:pt x="1025" y="534"/>
                    </a:lnTo>
                    <a:cubicBezTo>
                      <a:pt x="1129" y="534"/>
                      <a:pt x="1294" y="494"/>
                      <a:pt x="1337" y="389"/>
                    </a:cubicBezTo>
                    <a:cubicBezTo>
                      <a:pt x="1353" y="347"/>
                      <a:pt x="1359" y="281"/>
                      <a:pt x="1283" y="206"/>
                    </a:cubicBezTo>
                    <a:cubicBezTo>
                      <a:pt x="1276" y="200"/>
                      <a:pt x="1269" y="194"/>
                      <a:pt x="1261" y="193"/>
                    </a:cubicBezTo>
                    <a:cubicBezTo>
                      <a:pt x="966" y="96"/>
                      <a:pt x="648" y="57"/>
                      <a:pt x="339" y="21"/>
                    </a:cubicBezTo>
                    <a:cubicBezTo>
                      <a:pt x="291" y="16"/>
                      <a:pt x="241" y="10"/>
                      <a:pt x="193" y="3"/>
                    </a:cubicBezTo>
                    <a:cubicBezTo>
                      <a:pt x="184" y="2"/>
                      <a:pt x="175"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47"/>
              <p:cNvSpPr/>
              <p:nvPr/>
            </p:nvSpPr>
            <p:spPr>
              <a:xfrm>
                <a:off x="3941769" y="2058299"/>
                <a:ext cx="22403" cy="19071"/>
              </a:xfrm>
              <a:custGeom>
                <a:avLst/>
                <a:gdLst/>
                <a:ahLst/>
                <a:cxnLst/>
                <a:rect l="l" t="t" r="r" b="b"/>
                <a:pathLst>
                  <a:path w="485" h="411" extrusionOk="0">
                    <a:moveTo>
                      <a:pt x="152" y="1"/>
                    </a:moveTo>
                    <a:cubicBezTo>
                      <a:pt x="145" y="1"/>
                      <a:pt x="139" y="2"/>
                      <a:pt x="132" y="4"/>
                    </a:cubicBezTo>
                    <a:lnTo>
                      <a:pt x="126" y="7"/>
                    </a:lnTo>
                    <a:cubicBezTo>
                      <a:pt x="123" y="8"/>
                      <a:pt x="117" y="8"/>
                      <a:pt x="113" y="10"/>
                    </a:cubicBezTo>
                    <a:cubicBezTo>
                      <a:pt x="112" y="10"/>
                      <a:pt x="109" y="11"/>
                      <a:pt x="106" y="11"/>
                    </a:cubicBezTo>
                    <a:cubicBezTo>
                      <a:pt x="103" y="14"/>
                      <a:pt x="99" y="15"/>
                      <a:pt x="96" y="15"/>
                    </a:cubicBezTo>
                    <a:cubicBezTo>
                      <a:pt x="94" y="17"/>
                      <a:pt x="90" y="17"/>
                      <a:pt x="88" y="18"/>
                    </a:cubicBezTo>
                    <a:lnTo>
                      <a:pt x="84" y="21"/>
                    </a:lnTo>
                    <a:cubicBezTo>
                      <a:pt x="81" y="23"/>
                      <a:pt x="80" y="24"/>
                      <a:pt x="75" y="26"/>
                    </a:cubicBezTo>
                    <a:lnTo>
                      <a:pt x="74" y="28"/>
                    </a:lnTo>
                    <a:cubicBezTo>
                      <a:pt x="69" y="30"/>
                      <a:pt x="68" y="31"/>
                      <a:pt x="66" y="33"/>
                    </a:cubicBezTo>
                    <a:lnTo>
                      <a:pt x="65" y="36"/>
                    </a:lnTo>
                    <a:cubicBezTo>
                      <a:pt x="50" y="46"/>
                      <a:pt x="37" y="58"/>
                      <a:pt x="29" y="69"/>
                    </a:cubicBezTo>
                    <a:lnTo>
                      <a:pt x="26" y="72"/>
                    </a:lnTo>
                    <a:cubicBezTo>
                      <a:pt x="24" y="74"/>
                      <a:pt x="23" y="77"/>
                      <a:pt x="23" y="79"/>
                    </a:cubicBezTo>
                    <a:lnTo>
                      <a:pt x="23" y="81"/>
                    </a:lnTo>
                    <a:lnTo>
                      <a:pt x="21" y="84"/>
                    </a:lnTo>
                    <a:cubicBezTo>
                      <a:pt x="11" y="103"/>
                      <a:pt x="8" y="120"/>
                      <a:pt x="7" y="141"/>
                    </a:cubicBezTo>
                    <a:lnTo>
                      <a:pt x="7" y="142"/>
                    </a:lnTo>
                    <a:cubicBezTo>
                      <a:pt x="1" y="218"/>
                      <a:pt x="46" y="292"/>
                      <a:pt x="131" y="351"/>
                    </a:cubicBezTo>
                    <a:lnTo>
                      <a:pt x="135" y="353"/>
                    </a:lnTo>
                    <a:lnTo>
                      <a:pt x="138" y="353"/>
                    </a:lnTo>
                    <a:lnTo>
                      <a:pt x="141" y="356"/>
                    </a:lnTo>
                    <a:cubicBezTo>
                      <a:pt x="177" y="380"/>
                      <a:pt x="218" y="397"/>
                      <a:pt x="254" y="404"/>
                    </a:cubicBezTo>
                    <a:cubicBezTo>
                      <a:pt x="269" y="409"/>
                      <a:pt x="284" y="410"/>
                      <a:pt x="298" y="410"/>
                    </a:cubicBezTo>
                    <a:cubicBezTo>
                      <a:pt x="316" y="410"/>
                      <a:pt x="332" y="409"/>
                      <a:pt x="351" y="403"/>
                    </a:cubicBezTo>
                    <a:cubicBezTo>
                      <a:pt x="356" y="402"/>
                      <a:pt x="364" y="400"/>
                      <a:pt x="368" y="397"/>
                    </a:cubicBezTo>
                    <a:lnTo>
                      <a:pt x="371" y="397"/>
                    </a:lnTo>
                    <a:lnTo>
                      <a:pt x="374" y="396"/>
                    </a:lnTo>
                    <a:cubicBezTo>
                      <a:pt x="425" y="372"/>
                      <a:pt x="461" y="324"/>
                      <a:pt x="475" y="270"/>
                    </a:cubicBezTo>
                    <a:cubicBezTo>
                      <a:pt x="485" y="212"/>
                      <a:pt x="469" y="152"/>
                      <a:pt x="425" y="104"/>
                    </a:cubicBezTo>
                    <a:cubicBezTo>
                      <a:pt x="359" y="46"/>
                      <a:pt x="262" y="2"/>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47"/>
              <p:cNvSpPr/>
              <p:nvPr/>
            </p:nvSpPr>
            <p:spPr>
              <a:xfrm>
                <a:off x="4129222" y="2031850"/>
                <a:ext cx="66748" cy="77724"/>
              </a:xfrm>
              <a:custGeom>
                <a:avLst/>
                <a:gdLst/>
                <a:ahLst/>
                <a:cxnLst/>
                <a:rect l="l" t="t" r="r" b="b"/>
                <a:pathLst>
                  <a:path w="1445" h="1675" extrusionOk="0">
                    <a:moveTo>
                      <a:pt x="484" y="915"/>
                    </a:moveTo>
                    <a:lnTo>
                      <a:pt x="486" y="916"/>
                    </a:lnTo>
                    <a:cubicBezTo>
                      <a:pt x="540" y="1007"/>
                      <a:pt x="621" y="1068"/>
                      <a:pt x="716" y="1091"/>
                    </a:cubicBezTo>
                    <a:cubicBezTo>
                      <a:pt x="744" y="1098"/>
                      <a:pt x="773" y="1103"/>
                      <a:pt x="802" y="1103"/>
                    </a:cubicBezTo>
                    <a:cubicBezTo>
                      <a:pt x="806" y="1103"/>
                      <a:pt x="812" y="1103"/>
                      <a:pt x="818" y="1101"/>
                    </a:cubicBezTo>
                    <a:lnTo>
                      <a:pt x="818" y="1101"/>
                    </a:lnTo>
                    <a:cubicBezTo>
                      <a:pt x="729" y="1231"/>
                      <a:pt x="624" y="1336"/>
                      <a:pt x="494" y="1336"/>
                    </a:cubicBezTo>
                    <a:cubicBezTo>
                      <a:pt x="492" y="1336"/>
                      <a:pt x="490" y="1336"/>
                      <a:pt x="489" y="1336"/>
                    </a:cubicBezTo>
                    <a:cubicBezTo>
                      <a:pt x="468" y="1324"/>
                      <a:pt x="454" y="1313"/>
                      <a:pt x="442" y="1295"/>
                    </a:cubicBezTo>
                    <a:cubicBezTo>
                      <a:pt x="397" y="1227"/>
                      <a:pt x="413" y="1090"/>
                      <a:pt x="484" y="915"/>
                    </a:cubicBezTo>
                    <a:close/>
                    <a:moveTo>
                      <a:pt x="961" y="1"/>
                    </a:moveTo>
                    <a:cubicBezTo>
                      <a:pt x="604" y="17"/>
                      <a:pt x="250" y="432"/>
                      <a:pt x="113" y="826"/>
                    </a:cubicBezTo>
                    <a:cubicBezTo>
                      <a:pt x="0" y="1152"/>
                      <a:pt x="40" y="1429"/>
                      <a:pt x="220" y="1587"/>
                    </a:cubicBezTo>
                    <a:lnTo>
                      <a:pt x="248" y="1608"/>
                    </a:lnTo>
                    <a:lnTo>
                      <a:pt x="254" y="1613"/>
                    </a:lnTo>
                    <a:cubicBezTo>
                      <a:pt x="263" y="1619"/>
                      <a:pt x="271" y="1623"/>
                      <a:pt x="283" y="1627"/>
                    </a:cubicBezTo>
                    <a:cubicBezTo>
                      <a:pt x="292" y="1630"/>
                      <a:pt x="301" y="1636"/>
                      <a:pt x="309" y="1641"/>
                    </a:cubicBezTo>
                    <a:lnTo>
                      <a:pt x="312" y="1641"/>
                    </a:lnTo>
                    <a:lnTo>
                      <a:pt x="315" y="1642"/>
                    </a:lnTo>
                    <a:cubicBezTo>
                      <a:pt x="322" y="1645"/>
                      <a:pt x="330" y="1648"/>
                      <a:pt x="337" y="1649"/>
                    </a:cubicBezTo>
                    <a:cubicBezTo>
                      <a:pt x="343" y="1651"/>
                      <a:pt x="349" y="1652"/>
                      <a:pt x="356" y="1655"/>
                    </a:cubicBezTo>
                    <a:cubicBezTo>
                      <a:pt x="365" y="1657"/>
                      <a:pt x="373" y="1659"/>
                      <a:pt x="382" y="1662"/>
                    </a:cubicBezTo>
                    <a:cubicBezTo>
                      <a:pt x="388" y="1664"/>
                      <a:pt x="394" y="1665"/>
                      <a:pt x="400" y="1665"/>
                    </a:cubicBezTo>
                    <a:cubicBezTo>
                      <a:pt x="410" y="1667"/>
                      <a:pt x="419" y="1670"/>
                      <a:pt x="430" y="1671"/>
                    </a:cubicBezTo>
                    <a:cubicBezTo>
                      <a:pt x="433" y="1671"/>
                      <a:pt x="439" y="1673"/>
                      <a:pt x="443" y="1673"/>
                    </a:cubicBezTo>
                    <a:cubicBezTo>
                      <a:pt x="458" y="1674"/>
                      <a:pt x="473" y="1674"/>
                      <a:pt x="487" y="1674"/>
                    </a:cubicBezTo>
                    <a:lnTo>
                      <a:pt x="491" y="1674"/>
                    </a:lnTo>
                    <a:cubicBezTo>
                      <a:pt x="869" y="1671"/>
                      <a:pt x="1230" y="1219"/>
                      <a:pt x="1347" y="803"/>
                    </a:cubicBezTo>
                    <a:cubicBezTo>
                      <a:pt x="1445" y="454"/>
                      <a:pt x="1378" y="176"/>
                      <a:pt x="1159" y="39"/>
                    </a:cubicBezTo>
                    <a:cubicBezTo>
                      <a:pt x="1155" y="37"/>
                      <a:pt x="1153" y="34"/>
                      <a:pt x="1150" y="33"/>
                    </a:cubicBezTo>
                    <a:cubicBezTo>
                      <a:pt x="1099" y="13"/>
                      <a:pt x="1044" y="2"/>
                      <a:pt x="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2" name="Google Shape;6812;p47"/>
            <p:cNvSpPr/>
            <p:nvPr/>
          </p:nvSpPr>
          <p:spPr>
            <a:xfrm rot="-246555">
              <a:off x="4100581" y="3339003"/>
              <a:ext cx="274607" cy="96562"/>
            </a:xfrm>
            <a:custGeom>
              <a:avLst/>
              <a:gdLst/>
              <a:ahLst/>
              <a:cxnLst/>
              <a:rect l="l" t="t" r="r" b="b"/>
              <a:pathLst>
                <a:path w="5945" h="2081" extrusionOk="0">
                  <a:moveTo>
                    <a:pt x="209" y="1"/>
                  </a:moveTo>
                  <a:cubicBezTo>
                    <a:pt x="139" y="12"/>
                    <a:pt x="40" y="36"/>
                    <a:pt x="15" y="109"/>
                  </a:cubicBezTo>
                  <a:cubicBezTo>
                    <a:pt x="2" y="142"/>
                    <a:pt x="1" y="187"/>
                    <a:pt x="52" y="246"/>
                  </a:cubicBezTo>
                  <a:cubicBezTo>
                    <a:pt x="190" y="404"/>
                    <a:pt x="689" y="594"/>
                    <a:pt x="791" y="625"/>
                  </a:cubicBezTo>
                  <a:lnTo>
                    <a:pt x="988" y="696"/>
                  </a:lnTo>
                  <a:cubicBezTo>
                    <a:pt x="2046" y="1075"/>
                    <a:pt x="3142" y="1468"/>
                    <a:pt x="4246" y="1764"/>
                  </a:cubicBezTo>
                  <a:cubicBezTo>
                    <a:pt x="4462" y="1820"/>
                    <a:pt x="4682" y="1852"/>
                    <a:pt x="4895" y="1884"/>
                  </a:cubicBezTo>
                  <a:cubicBezTo>
                    <a:pt x="5185" y="1927"/>
                    <a:pt x="5485" y="1971"/>
                    <a:pt x="5766" y="2073"/>
                  </a:cubicBezTo>
                  <a:lnTo>
                    <a:pt x="5772" y="2075"/>
                  </a:lnTo>
                  <a:cubicBezTo>
                    <a:pt x="5784" y="2078"/>
                    <a:pt x="5796" y="2080"/>
                    <a:pt x="5806" y="2080"/>
                  </a:cubicBezTo>
                  <a:cubicBezTo>
                    <a:pt x="5819" y="2080"/>
                    <a:pt x="5832" y="2078"/>
                    <a:pt x="5845" y="2073"/>
                  </a:cubicBezTo>
                  <a:cubicBezTo>
                    <a:pt x="5847" y="2073"/>
                    <a:pt x="5848" y="2070"/>
                    <a:pt x="5849" y="2070"/>
                  </a:cubicBezTo>
                  <a:lnTo>
                    <a:pt x="5855" y="2069"/>
                  </a:lnTo>
                  <a:lnTo>
                    <a:pt x="5860" y="2067"/>
                  </a:lnTo>
                  <a:lnTo>
                    <a:pt x="5863" y="2064"/>
                  </a:lnTo>
                  <a:cubicBezTo>
                    <a:pt x="5912" y="2041"/>
                    <a:pt x="5944" y="1986"/>
                    <a:pt x="5943" y="1925"/>
                  </a:cubicBezTo>
                  <a:cubicBezTo>
                    <a:pt x="5941" y="1866"/>
                    <a:pt x="5905" y="1821"/>
                    <a:pt x="5849" y="1804"/>
                  </a:cubicBezTo>
                  <a:lnTo>
                    <a:pt x="5847" y="1801"/>
                  </a:lnTo>
                  <a:cubicBezTo>
                    <a:pt x="5546" y="1731"/>
                    <a:pt x="5252" y="1604"/>
                    <a:pt x="4971" y="1480"/>
                  </a:cubicBezTo>
                  <a:cubicBezTo>
                    <a:pt x="4851" y="1429"/>
                    <a:pt x="4727" y="1375"/>
                    <a:pt x="4606" y="1327"/>
                  </a:cubicBezTo>
                  <a:lnTo>
                    <a:pt x="4602" y="1326"/>
                  </a:lnTo>
                  <a:cubicBezTo>
                    <a:pt x="4150" y="1175"/>
                    <a:pt x="3688" y="1033"/>
                    <a:pt x="3239" y="894"/>
                  </a:cubicBezTo>
                  <a:cubicBezTo>
                    <a:pt x="2764" y="745"/>
                    <a:pt x="2272" y="592"/>
                    <a:pt x="1789" y="432"/>
                  </a:cubicBezTo>
                  <a:cubicBezTo>
                    <a:pt x="1640" y="388"/>
                    <a:pt x="1487" y="337"/>
                    <a:pt x="1339" y="289"/>
                  </a:cubicBezTo>
                  <a:cubicBezTo>
                    <a:pt x="980" y="170"/>
                    <a:pt x="609" y="46"/>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47"/>
            <p:cNvSpPr/>
            <p:nvPr/>
          </p:nvSpPr>
          <p:spPr>
            <a:xfrm>
              <a:off x="5836117" y="2938419"/>
              <a:ext cx="36538" cy="38143"/>
            </a:xfrm>
            <a:custGeom>
              <a:avLst/>
              <a:gdLst/>
              <a:ahLst/>
              <a:cxnLst/>
              <a:rect l="l" t="t" r="r" b="b"/>
              <a:pathLst>
                <a:path w="791" h="822" extrusionOk="0">
                  <a:moveTo>
                    <a:pt x="363" y="1"/>
                  </a:moveTo>
                  <a:cubicBezTo>
                    <a:pt x="339" y="1"/>
                    <a:pt x="314" y="4"/>
                    <a:pt x="289" y="9"/>
                  </a:cubicBezTo>
                  <a:cubicBezTo>
                    <a:pt x="200" y="27"/>
                    <a:pt x="92" y="88"/>
                    <a:pt x="60" y="183"/>
                  </a:cubicBezTo>
                  <a:cubicBezTo>
                    <a:pt x="41" y="244"/>
                    <a:pt x="24" y="309"/>
                    <a:pt x="8" y="372"/>
                  </a:cubicBezTo>
                  <a:cubicBezTo>
                    <a:pt x="5" y="387"/>
                    <a:pt x="2" y="397"/>
                    <a:pt x="2" y="411"/>
                  </a:cubicBezTo>
                  <a:cubicBezTo>
                    <a:pt x="0" y="454"/>
                    <a:pt x="8" y="499"/>
                    <a:pt x="18" y="538"/>
                  </a:cubicBezTo>
                  <a:cubicBezTo>
                    <a:pt x="44" y="631"/>
                    <a:pt x="111" y="719"/>
                    <a:pt x="193" y="768"/>
                  </a:cubicBezTo>
                  <a:cubicBezTo>
                    <a:pt x="251" y="803"/>
                    <a:pt x="325" y="821"/>
                    <a:pt x="396" y="821"/>
                  </a:cubicBezTo>
                  <a:cubicBezTo>
                    <a:pt x="429" y="821"/>
                    <a:pt x="460" y="817"/>
                    <a:pt x="489" y="809"/>
                  </a:cubicBezTo>
                  <a:cubicBezTo>
                    <a:pt x="581" y="779"/>
                    <a:pt x="671" y="720"/>
                    <a:pt x="716" y="633"/>
                  </a:cubicBezTo>
                  <a:cubicBezTo>
                    <a:pt x="766" y="541"/>
                    <a:pt x="790" y="430"/>
                    <a:pt x="758" y="333"/>
                  </a:cubicBezTo>
                  <a:cubicBezTo>
                    <a:pt x="747" y="296"/>
                    <a:pt x="732" y="263"/>
                    <a:pt x="715" y="228"/>
                  </a:cubicBezTo>
                  <a:cubicBezTo>
                    <a:pt x="678" y="168"/>
                    <a:pt x="629" y="117"/>
                    <a:pt x="569" y="81"/>
                  </a:cubicBezTo>
                  <a:cubicBezTo>
                    <a:pt x="508" y="28"/>
                    <a:pt x="439" y="1"/>
                    <a:pt x="363" y="1"/>
                  </a:cubicBezTo>
                  <a:close/>
                </a:path>
              </a:pathLst>
            </a:custGeom>
            <a:solidFill>
              <a:srgbClr val="FF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4" name="Google Shape;6814;p47"/>
          <p:cNvSpPr/>
          <p:nvPr/>
        </p:nvSpPr>
        <p:spPr>
          <a:xfrm flipH="1">
            <a:off x="1955003" y="-1210062"/>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47"/>
          <p:cNvSpPr/>
          <p:nvPr/>
        </p:nvSpPr>
        <p:spPr>
          <a:xfrm flipH="1">
            <a:off x="3517042" y="-1471643"/>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a:extLst>
              <a:ext uri="{FF2B5EF4-FFF2-40B4-BE49-F238E27FC236}">
                <a16:creationId xmlns:a16="http://schemas.microsoft.com/office/drawing/2014/main" id="{DB2EEB55-93DF-A842-6C64-8CEDE707282E}"/>
              </a:ext>
            </a:extLst>
          </p:cNvPr>
          <p:cNvSpPr txBox="1"/>
          <p:nvPr/>
        </p:nvSpPr>
        <p:spPr>
          <a:xfrm>
            <a:off x="1771545" y="2171710"/>
            <a:ext cx="6145992" cy="1465209"/>
          </a:xfrm>
          <a:prstGeom prst="rect">
            <a:avLst/>
          </a:prstGeom>
          <a:noFill/>
        </p:spPr>
        <p:txBody>
          <a:bodyPr wrap="square" rtlCol="0">
            <a:spAutoFit/>
          </a:bodyPr>
          <a:lstStyle/>
          <a:p>
            <a:pPr algn="ctr">
              <a:lnSpc>
                <a:spcPct val="107000"/>
              </a:lnSpc>
              <a:spcAft>
                <a:spcPts val="800"/>
              </a:spcAft>
            </a:pPr>
            <a:r>
              <a:rPr lang="es-MX" dirty="0">
                <a:effectLst/>
                <a:latin typeface="Calibri" panose="020F0502020204030204" pitchFamily="34" charset="0"/>
                <a:ea typeface="Calibri" panose="020F0502020204030204" pitchFamily="34" charset="0"/>
                <a:cs typeface="Calibri" panose="020F0502020204030204" pitchFamily="34" charset="0"/>
              </a:rPr>
              <a:t>Lo característico de lo propiamente social, que constituye el objeto de estudio propio de la sociología, lo constituye el conocimiento de las instituciones, es decir, de relaciones entre individuos o grupos que transcienden al individuo. Las relaciones con el tendero, el jefe</a:t>
            </a:r>
            <a:r>
              <a:rPr lang="es-MX" dirty="0">
                <a:latin typeface="Calibri" panose="020F0502020204030204" pitchFamily="34" charset="0"/>
                <a:ea typeface="Calibri" panose="020F0502020204030204" pitchFamily="34" charset="0"/>
                <a:cs typeface="Calibri" panose="020F0502020204030204" pitchFamily="34" charset="0"/>
              </a:rPr>
              <a:t> </a:t>
            </a:r>
            <a:r>
              <a:rPr lang="es-MX" dirty="0">
                <a:effectLst/>
                <a:latin typeface="Calibri" panose="020F0502020204030204" pitchFamily="34" charset="0"/>
                <a:ea typeface="Calibri" panose="020F0502020204030204" pitchFamily="34" charset="0"/>
                <a:cs typeface="Calibri" panose="020F0502020204030204" pitchFamily="34" charset="0"/>
              </a:rPr>
              <a:t>o el representante político no son relaciones personales, como sería el caso de la amistad, sino que son relaciones entre papeles sociales.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84"/>
        <p:cNvGrpSpPr/>
        <p:nvPr/>
      </p:nvGrpSpPr>
      <p:grpSpPr>
        <a:xfrm>
          <a:off x="0" y="0"/>
          <a:ext cx="0" cy="0"/>
          <a:chOff x="0" y="0"/>
          <a:chExt cx="0" cy="0"/>
        </a:xfrm>
      </p:grpSpPr>
      <p:sp>
        <p:nvSpPr>
          <p:cNvPr id="6885" name="Google Shape;6885;p51"/>
          <p:cNvSpPr txBox="1">
            <a:spLocks noGrp="1"/>
          </p:cNvSpPr>
          <p:nvPr>
            <p:ph type="title"/>
          </p:nvPr>
        </p:nvSpPr>
        <p:spPr>
          <a:xfrm>
            <a:off x="-299544" y="374674"/>
            <a:ext cx="7704000" cy="15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b="1" dirty="0"/>
              <a:t>   e)“El conocimiento moral y el desarrollo de valores que se le asocian” </a:t>
            </a:r>
            <a:endParaRPr sz="3200" b="1" dirty="0"/>
          </a:p>
        </p:txBody>
      </p:sp>
      <p:sp>
        <p:nvSpPr>
          <p:cNvPr id="6886" name="Google Shape;6886;p51"/>
          <p:cNvSpPr txBox="1">
            <a:spLocks noGrp="1"/>
          </p:cNvSpPr>
          <p:nvPr>
            <p:ph type="subTitle" idx="1"/>
          </p:nvPr>
        </p:nvSpPr>
        <p:spPr>
          <a:xfrm>
            <a:off x="615208" y="1747279"/>
            <a:ext cx="5190942" cy="457200"/>
          </a:xfrm>
          <a:prstGeom prst="rect">
            <a:avLst/>
          </a:prstGeom>
        </p:spPr>
        <p:txBody>
          <a:bodyPr spcFirstLastPara="1" wrap="square" lIns="91425" tIns="91425" rIns="91425" bIns="91425" anchor="t" anchorCtr="0">
            <a:noAutofit/>
          </a:bodyPr>
          <a:lstStyle/>
          <a:p>
            <a:pPr marL="0" indent="0" algn="ctr"/>
            <a:r>
              <a:rPr lang="es-MX" sz="1400" dirty="0">
                <a:effectLst/>
                <a:latin typeface="Calibri" panose="020F0502020204030204" pitchFamily="34" charset="0"/>
                <a:ea typeface="Calibri" panose="020F0502020204030204" pitchFamily="34" charset="0"/>
                <a:cs typeface="Times New Roman" panose="02020603050405020304" pitchFamily="18" charset="0"/>
              </a:rPr>
              <a:t>El sujeto va adquiriendo las reglas o normas que regulan las relaciones con los otros. Las normas morales regulan los aspectos más generales de las relaciones interpersonales, mientras que las normas convencionales se ocupan de regulaciones más particulares propias de cada sociedad, como las formas de saludo y cortesía, las costumbres.</a:t>
            </a:r>
          </a:p>
          <a:p>
            <a:pPr marL="0" lvl="0" indent="0" algn="ctr" rtl="0">
              <a:spcBef>
                <a:spcPts val="0"/>
              </a:spcBef>
              <a:spcAft>
                <a:spcPts val="0"/>
              </a:spcAft>
              <a:buNone/>
            </a:pPr>
            <a:endParaRPr dirty="0"/>
          </a:p>
        </p:txBody>
      </p:sp>
      <p:sp>
        <p:nvSpPr>
          <p:cNvPr id="6887" name="Google Shape;6887;p51"/>
          <p:cNvSpPr/>
          <p:nvPr/>
        </p:nvSpPr>
        <p:spPr>
          <a:xfrm>
            <a:off x="2684517" y="1128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8" name="Google Shape;6888;p51"/>
          <p:cNvGrpSpPr/>
          <p:nvPr/>
        </p:nvGrpSpPr>
        <p:grpSpPr>
          <a:xfrm>
            <a:off x="5661097" y="2525744"/>
            <a:ext cx="3200404" cy="2579175"/>
            <a:chOff x="2613813" y="3255525"/>
            <a:chExt cx="1370975" cy="1106325"/>
          </a:xfrm>
        </p:grpSpPr>
        <p:sp>
          <p:nvSpPr>
            <p:cNvPr id="6889" name="Google Shape;6889;p51"/>
            <p:cNvSpPr/>
            <p:nvPr/>
          </p:nvSpPr>
          <p:spPr>
            <a:xfrm>
              <a:off x="2675950" y="3893075"/>
              <a:ext cx="109475" cy="362575"/>
            </a:xfrm>
            <a:custGeom>
              <a:avLst/>
              <a:gdLst/>
              <a:ahLst/>
              <a:cxnLst/>
              <a:rect l="l" t="t" r="r" b="b"/>
              <a:pathLst>
                <a:path w="4379" h="14503" extrusionOk="0">
                  <a:moveTo>
                    <a:pt x="3173" y="1"/>
                  </a:moveTo>
                  <a:cubicBezTo>
                    <a:pt x="2857" y="189"/>
                    <a:pt x="2604" y="552"/>
                    <a:pt x="2418" y="823"/>
                  </a:cubicBezTo>
                  <a:cubicBezTo>
                    <a:pt x="742" y="3531"/>
                    <a:pt x="1" y="9037"/>
                    <a:pt x="206" y="12220"/>
                  </a:cubicBezTo>
                  <a:cubicBezTo>
                    <a:pt x="262" y="12792"/>
                    <a:pt x="359" y="13365"/>
                    <a:pt x="540" y="13904"/>
                  </a:cubicBezTo>
                  <a:cubicBezTo>
                    <a:pt x="611" y="14089"/>
                    <a:pt x="645" y="14295"/>
                    <a:pt x="740" y="14465"/>
                  </a:cubicBezTo>
                  <a:cubicBezTo>
                    <a:pt x="797" y="14491"/>
                    <a:pt x="856" y="14503"/>
                    <a:pt x="916" y="14503"/>
                  </a:cubicBezTo>
                  <a:cubicBezTo>
                    <a:pt x="1427" y="14503"/>
                    <a:pt x="2006" y="13649"/>
                    <a:pt x="2254" y="13302"/>
                  </a:cubicBezTo>
                  <a:cubicBezTo>
                    <a:pt x="3418" y="11373"/>
                    <a:pt x="3732" y="9092"/>
                    <a:pt x="4004" y="6894"/>
                  </a:cubicBezTo>
                  <a:cubicBezTo>
                    <a:pt x="4150" y="5272"/>
                    <a:pt x="4379" y="3634"/>
                    <a:pt x="4252" y="2011"/>
                  </a:cubicBezTo>
                  <a:cubicBezTo>
                    <a:pt x="4163" y="1310"/>
                    <a:pt x="4038" y="12"/>
                    <a:pt x="3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51"/>
            <p:cNvSpPr/>
            <p:nvPr/>
          </p:nvSpPr>
          <p:spPr>
            <a:xfrm>
              <a:off x="2622750" y="3528800"/>
              <a:ext cx="403400" cy="141400"/>
            </a:xfrm>
            <a:custGeom>
              <a:avLst/>
              <a:gdLst/>
              <a:ahLst/>
              <a:cxnLst/>
              <a:rect l="l" t="t" r="r" b="b"/>
              <a:pathLst>
                <a:path w="16136" h="5656" extrusionOk="0">
                  <a:moveTo>
                    <a:pt x="7290" y="0"/>
                  </a:moveTo>
                  <a:cubicBezTo>
                    <a:pt x="6547" y="0"/>
                    <a:pt x="5788" y="309"/>
                    <a:pt x="5189" y="847"/>
                  </a:cubicBezTo>
                  <a:cubicBezTo>
                    <a:pt x="4936" y="1038"/>
                    <a:pt x="4816" y="1353"/>
                    <a:pt x="4563" y="1535"/>
                  </a:cubicBezTo>
                  <a:cubicBezTo>
                    <a:pt x="4500" y="1572"/>
                    <a:pt x="4430" y="1585"/>
                    <a:pt x="4357" y="1585"/>
                  </a:cubicBezTo>
                  <a:cubicBezTo>
                    <a:pt x="4202" y="1585"/>
                    <a:pt x="4035" y="1525"/>
                    <a:pt x="3905" y="1503"/>
                  </a:cubicBezTo>
                  <a:cubicBezTo>
                    <a:pt x="3733" y="1463"/>
                    <a:pt x="3551" y="1439"/>
                    <a:pt x="3371" y="1439"/>
                  </a:cubicBezTo>
                  <a:cubicBezTo>
                    <a:pt x="3019" y="1439"/>
                    <a:pt x="2672" y="1532"/>
                    <a:pt x="2406" y="1782"/>
                  </a:cubicBezTo>
                  <a:cubicBezTo>
                    <a:pt x="1913" y="2229"/>
                    <a:pt x="1951" y="2749"/>
                    <a:pt x="2148" y="3328"/>
                  </a:cubicBezTo>
                  <a:cubicBezTo>
                    <a:pt x="2148" y="3332"/>
                    <a:pt x="2146" y="3334"/>
                    <a:pt x="2146" y="3340"/>
                  </a:cubicBezTo>
                  <a:cubicBezTo>
                    <a:pt x="2347" y="3616"/>
                    <a:pt x="1809" y="3654"/>
                    <a:pt x="1636" y="3704"/>
                  </a:cubicBezTo>
                  <a:cubicBezTo>
                    <a:pt x="1369" y="3771"/>
                    <a:pt x="1075" y="3844"/>
                    <a:pt x="824" y="3979"/>
                  </a:cubicBezTo>
                  <a:cubicBezTo>
                    <a:pt x="626" y="4083"/>
                    <a:pt x="453" y="4221"/>
                    <a:pt x="335" y="4418"/>
                  </a:cubicBezTo>
                  <a:cubicBezTo>
                    <a:pt x="1" y="5131"/>
                    <a:pt x="1651" y="5322"/>
                    <a:pt x="2102" y="5373"/>
                  </a:cubicBezTo>
                  <a:cubicBezTo>
                    <a:pt x="2212" y="5380"/>
                    <a:pt x="2321" y="5383"/>
                    <a:pt x="2430" y="5383"/>
                  </a:cubicBezTo>
                  <a:cubicBezTo>
                    <a:pt x="3104" y="5383"/>
                    <a:pt x="3773" y="5254"/>
                    <a:pt x="4412" y="5112"/>
                  </a:cubicBezTo>
                  <a:cubicBezTo>
                    <a:pt x="4425" y="5110"/>
                    <a:pt x="4437" y="5109"/>
                    <a:pt x="4449" y="5109"/>
                  </a:cubicBezTo>
                  <a:cubicBezTo>
                    <a:pt x="4501" y="5109"/>
                    <a:pt x="4544" y="5125"/>
                    <a:pt x="4579" y="5154"/>
                  </a:cubicBezTo>
                  <a:cubicBezTo>
                    <a:pt x="4608" y="5157"/>
                    <a:pt x="4635" y="5164"/>
                    <a:pt x="4662" y="5172"/>
                  </a:cubicBezTo>
                  <a:cubicBezTo>
                    <a:pt x="4837" y="5237"/>
                    <a:pt x="5004" y="5325"/>
                    <a:pt x="5183" y="5387"/>
                  </a:cubicBezTo>
                  <a:cubicBezTo>
                    <a:pt x="5725" y="5568"/>
                    <a:pt x="6294" y="5655"/>
                    <a:pt x="6863" y="5655"/>
                  </a:cubicBezTo>
                  <a:cubicBezTo>
                    <a:pt x="7242" y="5655"/>
                    <a:pt x="7621" y="5617"/>
                    <a:pt x="7992" y="5542"/>
                  </a:cubicBezTo>
                  <a:cubicBezTo>
                    <a:pt x="8493" y="5438"/>
                    <a:pt x="8986" y="5292"/>
                    <a:pt x="9475" y="5139"/>
                  </a:cubicBezTo>
                  <a:cubicBezTo>
                    <a:pt x="9661" y="5097"/>
                    <a:pt x="9851" y="5001"/>
                    <a:pt x="10045" y="5001"/>
                  </a:cubicBezTo>
                  <a:cubicBezTo>
                    <a:pt x="10088" y="5001"/>
                    <a:pt x="10131" y="5006"/>
                    <a:pt x="10175" y="5017"/>
                  </a:cubicBezTo>
                  <a:cubicBezTo>
                    <a:pt x="10678" y="5268"/>
                    <a:pt x="11727" y="5423"/>
                    <a:pt x="12782" y="5423"/>
                  </a:cubicBezTo>
                  <a:cubicBezTo>
                    <a:pt x="13954" y="5423"/>
                    <a:pt x="15132" y="5232"/>
                    <a:pt x="15573" y="4769"/>
                  </a:cubicBezTo>
                  <a:cubicBezTo>
                    <a:pt x="16136" y="4081"/>
                    <a:pt x="14831" y="3748"/>
                    <a:pt x="14356" y="3631"/>
                  </a:cubicBezTo>
                  <a:cubicBezTo>
                    <a:pt x="13966" y="3544"/>
                    <a:pt x="13558" y="3545"/>
                    <a:pt x="13171" y="3442"/>
                  </a:cubicBezTo>
                  <a:cubicBezTo>
                    <a:pt x="13024" y="3393"/>
                    <a:pt x="12950" y="3240"/>
                    <a:pt x="12957" y="3093"/>
                  </a:cubicBezTo>
                  <a:cubicBezTo>
                    <a:pt x="13090" y="2238"/>
                    <a:pt x="12500" y="1871"/>
                    <a:pt x="11801" y="1790"/>
                  </a:cubicBezTo>
                  <a:cubicBezTo>
                    <a:pt x="11699" y="1779"/>
                    <a:pt x="11594" y="1773"/>
                    <a:pt x="11489" y="1773"/>
                  </a:cubicBezTo>
                  <a:cubicBezTo>
                    <a:pt x="11153" y="1773"/>
                    <a:pt x="10814" y="1829"/>
                    <a:pt x="10536" y="1920"/>
                  </a:cubicBezTo>
                  <a:cubicBezTo>
                    <a:pt x="10408" y="1932"/>
                    <a:pt x="10230" y="2014"/>
                    <a:pt x="10086" y="2014"/>
                  </a:cubicBezTo>
                  <a:cubicBezTo>
                    <a:pt x="10067" y="2014"/>
                    <a:pt x="10047" y="2012"/>
                    <a:pt x="10029" y="2009"/>
                  </a:cubicBezTo>
                  <a:cubicBezTo>
                    <a:pt x="10021" y="2010"/>
                    <a:pt x="10013" y="2011"/>
                    <a:pt x="10005" y="2011"/>
                  </a:cubicBezTo>
                  <a:cubicBezTo>
                    <a:pt x="9903" y="2011"/>
                    <a:pt x="9815" y="1920"/>
                    <a:pt x="9782" y="1822"/>
                  </a:cubicBezTo>
                  <a:cubicBezTo>
                    <a:pt x="9608" y="1483"/>
                    <a:pt x="9440" y="1175"/>
                    <a:pt x="9203" y="896"/>
                  </a:cubicBezTo>
                  <a:cubicBezTo>
                    <a:pt x="8679" y="276"/>
                    <a:pt x="7992" y="0"/>
                    <a:pt x="7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51"/>
            <p:cNvSpPr/>
            <p:nvPr/>
          </p:nvSpPr>
          <p:spPr>
            <a:xfrm>
              <a:off x="3641675" y="3268175"/>
              <a:ext cx="317700" cy="117475"/>
            </a:xfrm>
            <a:custGeom>
              <a:avLst/>
              <a:gdLst/>
              <a:ahLst/>
              <a:cxnLst/>
              <a:rect l="l" t="t" r="r" b="b"/>
              <a:pathLst>
                <a:path w="12708" h="4699" extrusionOk="0">
                  <a:moveTo>
                    <a:pt x="6369" y="0"/>
                  </a:moveTo>
                  <a:cubicBezTo>
                    <a:pt x="5667" y="0"/>
                    <a:pt x="4950" y="330"/>
                    <a:pt x="4512" y="875"/>
                  </a:cubicBezTo>
                  <a:cubicBezTo>
                    <a:pt x="4415" y="995"/>
                    <a:pt x="4329" y="1141"/>
                    <a:pt x="4262" y="1278"/>
                  </a:cubicBezTo>
                  <a:cubicBezTo>
                    <a:pt x="4227" y="1356"/>
                    <a:pt x="4174" y="1435"/>
                    <a:pt x="4088" y="1468"/>
                  </a:cubicBezTo>
                  <a:cubicBezTo>
                    <a:pt x="4045" y="1484"/>
                    <a:pt x="4001" y="1490"/>
                    <a:pt x="3956" y="1490"/>
                  </a:cubicBezTo>
                  <a:cubicBezTo>
                    <a:pt x="3845" y="1490"/>
                    <a:pt x="3731" y="1452"/>
                    <a:pt x="3625" y="1428"/>
                  </a:cubicBezTo>
                  <a:cubicBezTo>
                    <a:pt x="3330" y="1355"/>
                    <a:pt x="3032" y="1276"/>
                    <a:pt x="2725" y="1276"/>
                  </a:cubicBezTo>
                  <a:cubicBezTo>
                    <a:pt x="2698" y="1276"/>
                    <a:pt x="2671" y="1276"/>
                    <a:pt x="2644" y="1278"/>
                  </a:cubicBezTo>
                  <a:cubicBezTo>
                    <a:pt x="2151" y="1307"/>
                    <a:pt x="1650" y="1600"/>
                    <a:pt x="1485" y="2081"/>
                  </a:cubicBezTo>
                  <a:cubicBezTo>
                    <a:pt x="1380" y="2295"/>
                    <a:pt x="1452" y="2594"/>
                    <a:pt x="1246" y="2742"/>
                  </a:cubicBezTo>
                  <a:cubicBezTo>
                    <a:pt x="1131" y="2819"/>
                    <a:pt x="873" y="2900"/>
                    <a:pt x="642" y="3003"/>
                  </a:cubicBezTo>
                  <a:cubicBezTo>
                    <a:pt x="293" y="3156"/>
                    <a:pt x="0" y="3357"/>
                    <a:pt x="312" y="3665"/>
                  </a:cubicBezTo>
                  <a:cubicBezTo>
                    <a:pt x="982" y="4145"/>
                    <a:pt x="2011" y="4281"/>
                    <a:pt x="2909" y="4281"/>
                  </a:cubicBezTo>
                  <a:cubicBezTo>
                    <a:pt x="3139" y="4281"/>
                    <a:pt x="3360" y="4272"/>
                    <a:pt x="3564" y="4258"/>
                  </a:cubicBezTo>
                  <a:cubicBezTo>
                    <a:pt x="4286" y="4456"/>
                    <a:pt x="5022" y="4699"/>
                    <a:pt x="5782" y="4699"/>
                  </a:cubicBezTo>
                  <a:cubicBezTo>
                    <a:pt x="5804" y="4699"/>
                    <a:pt x="5826" y="4698"/>
                    <a:pt x="5847" y="4698"/>
                  </a:cubicBezTo>
                  <a:cubicBezTo>
                    <a:pt x="6704" y="4679"/>
                    <a:pt x="7607" y="4564"/>
                    <a:pt x="8367" y="4147"/>
                  </a:cubicBezTo>
                  <a:cubicBezTo>
                    <a:pt x="8369" y="4146"/>
                    <a:pt x="8373" y="4141"/>
                    <a:pt x="8379" y="4140"/>
                  </a:cubicBezTo>
                  <a:cubicBezTo>
                    <a:pt x="8439" y="4078"/>
                    <a:pt x="8550" y="4049"/>
                    <a:pt x="8656" y="4049"/>
                  </a:cubicBezTo>
                  <a:cubicBezTo>
                    <a:pt x="8700" y="4049"/>
                    <a:pt x="8744" y="4054"/>
                    <a:pt x="8783" y="4064"/>
                  </a:cubicBezTo>
                  <a:cubicBezTo>
                    <a:pt x="8912" y="4082"/>
                    <a:pt x="9045" y="4087"/>
                    <a:pt x="9166" y="4141"/>
                  </a:cubicBezTo>
                  <a:cubicBezTo>
                    <a:pt x="9189" y="4152"/>
                    <a:pt x="9207" y="4163"/>
                    <a:pt x="9224" y="4178"/>
                  </a:cubicBezTo>
                  <a:cubicBezTo>
                    <a:pt x="9326" y="4203"/>
                    <a:pt x="9430" y="4226"/>
                    <a:pt x="9506" y="4242"/>
                  </a:cubicBezTo>
                  <a:cubicBezTo>
                    <a:pt x="9919" y="4323"/>
                    <a:pt x="10340" y="4393"/>
                    <a:pt x="10761" y="4393"/>
                  </a:cubicBezTo>
                  <a:cubicBezTo>
                    <a:pt x="10955" y="4393"/>
                    <a:pt x="11149" y="4378"/>
                    <a:pt x="11342" y="4342"/>
                  </a:cubicBezTo>
                  <a:cubicBezTo>
                    <a:pt x="11834" y="4235"/>
                    <a:pt x="12396" y="4020"/>
                    <a:pt x="12639" y="3548"/>
                  </a:cubicBezTo>
                  <a:cubicBezTo>
                    <a:pt x="12707" y="3169"/>
                    <a:pt x="12248" y="2956"/>
                    <a:pt x="11979" y="2798"/>
                  </a:cubicBezTo>
                  <a:cubicBezTo>
                    <a:pt x="11687" y="2653"/>
                    <a:pt x="11377" y="2557"/>
                    <a:pt x="11063" y="2478"/>
                  </a:cubicBezTo>
                  <a:cubicBezTo>
                    <a:pt x="10948" y="2451"/>
                    <a:pt x="10829" y="2406"/>
                    <a:pt x="10769" y="2296"/>
                  </a:cubicBezTo>
                  <a:cubicBezTo>
                    <a:pt x="10698" y="2149"/>
                    <a:pt x="10689" y="1977"/>
                    <a:pt x="10596" y="1839"/>
                  </a:cubicBezTo>
                  <a:cubicBezTo>
                    <a:pt x="10472" y="1675"/>
                    <a:pt x="10309" y="1552"/>
                    <a:pt x="10129" y="1458"/>
                  </a:cubicBezTo>
                  <a:cubicBezTo>
                    <a:pt x="9787" y="1280"/>
                    <a:pt x="9374" y="1217"/>
                    <a:pt x="9008" y="1217"/>
                  </a:cubicBezTo>
                  <a:cubicBezTo>
                    <a:pt x="8988" y="1217"/>
                    <a:pt x="8968" y="1217"/>
                    <a:pt x="8947" y="1218"/>
                  </a:cubicBezTo>
                  <a:cubicBezTo>
                    <a:pt x="8942" y="1218"/>
                    <a:pt x="8937" y="1218"/>
                    <a:pt x="8932" y="1218"/>
                  </a:cubicBezTo>
                  <a:cubicBezTo>
                    <a:pt x="8759" y="1218"/>
                    <a:pt x="8569" y="1294"/>
                    <a:pt x="8394" y="1294"/>
                  </a:cubicBezTo>
                  <a:cubicBezTo>
                    <a:pt x="8303" y="1294"/>
                    <a:pt x="8216" y="1273"/>
                    <a:pt x="8138" y="1209"/>
                  </a:cubicBezTo>
                  <a:cubicBezTo>
                    <a:pt x="7936" y="954"/>
                    <a:pt x="7844" y="613"/>
                    <a:pt x="7579" y="403"/>
                  </a:cubicBezTo>
                  <a:cubicBezTo>
                    <a:pt x="7228" y="126"/>
                    <a:pt x="6802" y="0"/>
                    <a:pt x="6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51"/>
            <p:cNvSpPr/>
            <p:nvPr/>
          </p:nvSpPr>
          <p:spPr>
            <a:xfrm>
              <a:off x="3644975" y="3428525"/>
              <a:ext cx="550" cy="475"/>
            </a:xfrm>
            <a:custGeom>
              <a:avLst/>
              <a:gdLst/>
              <a:ahLst/>
              <a:cxnLst/>
              <a:rect l="l" t="t" r="r" b="b"/>
              <a:pathLst>
                <a:path w="22" h="19" extrusionOk="0">
                  <a:moveTo>
                    <a:pt x="1" y="1"/>
                  </a:moveTo>
                  <a:lnTo>
                    <a:pt x="8" y="18"/>
                  </a:lnTo>
                  <a:cubicBezTo>
                    <a:pt x="21" y="8"/>
                    <a:pt x="15" y="1"/>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51"/>
            <p:cNvSpPr/>
            <p:nvPr/>
          </p:nvSpPr>
          <p:spPr>
            <a:xfrm>
              <a:off x="2963500" y="4052500"/>
              <a:ext cx="30750" cy="35975"/>
            </a:xfrm>
            <a:custGeom>
              <a:avLst/>
              <a:gdLst/>
              <a:ahLst/>
              <a:cxnLst/>
              <a:rect l="l" t="t" r="r" b="b"/>
              <a:pathLst>
                <a:path w="1230" h="1439" extrusionOk="0">
                  <a:moveTo>
                    <a:pt x="177" y="1"/>
                  </a:moveTo>
                  <a:cubicBezTo>
                    <a:pt x="111" y="1"/>
                    <a:pt x="50" y="16"/>
                    <a:pt x="1" y="54"/>
                  </a:cubicBezTo>
                  <a:cubicBezTo>
                    <a:pt x="320" y="170"/>
                    <a:pt x="616" y="820"/>
                    <a:pt x="866" y="1438"/>
                  </a:cubicBezTo>
                  <a:cubicBezTo>
                    <a:pt x="881" y="1428"/>
                    <a:pt x="895" y="1419"/>
                    <a:pt x="908" y="1411"/>
                  </a:cubicBezTo>
                  <a:cubicBezTo>
                    <a:pt x="1070" y="1274"/>
                    <a:pt x="1156" y="1080"/>
                    <a:pt x="1229" y="886"/>
                  </a:cubicBezTo>
                  <a:cubicBezTo>
                    <a:pt x="1054" y="654"/>
                    <a:pt x="872" y="430"/>
                    <a:pt x="667" y="224"/>
                  </a:cubicBezTo>
                  <a:cubicBezTo>
                    <a:pt x="559" y="112"/>
                    <a:pt x="351" y="1"/>
                    <a:pt x="17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51"/>
            <p:cNvSpPr/>
            <p:nvPr/>
          </p:nvSpPr>
          <p:spPr>
            <a:xfrm>
              <a:off x="3032250" y="4101100"/>
              <a:ext cx="52375" cy="35275"/>
            </a:xfrm>
            <a:custGeom>
              <a:avLst/>
              <a:gdLst/>
              <a:ahLst/>
              <a:cxnLst/>
              <a:rect l="l" t="t" r="r" b="b"/>
              <a:pathLst>
                <a:path w="2095" h="1411" extrusionOk="0">
                  <a:moveTo>
                    <a:pt x="1876" y="0"/>
                  </a:moveTo>
                  <a:cubicBezTo>
                    <a:pt x="1181" y="344"/>
                    <a:pt x="587" y="624"/>
                    <a:pt x="213" y="777"/>
                  </a:cubicBezTo>
                  <a:cubicBezTo>
                    <a:pt x="148" y="802"/>
                    <a:pt x="84" y="828"/>
                    <a:pt x="20" y="851"/>
                  </a:cubicBezTo>
                  <a:cubicBezTo>
                    <a:pt x="18" y="888"/>
                    <a:pt x="11" y="918"/>
                    <a:pt x="1" y="952"/>
                  </a:cubicBezTo>
                  <a:cubicBezTo>
                    <a:pt x="2" y="971"/>
                    <a:pt x="27" y="1010"/>
                    <a:pt x="37" y="1020"/>
                  </a:cubicBezTo>
                  <a:cubicBezTo>
                    <a:pt x="165" y="1135"/>
                    <a:pt x="285" y="1262"/>
                    <a:pt x="374" y="1411"/>
                  </a:cubicBezTo>
                  <a:cubicBezTo>
                    <a:pt x="468" y="1360"/>
                    <a:pt x="573" y="1318"/>
                    <a:pt x="643" y="1272"/>
                  </a:cubicBezTo>
                  <a:cubicBezTo>
                    <a:pt x="1035" y="1080"/>
                    <a:pt x="1417" y="864"/>
                    <a:pt x="1801" y="650"/>
                  </a:cubicBezTo>
                  <a:cubicBezTo>
                    <a:pt x="1897" y="598"/>
                    <a:pt x="1994" y="544"/>
                    <a:pt x="2095" y="488"/>
                  </a:cubicBezTo>
                  <a:cubicBezTo>
                    <a:pt x="2085" y="480"/>
                    <a:pt x="2075" y="471"/>
                    <a:pt x="2066" y="459"/>
                  </a:cubicBezTo>
                  <a:cubicBezTo>
                    <a:pt x="2002" y="306"/>
                    <a:pt x="1942" y="152"/>
                    <a:pt x="1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51"/>
            <p:cNvSpPr/>
            <p:nvPr/>
          </p:nvSpPr>
          <p:spPr>
            <a:xfrm>
              <a:off x="3204075" y="4046850"/>
              <a:ext cx="89875" cy="25675"/>
            </a:xfrm>
            <a:custGeom>
              <a:avLst/>
              <a:gdLst/>
              <a:ahLst/>
              <a:cxnLst/>
              <a:rect l="l" t="t" r="r" b="b"/>
              <a:pathLst>
                <a:path w="3595" h="1027" extrusionOk="0">
                  <a:moveTo>
                    <a:pt x="1" y="0"/>
                  </a:moveTo>
                  <a:lnTo>
                    <a:pt x="1" y="0"/>
                  </a:lnTo>
                  <a:cubicBezTo>
                    <a:pt x="225" y="287"/>
                    <a:pt x="307" y="663"/>
                    <a:pt x="279" y="1026"/>
                  </a:cubicBezTo>
                  <a:cubicBezTo>
                    <a:pt x="511" y="889"/>
                    <a:pt x="1065" y="930"/>
                    <a:pt x="1245" y="886"/>
                  </a:cubicBezTo>
                  <a:cubicBezTo>
                    <a:pt x="2025" y="777"/>
                    <a:pt x="2866" y="783"/>
                    <a:pt x="3585" y="427"/>
                  </a:cubicBezTo>
                  <a:cubicBezTo>
                    <a:pt x="3589" y="421"/>
                    <a:pt x="3593" y="421"/>
                    <a:pt x="3595" y="418"/>
                  </a:cubicBezTo>
                  <a:cubicBezTo>
                    <a:pt x="2392" y="324"/>
                    <a:pt x="1194" y="18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51"/>
            <p:cNvSpPr/>
            <p:nvPr/>
          </p:nvSpPr>
          <p:spPr>
            <a:xfrm>
              <a:off x="3441275" y="4037550"/>
              <a:ext cx="123250" cy="53100"/>
            </a:xfrm>
            <a:custGeom>
              <a:avLst/>
              <a:gdLst/>
              <a:ahLst/>
              <a:cxnLst/>
              <a:rect l="l" t="t" r="r" b="b"/>
              <a:pathLst>
                <a:path w="4930" h="2124" extrusionOk="0">
                  <a:moveTo>
                    <a:pt x="4922" y="0"/>
                  </a:moveTo>
                  <a:cubicBezTo>
                    <a:pt x="3732" y="299"/>
                    <a:pt x="2528" y="528"/>
                    <a:pt x="1327" y="688"/>
                  </a:cubicBezTo>
                  <a:cubicBezTo>
                    <a:pt x="1315" y="703"/>
                    <a:pt x="1302" y="715"/>
                    <a:pt x="1293" y="728"/>
                  </a:cubicBezTo>
                  <a:cubicBezTo>
                    <a:pt x="951" y="1092"/>
                    <a:pt x="463" y="1268"/>
                    <a:pt x="1" y="1429"/>
                  </a:cubicBezTo>
                  <a:cubicBezTo>
                    <a:pt x="3" y="1429"/>
                    <a:pt x="6" y="1429"/>
                    <a:pt x="9" y="1429"/>
                  </a:cubicBezTo>
                  <a:cubicBezTo>
                    <a:pt x="665" y="1429"/>
                    <a:pt x="1616" y="1597"/>
                    <a:pt x="2044" y="2124"/>
                  </a:cubicBezTo>
                  <a:cubicBezTo>
                    <a:pt x="2144" y="2073"/>
                    <a:pt x="2268" y="2044"/>
                    <a:pt x="2351" y="2001"/>
                  </a:cubicBezTo>
                  <a:cubicBezTo>
                    <a:pt x="3211" y="1596"/>
                    <a:pt x="4855" y="1201"/>
                    <a:pt x="4930" y="70"/>
                  </a:cubicBezTo>
                  <a:cubicBezTo>
                    <a:pt x="4928" y="47"/>
                    <a:pt x="4924" y="25"/>
                    <a:pt x="4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51"/>
            <p:cNvSpPr/>
            <p:nvPr/>
          </p:nvSpPr>
          <p:spPr>
            <a:xfrm>
              <a:off x="3614525" y="4047475"/>
              <a:ext cx="120325" cy="81150"/>
            </a:xfrm>
            <a:custGeom>
              <a:avLst/>
              <a:gdLst/>
              <a:ahLst/>
              <a:cxnLst/>
              <a:rect l="l" t="t" r="r" b="b"/>
              <a:pathLst>
                <a:path w="4813" h="3246" extrusionOk="0">
                  <a:moveTo>
                    <a:pt x="3044" y="1"/>
                  </a:moveTo>
                  <a:cubicBezTo>
                    <a:pt x="2917" y="1"/>
                    <a:pt x="2791" y="7"/>
                    <a:pt x="2668" y="17"/>
                  </a:cubicBezTo>
                  <a:cubicBezTo>
                    <a:pt x="2506" y="24"/>
                    <a:pt x="2340" y="53"/>
                    <a:pt x="2176" y="53"/>
                  </a:cubicBezTo>
                  <a:cubicBezTo>
                    <a:pt x="2153" y="53"/>
                    <a:pt x="2131" y="52"/>
                    <a:pt x="2108" y="51"/>
                  </a:cubicBezTo>
                  <a:cubicBezTo>
                    <a:pt x="1971" y="919"/>
                    <a:pt x="927" y="1829"/>
                    <a:pt x="346" y="2313"/>
                  </a:cubicBezTo>
                  <a:cubicBezTo>
                    <a:pt x="234" y="2407"/>
                    <a:pt x="116" y="2496"/>
                    <a:pt x="1" y="2588"/>
                  </a:cubicBezTo>
                  <a:cubicBezTo>
                    <a:pt x="353" y="2524"/>
                    <a:pt x="722" y="2480"/>
                    <a:pt x="1090" y="2480"/>
                  </a:cubicBezTo>
                  <a:cubicBezTo>
                    <a:pt x="1671" y="2480"/>
                    <a:pt x="2247" y="2590"/>
                    <a:pt x="2742" y="2907"/>
                  </a:cubicBezTo>
                  <a:cubicBezTo>
                    <a:pt x="2893" y="3002"/>
                    <a:pt x="3010" y="3116"/>
                    <a:pt x="3100" y="3245"/>
                  </a:cubicBezTo>
                  <a:cubicBezTo>
                    <a:pt x="3172" y="3130"/>
                    <a:pt x="3360" y="3024"/>
                    <a:pt x="3456" y="2960"/>
                  </a:cubicBezTo>
                  <a:cubicBezTo>
                    <a:pt x="3730" y="2778"/>
                    <a:pt x="3992" y="2576"/>
                    <a:pt x="4212" y="2332"/>
                  </a:cubicBezTo>
                  <a:cubicBezTo>
                    <a:pt x="4663" y="1823"/>
                    <a:pt x="4813" y="976"/>
                    <a:pt x="4322" y="447"/>
                  </a:cubicBezTo>
                  <a:cubicBezTo>
                    <a:pt x="3989" y="92"/>
                    <a:pt x="3513" y="1"/>
                    <a:pt x="3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51"/>
            <p:cNvSpPr/>
            <p:nvPr/>
          </p:nvSpPr>
          <p:spPr>
            <a:xfrm>
              <a:off x="2710250" y="3895875"/>
              <a:ext cx="320425" cy="417000"/>
            </a:xfrm>
            <a:custGeom>
              <a:avLst/>
              <a:gdLst/>
              <a:ahLst/>
              <a:cxnLst/>
              <a:rect l="l" t="t" r="r" b="b"/>
              <a:pathLst>
                <a:path w="12817" h="16680" extrusionOk="0">
                  <a:moveTo>
                    <a:pt x="9174" y="4759"/>
                  </a:moveTo>
                  <a:cubicBezTo>
                    <a:pt x="10806" y="4759"/>
                    <a:pt x="12342" y="5837"/>
                    <a:pt x="11616" y="7750"/>
                  </a:cubicBezTo>
                  <a:cubicBezTo>
                    <a:pt x="11168" y="8944"/>
                    <a:pt x="9902" y="9716"/>
                    <a:pt x="8645" y="9716"/>
                  </a:cubicBezTo>
                  <a:cubicBezTo>
                    <a:pt x="8542" y="9716"/>
                    <a:pt x="8440" y="9710"/>
                    <a:pt x="8338" y="9700"/>
                  </a:cubicBezTo>
                  <a:cubicBezTo>
                    <a:pt x="7431" y="9599"/>
                    <a:pt x="6537" y="9069"/>
                    <a:pt x="6147" y="8224"/>
                  </a:cubicBezTo>
                  <a:cubicBezTo>
                    <a:pt x="5524" y="6862"/>
                    <a:pt x="6698" y="5434"/>
                    <a:pt x="7949" y="4971"/>
                  </a:cubicBezTo>
                  <a:cubicBezTo>
                    <a:pt x="8340" y="4828"/>
                    <a:pt x="8760" y="4759"/>
                    <a:pt x="9174" y="4759"/>
                  </a:cubicBezTo>
                  <a:close/>
                  <a:moveTo>
                    <a:pt x="5084" y="12334"/>
                  </a:moveTo>
                  <a:cubicBezTo>
                    <a:pt x="5231" y="12379"/>
                    <a:pt x="5241" y="12584"/>
                    <a:pt x="5298" y="12711"/>
                  </a:cubicBezTo>
                  <a:cubicBezTo>
                    <a:pt x="5407" y="13020"/>
                    <a:pt x="5496" y="13341"/>
                    <a:pt x="5642" y="13631"/>
                  </a:cubicBezTo>
                  <a:cubicBezTo>
                    <a:pt x="5717" y="13778"/>
                    <a:pt x="5808" y="13919"/>
                    <a:pt x="5919" y="14046"/>
                  </a:cubicBezTo>
                  <a:cubicBezTo>
                    <a:pt x="5952" y="14077"/>
                    <a:pt x="5993" y="14091"/>
                    <a:pt x="6034" y="14091"/>
                  </a:cubicBezTo>
                  <a:cubicBezTo>
                    <a:pt x="6087" y="14091"/>
                    <a:pt x="6141" y="14068"/>
                    <a:pt x="6179" y="14031"/>
                  </a:cubicBezTo>
                  <a:cubicBezTo>
                    <a:pt x="6209" y="14002"/>
                    <a:pt x="6235" y="13967"/>
                    <a:pt x="6280" y="13957"/>
                  </a:cubicBezTo>
                  <a:cubicBezTo>
                    <a:pt x="6290" y="13955"/>
                    <a:pt x="6299" y="13954"/>
                    <a:pt x="6307" y="13954"/>
                  </a:cubicBezTo>
                  <a:cubicBezTo>
                    <a:pt x="6386" y="13954"/>
                    <a:pt x="6440" y="14025"/>
                    <a:pt x="6486" y="14084"/>
                  </a:cubicBezTo>
                  <a:cubicBezTo>
                    <a:pt x="6703" y="14323"/>
                    <a:pt x="6978" y="14509"/>
                    <a:pt x="7257" y="14665"/>
                  </a:cubicBezTo>
                  <a:cubicBezTo>
                    <a:pt x="7395" y="14730"/>
                    <a:pt x="7491" y="14746"/>
                    <a:pt x="7621" y="14799"/>
                  </a:cubicBezTo>
                  <a:cubicBezTo>
                    <a:pt x="7818" y="14875"/>
                    <a:pt x="7767" y="15190"/>
                    <a:pt x="7555" y="15190"/>
                  </a:cubicBezTo>
                  <a:cubicBezTo>
                    <a:pt x="7554" y="15190"/>
                    <a:pt x="7552" y="15190"/>
                    <a:pt x="7551" y="15190"/>
                  </a:cubicBezTo>
                  <a:cubicBezTo>
                    <a:pt x="7154" y="15157"/>
                    <a:pt x="6777" y="14906"/>
                    <a:pt x="6572" y="14569"/>
                  </a:cubicBezTo>
                  <a:cubicBezTo>
                    <a:pt x="6477" y="14419"/>
                    <a:pt x="6433" y="14256"/>
                    <a:pt x="6330" y="14119"/>
                  </a:cubicBezTo>
                  <a:cubicBezTo>
                    <a:pt x="6296" y="14183"/>
                    <a:pt x="6235" y="14222"/>
                    <a:pt x="6185" y="14273"/>
                  </a:cubicBezTo>
                  <a:cubicBezTo>
                    <a:pt x="6126" y="14370"/>
                    <a:pt x="6032" y="14454"/>
                    <a:pt x="5910" y="14454"/>
                  </a:cubicBezTo>
                  <a:cubicBezTo>
                    <a:pt x="5906" y="14454"/>
                    <a:pt x="5903" y="14454"/>
                    <a:pt x="5899" y="14454"/>
                  </a:cubicBezTo>
                  <a:cubicBezTo>
                    <a:pt x="5542" y="14454"/>
                    <a:pt x="5280" y="13949"/>
                    <a:pt x="5123" y="13451"/>
                  </a:cubicBezTo>
                  <a:cubicBezTo>
                    <a:pt x="5021" y="13134"/>
                    <a:pt x="4961" y="12816"/>
                    <a:pt x="4948" y="12634"/>
                  </a:cubicBezTo>
                  <a:cubicBezTo>
                    <a:pt x="4948" y="12532"/>
                    <a:pt x="4942" y="12339"/>
                    <a:pt x="5084" y="12334"/>
                  </a:cubicBezTo>
                  <a:close/>
                  <a:moveTo>
                    <a:pt x="2769" y="1"/>
                  </a:moveTo>
                  <a:lnTo>
                    <a:pt x="2769" y="1"/>
                  </a:lnTo>
                  <a:cubicBezTo>
                    <a:pt x="3097" y="459"/>
                    <a:pt x="3185" y="1120"/>
                    <a:pt x="3269" y="1657"/>
                  </a:cubicBezTo>
                  <a:cubicBezTo>
                    <a:pt x="3431" y="3095"/>
                    <a:pt x="3257" y="4544"/>
                    <a:pt x="3147" y="5978"/>
                  </a:cubicBezTo>
                  <a:cubicBezTo>
                    <a:pt x="2956" y="7877"/>
                    <a:pt x="2717" y="9790"/>
                    <a:pt x="2103" y="11605"/>
                  </a:cubicBezTo>
                  <a:cubicBezTo>
                    <a:pt x="2042" y="11774"/>
                    <a:pt x="1981" y="11941"/>
                    <a:pt x="1914" y="12111"/>
                  </a:cubicBezTo>
                  <a:cubicBezTo>
                    <a:pt x="1625" y="12838"/>
                    <a:pt x="1259" y="13537"/>
                    <a:pt x="730" y="14119"/>
                  </a:cubicBezTo>
                  <a:cubicBezTo>
                    <a:pt x="525" y="14345"/>
                    <a:pt x="281" y="14594"/>
                    <a:pt x="0" y="14724"/>
                  </a:cubicBezTo>
                  <a:cubicBezTo>
                    <a:pt x="1619" y="15509"/>
                    <a:pt x="3313" y="16095"/>
                    <a:pt x="5033" y="16580"/>
                  </a:cubicBezTo>
                  <a:cubicBezTo>
                    <a:pt x="5630" y="16680"/>
                    <a:pt x="6251" y="16668"/>
                    <a:pt x="6856" y="16675"/>
                  </a:cubicBezTo>
                  <a:cubicBezTo>
                    <a:pt x="7605" y="16656"/>
                    <a:pt x="8373" y="16598"/>
                    <a:pt x="9081" y="16347"/>
                  </a:cubicBezTo>
                  <a:cubicBezTo>
                    <a:pt x="9408" y="16201"/>
                    <a:pt x="10364" y="15871"/>
                    <a:pt x="10017" y="15393"/>
                  </a:cubicBezTo>
                  <a:cubicBezTo>
                    <a:pt x="9785" y="15132"/>
                    <a:pt x="9532" y="14885"/>
                    <a:pt x="9282" y="14642"/>
                  </a:cubicBezTo>
                  <a:cubicBezTo>
                    <a:pt x="9037" y="14406"/>
                    <a:pt x="8796" y="14164"/>
                    <a:pt x="8577" y="13902"/>
                  </a:cubicBezTo>
                  <a:cubicBezTo>
                    <a:pt x="8016" y="13297"/>
                    <a:pt x="7616" y="12628"/>
                    <a:pt x="7281" y="11889"/>
                  </a:cubicBezTo>
                  <a:cubicBezTo>
                    <a:pt x="7223" y="11751"/>
                    <a:pt x="7136" y="11622"/>
                    <a:pt x="7095" y="11481"/>
                  </a:cubicBezTo>
                  <a:cubicBezTo>
                    <a:pt x="7074" y="11294"/>
                    <a:pt x="7225" y="11230"/>
                    <a:pt x="7377" y="11230"/>
                  </a:cubicBezTo>
                  <a:cubicBezTo>
                    <a:pt x="7413" y="11230"/>
                    <a:pt x="7450" y="11234"/>
                    <a:pt x="7484" y="11240"/>
                  </a:cubicBezTo>
                  <a:cubicBezTo>
                    <a:pt x="7690" y="11253"/>
                    <a:pt x="7892" y="11262"/>
                    <a:pt x="8094" y="11262"/>
                  </a:cubicBezTo>
                  <a:cubicBezTo>
                    <a:pt x="8349" y="11262"/>
                    <a:pt x="8603" y="11247"/>
                    <a:pt x="8861" y="11206"/>
                  </a:cubicBezTo>
                  <a:cubicBezTo>
                    <a:pt x="10425" y="10962"/>
                    <a:pt x="11821" y="9811"/>
                    <a:pt x="12309" y="8304"/>
                  </a:cubicBezTo>
                  <a:cubicBezTo>
                    <a:pt x="12817" y="6918"/>
                    <a:pt x="12375" y="5221"/>
                    <a:pt x="10951" y="4593"/>
                  </a:cubicBezTo>
                  <a:cubicBezTo>
                    <a:pt x="10362" y="4314"/>
                    <a:pt x="9733" y="4203"/>
                    <a:pt x="9099" y="4203"/>
                  </a:cubicBezTo>
                  <a:cubicBezTo>
                    <a:pt x="8361" y="4203"/>
                    <a:pt x="7614" y="4354"/>
                    <a:pt x="6913" y="4566"/>
                  </a:cubicBezTo>
                  <a:cubicBezTo>
                    <a:pt x="6894" y="4568"/>
                    <a:pt x="6876" y="4569"/>
                    <a:pt x="6859" y="4569"/>
                  </a:cubicBezTo>
                  <a:cubicBezTo>
                    <a:pt x="6340" y="4569"/>
                    <a:pt x="6563" y="3669"/>
                    <a:pt x="6490" y="3321"/>
                  </a:cubicBezTo>
                  <a:cubicBezTo>
                    <a:pt x="6453" y="2785"/>
                    <a:pt x="6362" y="2244"/>
                    <a:pt x="6155" y="1744"/>
                  </a:cubicBezTo>
                  <a:cubicBezTo>
                    <a:pt x="6152" y="1741"/>
                    <a:pt x="6152" y="1738"/>
                    <a:pt x="6152" y="1738"/>
                  </a:cubicBezTo>
                  <a:cubicBezTo>
                    <a:pt x="5123" y="1249"/>
                    <a:pt x="4101" y="734"/>
                    <a:pt x="3099" y="192"/>
                  </a:cubicBezTo>
                  <a:cubicBezTo>
                    <a:pt x="2994" y="125"/>
                    <a:pt x="2880" y="64"/>
                    <a:pt x="2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51"/>
            <p:cNvSpPr/>
            <p:nvPr/>
          </p:nvSpPr>
          <p:spPr>
            <a:xfrm>
              <a:off x="2859800" y="4022575"/>
              <a:ext cx="138700" cy="106975"/>
            </a:xfrm>
            <a:custGeom>
              <a:avLst/>
              <a:gdLst/>
              <a:ahLst/>
              <a:cxnLst/>
              <a:rect l="l" t="t" r="r" b="b"/>
              <a:pathLst>
                <a:path w="5548" h="4279" extrusionOk="0">
                  <a:moveTo>
                    <a:pt x="2059" y="1032"/>
                  </a:moveTo>
                  <a:cubicBezTo>
                    <a:pt x="2506" y="1032"/>
                    <a:pt x="2957" y="1273"/>
                    <a:pt x="3191" y="1749"/>
                  </a:cubicBezTo>
                  <a:cubicBezTo>
                    <a:pt x="3555" y="2557"/>
                    <a:pt x="2815" y="3540"/>
                    <a:pt x="1962" y="3540"/>
                  </a:cubicBezTo>
                  <a:cubicBezTo>
                    <a:pt x="1949" y="3540"/>
                    <a:pt x="1935" y="3539"/>
                    <a:pt x="1922" y="3539"/>
                  </a:cubicBezTo>
                  <a:cubicBezTo>
                    <a:pt x="999" y="3514"/>
                    <a:pt x="474" y="2592"/>
                    <a:pt x="931" y="1790"/>
                  </a:cubicBezTo>
                  <a:cubicBezTo>
                    <a:pt x="1148" y="1283"/>
                    <a:pt x="1602" y="1032"/>
                    <a:pt x="2059" y="1032"/>
                  </a:cubicBezTo>
                  <a:close/>
                  <a:moveTo>
                    <a:pt x="2968" y="0"/>
                  </a:moveTo>
                  <a:cubicBezTo>
                    <a:pt x="2564" y="60"/>
                    <a:pt x="2169" y="181"/>
                    <a:pt x="1809" y="365"/>
                  </a:cubicBezTo>
                  <a:cubicBezTo>
                    <a:pt x="855" y="843"/>
                    <a:pt x="1" y="2020"/>
                    <a:pt x="559" y="3080"/>
                  </a:cubicBezTo>
                  <a:cubicBezTo>
                    <a:pt x="963" y="3820"/>
                    <a:pt x="1793" y="4278"/>
                    <a:pt x="2632" y="4278"/>
                  </a:cubicBezTo>
                  <a:cubicBezTo>
                    <a:pt x="2649" y="4278"/>
                    <a:pt x="2665" y="4278"/>
                    <a:pt x="2682" y="4278"/>
                  </a:cubicBezTo>
                  <a:cubicBezTo>
                    <a:pt x="4064" y="4249"/>
                    <a:pt x="5548" y="3110"/>
                    <a:pt x="5427" y="1633"/>
                  </a:cubicBezTo>
                  <a:cubicBezTo>
                    <a:pt x="5336" y="430"/>
                    <a:pt x="3966" y="86"/>
                    <a:pt x="2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51"/>
            <p:cNvSpPr/>
            <p:nvPr/>
          </p:nvSpPr>
          <p:spPr>
            <a:xfrm>
              <a:off x="2904450" y="4066125"/>
              <a:ext cx="19825" cy="15175"/>
            </a:xfrm>
            <a:custGeom>
              <a:avLst/>
              <a:gdLst/>
              <a:ahLst/>
              <a:cxnLst/>
              <a:rect l="l" t="t" r="r" b="b"/>
              <a:pathLst>
                <a:path w="793" h="607" extrusionOk="0">
                  <a:moveTo>
                    <a:pt x="502" y="1"/>
                  </a:moveTo>
                  <a:cubicBezTo>
                    <a:pt x="148" y="1"/>
                    <a:pt x="0" y="523"/>
                    <a:pt x="465" y="606"/>
                  </a:cubicBezTo>
                  <a:cubicBezTo>
                    <a:pt x="697" y="570"/>
                    <a:pt x="793" y="262"/>
                    <a:pt x="721" y="63"/>
                  </a:cubicBezTo>
                  <a:cubicBezTo>
                    <a:pt x="643" y="19"/>
                    <a:pt x="569" y="1"/>
                    <a:pt x="50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51"/>
            <p:cNvSpPr/>
            <p:nvPr/>
          </p:nvSpPr>
          <p:spPr>
            <a:xfrm>
              <a:off x="3070500" y="4026725"/>
              <a:ext cx="134875" cy="98175"/>
            </a:xfrm>
            <a:custGeom>
              <a:avLst/>
              <a:gdLst/>
              <a:ahLst/>
              <a:cxnLst/>
              <a:rect l="l" t="t" r="r" b="b"/>
              <a:pathLst>
                <a:path w="5395" h="3927" extrusionOk="0">
                  <a:moveTo>
                    <a:pt x="1307" y="1"/>
                  </a:moveTo>
                  <a:lnTo>
                    <a:pt x="1307" y="1"/>
                  </a:lnTo>
                  <a:cubicBezTo>
                    <a:pt x="1571" y="430"/>
                    <a:pt x="1498" y="1060"/>
                    <a:pt x="1209" y="1478"/>
                  </a:cubicBezTo>
                  <a:cubicBezTo>
                    <a:pt x="929" y="1926"/>
                    <a:pt x="450" y="2175"/>
                    <a:pt x="1" y="2418"/>
                  </a:cubicBezTo>
                  <a:cubicBezTo>
                    <a:pt x="676" y="2532"/>
                    <a:pt x="1425" y="2676"/>
                    <a:pt x="1932" y="3178"/>
                  </a:cubicBezTo>
                  <a:cubicBezTo>
                    <a:pt x="2148" y="3395"/>
                    <a:pt x="2283" y="3651"/>
                    <a:pt x="2352" y="3927"/>
                  </a:cubicBezTo>
                  <a:cubicBezTo>
                    <a:pt x="2413" y="3892"/>
                    <a:pt x="2487" y="3876"/>
                    <a:pt x="2553" y="3858"/>
                  </a:cubicBezTo>
                  <a:cubicBezTo>
                    <a:pt x="2757" y="3806"/>
                    <a:pt x="2999" y="3740"/>
                    <a:pt x="3182" y="3686"/>
                  </a:cubicBezTo>
                  <a:cubicBezTo>
                    <a:pt x="4200" y="3398"/>
                    <a:pt x="5395" y="2609"/>
                    <a:pt x="5226" y="1416"/>
                  </a:cubicBezTo>
                  <a:cubicBezTo>
                    <a:pt x="5179" y="1174"/>
                    <a:pt x="5077" y="935"/>
                    <a:pt x="4898" y="766"/>
                  </a:cubicBezTo>
                  <a:cubicBezTo>
                    <a:pt x="4886" y="751"/>
                    <a:pt x="4872" y="739"/>
                    <a:pt x="4856" y="725"/>
                  </a:cubicBezTo>
                  <a:cubicBezTo>
                    <a:pt x="3663" y="528"/>
                    <a:pt x="2480" y="288"/>
                    <a:pt x="1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51"/>
            <p:cNvSpPr/>
            <p:nvPr/>
          </p:nvSpPr>
          <p:spPr>
            <a:xfrm>
              <a:off x="2675950" y="3893075"/>
              <a:ext cx="109475" cy="362575"/>
            </a:xfrm>
            <a:custGeom>
              <a:avLst/>
              <a:gdLst/>
              <a:ahLst/>
              <a:cxnLst/>
              <a:rect l="l" t="t" r="r" b="b"/>
              <a:pathLst>
                <a:path w="4379" h="14503" extrusionOk="0">
                  <a:moveTo>
                    <a:pt x="3173" y="1"/>
                  </a:moveTo>
                  <a:cubicBezTo>
                    <a:pt x="2857" y="189"/>
                    <a:pt x="2604" y="552"/>
                    <a:pt x="2418" y="823"/>
                  </a:cubicBezTo>
                  <a:cubicBezTo>
                    <a:pt x="742" y="3531"/>
                    <a:pt x="1" y="9037"/>
                    <a:pt x="206" y="12220"/>
                  </a:cubicBezTo>
                  <a:cubicBezTo>
                    <a:pt x="262" y="12792"/>
                    <a:pt x="359" y="13365"/>
                    <a:pt x="540" y="13904"/>
                  </a:cubicBezTo>
                  <a:cubicBezTo>
                    <a:pt x="611" y="14089"/>
                    <a:pt x="645" y="14295"/>
                    <a:pt x="740" y="14465"/>
                  </a:cubicBezTo>
                  <a:cubicBezTo>
                    <a:pt x="797" y="14491"/>
                    <a:pt x="856" y="14503"/>
                    <a:pt x="916" y="14503"/>
                  </a:cubicBezTo>
                  <a:cubicBezTo>
                    <a:pt x="1427" y="14503"/>
                    <a:pt x="2006" y="13649"/>
                    <a:pt x="2254" y="13302"/>
                  </a:cubicBezTo>
                  <a:cubicBezTo>
                    <a:pt x="3418" y="11373"/>
                    <a:pt x="3732" y="9092"/>
                    <a:pt x="4004" y="6894"/>
                  </a:cubicBezTo>
                  <a:cubicBezTo>
                    <a:pt x="4150" y="5272"/>
                    <a:pt x="4379" y="3634"/>
                    <a:pt x="4252" y="2011"/>
                  </a:cubicBezTo>
                  <a:cubicBezTo>
                    <a:pt x="4163" y="1310"/>
                    <a:pt x="4038" y="12"/>
                    <a:pt x="31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51"/>
            <p:cNvSpPr/>
            <p:nvPr/>
          </p:nvSpPr>
          <p:spPr>
            <a:xfrm>
              <a:off x="3246125" y="4056825"/>
              <a:ext cx="254050" cy="113150"/>
            </a:xfrm>
            <a:custGeom>
              <a:avLst/>
              <a:gdLst/>
              <a:ahLst/>
              <a:cxnLst/>
              <a:rect l="l" t="t" r="r" b="b"/>
              <a:pathLst>
                <a:path w="10162" h="4526" extrusionOk="0">
                  <a:moveTo>
                    <a:pt x="8403" y="0"/>
                  </a:moveTo>
                  <a:cubicBezTo>
                    <a:pt x="7370" y="111"/>
                    <a:pt x="6341" y="168"/>
                    <a:pt x="5331" y="168"/>
                  </a:cubicBezTo>
                  <a:cubicBezTo>
                    <a:pt x="5140" y="168"/>
                    <a:pt x="4949" y="166"/>
                    <a:pt x="4759" y="162"/>
                  </a:cubicBezTo>
                  <a:cubicBezTo>
                    <a:pt x="3950" y="146"/>
                    <a:pt x="3144" y="108"/>
                    <a:pt x="2337" y="51"/>
                  </a:cubicBezTo>
                  <a:lnTo>
                    <a:pt x="2337" y="51"/>
                  </a:lnTo>
                  <a:cubicBezTo>
                    <a:pt x="2347" y="164"/>
                    <a:pt x="2274" y="315"/>
                    <a:pt x="2089" y="413"/>
                  </a:cubicBezTo>
                  <a:cubicBezTo>
                    <a:pt x="1445" y="735"/>
                    <a:pt x="702" y="773"/>
                    <a:pt x="1" y="865"/>
                  </a:cubicBezTo>
                  <a:cubicBezTo>
                    <a:pt x="836" y="1095"/>
                    <a:pt x="1760" y="1346"/>
                    <a:pt x="2379" y="1998"/>
                  </a:cubicBezTo>
                  <a:cubicBezTo>
                    <a:pt x="2639" y="2278"/>
                    <a:pt x="2733" y="2662"/>
                    <a:pt x="2690" y="3032"/>
                  </a:cubicBezTo>
                  <a:cubicBezTo>
                    <a:pt x="2760" y="3011"/>
                    <a:pt x="2837" y="3003"/>
                    <a:pt x="2911" y="2995"/>
                  </a:cubicBezTo>
                  <a:cubicBezTo>
                    <a:pt x="2967" y="2993"/>
                    <a:pt x="3023" y="2992"/>
                    <a:pt x="3079" y="2992"/>
                  </a:cubicBezTo>
                  <a:cubicBezTo>
                    <a:pt x="3434" y="2992"/>
                    <a:pt x="3791" y="3035"/>
                    <a:pt x="4143" y="3099"/>
                  </a:cubicBezTo>
                  <a:cubicBezTo>
                    <a:pt x="4874" y="3249"/>
                    <a:pt x="5638" y="3470"/>
                    <a:pt x="6184" y="4007"/>
                  </a:cubicBezTo>
                  <a:cubicBezTo>
                    <a:pt x="6358" y="4177"/>
                    <a:pt x="6469" y="4352"/>
                    <a:pt x="6537" y="4526"/>
                  </a:cubicBezTo>
                  <a:cubicBezTo>
                    <a:pt x="6655" y="4457"/>
                    <a:pt x="6813" y="4415"/>
                    <a:pt x="6910" y="4355"/>
                  </a:cubicBezTo>
                  <a:cubicBezTo>
                    <a:pt x="7409" y="4122"/>
                    <a:pt x="7900" y="3870"/>
                    <a:pt x="8350" y="3558"/>
                  </a:cubicBezTo>
                  <a:cubicBezTo>
                    <a:pt x="10162" y="2322"/>
                    <a:pt x="10138" y="1175"/>
                    <a:pt x="7776" y="1034"/>
                  </a:cubicBezTo>
                  <a:cubicBezTo>
                    <a:pt x="7525" y="1020"/>
                    <a:pt x="7273" y="1013"/>
                    <a:pt x="7025" y="1013"/>
                  </a:cubicBezTo>
                  <a:cubicBezTo>
                    <a:pt x="6770" y="1013"/>
                    <a:pt x="6518" y="1020"/>
                    <a:pt x="6273" y="1035"/>
                  </a:cubicBezTo>
                  <a:cubicBezTo>
                    <a:pt x="6264" y="1034"/>
                    <a:pt x="6254" y="1034"/>
                    <a:pt x="6243" y="1034"/>
                  </a:cubicBezTo>
                  <a:cubicBezTo>
                    <a:pt x="6135" y="1034"/>
                    <a:pt x="6005" y="1075"/>
                    <a:pt x="5891" y="1075"/>
                  </a:cubicBezTo>
                  <a:cubicBezTo>
                    <a:pt x="5798" y="1075"/>
                    <a:pt x="5716" y="1047"/>
                    <a:pt x="5667" y="949"/>
                  </a:cubicBezTo>
                  <a:cubicBezTo>
                    <a:pt x="5578" y="707"/>
                    <a:pt x="5865" y="642"/>
                    <a:pt x="6046" y="620"/>
                  </a:cubicBezTo>
                  <a:cubicBezTo>
                    <a:pt x="6282" y="576"/>
                    <a:pt x="6527" y="531"/>
                    <a:pt x="6757" y="481"/>
                  </a:cubicBezTo>
                  <a:cubicBezTo>
                    <a:pt x="7327" y="366"/>
                    <a:pt x="7881" y="232"/>
                    <a:pt x="8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51"/>
            <p:cNvSpPr/>
            <p:nvPr/>
          </p:nvSpPr>
          <p:spPr>
            <a:xfrm>
              <a:off x="3144700" y="4080150"/>
              <a:ext cx="166700" cy="103050"/>
            </a:xfrm>
            <a:custGeom>
              <a:avLst/>
              <a:gdLst/>
              <a:ahLst/>
              <a:cxnLst/>
              <a:rect l="l" t="t" r="r" b="b"/>
              <a:pathLst>
                <a:path w="6668" h="4122" extrusionOk="0">
                  <a:moveTo>
                    <a:pt x="2600" y="0"/>
                  </a:moveTo>
                  <a:cubicBezTo>
                    <a:pt x="2274" y="1150"/>
                    <a:pt x="1099" y="1793"/>
                    <a:pt x="0" y="2030"/>
                  </a:cubicBezTo>
                  <a:cubicBezTo>
                    <a:pt x="914" y="2414"/>
                    <a:pt x="1947" y="2747"/>
                    <a:pt x="2590" y="3542"/>
                  </a:cubicBezTo>
                  <a:cubicBezTo>
                    <a:pt x="2731" y="3732"/>
                    <a:pt x="2813" y="3928"/>
                    <a:pt x="2851" y="4122"/>
                  </a:cubicBezTo>
                  <a:cubicBezTo>
                    <a:pt x="2969" y="4081"/>
                    <a:pt x="3107" y="4060"/>
                    <a:pt x="3198" y="4021"/>
                  </a:cubicBezTo>
                  <a:cubicBezTo>
                    <a:pt x="3795" y="3839"/>
                    <a:pt x="4394" y="3648"/>
                    <a:pt x="4966" y="3394"/>
                  </a:cubicBezTo>
                  <a:cubicBezTo>
                    <a:pt x="5672" y="3091"/>
                    <a:pt x="6668" y="2374"/>
                    <a:pt x="6210" y="1503"/>
                  </a:cubicBezTo>
                  <a:cubicBezTo>
                    <a:pt x="5764" y="867"/>
                    <a:pt x="4944" y="641"/>
                    <a:pt x="4251" y="399"/>
                  </a:cubicBezTo>
                  <a:cubicBezTo>
                    <a:pt x="3795" y="264"/>
                    <a:pt x="3380" y="168"/>
                    <a:pt x="2917" y="106"/>
                  </a:cubicBezTo>
                  <a:cubicBezTo>
                    <a:pt x="2812" y="92"/>
                    <a:pt x="2676" y="82"/>
                    <a:pt x="26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51"/>
            <p:cNvSpPr/>
            <p:nvPr/>
          </p:nvSpPr>
          <p:spPr>
            <a:xfrm>
              <a:off x="3077800" y="4134200"/>
              <a:ext cx="140775" cy="117325"/>
            </a:xfrm>
            <a:custGeom>
              <a:avLst/>
              <a:gdLst/>
              <a:ahLst/>
              <a:cxnLst/>
              <a:rect l="l" t="t" r="r" b="b"/>
              <a:pathLst>
                <a:path w="5631" h="4693" extrusionOk="0">
                  <a:moveTo>
                    <a:pt x="2114" y="1"/>
                  </a:moveTo>
                  <a:lnTo>
                    <a:pt x="2114" y="1"/>
                  </a:lnTo>
                  <a:cubicBezTo>
                    <a:pt x="2138" y="587"/>
                    <a:pt x="1905" y="1203"/>
                    <a:pt x="1518" y="1646"/>
                  </a:cubicBezTo>
                  <a:cubicBezTo>
                    <a:pt x="1105" y="2152"/>
                    <a:pt x="532" y="2481"/>
                    <a:pt x="0" y="2846"/>
                  </a:cubicBezTo>
                  <a:cubicBezTo>
                    <a:pt x="795" y="3241"/>
                    <a:pt x="1961" y="3650"/>
                    <a:pt x="1991" y="4692"/>
                  </a:cubicBezTo>
                  <a:cubicBezTo>
                    <a:pt x="2067" y="4637"/>
                    <a:pt x="2182" y="4606"/>
                    <a:pt x="2255" y="4579"/>
                  </a:cubicBezTo>
                  <a:cubicBezTo>
                    <a:pt x="2310" y="4558"/>
                    <a:pt x="2373" y="4529"/>
                    <a:pt x="2434" y="4528"/>
                  </a:cubicBezTo>
                  <a:cubicBezTo>
                    <a:pt x="2468" y="4513"/>
                    <a:pt x="2503" y="4500"/>
                    <a:pt x="2536" y="4484"/>
                  </a:cubicBezTo>
                  <a:cubicBezTo>
                    <a:pt x="3019" y="4271"/>
                    <a:pt x="3476" y="4080"/>
                    <a:pt x="3916" y="3818"/>
                  </a:cubicBezTo>
                  <a:cubicBezTo>
                    <a:pt x="4741" y="3311"/>
                    <a:pt x="5630" y="2369"/>
                    <a:pt x="4897" y="1417"/>
                  </a:cubicBezTo>
                  <a:cubicBezTo>
                    <a:pt x="4195" y="657"/>
                    <a:pt x="3128" y="373"/>
                    <a:pt x="2182" y="21"/>
                  </a:cubicBezTo>
                  <a:cubicBezTo>
                    <a:pt x="2153" y="17"/>
                    <a:pt x="2133" y="10"/>
                    <a:pt x="2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51"/>
            <p:cNvSpPr/>
            <p:nvPr/>
          </p:nvSpPr>
          <p:spPr>
            <a:xfrm>
              <a:off x="3524425" y="4025075"/>
              <a:ext cx="136100" cy="89200"/>
            </a:xfrm>
            <a:custGeom>
              <a:avLst/>
              <a:gdLst/>
              <a:ahLst/>
              <a:cxnLst/>
              <a:rect l="l" t="t" r="r" b="b"/>
              <a:pathLst>
                <a:path w="5444" h="3568" extrusionOk="0">
                  <a:moveTo>
                    <a:pt x="3373" y="1"/>
                  </a:moveTo>
                  <a:cubicBezTo>
                    <a:pt x="2906" y="147"/>
                    <a:pt x="2434" y="279"/>
                    <a:pt x="1965" y="405"/>
                  </a:cubicBezTo>
                  <a:cubicBezTo>
                    <a:pt x="2095" y="644"/>
                    <a:pt x="2013" y="956"/>
                    <a:pt x="1888" y="1183"/>
                  </a:cubicBezTo>
                  <a:cubicBezTo>
                    <a:pt x="1501" y="1901"/>
                    <a:pt x="726" y="2269"/>
                    <a:pt x="0" y="2576"/>
                  </a:cubicBezTo>
                  <a:cubicBezTo>
                    <a:pt x="120" y="2568"/>
                    <a:pt x="242" y="2564"/>
                    <a:pt x="365" y="2564"/>
                  </a:cubicBezTo>
                  <a:cubicBezTo>
                    <a:pt x="1149" y="2564"/>
                    <a:pt x="1957" y="2729"/>
                    <a:pt x="2374" y="3104"/>
                  </a:cubicBezTo>
                  <a:cubicBezTo>
                    <a:pt x="2549" y="3252"/>
                    <a:pt x="2678" y="3407"/>
                    <a:pt x="2762" y="3567"/>
                  </a:cubicBezTo>
                  <a:cubicBezTo>
                    <a:pt x="2920" y="3448"/>
                    <a:pt x="3075" y="3328"/>
                    <a:pt x="3234" y="3206"/>
                  </a:cubicBezTo>
                  <a:cubicBezTo>
                    <a:pt x="3931" y="2645"/>
                    <a:pt x="5444" y="1560"/>
                    <a:pt x="5273" y="564"/>
                  </a:cubicBezTo>
                  <a:cubicBezTo>
                    <a:pt x="5051" y="45"/>
                    <a:pt x="4381" y="7"/>
                    <a:pt x="3858" y="7"/>
                  </a:cubicBezTo>
                  <a:cubicBezTo>
                    <a:pt x="3768" y="7"/>
                    <a:pt x="3683" y="8"/>
                    <a:pt x="3605" y="8"/>
                  </a:cubicBezTo>
                  <a:cubicBezTo>
                    <a:pt x="3517" y="8"/>
                    <a:pt x="3438" y="7"/>
                    <a:pt x="3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51"/>
            <p:cNvSpPr/>
            <p:nvPr/>
          </p:nvSpPr>
          <p:spPr>
            <a:xfrm>
              <a:off x="3540125" y="4119050"/>
              <a:ext cx="163775" cy="96075"/>
            </a:xfrm>
            <a:custGeom>
              <a:avLst/>
              <a:gdLst/>
              <a:ahLst/>
              <a:cxnLst/>
              <a:rect l="l" t="t" r="r" b="b"/>
              <a:pathLst>
                <a:path w="6551" h="3843" extrusionOk="0">
                  <a:moveTo>
                    <a:pt x="3963" y="1"/>
                  </a:moveTo>
                  <a:cubicBezTo>
                    <a:pt x="3523" y="2"/>
                    <a:pt x="3061" y="63"/>
                    <a:pt x="2634" y="149"/>
                  </a:cubicBezTo>
                  <a:cubicBezTo>
                    <a:pt x="2574" y="151"/>
                    <a:pt x="2430" y="199"/>
                    <a:pt x="2299" y="226"/>
                  </a:cubicBezTo>
                  <a:cubicBezTo>
                    <a:pt x="2293" y="231"/>
                    <a:pt x="2286" y="235"/>
                    <a:pt x="2278" y="243"/>
                  </a:cubicBezTo>
                  <a:cubicBezTo>
                    <a:pt x="2396" y="1232"/>
                    <a:pt x="1279" y="2276"/>
                    <a:pt x="458" y="2821"/>
                  </a:cubicBezTo>
                  <a:cubicBezTo>
                    <a:pt x="309" y="2927"/>
                    <a:pt x="156" y="3028"/>
                    <a:pt x="0" y="3128"/>
                  </a:cubicBezTo>
                  <a:cubicBezTo>
                    <a:pt x="329" y="3084"/>
                    <a:pt x="663" y="3055"/>
                    <a:pt x="995" y="3055"/>
                  </a:cubicBezTo>
                  <a:cubicBezTo>
                    <a:pt x="1521" y="3055"/>
                    <a:pt x="2044" y="3126"/>
                    <a:pt x="2536" y="3318"/>
                  </a:cubicBezTo>
                  <a:cubicBezTo>
                    <a:pt x="2767" y="3404"/>
                    <a:pt x="2950" y="3520"/>
                    <a:pt x="3095" y="3663"/>
                  </a:cubicBezTo>
                  <a:cubicBezTo>
                    <a:pt x="3149" y="3720"/>
                    <a:pt x="3201" y="3780"/>
                    <a:pt x="3242" y="3842"/>
                  </a:cubicBezTo>
                  <a:cubicBezTo>
                    <a:pt x="3342" y="3787"/>
                    <a:pt x="3449" y="3742"/>
                    <a:pt x="3507" y="3683"/>
                  </a:cubicBezTo>
                  <a:cubicBezTo>
                    <a:pt x="3669" y="3576"/>
                    <a:pt x="3831" y="3462"/>
                    <a:pt x="3989" y="3347"/>
                  </a:cubicBezTo>
                  <a:cubicBezTo>
                    <a:pt x="4325" y="3105"/>
                    <a:pt x="4653" y="2850"/>
                    <a:pt x="4966" y="2576"/>
                  </a:cubicBezTo>
                  <a:cubicBezTo>
                    <a:pt x="6550" y="1220"/>
                    <a:pt x="5979" y="4"/>
                    <a:pt x="3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51"/>
            <p:cNvSpPr/>
            <p:nvPr/>
          </p:nvSpPr>
          <p:spPr>
            <a:xfrm>
              <a:off x="3144300" y="4193900"/>
              <a:ext cx="181750" cy="112675"/>
            </a:xfrm>
            <a:custGeom>
              <a:avLst/>
              <a:gdLst/>
              <a:ahLst/>
              <a:cxnLst/>
              <a:rect l="l" t="t" r="r" b="b"/>
              <a:pathLst>
                <a:path w="7270" h="4507" extrusionOk="0">
                  <a:moveTo>
                    <a:pt x="2883" y="0"/>
                  </a:moveTo>
                  <a:cubicBezTo>
                    <a:pt x="2814" y="535"/>
                    <a:pt x="2449" y="1035"/>
                    <a:pt x="2001" y="1415"/>
                  </a:cubicBezTo>
                  <a:cubicBezTo>
                    <a:pt x="1408" y="1925"/>
                    <a:pt x="714" y="2205"/>
                    <a:pt x="0" y="2491"/>
                  </a:cubicBezTo>
                  <a:cubicBezTo>
                    <a:pt x="885" y="2771"/>
                    <a:pt x="1899" y="3037"/>
                    <a:pt x="2613" y="3660"/>
                  </a:cubicBezTo>
                  <a:cubicBezTo>
                    <a:pt x="2822" y="3839"/>
                    <a:pt x="3004" y="4049"/>
                    <a:pt x="3150" y="4298"/>
                  </a:cubicBezTo>
                  <a:cubicBezTo>
                    <a:pt x="3186" y="4368"/>
                    <a:pt x="3215" y="4436"/>
                    <a:pt x="3236" y="4506"/>
                  </a:cubicBezTo>
                  <a:cubicBezTo>
                    <a:pt x="3276" y="4485"/>
                    <a:pt x="3320" y="4466"/>
                    <a:pt x="3364" y="4448"/>
                  </a:cubicBezTo>
                  <a:cubicBezTo>
                    <a:pt x="3924" y="4228"/>
                    <a:pt x="4467" y="3985"/>
                    <a:pt x="5002" y="3725"/>
                  </a:cubicBezTo>
                  <a:cubicBezTo>
                    <a:pt x="5162" y="3648"/>
                    <a:pt x="5321" y="3568"/>
                    <a:pt x="5476" y="3482"/>
                  </a:cubicBezTo>
                  <a:cubicBezTo>
                    <a:pt x="5917" y="3240"/>
                    <a:pt x="6327" y="2947"/>
                    <a:pt x="6626" y="2533"/>
                  </a:cubicBezTo>
                  <a:cubicBezTo>
                    <a:pt x="7270" y="1624"/>
                    <a:pt x="6782" y="917"/>
                    <a:pt x="5827" y="602"/>
                  </a:cubicBezTo>
                  <a:cubicBezTo>
                    <a:pt x="5009" y="296"/>
                    <a:pt x="4147" y="130"/>
                    <a:pt x="3282" y="35"/>
                  </a:cubicBezTo>
                  <a:cubicBezTo>
                    <a:pt x="3211" y="18"/>
                    <a:pt x="3039" y="19"/>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51"/>
            <p:cNvSpPr/>
            <p:nvPr/>
          </p:nvSpPr>
          <p:spPr>
            <a:xfrm>
              <a:off x="3433050" y="4098500"/>
              <a:ext cx="173850" cy="102600"/>
            </a:xfrm>
            <a:custGeom>
              <a:avLst/>
              <a:gdLst/>
              <a:ahLst/>
              <a:cxnLst/>
              <a:rect l="l" t="t" r="r" b="b"/>
              <a:pathLst>
                <a:path w="6954" h="4104" extrusionOk="0">
                  <a:moveTo>
                    <a:pt x="3732" y="1"/>
                  </a:moveTo>
                  <a:cubicBezTo>
                    <a:pt x="3612" y="1"/>
                    <a:pt x="3493" y="4"/>
                    <a:pt x="3374" y="9"/>
                  </a:cubicBezTo>
                  <a:cubicBezTo>
                    <a:pt x="3370" y="9"/>
                    <a:pt x="3366" y="9"/>
                    <a:pt x="3360" y="9"/>
                  </a:cubicBezTo>
                  <a:cubicBezTo>
                    <a:pt x="3253" y="9"/>
                    <a:pt x="2866" y="74"/>
                    <a:pt x="2606" y="74"/>
                  </a:cubicBezTo>
                  <a:cubicBezTo>
                    <a:pt x="2594" y="74"/>
                    <a:pt x="2582" y="74"/>
                    <a:pt x="2570" y="73"/>
                  </a:cubicBezTo>
                  <a:lnTo>
                    <a:pt x="2570" y="73"/>
                  </a:lnTo>
                  <a:cubicBezTo>
                    <a:pt x="2603" y="210"/>
                    <a:pt x="2610" y="361"/>
                    <a:pt x="2580" y="533"/>
                  </a:cubicBezTo>
                  <a:cubicBezTo>
                    <a:pt x="2306" y="1487"/>
                    <a:pt x="1389" y="2083"/>
                    <a:pt x="593" y="2586"/>
                  </a:cubicBezTo>
                  <a:cubicBezTo>
                    <a:pt x="402" y="2698"/>
                    <a:pt x="204" y="2802"/>
                    <a:pt x="0" y="2896"/>
                  </a:cubicBezTo>
                  <a:cubicBezTo>
                    <a:pt x="314" y="2904"/>
                    <a:pt x="614" y="2931"/>
                    <a:pt x="774" y="2937"/>
                  </a:cubicBezTo>
                  <a:cubicBezTo>
                    <a:pt x="1411" y="2990"/>
                    <a:pt x="2059" y="3092"/>
                    <a:pt x="2635" y="3392"/>
                  </a:cubicBezTo>
                  <a:cubicBezTo>
                    <a:pt x="2970" y="3616"/>
                    <a:pt x="3169" y="3855"/>
                    <a:pt x="3265" y="4103"/>
                  </a:cubicBezTo>
                  <a:cubicBezTo>
                    <a:pt x="3269" y="4102"/>
                    <a:pt x="3274" y="4097"/>
                    <a:pt x="3275" y="4094"/>
                  </a:cubicBezTo>
                  <a:cubicBezTo>
                    <a:pt x="3785" y="3775"/>
                    <a:pt x="4295" y="3449"/>
                    <a:pt x="4782" y="3092"/>
                  </a:cubicBezTo>
                  <a:cubicBezTo>
                    <a:pt x="6354" y="1961"/>
                    <a:pt x="6953" y="388"/>
                    <a:pt x="4505" y="44"/>
                  </a:cubicBezTo>
                  <a:cubicBezTo>
                    <a:pt x="4250" y="14"/>
                    <a:pt x="3990" y="1"/>
                    <a:pt x="3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51"/>
            <p:cNvSpPr/>
            <p:nvPr/>
          </p:nvSpPr>
          <p:spPr>
            <a:xfrm>
              <a:off x="3344500" y="4180650"/>
              <a:ext cx="175325" cy="105125"/>
            </a:xfrm>
            <a:custGeom>
              <a:avLst/>
              <a:gdLst/>
              <a:ahLst/>
              <a:cxnLst/>
              <a:rect l="l" t="t" r="r" b="b"/>
              <a:pathLst>
                <a:path w="7013" h="4205" extrusionOk="0">
                  <a:moveTo>
                    <a:pt x="3130" y="1"/>
                  </a:moveTo>
                  <a:cubicBezTo>
                    <a:pt x="3031" y="1"/>
                    <a:pt x="2931" y="1"/>
                    <a:pt x="2832" y="3"/>
                  </a:cubicBezTo>
                  <a:cubicBezTo>
                    <a:pt x="2820" y="1"/>
                    <a:pt x="2807" y="1"/>
                    <a:pt x="2794" y="1"/>
                  </a:cubicBezTo>
                  <a:cubicBezTo>
                    <a:pt x="2757" y="1"/>
                    <a:pt x="2714" y="4"/>
                    <a:pt x="2671" y="4"/>
                  </a:cubicBezTo>
                  <a:cubicBezTo>
                    <a:pt x="2628" y="947"/>
                    <a:pt x="1401" y="1824"/>
                    <a:pt x="601" y="2256"/>
                  </a:cubicBezTo>
                  <a:cubicBezTo>
                    <a:pt x="399" y="2364"/>
                    <a:pt x="200" y="2449"/>
                    <a:pt x="1" y="2525"/>
                  </a:cubicBezTo>
                  <a:cubicBezTo>
                    <a:pt x="5" y="2525"/>
                    <a:pt x="12" y="2528"/>
                    <a:pt x="20" y="2528"/>
                  </a:cubicBezTo>
                  <a:cubicBezTo>
                    <a:pt x="678" y="2630"/>
                    <a:pt x="1350" y="2801"/>
                    <a:pt x="1903" y="3188"/>
                  </a:cubicBezTo>
                  <a:cubicBezTo>
                    <a:pt x="2000" y="3245"/>
                    <a:pt x="2089" y="3312"/>
                    <a:pt x="2166" y="3390"/>
                  </a:cubicBezTo>
                  <a:cubicBezTo>
                    <a:pt x="2395" y="3610"/>
                    <a:pt x="2529" y="3901"/>
                    <a:pt x="2569" y="4204"/>
                  </a:cubicBezTo>
                  <a:cubicBezTo>
                    <a:pt x="2851" y="4096"/>
                    <a:pt x="3127" y="3980"/>
                    <a:pt x="3396" y="3843"/>
                  </a:cubicBezTo>
                  <a:cubicBezTo>
                    <a:pt x="3758" y="3674"/>
                    <a:pt x="4504" y="3276"/>
                    <a:pt x="5164" y="2792"/>
                  </a:cubicBezTo>
                  <a:cubicBezTo>
                    <a:pt x="6190" y="2041"/>
                    <a:pt x="7012" y="1080"/>
                    <a:pt x="5889" y="446"/>
                  </a:cubicBezTo>
                  <a:cubicBezTo>
                    <a:pt x="5027" y="64"/>
                    <a:pt x="4064" y="1"/>
                    <a:pt x="3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51"/>
            <p:cNvSpPr/>
            <p:nvPr/>
          </p:nvSpPr>
          <p:spPr>
            <a:xfrm>
              <a:off x="3239850" y="4139775"/>
              <a:ext cx="175800" cy="98525"/>
            </a:xfrm>
            <a:custGeom>
              <a:avLst/>
              <a:gdLst/>
              <a:ahLst/>
              <a:cxnLst/>
              <a:rect l="l" t="t" r="r" b="b"/>
              <a:pathLst>
                <a:path w="7032" h="3941" extrusionOk="0">
                  <a:moveTo>
                    <a:pt x="2876" y="1"/>
                  </a:moveTo>
                  <a:cubicBezTo>
                    <a:pt x="2831" y="145"/>
                    <a:pt x="2761" y="284"/>
                    <a:pt x="2671" y="405"/>
                  </a:cubicBezTo>
                  <a:cubicBezTo>
                    <a:pt x="2231" y="1009"/>
                    <a:pt x="1531" y="1345"/>
                    <a:pt x="852" y="1607"/>
                  </a:cubicBezTo>
                  <a:cubicBezTo>
                    <a:pt x="574" y="1716"/>
                    <a:pt x="290" y="1805"/>
                    <a:pt x="1" y="1893"/>
                  </a:cubicBezTo>
                  <a:cubicBezTo>
                    <a:pt x="1094" y="2030"/>
                    <a:pt x="2702" y="2305"/>
                    <a:pt x="3295" y="3158"/>
                  </a:cubicBezTo>
                  <a:cubicBezTo>
                    <a:pt x="3452" y="3395"/>
                    <a:pt x="3519" y="3668"/>
                    <a:pt x="3513" y="3940"/>
                  </a:cubicBezTo>
                  <a:cubicBezTo>
                    <a:pt x="3628" y="3898"/>
                    <a:pt x="3764" y="3872"/>
                    <a:pt x="3849" y="3825"/>
                  </a:cubicBezTo>
                  <a:cubicBezTo>
                    <a:pt x="4213" y="3698"/>
                    <a:pt x="4605" y="3512"/>
                    <a:pt x="4920" y="3319"/>
                  </a:cubicBezTo>
                  <a:cubicBezTo>
                    <a:pt x="7032" y="2011"/>
                    <a:pt x="6919" y="817"/>
                    <a:pt x="4472" y="211"/>
                  </a:cubicBezTo>
                  <a:cubicBezTo>
                    <a:pt x="4058" y="117"/>
                    <a:pt x="3637" y="58"/>
                    <a:pt x="3215" y="36"/>
                  </a:cubicBezTo>
                  <a:cubicBezTo>
                    <a:pt x="3145" y="34"/>
                    <a:pt x="2992" y="30"/>
                    <a:pt x="2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51"/>
            <p:cNvSpPr/>
            <p:nvPr/>
          </p:nvSpPr>
          <p:spPr>
            <a:xfrm>
              <a:off x="3552075" y="4219650"/>
              <a:ext cx="152625" cy="74500"/>
            </a:xfrm>
            <a:custGeom>
              <a:avLst/>
              <a:gdLst/>
              <a:ahLst/>
              <a:cxnLst/>
              <a:rect l="l" t="t" r="r" b="b"/>
              <a:pathLst>
                <a:path w="6105" h="2980" extrusionOk="0">
                  <a:moveTo>
                    <a:pt x="4425" y="1"/>
                  </a:moveTo>
                  <a:cubicBezTo>
                    <a:pt x="3916" y="1"/>
                    <a:pt x="3405" y="72"/>
                    <a:pt x="3063" y="126"/>
                  </a:cubicBezTo>
                  <a:cubicBezTo>
                    <a:pt x="3047" y="127"/>
                    <a:pt x="3030" y="132"/>
                    <a:pt x="3014" y="135"/>
                  </a:cubicBezTo>
                  <a:cubicBezTo>
                    <a:pt x="2984" y="154"/>
                    <a:pt x="2952" y="175"/>
                    <a:pt x="2920" y="190"/>
                  </a:cubicBezTo>
                  <a:cubicBezTo>
                    <a:pt x="2978" y="497"/>
                    <a:pt x="2889" y="838"/>
                    <a:pt x="2624" y="1169"/>
                  </a:cubicBezTo>
                  <a:cubicBezTo>
                    <a:pt x="2112" y="1784"/>
                    <a:pt x="1392" y="2173"/>
                    <a:pt x="709" y="2567"/>
                  </a:cubicBezTo>
                  <a:cubicBezTo>
                    <a:pt x="614" y="2612"/>
                    <a:pt x="336" y="2784"/>
                    <a:pt x="1" y="2979"/>
                  </a:cubicBezTo>
                  <a:cubicBezTo>
                    <a:pt x="1486" y="2536"/>
                    <a:pt x="2953" y="2032"/>
                    <a:pt x="4393" y="1459"/>
                  </a:cubicBezTo>
                  <a:cubicBezTo>
                    <a:pt x="4972" y="1225"/>
                    <a:pt x="5540" y="973"/>
                    <a:pt x="6104" y="703"/>
                  </a:cubicBezTo>
                  <a:cubicBezTo>
                    <a:pt x="6097" y="671"/>
                    <a:pt x="6084" y="642"/>
                    <a:pt x="6069" y="614"/>
                  </a:cubicBezTo>
                  <a:cubicBezTo>
                    <a:pt x="5804" y="132"/>
                    <a:pt x="5116" y="1"/>
                    <a:pt x="442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51"/>
            <p:cNvSpPr/>
            <p:nvPr/>
          </p:nvSpPr>
          <p:spPr>
            <a:xfrm>
              <a:off x="3447075" y="4205250"/>
              <a:ext cx="171675" cy="98775"/>
            </a:xfrm>
            <a:custGeom>
              <a:avLst/>
              <a:gdLst/>
              <a:ahLst/>
              <a:cxnLst/>
              <a:rect l="l" t="t" r="r" b="b"/>
              <a:pathLst>
                <a:path w="6867" h="3951" extrusionOk="0">
                  <a:moveTo>
                    <a:pt x="4518" y="1"/>
                  </a:moveTo>
                  <a:cubicBezTo>
                    <a:pt x="4193" y="1"/>
                    <a:pt x="3872" y="26"/>
                    <a:pt x="3552" y="66"/>
                  </a:cubicBezTo>
                  <a:cubicBezTo>
                    <a:pt x="3342" y="91"/>
                    <a:pt x="3135" y="133"/>
                    <a:pt x="2930" y="176"/>
                  </a:cubicBezTo>
                  <a:cubicBezTo>
                    <a:pt x="2876" y="211"/>
                    <a:pt x="2822" y="247"/>
                    <a:pt x="2764" y="279"/>
                  </a:cubicBezTo>
                  <a:cubicBezTo>
                    <a:pt x="2723" y="728"/>
                    <a:pt x="2409" y="1183"/>
                    <a:pt x="1987" y="1597"/>
                  </a:cubicBezTo>
                  <a:cubicBezTo>
                    <a:pt x="1389" y="2187"/>
                    <a:pt x="572" y="2697"/>
                    <a:pt x="0" y="2991"/>
                  </a:cubicBezTo>
                  <a:cubicBezTo>
                    <a:pt x="30" y="2991"/>
                    <a:pt x="61" y="2990"/>
                    <a:pt x="91" y="2990"/>
                  </a:cubicBezTo>
                  <a:cubicBezTo>
                    <a:pt x="1016" y="2990"/>
                    <a:pt x="1947" y="3314"/>
                    <a:pt x="2656" y="3901"/>
                  </a:cubicBezTo>
                  <a:cubicBezTo>
                    <a:pt x="2672" y="3915"/>
                    <a:pt x="2691" y="3934"/>
                    <a:pt x="2707" y="3950"/>
                  </a:cubicBezTo>
                  <a:cubicBezTo>
                    <a:pt x="2799" y="3902"/>
                    <a:pt x="2902" y="3864"/>
                    <a:pt x="2960" y="3822"/>
                  </a:cubicBezTo>
                  <a:cubicBezTo>
                    <a:pt x="3626" y="3472"/>
                    <a:pt x="4256" y="3056"/>
                    <a:pt x="4902" y="2669"/>
                  </a:cubicBezTo>
                  <a:cubicBezTo>
                    <a:pt x="5474" y="2299"/>
                    <a:pt x="6111" y="1970"/>
                    <a:pt x="6532" y="1420"/>
                  </a:cubicBezTo>
                  <a:cubicBezTo>
                    <a:pt x="6866" y="936"/>
                    <a:pt x="6687" y="604"/>
                    <a:pt x="6330" y="383"/>
                  </a:cubicBezTo>
                  <a:cubicBezTo>
                    <a:pt x="5935" y="139"/>
                    <a:pt x="5327" y="33"/>
                    <a:pt x="4941" y="15"/>
                  </a:cubicBezTo>
                  <a:cubicBezTo>
                    <a:pt x="4799" y="5"/>
                    <a:pt x="4659" y="1"/>
                    <a:pt x="4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51"/>
            <p:cNvSpPr/>
            <p:nvPr/>
          </p:nvSpPr>
          <p:spPr>
            <a:xfrm>
              <a:off x="3246900" y="4249600"/>
              <a:ext cx="159825" cy="89475"/>
            </a:xfrm>
            <a:custGeom>
              <a:avLst/>
              <a:gdLst/>
              <a:ahLst/>
              <a:cxnLst/>
              <a:rect l="l" t="t" r="r" b="b"/>
              <a:pathLst>
                <a:path w="6393" h="3579" extrusionOk="0">
                  <a:moveTo>
                    <a:pt x="3156" y="0"/>
                  </a:moveTo>
                  <a:cubicBezTo>
                    <a:pt x="3103" y="172"/>
                    <a:pt x="3024" y="336"/>
                    <a:pt x="2922" y="481"/>
                  </a:cubicBezTo>
                  <a:cubicBezTo>
                    <a:pt x="2743" y="747"/>
                    <a:pt x="2527" y="970"/>
                    <a:pt x="2287" y="1163"/>
                  </a:cubicBezTo>
                  <a:cubicBezTo>
                    <a:pt x="1625" y="1697"/>
                    <a:pt x="779" y="2009"/>
                    <a:pt x="0" y="2321"/>
                  </a:cubicBezTo>
                  <a:cubicBezTo>
                    <a:pt x="1006" y="2388"/>
                    <a:pt x="2022" y="2638"/>
                    <a:pt x="2901" y="3148"/>
                  </a:cubicBezTo>
                  <a:cubicBezTo>
                    <a:pt x="3027" y="3234"/>
                    <a:pt x="3322" y="3399"/>
                    <a:pt x="3460" y="3578"/>
                  </a:cubicBezTo>
                  <a:cubicBezTo>
                    <a:pt x="3516" y="3561"/>
                    <a:pt x="3569" y="3545"/>
                    <a:pt x="3603" y="3524"/>
                  </a:cubicBezTo>
                  <a:cubicBezTo>
                    <a:pt x="4090" y="3355"/>
                    <a:pt x="4587" y="3195"/>
                    <a:pt x="5024" y="2943"/>
                  </a:cubicBezTo>
                  <a:cubicBezTo>
                    <a:pt x="6238" y="2251"/>
                    <a:pt x="6392" y="1337"/>
                    <a:pt x="5522" y="722"/>
                  </a:cubicBezTo>
                  <a:cubicBezTo>
                    <a:pt x="5326" y="588"/>
                    <a:pt x="5079" y="465"/>
                    <a:pt x="4781" y="365"/>
                  </a:cubicBezTo>
                  <a:cubicBezTo>
                    <a:pt x="4520" y="280"/>
                    <a:pt x="4262" y="207"/>
                    <a:pt x="4001" y="158"/>
                  </a:cubicBezTo>
                  <a:cubicBezTo>
                    <a:pt x="3887" y="116"/>
                    <a:pt x="3389" y="98"/>
                    <a:pt x="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51"/>
            <p:cNvSpPr/>
            <p:nvPr/>
          </p:nvSpPr>
          <p:spPr>
            <a:xfrm>
              <a:off x="3646000" y="4133900"/>
              <a:ext cx="109725" cy="84875"/>
            </a:xfrm>
            <a:custGeom>
              <a:avLst/>
              <a:gdLst/>
              <a:ahLst/>
              <a:cxnLst/>
              <a:rect l="l" t="t" r="r" b="b"/>
              <a:pathLst>
                <a:path w="4389" h="3395" extrusionOk="0">
                  <a:moveTo>
                    <a:pt x="2705" y="1"/>
                  </a:moveTo>
                  <a:cubicBezTo>
                    <a:pt x="2547" y="1"/>
                    <a:pt x="2389" y="11"/>
                    <a:pt x="2235" y="27"/>
                  </a:cubicBezTo>
                  <a:cubicBezTo>
                    <a:pt x="2166" y="32"/>
                    <a:pt x="2094" y="50"/>
                    <a:pt x="2022" y="50"/>
                  </a:cubicBezTo>
                  <a:cubicBezTo>
                    <a:pt x="2007" y="50"/>
                    <a:pt x="1993" y="50"/>
                    <a:pt x="1978" y="48"/>
                  </a:cubicBezTo>
                  <a:lnTo>
                    <a:pt x="1978" y="48"/>
                  </a:lnTo>
                  <a:cubicBezTo>
                    <a:pt x="2159" y="511"/>
                    <a:pt x="2044" y="1078"/>
                    <a:pt x="1731" y="1513"/>
                  </a:cubicBezTo>
                  <a:cubicBezTo>
                    <a:pt x="1557" y="1776"/>
                    <a:pt x="1346" y="2005"/>
                    <a:pt x="1116" y="2219"/>
                  </a:cubicBezTo>
                  <a:cubicBezTo>
                    <a:pt x="836" y="2474"/>
                    <a:pt x="528" y="2702"/>
                    <a:pt x="227" y="2926"/>
                  </a:cubicBezTo>
                  <a:cubicBezTo>
                    <a:pt x="148" y="2979"/>
                    <a:pt x="75" y="3030"/>
                    <a:pt x="1" y="3081"/>
                  </a:cubicBezTo>
                  <a:cubicBezTo>
                    <a:pt x="269" y="3038"/>
                    <a:pt x="554" y="3011"/>
                    <a:pt x="837" y="3011"/>
                  </a:cubicBezTo>
                  <a:cubicBezTo>
                    <a:pt x="1397" y="3011"/>
                    <a:pt x="1947" y="3114"/>
                    <a:pt x="2336" y="3394"/>
                  </a:cubicBezTo>
                  <a:cubicBezTo>
                    <a:pt x="2427" y="3344"/>
                    <a:pt x="2526" y="3302"/>
                    <a:pt x="2589" y="3257"/>
                  </a:cubicBezTo>
                  <a:cubicBezTo>
                    <a:pt x="3050" y="2998"/>
                    <a:pt x="3445" y="2703"/>
                    <a:pt x="3791" y="2308"/>
                  </a:cubicBezTo>
                  <a:cubicBezTo>
                    <a:pt x="4176" y="1910"/>
                    <a:pt x="4389" y="1230"/>
                    <a:pt x="4186" y="721"/>
                  </a:cubicBezTo>
                  <a:cubicBezTo>
                    <a:pt x="4114" y="538"/>
                    <a:pt x="3991" y="379"/>
                    <a:pt x="3805" y="259"/>
                  </a:cubicBezTo>
                  <a:cubicBezTo>
                    <a:pt x="3474" y="63"/>
                    <a:pt x="3089" y="1"/>
                    <a:pt x="2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51"/>
            <p:cNvSpPr/>
            <p:nvPr/>
          </p:nvSpPr>
          <p:spPr>
            <a:xfrm>
              <a:off x="3206775" y="4314450"/>
              <a:ext cx="115775" cy="35125"/>
            </a:xfrm>
            <a:custGeom>
              <a:avLst/>
              <a:gdLst/>
              <a:ahLst/>
              <a:cxnLst/>
              <a:rect l="l" t="t" r="r" b="b"/>
              <a:pathLst>
                <a:path w="4631" h="1405" extrusionOk="0">
                  <a:moveTo>
                    <a:pt x="1304" y="0"/>
                  </a:moveTo>
                  <a:cubicBezTo>
                    <a:pt x="1136" y="0"/>
                    <a:pt x="968" y="22"/>
                    <a:pt x="802" y="30"/>
                  </a:cubicBezTo>
                  <a:cubicBezTo>
                    <a:pt x="828" y="588"/>
                    <a:pt x="485" y="1091"/>
                    <a:pt x="1" y="1404"/>
                  </a:cubicBezTo>
                  <a:cubicBezTo>
                    <a:pt x="1547" y="1381"/>
                    <a:pt x="3092" y="1293"/>
                    <a:pt x="4631" y="1116"/>
                  </a:cubicBezTo>
                  <a:cubicBezTo>
                    <a:pt x="3857" y="442"/>
                    <a:pt x="2494" y="157"/>
                    <a:pt x="1541" y="18"/>
                  </a:cubicBezTo>
                  <a:cubicBezTo>
                    <a:pt x="1462" y="5"/>
                    <a:pt x="1383" y="0"/>
                    <a:pt x="130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51"/>
            <p:cNvSpPr/>
            <p:nvPr/>
          </p:nvSpPr>
          <p:spPr>
            <a:xfrm>
              <a:off x="3637075" y="3895750"/>
              <a:ext cx="302850" cy="336675"/>
            </a:xfrm>
            <a:custGeom>
              <a:avLst/>
              <a:gdLst/>
              <a:ahLst/>
              <a:cxnLst/>
              <a:rect l="l" t="t" r="r" b="b"/>
              <a:pathLst>
                <a:path w="12114" h="13467" extrusionOk="0">
                  <a:moveTo>
                    <a:pt x="7183" y="2453"/>
                  </a:moveTo>
                  <a:cubicBezTo>
                    <a:pt x="7677" y="2453"/>
                    <a:pt x="6091" y="3691"/>
                    <a:pt x="5969" y="3753"/>
                  </a:cubicBezTo>
                  <a:cubicBezTo>
                    <a:pt x="5721" y="3924"/>
                    <a:pt x="4093" y="5053"/>
                    <a:pt x="3651" y="5053"/>
                  </a:cubicBezTo>
                  <a:cubicBezTo>
                    <a:pt x="3603" y="5053"/>
                    <a:pt x="3569" y="5039"/>
                    <a:pt x="3552" y="5009"/>
                  </a:cubicBezTo>
                  <a:cubicBezTo>
                    <a:pt x="3456" y="4861"/>
                    <a:pt x="3640" y="4779"/>
                    <a:pt x="3736" y="4700"/>
                  </a:cubicBezTo>
                  <a:cubicBezTo>
                    <a:pt x="4062" y="4448"/>
                    <a:pt x="4443" y="4259"/>
                    <a:pt x="4791" y="4044"/>
                  </a:cubicBezTo>
                  <a:cubicBezTo>
                    <a:pt x="5610" y="3559"/>
                    <a:pt x="6378" y="2998"/>
                    <a:pt x="7158" y="2454"/>
                  </a:cubicBezTo>
                  <a:cubicBezTo>
                    <a:pt x="7167" y="2454"/>
                    <a:pt x="7175" y="2453"/>
                    <a:pt x="7183" y="2453"/>
                  </a:cubicBezTo>
                  <a:close/>
                  <a:moveTo>
                    <a:pt x="7337" y="7702"/>
                  </a:moveTo>
                  <a:cubicBezTo>
                    <a:pt x="7363" y="7702"/>
                    <a:pt x="7389" y="7705"/>
                    <a:pt x="7416" y="7710"/>
                  </a:cubicBezTo>
                  <a:cubicBezTo>
                    <a:pt x="7793" y="8010"/>
                    <a:pt x="6107" y="8520"/>
                    <a:pt x="5896" y="8561"/>
                  </a:cubicBezTo>
                  <a:cubicBezTo>
                    <a:pt x="5724" y="8609"/>
                    <a:pt x="5558" y="8666"/>
                    <a:pt x="5389" y="8724"/>
                  </a:cubicBezTo>
                  <a:cubicBezTo>
                    <a:pt x="5374" y="8730"/>
                    <a:pt x="5358" y="8733"/>
                    <a:pt x="5342" y="8733"/>
                  </a:cubicBezTo>
                  <a:cubicBezTo>
                    <a:pt x="5286" y="8733"/>
                    <a:pt x="5230" y="8698"/>
                    <a:pt x="5211" y="8641"/>
                  </a:cubicBezTo>
                  <a:cubicBezTo>
                    <a:pt x="5189" y="8570"/>
                    <a:pt x="5227" y="8488"/>
                    <a:pt x="5298" y="8462"/>
                  </a:cubicBezTo>
                  <a:cubicBezTo>
                    <a:pt x="5469" y="8402"/>
                    <a:pt x="5636" y="8339"/>
                    <a:pt x="5782" y="8278"/>
                  </a:cubicBezTo>
                  <a:cubicBezTo>
                    <a:pt x="6151" y="8112"/>
                    <a:pt x="6525" y="7965"/>
                    <a:pt x="6904" y="7819"/>
                  </a:cubicBezTo>
                  <a:cubicBezTo>
                    <a:pt x="7044" y="7776"/>
                    <a:pt x="7189" y="7702"/>
                    <a:pt x="7337" y="7702"/>
                  </a:cubicBezTo>
                  <a:close/>
                  <a:moveTo>
                    <a:pt x="10529" y="7952"/>
                  </a:moveTo>
                  <a:cubicBezTo>
                    <a:pt x="11224" y="8175"/>
                    <a:pt x="8258" y="9476"/>
                    <a:pt x="8027" y="9533"/>
                  </a:cubicBezTo>
                  <a:cubicBezTo>
                    <a:pt x="7441" y="9746"/>
                    <a:pt x="6821" y="9852"/>
                    <a:pt x="6233" y="10065"/>
                  </a:cubicBezTo>
                  <a:cubicBezTo>
                    <a:pt x="6220" y="10069"/>
                    <a:pt x="6208" y="10071"/>
                    <a:pt x="6195" y="10071"/>
                  </a:cubicBezTo>
                  <a:cubicBezTo>
                    <a:pt x="6149" y="10071"/>
                    <a:pt x="6103" y="10044"/>
                    <a:pt x="6084" y="9996"/>
                  </a:cubicBezTo>
                  <a:cubicBezTo>
                    <a:pt x="6065" y="9938"/>
                    <a:pt x="6094" y="9868"/>
                    <a:pt x="6154" y="9848"/>
                  </a:cubicBezTo>
                  <a:cubicBezTo>
                    <a:pt x="6556" y="9727"/>
                    <a:pt x="6938" y="9588"/>
                    <a:pt x="7308" y="9402"/>
                  </a:cubicBezTo>
                  <a:cubicBezTo>
                    <a:pt x="7928" y="9129"/>
                    <a:pt x="8535" y="8890"/>
                    <a:pt x="9140" y="8602"/>
                  </a:cubicBezTo>
                  <a:cubicBezTo>
                    <a:pt x="9608" y="8402"/>
                    <a:pt x="10048" y="8116"/>
                    <a:pt x="10529" y="7952"/>
                  </a:cubicBezTo>
                  <a:close/>
                  <a:moveTo>
                    <a:pt x="8505" y="0"/>
                  </a:moveTo>
                  <a:lnTo>
                    <a:pt x="8505" y="0"/>
                  </a:lnTo>
                  <a:cubicBezTo>
                    <a:pt x="7858" y="550"/>
                    <a:pt x="7194" y="1080"/>
                    <a:pt x="6496" y="1565"/>
                  </a:cubicBezTo>
                  <a:cubicBezTo>
                    <a:pt x="4549" y="2886"/>
                    <a:pt x="2335" y="3973"/>
                    <a:pt x="1" y="4798"/>
                  </a:cubicBezTo>
                  <a:cubicBezTo>
                    <a:pt x="362" y="4847"/>
                    <a:pt x="697" y="4970"/>
                    <a:pt x="879" y="5167"/>
                  </a:cubicBezTo>
                  <a:cubicBezTo>
                    <a:pt x="1095" y="5379"/>
                    <a:pt x="1193" y="5607"/>
                    <a:pt x="1215" y="5846"/>
                  </a:cubicBezTo>
                  <a:cubicBezTo>
                    <a:pt x="1235" y="5836"/>
                    <a:pt x="1258" y="5828"/>
                    <a:pt x="1277" y="5822"/>
                  </a:cubicBezTo>
                  <a:cubicBezTo>
                    <a:pt x="1560" y="5725"/>
                    <a:pt x="1876" y="5673"/>
                    <a:pt x="2194" y="5673"/>
                  </a:cubicBezTo>
                  <a:cubicBezTo>
                    <a:pt x="3011" y="5673"/>
                    <a:pt x="3834" y="6020"/>
                    <a:pt x="4086" y="6838"/>
                  </a:cubicBezTo>
                  <a:cubicBezTo>
                    <a:pt x="4173" y="6771"/>
                    <a:pt x="4294" y="6712"/>
                    <a:pt x="4338" y="6660"/>
                  </a:cubicBezTo>
                  <a:cubicBezTo>
                    <a:pt x="4691" y="6321"/>
                    <a:pt x="5072" y="6028"/>
                    <a:pt x="5469" y="5744"/>
                  </a:cubicBezTo>
                  <a:cubicBezTo>
                    <a:pt x="5702" y="5578"/>
                    <a:pt x="5908" y="5366"/>
                    <a:pt x="6166" y="5237"/>
                  </a:cubicBezTo>
                  <a:cubicBezTo>
                    <a:pt x="6191" y="5223"/>
                    <a:pt x="6212" y="5217"/>
                    <a:pt x="6229" y="5217"/>
                  </a:cubicBezTo>
                  <a:cubicBezTo>
                    <a:pt x="6299" y="5217"/>
                    <a:pt x="6299" y="5318"/>
                    <a:pt x="6262" y="5393"/>
                  </a:cubicBezTo>
                  <a:cubicBezTo>
                    <a:pt x="6053" y="5814"/>
                    <a:pt x="5645" y="6094"/>
                    <a:pt x="5279" y="6372"/>
                  </a:cubicBezTo>
                  <a:cubicBezTo>
                    <a:pt x="5032" y="6566"/>
                    <a:pt x="4739" y="6677"/>
                    <a:pt x="4468" y="6828"/>
                  </a:cubicBezTo>
                  <a:cubicBezTo>
                    <a:pt x="4354" y="6897"/>
                    <a:pt x="4245" y="6971"/>
                    <a:pt x="4134" y="7047"/>
                  </a:cubicBezTo>
                  <a:cubicBezTo>
                    <a:pt x="4290" y="7893"/>
                    <a:pt x="3777" y="8729"/>
                    <a:pt x="3070" y="9175"/>
                  </a:cubicBezTo>
                  <a:cubicBezTo>
                    <a:pt x="3102" y="9174"/>
                    <a:pt x="3134" y="9173"/>
                    <a:pt x="3165" y="9173"/>
                  </a:cubicBezTo>
                  <a:cubicBezTo>
                    <a:pt x="3975" y="9173"/>
                    <a:pt x="4617" y="9495"/>
                    <a:pt x="4892" y="10043"/>
                  </a:cubicBezTo>
                  <a:cubicBezTo>
                    <a:pt x="5081" y="10421"/>
                    <a:pt x="5102" y="10900"/>
                    <a:pt x="4892" y="11461"/>
                  </a:cubicBezTo>
                  <a:cubicBezTo>
                    <a:pt x="4596" y="12136"/>
                    <a:pt x="4006" y="12661"/>
                    <a:pt x="3370" y="13013"/>
                  </a:cubicBezTo>
                  <a:cubicBezTo>
                    <a:pt x="3283" y="13047"/>
                    <a:pt x="3137" y="13142"/>
                    <a:pt x="2988" y="13220"/>
                  </a:cubicBezTo>
                  <a:cubicBezTo>
                    <a:pt x="3013" y="13255"/>
                    <a:pt x="3036" y="13292"/>
                    <a:pt x="3057" y="13331"/>
                  </a:cubicBezTo>
                  <a:cubicBezTo>
                    <a:pt x="3085" y="13367"/>
                    <a:pt x="3102" y="13416"/>
                    <a:pt x="3120" y="13467"/>
                  </a:cubicBezTo>
                  <a:cubicBezTo>
                    <a:pt x="4100" y="12986"/>
                    <a:pt x="5059" y="12467"/>
                    <a:pt x="5999" y="11910"/>
                  </a:cubicBezTo>
                  <a:cubicBezTo>
                    <a:pt x="8164" y="10626"/>
                    <a:pt x="10264" y="9239"/>
                    <a:pt x="12113" y="7551"/>
                  </a:cubicBezTo>
                  <a:lnTo>
                    <a:pt x="12113" y="7551"/>
                  </a:lnTo>
                  <a:cubicBezTo>
                    <a:pt x="11779" y="7576"/>
                    <a:pt x="11444" y="7587"/>
                    <a:pt x="11109" y="7587"/>
                  </a:cubicBezTo>
                  <a:cubicBezTo>
                    <a:pt x="10495" y="7587"/>
                    <a:pt x="9881" y="7550"/>
                    <a:pt x="9270" y="7491"/>
                  </a:cubicBezTo>
                  <a:cubicBezTo>
                    <a:pt x="9130" y="7468"/>
                    <a:pt x="8841" y="7436"/>
                    <a:pt x="8494" y="7389"/>
                  </a:cubicBezTo>
                  <a:cubicBezTo>
                    <a:pt x="7537" y="7258"/>
                    <a:pt x="6138" y="7002"/>
                    <a:pt x="6246" y="6480"/>
                  </a:cubicBezTo>
                  <a:cubicBezTo>
                    <a:pt x="6394" y="6083"/>
                    <a:pt x="6648" y="5741"/>
                    <a:pt x="6821" y="5356"/>
                  </a:cubicBezTo>
                  <a:cubicBezTo>
                    <a:pt x="7378" y="4132"/>
                    <a:pt x="7844" y="2844"/>
                    <a:pt x="8200" y="1552"/>
                  </a:cubicBezTo>
                  <a:cubicBezTo>
                    <a:pt x="8330" y="1042"/>
                    <a:pt x="8435" y="526"/>
                    <a:pt x="8502" y="15"/>
                  </a:cubicBezTo>
                  <a:cubicBezTo>
                    <a:pt x="8505" y="9"/>
                    <a:pt x="8505" y="6"/>
                    <a:pt x="8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51"/>
            <p:cNvSpPr/>
            <p:nvPr/>
          </p:nvSpPr>
          <p:spPr>
            <a:xfrm>
              <a:off x="3798775" y="3876800"/>
              <a:ext cx="166200" cy="197750"/>
            </a:xfrm>
            <a:custGeom>
              <a:avLst/>
              <a:gdLst/>
              <a:ahLst/>
              <a:cxnLst/>
              <a:rect l="l" t="t" r="r" b="b"/>
              <a:pathLst>
                <a:path w="6648" h="7910" extrusionOk="0">
                  <a:moveTo>
                    <a:pt x="2942" y="0"/>
                  </a:moveTo>
                  <a:cubicBezTo>
                    <a:pt x="2783" y="134"/>
                    <a:pt x="2621" y="270"/>
                    <a:pt x="2456" y="404"/>
                  </a:cubicBezTo>
                  <a:cubicBezTo>
                    <a:pt x="2500" y="652"/>
                    <a:pt x="2418" y="1015"/>
                    <a:pt x="2407" y="1181"/>
                  </a:cubicBezTo>
                  <a:cubicBezTo>
                    <a:pt x="2207" y="2497"/>
                    <a:pt x="1786" y="3775"/>
                    <a:pt x="1235" y="4982"/>
                  </a:cubicBezTo>
                  <a:cubicBezTo>
                    <a:pt x="932" y="5655"/>
                    <a:pt x="589" y="6305"/>
                    <a:pt x="216" y="6942"/>
                  </a:cubicBezTo>
                  <a:cubicBezTo>
                    <a:pt x="151" y="7067"/>
                    <a:pt x="62" y="7177"/>
                    <a:pt x="1" y="7298"/>
                  </a:cubicBezTo>
                  <a:cubicBezTo>
                    <a:pt x="129" y="7385"/>
                    <a:pt x="292" y="7410"/>
                    <a:pt x="438" y="7452"/>
                  </a:cubicBezTo>
                  <a:cubicBezTo>
                    <a:pt x="1086" y="7590"/>
                    <a:pt x="1748" y="7703"/>
                    <a:pt x="2413" y="7778"/>
                  </a:cubicBezTo>
                  <a:cubicBezTo>
                    <a:pt x="3131" y="7864"/>
                    <a:pt x="3855" y="7909"/>
                    <a:pt x="4577" y="7909"/>
                  </a:cubicBezTo>
                  <a:cubicBezTo>
                    <a:pt x="5103" y="7909"/>
                    <a:pt x="5628" y="7885"/>
                    <a:pt x="6148" y="7834"/>
                  </a:cubicBezTo>
                  <a:cubicBezTo>
                    <a:pt x="6278" y="7706"/>
                    <a:pt x="6403" y="7580"/>
                    <a:pt x="6530" y="7452"/>
                  </a:cubicBezTo>
                  <a:cubicBezTo>
                    <a:pt x="6571" y="7407"/>
                    <a:pt x="6609" y="7362"/>
                    <a:pt x="6648" y="7318"/>
                  </a:cubicBezTo>
                  <a:lnTo>
                    <a:pt x="6646" y="7318"/>
                  </a:lnTo>
                  <a:lnTo>
                    <a:pt x="6646" y="7319"/>
                  </a:lnTo>
                  <a:lnTo>
                    <a:pt x="6622" y="7319"/>
                  </a:lnTo>
                  <a:cubicBezTo>
                    <a:pt x="6552" y="7357"/>
                    <a:pt x="6468" y="7366"/>
                    <a:pt x="6380" y="7366"/>
                  </a:cubicBezTo>
                  <a:cubicBezTo>
                    <a:pt x="6348" y="7366"/>
                    <a:pt x="6316" y="7365"/>
                    <a:pt x="6284" y="7363"/>
                  </a:cubicBezTo>
                  <a:cubicBezTo>
                    <a:pt x="6141" y="7376"/>
                    <a:pt x="5989" y="7376"/>
                    <a:pt x="5842" y="7378"/>
                  </a:cubicBezTo>
                  <a:cubicBezTo>
                    <a:pt x="5804" y="7378"/>
                    <a:pt x="5762" y="7375"/>
                    <a:pt x="5720" y="7373"/>
                  </a:cubicBezTo>
                  <a:cubicBezTo>
                    <a:pt x="5651" y="7375"/>
                    <a:pt x="5583" y="7375"/>
                    <a:pt x="5515" y="7375"/>
                  </a:cubicBezTo>
                  <a:cubicBezTo>
                    <a:pt x="5419" y="7375"/>
                    <a:pt x="5323" y="7374"/>
                    <a:pt x="5227" y="7370"/>
                  </a:cubicBezTo>
                  <a:cubicBezTo>
                    <a:pt x="4481" y="7353"/>
                    <a:pt x="3743" y="7261"/>
                    <a:pt x="3009" y="7161"/>
                  </a:cubicBezTo>
                  <a:cubicBezTo>
                    <a:pt x="2732" y="7121"/>
                    <a:pt x="2456" y="7085"/>
                    <a:pt x="2179" y="7050"/>
                  </a:cubicBezTo>
                  <a:cubicBezTo>
                    <a:pt x="1818" y="7010"/>
                    <a:pt x="1477" y="6967"/>
                    <a:pt x="1116" y="6961"/>
                  </a:cubicBezTo>
                  <a:cubicBezTo>
                    <a:pt x="1108" y="6962"/>
                    <a:pt x="1101" y="6962"/>
                    <a:pt x="1094" y="6962"/>
                  </a:cubicBezTo>
                  <a:cubicBezTo>
                    <a:pt x="1020" y="6962"/>
                    <a:pt x="942" y="6928"/>
                    <a:pt x="901" y="6865"/>
                  </a:cubicBezTo>
                  <a:cubicBezTo>
                    <a:pt x="812" y="6738"/>
                    <a:pt x="881" y="6605"/>
                    <a:pt x="964" y="6503"/>
                  </a:cubicBezTo>
                  <a:cubicBezTo>
                    <a:pt x="1072" y="6340"/>
                    <a:pt x="1168" y="6172"/>
                    <a:pt x="1266" y="6002"/>
                  </a:cubicBezTo>
                  <a:cubicBezTo>
                    <a:pt x="1678" y="5295"/>
                    <a:pt x="2028" y="4610"/>
                    <a:pt x="2311" y="3852"/>
                  </a:cubicBezTo>
                  <a:cubicBezTo>
                    <a:pt x="2698" y="2793"/>
                    <a:pt x="2936" y="1670"/>
                    <a:pt x="2950" y="541"/>
                  </a:cubicBezTo>
                  <a:cubicBezTo>
                    <a:pt x="2968" y="433"/>
                    <a:pt x="2943" y="209"/>
                    <a:pt x="29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51"/>
            <p:cNvSpPr/>
            <p:nvPr/>
          </p:nvSpPr>
          <p:spPr>
            <a:xfrm>
              <a:off x="3371150" y="4290725"/>
              <a:ext cx="130525" cy="44625"/>
            </a:xfrm>
            <a:custGeom>
              <a:avLst/>
              <a:gdLst/>
              <a:ahLst/>
              <a:cxnLst/>
              <a:rect l="l" t="t" r="r" b="b"/>
              <a:pathLst>
                <a:path w="5221" h="1785" extrusionOk="0">
                  <a:moveTo>
                    <a:pt x="3005" y="1"/>
                  </a:moveTo>
                  <a:cubicBezTo>
                    <a:pt x="2687" y="1"/>
                    <a:pt x="2369" y="36"/>
                    <a:pt x="2062" y="104"/>
                  </a:cubicBezTo>
                  <a:cubicBezTo>
                    <a:pt x="1959" y="110"/>
                    <a:pt x="1689" y="214"/>
                    <a:pt x="1494" y="233"/>
                  </a:cubicBezTo>
                  <a:cubicBezTo>
                    <a:pt x="1452" y="466"/>
                    <a:pt x="1354" y="695"/>
                    <a:pt x="1189" y="888"/>
                  </a:cubicBezTo>
                  <a:cubicBezTo>
                    <a:pt x="877" y="1285"/>
                    <a:pt x="455" y="1569"/>
                    <a:pt x="0" y="1785"/>
                  </a:cubicBezTo>
                  <a:cubicBezTo>
                    <a:pt x="1755" y="1499"/>
                    <a:pt x="3499" y="1138"/>
                    <a:pt x="5220" y="695"/>
                  </a:cubicBezTo>
                  <a:cubicBezTo>
                    <a:pt x="4591" y="219"/>
                    <a:pt x="3797" y="1"/>
                    <a:pt x="30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51"/>
            <p:cNvSpPr/>
            <p:nvPr/>
          </p:nvSpPr>
          <p:spPr>
            <a:xfrm>
              <a:off x="3067275" y="4260450"/>
              <a:ext cx="150175" cy="89300"/>
            </a:xfrm>
            <a:custGeom>
              <a:avLst/>
              <a:gdLst/>
              <a:ahLst/>
              <a:cxnLst/>
              <a:rect l="l" t="t" r="r" b="b"/>
              <a:pathLst>
                <a:path w="6007" h="3572" extrusionOk="0">
                  <a:moveTo>
                    <a:pt x="2457" y="1"/>
                  </a:moveTo>
                  <a:cubicBezTo>
                    <a:pt x="2422" y="2"/>
                    <a:pt x="2385" y="7"/>
                    <a:pt x="2348" y="8"/>
                  </a:cubicBezTo>
                  <a:cubicBezTo>
                    <a:pt x="2236" y="396"/>
                    <a:pt x="1985" y="703"/>
                    <a:pt x="1676" y="963"/>
                  </a:cubicBezTo>
                  <a:cubicBezTo>
                    <a:pt x="1184" y="1371"/>
                    <a:pt x="534" y="1653"/>
                    <a:pt x="0" y="1920"/>
                  </a:cubicBezTo>
                  <a:cubicBezTo>
                    <a:pt x="757" y="2101"/>
                    <a:pt x="1599" y="2416"/>
                    <a:pt x="1869" y="3216"/>
                  </a:cubicBezTo>
                  <a:cubicBezTo>
                    <a:pt x="1905" y="3290"/>
                    <a:pt x="1937" y="3399"/>
                    <a:pt x="1939" y="3509"/>
                  </a:cubicBezTo>
                  <a:cubicBezTo>
                    <a:pt x="2167" y="3519"/>
                    <a:pt x="2396" y="3526"/>
                    <a:pt x="2625" y="3535"/>
                  </a:cubicBezTo>
                  <a:cubicBezTo>
                    <a:pt x="3250" y="3555"/>
                    <a:pt x="3871" y="3566"/>
                    <a:pt x="4495" y="3571"/>
                  </a:cubicBezTo>
                  <a:cubicBezTo>
                    <a:pt x="4584" y="3552"/>
                    <a:pt x="4673" y="3536"/>
                    <a:pt x="4728" y="3513"/>
                  </a:cubicBezTo>
                  <a:cubicBezTo>
                    <a:pt x="5340" y="3334"/>
                    <a:pt x="6006" y="2870"/>
                    <a:pt x="5996" y="2168"/>
                  </a:cubicBezTo>
                  <a:cubicBezTo>
                    <a:pt x="5946" y="1662"/>
                    <a:pt x="5617" y="1291"/>
                    <a:pt x="5187" y="1012"/>
                  </a:cubicBezTo>
                  <a:cubicBezTo>
                    <a:pt x="4641" y="658"/>
                    <a:pt x="3929" y="445"/>
                    <a:pt x="3412" y="279"/>
                  </a:cubicBezTo>
                  <a:cubicBezTo>
                    <a:pt x="3202" y="222"/>
                    <a:pt x="2991" y="164"/>
                    <a:pt x="2782" y="104"/>
                  </a:cubicBezTo>
                  <a:cubicBezTo>
                    <a:pt x="2756" y="97"/>
                    <a:pt x="2729" y="90"/>
                    <a:pt x="2702" y="81"/>
                  </a:cubicBezTo>
                  <a:cubicBezTo>
                    <a:pt x="2681" y="84"/>
                    <a:pt x="2658" y="85"/>
                    <a:pt x="2635" y="85"/>
                  </a:cubicBezTo>
                  <a:cubicBezTo>
                    <a:pt x="2599" y="85"/>
                    <a:pt x="2564" y="81"/>
                    <a:pt x="2536" y="69"/>
                  </a:cubicBezTo>
                  <a:cubicBezTo>
                    <a:pt x="2500" y="61"/>
                    <a:pt x="2473" y="33"/>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51"/>
            <p:cNvSpPr/>
            <p:nvPr/>
          </p:nvSpPr>
          <p:spPr>
            <a:xfrm>
              <a:off x="2876425" y="3945175"/>
              <a:ext cx="252600" cy="402575"/>
            </a:xfrm>
            <a:custGeom>
              <a:avLst/>
              <a:gdLst/>
              <a:ahLst/>
              <a:cxnLst/>
              <a:rect l="l" t="t" r="r" b="b"/>
              <a:pathLst>
                <a:path w="10104" h="16103" extrusionOk="0">
                  <a:moveTo>
                    <a:pt x="5546" y="10767"/>
                  </a:moveTo>
                  <a:cubicBezTo>
                    <a:pt x="5621" y="10767"/>
                    <a:pt x="5792" y="10975"/>
                    <a:pt x="5834" y="10990"/>
                  </a:cubicBezTo>
                  <a:cubicBezTo>
                    <a:pt x="6187" y="11294"/>
                    <a:pt x="6578" y="11474"/>
                    <a:pt x="6999" y="11651"/>
                  </a:cubicBezTo>
                  <a:cubicBezTo>
                    <a:pt x="7102" y="11715"/>
                    <a:pt x="7203" y="11791"/>
                    <a:pt x="7321" y="11826"/>
                  </a:cubicBezTo>
                  <a:cubicBezTo>
                    <a:pt x="7434" y="11867"/>
                    <a:pt x="7396" y="12043"/>
                    <a:pt x="7283" y="12043"/>
                  </a:cubicBezTo>
                  <a:cubicBezTo>
                    <a:pt x="7278" y="12043"/>
                    <a:pt x="7273" y="12043"/>
                    <a:pt x="7268" y="12042"/>
                  </a:cubicBezTo>
                  <a:cubicBezTo>
                    <a:pt x="7156" y="12017"/>
                    <a:pt x="7043" y="12023"/>
                    <a:pt x="6930" y="12017"/>
                  </a:cubicBezTo>
                  <a:cubicBezTo>
                    <a:pt x="6723" y="11998"/>
                    <a:pt x="6537" y="11890"/>
                    <a:pt x="6355" y="11796"/>
                  </a:cubicBezTo>
                  <a:cubicBezTo>
                    <a:pt x="6005" y="11571"/>
                    <a:pt x="5463" y="11280"/>
                    <a:pt x="5514" y="10797"/>
                  </a:cubicBezTo>
                  <a:cubicBezTo>
                    <a:pt x="5519" y="10776"/>
                    <a:pt x="5531" y="10767"/>
                    <a:pt x="5546" y="10767"/>
                  </a:cubicBezTo>
                  <a:close/>
                  <a:moveTo>
                    <a:pt x="3269" y="9824"/>
                  </a:moveTo>
                  <a:cubicBezTo>
                    <a:pt x="3329" y="9824"/>
                    <a:pt x="3384" y="9939"/>
                    <a:pt x="3406" y="10018"/>
                  </a:cubicBezTo>
                  <a:cubicBezTo>
                    <a:pt x="3561" y="10563"/>
                    <a:pt x="3708" y="11141"/>
                    <a:pt x="4088" y="11580"/>
                  </a:cubicBezTo>
                  <a:cubicBezTo>
                    <a:pt x="4212" y="11780"/>
                    <a:pt x="4676" y="11850"/>
                    <a:pt x="4596" y="12118"/>
                  </a:cubicBezTo>
                  <a:cubicBezTo>
                    <a:pt x="4568" y="12187"/>
                    <a:pt x="4497" y="12232"/>
                    <a:pt x="4427" y="12232"/>
                  </a:cubicBezTo>
                  <a:cubicBezTo>
                    <a:pt x="4422" y="12232"/>
                    <a:pt x="4417" y="12232"/>
                    <a:pt x="4412" y="12231"/>
                  </a:cubicBezTo>
                  <a:cubicBezTo>
                    <a:pt x="3819" y="12134"/>
                    <a:pt x="3495" y="11549"/>
                    <a:pt x="3312" y="11030"/>
                  </a:cubicBezTo>
                  <a:cubicBezTo>
                    <a:pt x="3202" y="10673"/>
                    <a:pt x="3064" y="10274"/>
                    <a:pt x="3188" y="9907"/>
                  </a:cubicBezTo>
                  <a:cubicBezTo>
                    <a:pt x="3214" y="9847"/>
                    <a:pt x="3242" y="9824"/>
                    <a:pt x="3269" y="9824"/>
                  </a:cubicBezTo>
                  <a:close/>
                  <a:moveTo>
                    <a:pt x="4362" y="10072"/>
                  </a:moveTo>
                  <a:cubicBezTo>
                    <a:pt x="4376" y="10072"/>
                    <a:pt x="4389" y="10080"/>
                    <a:pt x="4391" y="10098"/>
                  </a:cubicBezTo>
                  <a:cubicBezTo>
                    <a:pt x="4421" y="10172"/>
                    <a:pt x="4450" y="10254"/>
                    <a:pt x="4475" y="10329"/>
                  </a:cubicBezTo>
                  <a:cubicBezTo>
                    <a:pt x="4699" y="10883"/>
                    <a:pt x="4958" y="11459"/>
                    <a:pt x="5410" y="11863"/>
                  </a:cubicBezTo>
                  <a:cubicBezTo>
                    <a:pt x="5694" y="12087"/>
                    <a:pt x="6030" y="12236"/>
                    <a:pt x="6333" y="12425"/>
                  </a:cubicBezTo>
                  <a:cubicBezTo>
                    <a:pt x="6457" y="12470"/>
                    <a:pt x="6417" y="12661"/>
                    <a:pt x="6292" y="12661"/>
                  </a:cubicBezTo>
                  <a:cubicBezTo>
                    <a:pt x="6286" y="12661"/>
                    <a:pt x="6280" y="12661"/>
                    <a:pt x="6274" y="12660"/>
                  </a:cubicBezTo>
                  <a:cubicBezTo>
                    <a:pt x="5065" y="12606"/>
                    <a:pt x="4195" y="11248"/>
                    <a:pt x="4332" y="10106"/>
                  </a:cubicBezTo>
                  <a:cubicBezTo>
                    <a:pt x="4328" y="10085"/>
                    <a:pt x="4346" y="10072"/>
                    <a:pt x="4362" y="10072"/>
                  </a:cubicBezTo>
                  <a:close/>
                  <a:moveTo>
                    <a:pt x="0" y="1"/>
                  </a:moveTo>
                  <a:cubicBezTo>
                    <a:pt x="43" y="107"/>
                    <a:pt x="72" y="209"/>
                    <a:pt x="98" y="281"/>
                  </a:cubicBezTo>
                  <a:cubicBezTo>
                    <a:pt x="289" y="912"/>
                    <a:pt x="303" y="1581"/>
                    <a:pt x="314" y="2237"/>
                  </a:cubicBezTo>
                  <a:cubicBezTo>
                    <a:pt x="1014" y="2004"/>
                    <a:pt x="1733" y="1800"/>
                    <a:pt x="2474" y="1800"/>
                  </a:cubicBezTo>
                  <a:cubicBezTo>
                    <a:pt x="2540" y="1800"/>
                    <a:pt x="2606" y="1802"/>
                    <a:pt x="2672" y="1805"/>
                  </a:cubicBezTo>
                  <a:cubicBezTo>
                    <a:pt x="4397" y="1821"/>
                    <a:pt x="6104" y="2901"/>
                    <a:pt x="6266" y="4727"/>
                  </a:cubicBezTo>
                  <a:cubicBezTo>
                    <a:pt x="6511" y="7516"/>
                    <a:pt x="4107" y="9748"/>
                    <a:pt x="1422" y="9748"/>
                  </a:cubicBezTo>
                  <a:cubicBezTo>
                    <a:pt x="1250" y="9748"/>
                    <a:pt x="1076" y="9739"/>
                    <a:pt x="902" y="9720"/>
                  </a:cubicBezTo>
                  <a:lnTo>
                    <a:pt x="902" y="9720"/>
                  </a:lnTo>
                  <a:cubicBezTo>
                    <a:pt x="1305" y="10606"/>
                    <a:pt x="1971" y="11342"/>
                    <a:pt x="2628" y="12043"/>
                  </a:cubicBezTo>
                  <a:cubicBezTo>
                    <a:pt x="2820" y="12294"/>
                    <a:pt x="3173" y="12555"/>
                    <a:pt x="3453" y="12845"/>
                  </a:cubicBezTo>
                  <a:cubicBezTo>
                    <a:pt x="3728" y="13128"/>
                    <a:pt x="3935" y="13437"/>
                    <a:pt x="3861" y="13786"/>
                  </a:cubicBezTo>
                  <a:cubicBezTo>
                    <a:pt x="3439" y="14794"/>
                    <a:pt x="1631" y="15078"/>
                    <a:pt x="336" y="15078"/>
                  </a:cubicBezTo>
                  <a:cubicBezTo>
                    <a:pt x="313" y="15078"/>
                    <a:pt x="290" y="15078"/>
                    <a:pt x="267" y="15078"/>
                  </a:cubicBezTo>
                  <a:lnTo>
                    <a:pt x="267" y="15078"/>
                  </a:lnTo>
                  <a:cubicBezTo>
                    <a:pt x="3183" y="15716"/>
                    <a:pt x="6177" y="15973"/>
                    <a:pt x="9156" y="16102"/>
                  </a:cubicBezTo>
                  <a:cubicBezTo>
                    <a:pt x="9150" y="16088"/>
                    <a:pt x="9148" y="16075"/>
                    <a:pt x="9144" y="16061"/>
                  </a:cubicBezTo>
                  <a:cubicBezTo>
                    <a:pt x="8886" y="15193"/>
                    <a:pt x="8058" y="14741"/>
                    <a:pt x="7197" y="14699"/>
                  </a:cubicBezTo>
                  <a:cubicBezTo>
                    <a:pt x="6913" y="14681"/>
                    <a:pt x="6989" y="14400"/>
                    <a:pt x="7181" y="14297"/>
                  </a:cubicBezTo>
                  <a:cubicBezTo>
                    <a:pt x="7630" y="14033"/>
                    <a:pt x="8146" y="13814"/>
                    <a:pt x="8603" y="13528"/>
                  </a:cubicBezTo>
                  <a:cubicBezTo>
                    <a:pt x="8966" y="13303"/>
                    <a:pt x="9291" y="13034"/>
                    <a:pt x="9523" y="12669"/>
                  </a:cubicBezTo>
                  <a:cubicBezTo>
                    <a:pt x="10045" y="11801"/>
                    <a:pt x="9229" y="11121"/>
                    <a:pt x="8463" y="10857"/>
                  </a:cubicBezTo>
                  <a:cubicBezTo>
                    <a:pt x="8262" y="10781"/>
                    <a:pt x="8060" y="10708"/>
                    <a:pt x="7859" y="10636"/>
                  </a:cubicBezTo>
                  <a:cubicBezTo>
                    <a:pt x="7669" y="10586"/>
                    <a:pt x="7465" y="10456"/>
                    <a:pt x="7592" y="10238"/>
                  </a:cubicBezTo>
                  <a:cubicBezTo>
                    <a:pt x="7940" y="9882"/>
                    <a:pt x="8429" y="9681"/>
                    <a:pt x="8807" y="9353"/>
                  </a:cubicBezTo>
                  <a:cubicBezTo>
                    <a:pt x="9195" y="9034"/>
                    <a:pt x="9522" y="8626"/>
                    <a:pt x="9670" y="8143"/>
                  </a:cubicBezTo>
                  <a:cubicBezTo>
                    <a:pt x="10103" y="6763"/>
                    <a:pt x="8860" y="6016"/>
                    <a:pt x="7652" y="5906"/>
                  </a:cubicBezTo>
                  <a:cubicBezTo>
                    <a:pt x="7506" y="5886"/>
                    <a:pt x="7357" y="5899"/>
                    <a:pt x="7213" y="5871"/>
                  </a:cubicBezTo>
                  <a:cubicBezTo>
                    <a:pt x="7146" y="5848"/>
                    <a:pt x="7089" y="5782"/>
                    <a:pt x="7095" y="5705"/>
                  </a:cubicBezTo>
                  <a:cubicBezTo>
                    <a:pt x="7118" y="5488"/>
                    <a:pt x="7381" y="5422"/>
                    <a:pt x="7541" y="5323"/>
                  </a:cubicBezTo>
                  <a:cubicBezTo>
                    <a:pt x="8429" y="4937"/>
                    <a:pt x="9287" y="4029"/>
                    <a:pt x="8614" y="3147"/>
                  </a:cubicBezTo>
                  <a:cubicBezTo>
                    <a:pt x="6751" y="2671"/>
                    <a:pt x="4915" y="2083"/>
                    <a:pt x="3122" y="1374"/>
                  </a:cubicBezTo>
                  <a:cubicBezTo>
                    <a:pt x="2073" y="939"/>
                    <a:pt x="1032" y="48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51"/>
            <p:cNvSpPr/>
            <p:nvPr/>
          </p:nvSpPr>
          <p:spPr>
            <a:xfrm>
              <a:off x="2710250" y="4198675"/>
              <a:ext cx="259175" cy="114225"/>
            </a:xfrm>
            <a:custGeom>
              <a:avLst/>
              <a:gdLst/>
              <a:ahLst/>
              <a:cxnLst/>
              <a:rect l="l" t="t" r="r" b="b"/>
              <a:pathLst>
                <a:path w="10367" h="4569" extrusionOk="0">
                  <a:moveTo>
                    <a:pt x="1914" y="0"/>
                  </a:moveTo>
                  <a:cubicBezTo>
                    <a:pt x="1625" y="729"/>
                    <a:pt x="1259" y="1428"/>
                    <a:pt x="730" y="2007"/>
                  </a:cubicBezTo>
                  <a:cubicBezTo>
                    <a:pt x="525" y="2233"/>
                    <a:pt x="283" y="2482"/>
                    <a:pt x="0" y="2612"/>
                  </a:cubicBezTo>
                  <a:cubicBezTo>
                    <a:pt x="1618" y="3397"/>
                    <a:pt x="3308" y="3982"/>
                    <a:pt x="5033" y="4468"/>
                  </a:cubicBezTo>
                  <a:cubicBezTo>
                    <a:pt x="5632" y="4569"/>
                    <a:pt x="6251" y="4556"/>
                    <a:pt x="6856" y="4563"/>
                  </a:cubicBezTo>
                  <a:cubicBezTo>
                    <a:pt x="7605" y="4543"/>
                    <a:pt x="8374" y="4486"/>
                    <a:pt x="9081" y="4235"/>
                  </a:cubicBezTo>
                  <a:cubicBezTo>
                    <a:pt x="9408" y="4089"/>
                    <a:pt x="10367" y="3760"/>
                    <a:pt x="10024" y="3282"/>
                  </a:cubicBezTo>
                  <a:cubicBezTo>
                    <a:pt x="9792" y="3018"/>
                    <a:pt x="9539" y="2776"/>
                    <a:pt x="9290" y="2532"/>
                  </a:cubicBezTo>
                  <a:cubicBezTo>
                    <a:pt x="7979" y="2240"/>
                    <a:pt x="6768" y="1896"/>
                    <a:pt x="5649" y="1517"/>
                  </a:cubicBezTo>
                  <a:lnTo>
                    <a:pt x="5649" y="1517"/>
                  </a:lnTo>
                  <a:cubicBezTo>
                    <a:pt x="5725" y="1664"/>
                    <a:pt x="5814" y="1804"/>
                    <a:pt x="5924" y="1933"/>
                  </a:cubicBezTo>
                  <a:cubicBezTo>
                    <a:pt x="5956" y="1965"/>
                    <a:pt x="5996" y="1979"/>
                    <a:pt x="6037" y="1979"/>
                  </a:cubicBezTo>
                  <a:cubicBezTo>
                    <a:pt x="6090" y="1979"/>
                    <a:pt x="6145" y="1956"/>
                    <a:pt x="6185" y="1918"/>
                  </a:cubicBezTo>
                  <a:cubicBezTo>
                    <a:pt x="6216" y="1887"/>
                    <a:pt x="6242" y="1852"/>
                    <a:pt x="6286" y="1844"/>
                  </a:cubicBezTo>
                  <a:cubicBezTo>
                    <a:pt x="6295" y="1842"/>
                    <a:pt x="6304" y="1841"/>
                    <a:pt x="6313" y="1841"/>
                  </a:cubicBezTo>
                  <a:cubicBezTo>
                    <a:pt x="6390" y="1841"/>
                    <a:pt x="6447" y="1913"/>
                    <a:pt x="6491" y="1970"/>
                  </a:cubicBezTo>
                  <a:cubicBezTo>
                    <a:pt x="6709" y="2208"/>
                    <a:pt x="6983" y="2397"/>
                    <a:pt x="7262" y="2552"/>
                  </a:cubicBezTo>
                  <a:cubicBezTo>
                    <a:pt x="7401" y="2618"/>
                    <a:pt x="7497" y="2632"/>
                    <a:pt x="7627" y="2686"/>
                  </a:cubicBezTo>
                  <a:cubicBezTo>
                    <a:pt x="7824" y="2757"/>
                    <a:pt x="7773" y="3077"/>
                    <a:pt x="7558" y="3077"/>
                  </a:cubicBezTo>
                  <a:cubicBezTo>
                    <a:pt x="7558" y="3077"/>
                    <a:pt x="7557" y="3077"/>
                    <a:pt x="7557" y="3077"/>
                  </a:cubicBezTo>
                  <a:cubicBezTo>
                    <a:pt x="7157" y="3047"/>
                    <a:pt x="6781" y="2792"/>
                    <a:pt x="6577" y="2456"/>
                  </a:cubicBezTo>
                  <a:cubicBezTo>
                    <a:pt x="6480" y="2306"/>
                    <a:pt x="6439" y="2142"/>
                    <a:pt x="6334" y="2005"/>
                  </a:cubicBezTo>
                  <a:cubicBezTo>
                    <a:pt x="6302" y="2071"/>
                    <a:pt x="6236" y="2109"/>
                    <a:pt x="6191" y="2160"/>
                  </a:cubicBezTo>
                  <a:cubicBezTo>
                    <a:pt x="6130" y="2256"/>
                    <a:pt x="6035" y="2341"/>
                    <a:pt x="5916" y="2341"/>
                  </a:cubicBezTo>
                  <a:cubicBezTo>
                    <a:pt x="5911" y="2341"/>
                    <a:pt x="5907" y="2341"/>
                    <a:pt x="5902" y="2341"/>
                  </a:cubicBezTo>
                  <a:cubicBezTo>
                    <a:pt x="5546" y="2341"/>
                    <a:pt x="5286" y="1834"/>
                    <a:pt x="5129" y="1338"/>
                  </a:cubicBezTo>
                  <a:cubicBezTo>
                    <a:pt x="3947" y="920"/>
                    <a:pt x="2877" y="463"/>
                    <a:pt x="191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51"/>
            <p:cNvSpPr/>
            <p:nvPr/>
          </p:nvSpPr>
          <p:spPr>
            <a:xfrm>
              <a:off x="2883275" y="4266250"/>
              <a:ext cx="222250" cy="81450"/>
            </a:xfrm>
            <a:custGeom>
              <a:avLst/>
              <a:gdLst/>
              <a:ahLst/>
              <a:cxnLst/>
              <a:rect l="l" t="t" r="r" b="b"/>
              <a:pathLst>
                <a:path w="8890" h="3258" extrusionOk="0">
                  <a:moveTo>
                    <a:pt x="3186" y="0"/>
                  </a:moveTo>
                  <a:lnTo>
                    <a:pt x="3186" y="0"/>
                  </a:lnTo>
                  <a:cubicBezTo>
                    <a:pt x="3460" y="280"/>
                    <a:pt x="3669" y="591"/>
                    <a:pt x="3594" y="942"/>
                  </a:cubicBezTo>
                  <a:cubicBezTo>
                    <a:pt x="3168" y="1951"/>
                    <a:pt x="1354" y="2233"/>
                    <a:pt x="60" y="2233"/>
                  </a:cubicBezTo>
                  <a:cubicBezTo>
                    <a:pt x="40" y="2233"/>
                    <a:pt x="20" y="2233"/>
                    <a:pt x="0" y="2233"/>
                  </a:cubicBezTo>
                  <a:lnTo>
                    <a:pt x="0" y="2233"/>
                  </a:lnTo>
                  <a:cubicBezTo>
                    <a:pt x="2918" y="2872"/>
                    <a:pt x="5912" y="3130"/>
                    <a:pt x="8889" y="3258"/>
                  </a:cubicBezTo>
                  <a:cubicBezTo>
                    <a:pt x="8885" y="3245"/>
                    <a:pt x="8883" y="3232"/>
                    <a:pt x="8877" y="3217"/>
                  </a:cubicBezTo>
                  <a:cubicBezTo>
                    <a:pt x="8619" y="2348"/>
                    <a:pt x="7792" y="1897"/>
                    <a:pt x="6932" y="1854"/>
                  </a:cubicBezTo>
                  <a:cubicBezTo>
                    <a:pt x="6648" y="1834"/>
                    <a:pt x="6725" y="1556"/>
                    <a:pt x="6916" y="1452"/>
                  </a:cubicBezTo>
                  <a:cubicBezTo>
                    <a:pt x="7366" y="1190"/>
                    <a:pt x="7881" y="967"/>
                    <a:pt x="8338" y="683"/>
                  </a:cubicBezTo>
                  <a:cubicBezTo>
                    <a:pt x="6487" y="554"/>
                    <a:pt x="4772" y="317"/>
                    <a:pt x="31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51"/>
            <p:cNvSpPr/>
            <p:nvPr/>
          </p:nvSpPr>
          <p:spPr>
            <a:xfrm>
              <a:off x="3067275" y="4284500"/>
              <a:ext cx="150175" cy="65250"/>
            </a:xfrm>
            <a:custGeom>
              <a:avLst/>
              <a:gdLst/>
              <a:ahLst/>
              <a:cxnLst/>
              <a:rect l="l" t="t" r="r" b="b"/>
              <a:pathLst>
                <a:path w="6007" h="2610" extrusionOk="0">
                  <a:moveTo>
                    <a:pt x="1676" y="1"/>
                  </a:moveTo>
                  <a:cubicBezTo>
                    <a:pt x="1184" y="409"/>
                    <a:pt x="534" y="691"/>
                    <a:pt x="0" y="958"/>
                  </a:cubicBezTo>
                  <a:cubicBezTo>
                    <a:pt x="757" y="1139"/>
                    <a:pt x="1599" y="1454"/>
                    <a:pt x="1869" y="2254"/>
                  </a:cubicBezTo>
                  <a:cubicBezTo>
                    <a:pt x="1905" y="2328"/>
                    <a:pt x="1937" y="2437"/>
                    <a:pt x="1939" y="2547"/>
                  </a:cubicBezTo>
                  <a:cubicBezTo>
                    <a:pt x="2167" y="2557"/>
                    <a:pt x="2396" y="2564"/>
                    <a:pt x="2625" y="2573"/>
                  </a:cubicBezTo>
                  <a:cubicBezTo>
                    <a:pt x="3250" y="2593"/>
                    <a:pt x="3871" y="2604"/>
                    <a:pt x="4495" y="2609"/>
                  </a:cubicBezTo>
                  <a:cubicBezTo>
                    <a:pt x="4584" y="2590"/>
                    <a:pt x="4673" y="2574"/>
                    <a:pt x="4728" y="2551"/>
                  </a:cubicBezTo>
                  <a:cubicBezTo>
                    <a:pt x="5340" y="2372"/>
                    <a:pt x="6006" y="1908"/>
                    <a:pt x="5996" y="1206"/>
                  </a:cubicBezTo>
                  <a:cubicBezTo>
                    <a:pt x="5946" y="700"/>
                    <a:pt x="5617" y="329"/>
                    <a:pt x="5184" y="52"/>
                  </a:cubicBezTo>
                  <a:cubicBezTo>
                    <a:pt x="4815" y="60"/>
                    <a:pt x="4451" y="64"/>
                    <a:pt x="4091" y="64"/>
                  </a:cubicBezTo>
                  <a:cubicBezTo>
                    <a:pt x="3262" y="64"/>
                    <a:pt x="2458" y="42"/>
                    <a:pt x="167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51"/>
            <p:cNvSpPr/>
            <p:nvPr/>
          </p:nvSpPr>
          <p:spPr>
            <a:xfrm>
              <a:off x="3209625" y="4281050"/>
              <a:ext cx="71575" cy="25550"/>
            </a:xfrm>
            <a:custGeom>
              <a:avLst/>
              <a:gdLst/>
              <a:ahLst/>
              <a:cxnLst/>
              <a:rect l="l" t="t" r="r" b="b"/>
              <a:pathLst>
                <a:path w="2863" h="1022" extrusionOk="0">
                  <a:moveTo>
                    <a:pt x="2863" y="0"/>
                  </a:moveTo>
                  <a:lnTo>
                    <a:pt x="2863" y="0"/>
                  </a:lnTo>
                  <a:cubicBezTo>
                    <a:pt x="1880" y="88"/>
                    <a:pt x="926" y="146"/>
                    <a:pt x="0" y="175"/>
                  </a:cubicBezTo>
                  <a:cubicBezTo>
                    <a:pt x="209" y="356"/>
                    <a:pt x="391" y="564"/>
                    <a:pt x="537" y="815"/>
                  </a:cubicBezTo>
                  <a:cubicBezTo>
                    <a:pt x="573" y="883"/>
                    <a:pt x="602" y="953"/>
                    <a:pt x="623" y="1022"/>
                  </a:cubicBezTo>
                  <a:cubicBezTo>
                    <a:pt x="663" y="1000"/>
                    <a:pt x="707" y="982"/>
                    <a:pt x="751" y="964"/>
                  </a:cubicBezTo>
                  <a:cubicBezTo>
                    <a:pt x="1311" y="743"/>
                    <a:pt x="1854" y="502"/>
                    <a:pt x="2389" y="241"/>
                  </a:cubicBezTo>
                  <a:cubicBezTo>
                    <a:pt x="2546" y="163"/>
                    <a:pt x="2707" y="82"/>
                    <a:pt x="286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51"/>
            <p:cNvSpPr/>
            <p:nvPr/>
          </p:nvSpPr>
          <p:spPr>
            <a:xfrm>
              <a:off x="3246900" y="4267675"/>
              <a:ext cx="159825" cy="71400"/>
            </a:xfrm>
            <a:custGeom>
              <a:avLst/>
              <a:gdLst/>
              <a:ahLst/>
              <a:cxnLst/>
              <a:rect l="l" t="t" r="r" b="b"/>
              <a:pathLst>
                <a:path w="6393" h="2856" extrusionOk="0">
                  <a:moveTo>
                    <a:pt x="5519" y="0"/>
                  </a:moveTo>
                  <a:lnTo>
                    <a:pt x="5519" y="0"/>
                  </a:lnTo>
                  <a:cubicBezTo>
                    <a:pt x="4410" y="183"/>
                    <a:pt x="3332" y="328"/>
                    <a:pt x="2287" y="440"/>
                  </a:cubicBezTo>
                  <a:cubicBezTo>
                    <a:pt x="1625" y="974"/>
                    <a:pt x="779" y="1286"/>
                    <a:pt x="0" y="1598"/>
                  </a:cubicBezTo>
                  <a:cubicBezTo>
                    <a:pt x="1006" y="1665"/>
                    <a:pt x="2022" y="1915"/>
                    <a:pt x="2901" y="2425"/>
                  </a:cubicBezTo>
                  <a:cubicBezTo>
                    <a:pt x="3027" y="2511"/>
                    <a:pt x="3322" y="2676"/>
                    <a:pt x="3460" y="2855"/>
                  </a:cubicBezTo>
                  <a:cubicBezTo>
                    <a:pt x="3516" y="2838"/>
                    <a:pt x="3569" y="2822"/>
                    <a:pt x="3603" y="2801"/>
                  </a:cubicBezTo>
                  <a:cubicBezTo>
                    <a:pt x="4090" y="2632"/>
                    <a:pt x="4587" y="2472"/>
                    <a:pt x="5024" y="2220"/>
                  </a:cubicBezTo>
                  <a:cubicBezTo>
                    <a:pt x="6238" y="1528"/>
                    <a:pt x="6392" y="614"/>
                    <a:pt x="551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51"/>
            <p:cNvSpPr/>
            <p:nvPr/>
          </p:nvSpPr>
          <p:spPr>
            <a:xfrm>
              <a:off x="3398650" y="4250425"/>
              <a:ext cx="74975" cy="35350"/>
            </a:xfrm>
            <a:custGeom>
              <a:avLst/>
              <a:gdLst/>
              <a:ahLst/>
              <a:cxnLst/>
              <a:rect l="l" t="t" r="r" b="b"/>
              <a:pathLst>
                <a:path w="2999" h="1414" extrusionOk="0">
                  <a:moveTo>
                    <a:pt x="2998" y="1"/>
                  </a:moveTo>
                  <a:cubicBezTo>
                    <a:pt x="1975" y="233"/>
                    <a:pt x="978" y="431"/>
                    <a:pt x="0" y="599"/>
                  </a:cubicBezTo>
                  <a:cubicBezTo>
                    <a:pt x="229" y="819"/>
                    <a:pt x="363" y="1110"/>
                    <a:pt x="403" y="1413"/>
                  </a:cubicBezTo>
                  <a:cubicBezTo>
                    <a:pt x="685" y="1305"/>
                    <a:pt x="961" y="1189"/>
                    <a:pt x="1230" y="1052"/>
                  </a:cubicBezTo>
                  <a:cubicBezTo>
                    <a:pt x="1592" y="883"/>
                    <a:pt x="2338" y="485"/>
                    <a:pt x="299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51"/>
            <p:cNvSpPr/>
            <p:nvPr/>
          </p:nvSpPr>
          <p:spPr>
            <a:xfrm>
              <a:off x="3447075" y="4214800"/>
              <a:ext cx="171675" cy="89225"/>
            </a:xfrm>
            <a:custGeom>
              <a:avLst/>
              <a:gdLst/>
              <a:ahLst/>
              <a:cxnLst/>
              <a:rect l="l" t="t" r="r" b="b"/>
              <a:pathLst>
                <a:path w="6867" h="3569" extrusionOk="0">
                  <a:moveTo>
                    <a:pt x="6334" y="1"/>
                  </a:moveTo>
                  <a:cubicBezTo>
                    <a:pt x="5556" y="259"/>
                    <a:pt x="4740" y="502"/>
                    <a:pt x="3884" y="734"/>
                  </a:cubicBezTo>
                  <a:cubicBezTo>
                    <a:pt x="3240" y="907"/>
                    <a:pt x="2610" y="1067"/>
                    <a:pt x="1987" y="1215"/>
                  </a:cubicBezTo>
                  <a:cubicBezTo>
                    <a:pt x="1389" y="1805"/>
                    <a:pt x="572" y="2315"/>
                    <a:pt x="0" y="2609"/>
                  </a:cubicBezTo>
                  <a:cubicBezTo>
                    <a:pt x="30" y="2609"/>
                    <a:pt x="61" y="2608"/>
                    <a:pt x="91" y="2608"/>
                  </a:cubicBezTo>
                  <a:cubicBezTo>
                    <a:pt x="1016" y="2608"/>
                    <a:pt x="1947" y="2932"/>
                    <a:pt x="2656" y="3519"/>
                  </a:cubicBezTo>
                  <a:cubicBezTo>
                    <a:pt x="2672" y="3533"/>
                    <a:pt x="2691" y="3552"/>
                    <a:pt x="2707" y="3568"/>
                  </a:cubicBezTo>
                  <a:cubicBezTo>
                    <a:pt x="2799" y="3520"/>
                    <a:pt x="2902" y="3482"/>
                    <a:pt x="2960" y="3440"/>
                  </a:cubicBezTo>
                  <a:cubicBezTo>
                    <a:pt x="3626" y="3090"/>
                    <a:pt x="4256" y="2674"/>
                    <a:pt x="4902" y="2287"/>
                  </a:cubicBezTo>
                  <a:cubicBezTo>
                    <a:pt x="5474" y="1917"/>
                    <a:pt x="6111" y="1588"/>
                    <a:pt x="6532" y="1038"/>
                  </a:cubicBezTo>
                  <a:cubicBezTo>
                    <a:pt x="6866" y="554"/>
                    <a:pt x="6687" y="222"/>
                    <a:pt x="63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51"/>
            <p:cNvSpPr/>
            <p:nvPr/>
          </p:nvSpPr>
          <p:spPr>
            <a:xfrm>
              <a:off x="3617450" y="4202700"/>
              <a:ext cx="22375" cy="12425"/>
            </a:xfrm>
            <a:custGeom>
              <a:avLst/>
              <a:gdLst/>
              <a:ahLst/>
              <a:cxnLst/>
              <a:rect l="l" t="t" r="r" b="b"/>
              <a:pathLst>
                <a:path w="895" h="497" extrusionOk="0">
                  <a:moveTo>
                    <a:pt x="895" y="1"/>
                  </a:moveTo>
                  <a:lnTo>
                    <a:pt x="895" y="1"/>
                  </a:lnTo>
                  <a:cubicBezTo>
                    <a:pt x="603" y="109"/>
                    <a:pt x="305" y="218"/>
                    <a:pt x="0" y="321"/>
                  </a:cubicBezTo>
                  <a:cubicBezTo>
                    <a:pt x="58" y="375"/>
                    <a:pt x="105" y="437"/>
                    <a:pt x="147" y="496"/>
                  </a:cubicBezTo>
                  <a:cubicBezTo>
                    <a:pt x="248" y="441"/>
                    <a:pt x="353" y="396"/>
                    <a:pt x="411" y="337"/>
                  </a:cubicBezTo>
                  <a:cubicBezTo>
                    <a:pt x="574" y="228"/>
                    <a:pt x="736" y="116"/>
                    <a:pt x="89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51"/>
            <p:cNvSpPr/>
            <p:nvPr/>
          </p:nvSpPr>
          <p:spPr>
            <a:xfrm>
              <a:off x="3645925" y="4151875"/>
              <a:ext cx="109850" cy="66900"/>
            </a:xfrm>
            <a:custGeom>
              <a:avLst/>
              <a:gdLst/>
              <a:ahLst/>
              <a:cxnLst/>
              <a:rect l="l" t="t" r="r" b="b"/>
              <a:pathLst>
                <a:path w="4394" h="2676" extrusionOk="0">
                  <a:moveTo>
                    <a:pt x="4188" y="1"/>
                  </a:moveTo>
                  <a:lnTo>
                    <a:pt x="4188" y="1"/>
                  </a:lnTo>
                  <a:cubicBezTo>
                    <a:pt x="3258" y="527"/>
                    <a:pt x="2236" y="1028"/>
                    <a:pt x="1116" y="1500"/>
                  </a:cubicBezTo>
                  <a:cubicBezTo>
                    <a:pt x="837" y="1755"/>
                    <a:pt x="530" y="1983"/>
                    <a:pt x="227" y="2207"/>
                  </a:cubicBezTo>
                  <a:cubicBezTo>
                    <a:pt x="149" y="2260"/>
                    <a:pt x="77" y="2311"/>
                    <a:pt x="1" y="2362"/>
                  </a:cubicBezTo>
                  <a:cubicBezTo>
                    <a:pt x="269" y="2319"/>
                    <a:pt x="555" y="2292"/>
                    <a:pt x="838" y="2292"/>
                  </a:cubicBezTo>
                  <a:cubicBezTo>
                    <a:pt x="1399" y="2292"/>
                    <a:pt x="1949" y="2395"/>
                    <a:pt x="2337" y="2675"/>
                  </a:cubicBezTo>
                  <a:cubicBezTo>
                    <a:pt x="2427" y="2625"/>
                    <a:pt x="2528" y="2583"/>
                    <a:pt x="2591" y="2538"/>
                  </a:cubicBezTo>
                  <a:cubicBezTo>
                    <a:pt x="3053" y="2280"/>
                    <a:pt x="3446" y="1984"/>
                    <a:pt x="3794" y="1595"/>
                  </a:cubicBezTo>
                  <a:cubicBezTo>
                    <a:pt x="4181" y="1194"/>
                    <a:pt x="4393" y="512"/>
                    <a:pt x="418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51"/>
            <p:cNvSpPr/>
            <p:nvPr/>
          </p:nvSpPr>
          <p:spPr>
            <a:xfrm>
              <a:off x="3711725" y="4080475"/>
              <a:ext cx="228200" cy="151850"/>
            </a:xfrm>
            <a:custGeom>
              <a:avLst/>
              <a:gdLst/>
              <a:ahLst/>
              <a:cxnLst/>
              <a:rect l="l" t="t" r="r" b="b"/>
              <a:pathLst>
                <a:path w="9128" h="6074" extrusionOk="0">
                  <a:moveTo>
                    <a:pt x="7543" y="563"/>
                  </a:moveTo>
                  <a:cubicBezTo>
                    <a:pt x="8238" y="786"/>
                    <a:pt x="5272" y="2087"/>
                    <a:pt x="5041" y="2144"/>
                  </a:cubicBezTo>
                  <a:cubicBezTo>
                    <a:pt x="4455" y="2357"/>
                    <a:pt x="3835" y="2463"/>
                    <a:pt x="3247" y="2676"/>
                  </a:cubicBezTo>
                  <a:cubicBezTo>
                    <a:pt x="3234" y="2680"/>
                    <a:pt x="3222" y="2682"/>
                    <a:pt x="3209" y="2682"/>
                  </a:cubicBezTo>
                  <a:cubicBezTo>
                    <a:pt x="3163" y="2682"/>
                    <a:pt x="3117" y="2655"/>
                    <a:pt x="3098" y="2607"/>
                  </a:cubicBezTo>
                  <a:cubicBezTo>
                    <a:pt x="3079" y="2549"/>
                    <a:pt x="3108" y="2479"/>
                    <a:pt x="3168" y="2459"/>
                  </a:cubicBezTo>
                  <a:cubicBezTo>
                    <a:pt x="3570" y="2338"/>
                    <a:pt x="3952" y="2199"/>
                    <a:pt x="4322" y="2013"/>
                  </a:cubicBezTo>
                  <a:cubicBezTo>
                    <a:pt x="4942" y="1740"/>
                    <a:pt x="5549" y="1501"/>
                    <a:pt x="6154" y="1213"/>
                  </a:cubicBezTo>
                  <a:cubicBezTo>
                    <a:pt x="6622" y="1013"/>
                    <a:pt x="7062" y="727"/>
                    <a:pt x="7543" y="563"/>
                  </a:cubicBezTo>
                  <a:close/>
                  <a:moveTo>
                    <a:pt x="5508" y="0"/>
                  </a:moveTo>
                  <a:cubicBezTo>
                    <a:pt x="4509" y="933"/>
                    <a:pt x="3317" y="1822"/>
                    <a:pt x="1906" y="2651"/>
                  </a:cubicBezTo>
                  <a:cubicBezTo>
                    <a:pt x="2095" y="3027"/>
                    <a:pt x="2114" y="3507"/>
                    <a:pt x="1906" y="4068"/>
                  </a:cubicBezTo>
                  <a:cubicBezTo>
                    <a:pt x="1610" y="4744"/>
                    <a:pt x="1020" y="5269"/>
                    <a:pt x="384" y="5620"/>
                  </a:cubicBezTo>
                  <a:cubicBezTo>
                    <a:pt x="297" y="5655"/>
                    <a:pt x="151" y="5750"/>
                    <a:pt x="1" y="5827"/>
                  </a:cubicBezTo>
                  <a:cubicBezTo>
                    <a:pt x="27" y="5862"/>
                    <a:pt x="50" y="5898"/>
                    <a:pt x="71" y="5939"/>
                  </a:cubicBezTo>
                  <a:cubicBezTo>
                    <a:pt x="99" y="5976"/>
                    <a:pt x="116" y="6022"/>
                    <a:pt x="132" y="6073"/>
                  </a:cubicBezTo>
                  <a:cubicBezTo>
                    <a:pt x="1114" y="5592"/>
                    <a:pt x="2073" y="5073"/>
                    <a:pt x="3013" y="4518"/>
                  </a:cubicBezTo>
                  <a:cubicBezTo>
                    <a:pt x="5178" y="3234"/>
                    <a:pt x="7278" y="1845"/>
                    <a:pt x="9127" y="159"/>
                  </a:cubicBezTo>
                  <a:lnTo>
                    <a:pt x="9127" y="159"/>
                  </a:lnTo>
                  <a:cubicBezTo>
                    <a:pt x="8787" y="186"/>
                    <a:pt x="8445" y="198"/>
                    <a:pt x="8104" y="198"/>
                  </a:cubicBezTo>
                  <a:cubicBezTo>
                    <a:pt x="7496" y="198"/>
                    <a:pt x="6889" y="160"/>
                    <a:pt x="6284" y="102"/>
                  </a:cubicBezTo>
                  <a:cubicBezTo>
                    <a:pt x="6144" y="79"/>
                    <a:pt x="5855" y="47"/>
                    <a:pt x="550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51"/>
            <p:cNvSpPr/>
            <p:nvPr/>
          </p:nvSpPr>
          <p:spPr>
            <a:xfrm>
              <a:off x="3859075" y="4055875"/>
              <a:ext cx="105900" cy="18675"/>
            </a:xfrm>
            <a:custGeom>
              <a:avLst/>
              <a:gdLst/>
              <a:ahLst/>
              <a:cxnLst/>
              <a:rect l="l" t="t" r="r" b="b"/>
              <a:pathLst>
                <a:path w="4236" h="747" extrusionOk="0">
                  <a:moveTo>
                    <a:pt x="4234" y="155"/>
                  </a:moveTo>
                  <a:lnTo>
                    <a:pt x="4234" y="157"/>
                  </a:lnTo>
                  <a:lnTo>
                    <a:pt x="4234" y="157"/>
                  </a:lnTo>
                  <a:cubicBezTo>
                    <a:pt x="4235" y="156"/>
                    <a:pt x="4235" y="155"/>
                    <a:pt x="4236" y="155"/>
                  </a:cubicBezTo>
                  <a:close/>
                  <a:moveTo>
                    <a:pt x="4234" y="157"/>
                  </a:moveTo>
                  <a:cubicBezTo>
                    <a:pt x="4234" y="157"/>
                    <a:pt x="4233" y="158"/>
                    <a:pt x="4232" y="159"/>
                  </a:cubicBezTo>
                  <a:lnTo>
                    <a:pt x="4234" y="159"/>
                  </a:lnTo>
                  <a:lnTo>
                    <a:pt x="4234" y="157"/>
                  </a:lnTo>
                  <a:close/>
                  <a:moveTo>
                    <a:pt x="595" y="0"/>
                  </a:moveTo>
                  <a:cubicBezTo>
                    <a:pt x="406" y="207"/>
                    <a:pt x="208" y="411"/>
                    <a:pt x="1" y="615"/>
                  </a:cubicBezTo>
                  <a:cubicBezTo>
                    <a:pt x="719" y="701"/>
                    <a:pt x="1443" y="746"/>
                    <a:pt x="2165" y="746"/>
                  </a:cubicBezTo>
                  <a:cubicBezTo>
                    <a:pt x="2691" y="746"/>
                    <a:pt x="3216" y="722"/>
                    <a:pt x="3736" y="671"/>
                  </a:cubicBezTo>
                  <a:cubicBezTo>
                    <a:pt x="3866" y="543"/>
                    <a:pt x="3991" y="417"/>
                    <a:pt x="4118" y="289"/>
                  </a:cubicBezTo>
                  <a:cubicBezTo>
                    <a:pt x="4157" y="245"/>
                    <a:pt x="4194" y="202"/>
                    <a:pt x="4232" y="159"/>
                  </a:cubicBezTo>
                  <a:lnTo>
                    <a:pt x="4208" y="159"/>
                  </a:lnTo>
                  <a:cubicBezTo>
                    <a:pt x="4139" y="195"/>
                    <a:pt x="4055" y="204"/>
                    <a:pt x="3968" y="204"/>
                  </a:cubicBezTo>
                  <a:cubicBezTo>
                    <a:pt x="3935" y="204"/>
                    <a:pt x="3903" y="203"/>
                    <a:pt x="3870" y="202"/>
                  </a:cubicBezTo>
                  <a:cubicBezTo>
                    <a:pt x="3726" y="215"/>
                    <a:pt x="3576" y="215"/>
                    <a:pt x="3428" y="216"/>
                  </a:cubicBezTo>
                  <a:cubicBezTo>
                    <a:pt x="3389" y="216"/>
                    <a:pt x="3348" y="213"/>
                    <a:pt x="3306" y="212"/>
                  </a:cubicBezTo>
                  <a:cubicBezTo>
                    <a:pt x="3238" y="213"/>
                    <a:pt x="3170" y="214"/>
                    <a:pt x="3102" y="214"/>
                  </a:cubicBezTo>
                  <a:cubicBezTo>
                    <a:pt x="3006" y="214"/>
                    <a:pt x="2910" y="212"/>
                    <a:pt x="2813" y="209"/>
                  </a:cubicBezTo>
                  <a:cubicBezTo>
                    <a:pt x="2067" y="191"/>
                    <a:pt x="1330" y="100"/>
                    <a:pt x="59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51"/>
            <p:cNvSpPr/>
            <p:nvPr/>
          </p:nvSpPr>
          <p:spPr>
            <a:xfrm>
              <a:off x="3146700" y="4166850"/>
              <a:ext cx="63600" cy="107325"/>
            </a:xfrm>
            <a:custGeom>
              <a:avLst/>
              <a:gdLst/>
              <a:ahLst/>
              <a:cxnLst/>
              <a:rect l="l" t="t" r="r" b="b"/>
              <a:pathLst>
                <a:path w="2544" h="4293" extrusionOk="0">
                  <a:moveTo>
                    <a:pt x="400" y="1"/>
                  </a:moveTo>
                  <a:cubicBezTo>
                    <a:pt x="327" y="307"/>
                    <a:pt x="183" y="667"/>
                    <a:pt x="0" y="812"/>
                  </a:cubicBezTo>
                  <a:cubicBezTo>
                    <a:pt x="25" y="856"/>
                    <a:pt x="51" y="896"/>
                    <a:pt x="72" y="932"/>
                  </a:cubicBezTo>
                  <a:cubicBezTo>
                    <a:pt x="276" y="1299"/>
                    <a:pt x="564" y="1637"/>
                    <a:pt x="678" y="2044"/>
                  </a:cubicBezTo>
                  <a:cubicBezTo>
                    <a:pt x="732" y="2159"/>
                    <a:pt x="866" y="2245"/>
                    <a:pt x="955" y="2324"/>
                  </a:cubicBezTo>
                  <a:cubicBezTo>
                    <a:pt x="965" y="2335"/>
                    <a:pt x="978" y="2346"/>
                    <a:pt x="990" y="2356"/>
                  </a:cubicBezTo>
                  <a:cubicBezTo>
                    <a:pt x="1474" y="2783"/>
                    <a:pt x="1993" y="3344"/>
                    <a:pt x="1959" y="4028"/>
                  </a:cubicBezTo>
                  <a:cubicBezTo>
                    <a:pt x="1955" y="4112"/>
                    <a:pt x="1937" y="4205"/>
                    <a:pt x="1904" y="4293"/>
                  </a:cubicBezTo>
                  <a:cubicBezTo>
                    <a:pt x="2544" y="4103"/>
                    <a:pt x="2360" y="3076"/>
                    <a:pt x="2154" y="2573"/>
                  </a:cubicBezTo>
                  <a:cubicBezTo>
                    <a:pt x="2111" y="2449"/>
                    <a:pt x="2058" y="2331"/>
                    <a:pt x="1998" y="2217"/>
                  </a:cubicBezTo>
                  <a:cubicBezTo>
                    <a:pt x="1854" y="1942"/>
                    <a:pt x="1668" y="1687"/>
                    <a:pt x="1487" y="1435"/>
                  </a:cubicBezTo>
                  <a:cubicBezTo>
                    <a:pt x="1126" y="944"/>
                    <a:pt x="808" y="439"/>
                    <a:pt x="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51"/>
            <p:cNvSpPr/>
            <p:nvPr/>
          </p:nvSpPr>
          <p:spPr>
            <a:xfrm>
              <a:off x="3655125" y="3725550"/>
              <a:ext cx="41050" cy="25725"/>
            </a:xfrm>
            <a:custGeom>
              <a:avLst/>
              <a:gdLst/>
              <a:ahLst/>
              <a:cxnLst/>
              <a:rect l="l" t="t" r="r" b="b"/>
              <a:pathLst>
                <a:path w="1642" h="1029" extrusionOk="0">
                  <a:moveTo>
                    <a:pt x="987" y="1"/>
                  </a:moveTo>
                  <a:lnTo>
                    <a:pt x="987" y="1"/>
                  </a:lnTo>
                  <a:cubicBezTo>
                    <a:pt x="848" y="110"/>
                    <a:pt x="688" y="190"/>
                    <a:pt x="519" y="248"/>
                  </a:cubicBezTo>
                  <a:lnTo>
                    <a:pt x="519" y="250"/>
                  </a:lnTo>
                  <a:cubicBezTo>
                    <a:pt x="386" y="299"/>
                    <a:pt x="248" y="330"/>
                    <a:pt x="111" y="350"/>
                  </a:cubicBezTo>
                  <a:cubicBezTo>
                    <a:pt x="111" y="552"/>
                    <a:pt x="88" y="770"/>
                    <a:pt x="0" y="935"/>
                  </a:cubicBezTo>
                  <a:cubicBezTo>
                    <a:pt x="61" y="967"/>
                    <a:pt x="125" y="995"/>
                    <a:pt x="188" y="1011"/>
                  </a:cubicBezTo>
                  <a:cubicBezTo>
                    <a:pt x="230" y="1022"/>
                    <a:pt x="273" y="1029"/>
                    <a:pt x="315" y="1029"/>
                  </a:cubicBezTo>
                  <a:cubicBezTo>
                    <a:pt x="363" y="1029"/>
                    <a:pt x="412" y="1020"/>
                    <a:pt x="462" y="1002"/>
                  </a:cubicBezTo>
                  <a:cubicBezTo>
                    <a:pt x="847" y="941"/>
                    <a:pt x="1641" y="229"/>
                    <a:pt x="98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51"/>
            <p:cNvSpPr/>
            <p:nvPr/>
          </p:nvSpPr>
          <p:spPr>
            <a:xfrm>
              <a:off x="3192450" y="4168050"/>
              <a:ext cx="52325" cy="69625"/>
            </a:xfrm>
            <a:custGeom>
              <a:avLst/>
              <a:gdLst/>
              <a:ahLst/>
              <a:cxnLst/>
              <a:rect l="l" t="t" r="r" b="b"/>
              <a:pathLst>
                <a:path w="2093" h="2785" extrusionOk="0">
                  <a:moveTo>
                    <a:pt x="1416" y="1"/>
                  </a:moveTo>
                  <a:cubicBezTo>
                    <a:pt x="1229" y="168"/>
                    <a:pt x="1043" y="332"/>
                    <a:pt x="855" y="498"/>
                  </a:cubicBezTo>
                  <a:cubicBezTo>
                    <a:pt x="591" y="731"/>
                    <a:pt x="333" y="966"/>
                    <a:pt x="59" y="1190"/>
                  </a:cubicBezTo>
                  <a:cubicBezTo>
                    <a:pt x="43" y="1206"/>
                    <a:pt x="21" y="1225"/>
                    <a:pt x="1" y="1241"/>
                  </a:cubicBezTo>
                  <a:cubicBezTo>
                    <a:pt x="168" y="1482"/>
                    <a:pt x="340" y="1722"/>
                    <a:pt x="486" y="1976"/>
                  </a:cubicBezTo>
                  <a:cubicBezTo>
                    <a:pt x="632" y="2226"/>
                    <a:pt x="753" y="2493"/>
                    <a:pt x="824" y="2784"/>
                  </a:cubicBezTo>
                  <a:cubicBezTo>
                    <a:pt x="884" y="2729"/>
                    <a:pt x="947" y="2675"/>
                    <a:pt x="990" y="2628"/>
                  </a:cubicBezTo>
                  <a:cubicBezTo>
                    <a:pt x="1297" y="2340"/>
                    <a:pt x="1597" y="2043"/>
                    <a:pt x="1900" y="1747"/>
                  </a:cubicBezTo>
                  <a:cubicBezTo>
                    <a:pt x="1963" y="1684"/>
                    <a:pt x="2028" y="1620"/>
                    <a:pt x="2092" y="1556"/>
                  </a:cubicBezTo>
                  <a:cubicBezTo>
                    <a:pt x="2040" y="1276"/>
                    <a:pt x="1982" y="992"/>
                    <a:pt x="1888" y="725"/>
                  </a:cubicBezTo>
                  <a:cubicBezTo>
                    <a:pt x="1824" y="558"/>
                    <a:pt x="1744" y="396"/>
                    <a:pt x="1640" y="249"/>
                  </a:cubicBezTo>
                  <a:cubicBezTo>
                    <a:pt x="1601" y="171"/>
                    <a:pt x="1502" y="88"/>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51"/>
            <p:cNvSpPr/>
            <p:nvPr/>
          </p:nvSpPr>
          <p:spPr>
            <a:xfrm>
              <a:off x="3257800" y="3826650"/>
              <a:ext cx="38375" cy="28675"/>
            </a:xfrm>
            <a:custGeom>
              <a:avLst/>
              <a:gdLst/>
              <a:ahLst/>
              <a:cxnLst/>
              <a:rect l="l" t="t" r="r" b="b"/>
              <a:pathLst>
                <a:path w="1535" h="1147" extrusionOk="0">
                  <a:moveTo>
                    <a:pt x="58" y="1"/>
                  </a:moveTo>
                  <a:cubicBezTo>
                    <a:pt x="58" y="30"/>
                    <a:pt x="55" y="55"/>
                    <a:pt x="52" y="77"/>
                  </a:cubicBezTo>
                  <a:cubicBezTo>
                    <a:pt x="39" y="313"/>
                    <a:pt x="0" y="1146"/>
                    <a:pt x="325" y="1146"/>
                  </a:cubicBezTo>
                  <a:cubicBezTo>
                    <a:pt x="349" y="1146"/>
                    <a:pt x="375" y="1142"/>
                    <a:pt x="404" y="1132"/>
                  </a:cubicBezTo>
                  <a:cubicBezTo>
                    <a:pt x="752" y="922"/>
                    <a:pt x="1130" y="676"/>
                    <a:pt x="1535" y="607"/>
                  </a:cubicBezTo>
                  <a:cubicBezTo>
                    <a:pt x="1382" y="505"/>
                    <a:pt x="1249" y="375"/>
                    <a:pt x="1147" y="224"/>
                  </a:cubicBezTo>
                  <a:cubicBezTo>
                    <a:pt x="1127" y="199"/>
                    <a:pt x="1109" y="164"/>
                    <a:pt x="1095" y="128"/>
                  </a:cubicBezTo>
                  <a:cubicBezTo>
                    <a:pt x="1054" y="126"/>
                    <a:pt x="1014" y="122"/>
                    <a:pt x="974" y="120"/>
                  </a:cubicBezTo>
                  <a:cubicBezTo>
                    <a:pt x="670" y="88"/>
                    <a:pt x="364" y="49"/>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51"/>
            <p:cNvSpPr/>
            <p:nvPr/>
          </p:nvSpPr>
          <p:spPr>
            <a:xfrm>
              <a:off x="3651825" y="3703725"/>
              <a:ext cx="27750" cy="22425"/>
            </a:xfrm>
            <a:custGeom>
              <a:avLst/>
              <a:gdLst/>
              <a:ahLst/>
              <a:cxnLst/>
              <a:rect l="l" t="t" r="r" b="b"/>
              <a:pathLst>
                <a:path w="1110" h="897" extrusionOk="0">
                  <a:moveTo>
                    <a:pt x="789" y="1"/>
                  </a:moveTo>
                  <a:cubicBezTo>
                    <a:pt x="749" y="1"/>
                    <a:pt x="709" y="4"/>
                    <a:pt x="674" y="6"/>
                  </a:cubicBezTo>
                  <a:cubicBezTo>
                    <a:pt x="432" y="33"/>
                    <a:pt x="208" y="127"/>
                    <a:pt x="1" y="250"/>
                  </a:cubicBezTo>
                  <a:cubicBezTo>
                    <a:pt x="122" y="441"/>
                    <a:pt x="192" y="674"/>
                    <a:pt x="227" y="897"/>
                  </a:cubicBezTo>
                  <a:cubicBezTo>
                    <a:pt x="252" y="885"/>
                    <a:pt x="275" y="877"/>
                    <a:pt x="301" y="868"/>
                  </a:cubicBezTo>
                  <a:cubicBezTo>
                    <a:pt x="440" y="811"/>
                    <a:pt x="603" y="751"/>
                    <a:pt x="747" y="667"/>
                  </a:cubicBezTo>
                  <a:cubicBezTo>
                    <a:pt x="931" y="562"/>
                    <a:pt x="1085" y="422"/>
                    <a:pt x="1110" y="199"/>
                  </a:cubicBezTo>
                  <a:cubicBezTo>
                    <a:pt x="1109" y="31"/>
                    <a:pt x="938" y="2"/>
                    <a:pt x="789"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51"/>
            <p:cNvSpPr/>
            <p:nvPr/>
          </p:nvSpPr>
          <p:spPr>
            <a:xfrm>
              <a:off x="3329850" y="3821625"/>
              <a:ext cx="60075" cy="51350"/>
            </a:xfrm>
            <a:custGeom>
              <a:avLst/>
              <a:gdLst/>
              <a:ahLst/>
              <a:cxnLst/>
              <a:rect l="l" t="t" r="r" b="b"/>
              <a:pathLst>
                <a:path w="2403" h="2054" extrusionOk="0">
                  <a:moveTo>
                    <a:pt x="2403" y="1"/>
                  </a:moveTo>
                  <a:lnTo>
                    <a:pt x="2403" y="1"/>
                  </a:lnTo>
                  <a:cubicBezTo>
                    <a:pt x="2032" y="94"/>
                    <a:pt x="1661" y="167"/>
                    <a:pt x="1291" y="222"/>
                  </a:cubicBezTo>
                  <a:cubicBezTo>
                    <a:pt x="1143" y="359"/>
                    <a:pt x="903" y="493"/>
                    <a:pt x="820" y="574"/>
                  </a:cubicBezTo>
                  <a:cubicBezTo>
                    <a:pt x="575" y="751"/>
                    <a:pt x="295" y="896"/>
                    <a:pt x="1" y="977"/>
                  </a:cubicBezTo>
                  <a:cubicBezTo>
                    <a:pt x="11" y="983"/>
                    <a:pt x="21" y="985"/>
                    <a:pt x="30" y="989"/>
                  </a:cubicBezTo>
                  <a:cubicBezTo>
                    <a:pt x="383" y="1158"/>
                    <a:pt x="696" y="1404"/>
                    <a:pt x="931" y="1715"/>
                  </a:cubicBezTo>
                  <a:cubicBezTo>
                    <a:pt x="1025" y="1820"/>
                    <a:pt x="1084" y="1968"/>
                    <a:pt x="1199" y="2050"/>
                  </a:cubicBezTo>
                  <a:cubicBezTo>
                    <a:pt x="1214" y="2052"/>
                    <a:pt x="1229" y="2053"/>
                    <a:pt x="1244" y="2053"/>
                  </a:cubicBezTo>
                  <a:cubicBezTo>
                    <a:pt x="1658" y="2053"/>
                    <a:pt x="2092" y="1199"/>
                    <a:pt x="2199" y="875"/>
                  </a:cubicBezTo>
                  <a:cubicBezTo>
                    <a:pt x="2293" y="587"/>
                    <a:pt x="2365" y="298"/>
                    <a:pt x="2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51"/>
            <p:cNvSpPr/>
            <p:nvPr/>
          </p:nvSpPr>
          <p:spPr>
            <a:xfrm>
              <a:off x="3118175" y="3459875"/>
              <a:ext cx="485600" cy="378400"/>
            </a:xfrm>
            <a:custGeom>
              <a:avLst/>
              <a:gdLst/>
              <a:ahLst/>
              <a:cxnLst/>
              <a:rect l="l" t="t" r="r" b="b"/>
              <a:pathLst>
                <a:path w="19424" h="15136" extrusionOk="0">
                  <a:moveTo>
                    <a:pt x="18123" y="9165"/>
                  </a:moveTo>
                  <a:cubicBezTo>
                    <a:pt x="18192" y="9165"/>
                    <a:pt x="18261" y="9173"/>
                    <a:pt x="18332" y="9191"/>
                  </a:cubicBezTo>
                  <a:cubicBezTo>
                    <a:pt x="18412" y="9199"/>
                    <a:pt x="18514" y="9298"/>
                    <a:pt x="18420" y="9364"/>
                  </a:cubicBezTo>
                  <a:cubicBezTo>
                    <a:pt x="18040" y="9450"/>
                    <a:pt x="17719" y="9669"/>
                    <a:pt x="17392" y="9873"/>
                  </a:cubicBezTo>
                  <a:cubicBezTo>
                    <a:pt x="17598" y="10061"/>
                    <a:pt x="17747" y="10358"/>
                    <a:pt x="17606" y="10625"/>
                  </a:cubicBezTo>
                  <a:cubicBezTo>
                    <a:pt x="17541" y="10772"/>
                    <a:pt x="17380" y="11008"/>
                    <a:pt x="17211" y="11008"/>
                  </a:cubicBezTo>
                  <a:cubicBezTo>
                    <a:pt x="17162" y="11008"/>
                    <a:pt x="17113" y="10988"/>
                    <a:pt x="17065" y="10942"/>
                  </a:cubicBezTo>
                  <a:cubicBezTo>
                    <a:pt x="16931" y="10734"/>
                    <a:pt x="17227" y="10591"/>
                    <a:pt x="17322" y="10440"/>
                  </a:cubicBezTo>
                  <a:cubicBezTo>
                    <a:pt x="17428" y="10316"/>
                    <a:pt x="17384" y="10113"/>
                    <a:pt x="17222" y="10065"/>
                  </a:cubicBezTo>
                  <a:cubicBezTo>
                    <a:pt x="16896" y="10042"/>
                    <a:pt x="16836" y="9743"/>
                    <a:pt x="17107" y="9574"/>
                  </a:cubicBezTo>
                  <a:cubicBezTo>
                    <a:pt x="17413" y="9390"/>
                    <a:pt x="17757" y="9165"/>
                    <a:pt x="18123" y="9165"/>
                  </a:cubicBezTo>
                  <a:close/>
                  <a:moveTo>
                    <a:pt x="3380" y="0"/>
                  </a:moveTo>
                  <a:cubicBezTo>
                    <a:pt x="3373" y="8"/>
                    <a:pt x="3365" y="15"/>
                    <a:pt x="3360" y="19"/>
                  </a:cubicBezTo>
                  <a:cubicBezTo>
                    <a:pt x="2073" y="1326"/>
                    <a:pt x="1643" y="3237"/>
                    <a:pt x="1482" y="5004"/>
                  </a:cubicBezTo>
                  <a:cubicBezTo>
                    <a:pt x="1433" y="5726"/>
                    <a:pt x="1446" y="6449"/>
                    <a:pt x="1493" y="7171"/>
                  </a:cubicBezTo>
                  <a:cubicBezTo>
                    <a:pt x="1493" y="7213"/>
                    <a:pt x="1484" y="7246"/>
                    <a:pt x="1465" y="7276"/>
                  </a:cubicBezTo>
                  <a:cubicBezTo>
                    <a:pt x="1477" y="7292"/>
                    <a:pt x="1485" y="7312"/>
                    <a:pt x="1494" y="7332"/>
                  </a:cubicBezTo>
                  <a:cubicBezTo>
                    <a:pt x="1513" y="7520"/>
                    <a:pt x="1325" y="7646"/>
                    <a:pt x="1227" y="7783"/>
                  </a:cubicBezTo>
                  <a:cubicBezTo>
                    <a:pt x="959" y="8082"/>
                    <a:pt x="746" y="8428"/>
                    <a:pt x="615" y="8803"/>
                  </a:cubicBezTo>
                  <a:cubicBezTo>
                    <a:pt x="0" y="10440"/>
                    <a:pt x="822" y="11963"/>
                    <a:pt x="2105" y="12920"/>
                  </a:cubicBezTo>
                  <a:cubicBezTo>
                    <a:pt x="2583" y="13277"/>
                    <a:pt x="3125" y="13558"/>
                    <a:pt x="3683" y="13733"/>
                  </a:cubicBezTo>
                  <a:cubicBezTo>
                    <a:pt x="4823" y="14146"/>
                    <a:pt x="5980" y="14254"/>
                    <a:pt x="7153" y="14491"/>
                  </a:cubicBezTo>
                  <a:cubicBezTo>
                    <a:pt x="7284" y="14506"/>
                    <a:pt x="7496" y="14611"/>
                    <a:pt x="7328" y="14749"/>
                  </a:cubicBezTo>
                  <a:cubicBezTo>
                    <a:pt x="7270" y="14774"/>
                    <a:pt x="7207" y="14786"/>
                    <a:pt x="7147" y="14796"/>
                  </a:cubicBezTo>
                  <a:cubicBezTo>
                    <a:pt x="7166" y="14812"/>
                    <a:pt x="7184" y="14829"/>
                    <a:pt x="7203" y="14844"/>
                  </a:cubicBezTo>
                  <a:cubicBezTo>
                    <a:pt x="7394" y="15016"/>
                    <a:pt x="7640" y="15119"/>
                    <a:pt x="7895" y="15132"/>
                  </a:cubicBezTo>
                  <a:cubicBezTo>
                    <a:pt x="7927" y="15135"/>
                    <a:pt x="7958" y="15136"/>
                    <a:pt x="7990" y="15136"/>
                  </a:cubicBezTo>
                  <a:cubicBezTo>
                    <a:pt x="8359" y="15136"/>
                    <a:pt x="8739" y="14991"/>
                    <a:pt x="9033" y="14786"/>
                  </a:cubicBezTo>
                  <a:cubicBezTo>
                    <a:pt x="9061" y="14768"/>
                    <a:pt x="9084" y="14749"/>
                    <a:pt x="9109" y="14732"/>
                  </a:cubicBezTo>
                  <a:cubicBezTo>
                    <a:pt x="8169" y="14509"/>
                    <a:pt x="10472" y="14159"/>
                    <a:pt x="10674" y="14070"/>
                  </a:cubicBezTo>
                  <a:cubicBezTo>
                    <a:pt x="12401" y="13649"/>
                    <a:pt x="13988" y="12820"/>
                    <a:pt x="15372" y="11718"/>
                  </a:cubicBezTo>
                  <a:cubicBezTo>
                    <a:pt x="15459" y="11655"/>
                    <a:pt x="15549" y="11570"/>
                    <a:pt x="15663" y="11570"/>
                  </a:cubicBezTo>
                  <a:cubicBezTo>
                    <a:pt x="15673" y="11570"/>
                    <a:pt x="15682" y="11571"/>
                    <a:pt x="15692" y="11572"/>
                  </a:cubicBezTo>
                  <a:cubicBezTo>
                    <a:pt x="15759" y="11584"/>
                    <a:pt x="15796" y="11617"/>
                    <a:pt x="15813" y="11661"/>
                  </a:cubicBezTo>
                  <a:cubicBezTo>
                    <a:pt x="16128" y="11773"/>
                    <a:pt x="16452" y="11834"/>
                    <a:pt x="16772" y="11834"/>
                  </a:cubicBezTo>
                  <a:cubicBezTo>
                    <a:pt x="17240" y="11834"/>
                    <a:pt x="17700" y="11704"/>
                    <a:pt x="18111" y="11418"/>
                  </a:cubicBezTo>
                  <a:cubicBezTo>
                    <a:pt x="19424" y="10546"/>
                    <a:pt x="19303" y="8644"/>
                    <a:pt x="17923" y="8644"/>
                  </a:cubicBezTo>
                  <a:cubicBezTo>
                    <a:pt x="17690" y="8644"/>
                    <a:pt x="17420" y="8698"/>
                    <a:pt x="17115" y="8822"/>
                  </a:cubicBezTo>
                  <a:cubicBezTo>
                    <a:pt x="17084" y="8838"/>
                    <a:pt x="17049" y="8846"/>
                    <a:pt x="17016" y="8846"/>
                  </a:cubicBezTo>
                  <a:cubicBezTo>
                    <a:pt x="17002" y="8846"/>
                    <a:pt x="16989" y="8845"/>
                    <a:pt x="16976" y="8842"/>
                  </a:cubicBezTo>
                  <a:cubicBezTo>
                    <a:pt x="16672" y="9301"/>
                    <a:pt x="16277" y="9704"/>
                    <a:pt x="15715" y="9746"/>
                  </a:cubicBezTo>
                  <a:cubicBezTo>
                    <a:pt x="15712" y="9746"/>
                    <a:pt x="15708" y="9746"/>
                    <a:pt x="15705" y="9746"/>
                  </a:cubicBezTo>
                  <a:cubicBezTo>
                    <a:pt x="15226" y="9746"/>
                    <a:pt x="15054" y="9266"/>
                    <a:pt x="15249" y="8874"/>
                  </a:cubicBezTo>
                  <a:lnTo>
                    <a:pt x="15249" y="8874"/>
                  </a:lnTo>
                  <a:cubicBezTo>
                    <a:pt x="15076" y="8936"/>
                    <a:pt x="14928" y="8963"/>
                    <a:pt x="14802" y="8963"/>
                  </a:cubicBezTo>
                  <a:cubicBezTo>
                    <a:pt x="14028" y="8963"/>
                    <a:pt x="14095" y="7915"/>
                    <a:pt x="14375" y="7225"/>
                  </a:cubicBezTo>
                  <a:cubicBezTo>
                    <a:pt x="14601" y="6500"/>
                    <a:pt x="15111" y="5920"/>
                    <a:pt x="15597" y="5369"/>
                  </a:cubicBezTo>
                  <a:cubicBezTo>
                    <a:pt x="14624" y="4987"/>
                    <a:pt x="13873" y="4409"/>
                    <a:pt x="13508" y="3516"/>
                  </a:cubicBezTo>
                  <a:cubicBezTo>
                    <a:pt x="13506" y="3530"/>
                    <a:pt x="13502" y="3542"/>
                    <a:pt x="13499" y="3555"/>
                  </a:cubicBezTo>
                  <a:cubicBezTo>
                    <a:pt x="13430" y="3841"/>
                    <a:pt x="13238" y="4071"/>
                    <a:pt x="12992" y="4149"/>
                  </a:cubicBezTo>
                  <a:cubicBezTo>
                    <a:pt x="12935" y="4167"/>
                    <a:pt x="12874" y="4177"/>
                    <a:pt x="12812" y="4177"/>
                  </a:cubicBezTo>
                  <a:cubicBezTo>
                    <a:pt x="12705" y="4177"/>
                    <a:pt x="12593" y="4149"/>
                    <a:pt x="12481" y="4085"/>
                  </a:cubicBezTo>
                  <a:cubicBezTo>
                    <a:pt x="11673" y="3690"/>
                    <a:pt x="11145" y="2928"/>
                    <a:pt x="10798" y="2119"/>
                  </a:cubicBezTo>
                  <a:lnTo>
                    <a:pt x="10798" y="2119"/>
                  </a:lnTo>
                  <a:cubicBezTo>
                    <a:pt x="10940" y="2880"/>
                    <a:pt x="10607" y="3865"/>
                    <a:pt x="9773" y="3865"/>
                  </a:cubicBezTo>
                  <a:cubicBezTo>
                    <a:pt x="9696" y="3865"/>
                    <a:pt x="9614" y="3857"/>
                    <a:pt x="9529" y="3839"/>
                  </a:cubicBezTo>
                  <a:cubicBezTo>
                    <a:pt x="9086" y="3753"/>
                    <a:pt x="8727" y="3486"/>
                    <a:pt x="8431" y="3156"/>
                  </a:cubicBezTo>
                  <a:cubicBezTo>
                    <a:pt x="8233" y="3573"/>
                    <a:pt x="7893" y="3939"/>
                    <a:pt x="7434" y="3939"/>
                  </a:cubicBezTo>
                  <a:cubicBezTo>
                    <a:pt x="7352" y="3939"/>
                    <a:pt x="7265" y="3927"/>
                    <a:pt x="7175" y="3902"/>
                  </a:cubicBezTo>
                  <a:cubicBezTo>
                    <a:pt x="6678" y="3728"/>
                    <a:pt x="6286" y="3291"/>
                    <a:pt x="6002" y="2772"/>
                  </a:cubicBezTo>
                  <a:lnTo>
                    <a:pt x="6002" y="2772"/>
                  </a:lnTo>
                  <a:cubicBezTo>
                    <a:pt x="6016" y="3189"/>
                    <a:pt x="6003" y="3610"/>
                    <a:pt x="5767" y="3963"/>
                  </a:cubicBezTo>
                  <a:cubicBezTo>
                    <a:pt x="5666" y="4109"/>
                    <a:pt x="5504" y="4178"/>
                    <a:pt x="5339" y="4178"/>
                  </a:cubicBezTo>
                  <a:cubicBezTo>
                    <a:pt x="5196" y="4178"/>
                    <a:pt x="5050" y="4126"/>
                    <a:pt x="4939" y="4027"/>
                  </a:cubicBezTo>
                  <a:cubicBezTo>
                    <a:pt x="4023" y="3170"/>
                    <a:pt x="3518" y="1255"/>
                    <a:pt x="338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51"/>
            <p:cNvSpPr/>
            <p:nvPr/>
          </p:nvSpPr>
          <p:spPr>
            <a:xfrm>
              <a:off x="3235025" y="4125475"/>
              <a:ext cx="70450" cy="76350"/>
            </a:xfrm>
            <a:custGeom>
              <a:avLst/>
              <a:gdLst/>
              <a:ahLst/>
              <a:cxnLst/>
              <a:rect l="l" t="t" r="r" b="b"/>
              <a:pathLst>
                <a:path w="2818" h="3054" extrusionOk="0">
                  <a:moveTo>
                    <a:pt x="1698" y="0"/>
                  </a:moveTo>
                  <a:cubicBezTo>
                    <a:pt x="1115" y="461"/>
                    <a:pt x="557" y="949"/>
                    <a:pt x="0" y="1443"/>
                  </a:cubicBezTo>
                  <a:cubicBezTo>
                    <a:pt x="201" y="1606"/>
                    <a:pt x="373" y="1946"/>
                    <a:pt x="459" y="2173"/>
                  </a:cubicBezTo>
                  <a:cubicBezTo>
                    <a:pt x="478" y="2226"/>
                    <a:pt x="493" y="2274"/>
                    <a:pt x="503" y="2310"/>
                  </a:cubicBezTo>
                  <a:cubicBezTo>
                    <a:pt x="539" y="2361"/>
                    <a:pt x="593" y="2740"/>
                    <a:pt x="602" y="3053"/>
                  </a:cubicBezTo>
                  <a:cubicBezTo>
                    <a:pt x="1082" y="2580"/>
                    <a:pt x="1564" y="2112"/>
                    <a:pt x="2042" y="1638"/>
                  </a:cubicBezTo>
                  <a:cubicBezTo>
                    <a:pt x="2252" y="1436"/>
                    <a:pt x="2460" y="1237"/>
                    <a:pt x="2669" y="1036"/>
                  </a:cubicBezTo>
                  <a:cubicBezTo>
                    <a:pt x="2721" y="993"/>
                    <a:pt x="2769" y="942"/>
                    <a:pt x="2817" y="891"/>
                  </a:cubicBezTo>
                  <a:cubicBezTo>
                    <a:pt x="2648" y="764"/>
                    <a:pt x="2479" y="634"/>
                    <a:pt x="2307" y="503"/>
                  </a:cubicBezTo>
                  <a:cubicBezTo>
                    <a:pt x="2118" y="353"/>
                    <a:pt x="1928" y="200"/>
                    <a:pt x="1746" y="44"/>
                  </a:cubicBezTo>
                  <a:cubicBezTo>
                    <a:pt x="1727" y="29"/>
                    <a:pt x="1713" y="15"/>
                    <a:pt x="169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51"/>
            <p:cNvSpPr/>
            <p:nvPr/>
          </p:nvSpPr>
          <p:spPr>
            <a:xfrm>
              <a:off x="3097950" y="4139700"/>
              <a:ext cx="56025" cy="41925"/>
            </a:xfrm>
            <a:custGeom>
              <a:avLst/>
              <a:gdLst/>
              <a:ahLst/>
              <a:cxnLst/>
              <a:rect l="l" t="t" r="r" b="b"/>
              <a:pathLst>
                <a:path w="2241" h="1677" extrusionOk="0">
                  <a:moveTo>
                    <a:pt x="534" y="0"/>
                  </a:moveTo>
                  <a:cubicBezTo>
                    <a:pt x="212" y="0"/>
                    <a:pt x="0" y="199"/>
                    <a:pt x="50" y="714"/>
                  </a:cubicBezTo>
                  <a:cubicBezTo>
                    <a:pt x="169" y="617"/>
                    <a:pt x="295" y="575"/>
                    <a:pt x="423" y="575"/>
                  </a:cubicBezTo>
                  <a:cubicBezTo>
                    <a:pt x="919" y="575"/>
                    <a:pt x="1457" y="1197"/>
                    <a:pt x="1796" y="1677"/>
                  </a:cubicBezTo>
                  <a:cubicBezTo>
                    <a:pt x="1828" y="1654"/>
                    <a:pt x="1859" y="1635"/>
                    <a:pt x="1883" y="1619"/>
                  </a:cubicBezTo>
                  <a:cubicBezTo>
                    <a:pt x="2054" y="1508"/>
                    <a:pt x="2156" y="1317"/>
                    <a:pt x="2211" y="1129"/>
                  </a:cubicBezTo>
                  <a:cubicBezTo>
                    <a:pt x="2227" y="1078"/>
                    <a:pt x="2236" y="1025"/>
                    <a:pt x="2240" y="972"/>
                  </a:cubicBezTo>
                  <a:cubicBezTo>
                    <a:pt x="1771" y="461"/>
                    <a:pt x="1025"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51"/>
            <p:cNvSpPr/>
            <p:nvPr/>
          </p:nvSpPr>
          <p:spPr>
            <a:xfrm>
              <a:off x="3101725" y="4164000"/>
              <a:ext cx="27550" cy="24550"/>
            </a:xfrm>
            <a:custGeom>
              <a:avLst/>
              <a:gdLst/>
              <a:ahLst/>
              <a:cxnLst/>
              <a:rect l="l" t="t" r="r" b="b"/>
              <a:pathLst>
                <a:path w="1102" h="982" extrusionOk="0">
                  <a:moveTo>
                    <a:pt x="254" y="1"/>
                  </a:moveTo>
                  <a:cubicBezTo>
                    <a:pt x="144" y="1"/>
                    <a:pt x="31" y="59"/>
                    <a:pt x="17" y="174"/>
                  </a:cubicBezTo>
                  <a:cubicBezTo>
                    <a:pt x="10" y="189"/>
                    <a:pt x="7" y="202"/>
                    <a:pt x="1" y="218"/>
                  </a:cubicBezTo>
                  <a:cubicBezTo>
                    <a:pt x="17" y="276"/>
                    <a:pt x="36" y="333"/>
                    <a:pt x="56" y="393"/>
                  </a:cubicBezTo>
                  <a:cubicBezTo>
                    <a:pt x="136" y="601"/>
                    <a:pt x="238" y="797"/>
                    <a:pt x="355" y="982"/>
                  </a:cubicBezTo>
                  <a:cubicBezTo>
                    <a:pt x="459" y="899"/>
                    <a:pt x="709" y="789"/>
                    <a:pt x="750" y="765"/>
                  </a:cubicBezTo>
                  <a:cubicBezTo>
                    <a:pt x="865" y="717"/>
                    <a:pt x="983" y="666"/>
                    <a:pt x="1101" y="622"/>
                  </a:cubicBezTo>
                  <a:cubicBezTo>
                    <a:pt x="897" y="348"/>
                    <a:pt x="663" y="86"/>
                    <a:pt x="322" y="8"/>
                  </a:cubicBezTo>
                  <a:cubicBezTo>
                    <a:pt x="300" y="3"/>
                    <a:pt x="277" y="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51"/>
            <p:cNvSpPr/>
            <p:nvPr/>
          </p:nvSpPr>
          <p:spPr>
            <a:xfrm>
              <a:off x="3115650" y="3987450"/>
              <a:ext cx="322625" cy="177175"/>
            </a:xfrm>
            <a:custGeom>
              <a:avLst/>
              <a:gdLst/>
              <a:ahLst/>
              <a:cxnLst/>
              <a:rect l="l" t="t" r="r" b="b"/>
              <a:pathLst>
                <a:path w="12905" h="7087" extrusionOk="0">
                  <a:moveTo>
                    <a:pt x="2977" y="0"/>
                  </a:moveTo>
                  <a:cubicBezTo>
                    <a:pt x="1987" y="419"/>
                    <a:pt x="983" y="809"/>
                    <a:pt x="1" y="1244"/>
                  </a:cubicBezTo>
                  <a:cubicBezTo>
                    <a:pt x="1684" y="1640"/>
                    <a:pt x="3386" y="1945"/>
                    <a:pt x="5102" y="2152"/>
                  </a:cubicBezTo>
                  <a:cubicBezTo>
                    <a:pt x="5043" y="2089"/>
                    <a:pt x="5007" y="2026"/>
                    <a:pt x="4998" y="1977"/>
                  </a:cubicBezTo>
                  <a:cubicBezTo>
                    <a:pt x="5008" y="1892"/>
                    <a:pt x="5054" y="1863"/>
                    <a:pt x="5114" y="1863"/>
                  </a:cubicBezTo>
                  <a:cubicBezTo>
                    <a:pt x="5209" y="1863"/>
                    <a:pt x="5338" y="1938"/>
                    <a:pt x="5406" y="1980"/>
                  </a:cubicBezTo>
                  <a:cubicBezTo>
                    <a:pt x="5419" y="1985"/>
                    <a:pt x="5428" y="1993"/>
                    <a:pt x="5440" y="2000"/>
                  </a:cubicBezTo>
                  <a:cubicBezTo>
                    <a:pt x="5606" y="2070"/>
                    <a:pt x="5766" y="2153"/>
                    <a:pt x="5922" y="2242"/>
                  </a:cubicBezTo>
                  <a:cubicBezTo>
                    <a:pt x="5922" y="2243"/>
                    <a:pt x="5922" y="2243"/>
                    <a:pt x="5924" y="2243"/>
                  </a:cubicBezTo>
                  <a:cubicBezTo>
                    <a:pt x="6190" y="2398"/>
                    <a:pt x="6445" y="2576"/>
                    <a:pt x="6693" y="2755"/>
                  </a:cubicBezTo>
                  <a:cubicBezTo>
                    <a:pt x="6762" y="2806"/>
                    <a:pt x="6833" y="2860"/>
                    <a:pt x="6902" y="2911"/>
                  </a:cubicBezTo>
                  <a:cubicBezTo>
                    <a:pt x="7031" y="3045"/>
                    <a:pt x="6915" y="3253"/>
                    <a:pt x="6756" y="3268"/>
                  </a:cubicBezTo>
                  <a:cubicBezTo>
                    <a:pt x="6603" y="3425"/>
                    <a:pt x="6432" y="3561"/>
                    <a:pt x="6266" y="3705"/>
                  </a:cubicBezTo>
                  <a:cubicBezTo>
                    <a:pt x="5877" y="4043"/>
                    <a:pt x="5483" y="4386"/>
                    <a:pt x="5109" y="4741"/>
                  </a:cubicBezTo>
                  <a:cubicBezTo>
                    <a:pt x="5291" y="5021"/>
                    <a:pt x="5516" y="5276"/>
                    <a:pt x="5714" y="5546"/>
                  </a:cubicBezTo>
                  <a:cubicBezTo>
                    <a:pt x="5717" y="5552"/>
                    <a:pt x="5721" y="5558"/>
                    <a:pt x="5724" y="5563"/>
                  </a:cubicBezTo>
                  <a:cubicBezTo>
                    <a:pt x="5894" y="5422"/>
                    <a:pt x="6063" y="5301"/>
                    <a:pt x="6214" y="5216"/>
                  </a:cubicBezTo>
                  <a:cubicBezTo>
                    <a:pt x="5996" y="5101"/>
                    <a:pt x="5775" y="4991"/>
                    <a:pt x="5550" y="4889"/>
                  </a:cubicBezTo>
                  <a:cubicBezTo>
                    <a:pt x="5378" y="4824"/>
                    <a:pt x="5102" y="4644"/>
                    <a:pt x="5411" y="4644"/>
                  </a:cubicBezTo>
                  <a:cubicBezTo>
                    <a:pt x="5431" y="4644"/>
                    <a:pt x="5454" y="4645"/>
                    <a:pt x="5479" y="4647"/>
                  </a:cubicBezTo>
                  <a:cubicBezTo>
                    <a:pt x="6227" y="4771"/>
                    <a:pt x="6915" y="5131"/>
                    <a:pt x="7543" y="5544"/>
                  </a:cubicBezTo>
                  <a:cubicBezTo>
                    <a:pt x="7554" y="5552"/>
                    <a:pt x="7568" y="5560"/>
                    <a:pt x="7578" y="5568"/>
                  </a:cubicBezTo>
                  <a:cubicBezTo>
                    <a:pt x="7842" y="5748"/>
                    <a:pt x="8085" y="5960"/>
                    <a:pt x="8318" y="6178"/>
                  </a:cubicBezTo>
                  <a:cubicBezTo>
                    <a:pt x="8435" y="6282"/>
                    <a:pt x="8624" y="6425"/>
                    <a:pt x="8487" y="6586"/>
                  </a:cubicBezTo>
                  <a:cubicBezTo>
                    <a:pt x="8450" y="6629"/>
                    <a:pt x="8399" y="6649"/>
                    <a:pt x="8348" y="6649"/>
                  </a:cubicBezTo>
                  <a:cubicBezTo>
                    <a:pt x="8304" y="6649"/>
                    <a:pt x="8259" y="6634"/>
                    <a:pt x="8222" y="6605"/>
                  </a:cubicBezTo>
                  <a:cubicBezTo>
                    <a:pt x="8178" y="6565"/>
                    <a:pt x="8134" y="6530"/>
                    <a:pt x="8091" y="6493"/>
                  </a:cubicBezTo>
                  <a:cubicBezTo>
                    <a:pt x="8021" y="6594"/>
                    <a:pt x="7917" y="6688"/>
                    <a:pt x="7824" y="6776"/>
                  </a:cubicBezTo>
                  <a:cubicBezTo>
                    <a:pt x="8149" y="6894"/>
                    <a:pt x="8481" y="7028"/>
                    <a:pt x="8805" y="7086"/>
                  </a:cubicBezTo>
                  <a:cubicBezTo>
                    <a:pt x="9537" y="6190"/>
                    <a:pt x="10271" y="5298"/>
                    <a:pt x="11001" y="4400"/>
                  </a:cubicBezTo>
                  <a:cubicBezTo>
                    <a:pt x="11626" y="3561"/>
                    <a:pt x="12475" y="2812"/>
                    <a:pt x="12798" y="1792"/>
                  </a:cubicBezTo>
                  <a:cubicBezTo>
                    <a:pt x="12905" y="1427"/>
                    <a:pt x="12769" y="1069"/>
                    <a:pt x="12695" y="715"/>
                  </a:cubicBezTo>
                  <a:cubicBezTo>
                    <a:pt x="12157" y="938"/>
                    <a:pt x="11597" y="1111"/>
                    <a:pt x="11029" y="1230"/>
                  </a:cubicBezTo>
                  <a:cubicBezTo>
                    <a:pt x="10347" y="1380"/>
                    <a:pt x="9647" y="1452"/>
                    <a:pt x="8947" y="1452"/>
                  </a:cubicBezTo>
                  <a:cubicBezTo>
                    <a:pt x="8842" y="1452"/>
                    <a:pt x="8738" y="1451"/>
                    <a:pt x="8633" y="1448"/>
                  </a:cubicBezTo>
                  <a:cubicBezTo>
                    <a:pt x="6700" y="1398"/>
                    <a:pt x="4552" y="121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51"/>
            <p:cNvSpPr/>
            <p:nvPr/>
          </p:nvSpPr>
          <p:spPr>
            <a:xfrm>
              <a:off x="3126300" y="4204750"/>
              <a:ext cx="39150" cy="25150"/>
            </a:xfrm>
            <a:custGeom>
              <a:avLst/>
              <a:gdLst/>
              <a:ahLst/>
              <a:cxnLst/>
              <a:rect l="l" t="t" r="r" b="b"/>
              <a:pathLst>
                <a:path w="1566" h="1006" extrusionOk="0">
                  <a:moveTo>
                    <a:pt x="760" y="0"/>
                  </a:moveTo>
                  <a:cubicBezTo>
                    <a:pt x="556" y="72"/>
                    <a:pt x="219" y="155"/>
                    <a:pt x="0" y="197"/>
                  </a:cubicBezTo>
                  <a:cubicBezTo>
                    <a:pt x="24" y="223"/>
                    <a:pt x="44" y="250"/>
                    <a:pt x="67" y="276"/>
                  </a:cubicBezTo>
                  <a:cubicBezTo>
                    <a:pt x="283" y="519"/>
                    <a:pt x="483" y="799"/>
                    <a:pt x="746" y="990"/>
                  </a:cubicBezTo>
                  <a:cubicBezTo>
                    <a:pt x="755" y="988"/>
                    <a:pt x="764" y="988"/>
                    <a:pt x="773" y="988"/>
                  </a:cubicBezTo>
                  <a:cubicBezTo>
                    <a:pt x="798" y="988"/>
                    <a:pt x="823" y="994"/>
                    <a:pt x="847" y="1006"/>
                  </a:cubicBezTo>
                  <a:cubicBezTo>
                    <a:pt x="968" y="986"/>
                    <a:pt x="1106" y="977"/>
                    <a:pt x="1147" y="962"/>
                  </a:cubicBezTo>
                  <a:cubicBezTo>
                    <a:pt x="1286" y="942"/>
                    <a:pt x="1424" y="920"/>
                    <a:pt x="1565" y="898"/>
                  </a:cubicBezTo>
                  <a:cubicBezTo>
                    <a:pt x="1503" y="844"/>
                    <a:pt x="1437" y="793"/>
                    <a:pt x="1372" y="742"/>
                  </a:cubicBezTo>
                  <a:cubicBezTo>
                    <a:pt x="1188" y="668"/>
                    <a:pt x="1055" y="532"/>
                    <a:pt x="965" y="355"/>
                  </a:cubicBezTo>
                  <a:cubicBezTo>
                    <a:pt x="897" y="235"/>
                    <a:pt x="830" y="118"/>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51"/>
            <p:cNvSpPr/>
            <p:nvPr/>
          </p:nvSpPr>
          <p:spPr>
            <a:xfrm>
              <a:off x="3111500" y="4181400"/>
              <a:ext cx="32500" cy="25675"/>
            </a:xfrm>
            <a:custGeom>
              <a:avLst/>
              <a:gdLst/>
              <a:ahLst/>
              <a:cxnLst/>
              <a:rect l="l" t="t" r="r" b="b"/>
              <a:pathLst>
                <a:path w="1300" h="1027" extrusionOk="0">
                  <a:moveTo>
                    <a:pt x="766" y="0"/>
                  </a:moveTo>
                  <a:cubicBezTo>
                    <a:pt x="715" y="24"/>
                    <a:pt x="665" y="44"/>
                    <a:pt x="616" y="67"/>
                  </a:cubicBezTo>
                  <a:cubicBezTo>
                    <a:pt x="406" y="146"/>
                    <a:pt x="207" y="273"/>
                    <a:pt x="1" y="350"/>
                  </a:cubicBezTo>
                  <a:cubicBezTo>
                    <a:pt x="154" y="585"/>
                    <a:pt x="326" y="809"/>
                    <a:pt x="503" y="1026"/>
                  </a:cubicBezTo>
                  <a:cubicBezTo>
                    <a:pt x="707" y="949"/>
                    <a:pt x="1072" y="880"/>
                    <a:pt x="1299" y="844"/>
                  </a:cubicBezTo>
                  <a:cubicBezTo>
                    <a:pt x="1149" y="583"/>
                    <a:pt x="1000" y="330"/>
                    <a:pt x="828" y="89"/>
                  </a:cubicBezTo>
                  <a:cubicBezTo>
                    <a:pt x="809" y="60"/>
                    <a:pt x="785" y="29"/>
                    <a:pt x="7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51"/>
            <p:cNvSpPr/>
            <p:nvPr/>
          </p:nvSpPr>
          <p:spPr>
            <a:xfrm>
              <a:off x="3165050" y="4251600"/>
              <a:ext cx="22325" cy="22775"/>
            </a:xfrm>
            <a:custGeom>
              <a:avLst/>
              <a:gdLst/>
              <a:ahLst/>
              <a:cxnLst/>
              <a:rect l="l" t="t" r="r" b="b"/>
              <a:pathLst>
                <a:path w="893" h="911" extrusionOk="0">
                  <a:moveTo>
                    <a:pt x="705" y="1"/>
                  </a:moveTo>
                  <a:cubicBezTo>
                    <a:pt x="689" y="72"/>
                    <a:pt x="262" y="173"/>
                    <a:pt x="1" y="210"/>
                  </a:cubicBezTo>
                  <a:cubicBezTo>
                    <a:pt x="205" y="537"/>
                    <a:pt x="453" y="830"/>
                    <a:pt x="792" y="910"/>
                  </a:cubicBezTo>
                  <a:cubicBezTo>
                    <a:pt x="893" y="751"/>
                    <a:pt x="833" y="498"/>
                    <a:pt x="798" y="326"/>
                  </a:cubicBezTo>
                  <a:cubicBezTo>
                    <a:pt x="776" y="215"/>
                    <a:pt x="741" y="108"/>
                    <a:pt x="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51"/>
            <p:cNvSpPr/>
            <p:nvPr/>
          </p:nvSpPr>
          <p:spPr>
            <a:xfrm>
              <a:off x="3151325" y="4229275"/>
              <a:ext cx="31150" cy="25375"/>
            </a:xfrm>
            <a:custGeom>
              <a:avLst/>
              <a:gdLst/>
              <a:ahLst/>
              <a:cxnLst/>
              <a:rect l="l" t="t" r="r" b="b"/>
              <a:pathLst>
                <a:path w="1246" h="1015" extrusionOk="0">
                  <a:moveTo>
                    <a:pt x="652" y="0"/>
                  </a:moveTo>
                  <a:cubicBezTo>
                    <a:pt x="540" y="67"/>
                    <a:pt x="239" y="134"/>
                    <a:pt x="0" y="162"/>
                  </a:cubicBezTo>
                  <a:cubicBezTo>
                    <a:pt x="151" y="351"/>
                    <a:pt x="304" y="690"/>
                    <a:pt x="493" y="1015"/>
                  </a:cubicBezTo>
                  <a:cubicBezTo>
                    <a:pt x="735" y="978"/>
                    <a:pt x="974" y="918"/>
                    <a:pt x="1210" y="857"/>
                  </a:cubicBezTo>
                  <a:cubicBezTo>
                    <a:pt x="1229" y="863"/>
                    <a:pt x="1238" y="867"/>
                    <a:pt x="1245" y="875"/>
                  </a:cubicBezTo>
                  <a:cubicBezTo>
                    <a:pt x="1118" y="541"/>
                    <a:pt x="910" y="245"/>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51"/>
            <p:cNvSpPr/>
            <p:nvPr/>
          </p:nvSpPr>
          <p:spPr>
            <a:xfrm>
              <a:off x="3100400" y="3734550"/>
              <a:ext cx="529825" cy="279375"/>
            </a:xfrm>
            <a:custGeom>
              <a:avLst/>
              <a:gdLst/>
              <a:ahLst/>
              <a:cxnLst/>
              <a:rect l="l" t="t" r="r" b="b"/>
              <a:pathLst>
                <a:path w="21193" h="11175" extrusionOk="0">
                  <a:moveTo>
                    <a:pt x="20131" y="1"/>
                  </a:moveTo>
                  <a:cubicBezTo>
                    <a:pt x="19998" y="1"/>
                    <a:pt x="19872" y="61"/>
                    <a:pt x="19760" y="124"/>
                  </a:cubicBezTo>
                  <a:cubicBezTo>
                    <a:pt x="19260" y="835"/>
                    <a:pt x="18387" y="1270"/>
                    <a:pt x="17519" y="1270"/>
                  </a:cubicBezTo>
                  <a:cubicBezTo>
                    <a:pt x="17469" y="1270"/>
                    <a:pt x="17418" y="1269"/>
                    <a:pt x="17368" y="1266"/>
                  </a:cubicBezTo>
                  <a:cubicBezTo>
                    <a:pt x="17192" y="1254"/>
                    <a:pt x="17023" y="1215"/>
                    <a:pt x="16852" y="1171"/>
                  </a:cubicBezTo>
                  <a:cubicBezTo>
                    <a:pt x="16434" y="1325"/>
                    <a:pt x="16011" y="1484"/>
                    <a:pt x="15590" y="1633"/>
                  </a:cubicBezTo>
                  <a:cubicBezTo>
                    <a:pt x="14519" y="2399"/>
                    <a:pt x="13278" y="2996"/>
                    <a:pt x="11999" y="3367"/>
                  </a:cubicBezTo>
                  <a:cubicBezTo>
                    <a:pt x="11999" y="3548"/>
                    <a:pt x="11938" y="3765"/>
                    <a:pt x="11929" y="3885"/>
                  </a:cubicBezTo>
                  <a:cubicBezTo>
                    <a:pt x="11831" y="4418"/>
                    <a:pt x="11617" y="4935"/>
                    <a:pt x="11240" y="5333"/>
                  </a:cubicBezTo>
                  <a:cubicBezTo>
                    <a:pt x="11013" y="5564"/>
                    <a:pt x="10724" y="5839"/>
                    <a:pt x="10385" y="5839"/>
                  </a:cubicBezTo>
                  <a:cubicBezTo>
                    <a:pt x="10341" y="5839"/>
                    <a:pt x="10296" y="5834"/>
                    <a:pt x="10250" y="5824"/>
                  </a:cubicBezTo>
                  <a:cubicBezTo>
                    <a:pt x="10087" y="5781"/>
                    <a:pt x="9979" y="5635"/>
                    <a:pt x="9874" y="5514"/>
                  </a:cubicBezTo>
                  <a:cubicBezTo>
                    <a:pt x="9582" y="5174"/>
                    <a:pt x="9218" y="4892"/>
                    <a:pt x="8825" y="4685"/>
                  </a:cubicBezTo>
                  <a:cubicBezTo>
                    <a:pt x="8762" y="4641"/>
                    <a:pt x="8593" y="4590"/>
                    <a:pt x="8504" y="4519"/>
                  </a:cubicBezTo>
                  <a:cubicBezTo>
                    <a:pt x="8476" y="4517"/>
                    <a:pt x="8447" y="4516"/>
                    <a:pt x="8418" y="4510"/>
                  </a:cubicBezTo>
                  <a:cubicBezTo>
                    <a:pt x="8395" y="4508"/>
                    <a:pt x="8370" y="4504"/>
                    <a:pt x="8351" y="4498"/>
                  </a:cubicBezTo>
                  <a:cubicBezTo>
                    <a:pt x="8312" y="4532"/>
                    <a:pt x="8265" y="4538"/>
                    <a:pt x="8215" y="4542"/>
                  </a:cubicBezTo>
                  <a:cubicBezTo>
                    <a:pt x="8006" y="4562"/>
                    <a:pt x="7807" y="4632"/>
                    <a:pt x="7619" y="4724"/>
                  </a:cubicBezTo>
                  <a:cubicBezTo>
                    <a:pt x="7300" y="4867"/>
                    <a:pt x="6975" y="5220"/>
                    <a:pt x="6641" y="5220"/>
                  </a:cubicBezTo>
                  <a:cubicBezTo>
                    <a:pt x="6526" y="5220"/>
                    <a:pt x="6409" y="5178"/>
                    <a:pt x="6292" y="5071"/>
                  </a:cubicBezTo>
                  <a:cubicBezTo>
                    <a:pt x="6012" y="4795"/>
                    <a:pt x="5970" y="4382"/>
                    <a:pt x="5971" y="4010"/>
                  </a:cubicBezTo>
                  <a:cubicBezTo>
                    <a:pt x="5978" y="3889"/>
                    <a:pt x="5964" y="3745"/>
                    <a:pt x="6005" y="3624"/>
                  </a:cubicBezTo>
                  <a:cubicBezTo>
                    <a:pt x="4820" y="3409"/>
                    <a:pt x="3661" y="3039"/>
                    <a:pt x="2669" y="2366"/>
                  </a:cubicBezTo>
                  <a:cubicBezTo>
                    <a:pt x="1975" y="1904"/>
                    <a:pt x="1393" y="1238"/>
                    <a:pt x="1045" y="479"/>
                  </a:cubicBezTo>
                  <a:cubicBezTo>
                    <a:pt x="850" y="451"/>
                    <a:pt x="700" y="312"/>
                    <a:pt x="517" y="254"/>
                  </a:cubicBezTo>
                  <a:cubicBezTo>
                    <a:pt x="445" y="254"/>
                    <a:pt x="370" y="235"/>
                    <a:pt x="298" y="235"/>
                  </a:cubicBezTo>
                  <a:cubicBezTo>
                    <a:pt x="264" y="235"/>
                    <a:pt x="231" y="239"/>
                    <a:pt x="198" y="251"/>
                  </a:cubicBezTo>
                  <a:cubicBezTo>
                    <a:pt x="182" y="260"/>
                    <a:pt x="169" y="266"/>
                    <a:pt x="153" y="276"/>
                  </a:cubicBezTo>
                  <a:cubicBezTo>
                    <a:pt x="258" y="512"/>
                    <a:pt x="309" y="786"/>
                    <a:pt x="291" y="1021"/>
                  </a:cubicBezTo>
                  <a:cubicBezTo>
                    <a:pt x="289" y="1111"/>
                    <a:pt x="277" y="1203"/>
                    <a:pt x="249" y="1290"/>
                  </a:cubicBezTo>
                  <a:cubicBezTo>
                    <a:pt x="248" y="1301"/>
                    <a:pt x="243" y="1311"/>
                    <a:pt x="238" y="1320"/>
                  </a:cubicBezTo>
                  <a:cubicBezTo>
                    <a:pt x="265" y="1401"/>
                    <a:pt x="248" y="1509"/>
                    <a:pt x="230" y="1589"/>
                  </a:cubicBezTo>
                  <a:cubicBezTo>
                    <a:pt x="220" y="1653"/>
                    <a:pt x="201" y="1719"/>
                    <a:pt x="178" y="1783"/>
                  </a:cubicBezTo>
                  <a:cubicBezTo>
                    <a:pt x="136" y="1900"/>
                    <a:pt x="74" y="2018"/>
                    <a:pt x="0" y="2121"/>
                  </a:cubicBezTo>
                  <a:cubicBezTo>
                    <a:pt x="16" y="2152"/>
                    <a:pt x="25" y="2185"/>
                    <a:pt x="32" y="2214"/>
                  </a:cubicBezTo>
                  <a:cubicBezTo>
                    <a:pt x="85" y="2461"/>
                    <a:pt x="219" y="2672"/>
                    <a:pt x="482" y="2713"/>
                  </a:cubicBezTo>
                  <a:cubicBezTo>
                    <a:pt x="753" y="2770"/>
                    <a:pt x="1001" y="2891"/>
                    <a:pt x="1240" y="3026"/>
                  </a:cubicBezTo>
                  <a:cubicBezTo>
                    <a:pt x="1898" y="3415"/>
                    <a:pt x="2597" y="3736"/>
                    <a:pt x="3294" y="4038"/>
                  </a:cubicBezTo>
                  <a:cubicBezTo>
                    <a:pt x="3725" y="4249"/>
                    <a:pt x="4177" y="4424"/>
                    <a:pt x="4598" y="4657"/>
                  </a:cubicBezTo>
                  <a:cubicBezTo>
                    <a:pt x="4627" y="4676"/>
                    <a:pt x="4651" y="4699"/>
                    <a:pt x="4667" y="4727"/>
                  </a:cubicBezTo>
                  <a:cubicBezTo>
                    <a:pt x="4748" y="4759"/>
                    <a:pt x="4783" y="4829"/>
                    <a:pt x="4795" y="4916"/>
                  </a:cubicBezTo>
                  <a:cubicBezTo>
                    <a:pt x="4818" y="5116"/>
                    <a:pt x="4710" y="5415"/>
                    <a:pt x="4694" y="5562"/>
                  </a:cubicBezTo>
                  <a:cubicBezTo>
                    <a:pt x="4397" y="6944"/>
                    <a:pt x="3961" y="8287"/>
                    <a:pt x="3512" y="9625"/>
                  </a:cubicBezTo>
                  <a:cubicBezTo>
                    <a:pt x="4987" y="10778"/>
                    <a:pt x="6895" y="11100"/>
                    <a:pt x="8723" y="11158"/>
                  </a:cubicBezTo>
                  <a:cubicBezTo>
                    <a:pt x="8933" y="11169"/>
                    <a:pt x="9143" y="11175"/>
                    <a:pt x="9353" y="11175"/>
                  </a:cubicBezTo>
                  <a:cubicBezTo>
                    <a:pt x="10128" y="11175"/>
                    <a:pt x="10902" y="11100"/>
                    <a:pt x="11656" y="10943"/>
                  </a:cubicBezTo>
                  <a:cubicBezTo>
                    <a:pt x="12244" y="10820"/>
                    <a:pt x="12821" y="10648"/>
                    <a:pt x="13382" y="10423"/>
                  </a:cubicBezTo>
                  <a:cubicBezTo>
                    <a:pt x="13410" y="10405"/>
                    <a:pt x="13434" y="10393"/>
                    <a:pt x="13462" y="10386"/>
                  </a:cubicBezTo>
                  <a:cubicBezTo>
                    <a:pt x="13469" y="10178"/>
                    <a:pt x="13471" y="9971"/>
                    <a:pt x="13477" y="9784"/>
                  </a:cubicBezTo>
                  <a:cubicBezTo>
                    <a:pt x="13512" y="8423"/>
                    <a:pt x="13765" y="7075"/>
                    <a:pt x="14116" y="5763"/>
                  </a:cubicBezTo>
                  <a:cubicBezTo>
                    <a:pt x="14140" y="5645"/>
                    <a:pt x="14197" y="5564"/>
                    <a:pt x="14261" y="5521"/>
                  </a:cubicBezTo>
                  <a:cubicBezTo>
                    <a:pt x="14316" y="5435"/>
                    <a:pt x="14447" y="5381"/>
                    <a:pt x="14545" y="5342"/>
                  </a:cubicBezTo>
                  <a:cubicBezTo>
                    <a:pt x="14750" y="5255"/>
                    <a:pt x="14956" y="5161"/>
                    <a:pt x="15157" y="5067"/>
                  </a:cubicBezTo>
                  <a:cubicBezTo>
                    <a:pt x="16265" y="4539"/>
                    <a:pt x="17387" y="4030"/>
                    <a:pt x="18540" y="3600"/>
                  </a:cubicBezTo>
                  <a:cubicBezTo>
                    <a:pt x="18993" y="3411"/>
                    <a:pt x="19496" y="3321"/>
                    <a:pt x="19882" y="3009"/>
                  </a:cubicBezTo>
                  <a:cubicBezTo>
                    <a:pt x="19917" y="2958"/>
                    <a:pt x="19967" y="2911"/>
                    <a:pt x="20028" y="2895"/>
                  </a:cubicBezTo>
                  <a:cubicBezTo>
                    <a:pt x="20379" y="2812"/>
                    <a:pt x="20821" y="2886"/>
                    <a:pt x="21106" y="2637"/>
                  </a:cubicBezTo>
                  <a:cubicBezTo>
                    <a:pt x="21143" y="2593"/>
                    <a:pt x="21169" y="2539"/>
                    <a:pt x="21192" y="2487"/>
                  </a:cubicBezTo>
                  <a:cubicBezTo>
                    <a:pt x="20901" y="2303"/>
                    <a:pt x="20665" y="1994"/>
                    <a:pt x="20586" y="1659"/>
                  </a:cubicBezTo>
                  <a:cubicBezTo>
                    <a:pt x="20552" y="1537"/>
                    <a:pt x="20542" y="1408"/>
                    <a:pt x="20552" y="1285"/>
                  </a:cubicBezTo>
                  <a:cubicBezTo>
                    <a:pt x="20408" y="1127"/>
                    <a:pt x="20420" y="795"/>
                    <a:pt x="20391" y="605"/>
                  </a:cubicBezTo>
                  <a:cubicBezTo>
                    <a:pt x="20382" y="496"/>
                    <a:pt x="20382" y="372"/>
                    <a:pt x="20389" y="238"/>
                  </a:cubicBezTo>
                  <a:cubicBezTo>
                    <a:pt x="20310" y="167"/>
                    <a:pt x="20268" y="37"/>
                    <a:pt x="20165" y="2"/>
                  </a:cubicBezTo>
                  <a:cubicBezTo>
                    <a:pt x="20153" y="1"/>
                    <a:pt x="20142" y="1"/>
                    <a:pt x="20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51"/>
            <p:cNvSpPr/>
            <p:nvPr/>
          </p:nvSpPr>
          <p:spPr>
            <a:xfrm>
              <a:off x="3618050" y="3709150"/>
              <a:ext cx="39300" cy="83000"/>
            </a:xfrm>
            <a:custGeom>
              <a:avLst/>
              <a:gdLst/>
              <a:ahLst/>
              <a:cxnLst/>
              <a:rect l="l" t="t" r="r" b="b"/>
              <a:pathLst>
                <a:path w="1572" h="3320" extrusionOk="0">
                  <a:moveTo>
                    <a:pt x="670" y="0"/>
                  </a:moveTo>
                  <a:cubicBezTo>
                    <a:pt x="548" y="0"/>
                    <a:pt x="423" y="79"/>
                    <a:pt x="316" y="272"/>
                  </a:cubicBezTo>
                  <a:cubicBezTo>
                    <a:pt x="24" y="791"/>
                    <a:pt x="1" y="1422"/>
                    <a:pt x="34" y="1999"/>
                  </a:cubicBezTo>
                  <a:cubicBezTo>
                    <a:pt x="32" y="2070"/>
                    <a:pt x="58" y="2190"/>
                    <a:pt x="39" y="2276"/>
                  </a:cubicBezTo>
                  <a:cubicBezTo>
                    <a:pt x="88" y="2357"/>
                    <a:pt x="125" y="2427"/>
                    <a:pt x="160" y="2551"/>
                  </a:cubicBezTo>
                  <a:cubicBezTo>
                    <a:pt x="170" y="2570"/>
                    <a:pt x="177" y="2592"/>
                    <a:pt x="189" y="2611"/>
                  </a:cubicBezTo>
                  <a:cubicBezTo>
                    <a:pt x="377" y="2974"/>
                    <a:pt x="714" y="3296"/>
                    <a:pt x="1138" y="3319"/>
                  </a:cubicBezTo>
                  <a:cubicBezTo>
                    <a:pt x="1147" y="3320"/>
                    <a:pt x="1156" y="3320"/>
                    <a:pt x="1166" y="3320"/>
                  </a:cubicBezTo>
                  <a:cubicBezTo>
                    <a:pt x="1307" y="3320"/>
                    <a:pt x="1443" y="3279"/>
                    <a:pt x="1572" y="3223"/>
                  </a:cubicBezTo>
                  <a:cubicBezTo>
                    <a:pt x="1444" y="3028"/>
                    <a:pt x="1396" y="2784"/>
                    <a:pt x="1467" y="2575"/>
                  </a:cubicBezTo>
                  <a:cubicBezTo>
                    <a:pt x="1355" y="2439"/>
                    <a:pt x="1304" y="2241"/>
                    <a:pt x="1340" y="2072"/>
                  </a:cubicBezTo>
                  <a:cubicBezTo>
                    <a:pt x="1349" y="2022"/>
                    <a:pt x="1365" y="1977"/>
                    <a:pt x="1391" y="1936"/>
                  </a:cubicBezTo>
                  <a:cubicBezTo>
                    <a:pt x="1329" y="1907"/>
                    <a:pt x="1273" y="1868"/>
                    <a:pt x="1229" y="1824"/>
                  </a:cubicBezTo>
                  <a:lnTo>
                    <a:pt x="1168" y="1840"/>
                  </a:lnTo>
                  <a:cubicBezTo>
                    <a:pt x="1166" y="1840"/>
                    <a:pt x="1164" y="1840"/>
                    <a:pt x="1161" y="1840"/>
                  </a:cubicBezTo>
                  <a:cubicBezTo>
                    <a:pt x="1066" y="1840"/>
                    <a:pt x="981" y="1811"/>
                    <a:pt x="909" y="1763"/>
                  </a:cubicBezTo>
                  <a:cubicBezTo>
                    <a:pt x="886" y="1986"/>
                    <a:pt x="803" y="2186"/>
                    <a:pt x="660" y="2186"/>
                  </a:cubicBezTo>
                  <a:cubicBezTo>
                    <a:pt x="642" y="2186"/>
                    <a:pt x="624" y="2183"/>
                    <a:pt x="604" y="2177"/>
                  </a:cubicBezTo>
                  <a:cubicBezTo>
                    <a:pt x="413" y="2098"/>
                    <a:pt x="524" y="1872"/>
                    <a:pt x="561" y="1729"/>
                  </a:cubicBezTo>
                  <a:cubicBezTo>
                    <a:pt x="591" y="1686"/>
                    <a:pt x="596" y="1528"/>
                    <a:pt x="610" y="1384"/>
                  </a:cubicBezTo>
                  <a:cubicBezTo>
                    <a:pt x="527" y="1209"/>
                    <a:pt x="469" y="1015"/>
                    <a:pt x="428" y="867"/>
                  </a:cubicBezTo>
                  <a:cubicBezTo>
                    <a:pt x="424" y="807"/>
                    <a:pt x="460" y="748"/>
                    <a:pt x="512" y="721"/>
                  </a:cubicBezTo>
                  <a:cubicBezTo>
                    <a:pt x="534" y="711"/>
                    <a:pt x="555" y="706"/>
                    <a:pt x="575" y="706"/>
                  </a:cubicBezTo>
                  <a:cubicBezTo>
                    <a:pt x="818" y="706"/>
                    <a:pt x="911" y="1427"/>
                    <a:pt x="1117" y="1551"/>
                  </a:cubicBezTo>
                  <a:cubicBezTo>
                    <a:pt x="1195" y="1514"/>
                    <a:pt x="1193" y="1394"/>
                    <a:pt x="1212" y="1317"/>
                  </a:cubicBezTo>
                  <a:cubicBezTo>
                    <a:pt x="1246" y="1066"/>
                    <a:pt x="1229" y="811"/>
                    <a:pt x="1171" y="566"/>
                  </a:cubicBezTo>
                  <a:cubicBezTo>
                    <a:pt x="1108" y="267"/>
                    <a:pt x="895" y="0"/>
                    <a:pt x="67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51"/>
            <p:cNvSpPr/>
            <p:nvPr/>
          </p:nvSpPr>
          <p:spPr>
            <a:xfrm>
              <a:off x="3068350" y="3734075"/>
              <a:ext cx="32600" cy="57100"/>
            </a:xfrm>
            <a:custGeom>
              <a:avLst/>
              <a:gdLst/>
              <a:ahLst/>
              <a:cxnLst/>
              <a:rect l="l" t="t" r="r" b="b"/>
              <a:pathLst>
                <a:path w="1304" h="2284" extrusionOk="0">
                  <a:moveTo>
                    <a:pt x="610" y="1"/>
                  </a:moveTo>
                  <a:cubicBezTo>
                    <a:pt x="150" y="1"/>
                    <a:pt x="125" y="793"/>
                    <a:pt x="224" y="1114"/>
                  </a:cubicBezTo>
                  <a:cubicBezTo>
                    <a:pt x="380" y="996"/>
                    <a:pt x="314" y="721"/>
                    <a:pt x="489" y="632"/>
                  </a:cubicBezTo>
                  <a:cubicBezTo>
                    <a:pt x="506" y="627"/>
                    <a:pt x="522" y="625"/>
                    <a:pt x="536" y="625"/>
                  </a:cubicBezTo>
                  <a:cubicBezTo>
                    <a:pt x="699" y="625"/>
                    <a:pt x="670" y="913"/>
                    <a:pt x="741" y="1046"/>
                  </a:cubicBezTo>
                  <a:cubicBezTo>
                    <a:pt x="797" y="1186"/>
                    <a:pt x="934" y="1264"/>
                    <a:pt x="1021" y="1378"/>
                  </a:cubicBezTo>
                  <a:cubicBezTo>
                    <a:pt x="1052" y="1419"/>
                    <a:pt x="1053" y="1464"/>
                    <a:pt x="1037" y="1506"/>
                  </a:cubicBezTo>
                  <a:cubicBezTo>
                    <a:pt x="1018" y="1565"/>
                    <a:pt x="961" y="1612"/>
                    <a:pt x="898" y="1612"/>
                  </a:cubicBezTo>
                  <a:cubicBezTo>
                    <a:pt x="882" y="1612"/>
                    <a:pt x="865" y="1608"/>
                    <a:pt x="848" y="1601"/>
                  </a:cubicBezTo>
                  <a:cubicBezTo>
                    <a:pt x="699" y="1521"/>
                    <a:pt x="580" y="1375"/>
                    <a:pt x="526" y="1213"/>
                  </a:cubicBezTo>
                  <a:cubicBezTo>
                    <a:pt x="484" y="1353"/>
                    <a:pt x="347" y="1443"/>
                    <a:pt x="216" y="1443"/>
                  </a:cubicBezTo>
                  <a:cubicBezTo>
                    <a:pt x="168" y="1443"/>
                    <a:pt x="121" y="1431"/>
                    <a:pt x="80" y="1406"/>
                  </a:cubicBezTo>
                  <a:cubicBezTo>
                    <a:pt x="65" y="1425"/>
                    <a:pt x="51" y="1441"/>
                    <a:pt x="36" y="1451"/>
                  </a:cubicBezTo>
                  <a:cubicBezTo>
                    <a:pt x="24" y="1462"/>
                    <a:pt x="11" y="1471"/>
                    <a:pt x="1" y="1481"/>
                  </a:cubicBezTo>
                  <a:cubicBezTo>
                    <a:pt x="103" y="1602"/>
                    <a:pt x="138" y="1847"/>
                    <a:pt x="61" y="1965"/>
                  </a:cubicBezTo>
                  <a:cubicBezTo>
                    <a:pt x="52" y="1980"/>
                    <a:pt x="43" y="1993"/>
                    <a:pt x="33" y="2008"/>
                  </a:cubicBezTo>
                  <a:cubicBezTo>
                    <a:pt x="162" y="2081"/>
                    <a:pt x="269" y="2284"/>
                    <a:pt x="472" y="2284"/>
                  </a:cubicBezTo>
                  <a:cubicBezTo>
                    <a:pt x="580" y="2284"/>
                    <a:pt x="714" y="2227"/>
                    <a:pt x="893" y="2066"/>
                  </a:cubicBezTo>
                  <a:cubicBezTo>
                    <a:pt x="1036" y="1926"/>
                    <a:pt x="1139" y="1747"/>
                    <a:pt x="1224" y="1564"/>
                  </a:cubicBezTo>
                  <a:cubicBezTo>
                    <a:pt x="1254" y="1515"/>
                    <a:pt x="1270" y="1425"/>
                    <a:pt x="1304" y="1350"/>
                  </a:cubicBezTo>
                  <a:cubicBezTo>
                    <a:pt x="1297" y="1337"/>
                    <a:pt x="1292" y="1324"/>
                    <a:pt x="1285" y="1309"/>
                  </a:cubicBezTo>
                  <a:cubicBezTo>
                    <a:pt x="1177" y="839"/>
                    <a:pt x="1155" y="173"/>
                    <a:pt x="610"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51"/>
            <p:cNvSpPr/>
            <p:nvPr/>
          </p:nvSpPr>
          <p:spPr>
            <a:xfrm>
              <a:off x="3041575" y="3756625"/>
              <a:ext cx="25725" cy="12700"/>
            </a:xfrm>
            <a:custGeom>
              <a:avLst/>
              <a:gdLst/>
              <a:ahLst/>
              <a:cxnLst/>
              <a:rect l="l" t="t" r="r" b="b"/>
              <a:pathLst>
                <a:path w="1029" h="508" extrusionOk="0">
                  <a:moveTo>
                    <a:pt x="103" y="1"/>
                  </a:moveTo>
                  <a:cubicBezTo>
                    <a:pt x="61" y="49"/>
                    <a:pt x="23" y="96"/>
                    <a:pt x="15" y="145"/>
                  </a:cubicBezTo>
                  <a:cubicBezTo>
                    <a:pt x="1" y="370"/>
                    <a:pt x="249" y="507"/>
                    <a:pt x="447" y="507"/>
                  </a:cubicBezTo>
                  <a:cubicBezTo>
                    <a:pt x="456" y="507"/>
                    <a:pt x="465" y="507"/>
                    <a:pt x="473" y="507"/>
                  </a:cubicBezTo>
                  <a:cubicBezTo>
                    <a:pt x="672" y="507"/>
                    <a:pt x="848" y="415"/>
                    <a:pt x="1028" y="335"/>
                  </a:cubicBezTo>
                  <a:cubicBezTo>
                    <a:pt x="1027" y="327"/>
                    <a:pt x="1022" y="324"/>
                    <a:pt x="1021" y="319"/>
                  </a:cubicBezTo>
                  <a:cubicBezTo>
                    <a:pt x="1002" y="270"/>
                    <a:pt x="986" y="216"/>
                    <a:pt x="976" y="161"/>
                  </a:cubicBezTo>
                  <a:cubicBezTo>
                    <a:pt x="920" y="187"/>
                    <a:pt x="855" y="205"/>
                    <a:pt x="794" y="216"/>
                  </a:cubicBezTo>
                  <a:cubicBezTo>
                    <a:pt x="746" y="225"/>
                    <a:pt x="701" y="229"/>
                    <a:pt x="661" y="229"/>
                  </a:cubicBezTo>
                  <a:cubicBezTo>
                    <a:pt x="636" y="229"/>
                    <a:pt x="614" y="227"/>
                    <a:pt x="594" y="224"/>
                  </a:cubicBezTo>
                  <a:cubicBezTo>
                    <a:pt x="415" y="198"/>
                    <a:pt x="240" y="122"/>
                    <a:pt x="10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51"/>
            <p:cNvSpPr/>
            <p:nvPr/>
          </p:nvSpPr>
          <p:spPr>
            <a:xfrm>
              <a:off x="3662500" y="3769650"/>
              <a:ext cx="30750" cy="19675"/>
            </a:xfrm>
            <a:custGeom>
              <a:avLst/>
              <a:gdLst/>
              <a:ahLst/>
              <a:cxnLst/>
              <a:rect l="l" t="t" r="r" b="b"/>
              <a:pathLst>
                <a:path w="1230" h="787" extrusionOk="0">
                  <a:moveTo>
                    <a:pt x="1192" y="0"/>
                  </a:moveTo>
                  <a:cubicBezTo>
                    <a:pt x="920" y="205"/>
                    <a:pt x="544" y="331"/>
                    <a:pt x="216" y="331"/>
                  </a:cubicBezTo>
                  <a:cubicBezTo>
                    <a:pt x="141" y="331"/>
                    <a:pt x="69" y="324"/>
                    <a:pt x="1" y="311"/>
                  </a:cubicBezTo>
                  <a:lnTo>
                    <a:pt x="1" y="311"/>
                  </a:lnTo>
                  <a:cubicBezTo>
                    <a:pt x="13" y="512"/>
                    <a:pt x="71" y="716"/>
                    <a:pt x="290" y="775"/>
                  </a:cubicBezTo>
                  <a:cubicBezTo>
                    <a:pt x="328" y="783"/>
                    <a:pt x="368" y="787"/>
                    <a:pt x="409" y="787"/>
                  </a:cubicBezTo>
                  <a:cubicBezTo>
                    <a:pt x="800" y="787"/>
                    <a:pt x="1230" y="448"/>
                    <a:pt x="1202" y="41"/>
                  </a:cubicBezTo>
                  <a:cubicBezTo>
                    <a:pt x="1200" y="26"/>
                    <a:pt x="1195" y="15"/>
                    <a:pt x="1192"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51"/>
            <p:cNvSpPr/>
            <p:nvPr/>
          </p:nvSpPr>
          <p:spPr>
            <a:xfrm>
              <a:off x="3659125" y="3746100"/>
              <a:ext cx="34275" cy="24175"/>
            </a:xfrm>
            <a:custGeom>
              <a:avLst/>
              <a:gdLst/>
              <a:ahLst/>
              <a:cxnLst/>
              <a:rect l="l" t="t" r="r" b="b"/>
              <a:pathLst>
                <a:path w="1371" h="967" extrusionOk="0">
                  <a:moveTo>
                    <a:pt x="1244" y="1"/>
                  </a:moveTo>
                  <a:cubicBezTo>
                    <a:pt x="1244" y="4"/>
                    <a:pt x="1244" y="5"/>
                    <a:pt x="1242" y="6"/>
                  </a:cubicBezTo>
                  <a:cubicBezTo>
                    <a:pt x="990" y="346"/>
                    <a:pt x="568" y="566"/>
                    <a:pt x="142" y="566"/>
                  </a:cubicBezTo>
                  <a:cubicBezTo>
                    <a:pt x="135" y="566"/>
                    <a:pt x="128" y="566"/>
                    <a:pt x="121" y="566"/>
                  </a:cubicBezTo>
                  <a:cubicBezTo>
                    <a:pt x="97" y="560"/>
                    <a:pt x="70" y="557"/>
                    <a:pt x="41" y="552"/>
                  </a:cubicBezTo>
                  <a:cubicBezTo>
                    <a:pt x="27" y="640"/>
                    <a:pt x="0" y="732"/>
                    <a:pt x="41" y="820"/>
                  </a:cubicBezTo>
                  <a:cubicBezTo>
                    <a:pt x="101" y="926"/>
                    <a:pt x="209" y="966"/>
                    <a:pt x="334" y="966"/>
                  </a:cubicBezTo>
                  <a:cubicBezTo>
                    <a:pt x="571" y="966"/>
                    <a:pt x="867" y="823"/>
                    <a:pt x="1010" y="719"/>
                  </a:cubicBezTo>
                  <a:cubicBezTo>
                    <a:pt x="1152" y="604"/>
                    <a:pt x="1314" y="470"/>
                    <a:pt x="1365" y="289"/>
                  </a:cubicBezTo>
                  <a:cubicBezTo>
                    <a:pt x="1370" y="186"/>
                    <a:pt x="1303" y="84"/>
                    <a:pt x="124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51"/>
            <p:cNvSpPr/>
            <p:nvPr/>
          </p:nvSpPr>
          <p:spPr>
            <a:xfrm>
              <a:off x="3042750" y="3738200"/>
              <a:ext cx="22500" cy="16625"/>
            </a:xfrm>
            <a:custGeom>
              <a:avLst/>
              <a:gdLst/>
              <a:ahLst/>
              <a:cxnLst/>
              <a:rect l="l" t="t" r="r" b="b"/>
              <a:pathLst>
                <a:path w="900" h="665" extrusionOk="0">
                  <a:moveTo>
                    <a:pt x="171" y="0"/>
                  </a:moveTo>
                  <a:lnTo>
                    <a:pt x="171" y="0"/>
                  </a:lnTo>
                  <a:cubicBezTo>
                    <a:pt x="0" y="223"/>
                    <a:pt x="175" y="467"/>
                    <a:pt x="406" y="588"/>
                  </a:cubicBezTo>
                  <a:cubicBezTo>
                    <a:pt x="498" y="635"/>
                    <a:pt x="595" y="665"/>
                    <a:pt x="684" y="665"/>
                  </a:cubicBezTo>
                  <a:cubicBezTo>
                    <a:pt x="694" y="665"/>
                    <a:pt x="704" y="664"/>
                    <a:pt x="713" y="663"/>
                  </a:cubicBezTo>
                  <a:cubicBezTo>
                    <a:pt x="773" y="663"/>
                    <a:pt x="835" y="655"/>
                    <a:pt x="895" y="640"/>
                  </a:cubicBezTo>
                  <a:cubicBezTo>
                    <a:pt x="894" y="577"/>
                    <a:pt x="894" y="516"/>
                    <a:pt x="900" y="452"/>
                  </a:cubicBezTo>
                  <a:lnTo>
                    <a:pt x="900" y="452"/>
                  </a:lnTo>
                  <a:cubicBezTo>
                    <a:pt x="886" y="453"/>
                    <a:pt x="872" y="454"/>
                    <a:pt x="859" y="454"/>
                  </a:cubicBezTo>
                  <a:cubicBezTo>
                    <a:pt x="808" y="454"/>
                    <a:pt x="759" y="446"/>
                    <a:pt x="712" y="435"/>
                  </a:cubicBezTo>
                  <a:cubicBezTo>
                    <a:pt x="480" y="381"/>
                    <a:pt x="312" y="247"/>
                    <a:pt x="212" y="81"/>
                  </a:cubicBezTo>
                  <a:cubicBezTo>
                    <a:pt x="197" y="53"/>
                    <a:pt x="181" y="28"/>
                    <a:pt x="17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51"/>
            <p:cNvSpPr/>
            <p:nvPr/>
          </p:nvSpPr>
          <p:spPr>
            <a:xfrm>
              <a:off x="3105525" y="3653025"/>
              <a:ext cx="19925" cy="51575"/>
            </a:xfrm>
            <a:custGeom>
              <a:avLst/>
              <a:gdLst/>
              <a:ahLst/>
              <a:cxnLst/>
              <a:rect l="l" t="t" r="r" b="b"/>
              <a:pathLst>
                <a:path w="797" h="2063" extrusionOk="0">
                  <a:moveTo>
                    <a:pt x="606" y="0"/>
                  </a:moveTo>
                  <a:cubicBezTo>
                    <a:pt x="1" y="339"/>
                    <a:pt x="81" y="1200"/>
                    <a:pt x="272" y="1768"/>
                  </a:cubicBezTo>
                  <a:cubicBezTo>
                    <a:pt x="305" y="1875"/>
                    <a:pt x="349" y="1969"/>
                    <a:pt x="394" y="2063"/>
                  </a:cubicBezTo>
                  <a:cubicBezTo>
                    <a:pt x="409" y="1802"/>
                    <a:pt x="452" y="1538"/>
                    <a:pt x="533" y="1277"/>
                  </a:cubicBezTo>
                  <a:cubicBezTo>
                    <a:pt x="597" y="1042"/>
                    <a:pt x="686" y="811"/>
                    <a:pt x="796" y="591"/>
                  </a:cubicBezTo>
                  <a:cubicBezTo>
                    <a:pt x="756" y="394"/>
                    <a:pt x="658" y="199"/>
                    <a:pt x="606" y="0"/>
                  </a:cubicBezTo>
                  <a:close/>
                </a:path>
              </a:pathLst>
            </a:custGeom>
            <a:solidFill>
              <a:srgbClr val="F6A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51"/>
            <p:cNvSpPr/>
            <p:nvPr/>
          </p:nvSpPr>
          <p:spPr>
            <a:xfrm>
              <a:off x="3043575" y="3774950"/>
              <a:ext cx="21425" cy="9725"/>
            </a:xfrm>
            <a:custGeom>
              <a:avLst/>
              <a:gdLst/>
              <a:ahLst/>
              <a:cxnLst/>
              <a:rect l="l" t="t" r="r" b="b"/>
              <a:pathLst>
                <a:path w="857" h="389" extrusionOk="0">
                  <a:moveTo>
                    <a:pt x="746" y="1"/>
                  </a:moveTo>
                  <a:lnTo>
                    <a:pt x="746" y="1"/>
                  </a:lnTo>
                  <a:cubicBezTo>
                    <a:pt x="612" y="57"/>
                    <a:pt x="470" y="84"/>
                    <a:pt x="329" y="84"/>
                  </a:cubicBezTo>
                  <a:cubicBezTo>
                    <a:pt x="309" y="84"/>
                    <a:pt x="289" y="84"/>
                    <a:pt x="269" y="82"/>
                  </a:cubicBezTo>
                  <a:cubicBezTo>
                    <a:pt x="174" y="81"/>
                    <a:pt x="84" y="53"/>
                    <a:pt x="1" y="8"/>
                  </a:cubicBezTo>
                  <a:lnTo>
                    <a:pt x="1" y="8"/>
                  </a:lnTo>
                  <a:cubicBezTo>
                    <a:pt x="8" y="226"/>
                    <a:pt x="208" y="389"/>
                    <a:pt x="434" y="389"/>
                  </a:cubicBezTo>
                  <a:cubicBezTo>
                    <a:pt x="475" y="389"/>
                    <a:pt x="516" y="384"/>
                    <a:pt x="558" y="373"/>
                  </a:cubicBezTo>
                  <a:cubicBezTo>
                    <a:pt x="715" y="327"/>
                    <a:pt x="856" y="148"/>
                    <a:pt x="7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51"/>
            <p:cNvSpPr/>
            <p:nvPr/>
          </p:nvSpPr>
          <p:spPr>
            <a:xfrm>
              <a:off x="3088041" y="3371925"/>
              <a:ext cx="548075" cy="318100"/>
            </a:xfrm>
            <a:custGeom>
              <a:avLst/>
              <a:gdLst/>
              <a:ahLst/>
              <a:cxnLst/>
              <a:rect l="l" t="t" r="r" b="b"/>
              <a:pathLst>
                <a:path w="21923" h="12724" extrusionOk="0">
                  <a:moveTo>
                    <a:pt x="8336" y="1"/>
                  </a:moveTo>
                  <a:cubicBezTo>
                    <a:pt x="7706" y="1"/>
                    <a:pt x="7088" y="91"/>
                    <a:pt x="6511" y="314"/>
                  </a:cubicBezTo>
                  <a:cubicBezTo>
                    <a:pt x="6295" y="424"/>
                    <a:pt x="6401" y="589"/>
                    <a:pt x="6581" y="660"/>
                  </a:cubicBezTo>
                  <a:cubicBezTo>
                    <a:pt x="6691" y="720"/>
                    <a:pt x="6823" y="698"/>
                    <a:pt x="6936" y="743"/>
                  </a:cubicBezTo>
                  <a:cubicBezTo>
                    <a:pt x="7107" y="816"/>
                    <a:pt x="6948" y="985"/>
                    <a:pt x="6834" y="1020"/>
                  </a:cubicBezTo>
                  <a:cubicBezTo>
                    <a:pt x="5947" y="1245"/>
                    <a:pt x="5034" y="1408"/>
                    <a:pt x="4189" y="1783"/>
                  </a:cubicBezTo>
                  <a:cubicBezTo>
                    <a:pt x="3966" y="1873"/>
                    <a:pt x="3761" y="1981"/>
                    <a:pt x="3559" y="2105"/>
                  </a:cubicBezTo>
                  <a:cubicBezTo>
                    <a:pt x="3538" y="2118"/>
                    <a:pt x="3514" y="2127"/>
                    <a:pt x="3489" y="2134"/>
                  </a:cubicBezTo>
                  <a:cubicBezTo>
                    <a:pt x="2319" y="2966"/>
                    <a:pt x="1270" y="3995"/>
                    <a:pt x="605" y="5273"/>
                  </a:cubicBezTo>
                  <a:cubicBezTo>
                    <a:pt x="579" y="5320"/>
                    <a:pt x="554" y="5371"/>
                    <a:pt x="531" y="5420"/>
                  </a:cubicBezTo>
                  <a:cubicBezTo>
                    <a:pt x="288" y="5977"/>
                    <a:pt x="0" y="6529"/>
                    <a:pt x="88" y="7134"/>
                  </a:cubicBezTo>
                  <a:cubicBezTo>
                    <a:pt x="103" y="7174"/>
                    <a:pt x="137" y="7189"/>
                    <a:pt x="179" y="7189"/>
                  </a:cubicBezTo>
                  <a:cubicBezTo>
                    <a:pt x="296" y="7189"/>
                    <a:pt x="482" y="7071"/>
                    <a:pt x="545" y="7034"/>
                  </a:cubicBezTo>
                  <a:cubicBezTo>
                    <a:pt x="757" y="6886"/>
                    <a:pt x="948" y="6723"/>
                    <a:pt x="1130" y="6550"/>
                  </a:cubicBezTo>
                  <a:cubicBezTo>
                    <a:pt x="1209" y="6477"/>
                    <a:pt x="1283" y="6381"/>
                    <a:pt x="1398" y="6375"/>
                  </a:cubicBezTo>
                  <a:cubicBezTo>
                    <a:pt x="1401" y="6375"/>
                    <a:pt x="1404" y="6375"/>
                    <a:pt x="1406" y="6375"/>
                  </a:cubicBezTo>
                  <a:cubicBezTo>
                    <a:pt x="1502" y="6375"/>
                    <a:pt x="1578" y="6449"/>
                    <a:pt x="1595" y="6541"/>
                  </a:cubicBezTo>
                  <a:cubicBezTo>
                    <a:pt x="1605" y="6688"/>
                    <a:pt x="1488" y="6814"/>
                    <a:pt x="1436" y="6945"/>
                  </a:cubicBezTo>
                  <a:cubicBezTo>
                    <a:pt x="1235" y="7351"/>
                    <a:pt x="1075" y="7825"/>
                    <a:pt x="1159" y="8280"/>
                  </a:cubicBezTo>
                  <a:cubicBezTo>
                    <a:pt x="1161" y="8280"/>
                    <a:pt x="1163" y="8280"/>
                    <a:pt x="1166" y="8280"/>
                  </a:cubicBezTo>
                  <a:cubicBezTo>
                    <a:pt x="1291" y="8280"/>
                    <a:pt x="1401" y="8136"/>
                    <a:pt x="1515" y="8136"/>
                  </a:cubicBezTo>
                  <a:cubicBezTo>
                    <a:pt x="1527" y="8136"/>
                    <a:pt x="1540" y="8137"/>
                    <a:pt x="1553" y="8141"/>
                  </a:cubicBezTo>
                  <a:cubicBezTo>
                    <a:pt x="1567" y="8137"/>
                    <a:pt x="1579" y="8135"/>
                    <a:pt x="1590" y="8135"/>
                  </a:cubicBezTo>
                  <a:cubicBezTo>
                    <a:pt x="1713" y="8135"/>
                    <a:pt x="1669" y="8387"/>
                    <a:pt x="1663" y="8481"/>
                  </a:cubicBezTo>
                  <a:cubicBezTo>
                    <a:pt x="1604" y="9201"/>
                    <a:pt x="1574" y="9922"/>
                    <a:pt x="1722" y="10630"/>
                  </a:cubicBezTo>
                  <a:cubicBezTo>
                    <a:pt x="1764" y="10829"/>
                    <a:pt x="1815" y="11024"/>
                    <a:pt x="1876" y="11215"/>
                  </a:cubicBezTo>
                  <a:cubicBezTo>
                    <a:pt x="1913" y="11164"/>
                    <a:pt x="1955" y="11113"/>
                    <a:pt x="1997" y="11062"/>
                  </a:cubicBezTo>
                  <a:cubicBezTo>
                    <a:pt x="2066" y="10989"/>
                    <a:pt x="2195" y="10823"/>
                    <a:pt x="2331" y="10714"/>
                  </a:cubicBezTo>
                  <a:cubicBezTo>
                    <a:pt x="2310" y="10684"/>
                    <a:pt x="2296" y="10655"/>
                    <a:pt x="2290" y="10614"/>
                  </a:cubicBezTo>
                  <a:cubicBezTo>
                    <a:pt x="2146" y="8984"/>
                    <a:pt x="2268" y="7329"/>
                    <a:pt x="2775" y="5766"/>
                  </a:cubicBezTo>
                  <a:cubicBezTo>
                    <a:pt x="2937" y="5260"/>
                    <a:pt x="3214" y="4511"/>
                    <a:pt x="3602" y="3918"/>
                  </a:cubicBezTo>
                  <a:cubicBezTo>
                    <a:pt x="3865" y="3511"/>
                    <a:pt x="4189" y="3176"/>
                    <a:pt x="4562" y="3037"/>
                  </a:cubicBezTo>
                  <a:cubicBezTo>
                    <a:pt x="4558" y="2828"/>
                    <a:pt x="4568" y="2615"/>
                    <a:pt x="4682" y="2441"/>
                  </a:cubicBezTo>
                  <a:cubicBezTo>
                    <a:pt x="4729" y="2391"/>
                    <a:pt x="4770" y="2371"/>
                    <a:pt x="4806" y="2371"/>
                  </a:cubicBezTo>
                  <a:cubicBezTo>
                    <a:pt x="4914" y="2371"/>
                    <a:pt x="4968" y="2561"/>
                    <a:pt x="4956" y="2689"/>
                  </a:cubicBezTo>
                  <a:cubicBezTo>
                    <a:pt x="4979" y="3371"/>
                    <a:pt x="5088" y="4044"/>
                    <a:pt x="5263" y="4699"/>
                  </a:cubicBezTo>
                  <a:cubicBezTo>
                    <a:pt x="5321" y="4913"/>
                    <a:pt x="5388" y="5127"/>
                    <a:pt x="5460" y="5336"/>
                  </a:cubicBezTo>
                  <a:cubicBezTo>
                    <a:pt x="5680" y="5951"/>
                    <a:pt x="5919" y="6522"/>
                    <a:pt x="6321" y="7019"/>
                  </a:cubicBezTo>
                  <a:cubicBezTo>
                    <a:pt x="6411" y="7123"/>
                    <a:pt x="6484" y="7169"/>
                    <a:pt x="6544" y="7169"/>
                  </a:cubicBezTo>
                  <a:cubicBezTo>
                    <a:pt x="6917" y="7169"/>
                    <a:pt x="6754" y="5389"/>
                    <a:pt x="6769" y="5149"/>
                  </a:cubicBezTo>
                  <a:cubicBezTo>
                    <a:pt x="6769" y="5120"/>
                    <a:pt x="6773" y="5098"/>
                    <a:pt x="6783" y="5073"/>
                  </a:cubicBezTo>
                  <a:cubicBezTo>
                    <a:pt x="6722" y="4826"/>
                    <a:pt x="6681" y="4585"/>
                    <a:pt x="6664" y="4367"/>
                  </a:cubicBezTo>
                  <a:cubicBezTo>
                    <a:pt x="6664" y="4342"/>
                    <a:pt x="6662" y="4305"/>
                    <a:pt x="6662" y="4263"/>
                  </a:cubicBezTo>
                  <a:cubicBezTo>
                    <a:pt x="6661" y="4073"/>
                    <a:pt x="6685" y="3778"/>
                    <a:pt x="6851" y="3778"/>
                  </a:cubicBezTo>
                  <a:cubicBezTo>
                    <a:pt x="6862" y="3778"/>
                    <a:pt x="6874" y="3779"/>
                    <a:pt x="6887" y="3782"/>
                  </a:cubicBezTo>
                  <a:cubicBezTo>
                    <a:pt x="6968" y="3840"/>
                    <a:pt x="6996" y="3935"/>
                    <a:pt x="7013" y="4030"/>
                  </a:cubicBezTo>
                  <a:cubicBezTo>
                    <a:pt x="7025" y="4082"/>
                    <a:pt x="7032" y="4136"/>
                    <a:pt x="7043" y="4184"/>
                  </a:cubicBezTo>
                  <a:cubicBezTo>
                    <a:pt x="7118" y="4585"/>
                    <a:pt x="7196" y="4983"/>
                    <a:pt x="7331" y="5369"/>
                  </a:cubicBezTo>
                  <a:cubicBezTo>
                    <a:pt x="7518" y="5972"/>
                    <a:pt x="8090" y="6938"/>
                    <a:pt x="8643" y="6938"/>
                  </a:cubicBezTo>
                  <a:cubicBezTo>
                    <a:pt x="8875" y="6938"/>
                    <a:pt x="9103" y="6768"/>
                    <a:pt x="9299" y="6330"/>
                  </a:cubicBezTo>
                  <a:cubicBezTo>
                    <a:pt x="9315" y="6293"/>
                    <a:pt x="9335" y="6252"/>
                    <a:pt x="9360" y="6217"/>
                  </a:cubicBezTo>
                  <a:cubicBezTo>
                    <a:pt x="9290" y="6120"/>
                    <a:pt x="9221" y="6018"/>
                    <a:pt x="9160" y="5916"/>
                  </a:cubicBezTo>
                  <a:cubicBezTo>
                    <a:pt x="9074" y="5766"/>
                    <a:pt x="8723" y="5168"/>
                    <a:pt x="9010" y="5124"/>
                  </a:cubicBezTo>
                  <a:lnTo>
                    <a:pt x="9010" y="5124"/>
                  </a:lnTo>
                  <a:cubicBezTo>
                    <a:pt x="9125" y="5156"/>
                    <a:pt x="9184" y="5280"/>
                    <a:pt x="9255" y="5365"/>
                  </a:cubicBezTo>
                  <a:cubicBezTo>
                    <a:pt x="9539" y="5754"/>
                    <a:pt x="9809" y="6162"/>
                    <a:pt x="10169" y="6484"/>
                  </a:cubicBezTo>
                  <a:cubicBezTo>
                    <a:pt x="10432" y="6715"/>
                    <a:pt x="10713" y="6840"/>
                    <a:pt x="10957" y="6840"/>
                  </a:cubicBezTo>
                  <a:cubicBezTo>
                    <a:pt x="11304" y="6840"/>
                    <a:pt x="11574" y="6585"/>
                    <a:pt x="11609" y="6018"/>
                  </a:cubicBezTo>
                  <a:cubicBezTo>
                    <a:pt x="11625" y="5557"/>
                    <a:pt x="11502" y="5127"/>
                    <a:pt x="11400" y="4694"/>
                  </a:cubicBezTo>
                  <a:cubicBezTo>
                    <a:pt x="11378" y="4592"/>
                    <a:pt x="11339" y="4480"/>
                    <a:pt x="11324" y="4369"/>
                  </a:cubicBezTo>
                  <a:cubicBezTo>
                    <a:pt x="11311" y="4272"/>
                    <a:pt x="11323" y="4180"/>
                    <a:pt x="11386" y="4101"/>
                  </a:cubicBezTo>
                  <a:cubicBezTo>
                    <a:pt x="11427" y="4075"/>
                    <a:pt x="11464" y="4063"/>
                    <a:pt x="11497" y="4063"/>
                  </a:cubicBezTo>
                  <a:cubicBezTo>
                    <a:pt x="11639" y="4063"/>
                    <a:pt x="11712" y="4277"/>
                    <a:pt x="11775" y="4474"/>
                  </a:cubicBezTo>
                  <a:cubicBezTo>
                    <a:pt x="11811" y="4595"/>
                    <a:pt x="11845" y="4708"/>
                    <a:pt x="11887" y="4766"/>
                  </a:cubicBezTo>
                  <a:cubicBezTo>
                    <a:pt x="12176" y="5465"/>
                    <a:pt x="12565" y="6123"/>
                    <a:pt x="13140" y="6623"/>
                  </a:cubicBezTo>
                  <a:cubicBezTo>
                    <a:pt x="13417" y="6835"/>
                    <a:pt x="13715" y="7112"/>
                    <a:pt x="14072" y="7149"/>
                  </a:cubicBezTo>
                  <a:cubicBezTo>
                    <a:pt x="14387" y="6981"/>
                    <a:pt x="14330" y="6512"/>
                    <a:pt x="14350" y="6201"/>
                  </a:cubicBezTo>
                  <a:cubicBezTo>
                    <a:pt x="14365" y="6027"/>
                    <a:pt x="14268" y="5700"/>
                    <a:pt x="14529" y="5684"/>
                  </a:cubicBezTo>
                  <a:cubicBezTo>
                    <a:pt x="14662" y="5688"/>
                    <a:pt x="14700" y="5793"/>
                    <a:pt x="14716" y="5907"/>
                  </a:cubicBezTo>
                  <a:cubicBezTo>
                    <a:pt x="14916" y="6675"/>
                    <a:pt x="15305" y="7408"/>
                    <a:pt x="15969" y="7860"/>
                  </a:cubicBezTo>
                  <a:cubicBezTo>
                    <a:pt x="16283" y="8067"/>
                    <a:pt x="16613" y="8224"/>
                    <a:pt x="16950" y="8377"/>
                  </a:cubicBezTo>
                  <a:cubicBezTo>
                    <a:pt x="17118" y="8436"/>
                    <a:pt x="17249" y="8618"/>
                    <a:pt x="17154" y="8788"/>
                  </a:cubicBezTo>
                  <a:cubicBezTo>
                    <a:pt x="16804" y="9227"/>
                    <a:pt x="16452" y="9663"/>
                    <a:pt x="16200" y="10170"/>
                  </a:cubicBezTo>
                  <a:cubicBezTo>
                    <a:pt x="15966" y="10668"/>
                    <a:pt x="15751" y="11241"/>
                    <a:pt x="15851" y="11799"/>
                  </a:cubicBezTo>
                  <a:cubicBezTo>
                    <a:pt x="15880" y="11903"/>
                    <a:pt x="15950" y="11935"/>
                    <a:pt x="16034" y="11935"/>
                  </a:cubicBezTo>
                  <a:cubicBezTo>
                    <a:pt x="16143" y="11935"/>
                    <a:pt x="16275" y="11879"/>
                    <a:pt x="16367" y="11855"/>
                  </a:cubicBezTo>
                  <a:cubicBezTo>
                    <a:pt x="16453" y="11823"/>
                    <a:pt x="16549" y="11777"/>
                    <a:pt x="16640" y="11777"/>
                  </a:cubicBezTo>
                  <a:cubicBezTo>
                    <a:pt x="16686" y="11777"/>
                    <a:pt x="16732" y="11789"/>
                    <a:pt x="16774" y="11821"/>
                  </a:cubicBezTo>
                  <a:cubicBezTo>
                    <a:pt x="16889" y="11912"/>
                    <a:pt x="16857" y="12088"/>
                    <a:pt x="16748" y="12164"/>
                  </a:cubicBezTo>
                  <a:cubicBezTo>
                    <a:pt x="16636" y="12581"/>
                    <a:pt x="16731" y="12724"/>
                    <a:pt x="16907" y="12724"/>
                  </a:cubicBezTo>
                  <a:cubicBezTo>
                    <a:pt x="17154" y="12724"/>
                    <a:pt x="17562" y="12438"/>
                    <a:pt x="17775" y="12232"/>
                  </a:cubicBezTo>
                  <a:cubicBezTo>
                    <a:pt x="18014" y="12015"/>
                    <a:pt x="18183" y="11744"/>
                    <a:pt x="18352" y="11470"/>
                  </a:cubicBezTo>
                  <a:cubicBezTo>
                    <a:pt x="18376" y="11436"/>
                    <a:pt x="18411" y="11422"/>
                    <a:pt x="18446" y="11422"/>
                  </a:cubicBezTo>
                  <a:cubicBezTo>
                    <a:pt x="18525" y="11422"/>
                    <a:pt x="18606" y="11494"/>
                    <a:pt x="18577" y="11584"/>
                  </a:cubicBezTo>
                  <a:cubicBezTo>
                    <a:pt x="18544" y="11646"/>
                    <a:pt x="18510" y="11712"/>
                    <a:pt x="18473" y="11776"/>
                  </a:cubicBezTo>
                  <a:cubicBezTo>
                    <a:pt x="18716" y="11686"/>
                    <a:pt x="19018" y="11659"/>
                    <a:pt x="19218" y="11652"/>
                  </a:cubicBezTo>
                  <a:cubicBezTo>
                    <a:pt x="19222" y="11652"/>
                    <a:pt x="19227" y="11652"/>
                    <a:pt x="19231" y="11652"/>
                  </a:cubicBezTo>
                  <a:cubicBezTo>
                    <a:pt x="19433" y="11652"/>
                    <a:pt x="19612" y="11684"/>
                    <a:pt x="19770" y="11745"/>
                  </a:cubicBezTo>
                  <a:cubicBezTo>
                    <a:pt x="19837" y="11686"/>
                    <a:pt x="19932" y="11646"/>
                    <a:pt x="19992" y="11579"/>
                  </a:cubicBezTo>
                  <a:cubicBezTo>
                    <a:pt x="20879" y="10807"/>
                    <a:pt x="21404" y="9638"/>
                    <a:pt x="21321" y="8455"/>
                  </a:cubicBezTo>
                  <a:cubicBezTo>
                    <a:pt x="21306" y="8334"/>
                    <a:pt x="21299" y="8207"/>
                    <a:pt x="21252" y="8093"/>
                  </a:cubicBezTo>
                  <a:cubicBezTo>
                    <a:pt x="21177" y="7969"/>
                    <a:pt x="21284" y="7813"/>
                    <a:pt x="21424" y="7813"/>
                  </a:cubicBezTo>
                  <a:cubicBezTo>
                    <a:pt x="21427" y="7813"/>
                    <a:pt x="21430" y="7813"/>
                    <a:pt x="21433" y="7813"/>
                  </a:cubicBezTo>
                  <a:cubicBezTo>
                    <a:pt x="21506" y="7823"/>
                    <a:pt x="21581" y="7833"/>
                    <a:pt x="21655" y="7833"/>
                  </a:cubicBezTo>
                  <a:cubicBezTo>
                    <a:pt x="21711" y="7833"/>
                    <a:pt x="21767" y="7827"/>
                    <a:pt x="21821" y="7812"/>
                  </a:cubicBezTo>
                  <a:cubicBezTo>
                    <a:pt x="21832" y="7806"/>
                    <a:pt x="21834" y="7790"/>
                    <a:pt x="21841" y="7780"/>
                  </a:cubicBezTo>
                  <a:cubicBezTo>
                    <a:pt x="21923" y="7359"/>
                    <a:pt x="21764" y="6891"/>
                    <a:pt x="21637" y="6500"/>
                  </a:cubicBezTo>
                  <a:cubicBezTo>
                    <a:pt x="21369" y="5734"/>
                    <a:pt x="20945" y="5094"/>
                    <a:pt x="20505" y="4429"/>
                  </a:cubicBezTo>
                  <a:cubicBezTo>
                    <a:pt x="20449" y="4340"/>
                    <a:pt x="20347" y="4227"/>
                    <a:pt x="20366" y="4122"/>
                  </a:cubicBezTo>
                  <a:cubicBezTo>
                    <a:pt x="19984" y="3760"/>
                    <a:pt x="19589" y="3402"/>
                    <a:pt x="19183" y="3080"/>
                  </a:cubicBezTo>
                  <a:cubicBezTo>
                    <a:pt x="19138" y="3043"/>
                    <a:pt x="19092" y="3008"/>
                    <a:pt x="19049" y="2973"/>
                  </a:cubicBezTo>
                  <a:cubicBezTo>
                    <a:pt x="17715" y="1981"/>
                    <a:pt x="16096" y="1152"/>
                    <a:pt x="14408" y="1152"/>
                  </a:cubicBezTo>
                  <a:cubicBezTo>
                    <a:pt x="14252" y="1152"/>
                    <a:pt x="14096" y="1159"/>
                    <a:pt x="13939" y="1173"/>
                  </a:cubicBezTo>
                  <a:cubicBezTo>
                    <a:pt x="13809" y="1181"/>
                    <a:pt x="13674" y="1233"/>
                    <a:pt x="13544" y="1233"/>
                  </a:cubicBezTo>
                  <a:cubicBezTo>
                    <a:pt x="13515" y="1233"/>
                    <a:pt x="13486" y="1231"/>
                    <a:pt x="13458" y="1224"/>
                  </a:cubicBezTo>
                  <a:cubicBezTo>
                    <a:pt x="13444" y="1227"/>
                    <a:pt x="13430" y="1229"/>
                    <a:pt x="13415" y="1229"/>
                  </a:cubicBezTo>
                  <a:cubicBezTo>
                    <a:pt x="13325" y="1229"/>
                    <a:pt x="13218" y="1181"/>
                    <a:pt x="13132" y="1157"/>
                  </a:cubicBezTo>
                  <a:cubicBezTo>
                    <a:pt x="12678" y="1004"/>
                    <a:pt x="12237" y="813"/>
                    <a:pt x="11779" y="665"/>
                  </a:cubicBezTo>
                  <a:cubicBezTo>
                    <a:pt x="10719" y="313"/>
                    <a:pt x="9508" y="1"/>
                    <a:pt x="8336"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51"/>
            <p:cNvSpPr/>
            <p:nvPr/>
          </p:nvSpPr>
          <p:spPr>
            <a:xfrm>
              <a:off x="3051500" y="3721025"/>
              <a:ext cx="25075" cy="21125"/>
            </a:xfrm>
            <a:custGeom>
              <a:avLst/>
              <a:gdLst/>
              <a:ahLst/>
              <a:cxnLst/>
              <a:rect l="l" t="t" r="r" b="b"/>
              <a:pathLst>
                <a:path w="1003" h="845" extrusionOk="0">
                  <a:moveTo>
                    <a:pt x="456" y="0"/>
                  </a:moveTo>
                  <a:cubicBezTo>
                    <a:pt x="359" y="0"/>
                    <a:pt x="263" y="28"/>
                    <a:pt x="181" y="96"/>
                  </a:cubicBezTo>
                  <a:cubicBezTo>
                    <a:pt x="0" y="233"/>
                    <a:pt x="3" y="533"/>
                    <a:pt x="181" y="665"/>
                  </a:cubicBezTo>
                  <a:cubicBezTo>
                    <a:pt x="296" y="781"/>
                    <a:pt x="458" y="794"/>
                    <a:pt x="602" y="845"/>
                  </a:cubicBezTo>
                  <a:cubicBezTo>
                    <a:pt x="627" y="757"/>
                    <a:pt x="660" y="673"/>
                    <a:pt x="704" y="597"/>
                  </a:cubicBezTo>
                  <a:cubicBezTo>
                    <a:pt x="567" y="528"/>
                    <a:pt x="309" y="373"/>
                    <a:pt x="394" y="279"/>
                  </a:cubicBezTo>
                  <a:cubicBezTo>
                    <a:pt x="431" y="265"/>
                    <a:pt x="471" y="258"/>
                    <a:pt x="514" y="258"/>
                  </a:cubicBezTo>
                  <a:cubicBezTo>
                    <a:pt x="638" y="258"/>
                    <a:pt x="777" y="313"/>
                    <a:pt x="880" y="367"/>
                  </a:cubicBezTo>
                  <a:cubicBezTo>
                    <a:pt x="917" y="332"/>
                    <a:pt x="959" y="300"/>
                    <a:pt x="1003" y="273"/>
                  </a:cubicBezTo>
                  <a:cubicBezTo>
                    <a:pt x="966" y="234"/>
                    <a:pt x="927" y="196"/>
                    <a:pt x="896" y="174"/>
                  </a:cubicBezTo>
                  <a:cubicBezTo>
                    <a:pt x="775" y="73"/>
                    <a:pt x="613" y="0"/>
                    <a:pt x="456"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51"/>
            <p:cNvSpPr/>
            <p:nvPr/>
          </p:nvSpPr>
          <p:spPr>
            <a:xfrm>
              <a:off x="3564100" y="3448500"/>
              <a:ext cx="50" cy="50"/>
            </a:xfrm>
            <a:custGeom>
              <a:avLst/>
              <a:gdLst/>
              <a:ahLst/>
              <a:cxnLst/>
              <a:rect l="l" t="t" r="r" b="b"/>
              <a:pathLst>
                <a:path w="2" h="2" extrusionOk="0">
                  <a:moveTo>
                    <a:pt x="0" y="1"/>
                  </a:moveTo>
                  <a:lnTo>
                    <a:pt x="2" y="2"/>
                  </a:lnTo>
                  <a:cubicBezTo>
                    <a:pt x="2" y="1"/>
                    <a:pt x="2" y="1"/>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51"/>
            <p:cNvSpPr/>
            <p:nvPr/>
          </p:nvSpPr>
          <p:spPr>
            <a:xfrm>
              <a:off x="3088075" y="3442525"/>
              <a:ext cx="90050" cy="212250"/>
            </a:xfrm>
            <a:custGeom>
              <a:avLst/>
              <a:gdLst/>
              <a:ahLst/>
              <a:cxnLst/>
              <a:rect l="l" t="t" r="r" b="b"/>
              <a:pathLst>
                <a:path w="3602" h="8490" extrusionOk="0">
                  <a:moveTo>
                    <a:pt x="3278" y="1"/>
                  </a:moveTo>
                  <a:lnTo>
                    <a:pt x="3278" y="1"/>
                  </a:lnTo>
                  <a:cubicBezTo>
                    <a:pt x="2280" y="726"/>
                    <a:pt x="1379" y="1583"/>
                    <a:pt x="605" y="2548"/>
                  </a:cubicBezTo>
                  <a:cubicBezTo>
                    <a:pt x="580" y="2595"/>
                    <a:pt x="554" y="2646"/>
                    <a:pt x="531" y="2695"/>
                  </a:cubicBezTo>
                  <a:cubicBezTo>
                    <a:pt x="289" y="3252"/>
                    <a:pt x="0" y="3804"/>
                    <a:pt x="88" y="4409"/>
                  </a:cubicBezTo>
                  <a:cubicBezTo>
                    <a:pt x="103" y="4449"/>
                    <a:pt x="137" y="4464"/>
                    <a:pt x="179" y="4464"/>
                  </a:cubicBezTo>
                  <a:cubicBezTo>
                    <a:pt x="296" y="4464"/>
                    <a:pt x="482" y="4346"/>
                    <a:pt x="545" y="4309"/>
                  </a:cubicBezTo>
                  <a:cubicBezTo>
                    <a:pt x="757" y="4161"/>
                    <a:pt x="948" y="3998"/>
                    <a:pt x="1130" y="3825"/>
                  </a:cubicBezTo>
                  <a:cubicBezTo>
                    <a:pt x="1209" y="3752"/>
                    <a:pt x="1283" y="3656"/>
                    <a:pt x="1398" y="3650"/>
                  </a:cubicBezTo>
                  <a:cubicBezTo>
                    <a:pt x="1401" y="3650"/>
                    <a:pt x="1404" y="3650"/>
                    <a:pt x="1406" y="3650"/>
                  </a:cubicBezTo>
                  <a:cubicBezTo>
                    <a:pt x="1502" y="3650"/>
                    <a:pt x="1578" y="3724"/>
                    <a:pt x="1595" y="3816"/>
                  </a:cubicBezTo>
                  <a:cubicBezTo>
                    <a:pt x="1605" y="3963"/>
                    <a:pt x="1488" y="4089"/>
                    <a:pt x="1436" y="4220"/>
                  </a:cubicBezTo>
                  <a:cubicBezTo>
                    <a:pt x="1236" y="4626"/>
                    <a:pt x="1076" y="5100"/>
                    <a:pt x="1159" y="5555"/>
                  </a:cubicBezTo>
                  <a:cubicBezTo>
                    <a:pt x="1161" y="5555"/>
                    <a:pt x="1163" y="5555"/>
                    <a:pt x="1166" y="5555"/>
                  </a:cubicBezTo>
                  <a:cubicBezTo>
                    <a:pt x="1291" y="5555"/>
                    <a:pt x="1401" y="5411"/>
                    <a:pt x="1515" y="5411"/>
                  </a:cubicBezTo>
                  <a:cubicBezTo>
                    <a:pt x="1527" y="5411"/>
                    <a:pt x="1540" y="5412"/>
                    <a:pt x="1553" y="5416"/>
                  </a:cubicBezTo>
                  <a:cubicBezTo>
                    <a:pt x="1567" y="5412"/>
                    <a:pt x="1579" y="5410"/>
                    <a:pt x="1590" y="5410"/>
                  </a:cubicBezTo>
                  <a:cubicBezTo>
                    <a:pt x="1713" y="5410"/>
                    <a:pt x="1669" y="5662"/>
                    <a:pt x="1663" y="5756"/>
                  </a:cubicBezTo>
                  <a:cubicBezTo>
                    <a:pt x="1604" y="6476"/>
                    <a:pt x="1574" y="7197"/>
                    <a:pt x="1722" y="7905"/>
                  </a:cubicBezTo>
                  <a:cubicBezTo>
                    <a:pt x="1764" y="8104"/>
                    <a:pt x="1815" y="8299"/>
                    <a:pt x="1876" y="8490"/>
                  </a:cubicBezTo>
                  <a:cubicBezTo>
                    <a:pt x="1913" y="8439"/>
                    <a:pt x="1955" y="8388"/>
                    <a:pt x="1997" y="8337"/>
                  </a:cubicBezTo>
                  <a:cubicBezTo>
                    <a:pt x="2066" y="8264"/>
                    <a:pt x="2195" y="8098"/>
                    <a:pt x="2331" y="7989"/>
                  </a:cubicBezTo>
                  <a:cubicBezTo>
                    <a:pt x="2310" y="7959"/>
                    <a:pt x="2296" y="7930"/>
                    <a:pt x="2290" y="7889"/>
                  </a:cubicBezTo>
                  <a:cubicBezTo>
                    <a:pt x="2147" y="6259"/>
                    <a:pt x="2268" y="4604"/>
                    <a:pt x="2775" y="3041"/>
                  </a:cubicBezTo>
                  <a:cubicBezTo>
                    <a:pt x="2937" y="2535"/>
                    <a:pt x="3214" y="1786"/>
                    <a:pt x="3602" y="1193"/>
                  </a:cubicBezTo>
                  <a:cubicBezTo>
                    <a:pt x="3336" y="852"/>
                    <a:pt x="3198" y="430"/>
                    <a:pt x="32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51"/>
            <p:cNvSpPr/>
            <p:nvPr/>
          </p:nvSpPr>
          <p:spPr>
            <a:xfrm>
              <a:off x="3219575" y="3481000"/>
              <a:ext cx="41325" cy="72625"/>
            </a:xfrm>
            <a:custGeom>
              <a:avLst/>
              <a:gdLst/>
              <a:ahLst/>
              <a:cxnLst/>
              <a:rect l="l" t="t" r="r" b="b"/>
              <a:pathLst>
                <a:path w="1653" h="2905" extrusionOk="0">
                  <a:moveTo>
                    <a:pt x="1396" y="1"/>
                  </a:moveTo>
                  <a:cubicBezTo>
                    <a:pt x="965" y="254"/>
                    <a:pt x="490" y="420"/>
                    <a:pt x="0" y="435"/>
                  </a:cubicBezTo>
                  <a:cubicBezTo>
                    <a:pt x="59" y="649"/>
                    <a:pt x="126" y="863"/>
                    <a:pt x="197" y="1072"/>
                  </a:cubicBezTo>
                  <a:cubicBezTo>
                    <a:pt x="417" y="1687"/>
                    <a:pt x="656" y="2258"/>
                    <a:pt x="1058" y="2755"/>
                  </a:cubicBezTo>
                  <a:cubicBezTo>
                    <a:pt x="1148" y="2859"/>
                    <a:pt x="1221" y="2904"/>
                    <a:pt x="1280" y="2904"/>
                  </a:cubicBezTo>
                  <a:cubicBezTo>
                    <a:pt x="1652" y="2904"/>
                    <a:pt x="1490" y="1125"/>
                    <a:pt x="1503" y="887"/>
                  </a:cubicBezTo>
                  <a:cubicBezTo>
                    <a:pt x="1503" y="857"/>
                    <a:pt x="1509" y="836"/>
                    <a:pt x="1517" y="812"/>
                  </a:cubicBezTo>
                  <a:cubicBezTo>
                    <a:pt x="1458" y="565"/>
                    <a:pt x="1415" y="324"/>
                    <a:pt x="1399" y="105"/>
                  </a:cubicBezTo>
                  <a:cubicBezTo>
                    <a:pt x="1399" y="79"/>
                    <a:pt x="1396" y="43"/>
                    <a:pt x="139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51"/>
            <p:cNvSpPr/>
            <p:nvPr/>
          </p:nvSpPr>
          <p:spPr>
            <a:xfrm>
              <a:off x="3263300" y="3464525"/>
              <a:ext cx="115300" cy="83425"/>
            </a:xfrm>
            <a:custGeom>
              <a:avLst/>
              <a:gdLst/>
              <a:ahLst/>
              <a:cxnLst/>
              <a:rect l="l" t="t" r="r" b="b"/>
              <a:pathLst>
                <a:path w="4612" h="3337" extrusionOk="0">
                  <a:moveTo>
                    <a:pt x="499" y="1"/>
                  </a:moveTo>
                  <a:cubicBezTo>
                    <a:pt x="346" y="154"/>
                    <a:pt x="178" y="300"/>
                    <a:pt x="0" y="429"/>
                  </a:cubicBezTo>
                  <a:cubicBezTo>
                    <a:pt x="10" y="482"/>
                    <a:pt x="18" y="534"/>
                    <a:pt x="29" y="584"/>
                  </a:cubicBezTo>
                  <a:cubicBezTo>
                    <a:pt x="104" y="985"/>
                    <a:pt x="182" y="1381"/>
                    <a:pt x="316" y="1767"/>
                  </a:cubicBezTo>
                  <a:cubicBezTo>
                    <a:pt x="504" y="2371"/>
                    <a:pt x="1076" y="3337"/>
                    <a:pt x="1628" y="3337"/>
                  </a:cubicBezTo>
                  <a:cubicBezTo>
                    <a:pt x="1860" y="3337"/>
                    <a:pt x="2089" y="3166"/>
                    <a:pt x="2284" y="2728"/>
                  </a:cubicBezTo>
                  <a:cubicBezTo>
                    <a:pt x="2301" y="2691"/>
                    <a:pt x="2320" y="2652"/>
                    <a:pt x="2347" y="2617"/>
                  </a:cubicBezTo>
                  <a:cubicBezTo>
                    <a:pt x="2275" y="2518"/>
                    <a:pt x="2208" y="2416"/>
                    <a:pt x="2145" y="2314"/>
                  </a:cubicBezTo>
                  <a:cubicBezTo>
                    <a:pt x="2061" y="2165"/>
                    <a:pt x="1708" y="1568"/>
                    <a:pt x="1997" y="1524"/>
                  </a:cubicBezTo>
                  <a:lnTo>
                    <a:pt x="1997" y="1524"/>
                  </a:lnTo>
                  <a:cubicBezTo>
                    <a:pt x="2112" y="1554"/>
                    <a:pt x="2170" y="1678"/>
                    <a:pt x="2240" y="1764"/>
                  </a:cubicBezTo>
                  <a:cubicBezTo>
                    <a:pt x="2524" y="2152"/>
                    <a:pt x="2794" y="2560"/>
                    <a:pt x="3155" y="2882"/>
                  </a:cubicBezTo>
                  <a:cubicBezTo>
                    <a:pt x="3419" y="3113"/>
                    <a:pt x="3700" y="3238"/>
                    <a:pt x="3943" y="3238"/>
                  </a:cubicBezTo>
                  <a:cubicBezTo>
                    <a:pt x="4290" y="3238"/>
                    <a:pt x="4560" y="2984"/>
                    <a:pt x="4594" y="2416"/>
                  </a:cubicBezTo>
                  <a:cubicBezTo>
                    <a:pt x="4611" y="1955"/>
                    <a:pt x="4489" y="1525"/>
                    <a:pt x="4387" y="1094"/>
                  </a:cubicBezTo>
                  <a:cubicBezTo>
                    <a:pt x="4368" y="992"/>
                    <a:pt x="4324" y="875"/>
                    <a:pt x="4313" y="767"/>
                  </a:cubicBezTo>
                  <a:cubicBezTo>
                    <a:pt x="3942" y="657"/>
                    <a:pt x="3588" y="488"/>
                    <a:pt x="3278" y="257"/>
                  </a:cubicBezTo>
                  <a:cubicBezTo>
                    <a:pt x="2950" y="594"/>
                    <a:pt x="2485" y="757"/>
                    <a:pt x="2018" y="757"/>
                  </a:cubicBezTo>
                  <a:cubicBezTo>
                    <a:pt x="1426" y="757"/>
                    <a:pt x="830" y="497"/>
                    <a:pt x="49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51"/>
            <p:cNvSpPr/>
            <p:nvPr/>
          </p:nvSpPr>
          <p:spPr>
            <a:xfrm>
              <a:off x="3382425" y="3451275"/>
              <a:ext cx="253725" cy="241225"/>
            </a:xfrm>
            <a:custGeom>
              <a:avLst/>
              <a:gdLst/>
              <a:ahLst/>
              <a:cxnLst/>
              <a:rect l="l" t="t" r="r" b="b"/>
              <a:pathLst>
                <a:path w="10149" h="9649" extrusionOk="0">
                  <a:moveTo>
                    <a:pt x="7416" y="0"/>
                  </a:moveTo>
                  <a:lnTo>
                    <a:pt x="7416" y="0"/>
                  </a:lnTo>
                  <a:cubicBezTo>
                    <a:pt x="7560" y="301"/>
                    <a:pt x="7633" y="620"/>
                    <a:pt x="7531" y="930"/>
                  </a:cubicBezTo>
                  <a:cubicBezTo>
                    <a:pt x="7349" y="1478"/>
                    <a:pt x="6714" y="1706"/>
                    <a:pt x="6124" y="1706"/>
                  </a:cubicBezTo>
                  <a:cubicBezTo>
                    <a:pt x="6055" y="1706"/>
                    <a:pt x="5987" y="1703"/>
                    <a:pt x="5919" y="1697"/>
                  </a:cubicBezTo>
                  <a:cubicBezTo>
                    <a:pt x="4893" y="1605"/>
                    <a:pt x="3961" y="1080"/>
                    <a:pt x="3066" y="569"/>
                  </a:cubicBezTo>
                  <a:cubicBezTo>
                    <a:pt x="2408" y="1155"/>
                    <a:pt x="1525" y="1453"/>
                    <a:pt x="644" y="1453"/>
                  </a:cubicBezTo>
                  <a:cubicBezTo>
                    <a:pt x="428" y="1453"/>
                    <a:pt x="213" y="1435"/>
                    <a:pt x="1" y="1399"/>
                  </a:cubicBezTo>
                  <a:lnTo>
                    <a:pt x="1" y="1399"/>
                  </a:lnTo>
                  <a:cubicBezTo>
                    <a:pt x="37" y="1520"/>
                    <a:pt x="71" y="1633"/>
                    <a:pt x="113" y="1691"/>
                  </a:cubicBezTo>
                  <a:cubicBezTo>
                    <a:pt x="402" y="2390"/>
                    <a:pt x="791" y="3048"/>
                    <a:pt x="1366" y="3548"/>
                  </a:cubicBezTo>
                  <a:cubicBezTo>
                    <a:pt x="1643" y="3760"/>
                    <a:pt x="1941" y="4037"/>
                    <a:pt x="2298" y="4074"/>
                  </a:cubicBezTo>
                  <a:cubicBezTo>
                    <a:pt x="2613" y="3906"/>
                    <a:pt x="2556" y="3437"/>
                    <a:pt x="2576" y="3126"/>
                  </a:cubicBezTo>
                  <a:cubicBezTo>
                    <a:pt x="2591" y="2952"/>
                    <a:pt x="2494" y="2625"/>
                    <a:pt x="2755" y="2609"/>
                  </a:cubicBezTo>
                  <a:cubicBezTo>
                    <a:pt x="2888" y="2613"/>
                    <a:pt x="2926" y="2718"/>
                    <a:pt x="2942" y="2832"/>
                  </a:cubicBezTo>
                  <a:cubicBezTo>
                    <a:pt x="3142" y="3600"/>
                    <a:pt x="3531" y="4333"/>
                    <a:pt x="4195" y="4785"/>
                  </a:cubicBezTo>
                  <a:cubicBezTo>
                    <a:pt x="4509" y="4992"/>
                    <a:pt x="4839" y="5149"/>
                    <a:pt x="5176" y="5302"/>
                  </a:cubicBezTo>
                  <a:cubicBezTo>
                    <a:pt x="5344" y="5361"/>
                    <a:pt x="5475" y="5543"/>
                    <a:pt x="5380" y="5713"/>
                  </a:cubicBezTo>
                  <a:cubicBezTo>
                    <a:pt x="5030" y="6152"/>
                    <a:pt x="4678" y="6588"/>
                    <a:pt x="4426" y="7095"/>
                  </a:cubicBezTo>
                  <a:cubicBezTo>
                    <a:pt x="4192" y="7593"/>
                    <a:pt x="3977" y="8166"/>
                    <a:pt x="4077" y="8724"/>
                  </a:cubicBezTo>
                  <a:cubicBezTo>
                    <a:pt x="4106" y="8828"/>
                    <a:pt x="4176" y="8860"/>
                    <a:pt x="4260" y="8860"/>
                  </a:cubicBezTo>
                  <a:cubicBezTo>
                    <a:pt x="4369" y="8860"/>
                    <a:pt x="4501" y="8804"/>
                    <a:pt x="4593" y="8780"/>
                  </a:cubicBezTo>
                  <a:cubicBezTo>
                    <a:pt x="4679" y="8748"/>
                    <a:pt x="4775" y="8702"/>
                    <a:pt x="4866" y="8702"/>
                  </a:cubicBezTo>
                  <a:cubicBezTo>
                    <a:pt x="4912" y="8702"/>
                    <a:pt x="4958" y="8714"/>
                    <a:pt x="5000" y="8746"/>
                  </a:cubicBezTo>
                  <a:cubicBezTo>
                    <a:pt x="5115" y="8837"/>
                    <a:pt x="5083" y="9013"/>
                    <a:pt x="4974" y="9089"/>
                  </a:cubicBezTo>
                  <a:cubicBezTo>
                    <a:pt x="4862" y="9506"/>
                    <a:pt x="4957" y="9649"/>
                    <a:pt x="5133" y="9649"/>
                  </a:cubicBezTo>
                  <a:cubicBezTo>
                    <a:pt x="5380" y="9649"/>
                    <a:pt x="5788" y="9363"/>
                    <a:pt x="6001" y="9157"/>
                  </a:cubicBezTo>
                  <a:cubicBezTo>
                    <a:pt x="6240" y="8940"/>
                    <a:pt x="6409" y="8669"/>
                    <a:pt x="6578" y="8395"/>
                  </a:cubicBezTo>
                  <a:cubicBezTo>
                    <a:pt x="6602" y="8361"/>
                    <a:pt x="6637" y="8347"/>
                    <a:pt x="6672" y="8347"/>
                  </a:cubicBezTo>
                  <a:cubicBezTo>
                    <a:pt x="6751" y="8347"/>
                    <a:pt x="6832" y="8419"/>
                    <a:pt x="6803" y="8509"/>
                  </a:cubicBezTo>
                  <a:cubicBezTo>
                    <a:pt x="6770" y="8571"/>
                    <a:pt x="6736" y="8637"/>
                    <a:pt x="6699" y="8701"/>
                  </a:cubicBezTo>
                  <a:cubicBezTo>
                    <a:pt x="6942" y="8611"/>
                    <a:pt x="7244" y="8584"/>
                    <a:pt x="7444" y="8577"/>
                  </a:cubicBezTo>
                  <a:cubicBezTo>
                    <a:pt x="7448" y="8577"/>
                    <a:pt x="7453" y="8577"/>
                    <a:pt x="7457" y="8577"/>
                  </a:cubicBezTo>
                  <a:cubicBezTo>
                    <a:pt x="7659" y="8577"/>
                    <a:pt x="7838" y="8609"/>
                    <a:pt x="7996" y="8670"/>
                  </a:cubicBezTo>
                  <a:cubicBezTo>
                    <a:pt x="8063" y="8611"/>
                    <a:pt x="8158" y="8571"/>
                    <a:pt x="8218" y="8504"/>
                  </a:cubicBezTo>
                  <a:cubicBezTo>
                    <a:pt x="9105" y="7732"/>
                    <a:pt x="9630" y="6563"/>
                    <a:pt x="9547" y="5380"/>
                  </a:cubicBezTo>
                  <a:cubicBezTo>
                    <a:pt x="9532" y="5259"/>
                    <a:pt x="9525" y="5132"/>
                    <a:pt x="9478" y="5018"/>
                  </a:cubicBezTo>
                  <a:cubicBezTo>
                    <a:pt x="9403" y="4894"/>
                    <a:pt x="9510" y="4738"/>
                    <a:pt x="9650" y="4738"/>
                  </a:cubicBezTo>
                  <a:cubicBezTo>
                    <a:pt x="9653" y="4738"/>
                    <a:pt x="9656" y="4738"/>
                    <a:pt x="9659" y="4738"/>
                  </a:cubicBezTo>
                  <a:cubicBezTo>
                    <a:pt x="9732" y="4748"/>
                    <a:pt x="9807" y="4758"/>
                    <a:pt x="9881" y="4758"/>
                  </a:cubicBezTo>
                  <a:cubicBezTo>
                    <a:pt x="9937" y="4758"/>
                    <a:pt x="9993" y="4752"/>
                    <a:pt x="10047" y="4737"/>
                  </a:cubicBezTo>
                  <a:cubicBezTo>
                    <a:pt x="10058" y="4731"/>
                    <a:pt x="10060" y="4715"/>
                    <a:pt x="10067" y="4705"/>
                  </a:cubicBezTo>
                  <a:cubicBezTo>
                    <a:pt x="10149" y="4284"/>
                    <a:pt x="9990" y="3816"/>
                    <a:pt x="9870" y="3422"/>
                  </a:cubicBezTo>
                  <a:cubicBezTo>
                    <a:pt x="9602" y="2654"/>
                    <a:pt x="9178" y="2016"/>
                    <a:pt x="8738" y="1350"/>
                  </a:cubicBezTo>
                  <a:cubicBezTo>
                    <a:pt x="8683" y="1261"/>
                    <a:pt x="8581" y="1149"/>
                    <a:pt x="8600" y="1042"/>
                  </a:cubicBezTo>
                  <a:cubicBezTo>
                    <a:pt x="8218" y="682"/>
                    <a:pt x="7823" y="322"/>
                    <a:pt x="741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51"/>
            <p:cNvSpPr/>
            <p:nvPr/>
          </p:nvSpPr>
          <p:spPr>
            <a:xfrm>
              <a:off x="3419750" y="3451775"/>
              <a:ext cx="375" cy="950"/>
            </a:xfrm>
            <a:custGeom>
              <a:avLst/>
              <a:gdLst/>
              <a:ahLst/>
              <a:cxnLst/>
              <a:rect l="l" t="t" r="r" b="b"/>
              <a:pathLst>
                <a:path w="15" h="38" extrusionOk="0">
                  <a:moveTo>
                    <a:pt x="0" y="1"/>
                  </a:moveTo>
                  <a:lnTo>
                    <a:pt x="0" y="37"/>
                  </a:lnTo>
                  <a:cubicBezTo>
                    <a:pt x="12" y="28"/>
                    <a:pt x="15" y="17"/>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51"/>
            <p:cNvSpPr/>
            <p:nvPr/>
          </p:nvSpPr>
          <p:spPr>
            <a:xfrm>
              <a:off x="3170900" y="3547750"/>
              <a:ext cx="432900" cy="290575"/>
            </a:xfrm>
            <a:custGeom>
              <a:avLst/>
              <a:gdLst/>
              <a:ahLst/>
              <a:cxnLst/>
              <a:rect l="l" t="t" r="r" b="b"/>
              <a:pathLst>
                <a:path w="17316" h="11623" extrusionOk="0">
                  <a:moveTo>
                    <a:pt x="16014" y="5650"/>
                  </a:moveTo>
                  <a:cubicBezTo>
                    <a:pt x="16083" y="5650"/>
                    <a:pt x="16152" y="5658"/>
                    <a:pt x="16223" y="5676"/>
                  </a:cubicBezTo>
                  <a:cubicBezTo>
                    <a:pt x="16303" y="5684"/>
                    <a:pt x="16405" y="5783"/>
                    <a:pt x="16311" y="5849"/>
                  </a:cubicBezTo>
                  <a:cubicBezTo>
                    <a:pt x="15931" y="5935"/>
                    <a:pt x="15610" y="6154"/>
                    <a:pt x="15283" y="6358"/>
                  </a:cubicBezTo>
                  <a:cubicBezTo>
                    <a:pt x="15489" y="6546"/>
                    <a:pt x="15638" y="6843"/>
                    <a:pt x="15497" y="7110"/>
                  </a:cubicBezTo>
                  <a:cubicBezTo>
                    <a:pt x="15432" y="7257"/>
                    <a:pt x="15271" y="7493"/>
                    <a:pt x="15102" y="7493"/>
                  </a:cubicBezTo>
                  <a:cubicBezTo>
                    <a:pt x="15053" y="7493"/>
                    <a:pt x="15004" y="7473"/>
                    <a:pt x="14956" y="7427"/>
                  </a:cubicBezTo>
                  <a:cubicBezTo>
                    <a:pt x="14822" y="7219"/>
                    <a:pt x="15118" y="7076"/>
                    <a:pt x="15213" y="6925"/>
                  </a:cubicBezTo>
                  <a:cubicBezTo>
                    <a:pt x="15319" y="6801"/>
                    <a:pt x="15275" y="6598"/>
                    <a:pt x="15113" y="6550"/>
                  </a:cubicBezTo>
                  <a:cubicBezTo>
                    <a:pt x="14787" y="6527"/>
                    <a:pt x="14727" y="6228"/>
                    <a:pt x="14998" y="6059"/>
                  </a:cubicBezTo>
                  <a:cubicBezTo>
                    <a:pt x="15304" y="5875"/>
                    <a:pt x="15648" y="5650"/>
                    <a:pt x="16014" y="5650"/>
                  </a:cubicBezTo>
                  <a:close/>
                  <a:moveTo>
                    <a:pt x="11399" y="1"/>
                  </a:moveTo>
                  <a:cubicBezTo>
                    <a:pt x="11397" y="15"/>
                    <a:pt x="11393" y="27"/>
                    <a:pt x="11390" y="40"/>
                  </a:cubicBezTo>
                  <a:cubicBezTo>
                    <a:pt x="11321" y="326"/>
                    <a:pt x="11129" y="556"/>
                    <a:pt x="10883" y="634"/>
                  </a:cubicBezTo>
                  <a:cubicBezTo>
                    <a:pt x="11152" y="1236"/>
                    <a:pt x="11377" y="1860"/>
                    <a:pt x="11528" y="2504"/>
                  </a:cubicBezTo>
                  <a:cubicBezTo>
                    <a:pt x="11831" y="3819"/>
                    <a:pt x="11801" y="5247"/>
                    <a:pt x="11215" y="6461"/>
                  </a:cubicBezTo>
                  <a:cubicBezTo>
                    <a:pt x="10619" y="7697"/>
                    <a:pt x="9498" y="8618"/>
                    <a:pt x="8274" y="9238"/>
                  </a:cubicBezTo>
                  <a:cubicBezTo>
                    <a:pt x="6944" y="9908"/>
                    <a:pt x="5455" y="10241"/>
                    <a:pt x="3966" y="10241"/>
                  </a:cubicBezTo>
                  <a:cubicBezTo>
                    <a:pt x="2604" y="10241"/>
                    <a:pt x="1241" y="9962"/>
                    <a:pt x="0" y="9408"/>
                  </a:cubicBezTo>
                  <a:lnTo>
                    <a:pt x="0" y="9408"/>
                  </a:lnTo>
                  <a:cubicBezTo>
                    <a:pt x="477" y="9765"/>
                    <a:pt x="1020" y="10045"/>
                    <a:pt x="1577" y="10220"/>
                  </a:cubicBezTo>
                  <a:cubicBezTo>
                    <a:pt x="2718" y="10634"/>
                    <a:pt x="3874" y="10742"/>
                    <a:pt x="5047" y="10978"/>
                  </a:cubicBezTo>
                  <a:cubicBezTo>
                    <a:pt x="5178" y="10992"/>
                    <a:pt x="5390" y="11099"/>
                    <a:pt x="5222" y="11237"/>
                  </a:cubicBezTo>
                  <a:cubicBezTo>
                    <a:pt x="5164" y="11260"/>
                    <a:pt x="5102" y="11274"/>
                    <a:pt x="5043" y="11282"/>
                  </a:cubicBezTo>
                  <a:cubicBezTo>
                    <a:pt x="5060" y="11298"/>
                    <a:pt x="5079" y="11317"/>
                    <a:pt x="5097" y="11332"/>
                  </a:cubicBezTo>
                  <a:cubicBezTo>
                    <a:pt x="5288" y="11502"/>
                    <a:pt x="5534" y="11606"/>
                    <a:pt x="5789" y="11619"/>
                  </a:cubicBezTo>
                  <a:cubicBezTo>
                    <a:pt x="5821" y="11621"/>
                    <a:pt x="5852" y="11622"/>
                    <a:pt x="5884" y="11622"/>
                  </a:cubicBezTo>
                  <a:cubicBezTo>
                    <a:pt x="6254" y="11622"/>
                    <a:pt x="6635" y="11478"/>
                    <a:pt x="6927" y="11274"/>
                  </a:cubicBezTo>
                  <a:cubicBezTo>
                    <a:pt x="6955" y="11255"/>
                    <a:pt x="6978" y="11237"/>
                    <a:pt x="7004" y="11218"/>
                  </a:cubicBezTo>
                  <a:cubicBezTo>
                    <a:pt x="6064" y="10997"/>
                    <a:pt x="8367" y="10647"/>
                    <a:pt x="8570" y="10556"/>
                  </a:cubicBezTo>
                  <a:cubicBezTo>
                    <a:pt x="10297" y="10137"/>
                    <a:pt x="11882" y="9307"/>
                    <a:pt x="13265" y="8206"/>
                  </a:cubicBezTo>
                  <a:cubicBezTo>
                    <a:pt x="13352" y="8142"/>
                    <a:pt x="13443" y="8058"/>
                    <a:pt x="13555" y="8058"/>
                  </a:cubicBezTo>
                  <a:cubicBezTo>
                    <a:pt x="13565" y="8058"/>
                    <a:pt x="13576" y="8058"/>
                    <a:pt x="13586" y="8060"/>
                  </a:cubicBezTo>
                  <a:cubicBezTo>
                    <a:pt x="13653" y="8070"/>
                    <a:pt x="13690" y="8105"/>
                    <a:pt x="13709" y="8149"/>
                  </a:cubicBezTo>
                  <a:cubicBezTo>
                    <a:pt x="14022" y="8261"/>
                    <a:pt x="14346" y="8322"/>
                    <a:pt x="14665" y="8322"/>
                  </a:cubicBezTo>
                  <a:cubicBezTo>
                    <a:pt x="15133" y="8322"/>
                    <a:pt x="15594" y="8192"/>
                    <a:pt x="16005" y="7904"/>
                  </a:cubicBezTo>
                  <a:cubicBezTo>
                    <a:pt x="17315" y="7032"/>
                    <a:pt x="17194" y="5129"/>
                    <a:pt x="15814" y="5129"/>
                  </a:cubicBezTo>
                  <a:cubicBezTo>
                    <a:pt x="15581" y="5129"/>
                    <a:pt x="15311" y="5183"/>
                    <a:pt x="15006" y="5307"/>
                  </a:cubicBezTo>
                  <a:cubicBezTo>
                    <a:pt x="14975" y="5323"/>
                    <a:pt x="14940" y="5331"/>
                    <a:pt x="14907" y="5331"/>
                  </a:cubicBezTo>
                  <a:cubicBezTo>
                    <a:pt x="14893" y="5331"/>
                    <a:pt x="14880" y="5330"/>
                    <a:pt x="14867" y="5327"/>
                  </a:cubicBezTo>
                  <a:cubicBezTo>
                    <a:pt x="14563" y="5786"/>
                    <a:pt x="14168" y="6189"/>
                    <a:pt x="13606" y="6231"/>
                  </a:cubicBezTo>
                  <a:cubicBezTo>
                    <a:pt x="13603" y="6231"/>
                    <a:pt x="13599" y="6231"/>
                    <a:pt x="13596" y="6231"/>
                  </a:cubicBezTo>
                  <a:cubicBezTo>
                    <a:pt x="13117" y="6231"/>
                    <a:pt x="12945" y="5751"/>
                    <a:pt x="13140" y="5359"/>
                  </a:cubicBezTo>
                  <a:lnTo>
                    <a:pt x="13140" y="5359"/>
                  </a:lnTo>
                  <a:cubicBezTo>
                    <a:pt x="12967" y="5421"/>
                    <a:pt x="12819" y="5448"/>
                    <a:pt x="12693" y="5448"/>
                  </a:cubicBezTo>
                  <a:cubicBezTo>
                    <a:pt x="11919" y="5448"/>
                    <a:pt x="11986" y="4400"/>
                    <a:pt x="12266" y="3710"/>
                  </a:cubicBezTo>
                  <a:cubicBezTo>
                    <a:pt x="12492" y="2985"/>
                    <a:pt x="13002" y="2405"/>
                    <a:pt x="13488" y="1854"/>
                  </a:cubicBezTo>
                  <a:cubicBezTo>
                    <a:pt x="12515" y="1472"/>
                    <a:pt x="11764" y="894"/>
                    <a:pt x="1139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51"/>
            <p:cNvSpPr/>
            <p:nvPr/>
          </p:nvSpPr>
          <p:spPr>
            <a:xfrm>
              <a:off x="3171475" y="4222275"/>
              <a:ext cx="38875" cy="51900"/>
            </a:xfrm>
            <a:custGeom>
              <a:avLst/>
              <a:gdLst/>
              <a:ahLst/>
              <a:cxnLst/>
              <a:rect l="l" t="t" r="r" b="b"/>
              <a:pathLst>
                <a:path w="1555" h="2076" extrusionOk="0">
                  <a:moveTo>
                    <a:pt x="1009" y="0"/>
                  </a:moveTo>
                  <a:cubicBezTo>
                    <a:pt x="831" y="86"/>
                    <a:pt x="587" y="166"/>
                    <a:pt x="295" y="166"/>
                  </a:cubicBezTo>
                  <a:cubicBezTo>
                    <a:pt x="202" y="166"/>
                    <a:pt x="103" y="158"/>
                    <a:pt x="0" y="139"/>
                  </a:cubicBezTo>
                  <a:lnTo>
                    <a:pt x="0" y="139"/>
                  </a:lnTo>
                  <a:cubicBezTo>
                    <a:pt x="484" y="566"/>
                    <a:pt x="1005" y="1127"/>
                    <a:pt x="970" y="1811"/>
                  </a:cubicBezTo>
                  <a:cubicBezTo>
                    <a:pt x="965" y="1895"/>
                    <a:pt x="948" y="1988"/>
                    <a:pt x="914" y="2076"/>
                  </a:cubicBezTo>
                  <a:cubicBezTo>
                    <a:pt x="1554" y="1885"/>
                    <a:pt x="1369" y="857"/>
                    <a:pt x="1165" y="357"/>
                  </a:cubicBezTo>
                  <a:cubicBezTo>
                    <a:pt x="1121" y="237"/>
                    <a:pt x="1067" y="117"/>
                    <a:pt x="100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51"/>
            <p:cNvSpPr/>
            <p:nvPr/>
          </p:nvSpPr>
          <p:spPr>
            <a:xfrm>
              <a:off x="3204600" y="4186175"/>
              <a:ext cx="40175" cy="51500"/>
            </a:xfrm>
            <a:custGeom>
              <a:avLst/>
              <a:gdLst/>
              <a:ahLst/>
              <a:cxnLst/>
              <a:rect l="l" t="t" r="r" b="b"/>
              <a:pathLst>
                <a:path w="1607" h="2060" extrusionOk="0">
                  <a:moveTo>
                    <a:pt x="1396" y="0"/>
                  </a:moveTo>
                  <a:cubicBezTo>
                    <a:pt x="580" y="733"/>
                    <a:pt x="10" y="1240"/>
                    <a:pt x="10" y="1240"/>
                  </a:cubicBezTo>
                  <a:cubicBezTo>
                    <a:pt x="10" y="1240"/>
                    <a:pt x="7" y="1245"/>
                    <a:pt x="0" y="1251"/>
                  </a:cubicBezTo>
                  <a:cubicBezTo>
                    <a:pt x="146" y="1501"/>
                    <a:pt x="267" y="1768"/>
                    <a:pt x="338" y="2059"/>
                  </a:cubicBezTo>
                  <a:cubicBezTo>
                    <a:pt x="398" y="2004"/>
                    <a:pt x="461" y="1950"/>
                    <a:pt x="504" y="1903"/>
                  </a:cubicBezTo>
                  <a:cubicBezTo>
                    <a:pt x="811" y="1615"/>
                    <a:pt x="1111" y="1318"/>
                    <a:pt x="1414" y="1022"/>
                  </a:cubicBezTo>
                  <a:cubicBezTo>
                    <a:pt x="1477" y="959"/>
                    <a:pt x="1542" y="895"/>
                    <a:pt x="1606" y="831"/>
                  </a:cubicBezTo>
                  <a:cubicBezTo>
                    <a:pt x="1552" y="551"/>
                    <a:pt x="1497" y="267"/>
                    <a:pt x="13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51"/>
            <p:cNvSpPr/>
            <p:nvPr/>
          </p:nvSpPr>
          <p:spPr>
            <a:xfrm>
              <a:off x="3246525" y="4138025"/>
              <a:ext cx="59025" cy="63800"/>
            </a:xfrm>
            <a:custGeom>
              <a:avLst/>
              <a:gdLst/>
              <a:ahLst/>
              <a:cxnLst/>
              <a:rect l="l" t="t" r="r" b="b"/>
              <a:pathLst>
                <a:path w="2361" h="2552" extrusionOk="0">
                  <a:moveTo>
                    <a:pt x="1852" y="1"/>
                  </a:moveTo>
                  <a:cubicBezTo>
                    <a:pt x="1209" y="584"/>
                    <a:pt x="563" y="1167"/>
                    <a:pt x="1" y="1671"/>
                  </a:cubicBezTo>
                  <a:cubicBezTo>
                    <a:pt x="21" y="1724"/>
                    <a:pt x="36" y="1772"/>
                    <a:pt x="44" y="1808"/>
                  </a:cubicBezTo>
                  <a:cubicBezTo>
                    <a:pt x="81" y="1859"/>
                    <a:pt x="135" y="2238"/>
                    <a:pt x="145" y="2551"/>
                  </a:cubicBezTo>
                  <a:cubicBezTo>
                    <a:pt x="623" y="2078"/>
                    <a:pt x="1107" y="1610"/>
                    <a:pt x="1583" y="1136"/>
                  </a:cubicBezTo>
                  <a:cubicBezTo>
                    <a:pt x="1793" y="934"/>
                    <a:pt x="2003" y="735"/>
                    <a:pt x="2210" y="534"/>
                  </a:cubicBezTo>
                  <a:cubicBezTo>
                    <a:pt x="2263" y="491"/>
                    <a:pt x="2311" y="440"/>
                    <a:pt x="2360" y="389"/>
                  </a:cubicBezTo>
                  <a:cubicBezTo>
                    <a:pt x="2188" y="262"/>
                    <a:pt x="2021" y="135"/>
                    <a:pt x="18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51"/>
            <p:cNvSpPr/>
            <p:nvPr/>
          </p:nvSpPr>
          <p:spPr>
            <a:xfrm>
              <a:off x="3305150" y="4005275"/>
              <a:ext cx="133200" cy="159350"/>
            </a:xfrm>
            <a:custGeom>
              <a:avLst/>
              <a:gdLst/>
              <a:ahLst/>
              <a:cxnLst/>
              <a:rect l="l" t="t" r="r" b="b"/>
              <a:pathLst>
                <a:path w="5328" h="6374" extrusionOk="0">
                  <a:moveTo>
                    <a:pt x="5123" y="0"/>
                  </a:moveTo>
                  <a:cubicBezTo>
                    <a:pt x="4581" y="223"/>
                    <a:pt x="4023" y="394"/>
                    <a:pt x="3450" y="515"/>
                  </a:cubicBezTo>
                  <a:cubicBezTo>
                    <a:pt x="3407" y="1143"/>
                    <a:pt x="3200" y="1804"/>
                    <a:pt x="2400" y="2603"/>
                  </a:cubicBezTo>
                  <a:cubicBezTo>
                    <a:pt x="1895" y="3110"/>
                    <a:pt x="981" y="3957"/>
                    <a:pt x="1" y="4855"/>
                  </a:cubicBezTo>
                  <a:cubicBezTo>
                    <a:pt x="264" y="5035"/>
                    <a:pt x="506" y="5247"/>
                    <a:pt x="740" y="5465"/>
                  </a:cubicBezTo>
                  <a:cubicBezTo>
                    <a:pt x="856" y="5569"/>
                    <a:pt x="1046" y="5712"/>
                    <a:pt x="909" y="5873"/>
                  </a:cubicBezTo>
                  <a:cubicBezTo>
                    <a:pt x="872" y="5916"/>
                    <a:pt x="821" y="5936"/>
                    <a:pt x="769" y="5936"/>
                  </a:cubicBezTo>
                  <a:cubicBezTo>
                    <a:pt x="725" y="5936"/>
                    <a:pt x="680" y="5921"/>
                    <a:pt x="643" y="5892"/>
                  </a:cubicBezTo>
                  <a:cubicBezTo>
                    <a:pt x="600" y="5852"/>
                    <a:pt x="556" y="5817"/>
                    <a:pt x="512" y="5780"/>
                  </a:cubicBezTo>
                  <a:cubicBezTo>
                    <a:pt x="442" y="5881"/>
                    <a:pt x="339" y="5975"/>
                    <a:pt x="246" y="6063"/>
                  </a:cubicBezTo>
                  <a:cubicBezTo>
                    <a:pt x="571" y="6181"/>
                    <a:pt x="904" y="6315"/>
                    <a:pt x="1226" y="6373"/>
                  </a:cubicBezTo>
                  <a:cubicBezTo>
                    <a:pt x="1958" y="5477"/>
                    <a:pt x="2692" y="4585"/>
                    <a:pt x="3423" y="3687"/>
                  </a:cubicBezTo>
                  <a:cubicBezTo>
                    <a:pt x="4048" y="2848"/>
                    <a:pt x="4898" y="2099"/>
                    <a:pt x="5220" y="1079"/>
                  </a:cubicBezTo>
                  <a:cubicBezTo>
                    <a:pt x="5327" y="714"/>
                    <a:pt x="5190" y="356"/>
                    <a:pt x="512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51"/>
            <p:cNvSpPr/>
            <p:nvPr/>
          </p:nvSpPr>
          <p:spPr>
            <a:xfrm>
              <a:off x="3391075" y="3776050"/>
              <a:ext cx="239150" cy="232075"/>
            </a:xfrm>
            <a:custGeom>
              <a:avLst/>
              <a:gdLst/>
              <a:ahLst/>
              <a:cxnLst/>
              <a:rect l="l" t="t" r="r" b="b"/>
              <a:pathLst>
                <a:path w="9566" h="9283" extrusionOk="0">
                  <a:moveTo>
                    <a:pt x="8952" y="1"/>
                  </a:moveTo>
                  <a:cubicBezTo>
                    <a:pt x="8000" y="334"/>
                    <a:pt x="1691" y="2544"/>
                    <a:pt x="1141" y="3310"/>
                  </a:cubicBezTo>
                  <a:cubicBezTo>
                    <a:pt x="545" y="4138"/>
                    <a:pt x="209" y="6907"/>
                    <a:pt x="54" y="8098"/>
                  </a:cubicBezTo>
                  <a:cubicBezTo>
                    <a:pt x="0" y="8505"/>
                    <a:pt x="28" y="8892"/>
                    <a:pt x="29" y="9283"/>
                  </a:cubicBezTo>
                  <a:cubicBezTo>
                    <a:pt x="617" y="9160"/>
                    <a:pt x="1194" y="8988"/>
                    <a:pt x="1755" y="8763"/>
                  </a:cubicBezTo>
                  <a:cubicBezTo>
                    <a:pt x="1783" y="8745"/>
                    <a:pt x="1807" y="8733"/>
                    <a:pt x="1835" y="8726"/>
                  </a:cubicBezTo>
                  <a:cubicBezTo>
                    <a:pt x="1842" y="8518"/>
                    <a:pt x="1844" y="8311"/>
                    <a:pt x="1850" y="8124"/>
                  </a:cubicBezTo>
                  <a:cubicBezTo>
                    <a:pt x="1885" y="6763"/>
                    <a:pt x="2138" y="5415"/>
                    <a:pt x="2489" y="4103"/>
                  </a:cubicBezTo>
                  <a:cubicBezTo>
                    <a:pt x="2513" y="3985"/>
                    <a:pt x="2570" y="3904"/>
                    <a:pt x="2634" y="3861"/>
                  </a:cubicBezTo>
                  <a:cubicBezTo>
                    <a:pt x="2689" y="3775"/>
                    <a:pt x="2820" y="3721"/>
                    <a:pt x="2918" y="3682"/>
                  </a:cubicBezTo>
                  <a:cubicBezTo>
                    <a:pt x="3123" y="3595"/>
                    <a:pt x="3329" y="3501"/>
                    <a:pt x="3530" y="3407"/>
                  </a:cubicBezTo>
                  <a:cubicBezTo>
                    <a:pt x="4638" y="2879"/>
                    <a:pt x="5760" y="2370"/>
                    <a:pt x="6913" y="1940"/>
                  </a:cubicBezTo>
                  <a:cubicBezTo>
                    <a:pt x="7366" y="1751"/>
                    <a:pt x="7869" y="1661"/>
                    <a:pt x="8255" y="1349"/>
                  </a:cubicBezTo>
                  <a:cubicBezTo>
                    <a:pt x="8290" y="1298"/>
                    <a:pt x="8340" y="1251"/>
                    <a:pt x="8401" y="1235"/>
                  </a:cubicBezTo>
                  <a:cubicBezTo>
                    <a:pt x="8752" y="1152"/>
                    <a:pt x="9194" y="1226"/>
                    <a:pt x="9479" y="977"/>
                  </a:cubicBezTo>
                  <a:cubicBezTo>
                    <a:pt x="9516" y="933"/>
                    <a:pt x="9542" y="879"/>
                    <a:pt x="9565" y="827"/>
                  </a:cubicBezTo>
                  <a:cubicBezTo>
                    <a:pt x="9274" y="643"/>
                    <a:pt x="9038" y="334"/>
                    <a:pt x="89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51"/>
            <p:cNvSpPr/>
            <p:nvPr/>
          </p:nvSpPr>
          <p:spPr>
            <a:xfrm>
              <a:off x="3622750" y="3760825"/>
              <a:ext cx="34600" cy="31325"/>
            </a:xfrm>
            <a:custGeom>
              <a:avLst/>
              <a:gdLst/>
              <a:ahLst/>
              <a:cxnLst/>
              <a:rect l="l" t="t" r="r" b="b"/>
              <a:pathLst>
                <a:path w="1384" h="1253" extrusionOk="0">
                  <a:moveTo>
                    <a:pt x="1151" y="0"/>
                  </a:moveTo>
                  <a:cubicBezTo>
                    <a:pt x="870" y="260"/>
                    <a:pt x="495" y="455"/>
                    <a:pt x="1" y="544"/>
                  </a:cubicBezTo>
                  <a:cubicBezTo>
                    <a:pt x="189" y="907"/>
                    <a:pt x="526" y="1229"/>
                    <a:pt x="950" y="1252"/>
                  </a:cubicBezTo>
                  <a:cubicBezTo>
                    <a:pt x="959" y="1253"/>
                    <a:pt x="968" y="1253"/>
                    <a:pt x="978" y="1253"/>
                  </a:cubicBezTo>
                  <a:cubicBezTo>
                    <a:pt x="1119" y="1253"/>
                    <a:pt x="1255" y="1212"/>
                    <a:pt x="1384" y="1156"/>
                  </a:cubicBezTo>
                  <a:cubicBezTo>
                    <a:pt x="1256" y="961"/>
                    <a:pt x="1208" y="717"/>
                    <a:pt x="1278" y="503"/>
                  </a:cubicBezTo>
                  <a:cubicBezTo>
                    <a:pt x="1165" y="369"/>
                    <a:pt x="1114" y="171"/>
                    <a:pt x="115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51"/>
            <p:cNvSpPr/>
            <p:nvPr/>
          </p:nvSpPr>
          <p:spPr>
            <a:xfrm>
              <a:off x="3068350" y="3764400"/>
              <a:ext cx="30600" cy="26775"/>
            </a:xfrm>
            <a:custGeom>
              <a:avLst/>
              <a:gdLst/>
              <a:ahLst/>
              <a:cxnLst/>
              <a:rect l="l" t="t" r="r" b="b"/>
              <a:pathLst>
                <a:path w="1224" h="1071" extrusionOk="0">
                  <a:moveTo>
                    <a:pt x="526" y="0"/>
                  </a:moveTo>
                  <a:cubicBezTo>
                    <a:pt x="484" y="140"/>
                    <a:pt x="347" y="230"/>
                    <a:pt x="216" y="230"/>
                  </a:cubicBezTo>
                  <a:cubicBezTo>
                    <a:pt x="168" y="230"/>
                    <a:pt x="121" y="218"/>
                    <a:pt x="80" y="193"/>
                  </a:cubicBezTo>
                  <a:cubicBezTo>
                    <a:pt x="65" y="212"/>
                    <a:pt x="51" y="228"/>
                    <a:pt x="36" y="238"/>
                  </a:cubicBezTo>
                  <a:cubicBezTo>
                    <a:pt x="24" y="249"/>
                    <a:pt x="11" y="258"/>
                    <a:pt x="1" y="268"/>
                  </a:cubicBezTo>
                  <a:cubicBezTo>
                    <a:pt x="103" y="389"/>
                    <a:pt x="138" y="634"/>
                    <a:pt x="61" y="752"/>
                  </a:cubicBezTo>
                  <a:cubicBezTo>
                    <a:pt x="52" y="767"/>
                    <a:pt x="43" y="780"/>
                    <a:pt x="33" y="795"/>
                  </a:cubicBezTo>
                  <a:cubicBezTo>
                    <a:pt x="162" y="868"/>
                    <a:pt x="269" y="1071"/>
                    <a:pt x="472" y="1071"/>
                  </a:cubicBezTo>
                  <a:cubicBezTo>
                    <a:pt x="580" y="1071"/>
                    <a:pt x="714" y="1014"/>
                    <a:pt x="893" y="853"/>
                  </a:cubicBezTo>
                  <a:cubicBezTo>
                    <a:pt x="1036" y="713"/>
                    <a:pt x="1139" y="534"/>
                    <a:pt x="1224" y="351"/>
                  </a:cubicBezTo>
                  <a:cubicBezTo>
                    <a:pt x="1155" y="337"/>
                    <a:pt x="1095" y="319"/>
                    <a:pt x="1042" y="293"/>
                  </a:cubicBezTo>
                  <a:cubicBezTo>
                    <a:pt x="1019" y="352"/>
                    <a:pt x="964" y="399"/>
                    <a:pt x="900" y="399"/>
                  </a:cubicBezTo>
                  <a:cubicBezTo>
                    <a:pt x="883" y="399"/>
                    <a:pt x="866" y="395"/>
                    <a:pt x="848" y="388"/>
                  </a:cubicBezTo>
                  <a:cubicBezTo>
                    <a:pt x="699" y="308"/>
                    <a:pt x="580" y="162"/>
                    <a:pt x="52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51"/>
            <p:cNvSpPr/>
            <p:nvPr/>
          </p:nvSpPr>
          <p:spPr>
            <a:xfrm>
              <a:off x="3100325" y="3779175"/>
              <a:ext cx="123525" cy="78375"/>
            </a:xfrm>
            <a:custGeom>
              <a:avLst/>
              <a:gdLst/>
              <a:ahLst/>
              <a:cxnLst/>
              <a:rect l="l" t="t" r="r" b="b"/>
              <a:pathLst>
                <a:path w="4941" h="3135" extrusionOk="0">
                  <a:moveTo>
                    <a:pt x="179" y="1"/>
                  </a:moveTo>
                  <a:cubicBezTo>
                    <a:pt x="137" y="118"/>
                    <a:pt x="76" y="236"/>
                    <a:pt x="0" y="341"/>
                  </a:cubicBezTo>
                  <a:cubicBezTo>
                    <a:pt x="18" y="371"/>
                    <a:pt x="26" y="403"/>
                    <a:pt x="34" y="432"/>
                  </a:cubicBezTo>
                  <a:cubicBezTo>
                    <a:pt x="86" y="679"/>
                    <a:pt x="219" y="890"/>
                    <a:pt x="484" y="932"/>
                  </a:cubicBezTo>
                  <a:cubicBezTo>
                    <a:pt x="755" y="989"/>
                    <a:pt x="1003" y="1109"/>
                    <a:pt x="1242" y="1246"/>
                  </a:cubicBezTo>
                  <a:cubicBezTo>
                    <a:pt x="1899" y="1633"/>
                    <a:pt x="2599" y="1954"/>
                    <a:pt x="3294" y="2257"/>
                  </a:cubicBezTo>
                  <a:cubicBezTo>
                    <a:pt x="3725" y="2468"/>
                    <a:pt x="4178" y="2643"/>
                    <a:pt x="4598" y="2876"/>
                  </a:cubicBezTo>
                  <a:cubicBezTo>
                    <a:pt x="4627" y="2894"/>
                    <a:pt x="4652" y="2917"/>
                    <a:pt x="4668" y="2945"/>
                  </a:cubicBezTo>
                  <a:cubicBezTo>
                    <a:pt x="4750" y="2977"/>
                    <a:pt x="4785" y="3047"/>
                    <a:pt x="4795" y="3134"/>
                  </a:cubicBezTo>
                  <a:cubicBezTo>
                    <a:pt x="4941" y="2410"/>
                    <a:pt x="4275" y="1823"/>
                    <a:pt x="4275" y="1823"/>
                  </a:cubicBezTo>
                  <a:cubicBezTo>
                    <a:pt x="4275" y="1823"/>
                    <a:pt x="1613" y="553"/>
                    <a:pt x="965" y="408"/>
                  </a:cubicBezTo>
                  <a:cubicBezTo>
                    <a:pt x="618" y="330"/>
                    <a:pt x="353" y="151"/>
                    <a:pt x="17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51"/>
            <p:cNvSpPr/>
            <p:nvPr/>
          </p:nvSpPr>
          <p:spPr>
            <a:xfrm>
              <a:off x="3207625" y="3683100"/>
              <a:ext cx="200075" cy="67000"/>
            </a:xfrm>
            <a:custGeom>
              <a:avLst/>
              <a:gdLst/>
              <a:ahLst/>
              <a:cxnLst/>
              <a:rect l="l" t="t" r="r" b="b"/>
              <a:pathLst>
                <a:path w="8003" h="2680" extrusionOk="0">
                  <a:moveTo>
                    <a:pt x="8003" y="1"/>
                  </a:moveTo>
                  <a:lnTo>
                    <a:pt x="8003" y="1"/>
                  </a:lnTo>
                  <a:cubicBezTo>
                    <a:pt x="7813" y="53"/>
                    <a:pt x="7614" y="78"/>
                    <a:pt x="7426" y="132"/>
                  </a:cubicBezTo>
                  <a:cubicBezTo>
                    <a:pt x="7213" y="184"/>
                    <a:pt x="6991" y="228"/>
                    <a:pt x="6773" y="272"/>
                  </a:cubicBezTo>
                  <a:cubicBezTo>
                    <a:pt x="6682" y="425"/>
                    <a:pt x="6471" y="584"/>
                    <a:pt x="6401" y="678"/>
                  </a:cubicBezTo>
                  <a:cubicBezTo>
                    <a:pt x="6067" y="1006"/>
                    <a:pt x="5652" y="1171"/>
                    <a:pt x="5213" y="1273"/>
                  </a:cubicBezTo>
                  <a:cubicBezTo>
                    <a:pt x="4670" y="1515"/>
                    <a:pt x="4072" y="1625"/>
                    <a:pt x="3480" y="1625"/>
                  </a:cubicBezTo>
                  <a:cubicBezTo>
                    <a:pt x="3359" y="1625"/>
                    <a:pt x="3239" y="1620"/>
                    <a:pt x="3119" y="1611"/>
                  </a:cubicBezTo>
                  <a:cubicBezTo>
                    <a:pt x="2825" y="1591"/>
                    <a:pt x="2500" y="1565"/>
                    <a:pt x="2185" y="1499"/>
                  </a:cubicBezTo>
                  <a:cubicBezTo>
                    <a:pt x="1774" y="1470"/>
                    <a:pt x="1356" y="1410"/>
                    <a:pt x="1057" y="1104"/>
                  </a:cubicBezTo>
                  <a:cubicBezTo>
                    <a:pt x="910" y="967"/>
                    <a:pt x="765" y="826"/>
                    <a:pt x="660" y="654"/>
                  </a:cubicBezTo>
                  <a:cubicBezTo>
                    <a:pt x="649" y="636"/>
                    <a:pt x="636" y="614"/>
                    <a:pt x="627" y="594"/>
                  </a:cubicBezTo>
                  <a:cubicBezTo>
                    <a:pt x="417" y="557"/>
                    <a:pt x="206" y="514"/>
                    <a:pt x="0" y="455"/>
                  </a:cubicBezTo>
                  <a:lnTo>
                    <a:pt x="0" y="455"/>
                  </a:lnTo>
                  <a:cubicBezTo>
                    <a:pt x="439" y="1269"/>
                    <a:pt x="1137" y="1907"/>
                    <a:pt x="1858" y="2454"/>
                  </a:cubicBezTo>
                  <a:cubicBezTo>
                    <a:pt x="1965" y="2538"/>
                    <a:pt x="2076" y="2611"/>
                    <a:pt x="2188" y="2679"/>
                  </a:cubicBezTo>
                  <a:cubicBezTo>
                    <a:pt x="2294" y="2394"/>
                    <a:pt x="3376" y="2032"/>
                    <a:pt x="3543" y="1980"/>
                  </a:cubicBezTo>
                  <a:cubicBezTo>
                    <a:pt x="4037" y="1825"/>
                    <a:pt x="4544" y="1704"/>
                    <a:pt x="5056" y="1637"/>
                  </a:cubicBezTo>
                  <a:cubicBezTo>
                    <a:pt x="5286" y="1617"/>
                    <a:pt x="5529" y="1594"/>
                    <a:pt x="5772" y="1594"/>
                  </a:cubicBezTo>
                  <a:cubicBezTo>
                    <a:pt x="6101" y="1594"/>
                    <a:pt x="6429" y="1637"/>
                    <a:pt x="6716" y="1786"/>
                  </a:cubicBezTo>
                  <a:cubicBezTo>
                    <a:pt x="7249" y="1292"/>
                    <a:pt x="7697" y="716"/>
                    <a:pt x="7949" y="148"/>
                  </a:cubicBezTo>
                  <a:cubicBezTo>
                    <a:pt x="7969" y="112"/>
                    <a:pt x="7985" y="59"/>
                    <a:pt x="8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51"/>
            <p:cNvSpPr/>
            <p:nvPr/>
          </p:nvSpPr>
          <p:spPr>
            <a:xfrm>
              <a:off x="3268400" y="3730075"/>
              <a:ext cx="100275" cy="31400"/>
            </a:xfrm>
            <a:custGeom>
              <a:avLst/>
              <a:gdLst/>
              <a:ahLst/>
              <a:cxnLst/>
              <a:rect l="l" t="t" r="r" b="b"/>
              <a:pathLst>
                <a:path w="4011" h="1256" extrusionOk="0">
                  <a:moveTo>
                    <a:pt x="3034" y="0"/>
                  </a:moveTo>
                  <a:cubicBezTo>
                    <a:pt x="2260" y="0"/>
                    <a:pt x="1472" y="241"/>
                    <a:pt x="768" y="524"/>
                  </a:cubicBezTo>
                  <a:cubicBezTo>
                    <a:pt x="535" y="628"/>
                    <a:pt x="316" y="760"/>
                    <a:pt x="95" y="886"/>
                  </a:cubicBezTo>
                  <a:cubicBezTo>
                    <a:pt x="66" y="901"/>
                    <a:pt x="32" y="920"/>
                    <a:pt x="0" y="932"/>
                  </a:cubicBezTo>
                  <a:cubicBezTo>
                    <a:pt x="435" y="1143"/>
                    <a:pt x="916" y="1255"/>
                    <a:pt x="1398" y="1255"/>
                  </a:cubicBezTo>
                  <a:cubicBezTo>
                    <a:pt x="1709" y="1255"/>
                    <a:pt x="2020" y="1209"/>
                    <a:pt x="2319" y="1111"/>
                  </a:cubicBezTo>
                  <a:cubicBezTo>
                    <a:pt x="2887" y="936"/>
                    <a:pt x="3482" y="589"/>
                    <a:pt x="4011" y="148"/>
                  </a:cubicBezTo>
                  <a:cubicBezTo>
                    <a:pt x="3693" y="44"/>
                    <a:pt x="3365" y="0"/>
                    <a:pt x="3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51"/>
            <p:cNvSpPr/>
            <p:nvPr/>
          </p:nvSpPr>
          <p:spPr>
            <a:xfrm>
              <a:off x="3235275" y="3692350"/>
              <a:ext cx="128050" cy="24050"/>
            </a:xfrm>
            <a:custGeom>
              <a:avLst/>
              <a:gdLst/>
              <a:ahLst/>
              <a:cxnLst/>
              <a:rect l="l" t="t" r="r" b="b"/>
              <a:pathLst>
                <a:path w="5122" h="962" extrusionOk="0">
                  <a:moveTo>
                    <a:pt x="5122" y="1"/>
                  </a:moveTo>
                  <a:lnTo>
                    <a:pt x="5122" y="1"/>
                  </a:lnTo>
                  <a:cubicBezTo>
                    <a:pt x="3902" y="221"/>
                    <a:pt x="2665" y="365"/>
                    <a:pt x="1425" y="365"/>
                  </a:cubicBezTo>
                  <a:cubicBezTo>
                    <a:pt x="1251" y="365"/>
                    <a:pt x="1076" y="362"/>
                    <a:pt x="901" y="357"/>
                  </a:cubicBezTo>
                  <a:cubicBezTo>
                    <a:pt x="599" y="346"/>
                    <a:pt x="299" y="324"/>
                    <a:pt x="0" y="292"/>
                  </a:cubicBezTo>
                  <a:lnTo>
                    <a:pt x="0" y="292"/>
                  </a:lnTo>
                  <a:cubicBezTo>
                    <a:pt x="75" y="362"/>
                    <a:pt x="149" y="424"/>
                    <a:pt x="226" y="485"/>
                  </a:cubicBezTo>
                  <a:cubicBezTo>
                    <a:pt x="336" y="539"/>
                    <a:pt x="446" y="594"/>
                    <a:pt x="556" y="638"/>
                  </a:cubicBezTo>
                  <a:cubicBezTo>
                    <a:pt x="904" y="784"/>
                    <a:pt x="1306" y="862"/>
                    <a:pt x="1668" y="907"/>
                  </a:cubicBezTo>
                  <a:cubicBezTo>
                    <a:pt x="1922" y="942"/>
                    <a:pt x="2182" y="961"/>
                    <a:pt x="2441" y="961"/>
                  </a:cubicBezTo>
                  <a:cubicBezTo>
                    <a:pt x="2482" y="961"/>
                    <a:pt x="2522" y="961"/>
                    <a:pt x="2562" y="960"/>
                  </a:cubicBezTo>
                  <a:cubicBezTo>
                    <a:pt x="3456" y="856"/>
                    <a:pt x="4349" y="604"/>
                    <a:pt x="5060" y="53"/>
                  </a:cubicBezTo>
                  <a:cubicBezTo>
                    <a:pt x="5081" y="36"/>
                    <a:pt x="5101" y="20"/>
                    <a:pt x="5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51"/>
            <p:cNvSpPr/>
            <p:nvPr/>
          </p:nvSpPr>
          <p:spPr>
            <a:xfrm>
              <a:off x="3244450" y="3290200"/>
              <a:ext cx="83250" cy="58125"/>
            </a:xfrm>
            <a:custGeom>
              <a:avLst/>
              <a:gdLst/>
              <a:ahLst/>
              <a:cxnLst/>
              <a:rect l="l" t="t" r="r" b="b"/>
              <a:pathLst>
                <a:path w="3330" h="2325" extrusionOk="0">
                  <a:moveTo>
                    <a:pt x="2130" y="0"/>
                  </a:moveTo>
                  <a:cubicBezTo>
                    <a:pt x="1398" y="45"/>
                    <a:pt x="697" y="163"/>
                    <a:pt x="1" y="360"/>
                  </a:cubicBezTo>
                  <a:cubicBezTo>
                    <a:pt x="560" y="560"/>
                    <a:pt x="1091" y="834"/>
                    <a:pt x="1570" y="1186"/>
                  </a:cubicBezTo>
                  <a:cubicBezTo>
                    <a:pt x="1696" y="1283"/>
                    <a:pt x="2593" y="1915"/>
                    <a:pt x="2898" y="2325"/>
                  </a:cubicBezTo>
                  <a:cubicBezTo>
                    <a:pt x="3038" y="2239"/>
                    <a:pt x="3184" y="2159"/>
                    <a:pt x="3329" y="2083"/>
                  </a:cubicBezTo>
                  <a:cubicBezTo>
                    <a:pt x="3325" y="2064"/>
                    <a:pt x="3321" y="2046"/>
                    <a:pt x="3319" y="2027"/>
                  </a:cubicBezTo>
                  <a:cubicBezTo>
                    <a:pt x="3080" y="1319"/>
                    <a:pt x="2905" y="286"/>
                    <a:pt x="2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51"/>
            <p:cNvSpPr/>
            <p:nvPr/>
          </p:nvSpPr>
          <p:spPr>
            <a:xfrm>
              <a:off x="3328650" y="3283075"/>
              <a:ext cx="131050" cy="57050"/>
            </a:xfrm>
            <a:custGeom>
              <a:avLst/>
              <a:gdLst/>
              <a:ahLst/>
              <a:cxnLst/>
              <a:rect l="l" t="t" r="r" b="b"/>
              <a:pathLst>
                <a:path w="5242" h="2282" extrusionOk="0">
                  <a:moveTo>
                    <a:pt x="3259" y="1"/>
                  </a:moveTo>
                  <a:cubicBezTo>
                    <a:pt x="3251" y="7"/>
                    <a:pt x="3241" y="10"/>
                    <a:pt x="3230" y="16"/>
                  </a:cubicBezTo>
                  <a:cubicBezTo>
                    <a:pt x="2486" y="284"/>
                    <a:pt x="1738" y="553"/>
                    <a:pt x="1002" y="840"/>
                  </a:cubicBezTo>
                  <a:cubicBezTo>
                    <a:pt x="674" y="961"/>
                    <a:pt x="349" y="1090"/>
                    <a:pt x="20" y="1202"/>
                  </a:cubicBezTo>
                  <a:cubicBezTo>
                    <a:pt x="15" y="1202"/>
                    <a:pt x="8" y="1205"/>
                    <a:pt x="1" y="1206"/>
                  </a:cubicBezTo>
                  <a:cubicBezTo>
                    <a:pt x="158" y="1559"/>
                    <a:pt x="276" y="1912"/>
                    <a:pt x="339" y="2181"/>
                  </a:cubicBezTo>
                  <a:cubicBezTo>
                    <a:pt x="416" y="2142"/>
                    <a:pt x="495" y="2103"/>
                    <a:pt x="573" y="2062"/>
                  </a:cubicBezTo>
                  <a:cubicBezTo>
                    <a:pt x="1117" y="1792"/>
                    <a:pt x="1664" y="1525"/>
                    <a:pt x="2213" y="1267"/>
                  </a:cubicBezTo>
                  <a:cubicBezTo>
                    <a:pt x="2317" y="1219"/>
                    <a:pt x="2429" y="1154"/>
                    <a:pt x="2541" y="1130"/>
                  </a:cubicBezTo>
                  <a:cubicBezTo>
                    <a:pt x="2561" y="1126"/>
                    <a:pt x="2582" y="1123"/>
                    <a:pt x="2602" y="1122"/>
                  </a:cubicBezTo>
                  <a:cubicBezTo>
                    <a:pt x="2610" y="1121"/>
                    <a:pt x="2617" y="1121"/>
                    <a:pt x="2625" y="1121"/>
                  </a:cubicBezTo>
                  <a:cubicBezTo>
                    <a:pt x="2673" y="1121"/>
                    <a:pt x="2724" y="1133"/>
                    <a:pt x="2777" y="1161"/>
                  </a:cubicBezTo>
                  <a:cubicBezTo>
                    <a:pt x="3265" y="1461"/>
                    <a:pt x="3678" y="1866"/>
                    <a:pt x="4077" y="2282"/>
                  </a:cubicBezTo>
                  <a:cubicBezTo>
                    <a:pt x="4090" y="2241"/>
                    <a:pt x="4121" y="2203"/>
                    <a:pt x="4157" y="2167"/>
                  </a:cubicBezTo>
                  <a:cubicBezTo>
                    <a:pt x="4232" y="2091"/>
                    <a:pt x="4339" y="2022"/>
                    <a:pt x="4402" y="1961"/>
                  </a:cubicBezTo>
                  <a:cubicBezTo>
                    <a:pt x="4666" y="1737"/>
                    <a:pt x="4950" y="1531"/>
                    <a:pt x="5242" y="1337"/>
                  </a:cubicBezTo>
                  <a:cubicBezTo>
                    <a:pt x="4848" y="1075"/>
                    <a:pt x="4468" y="797"/>
                    <a:pt x="4076" y="546"/>
                  </a:cubicBezTo>
                  <a:cubicBezTo>
                    <a:pt x="3819" y="375"/>
                    <a:pt x="3567" y="201"/>
                    <a:pt x="3319" y="37"/>
                  </a:cubicBezTo>
                  <a:cubicBezTo>
                    <a:pt x="3312" y="32"/>
                    <a:pt x="3305" y="29"/>
                    <a:pt x="3296" y="21"/>
                  </a:cubicBezTo>
                  <a:cubicBezTo>
                    <a:pt x="3284" y="17"/>
                    <a:pt x="3274" y="8"/>
                    <a:pt x="32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51"/>
            <p:cNvSpPr/>
            <p:nvPr/>
          </p:nvSpPr>
          <p:spPr>
            <a:xfrm>
              <a:off x="3322850" y="3322100"/>
              <a:ext cx="119875" cy="47500"/>
            </a:xfrm>
            <a:custGeom>
              <a:avLst/>
              <a:gdLst/>
              <a:ahLst/>
              <a:cxnLst/>
              <a:rect l="l" t="t" r="r" b="b"/>
              <a:pathLst>
                <a:path w="4795" h="1900" extrusionOk="0">
                  <a:moveTo>
                    <a:pt x="2853" y="1"/>
                  </a:moveTo>
                  <a:cubicBezTo>
                    <a:pt x="2852" y="5"/>
                    <a:pt x="2849" y="5"/>
                    <a:pt x="2846" y="7"/>
                  </a:cubicBezTo>
                  <a:cubicBezTo>
                    <a:pt x="2057" y="372"/>
                    <a:pt x="1266" y="743"/>
                    <a:pt x="482" y="1122"/>
                  </a:cubicBezTo>
                  <a:cubicBezTo>
                    <a:pt x="319" y="1200"/>
                    <a:pt x="158" y="1280"/>
                    <a:pt x="1" y="1363"/>
                  </a:cubicBezTo>
                  <a:cubicBezTo>
                    <a:pt x="1053" y="1406"/>
                    <a:pt x="2104" y="1506"/>
                    <a:pt x="3149" y="1646"/>
                  </a:cubicBezTo>
                  <a:cubicBezTo>
                    <a:pt x="3701" y="1719"/>
                    <a:pt x="4249" y="1805"/>
                    <a:pt x="4794" y="1900"/>
                  </a:cubicBezTo>
                  <a:cubicBezTo>
                    <a:pt x="4182" y="1231"/>
                    <a:pt x="3586" y="515"/>
                    <a:pt x="28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51"/>
            <p:cNvSpPr/>
            <p:nvPr/>
          </p:nvSpPr>
          <p:spPr>
            <a:xfrm>
              <a:off x="3436000" y="3304575"/>
              <a:ext cx="122050" cy="58875"/>
            </a:xfrm>
            <a:custGeom>
              <a:avLst/>
              <a:gdLst/>
              <a:ahLst/>
              <a:cxnLst/>
              <a:rect l="l" t="t" r="r" b="b"/>
              <a:pathLst>
                <a:path w="4882" h="2355" extrusionOk="0">
                  <a:moveTo>
                    <a:pt x="2422" y="1"/>
                  </a:moveTo>
                  <a:cubicBezTo>
                    <a:pt x="1507" y="298"/>
                    <a:pt x="803" y="1044"/>
                    <a:pt x="59" y="1626"/>
                  </a:cubicBezTo>
                  <a:cubicBezTo>
                    <a:pt x="40" y="1639"/>
                    <a:pt x="18" y="1648"/>
                    <a:pt x="0" y="1653"/>
                  </a:cubicBezTo>
                  <a:cubicBezTo>
                    <a:pt x="59" y="1719"/>
                    <a:pt x="118" y="1780"/>
                    <a:pt x="181" y="1843"/>
                  </a:cubicBezTo>
                  <a:cubicBezTo>
                    <a:pt x="191" y="1853"/>
                    <a:pt x="204" y="1868"/>
                    <a:pt x="214" y="1879"/>
                  </a:cubicBezTo>
                  <a:cubicBezTo>
                    <a:pt x="357" y="2041"/>
                    <a:pt x="502" y="2196"/>
                    <a:pt x="644" y="2355"/>
                  </a:cubicBezTo>
                  <a:cubicBezTo>
                    <a:pt x="904" y="2047"/>
                    <a:pt x="1956" y="1611"/>
                    <a:pt x="2106" y="1560"/>
                  </a:cubicBezTo>
                  <a:cubicBezTo>
                    <a:pt x="2951" y="1231"/>
                    <a:pt x="3846" y="1027"/>
                    <a:pt x="4753" y="999"/>
                  </a:cubicBezTo>
                  <a:cubicBezTo>
                    <a:pt x="4795" y="999"/>
                    <a:pt x="4839" y="998"/>
                    <a:pt x="4881" y="998"/>
                  </a:cubicBezTo>
                  <a:cubicBezTo>
                    <a:pt x="4096" y="582"/>
                    <a:pt x="3265" y="276"/>
                    <a:pt x="2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51"/>
            <p:cNvSpPr/>
            <p:nvPr/>
          </p:nvSpPr>
          <p:spPr>
            <a:xfrm>
              <a:off x="3233475" y="3331700"/>
              <a:ext cx="75925" cy="26500"/>
            </a:xfrm>
            <a:custGeom>
              <a:avLst/>
              <a:gdLst/>
              <a:ahLst/>
              <a:cxnLst/>
              <a:rect l="l" t="t" r="r" b="b"/>
              <a:pathLst>
                <a:path w="3037" h="1060" extrusionOk="0">
                  <a:moveTo>
                    <a:pt x="2003" y="0"/>
                  </a:moveTo>
                  <a:cubicBezTo>
                    <a:pt x="1986" y="39"/>
                    <a:pt x="1952" y="74"/>
                    <a:pt x="1910" y="95"/>
                  </a:cubicBezTo>
                  <a:cubicBezTo>
                    <a:pt x="1272" y="408"/>
                    <a:pt x="641" y="745"/>
                    <a:pt x="1" y="1060"/>
                  </a:cubicBezTo>
                  <a:cubicBezTo>
                    <a:pt x="797" y="987"/>
                    <a:pt x="1596" y="953"/>
                    <a:pt x="2397" y="953"/>
                  </a:cubicBezTo>
                  <a:cubicBezTo>
                    <a:pt x="2571" y="953"/>
                    <a:pt x="2745" y="955"/>
                    <a:pt x="2919" y="958"/>
                  </a:cubicBezTo>
                  <a:cubicBezTo>
                    <a:pt x="2938" y="937"/>
                    <a:pt x="2962" y="918"/>
                    <a:pt x="2981" y="905"/>
                  </a:cubicBezTo>
                  <a:cubicBezTo>
                    <a:pt x="3000" y="891"/>
                    <a:pt x="3018" y="879"/>
                    <a:pt x="3037" y="864"/>
                  </a:cubicBezTo>
                  <a:cubicBezTo>
                    <a:pt x="2922" y="762"/>
                    <a:pt x="2818" y="631"/>
                    <a:pt x="2702" y="551"/>
                  </a:cubicBezTo>
                  <a:cubicBezTo>
                    <a:pt x="2477" y="359"/>
                    <a:pt x="2245" y="172"/>
                    <a:pt x="20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51"/>
            <p:cNvSpPr/>
            <p:nvPr/>
          </p:nvSpPr>
          <p:spPr>
            <a:xfrm>
              <a:off x="3456225" y="3349225"/>
              <a:ext cx="107175" cy="48150"/>
            </a:xfrm>
            <a:custGeom>
              <a:avLst/>
              <a:gdLst/>
              <a:ahLst/>
              <a:cxnLst/>
              <a:rect l="l" t="t" r="r" b="b"/>
              <a:pathLst>
                <a:path w="4287" h="1926" extrusionOk="0">
                  <a:moveTo>
                    <a:pt x="1835" y="0"/>
                  </a:moveTo>
                  <a:cubicBezTo>
                    <a:pt x="1460" y="115"/>
                    <a:pt x="1092" y="254"/>
                    <a:pt x="732" y="411"/>
                  </a:cubicBezTo>
                  <a:cubicBezTo>
                    <a:pt x="482" y="501"/>
                    <a:pt x="251" y="676"/>
                    <a:pt x="0" y="754"/>
                  </a:cubicBezTo>
                  <a:cubicBezTo>
                    <a:pt x="50" y="812"/>
                    <a:pt x="96" y="873"/>
                    <a:pt x="144" y="934"/>
                  </a:cubicBezTo>
                  <a:cubicBezTo>
                    <a:pt x="1525" y="1182"/>
                    <a:pt x="2896" y="1495"/>
                    <a:pt x="4235" y="1909"/>
                  </a:cubicBezTo>
                  <a:cubicBezTo>
                    <a:pt x="4251" y="1915"/>
                    <a:pt x="4269" y="1920"/>
                    <a:pt x="4286" y="1925"/>
                  </a:cubicBezTo>
                  <a:cubicBezTo>
                    <a:pt x="3970" y="1678"/>
                    <a:pt x="3658" y="1420"/>
                    <a:pt x="3338" y="1182"/>
                  </a:cubicBezTo>
                  <a:cubicBezTo>
                    <a:pt x="2959" y="882"/>
                    <a:pt x="2581" y="577"/>
                    <a:pt x="2196" y="284"/>
                  </a:cubicBezTo>
                  <a:cubicBezTo>
                    <a:pt x="2086" y="185"/>
                    <a:pt x="1947" y="104"/>
                    <a:pt x="183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51"/>
            <p:cNvSpPr/>
            <p:nvPr/>
          </p:nvSpPr>
          <p:spPr>
            <a:xfrm>
              <a:off x="3173875" y="3366175"/>
              <a:ext cx="445775" cy="104900"/>
            </a:xfrm>
            <a:custGeom>
              <a:avLst/>
              <a:gdLst/>
              <a:ahLst/>
              <a:cxnLst/>
              <a:rect l="l" t="t" r="r" b="b"/>
              <a:pathLst>
                <a:path w="17831" h="4196" extrusionOk="0">
                  <a:moveTo>
                    <a:pt x="4728" y="1"/>
                  </a:moveTo>
                  <a:cubicBezTo>
                    <a:pt x="3611" y="1"/>
                    <a:pt x="2495" y="72"/>
                    <a:pt x="1385" y="234"/>
                  </a:cubicBezTo>
                  <a:cubicBezTo>
                    <a:pt x="939" y="297"/>
                    <a:pt x="509" y="370"/>
                    <a:pt x="85" y="504"/>
                  </a:cubicBezTo>
                  <a:cubicBezTo>
                    <a:pt x="59" y="511"/>
                    <a:pt x="28" y="520"/>
                    <a:pt x="1" y="532"/>
                  </a:cubicBezTo>
                  <a:cubicBezTo>
                    <a:pt x="17" y="714"/>
                    <a:pt x="28" y="896"/>
                    <a:pt x="46" y="1078"/>
                  </a:cubicBezTo>
                  <a:cubicBezTo>
                    <a:pt x="78" y="1365"/>
                    <a:pt x="124" y="1648"/>
                    <a:pt x="183" y="1932"/>
                  </a:cubicBezTo>
                  <a:cubicBezTo>
                    <a:pt x="189" y="1957"/>
                    <a:pt x="196" y="1992"/>
                    <a:pt x="203" y="2027"/>
                  </a:cubicBezTo>
                  <a:cubicBezTo>
                    <a:pt x="260" y="2021"/>
                    <a:pt x="314" y="2019"/>
                    <a:pt x="358" y="2019"/>
                  </a:cubicBezTo>
                  <a:cubicBezTo>
                    <a:pt x="371" y="2019"/>
                    <a:pt x="383" y="2019"/>
                    <a:pt x="394" y="2020"/>
                  </a:cubicBezTo>
                  <a:cubicBezTo>
                    <a:pt x="1566" y="2036"/>
                    <a:pt x="2745" y="2065"/>
                    <a:pt x="3923" y="2116"/>
                  </a:cubicBezTo>
                  <a:cubicBezTo>
                    <a:pt x="6238" y="2217"/>
                    <a:pt x="8556" y="2412"/>
                    <a:pt x="10828" y="2805"/>
                  </a:cubicBezTo>
                  <a:cubicBezTo>
                    <a:pt x="12919" y="3151"/>
                    <a:pt x="15028" y="3498"/>
                    <a:pt x="17039" y="4196"/>
                  </a:cubicBezTo>
                  <a:cubicBezTo>
                    <a:pt x="17067" y="4108"/>
                    <a:pt x="17115" y="4015"/>
                    <a:pt x="17144" y="3944"/>
                  </a:cubicBezTo>
                  <a:cubicBezTo>
                    <a:pt x="17316" y="3591"/>
                    <a:pt x="17498" y="3241"/>
                    <a:pt x="17680" y="2893"/>
                  </a:cubicBezTo>
                  <a:cubicBezTo>
                    <a:pt x="17742" y="2805"/>
                    <a:pt x="17780" y="2696"/>
                    <a:pt x="17831" y="2600"/>
                  </a:cubicBezTo>
                  <a:cubicBezTo>
                    <a:pt x="15593" y="1537"/>
                    <a:pt x="13148" y="984"/>
                    <a:pt x="10724" y="577"/>
                  </a:cubicBezTo>
                  <a:cubicBezTo>
                    <a:pt x="10112" y="472"/>
                    <a:pt x="9500" y="377"/>
                    <a:pt x="8884" y="293"/>
                  </a:cubicBezTo>
                  <a:cubicBezTo>
                    <a:pt x="7505" y="111"/>
                    <a:pt x="6116" y="1"/>
                    <a:pt x="4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51"/>
            <p:cNvSpPr/>
            <p:nvPr/>
          </p:nvSpPr>
          <p:spPr>
            <a:xfrm>
              <a:off x="3391700" y="3309575"/>
              <a:ext cx="1875" cy="1775"/>
            </a:xfrm>
            <a:custGeom>
              <a:avLst/>
              <a:gdLst/>
              <a:ahLst/>
              <a:cxnLst/>
              <a:rect l="l" t="t" r="r" b="b"/>
              <a:pathLst>
                <a:path w="75" h="71" extrusionOk="0">
                  <a:moveTo>
                    <a:pt x="0" y="0"/>
                  </a:moveTo>
                  <a:lnTo>
                    <a:pt x="15" y="70"/>
                  </a:lnTo>
                  <a:cubicBezTo>
                    <a:pt x="34" y="65"/>
                    <a:pt x="55" y="63"/>
                    <a:pt x="74" y="62"/>
                  </a:cubicBezTo>
                  <a:lnTo>
                    <a:pt x="0"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51"/>
            <p:cNvSpPr/>
            <p:nvPr/>
          </p:nvSpPr>
          <p:spPr>
            <a:xfrm>
              <a:off x="3394050" y="3322025"/>
              <a:ext cx="48700" cy="47500"/>
            </a:xfrm>
            <a:custGeom>
              <a:avLst/>
              <a:gdLst/>
              <a:ahLst/>
              <a:cxnLst/>
              <a:rect l="l" t="t" r="r" b="b"/>
              <a:pathLst>
                <a:path w="1948" h="1900" extrusionOk="0">
                  <a:moveTo>
                    <a:pt x="8" y="1"/>
                  </a:moveTo>
                  <a:cubicBezTo>
                    <a:pt x="5" y="4"/>
                    <a:pt x="2" y="4"/>
                    <a:pt x="1" y="5"/>
                  </a:cubicBezTo>
                  <a:lnTo>
                    <a:pt x="302" y="1648"/>
                  </a:lnTo>
                  <a:cubicBezTo>
                    <a:pt x="853" y="1722"/>
                    <a:pt x="1400" y="1808"/>
                    <a:pt x="1948" y="1900"/>
                  </a:cubicBezTo>
                  <a:cubicBezTo>
                    <a:pt x="1336" y="1232"/>
                    <a:pt x="738" y="517"/>
                    <a:pt x="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51"/>
            <p:cNvSpPr/>
            <p:nvPr/>
          </p:nvSpPr>
          <p:spPr>
            <a:xfrm>
              <a:off x="3410850" y="3283625"/>
              <a:ext cx="48875" cy="53600"/>
            </a:xfrm>
            <a:custGeom>
              <a:avLst/>
              <a:gdLst/>
              <a:ahLst/>
              <a:cxnLst/>
              <a:rect l="l" t="t" r="r" b="b"/>
              <a:pathLst>
                <a:path w="1955" h="2144" extrusionOk="0">
                  <a:moveTo>
                    <a:pt x="1" y="1"/>
                  </a:moveTo>
                  <a:lnTo>
                    <a:pt x="866" y="2143"/>
                  </a:lnTo>
                  <a:cubicBezTo>
                    <a:pt x="946" y="2066"/>
                    <a:pt x="1051" y="1999"/>
                    <a:pt x="1116" y="1941"/>
                  </a:cubicBezTo>
                  <a:cubicBezTo>
                    <a:pt x="1379" y="1716"/>
                    <a:pt x="1664" y="1511"/>
                    <a:pt x="1955" y="1317"/>
                  </a:cubicBezTo>
                  <a:cubicBezTo>
                    <a:pt x="1560" y="1057"/>
                    <a:pt x="1183" y="776"/>
                    <a:pt x="780" y="525"/>
                  </a:cubicBezTo>
                  <a:cubicBezTo>
                    <a:pt x="524" y="355"/>
                    <a:pt x="272" y="180"/>
                    <a:pt x="24" y="17"/>
                  </a:cubicBezTo>
                  <a:cubicBezTo>
                    <a:pt x="17" y="11"/>
                    <a:pt x="9" y="8"/>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51"/>
            <p:cNvSpPr/>
            <p:nvPr/>
          </p:nvSpPr>
          <p:spPr>
            <a:xfrm>
              <a:off x="3271925" y="3373325"/>
              <a:ext cx="347725" cy="97750"/>
            </a:xfrm>
            <a:custGeom>
              <a:avLst/>
              <a:gdLst/>
              <a:ahLst/>
              <a:cxnLst/>
              <a:rect l="l" t="t" r="r" b="b"/>
              <a:pathLst>
                <a:path w="13909" h="3910" extrusionOk="0">
                  <a:moveTo>
                    <a:pt x="4960" y="1"/>
                  </a:moveTo>
                  <a:cubicBezTo>
                    <a:pt x="4443" y="528"/>
                    <a:pt x="3044" y="1588"/>
                    <a:pt x="1" y="1830"/>
                  </a:cubicBezTo>
                  <a:cubicBezTo>
                    <a:pt x="2316" y="1931"/>
                    <a:pt x="4634" y="2126"/>
                    <a:pt x="6906" y="2519"/>
                  </a:cubicBezTo>
                  <a:cubicBezTo>
                    <a:pt x="8997" y="2865"/>
                    <a:pt x="11106" y="3212"/>
                    <a:pt x="13117" y="3910"/>
                  </a:cubicBezTo>
                  <a:cubicBezTo>
                    <a:pt x="13145" y="3822"/>
                    <a:pt x="13193" y="3729"/>
                    <a:pt x="13222" y="3658"/>
                  </a:cubicBezTo>
                  <a:cubicBezTo>
                    <a:pt x="13394" y="3305"/>
                    <a:pt x="13576" y="2955"/>
                    <a:pt x="13758" y="2607"/>
                  </a:cubicBezTo>
                  <a:cubicBezTo>
                    <a:pt x="13820" y="2519"/>
                    <a:pt x="13858" y="2410"/>
                    <a:pt x="13909" y="2314"/>
                  </a:cubicBezTo>
                  <a:cubicBezTo>
                    <a:pt x="11671" y="1251"/>
                    <a:pt x="9226" y="698"/>
                    <a:pt x="6799" y="285"/>
                  </a:cubicBezTo>
                  <a:cubicBezTo>
                    <a:pt x="6187" y="180"/>
                    <a:pt x="5575" y="85"/>
                    <a:pt x="49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51"/>
            <p:cNvSpPr/>
            <p:nvPr/>
          </p:nvSpPr>
          <p:spPr>
            <a:xfrm>
              <a:off x="3440550" y="3316100"/>
              <a:ext cx="114325" cy="47350"/>
            </a:xfrm>
            <a:custGeom>
              <a:avLst/>
              <a:gdLst/>
              <a:ahLst/>
              <a:cxnLst/>
              <a:rect l="l" t="t" r="r" b="b"/>
              <a:pathLst>
                <a:path w="4573" h="1894" extrusionOk="0">
                  <a:moveTo>
                    <a:pt x="2356" y="0"/>
                  </a:moveTo>
                  <a:lnTo>
                    <a:pt x="0" y="1382"/>
                  </a:lnTo>
                  <a:cubicBezTo>
                    <a:pt x="11" y="1392"/>
                    <a:pt x="24" y="1407"/>
                    <a:pt x="35" y="1418"/>
                  </a:cubicBezTo>
                  <a:cubicBezTo>
                    <a:pt x="177" y="1580"/>
                    <a:pt x="321" y="1735"/>
                    <a:pt x="464" y="1894"/>
                  </a:cubicBezTo>
                  <a:cubicBezTo>
                    <a:pt x="723" y="1586"/>
                    <a:pt x="1776" y="1150"/>
                    <a:pt x="1926" y="1099"/>
                  </a:cubicBezTo>
                  <a:cubicBezTo>
                    <a:pt x="2771" y="770"/>
                    <a:pt x="3666" y="566"/>
                    <a:pt x="4572" y="538"/>
                  </a:cubicBezTo>
                  <a:lnTo>
                    <a:pt x="2356"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51"/>
            <p:cNvSpPr/>
            <p:nvPr/>
          </p:nvSpPr>
          <p:spPr>
            <a:xfrm>
              <a:off x="2938075" y="3345100"/>
              <a:ext cx="41075" cy="73000"/>
            </a:xfrm>
            <a:custGeom>
              <a:avLst/>
              <a:gdLst/>
              <a:ahLst/>
              <a:cxnLst/>
              <a:rect l="l" t="t" r="r" b="b"/>
              <a:pathLst>
                <a:path w="1643" h="2920" extrusionOk="0">
                  <a:moveTo>
                    <a:pt x="607" y="0"/>
                  </a:moveTo>
                  <a:cubicBezTo>
                    <a:pt x="324" y="288"/>
                    <a:pt x="112" y="690"/>
                    <a:pt x="0" y="1112"/>
                  </a:cubicBezTo>
                  <a:cubicBezTo>
                    <a:pt x="171" y="1854"/>
                    <a:pt x="981" y="2512"/>
                    <a:pt x="1643" y="2920"/>
                  </a:cubicBezTo>
                  <a:cubicBezTo>
                    <a:pt x="1270" y="1959"/>
                    <a:pt x="971" y="967"/>
                    <a:pt x="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51"/>
            <p:cNvSpPr/>
            <p:nvPr/>
          </p:nvSpPr>
          <p:spPr>
            <a:xfrm>
              <a:off x="2932000" y="3375875"/>
              <a:ext cx="48100" cy="48825"/>
            </a:xfrm>
            <a:custGeom>
              <a:avLst/>
              <a:gdLst/>
              <a:ahLst/>
              <a:cxnLst/>
              <a:rect l="l" t="t" r="r" b="b"/>
              <a:pathLst>
                <a:path w="1924" h="1953" extrusionOk="0">
                  <a:moveTo>
                    <a:pt x="211" y="1"/>
                  </a:moveTo>
                  <a:cubicBezTo>
                    <a:pt x="1" y="948"/>
                    <a:pt x="299" y="1953"/>
                    <a:pt x="1450" y="1953"/>
                  </a:cubicBezTo>
                  <a:cubicBezTo>
                    <a:pt x="1495" y="1953"/>
                    <a:pt x="1541" y="1951"/>
                    <a:pt x="1588" y="1948"/>
                  </a:cubicBezTo>
                  <a:cubicBezTo>
                    <a:pt x="1647" y="1944"/>
                    <a:pt x="1704" y="1933"/>
                    <a:pt x="1760" y="1919"/>
                  </a:cubicBezTo>
                  <a:cubicBezTo>
                    <a:pt x="1813" y="1900"/>
                    <a:pt x="1870" y="1875"/>
                    <a:pt x="1924" y="1859"/>
                  </a:cubicBezTo>
                  <a:cubicBezTo>
                    <a:pt x="1236" y="1426"/>
                    <a:pt x="440" y="798"/>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51"/>
            <p:cNvSpPr/>
            <p:nvPr/>
          </p:nvSpPr>
          <p:spPr>
            <a:xfrm>
              <a:off x="2934275" y="3429725"/>
              <a:ext cx="48525" cy="47600"/>
            </a:xfrm>
            <a:custGeom>
              <a:avLst/>
              <a:gdLst/>
              <a:ahLst/>
              <a:cxnLst/>
              <a:rect l="l" t="t" r="r" b="b"/>
              <a:pathLst>
                <a:path w="1941" h="1904" extrusionOk="0">
                  <a:moveTo>
                    <a:pt x="1923" y="1"/>
                  </a:moveTo>
                  <a:cubicBezTo>
                    <a:pt x="1904" y="8"/>
                    <a:pt x="1887" y="16"/>
                    <a:pt x="1868" y="21"/>
                  </a:cubicBezTo>
                  <a:cubicBezTo>
                    <a:pt x="1489" y="711"/>
                    <a:pt x="868" y="1270"/>
                    <a:pt x="211" y="1687"/>
                  </a:cubicBezTo>
                  <a:cubicBezTo>
                    <a:pt x="167" y="1706"/>
                    <a:pt x="82" y="1759"/>
                    <a:pt x="1" y="1801"/>
                  </a:cubicBezTo>
                  <a:cubicBezTo>
                    <a:pt x="217" y="1867"/>
                    <a:pt x="443" y="1903"/>
                    <a:pt x="672" y="1903"/>
                  </a:cubicBezTo>
                  <a:cubicBezTo>
                    <a:pt x="700" y="1903"/>
                    <a:pt x="729" y="1903"/>
                    <a:pt x="757" y="1901"/>
                  </a:cubicBezTo>
                  <a:cubicBezTo>
                    <a:pt x="1685" y="1831"/>
                    <a:pt x="1940" y="776"/>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51"/>
            <p:cNvSpPr/>
            <p:nvPr/>
          </p:nvSpPr>
          <p:spPr>
            <a:xfrm>
              <a:off x="2987700" y="3367125"/>
              <a:ext cx="48650" cy="50825"/>
            </a:xfrm>
            <a:custGeom>
              <a:avLst/>
              <a:gdLst/>
              <a:ahLst/>
              <a:cxnLst/>
              <a:rect l="l" t="t" r="r" b="b"/>
              <a:pathLst>
                <a:path w="1946" h="2033" extrusionOk="0">
                  <a:moveTo>
                    <a:pt x="1444" y="1"/>
                  </a:moveTo>
                  <a:cubicBezTo>
                    <a:pt x="1207" y="1"/>
                    <a:pt x="971" y="48"/>
                    <a:pt x="745" y="154"/>
                  </a:cubicBezTo>
                  <a:cubicBezTo>
                    <a:pt x="118" y="524"/>
                    <a:pt x="15" y="1370"/>
                    <a:pt x="0" y="2033"/>
                  </a:cubicBezTo>
                  <a:cubicBezTo>
                    <a:pt x="8" y="2018"/>
                    <a:pt x="12" y="2005"/>
                    <a:pt x="19" y="1993"/>
                  </a:cubicBezTo>
                  <a:cubicBezTo>
                    <a:pt x="421" y="1173"/>
                    <a:pt x="1087" y="417"/>
                    <a:pt x="1946" y="67"/>
                  </a:cubicBezTo>
                  <a:cubicBezTo>
                    <a:pt x="1780" y="24"/>
                    <a:pt x="1612" y="1"/>
                    <a:pt x="1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51"/>
            <p:cNvSpPr/>
            <p:nvPr/>
          </p:nvSpPr>
          <p:spPr>
            <a:xfrm>
              <a:off x="2906075" y="3431450"/>
              <a:ext cx="71725" cy="41675"/>
            </a:xfrm>
            <a:custGeom>
              <a:avLst/>
              <a:gdLst/>
              <a:ahLst/>
              <a:cxnLst/>
              <a:rect l="l" t="t" r="r" b="b"/>
              <a:pathLst>
                <a:path w="2869" h="1667" extrusionOk="0">
                  <a:moveTo>
                    <a:pt x="2869" y="0"/>
                  </a:moveTo>
                  <a:lnTo>
                    <a:pt x="2869" y="0"/>
                  </a:lnTo>
                  <a:cubicBezTo>
                    <a:pt x="1917" y="369"/>
                    <a:pt x="977" y="770"/>
                    <a:pt x="1" y="1069"/>
                  </a:cubicBezTo>
                  <a:cubicBezTo>
                    <a:pt x="269" y="1322"/>
                    <a:pt x="589" y="1531"/>
                    <a:pt x="939" y="1666"/>
                  </a:cubicBezTo>
                  <a:cubicBezTo>
                    <a:pt x="998" y="1631"/>
                    <a:pt x="1092" y="1615"/>
                    <a:pt x="1132" y="1582"/>
                  </a:cubicBezTo>
                  <a:cubicBezTo>
                    <a:pt x="1830" y="1213"/>
                    <a:pt x="2448" y="669"/>
                    <a:pt x="2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51"/>
            <p:cNvSpPr/>
            <p:nvPr/>
          </p:nvSpPr>
          <p:spPr>
            <a:xfrm>
              <a:off x="2990825" y="3369975"/>
              <a:ext cx="79900" cy="46375"/>
            </a:xfrm>
            <a:custGeom>
              <a:avLst/>
              <a:gdLst/>
              <a:ahLst/>
              <a:cxnLst/>
              <a:rect l="l" t="t" r="r" b="b"/>
              <a:pathLst>
                <a:path w="3196" h="1855" extrusionOk="0">
                  <a:moveTo>
                    <a:pt x="1981" y="1"/>
                  </a:moveTo>
                  <a:cubicBezTo>
                    <a:pt x="1150" y="281"/>
                    <a:pt x="499" y="970"/>
                    <a:pt x="76" y="1721"/>
                  </a:cubicBezTo>
                  <a:cubicBezTo>
                    <a:pt x="50" y="1764"/>
                    <a:pt x="27" y="1809"/>
                    <a:pt x="1" y="1855"/>
                  </a:cubicBezTo>
                  <a:cubicBezTo>
                    <a:pt x="1012" y="1358"/>
                    <a:pt x="2124" y="1100"/>
                    <a:pt x="3195" y="769"/>
                  </a:cubicBezTo>
                  <a:cubicBezTo>
                    <a:pt x="2869" y="441"/>
                    <a:pt x="2442" y="154"/>
                    <a:pt x="1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51"/>
            <p:cNvSpPr/>
            <p:nvPr/>
          </p:nvSpPr>
          <p:spPr>
            <a:xfrm>
              <a:off x="2993550" y="3421125"/>
              <a:ext cx="51400" cy="48425"/>
            </a:xfrm>
            <a:custGeom>
              <a:avLst/>
              <a:gdLst/>
              <a:ahLst/>
              <a:cxnLst/>
              <a:rect l="l" t="t" r="r" b="b"/>
              <a:pathLst>
                <a:path w="2056" h="1937" extrusionOk="0">
                  <a:moveTo>
                    <a:pt x="736" y="0"/>
                  </a:moveTo>
                  <a:cubicBezTo>
                    <a:pt x="477" y="0"/>
                    <a:pt x="218" y="76"/>
                    <a:pt x="1" y="223"/>
                  </a:cubicBezTo>
                  <a:cubicBezTo>
                    <a:pt x="837" y="518"/>
                    <a:pt x="1527" y="1183"/>
                    <a:pt x="1980" y="1936"/>
                  </a:cubicBezTo>
                  <a:cubicBezTo>
                    <a:pt x="2056" y="1310"/>
                    <a:pt x="2025" y="601"/>
                    <a:pt x="1470" y="230"/>
                  </a:cubicBezTo>
                  <a:cubicBezTo>
                    <a:pt x="1253" y="76"/>
                    <a:pt x="995" y="0"/>
                    <a:pt x="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51"/>
            <p:cNvSpPr/>
            <p:nvPr/>
          </p:nvSpPr>
          <p:spPr>
            <a:xfrm>
              <a:off x="2993275" y="3429325"/>
              <a:ext cx="49250" cy="77175"/>
            </a:xfrm>
            <a:custGeom>
              <a:avLst/>
              <a:gdLst/>
              <a:ahLst/>
              <a:cxnLst/>
              <a:rect l="l" t="t" r="r" b="b"/>
              <a:pathLst>
                <a:path w="1970" h="3087" extrusionOk="0">
                  <a:moveTo>
                    <a:pt x="0" y="1"/>
                  </a:moveTo>
                  <a:lnTo>
                    <a:pt x="0" y="1"/>
                  </a:lnTo>
                  <a:cubicBezTo>
                    <a:pt x="15" y="18"/>
                    <a:pt x="26" y="37"/>
                    <a:pt x="40" y="55"/>
                  </a:cubicBezTo>
                  <a:cubicBezTo>
                    <a:pt x="615" y="1004"/>
                    <a:pt x="999" y="2053"/>
                    <a:pt x="1392" y="3086"/>
                  </a:cubicBezTo>
                  <a:cubicBezTo>
                    <a:pt x="1650" y="2719"/>
                    <a:pt x="1873" y="2320"/>
                    <a:pt x="1950" y="1878"/>
                  </a:cubicBezTo>
                  <a:cubicBezTo>
                    <a:pt x="1958" y="1842"/>
                    <a:pt x="1962" y="1802"/>
                    <a:pt x="1969" y="1763"/>
                  </a:cubicBezTo>
                  <a:cubicBezTo>
                    <a:pt x="1564" y="972"/>
                    <a:pt x="862" y="2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51"/>
            <p:cNvSpPr/>
            <p:nvPr/>
          </p:nvSpPr>
          <p:spPr>
            <a:xfrm>
              <a:off x="2895175" y="3729375"/>
              <a:ext cx="34100" cy="50900"/>
            </a:xfrm>
            <a:custGeom>
              <a:avLst/>
              <a:gdLst/>
              <a:ahLst/>
              <a:cxnLst/>
              <a:rect l="l" t="t" r="r" b="b"/>
              <a:pathLst>
                <a:path w="1364" h="2036" extrusionOk="0">
                  <a:moveTo>
                    <a:pt x="1364" y="1"/>
                  </a:moveTo>
                  <a:cubicBezTo>
                    <a:pt x="1071" y="33"/>
                    <a:pt x="778" y="81"/>
                    <a:pt x="499" y="171"/>
                  </a:cubicBezTo>
                  <a:cubicBezTo>
                    <a:pt x="147" y="700"/>
                    <a:pt x="15" y="1343"/>
                    <a:pt x="1" y="1971"/>
                  </a:cubicBezTo>
                  <a:lnTo>
                    <a:pt x="1" y="2035"/>
                  </a:lnTo>
                  <a:cubicBezTo>
                    <a:pt x="246" y="1629"/>
                    <a:pt x="499" y="1232"/>
                    <a:pt x="763" y="843"/>
                  </a:cubicBezTo>
                  <a:cubicBezTo>
                    <a:pt x="953" y="556"/>
                    <a:pt x="1165" y="282"/>
                    <a:pt x="1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51"/>
            <p:cNvSpPr/>
            <p:nvPr/>
          </p:nvSpPr>
          <p:spPr>
            <a:xfrm>
              <a:off x="2901850" y="3772850"/>
              <a:ext cx="59425" cy="23050"/>
            </a:xfrm>
            <a:custGeom>
              <a:avLst/>
              <a:gdLst/>
              <a:ahLst/>
              <a:cxnLst/>
              <a:rect l="l" t="t" r="r" b="b"/>
              <a:pathLst>
                <a:path w="2377" h="922" extrusionOk="0">
                  <a:moveTo>
                    <a:pt x="1158" y="0"/>
                  </a:moveTo>
                  <a:cubicBezTo>
                    <a:pt x="814" y="0"/>
                    <a:pt x="461" y="127"/>
                    <a:pt x="183" y="371"/>
                  </a:cubicBezTo>
                  <a:cubicBezTo>
                    <a:pt x="124" y="394"/>
                    <a:pt x="62" y="458"/>
                    <a:pt x="1" y="484"/>
                  </a:cubicBezTo>
                  <a:cubicBezTo>
                    <a:pt x="30" y="499"/>
                    <a:pt x="60" y="510"/>
                    <a:pt x="94" y="525"/>
                  </a:cubicBezTo>
                  <a:cubicBezTo>
                    <a:pt x="674" y="567"/>
                    <a:pt x="1257" y="618"/>
                    <a:pt x="1822" y="755"/>
                  </a:cubicBezTo>
                  <a:cubicBezTo>
                    <a:pt x="1908" y="784"/>
                    <a:pt x="2171" y="843"/>
                    <a:pt x="2376" y="921"/>
                  </a:cubicBezTo>
                  <a:cubicBezTo>
                    <a:pt x="2357" y="843"/>
                    <a:pt x="2331" y="764"/>
                    <a:pt x="2289" y="688"/>
                  </a:cubicBezTo>
                  <a:cubicBezTo>
                    <a:pt x="2059" y="223"/>
                    <a:pt x="1616" y="0"/>
                    <a:pt x="1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51"/>
            <p:cNvSpPr/>
            <p:nvPr/>
          </p:nvSpPr>
          <p:spPr>
            <a:xfrm>
              <a:off x="2840275" y="3786425"/>
              <a:ext cx="47725" cy="21375"/>
            </a:xfrm>
            <a:custGeom>
              <a:avLst/>
              <a:gdLst/>
              <a:ahLst/>
              <a:cxnLst/>
              <a:rect l="l" t="t" r="r" b="b"/>
              <a:pathLst>
                <a:path w="1909" h="855" extrusionOk="0">
                  <a:moveTo>
                    <a:pt x="1908" y="1"/>
                  </a:moveTo>
                  <a:lnTo>
                    <a:pt x="1908" y="1"/>
                  </a:lnTo>
                  <a:cubicBezTo>
                    <a:pt x="1824" y="26"/>
                    <a:pt x="1714" y="33"/>
                    <a:pt x="1665" y="49"/>
                  </a:cubicBezTo>
                  <a:cubicBezTo>
                    <a:pt x="1319" y="123"/>
                    <a:pt x="969" y="188"/>
                    <a:pt x="616" y="188"/>
                  </a:cubicBezTo>
                  <a:cubicBezTo>
                    <a:pt x="572" y="188"/>
                    <a:pt x="528" y="187"/>
                    <a:pt x="484" y="185"/>
                  </a:cubicBezTo>
                  <a:cubicBezTo>
                    <a:pt x="425" y="185"/>
                    <a:pt x="199" y="150"/>
                    <a:pt x="1" y="97"/>
                  </a:cubicBezTo>
                  <a:lnTo>
                    <a:pt x="1" y="97"/>
                  </a:lnTo>
                  <a:cubicBezTo>
                    <a:pt x="53" y="307"/>
                    <a:pt x="146" y="504"/>
                    <a:pt x="299" y="666"/>
                  </a:cubicBezTo>
                  <a:cubicBezTo>
                    <a:pt x="442" y="799"/>
                    <a:pt x="598" y="854"/>
                    <a:pt x="756" y="854"/>
                  </a:cubicBezTo>
                  <a:cubicBezTo>
                    <a:pt x="1086" y="854"/>
                    <a:pt x="1420" y="613"/>
                    <a:pt x="1634" y="346"/>
                  </a:cubicBezTo>
                  <a:cubicBezTo>
                    <a:pt x="1731" y="236"/>
                    <a:pt x="1816" y="119"/>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51"/>
            <p:cNvSpPr/>
            <p:nvPr/>
          </p:nvSpPr>
          <p:spPr>
            <a:xfrm>
              <a:off x="2838175" y="3764175"/>
              <a:ext cx="44575" cy="23725"/>
            </a:xfrm>
            <a:custGeom>
              <a:avLst/>
              <a:gdLst/>
              <a:ahLst/>
              <a:cxnLst/>
              <a:rect l="l" t="t" r="r" b="b"/>
              <a:pathLst>
                <a:path w="1783" h="949" extrusionOk="0">
                  <a:moveTo>
                    <a:pt x="18" y="0"/>
                  </a:moveTo>
                  <a:cubicBezTo>
                    <a:pt x="7" y="266"/>
                    <a:pt x="0" y="559"/>
                    <a:pt x="50" y="836"/>
                  </a:cubicBezTo>
                  <a:cubicBezTo>
                    <a:pt x="120" y="856"/>
                    <a:pt x="187" y="876"/>
                    <a:pt x="258" y="891"/>
                  </a:cubicBezTo>
                  <a:cubicBezTo>
                    <a:pt x="437" y="931"/>
                    <a:pt x="617" y="949"/>
                    <a:pt x="797" y="949"/>
                  </a:cubicBezTo>
                  <a:cubicBezTo>
                    <a:pt x="1130" y="949"/>
                    <a:pt x="1461" y="888"/>
                    <a:pt x="1782" y="799"/>
                  </a:cubicBezTo>
                  <a:cubicBezTo>
                    <a:pt x="1581" y="712"/>
                    <a:pt x="1380" y="621"/>
                    <a:pt x="1181" y="525"/>
                  </a:cubicBezTo>
                  <a:cubicBezTo>
                    <a:pt x="799" y="350"/>
                    <a:pt x="372" y="231"/>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51"/>
            <p:cNvSpPr/>
            <p:nvPr/>
          </p:nvSpPr>
          <p:spPr>
            <a:xfrm>
              <a:off x="2862175" y="3802250"/>
              <a:ext cx="29750" cy="46450"/>
            </a:xfrm>
            <a:custGeom>
              <a:avLst/>
              <a:gdLst/>
              <a:ahLst/>
              <a:cxnLst/>
              <a:rect l="l" t="t" r="r" b="b"/>
              <a:pathLst>
                <a:path w="1190" h="1858" extrusionOk="0">
                  <a:moveTo>
                    <a:pt x="1150" y="0"/>
                  </a:moveTo>
                  <a:lnTo>
                    <a:pt x="1150" y="0"/>
                  </a:lnTo>
                  <a:cubicBezTo>
                    <a:pt x="843" y="500"/>
                    <a:pt x="538" y="1003"/>
                    <a:pt x="216" y="1496"/>
                  </a:cubicBezTo>
                  <a:cubicBezTo>
                    <a:pt x="181" y="1535"/>
                    <a:pt x="91" y="1687"/>
                    <a:pt x="0" y="1796"/>
                  </a:cubicBezTo>
                  <a:cubicBezTo>
                    <a:pt x="153" y="1838"/>
                    <a:pt x="303" y="1858"/>
                    <a:pt x="446" y="1858"/>
                  </a:cubicBezTo>
                  <a:cubicBezTo>
                    <a:pt x="625" y="1858"/>
                    <a:pt x="795" y="1827"/>
                    <a:pt x="948" y="1768"/>
                  </a:cubicBezTo>
                  <a:cubicBezTo>
                    <a:pt x="1026" y="1582"/>
                    <a:pt x="1095" y="1397"/>
                    <a:pt x="1136" y="1198"/>
                  </a:cubicBezTo>
                  <a:cubicBezTo>
                    <a:pt x="1190" y="802"/>
                    <a:pt x="1180" y="398"/>
                    <a:pt x="1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51"/>
            <p:cNvSpPr/>
            <p:nvPr/>
          </p:nvSpPr>
          <p:spPr>
            <a:xfrm>
              <a:off x="2889500" y="3792125"/>
              <a:ext cx="19925" cy="52700"/>
            </a:xfrm>
            <a:custGeom>
              <a:avLst/>
              <a:gdLst/>
              <a:ahLst/>
              <a:cxnLst/>
              <a:rect l="l" t="t" r="r" b="b"/>
              <a:pathLst>
                <a:path w="797" h="2108" extrusionOk="0">
                  <a:moveTo>
                    <a:pt x="311" y="0"/>
                  </a:moveTo>
                  <a:cubicBezTo>
                    <a:pt x="267" y="70"/>
                    <a:pt x="224" y="140"/>
                    <a:pt x="180" y="210"/>
                  </a:cubicBezTo>
                  <a:cubicBezTo>
                    <a:pt x="254" y="789"/>
                    <a:pt x="261" y="1397"/>
                    <a:pt x="60" y="1952"/>
                  </a:cubicBezTo>
                  <a:cubicBezTo>
                    <a:pt x="43" y="2004"/>
                    <a:pt x="21" y="2055"/>
                    <a:pt x="1" y="2108"/>
                  </a:cubicBezTo>
                  <a:cubicBezTo>
                    <a:pt x="522" y="1834"/>
                    <a:pt x="796" y="1219"/>
                    <a:pt x="532" y="503"/>
                  </a:cubicBezTo>
                  <a:cubicBezTo>
                    <a:pt x="474" y="328"/>
                    <a:pt x="394" y="161"/>
                    <a:pt x="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51"/>
            <p:cNvSpPr/>
            <p:nvPr/>
          </p:nvSpPr>
          <p:spPr>
            <a:xfrm>
              <a:off x="2879125" y="3735400"/>
              <a:ext cx="24000" cy="44200"/>
            </a:xfrm>
            <a:custGeom>
              <a:avLst/>
              <a:gdLst/>
              <a:ahLst/>
              <a:cxnLst/>
              <a:rect l="l" t="t" r="r" b="b"/>
              <a:pathLst>
                <a:path w="960" h="1768" extrusionOk="0">
                  <a:moveTo>
                    <a:pt x="959" y="0"/>
                  </a:moveTo>
                  <a:cubicBezTo>
                    <a:pt x="806" y="63"/>
                    <a:pt x="657" y="143"/>
                    <a:pt x="522" y="244"/>
                  </a:cubicBezTo>
                  <a:cubicBezTo>
                    <a:pt x="0" y="695"/>
                    <a:pt x="133" y="1334"/>
                    <a:pt x="570" y="1768"/>
                  </a:cubicBezTo>
                  <a:cubicBezTo>
                    <a:pt x="567" y="1173"/>
                    <a:pt x="685" y="534"/>
                    <a:pt x="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51"/>
            <p:cNvSpPr/>
            <p:nvPr/>
          </p:nvSpPr>
          <p:spPr>
            <a:xfrm>
              <a:off x="2910825" y="3788875"/>
              <a:ext cx="51800" cy="25850"/>
            </a:xfrm>
            <a:custGeom>
              <a:avLst/>
              <a:gdLst/>
              <a:ahLst/>
              <a:cxnLst/>
              <a:rect l="l" t="t" r="r" b="b"/>
              <a:pathLst>
                <a:path w="2072" h="1034" extrusionOk="0">
                  <a:moveTo>
                    <a:pt x="0" y="1"/>
                  </a:moveTo>
                  <a:lnTo>
                    <a:pt x="0" y="1"/>
                  </a:lnTo>
                  <a:cubicBezTo>
                    <a:pt x="19" y="11"/>
                    <a:pt x="38" y="18"/>
                    <a:pt x="60" y="27"/>
                  </a:cubicBezTo>
                  <a:cubicBezTo>
                    <a:pt x="278" y="116"/>
                    <a:pt x="1544" y="639"/>
                    <a:pt x="2071" y="1034"/>
                  </a:cubicBezTo>
                  <a:cubicBezTo>
                    <a:pt x="2062" y="842"/>
                    <a:pt x="2071" y="640"/>
                    <a:pt x="2048" y="448"/>
                  </a:cubicBezTo>
                  <a:cubicBezTo>
                    <a:pt x="1412" y="145"/>
                    <a:pt x="701" y="2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51"/>
            <p:cNvSpPr/>
            <p:nvPr/>
          </p:nvSpPr>
          <p:spPr>
            <a:xfrm>
              <a:off x="3630375" y="3854050"/>
              <a:ext cx="39950" cy="32425"/>
            </a:xfrm>
            <a:custGeom>
              <a:avLst/>
              <a:gdLst/>
              <a:ahLst/>
              <a:cxnLst/>
              <a:rect l="l" t="t" r="r" b="b"/>
              <a:pathLst>
                <a:path w="1598" h="1297" extrusionOk="0">
                  <a:moveTo>
                    <a:pt x="798" y="1"/>
                  </a:moveTo>
                  <a:cubicBezTo>
                    <a:pt x="655" y="10"/>
                    <a:pt x="511" y="36"/>
                    <a:pt x="379" y="64"/>
                  </a:cubicBezTo>
                  <a:cubicBezTo>
                    <a:pt x="250" y="96"/>
                    <a:pt x="126" y="134"/>
                    <a:pt x="1" y="176"/>
                  </a:cubicBezTo>
                  <a:cubicBezTo>
                    <a:pt x="547" y="528"/>
                    <a:pt x="1079" y="906"/>
                    <a:pt x="1598" y="1297"/>
                  </a:cubicBezTo>
                  <a:cubicBezTo>
                    <a:pt x="1407" y="823"/>
                    <a:pt x="1121" y="396"/>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51"/>
            <p:cNvSpPr/>
            <p:nvPr/>
          </p:nvSpPr>
          <p:spPr>
            <a:xfrm>
              <a:off x="3621300" y="3898300"/>
              <a:ext cx="40475" cy="30975"/>
            </a:xfrm>
            <a:custGeom>
              <a:avLst/>
              <a:gdLst/>
              <a:ahLst/>
              <a:cxnLst/>
              <a:rect l="l" t="t" r="r" b="b"/>
              <a:pathLst>
                <a:path w="1619" h="1239" extrusionOk="0">
                  <a:moveTo>
                    <a:pt x="1618" y="0"/>
                  </a:moveTo>
                  <a:cubicBezTo>
                    <a:pt x="1059" y="79"/>
                    <a:pt x="500" y="214"/>
                    <a:pt x="37" y="541"/>
                  </a:cubicBezTo>
                  <a:cubicBezTo>
                    <a:pt x="30" y="589"/>
                    <a:pt x="22" y="636"/>
                    <a:pt x="21" y="688"/>
                  </a:cubicBezTo>
                  <a:cubicBezTo>
                    <a:pt x="1" y="774"/>
                    <a:pt x="53" y="1035"/>
                    <a:pt x="57" y="1239"/>
                  </a:cubicBezTo>
                  <a:cubicBezTo>
                    <a:pt x="279" y="1050"/>
                    <a:pt x="496" y="856"/>
                    <a:pt x="729" y="679"/>
                  </a:cubicBezTo>
                  <a:cubicBezTo>
                    <a:pt x="1016" y="445"/>
                    <a:pt x="1318" y="220"/>
                    <a:pt x="1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51"/>
            <p:cNvSpPr/>
            <p:nvPr/>
          </p:nvSpPr>
          <p:spPr>
            <a:xfrm>
              <a:off x="3653550" y="3853975"/>
              <a:ext cx="24250" cy="32900"/>
            </a:xfrm>
            <a:custGeom>
              <a:avLst/>
              <a:gdLst/>
              <a:ahLst/>
              <a:cxnLst/>
              <a:rect l="l" t="t" r="r" b="b"/>
              <a:pathLst>
                <a:path w="970" h="1316" extrusionOk="0">
                  <a:moveTo>
                    <a:pt x="0" y="1"/>
                  </a:moveTo>
                  <a:lnTo>
                    <a:pt x="0" y="1"/>
                  </a:lnTo>
                  <a:cubicBezTo>
                    <a:pt x="204" y="250"/>
                    <a:pt x="394" y="507"/>
                    <a:pt x="554" y="785"/>
                  </a:cubicBezTo>
                  <a:cubicBezTo>
                    <a:pt x="578" y="826"/>
                    <a:pt x="745" y="1135"/>
                    <a:pt x="795" y="1316"/>
                  </a:cubicBezTo>
                  <a:cubicBezTo>
                    <a:pt x="970" y="1002"/>
                    <a:pt x="956" y="585"/>
                    <a:pt x="751" y="288"/>
                  </a:cubicBezTo>
                  <a:cubicBezTo>
                    <a:pt x="563" y="71"/>
                    <a:pt x="285"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51"/>
            <p:cNvSpPr/>
            <p:nvPr/>
          </p:nvSpPr>
          <p:spPr>
            <a:xfrm>
              <a:off x="3666450" y="3898700"/>
              <a:ext cx="24675" cy="33775"/>
            </a:xfrm>
            <a:custGeom>
              <a:avLst/>
              <a:gdLst/>
              <a:ahLst/>
              <a:cxnLst/>
              <a:rect l="l" t="t" r="r" b="b"/>
              <a:pathLst>
                <a:path w="987" h="1351" extrusionOk="0">
                  <a:moveTo>
                    <a:pt x="234" y="0"/>
                  </a:moveTo>
                  <a:cubicBezTo>
                    <a:pt x="118" y="312"/>
                    <a:pt x="0" y="640"/>
                    <a:pt x="127" y="966"/>
                  </a:cubicBezTo>
                  <a:cubicBezTo>
                    <a:pt x="240" y="1243"/>
                    <a:pt x="502" y="1350"/>
                    <a:pt x="778" y="1350"/>
                  </a:cubicBezTo>
                  <a:cubicBezTo>
                    <a:pt x="847" y="1350"/>
                    <a:pt x="918" y="1343"/>
                    <a:pt x="987" y="1331"/>
                  </a:cubicBezTo>
                  <a:cubicBezTo>
                    <a:pt x="561" y="1051"/>
                    <a:pt x="343" y="544"/>
                    <a:pt x="250" y="53"/>
                  </a:cubicBezTo>
                  <a:cubicBezTo>
                    <a:pt x="248" y="34"/>
                    <a:pt x="241" y="16"/>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51"/>
            <p:cNvSpPr/>
            <p:nvPr/>
          </p:nvSpPr>
          <p:spPr>
            <a:xfrm>
              <a:off x="3680625" y="3859925"/>
              <a:ext cx="42325" cy="31075"/>
            </a:xfrm>
            <a:custGeom>
              <a:avLst/>
              <a:gdLst/>
              <a:ahLst/>
              <a:cxnLst/>
              <a:rect l="l" t="t" r="r" b="b"/>
              <a:pathLst>
                <a:path w="1693" h="1243" extrusionOk="0">
                  <a:moveTo>
                    <a:pt x="1584" y="1"/>
                  </a:moveTo>
                  <a:cubicBezTo>
                    <a:pt x="1073" y="442"/>
                    <a:pt x="532" y="836"/>
                    <a:pt x="0" y="1242"/>
                  </a:cubicBezTo>
                  <a:cubicBezTo>
                    <a:pt x="7" y="1242"/>
                    <a:pt x="14" y="1242"/>
                    <a:pt x="21" y="1242"/>
                  </a:cubicBezTo>
                  <a:cubicBezTo>
                    <a:pt x="645" y="1242"/>
                    <a:pt x="1240" y="926"/>
                    <a:pt x="1686" y="508"/>
                  </a:cubicBezTo>
                  <a:cubicBezTo>
                    <a:pt x="1692" y="334"/>
                    <a:pt x="1635" y="165"/>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51"/>
            <p:cNvSpPr/>
            <p:nvPr/>
          </p:nvSpPr>
          <p:spPr>
            <a:xfrm>
              <a:off x="3683275" y="3879050"/>
              <a:ext cx="37750" cy="16525"/>
            </a:xfrm>
            <a:custGeom>
              <a:avLst/>
              <a:gdLst/>
              <a:ahLst/>
              <a:cxnLst/>
              <a:rect l="l" t="t" r="r" b="b"/>
              <a:pathLst>
                <a:path w="1510" h="661" extrusionOk="0">
                  <a:moveTo>
                    <a:pt x="1509" y="1"/>
                  </a:moveTo>
                  <a:cubicBezTo>
                    <a:pt x="1089" y="341"/>
                    <a:pt x="547" y="550"/>
                    <a:pt x="12" y="550"/>
                  </a:cubicBezTo>
                  <a:cubicBezTo>
                    <a:pt x="8" y="550"/>
                    <a:pt x="4" y="550"/>
                    <a:pt x="1" y="550"/>
                  </a:cubicBezTo>
                  <a:lnTo>
                    <a:pt x="1" y="550"/>
                  </a:lnTo>
                  <a:cubicBezTo>
                    <a:pt x="169" y="615"/>
                    <a:pt x="345" y="661"/>
                    <a:pt x="521" y="661"/>
                  </a:cubicBezTo>
                  <a:cubicBezTo>
                    <a:pt x="642" y="661"/>
                    <a:pt x="762" y="639"/>
                    <a:pt x="879" y="587"/>
                  </a:cubicBezTo>
                  <a:cubicBezTo>
                    <a:pt x="1149" y="482"/>
                    <a:pt x="1390" y="269"/>
                    <a:pt x="1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51"/>
            <p:cNvSpPr/>
            <p:nvPr/>
          </p:nvSpPr>
          <p:spPr>
            <a:xfrm>
              <a:off x="3622725" y="3890350"/>
              <a:ext cx="44875" cy="18975"/>
            </a:xfrm>
            <a:custGeom>
              <a:avLst/>
              <a:gdLst/>
              <a:ahLst/>
              <a:cxnLst/>
              <a:rect l="l" t="t" r="r" b="b"/>
              <a:pathLst>
                <a:path w="1795" h="759" extrusionOk="0">
                  <a:moveTo>
                    <a:pt x="1079" y="0"/>
                  </a:moveTo>
                  <a:cubicBezTo>
                    <a:pt x="580" y="0"/>
                    <a:pt x="128" y="229"/>
                    <a:pt x="0" y="758"/>
                  </a:cubicBezTo>
                  <a:cubicBezTo>
                    <a:pt x="2" y="758"/>
                    <a:pt x="2" y="757"/>
                    <a:pt x="6" y="757"/>
                  </a:cubicBezTo>
                  <a:cubicBezTo>
                    <a:pt x="540" y="441"/>
                    <a:pt x="1155" y="231"/>
                    <a:pt x="1774" y="164"/>
                  </a:cubicBezTo>
                  <a:cubicBezTo>
                    <a:pt x="1781" y="158"/>
                    <a:pt x="1789" y="153"/>
                    <a:pt x="1795" y="149"/>
                  </a:cubicBezTo>
                  <a:cubicBezTo>
                    <a:pt x="1566" y="52"/>
                    <a:pt x="1317" y="0"/>
                    <a:pt x="1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51"/>
            <p:cNvSpPr/>
            <p:nvPr/>
          </p:nvSpPr>
          <p:spPr>
            <a:xfrm>
              <a:off x="3675275" y="3899100"/>
              <a:ext cx="32400" cy="32375"/>
            </a:xfrm>
            <a:custGeom>
              <a:avLst/>
              <a:gdLst/>
              <a:ahLst/>
              <a:cxnLst/>
              <a:rect l="l" t="t" r="r" b="b"/>
              <a:pathLst>
                <a:path w="1296" h="1295" extrusionOk="0">
                  <a:moveTo>
                    <a:pt x="0" y="0"/>
                  </a:moveTo>
                  <a:lnTo>
                    <a:pt x="0" y="0"/>
                  </a:lnTo>
                  <a:cubicBezTo>
                    <a:pt x="61" y="494"/>
                    <a:pt x="338" y="990"/>
                    <a:pt x="735" y="1294"/>
                  </a:cubicBezTo>
                  <a:cubicBezTo>
                    <a:pt x="815" y="1274"/>
                    <a:pt x="892" y="1245"/>
                    <a:pt x="960" y="1210"/>
                  </a:cubicBezTo>
                  <a:cubicBezTo>
                    <a:pt x="1045" y="1189"/>
                    <a:pt x="1170" y="1090"/>
                    <a:pt x="1296" y="1019"/>
                  </a:cubicBezTo>
                  <a:cubicBezTo>
                    <a:pt x="883" y="652"/>
                    <a:pt x="445" y="3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51"/>
            <p:cNvSpPr/>
            <p:nvPr/>
          </p:nvSpPr>
          <p:spPr>
            <a:xfrm>
              <a:off x="3708675" y="3502050"/>
              <a:ext cx="26100" cy="38825"/>
            </a:xfrm>
            <a:custGeom>
              <a:avLst/>
              <a:gdLst/>
              <a:ahLst/>
              <a:cxnLst/>
              <a:rect l="l" t="t" r="r" b="b"/>
              <a:pathLst>
                <a:path w="1044" h="1553" extrusionOk="0">
                  <a:moveTo>
                    <a:pt x="1028" y="1"/>
                  </a:moveTo>
                  <a:lnTo>
                    <a:pt x="1028" y="1"/>
                  </a:lnTo>
                  <a:cubicBezTo>
                    <a:pt x="843" y="249"/>
                    <a:pt x="658" y="495"/>
                    <a:pt x="477" y="744"/>
                  </a:cubicBezTo>
                  <a:cubicBezTo>
                    <a:pt x="419" y="798"/>
                    <a:pt x="191" y="1176"/>
                    <a:pt x="0" y="1381"/>
                  </a:cubicBezTo>
                  <a:cubicBezTo>
                    <a:pt x="211" y="1497"/>
                    <a:pt x="441" y="1552"/>
                    <a:pt x="658" y="1552"/>
                  </a:cubicBezTo>
                  <a:cubicBezTo>
                    <a:pt x="706" y="1552"/>
                    <a:pt x="753" y="1550"/>
                    <a:pt x="799" y="1544"/>
                  </a:cubicBezTo>
                  <a:cubicBezTo>
                    <a:pt x="974" y="1046"/>
                    <a:pt x="1044" y="524"/>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51"/>
            <p:cNvSpPr/>
            <p:nvPr/>
          </p:nvSpPr>
          <p:spPr>
            <a:xfrm>
              <a:off x="3739975" y="3436225"/>
              <a:ext cx="35500" cy="45125"/>
            </a:xfrm>
            <a:custGeom>
              <a:avLst/>
              <a:gdLst/>
              <a:ahLst/>
              <a:cxnLst/>
              <a:rect l="l" t="t" r="r" b="b"/>
              <a:pathLst>
                <a:path w="1420" h="1805" extrusionOk="0">
                  <a:moveTo>
                    <a:pt x="963" y="1"/>
                  </a:moveTo>
                  <a:cubicBezTo>
                    <a:pt x="905" y="1"/>
                    <a:pt x="847" y="2"/>
                    <a:pt x="789" y="6"/>
                  </a:cubicBezTo>
                  <a:cubicBezTo>
                    <a:pt x="424" y="388"/>
                    <a:pt x="213" y="914"/>
                    <a:pt x="78" y="1416"/>
                  </a:cubicBezTo>
                  <a:cubicBezTo>
                    <a:pt x="43" y="1547"/>
                    <a:pt x="25" y="1675"/>
                    <a:pt x="0" y="1803"/>
                  </a:cubicBezTo>
                  <a:lnTo>
                    <a:pt x="3" y="1805"/>
                  </a:lnTo>
                  <a:cubicBezTo>
                    <a:pt x="462" y="1209"/>
                    <a:pt x="942" y="626"/>
                    <a:pt x="1420" y="47"/>
                  </a:cubicBezTo>
                  <a:cubicBezTo>
                    <a:pt x="1282" y="16"/>
                    <a:pt x="1125" y="1"/>
                    <a:pt x="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51"/>
            <p:cNvSpPr/>
            <p:nvPr/>
          </p:nvSpPr>
          <p:spPr>
            <a:xfrm>
              <a:off x="3753525" y="3489225"/>
              <a:ext cx="43900" cy="20575"/>
            </a:xfrm>
            <a:custGeom>
              <a:avLst/>
              <a:gdLst/>
              <a:ahLst/>
              <a:cxnLst/>
              <a:rect l="l" t="t" r="r" b="b"/>
              <a:pathLst>
                <a:path w="1756" h="823" extrusionOk="0">
                  <a:moveTo>
                    <a:pt x="141" y="0"/>
                  </a:moveTo>
                  <a:cubicBezTo>
                    <a:pt x="94" y="0"/>
                    <a:pt x="47" y="1"/>
                    <a:pt x="1" y="4"/>
                  </a:cubicBezTo>
                  <a:cubicBezTo>
                    <a:pt x="6" y="5"/>
                    <a:pt x="8" y="5"/>
                    <a:pt x="11" y="10"/>
                  </a:cubicBezTo>
                  <a:cubicBezTo>
                    <a:pt x="607" y="259"/>
                    <a:pt x="1183" y="517"/>
                    <a:pt x="1744" y="823"/>
                  </a:cubicBezTo>
                  <a:cubicBezTo>
                    <a:pt x="1749" y="765"/>
                    <a:pt x="1755" y="711"/>
                    <a:pt x="1751" y="657"/>
                  </a:cubicBezTo>
                  <a:cubicBezTo>
                    <a:pt x="1752" y="572"/>
                    <a:pt x="1749" y="494"/>
                    <a:pt x="1741" y="415"/>
                  </a:cubicBezTo>
                  <a:cubicBezTo>
                    <a:pt x="1249" y="164"/>
                    <a:pt x="693" y="0"/>
                    <a:pt x="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51"/>
            <p:cNvSpPr/>
            <p:nvPr/>
          </p:nvSpPr>
          <p:spPr>
            <a:xfrm>
              <a:off x="3729800" y="3436875"/>
              <a:ext cx="25925" cy="41050"/>
            </a:xfrm>
            <a:custGeom>
              <a:avLst/>
              <a:gdLst/>
              <a:ahLst/>
              <a:cxnLst/>
              <a:rect l="l" t="t" r="r" b="b"/>
              <a:pathLst>
                <a:path w="1037" h="1642" extrusionOk="0">
                  <a:moveTo>
                    <a:pt x="1037" y="1"/>
                  </a:moveTo>
                  <a:cubicBezTo>
                    <a:pt x="493" y="81"/>
                    <a:pt x="1" y="371"/>
                    <a:pt x="74" y="976"/>
                  </a:cubicBezTo>
                  <a:cubicBezTo>
                    <a:pt x="106" y="1215"/>
                    <a:pt x="208" y="1435"/>
                    <a:pt x="326" y="1642"/>
                  </a:cubicBezTo>
                  <a:cubicBezTo>
                    <a:pt x="333" y="1615"/>
                    <a:pt x="340" y="1589"/>
                    <a:pt x="346" y="1562"/>
                  </a:cubicBezTo>
                  <a:cubicBezTo>
                    <a:pt x="453" y="1092"/>
                    <a:pt x="632" y="648"/>
                    <a:pt x="891" y="241"/>
                  </a:cubicBezTo>
                  <a:cubicBezTo>
                    <a:pt x="939" y="165"/>
                    <a:pt x="986" y="82"/>
                    <a:pt x="10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51"/>
            <p:cNvSpPr/>
            <p:nvPr/>
          </p:nvSpPr>
          <p:spPr>
            <a:xfrm>
              <a:off x="3686300" y="3485150"/>
              <a:ext cx="47000" cy="17500"/>
            </a:xfrm>
            <a:custGeom>
              <a:avLst/>
              <a:gdLst/>
              <a:ahLst/>
              <a:cxnLst/>
              <a:rect l="l" t="t" r="r" b="b"/>
              <a:pathLst>
                <a:path w="1880" h="700" extrusionOk="0">
                  <a:moveTo>
                    <a:pt x="1" y="1"/>
                  </a:moveTo>
                  <a:cubicBezTo>
                    <a:pt x="77" y="396"/>
                    <a:pt x="261" y="699"/>
                    <a:pt x="648" y="699"/>
                  </a:cubicBezTo>
                  <a:cubicBezTo>
                    <a:pt x="776" y="699"/>
                    <a:pt x="926" y="666"/>
                    <a:pt x="1102" y="592"/>
                  </a:cubicBezTo>
                  <a:cubicBezTo>
                    <a:pt x="1394" y="471"/>
                    <a:pt x="1643" y="305"/>
                    <a:pt x="1879" y="111"/>
                  </a:cubicBezTo>
                  <a:cubicBezTo>
                    <a:pt x="1868" y="107"/>
                    <a:pt x="1853" y="103"/>
                    <a:pt x="1843" y="95"/>
                  </a:cubicBezTo>
                  <a:cubicBezTo>
                    <a:pt x="1580" y="156"/>
                    <a:pt x="1311" y="191"/>
                    <a:pt x="1044" y="191"/>
                  </a:cubicBezTo>
                  <a:cubicBezTo>
                    <a:pt x="1023" y="191"/>
                    <a:pt x="1002" y="191"/>
                    <a:pt x="981" y="190"/>
                  </a:cubicBezTo>
                  <a:cubicBezTo>
                    <a:pt x="827" y="189"/>
                    <a:pt x="311" y="12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51"/>
            <p:cNvSpPr/>
            <p:nvPr/>
          </p:nvSpPr>
          <p:spPr>
            <a:xfrm>
              <a:off x="3685075" y="3466600"/>
              <a:ext cx="43400" cy="21200"/>
            </a:xfrm>
            <a:custGeom>
              <a:avLst/>
              <a:gdLst/>
              <a:ahLst/>
              <a:cxnLst/>
              <a:rect l="l" t="t" r="r" b="b"/>
              <a:pathLst>
                <a:path w="1736" h="848" extrusionOk="0">
                  <a:moveTo>
                    <a:pt x="2" y="1"/>
                  </a:moveTo>
                  <a:lnTo>
                    <a:pt x="2" y="1"/>
                  </a:lnTo>
                  <a:cubicBezTo>
                    <a:pt x="4" y="62"/>
                    <a:pt x="0" y="125"/>
                    <a:pt x="4" y="183"/>
                  </a:cubicBezTo>
                  <a:cubicBezTo>
                    <a:pt x="4" y="336"/>
                    <a:pt x="12" y="488"/>
                    <a:pt x="31" y="630"/>
                  </a:cubicBezTo>
                  <a:cubicBezTo>
                    <a:pt x="325" y="790"/>
                    <a:pt x="662" y="847"/>
                    <a:pt x="1001" y="847"/>
                  </a:cubicBezTo>
                  <a:cubicBezTo>
                    <a:pt x="1250" y="847"/>
                    <a:pt x="1500" y="816"/>
                    <a:pt x="1736" y="773"/>
                  </a:cubicBezTo>
                  <a:cubicBezTo>
                    <a:pt x="1573" y="706"/>
                    <a:pt x="1408" y="638"/>
                    <a:pt x="1245" y="569"/>
                  </a:cubicBezTo>
                  <a:cubicBezTo>
                    <a:pt x="829" y="387"/>
                    <a:pt x="394" y="23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51"/>
            <p:cNvSpPr/>
            <p:nvPr/>
          </p:nvSpPr>
          <p:spPr>
            <a:xfrm>
              <a:off x="3749550" y="3474900"/>
              <a:ext cx="47025" cy="21400"/>
            </a:xfrm>
            <a:custGeom>
              <a:avLst/>
              <a:gdLst/>
              <a:ahLst/>
              <a:cxnLst/>
              <a:rect l="l" t="t" r="r" b="b"/>
              <a:pathLst>
                <a:path w="1881" h="856" extrusionOk="0">
                  <a:moveTo>
                    <a:pt x="990" y="1"/>
                  </a:moveTo>
                  <a:cubicBezTo>
                    <a:pt x="670" y="1"/>
                    <a:pt x="334" y="143"/>
                    <a:pt x="119" y="386"/>
                  </a:cubicBezTo>
                  <a:cubicBezTo>
                    <a:pt x="82" y="411"/>
                    <a:pt x="43" y="449"/>
                    <a:pt x="1" y="485"/>
                  </a:cubicBezTo>
                  <a:cubicBezTo>
                    <a:pt x="87" y="472"/>
                    <a:pt x="174" y="466"/>
                    <a:pt x="261" y="466"/>
                  </a:cubicBezTo>
                  <a:cubicBezTo>
                    <a:pt x="622" y="466"/>
                    <a:pt x="986" y="567"/>
                    <a:pt x="1328" y="663"/>
                  </a:cubicBezTo>
                  <a:cubicBezTo>
                    <a:pt x="1516" y="717"/>
                    <a:pt x="1699" y="787"/>
                    <a:pt x="1881" y="855"/>
                  </a:cubicBezTo>
                  <a:cubicBezTo>
                    <a:pt x="1860" y="744"/>
                    <a:pt x="1828" y="637"/>
                    <a:pt x="1785" y="521"/>
                  </a:cubicBezTo>
                  <a:cubicBezTo>
                    <a:pt x="1646" y="159"/>
                    <a:pt x="1327"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51"/>
            <p:cNvSpPr/>
            <p:nvPr/>
          </p:nvSpPr>
          <p:spPr>
            <a:xfrm>
              <a:off x="3732175" y="3495575"/>
              <a:ext cx="19150" cy="44450"/>
            </a:xfrm>
            <a:custGeom>
              <a:avLst/>
              <a:gdLst/>
              <a:ahLst/>
              <a:cxnLst/>
              <a:rect l="l" t="t" r="r" b="b"/>
              <a:pathLst>
                <a:path w="766" h="1778" extrusionOk="0">
                  <a:moveTo>
                    <a:pt x="286" y="1"/>
                  </a:moveTo>
                  <a:cubicBezTo>
                    <a:pt x="251" y="47"/>
                    <a:pt x="216" y="94"/>
                    <a:pt x="180" y="139"/>
                  </a:cubicBezTo>
                  <a:cubicBezTo>
                    <a:pt x="226" y="691"/>
                    <a:pt x="175" y="1251"/>
                    <a:pt x="1" y="1777"/>
                  </a:cubicBezTo>
                  <a:cubicBezTo>
                    <a:pt x="449" y="1665"/>
                    <a:pt x="766" y="1274"/>
                    <a:pt x="588" y="646"/>
                  </a:cubicBezTo>
                  <a:cubicBezTo>
                    <a:pt x="527" y="414"/>
                    <a:pt x="413" y="203"/>
                    <a:pt x="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51"/>
            <p:cNvSpPr/>
            <p:nvPr/>
          </p:nvSpPr>
          <p:spPr>
            <a:xfrm>
              <a:off x="3107300" y="3329950"/>
              <a:ext cx="34975" cy="48950"/>
            </a:xfrm>
            <a:custGeom>
              <a:avLst/>
              <a:gdLst/>
              <a:ahLst/>
              <a:cxnLst/>
              <a:rect l="l" t="t" r="r" b="b"/>
              <a:pathLst>
                <a:path w="1399" h="1958" extrusionOk="0">
                  <a:moveTo>
                    <a:pt x="636" y="0"/>
                  </a:moveTo>
                  <a:cubicBezTo>
                    <a:pt x="542" y="343"/>
                    <a:pt x="317" y="656"/>
                    <a:pt x="1" y="825"/>
                  </a:cubicBezTo>
                  <a:cubicBezTo>
                    <a:pt x="27" y="844"/>
                    <a:pt x="58" y="866"/>
                    <a:pt x="84" y="886"/>
                  </a:cubicBezTo>
                  <a:cubicBezTo>
                    <a:pt x="422" y="1156"/>
                    <a:pt x="638" y="1557"/>
                    <a:pt x="785" y="1957"/>
                  </a:cubicBezTo>
                  <a:cubicBezTo>
                    <a:pt x="887" y="1520"/>
                    <a:pt x="1088" y="1095"/>
                    <a:pt x="1399" y="773"/>
                  </a:cubicBezTo>
                  <a:cubicBezTo>
                    <a:pt x="1021" y="679"/>
                    <a:pt x="763" y="356"/>
                    <a:pt x="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51"/>
            <p:cNvSpPr/>
            <p:nvPr/>
          </p:nvSpPr>
          <p:spPr>
            <a:xfrm>
              <a:off x="2857575" y="3405300"/>
              <a:ext cx="19575" cy="29525"/>
            </a:xfrm>
            <a:custGeom>
              <a:avLst/>
              <a:gdLst/>
              <a:ahLst/>
              <a:cxnLst/>
              <a:rect l="l" t="t" r="r" b="b"/>
              <a:pathLst>
                <a:path w="783" h="1181" extrusionOk="0">
                  <a:moveTo>
                    <a:pt x="345" y="0"/>
                  </a:moveTo>
                  <a:cubicBezTo>
                    <a:pt x="292" y="184"/>
                    <a:pt x="176" y="357"/>
                    <a:pt x="1" y="446"/>
                  </a:cubicBezTo>
                  <a:cubicBezTo>
                    <a:pt x="17" y="461"/>
                    <a:pt x="33" y="475"/>
                    <a:pt x="50" y="491"/>
                  </a:cubicBezTo>
                  <a:cubicBezTo>
                    <a:pt x="233" y="682"/>
                    <a:pt x="351" y="928"/>
                    <a:pt x="429" y="1181"/>
                  </a:cubicBezTo>
                  <a:cubicBezTo>
                    <a:pt x="491" y="898"/>
                    <a:pt x="619" y="634"/>
                    <a:pt x="782" y="395"/>
                  </a:cubicBezTo>
                  <a:cubicBezTo>
                    <a:pt x="579" y="344"/>
                    <a:pt x="425" y="19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51"/>
            <p:cNvSpPr/>
            <p:nvPr/>
          </p:nvSpPr>
          <p:spPr>
            <a:xfrm>
              <a:off x="2726300" y="3773825"/>
              <a:ext cx="33000" cy="56950"/>
            </a:xfrm>
            <a:custGeom>
              <a:avLst/>
              <a:gdLst/>
              <a:ahLst/>
              <a:cxnLst/>
              <a:rect l="l" t="t" r="r" b="b"/>
              <a:pathLst>
                <a:path w="1320" h="2278" extrusionOk="0">
                  <a:moveTo>
                    <a:pt x="616" y="1"/>
                  </a:moveTo>
                  <a:cubicBezTo>
                    <a:pt x="523" y="372"/>
                    <a:pt x="333" y="740"/>
                    <a:pt x="1" y="944"/>
                  </a:cubicBezTo>
                  <a:cubicBezTo>
                    <a:pt x="30" y="960"/>
                    <a:pt x="59" y="984"/>
                    <a:pt x="85" y="1003"/>
                  </a:cubicBezTo>
                  <a:cubicBezTo>
                    <a:pt x="390" y="1368"/>
                    <a:pt x="619" y="1815"/>
                    <a:pt x="732" y="2277"/>
                  </a:cubicBezTo>
                  <a:cubicBezTo>
                    <a:pt x="801" y="1750"/>
                    <a:pt x="970" y="1228"/>
                    <a:pt x="1320" y="818"/>
                  </a:cubicBezTo>
                  <a:cubicBezTo>
                    <a:pt x="976" y="671"/>
                    <a:pt x="700" y="369"/>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51"/>
            <p:cNvSpPr/>
            <p:nvPr/>
          </p:nvSpPr>
          <p:spPr>
            <a:xfrm>
              <a:off x="2975825" y="3695675"/>
              <a:ext cx="19225" cy="34200"/>
            </a:xfrm>
            <a:custGeom>
              <a:avLst/>
              <a:gdLst/>
              <a:ahLst/>
              <a:cxnLst/>
              <a:rect l="l" t="t" r="r" b="b"/>
              <a:pathLst>
                <a:path w="769" h="1368" extrusionOk="0">
                  <a:moveTo>
                    <a:pt x="346" y="1"/>
                  </a:moveTo>
                  <a:cubicBezTo>
                    <a:pt x="295" y="229"/>
                    <a:pt x="197" y="464"/>
                    <a:pt x="0" y="602"/>
                  </a:cubicBezTo>
                  <a:cubicBezTo>
                    <a:pt x="86" y="697"/>
                    <a:pt x="153" y="809"/>
                    <a:pt x="219" y="916"/>
                  </a:cubicBezTo>
                  <a:cubicBezTo>
                    <a:pt x="273" y="1009"/>
                    <a:pt x="330" y="1101"/>
                    <a:pt x="381" y="1199"/>
                  </a:cubicBezTo>
                  <a:cubicBezTo>
                    <a:pt x="410" y="1254"/>
                    <a:pt x="436" y="1312"/>
                    <a:pt x="465" y="1368"/>
                  </a:cubicBezTo>
                  <a:cubicBezTo>
                    <a:pt x="539" y="1075"/>
                    <a:pt x="614" y="776"/>
                    <a:pt x="768" y="514"/>
                  </a:cubicBezTo>
                  <a:cubicBezTo>
                    <a:pt x="569" y="401"/>
                    <a:pt x="386" y="237"/>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51"/>
            <p:cNvSpPr/>
            <p:nvPr/>
          </p:nvSpPr>
          <p:spPr>
            <a:xfrm>
              <a:off x="3034550" y="3863925"/>
              <a:ext cx="39400" cy="68900"/>
            </a:xfrm>
            <a:custGeom>
              <a:avLst/>
              <a:gdLst/>
              <a:ahLst/>
              <a:cxnLst/>
              <a:rect l="l" t="t" r="r" b="b"/>
              <a:pathLst>
                <a:path w="1576" h="2756" extrusionOk="0">
                  <a:moveTo>
                    <a:pt x="712" y="1"/>
                  </a:moveTo>
                  <a:cubicBezTo>
                    <a:pt x="572" y="453"/>
                    <a:pt x="368" y="900"/>
                    <a:pt x="0" y="1215"/>
                  </a:cubicBezTo>
                  <a:cubicBezTo>
                    <a:pt x="50" y="1260"/>
                    <a:pt x="98" y="1310"/>
                    <a:pt x="142" y="1361"/>
                  </a:cubicBezTo>
                  <a:cubicBezTo>
                    <a:pt x="499" y="1756"/>
                    <a:pt x="745" y="2241"/>
                    <a:pt x="881" y="2755"/>
                  </a:cubicBezTo>
                  <a:cubicBezTo>
                    <a:pt x="955" y="2155"/>
                    <a:pt x="1203" y="1592"/>
                    <a:pt x="1576" y="1119"/>
                  </a:cubicBezTo>
                  <a:cubicBezTo>
                    <a:pt x="1076" y="960"/>
                    <a:pt x="790" y="495"/>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51"/>
            <p:cNvSpPr/>
            <p:nvPr/>
          </p:nvSpPr>
          <p:spPr>
            <a:xfrm>
              <a:off x="3123450" y="3914150"/>
              <a:ext cx="24900" cy="41375"/>
            </a:xfrm>
            <a:custGeom>
              <a:avLst/>
              <a:gdLst/>
              <a:ahLst/>
              <a:cxnLst/>
              <a:rect l="l" t="t" r="r" b="b"/>
              <a:pathLst>
                <a:path w="996" h="1655" extrusionOk="0">
                  <a:moveTo>
                    <a:pt x="442" y="0"/>
                  </a:moveTo>
                  <a:cubicBezTo>
                    <a:pt x="324" y="217"/>
                    <a:pt x="209" y="443"/>
                    <a:pt x="1" y="589"/>
                  </a:cubicBezTo>
                  <a:cubicBezTo>
                    <a:pt x="88" y="703"/>
                    <a:pt x="154" y="832"/>
                    <a:pt x="209" y="968"/>
                  </a:cubicBezTo>
                  <a:cubicBezTo>
                    <a:pt x="310" y="1186"/>
                    <a:pt x="393" y="1415"/>
                    <a:pt x="438" y="1654"/>
                  </a:cubicBezTo>
                  <a:cubicBezTo>
                    <a:pt x="547" y="1300"/>
                    <a:pt x="757" y="980"/>
                    <a:pt x="996" y="698"/>
                  </a:cubicBezTo>
                  <a:cubicBezTo>
                    <a:pt x="719" y="553"/>
                    <a:pt x="522" y="302"/>
                    <a:pt x="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51"/>
            <p:cNvSpPr/>
            <p:nvPr/>
          </p:nvSpPr>
          <p:spPr>
            <a:xfrm>
              <a:off x="3518000" y="3900175"/>
              <a:ext cx="39700" cy="69400"/>
            </a:xfrm>
            <a:custGeom>
              <a:avLst/>
              <a:gdLst/>
              <a:ahLst/>
              <a:cxnLst/>
              <a:rect l="l" t="t" r="r" b="b"/>
              <a:pathLst>
                <a:path w="1588" h="2776" extrusionOk="0">
                  <a:moveTo>
                    <a:pt x="547" y="1"/>
                  </a:moveTo>
                  <a:cubicBezTo>
                    <a:pt x="508" y="466"/>
                    <a:pt x="407" y="985"/>
                    <a:pt x="1" y="1267"/>
                  </a:cubicBezTo>
                  <a:cubicBezTo>
                    <a:pt x="87" y="1313"/>
                    <a:pt x="163" y="1381"/>
                    <a:pt x="240" y="1441"/>
                  </a:cubicBezTo>
                  <a:cubicBezTo>
                    <a:pt x="661" y="1792"/>
                    <a:pt x="932" y="2279"/>
                    <a:pt x="1145" y="2776"/>
                  </a:cubicBezTo>
                  <a:cubicBezTo>
                    <a:pt x="1085" y="2119"/>
                    <a:pt x="1164" y="1381"/>
                    <a:pt x="1588" y="851"/>
                  </a:cubicBezTo>
                  <a:cubicBezTo>
                    <a:pt x="1078" y="842"/>
                    <a:pt x="708" y="459"/>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51"/>
            <p:cNvSpPr/>
            <p:nvPr/>
          </p:nvSpPr>
          <p:spPr>
            <a:xfrm>
              <a:off x="3770875" y="3781200"/>
              <a:ext cx="24900" cy="42200"/>
            </a:xfrm>
            <a:custGeom>
              <a:avLst/>
              <a:gdLst/>
              <a:ahLst/>
              <a:cxnLst/>
              <a:rect l="l" t="t" r="r" b="b"/>
              <a:pathLst>
                <a:path w="996" h="1688" extrusionOk="0">
                  <a:moveTo>
                    <a:pt x="337" y="0"/>
                  </a:moveTo>
                  <a:cubicBezTo>
                    <a:pt x="317" y="283"/>
                    <a:pt x="201" y="554"/>
                    <a:pt x="0" y="756"/>
                  </a:cubicBezTo>
                  <a:cubicBezTo>
                    <a:pt x="29" y="780"/>
                    <a:pt x="59" y="802"/>
                    <a:pt x="85" y="828"/>
                  </a:cubicBezTo>
                  <a:cubicBezTo>
                    <a:pt x="349" y="1077"/>
                    <a:pt x="576" y="1363"/>
                    <a:pt x="742" y="1688"/>
                  </a:cubicBezTo>
                  <a:cubicBezTo>
                    <a:pt x="697" y="1239"/>
                    <a:pt x="814" y="818"/>
                    <a:pt x="996" y="418"/>
                  </a:cubicBezTo>
                  <a:cubicBezTo>
                    <a:pt x="742" y="350"/>
                    <a:pt x="471" y="246"/>
                    <a:pt x="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51"/>
            <p:cNvSpPr/>
            <p:nvPr/>
          </p:nvSpPr>
          <p:spPr>
            <a:xfrm>
              <a:off x="3821850" y="3725125"/>
              <a:ext cx="15400" cy="26175"/>
            </a:xfrm>
            <a:custGeom>
              <a:avLst/>
              <a:gdLst/>
              <a:ahLst/>
              <a:cxnLst/>
              <a:rect l="l" t="t" r="r" b="b"/>
              <a:pathLst>
                <a:path w="616" h="1047" extrusionOk="0">
                  <a:moveTo>
                    <a:pt x="213" y="0"/>
                  </a:moveTo>
                  <a:cubicBezTo>
                    <a:pt x="171" y="185"/>
                    <a:pt x="118" y="372"/>
                    <a:pt x="0" y="522"/>
                  </a:cubicBezTo>
                  <a:cubicBezTo>
                    <a:pt x="197" y="649"/>
                    <a:pt x="292" y="885"/>
                    <a:pt x="440" y="1047"/>
                  </a:cubicBezTo>
                  <a:cubicBezTo>
                    <a:pt x="483" y="806"/>
                    <a:pt x="502" y="566"/>
                    <a:pt x="615" y="347"/>
                  </a:cubicBezTo>
                  <a:cubicBezTo>
                    <a:pt x="468" y="251"/>
                    <a:pt x="305" y="163"/>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51"/>
            <p:cNvSpPr/>
            <p:nvPr/>
          </p:nvSpPr>
          <p:spPr>
            <a:xfrm>
              <a:off x="3669175" y="3603600"/>
              <a:ext cx="35725" cy="59700"/>
            </a:xfrm>
            <a:custGeom>
              <a:avLst/>
              <a:gdLst/>
              <a:ahLst/>
              <a:cxnLst/>
              <a:rect l="l" t="t" r="r" b="b"/>
              <a:pathLst>
                <a:path w="1429" h="2388" extrusionOk="0">
                  <a:moveTo>
                    <a:pt x="528" y="1"/>
                  </a:moveTo>
                  <a:cubicBezTo>
                    <a:pt x="433" y="415"/>
                    <a:pt x="294" y="849"/>
                    <a:pt x="1" y="1165"/>
                  </a:cubicBezTo>
                  <a:cubicBezTo>
                    <a:pt x="60" y="1205"/>
                    <a:pt x="113" y="1251"/>
                    <a:pt x="167" y="1299"/>
                  </a:cubicBezTo>
                  <a:cubicBezTo>
                    <a:pt x="505" y="1591"/>
                    <a:pt x="760" y="1970"/>
                    <a:pt x="919" y="2388"/>
                  </a:cubicBezTo>
                  <a:cubicBezTo>
                    <a:pt x="929" y="1881"/>
                    <a:pt x="1123" y="1376"/>
                    <a:pt x="1429" y="976"/>
                  </a:cubicBezTo>
                  <a:cubicBezTo>
                    <a:pt x="1014" y="780"/>
                    <a:pt x="702" y="419"/>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51"/>
            <p:cNvSpPr/>
            <p:nvPr/>
          </p:nvSpPr>
          <p:spPr>
            <a:xfrm>
              <a:off x="3748425" y="3570200"/>
              <a:ext cx="20025" cy="35625"/>
            </a:xfrm>
            <a:custGeom>
              <a:avLst/>
              <a:gdLst/>
              <a:ahLst/>
              <a:cxnLst/>
              <a:rect l="l" t="t" r="r" b="b"/>
              <a:pathLst>
                <a:path w="801" h="1425" extrusionOk="0">
                  <a:moveTo>
                    <a:pt x="266" y="0"/>
                  </a:moveTo>
                  <a:cubicBezTo>
                    <a:pt x="225" y="233"/>
                    <a:pt x="156" y="468"/>
                    <a:pt x="1" y="650"/>
                  </a:cubicBezTo>
                  <a:cubicBezTo>
                    <a:pt x="25" y="674"/>
                    <a:pt x="49" y="695"/>
                    <a:pt x="69" y="720"/>
                  </a:cubicBezTo>
                  <a:cubicBezTo>
                    <a:pt x="251" y="933"/>
                    <a:pt x="404" y="1172"/>
                    <a:pt x="527" y="1424"/>
                  </a:cubicBezTo>
                  <a:cubicBezTo>
                    <a:pt x="570" y="1104"/>
                    <a:pt x="630" y="774"/>
                    <a:pt x="801" y="494"/>
                  </a:cubicBezTo>
                  <a:cubicBezTo>
                    <a:pt x="579" y="388"/>
                    <a:pt x="387" y="215"/>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51"/>
            <p:cNvSpPr/>
            <p:nvPr/>
          </p:nvSpPr>
          <p:spPr>
            <a:xfrm>
              <a:off x="3598725" y="3288700"/>
              <a:ext cx="23775" cy="39775"/>
            </a:xfrm>
            <a:custGeom>
              <a:avLst/>
              <a:gdLst/>
              <a:ahLst/>
              <a:cxnLst/>
              <a:rect l="l" t="t" r="r" b="b"/>
              <a:pathLst>
                <a:path w="951" h="1591" extrusionOk="0">
                  <a:moveTo>
                    <a:pt x="364" y="0"/>
                  </a:moveTo>
                  <a:cubicBezTo>
                    <a:pt x="290" y="241"/>
                    <a:pt x="191" y="480"/>
                    <a:pt x="0" y="650"/>
                  </a:cubicBezTo>
                  <a:cubicBezTo>
                    <a:pt x="25" y="680"/>
                    <a:pt x="51" y="712"/>
                    <a:pt x="71" y="747"/>
                  </a:cubicBezTo>
                  <a:cubicBezTo>
                    <a:pt x="240" y="1013"/>
                    <a:pt x="370" y="1299"/>
                    <a:pt x="484" y="1590"/>
                  </a:cubicBezTo>
                  <a:cubicBezTo>
                    <a:pt x="512" y="1220"/>
                    <a:pt x="692" y="879"/>
                    <a:pt x="950" y="617"/>
                  </a:cubicBezTo>
                  <a:cubicBezTo>
                    <a:pt x="707" y="467"/>
                    <a:pt x="468" y="277"/>
                    <a:pt x="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3" name="Google Shape;7033;p51"/>
            <p:cNvGrpSpPr/>
            <p:nvPr/>
          </p:nvGrpSpPr>
          <p:grpSpPr>
            <a:xfrm>
              <a:off x="2613813" y="3255525"/>
              <a:ext cx="1370975" cy="1106325"/>
              <a:chOff x="2537613" y="3255525"/>
              <a:chExt cx="1370975" cy="1106325"/>
            </a:xfrm>
          </p:grpSpPr>
          <p:sp>
            <p:nvSpPr>
              <p:cNvPr id="7034" name="Google Shape;7034;p51"/>
              <p:cNvSpPr/>
              <p:nvPr/>
            </p:nvSpPr>
            <p:spPr>
              <a:xfrm>
                <a:off x="3462975" y="3687025"/>
                <a:ext cx="41300" cy="48975"/>
              </a:xfrm>
              <a:custGeom>
                <a:avLst/>
                <a:gdLst/>
                <a:ahLst/>
                <a:cxnLst/>
                <a:rect l="l" t="t" r="r" b="b"/>
                <a:pathLst>
                  <a:path w="1652" h="1959" extrusionOk="0">
                    <a:moveTo>
                      <a:pt x="1258" y="1"/>
                    </a:moveTo>
                    <a:cubicBezTo>
                      <a:pt x="900" y="1"/>
                      <a:pt x="570" y="203"/>
                      <a:pt x="270" y="384"/>
                    </a:cubicBezTo>
                    <a:lnTo>
                      <a:pt x="215" y="419"/>
                    </a:lnTo>
                    <a:cubicBezTo>
                      <a:pt x="151" y="459"/>
                      <a:pt x="100" y="507"/>
                      <a:pt x="65" y="562"/>
                    </a:cubicBezTo>
                    <a:cubicBezTo>
                      <a:pt x="8" y="654"/>
                      <a:pt x="1" y="755"/>
                      <a:pt x="47" y="842"/>
                    </a:cubicBezTo>
                    <a:cubicBezTo>
                      <a:pt x="98" y="940"/>
                      <a:pt x="209" y="1004"/>
                      <a:pt x="350" y="1017"/>
                    </a:cubicBezTo>
                    <a:cubicBezTo>
                      <a:pt x="401" y="1033"/>
                      <a:pt x="439" y="1072"/>
                      <a:pt x="454" y="1126"/>
                    </a:cubicBezTo>
                    <a:cubicBezTo>
                      <a:pt x="471" y="1186"/>
                      <a:pt x="458" y="1247"/>
                      <a:pt x="416" y="1295"/>
                    </a:cubicBezTo>
                    <a:cubicBezTo>
                      <a:pt x="415" y="1297"/>
                      <a:pt x="413" y="1298"/>
                      <a:pt x="410" y="1303"/>
                    </a:cubicBezTo>
                    <a:cubicBezTo>
                      <a:pt x="406" y="1311"/>
                      <a:pt x="398" y="1320"/>
                      <a:pt x="388" y="1332"/>
                    </a:cubicBezTo>
                    <a:cubicBezTo>
                      <a:pt x="364" y="1362"/>
                      <a:pt x="330" y="1396"/>
                      <a:pt x="294" y="1429"/>
                    </a:cubicBezTo>
                    <a:cubicBezTo>
                      <a:pt x="247" y="1476"/>
                      <a:pt x="197" y="1523"/>
                      <a:pt x="161" y="1575"/>
                    </a:cubicBezTo>
                    <a:cubicBezTo>
                      <a:pt x="95" y="1676"/>
                      <a:pt x="92" y="1772"/>
                      <a:pt x="152" y="1867"/>
                    </a:cubicBezTo>
                    <a:cubicBezTo>
                      <a:pt x="154" y="1871"/>
                      <a:pt x="158" y="1874"/>
                      <a:pt x="159" y="1877"/>
                    </a:cubicBezTo>
                    <a:cubicBezTo>
                      <a:pt x="216" y="1931"/>
                      <a:pt x="278" y="1958"/>
                      <a:pt x="345" y="1958"/>
                    </a:cubicBezTo>
                    <a:lnTo>
                      <a:pt x="355" y="1958"/>
                    </a:lnTo>
                    <a:cubicBezTo>
                      <a:pt x="447" y="1954"/>
                      <a:pt x="540" y="1900"/>
                      <a:pt x="632" y="1794"/>
                    </a:cubicBezTo>
                    <a:cubicBezTo>
                      <a:pt x="636" y="1789"/>
                      <a:pt x="642" y="1782"/>
                      <a:pt x="648" y="1776"/>
                    </a:cubicBezTo>
                    <a:cubicBezTo>
                      <a:pt x="702" y="1709"/>
                      <a:pt x="753" y="1625"/>
                      <a:pt x="788" y="1546"/>
                    </a:cubicBezTo>
                    <a:cubicBezTo>
                      <a:pt x="935" y="1265"/>
                      <a:pt x="795" y="969"/>
                      <a:pt x="613" y="778"/>
                    </a:cubicBezTo>
                    <a:cubicBezTo>
                      <a:pt x="632" y="766"/>
                      <a:pt x="648" y="756"/>
                      <a:pt x="665" y="744"/>
                    </a:cubicBezTo>
                    <a:cubicBezTo>
                      <a:pt x="946" y="568"/>
                      <a:pt x="1238" y="386"/>
                      <a:pt x="1564" y="315"/>
                    </a:cubicBezTo>
                    <a:cubicBezTo>
                      <a:pt x="1572" y="313"/>
                      <a:pt x="1579" y="309"/>
                      <a:pt x="1583" y="306"/>
                    </a:cubicBezTo>
                    <a:cubicBezTo>
                      <a:pt x="1591" y="300"/>
                      <a:pt x="1598" y="294"/>
                      <a:pt x="1605" y="287"/>
                    </a:cubicBezTo>
                    <a:cubicBezTo>
                      <a:pt x="1640" y="250"/>
                      <a:pt x="1652" y="204"/>
                      <a:pt x="1634" y="157"/>
                    </a:cubicBezTo>
                    <a:cubicBezTo>
                      <a:pt x="1623" y="93"/>
                      <a:pt x="1550" y="36"/>
                      <a:pt x="1478" y="27"/>
                    </a:cubicBezTo>
                    <a:cubicBezTo>
                      <a:pt x="1404" y="9"/>
                      <a:pt x="1330"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5" name="Google Shape;7035;p51"/>
              <p:cNvGrpSpPr/>
              <p:nvPr/>
            </p:nvGrpSpPr>
            <p:grpSpPr>
              <a:xfrm>
                <a:off x="2537613" y="3255525"/>
                <a:ext cx="1370975" cy="1106325"/>
                <a:chOff x="2537613" y="3255525"/>
                <a:chExt cx="1370975" cy="1106325"/>
              </a:xfrm>
            </p:grpSpPr>
            <p:sp>
              <p:nvSpPr>
                <p:cNvPr id="7036" name="Google Shape;7036;p51"/>
                <p:cNvSpPr/>
                <p:nvPr/>
              </p:nvSpPr>
              <p:spPr>
                <a:xfrm>
                  <a:off x="2537613" y="3515975"/>
                  <a:ext cx="415425" cy="166250"/>
                </a:xfrm>
                <a:custGeom>
                  <a:avLst/>
                  <a:gdLst/>
                  <a:ahLst/>
                  <a:cxnLst/>
                  <a:rect l="l" t="t" r="r" b="b"/>
                  <a:pathLst>
                    <a:path w="16617" h="6650" extrusionOk="0">
                      <a:moveTo>
                        <a:pt x="7632" y="554"/>
                      </a:moveTo>
                      <a:cubicBezTo>
                        <a:pt x="7757" y="554"/>
                        <a:pt x="7881" y="563"/>
                        <a:pt x="8003" y="581"/>
                      </a:cubicBezTo>
                      <a:cubicBezTo>
                        <a:pt x="8587" y="667"/>
                        <a:pt x="9105" y="960"/>
                        <a:pt x="9500" y="1429"/>
                      </a:cubicBezTo>
                      <a:cubicBezTo>
                        <a:pt x="9743" y="1713"/>
                        <a:pt x="9915" y="2037"/>
                        <a:pt x="10071" y="2343"/>
                      </a:cubicBezTo>
                      <a:cubicBezTo>
                        <a:pt x="10112" y="2455"/>
                        <a:pt x="10212" y="2563"/>
                        <a:pt x="10342" y="2563"/>
                      </a:cubicBezTo>
                      <a:lnTo>
                        <a:pt x="10358" y="2563"/>
                      </a:lnTo>
                      <a:cubicBezTo>
                        <a:pt x="10362" y="2563"/>
                        <a:pt x="10367" y="2563"/>
                        <a:pt x="10371" y="2561"/>
                      </a:cubicBezTo>
                      <a:cubicBezTo>
                        <a:pt x="10389" y="2564"/>
                        <a:pt x="10408" y="2566"/>
                        <a:pt x="10428" y="2566"/>
                      </a:cubicBezTo>
                      <a:lnTo>
                        <a:pt x="10432" y="2566"/>
                      </a:lnTo>
                      <a:cubicBezTo>
                        <a:pt x="10518" y="2564"/>
                        <a:pt x="10612" y="2539"/>
                        <a:pt x="10699" y="2513"/>
                      </a:cubicBezTo>
                      <a:cubicBezTo>
                        <a:pt x="10766" y="2493"/>
                        <a:pt x="10830" y="2475"/>
                        <a:pt x="10881" y="2471"/>
                      </a:cubicBezTo>
                      <a:cubicBezTo>
                        <a:pt x="10887" y="2471"/>
                        <a:pt x="10890" y="2469"/>
                        <a:pt x="10894" y="2469"/>
                      </a:cubicBezTo>
                      <a:cubicBezTo>
                        <a:pt x="11179" y="2376"/>
                        <a:pt x="11506" y="2325"/>
                        <a:pt x="11821" y="2325"/>
                      </a:cubicBezTo>
                      <a:cubicBezTo>
                        <a:pt x="11902" y="2325"/>
                        <a:pt x="11983" y="2329"/>
                        <a:pt x="12062" y="2335"/>
                      </a:cubicBezTo>
                      <a:lnTo>
                        <a:pt x="12069" y="2335"/>
                      </a:lnTo>
                      <a:cubicBezTo>
                        <a:pt x="12084" y="2337"/>
                        <a:pt x="12098" y="2337"/>
                        <a:pt x="12113" y="2338"/>
                      </a:cubicBezTo>
                      <a:lnTo>
                        <a:pt x="12116" y="2338"/>
                      </a:lnTo>
                      <a:cubicBezTo>
                        <a:pt x="12123" y="2338"/>
                        <a:pt x="12130" y="2340"/>
                        <a:pt x="12140" y="2340"/>
                      </a:cubicBezTo>
                      <a:lnTo>
                        <a:pt x="12152" y="2340"/>
                      </a:lnTo>
                      <a:cubicBezTo>
                        <a:pt x="12156" y="2340"/>
                        <a:pt x="12159" y="2340"/>
                        <a:pt x="12164" y="2338"/>
                      </a:cubicBezTo>
                      <a:cubicBezTo>
                        <a:pt x="12465" y="2376"/>
                        <a:pt x="12863" y="2484"/>
                        <a:pt x="13091" y="2783"/>
                      </a:cubicBezTo>
                      <a:cubicBezTo>
                        <a:pt x="13245" y="2987"/>
                        <a:pt x="13299" y="3254"/>
                        <a:pt x="13248" y="3574"/>
                      </a:cubicBezTo>
                      <a:lnTo>
                        <a:pt x="13248" y="3579"/>
                      </a:lnTo>
                      <a:cubicBezTo>
                        <a:pt x="13241" y="3737"/>
                        <a:pt x="13317" y="3925"/>
                        <a:pt x="13503" y="3985"/>
                      </a:cubicBezTo>
                      <a:lnTo>
                        <a:pt x="13506" y="3985"/>
                      </a:lnTo>
                      <a:cubicBezTo>
                        <a:pt x="13700" y="4036"/>
                        <a:pt x="13898" y="4064"/>
                        <a:pt x="14086" y="4086"/>
                      </a:cubicBezTo>
                      <a:lnTo>
                        <a:pt x="14144" y="4093"/>
                      </a:lnTo>
                      <a:cubicBezTo>
                        <a:pt x="14322" y="4113"/>
                        <a:pt x="14506" y="4135"/>
                        <a:pt x="14681" y="4173"/>
                      </a:cubicBezTo>
                      <a:lnTo>
                        <a:pt x="14688" y="4175"/>
                      </a:lnTo>
                      <a:lnTo>
                        <a:pt x="14692" y="4175"/>
                      </a:lnTo>
                      <a:lnTo>
                        <a:pt x="14698" y="4176"/>
                      </a:lnTo>
                      <a:cubicBezTo>
                        <a:pt x="14807" y="4204"/>
                        <a:pt x="14955" y="4242"/>
                        <a:pt x="15114" y="4293"/>
                      </a:cubicBezTo>
                      <a:lnTo>
                        <a:pt x="15135" y="4300"/>
                      </a:lnTo>
                      <a:cubicBezTo>
                        <a:pt x="15619" y="4457"/>
                        <a:pt x="15903" y="4634"/>
                        <a:pt x="15981" y="4830"/>
                      </a:cubicBezTo>
                      <a:cubicBezTo>
                        <a:pt x="15985" y="4845"/>
                        <a:pt x="15991" y="4860"/>
                        <a:pt x="15992" y="4874"/>
                      </a:cubicBezTo>
                      <a:cubicBezTo>
                        <a:pt x="15992" y="4879"/>
                        <a:pt x="15995" y="4881"/>
                        <a:pt x="15995" y="4886"/>
                      </a:cubicBezTo>
                      <a:cubicBezTo>
                        <a:pt x="15995" y="4889"/>
                        <a:pt x="15997" y="4893"/>
                        <a:pt x="15997" y="4895"/>
                      </a:cubicBezTo>
                      <a:cubicBezTo>
                        <a:pt x="15998" y="4900"/>
                        <a:pt x="15998" y="4908"/>
                        <a:pt x="15998" y="4912"/>
                      </a:cubicBezTo>
                      <a:lnTo>
                        <a:pt x="15998" y="4915"/>
                      </a:lnTo>
                      <a:lnTo>
                        <a:pt x="15998" y="4934"/>
                      </a:lnTo>
                      <a:lnTo>
                        <a:pt x="15998" y="4937"/>
                      </a:lnTo>
                      <a:lnTo>
                        <a:pt x="15998" y="4941"/>
                      </a:lnTo>
                      <a:lnTo>
                        <a:pt x="15998" y="4953"/>
                      </a:lnTo>
                      <a:lnTo>
                        <a:pt x="15997" y="4978"/>
                      </a:lnTo>
                      <a:lnTo>
                        <a:pt x="15997" y="4984"/>
                      </a:lnTo>
                      <a:cubicBezTo>
                        <a:pt x="15997" y="4988"/>
                        <a:pt x="15995" y="4991"/>
                        <a:pt x="15995" y="4997"/>
                      </a:cubicBezTo>
                      <a:lnTo>
                        <a:pt x="15985" y="5033"/>
                      </a:lnTo>
                      <a:cubicBezTo>
                        <a:pt x="15981" y="5049"/>
                        <a:pt x="15975" y="5065"/>
                        <a:pt x="15966" y="5084"/>
                      </a:cubicBezTo>
                      <a:lnTo>
                        <a:pt x="15966" y="5086"/>
                      </a:lnTo>
                      <a:lnTo>
                        <a:pt x="15962" y="5091"/>
                      </a:lnTo>
                      <a:lnTo>
                        <a:pt x="15954" y="5106"/>
                      </a:lnTo>
                      <a:cubicBezTo>
                        <a:pt x="15953" y="5107"/>
                        <a:pt x="15953" y="5109"/>
                        <a:pt x="15952" y="5112"/>
                      </a:cubicBezTo>
                      <a:lnTo>
                        <a:pt x="15947" y="5119"/>
                      </a:lnTo>
                      <a:cubicBezTo>
                        <a:pt x="15944" y="5126"/>
                        <a:pt x="15940" y="5131"/>
                        <a:pt x="15937" y="5138"/>
                      </a:cubicBezTo>
                      <a:cubicBezTo>
                        <a:pt x="15936" y="5142"/>
                        <a:pt x="15931" y="5145"/>
                        <a:pt x="15930" y="5150"/>
                      </a:cubicBezTo>
                      <a:lnTo>
                        <a:pt x="15922" y="5160"/>
                      </a:lnTo>
                      <a:cubicBezTo>
                        <a:pt x="15918" y="5166"/>
                        <a:pt x="15915" y="5172"/>
                        <a:pt x="15911" y="5174"/>
                      </a:cubicBezTo>
                      <a:cubicBezTo>
                        <a:pt x="15909" y="5179"/>
                        <a:pt x="15905" y="5182"/>
                        <a:pt x="15902" y="5186"/>
                      </a:cubicBezTo>
                      <a:lnTo>
                        <a:pt x="15893" y="5199"/>
                      </a:lnTo>
                      <a:cubicBezTo>
                        <a:pt x="15887" y="5206"/>
                        <a:pt x="15880" y="5215"/>
                        <a:pt x="15874" y="5223"/>
                      </a:cubicBezTo>
                      <a:cubicBezTo>
                        <a:pt x="15493" y="5621"/>
                        <a:pt x="14463" y="5857"/>
                        <a:pt x="13120" y="5857"/>
                      </a:cubicBezTo>
                      <a:cubicBezTo>
                        <a:pt x="13112" y="5857"/>
                        <a:pt x="13103" y="5857"/>
                        <a:pt x="13095" y="5856"/>
                      </a:cubicBezTo>
                      <a:cubicBezTo>
                        <a:pt x="12025" y="5852"/>
                        <a:pt x="11027" y="5696"/>
                        <a:pt x="10547" y="5456"/>
                      </a:cubicBezTo>
                      <a:cubicBezTo>
                        <a:pt x="10545" y="5454"/>
                        <a:pt x="10540" y="5451"/>
                        <a:pt x="10537" y="5451"/>
                      </a:cubicBezTo>
                      <a:cubicBezTo>
                        <a:pt x="10488" y="5439"/>
                        <a:pt x="10440" y="5433"/>
                        <a:pt x="10392" y="5433"/>
                      </a:cubicBezTo>
                      <a:cubicBezTo>
                        <a:pt x="10257" y="5433"/>
                        <a:pt x="10128" y="5476"/>
                        <a:pt x="9999" y="5517"/>
                      </a:cubicBezTo>
                      <a:cubicBezTo>
                        <a:pt x="9934" y="5539"/>
                        <a:pt x="9873" y="5559"/>
                        <a:pt x="9810" y="5574"/>
                      </a:cubicBezTo>
                      <a:lnTo>
                        <a:pt x="9807" y="5575"/>
                      </a:lnTo>
                      <a:cubicBezTo>
                        <a:pt x="9263" y="5746"/>
                        <a:pt x="8804" y="5878"/>
                        <a:pt x="8329" y="5976"/>
                      </a:cubicBezTo>
                      <a:cubicBezTo>
                        <a:pt x="7955" y="6052"/>
                        <a:pt x="7579" y="6089"/>
                        <a:pt x="7209" y="6089"/>
                      </a:cubicBezTo>
                      <a:cubicBezTo>
                        <a:pt x="6637" y="6089"/>
                        <a:pt x="6077" y="6000"/>
                        <a:pt x="5551" y="5823"/>
                      </a:cubicBezTo>
                      <a:cubicBezTo>
                        <a:pt x="5463" y="5792"/>
                        <a:pt x="5377" y="5756"/>
                        <a:pt x="5292" y="5720"/>
                      </a:cubicBezTo>
                      <a:cubicBezTo>
                        <a:pt x="5206" y="5683"/>
                        <a:pt x="5117" y="5644"/>
                        <a:pt x="5027" y="5612"/>
                      </a:cubicBezTo>
                      <a:cubicBezTo>
                        <a:pt x="5001" y="5603"/>
                        <a:pt x="4976" y="5597"/>
                        <a:pt x="4947" y="5594"/>
                      </a:cubicBezTo>
                      <a:cubicBezTo>
                        <a:pt x="4903" y="5564"/>
                        <a:pt x="4851" y="5547"/>
                        <a:pt x="4795" y="5547"/>
                      </a:cubicBezTo>
                      <a:cubicBezTo>
                        <a:pt x="4780" y="5547"/>
                        <a:pt x="4765" y="5548"/>
                        <a:pt x="4750" y="5550"/>
                      </a:cubicBezTo>
                      <a:lnTo>
                        <a:pt x="4744" y="5550"/>
                      </a:lnTo>
                      <a:cubicBezTo>
                        <a:pt x="4113" y="5690"/>
                        <a:pt x="3447" y="5822"/>
                        <a:pt x="2778" y="5822"/>
                      </a:cubicBezTo>
                      <a:cubicBezTo>
                        <a:pt x="2669" y="5822"/>
                        <a:pt x="2560" y="5819"/>
                        <a:pt x="2452" y="5811"/>
                      </a:cubicBezTo>
                      <a:cubicBezTo>
                        <a:pt x="1771" y="5734"/>
                        <a:pt x="918" y="5572"/>
                        <a:pt x="729" y="5233"/>
                      </a:cubicBezTo>
                      <a:cubicBezTo>
                        <a:pt x="679" y="5145"/>
                        <a:pt x="679" y="5049"/>
                        <a:pt x="729" y="4941"/>
                      </a:cubicBezTo>
                      <a:cubicBezTo>
                        <a:pt x="840" y="4762"/>
                        <a:pt x="1007" y="4618"/>
                        <a:pt x="1240" y="4503"/>
                      </a:cubicBezTo>
                      <a:cubicBezTo>
                        <a:pt x="1474" y="4387"/>
                        <a:pt x="1742" y="4319"/>
                        <a:pt x="1998" y="4256"/>
                      </a:cubicBezTo>
                      <a:cubicBezTo>
                        <a:pt x="2027" y="4249"/>
                        <a:pt x="2068" y="4240"/>
                        <a:pt x="2113" y="4231"/>
                      </a:cubicBezTo>
                      <a:cubicBezTo>
                        <a:pt x="2277" y="4198"/>
                        <a:pt x="2479" y="4160"/>
                        <a:pt x="2559" y="4051"/>
                      </a:cubicBezTo>
                      <a:cubicBezTo>
                        <a:pt x="2594" y="4004"/>
                        <a:pt x="2619" y="3925"/>
                        <a:pt x="2551" y="3818"/>
                      </a:cubicBezTo>
                      <a:cubicBezTo>
                        <a:pt x="2551" y="3815"/>
                        <a:pt x="2549" y="3810"/>
                        <a:pt x="2549" y="3807"/>
                      </a:cubicBezTo>
                      <a:cubicBezTo>
                        <a:pt x="2379" y="3305"/>
                        <a:pt x="2290" y="2776"/>
                        <a:pt x="2790" y="2321"/>
                      </a:cubicBezTo>
                      <a:cubicBezTo>
                        <a:pt x="2836" y="2277"/>
                        <a:pt x="2887" y="2236"/>
                        <a:pt x="2943" y="2201"/>
                      </a:cubicBezTo>
                      <a:cubicBezTo>
                        <a:pt x="3187" y="2044"/>
                        <a:pt x="3470" y="1996"/>
                        <a:pt x="3724" y="1996"/>
                      </a:cubicBezTo>
                      <a:cubicBezTo>
                        <a:pt x="3924" y="1996"/>
                        <a:pt x="4106" y="2026"/>
                        <a:pt x="4235" y="2056"/>
                      </a:cubicBezTo>
                      <a:lnTo>
                        <a:pt x="4240" y="2056"/>
                      </a:lnTo>
                      <a:cubicBezTo>
                        <a:pt x="4281" y="2063"/>
                        <a:pt x="4329" y="2075"/>
                        <a:pt x="4377" y="2088"/>
                      </a:cubicBezTo>
                      <a:cubicBezTo>
                        <a:pt x="4481" y="2112"/>
                        <a:pt x="4593" y="2139"/>
                        <a:pt x="4702" y="2139"/>
                      </a:cubicBezTo>
                      <a:cubicBezTo>
                        <a:pt x="4776" y="2139"/>
                        <a:pt x="4849" y="2126"/>
                        <a:pt x="4916" y="2092"/>
                      </a:cubicBezTo>
                      <a:cubicBezTo>
                        <a:pt x="4923" y="2089"/>
                        <a:pt x="4929" y="2085"/>
                        <a:pt x="4935" y="2082"/>
                      </a:cubicBezTo>
                      <a:lnTo>
                        <a:pt x="4941" y="2077"/>
                      </a:lnTo>
                      <a:cubicBezTo>
                        <a:pt x="5078" y="1980"/>
                        <a:pt x="5177" y="1847"/>
                        <a:pt x="5272" y="1717"/>
                      </a:cubicBezTo>
                      <a:cubicBezTo>
                        <a:pt x="5363" y="1594"/>
                        <a:pt x="5451" y="1478"/>
                        <a:pt x="5567" y="1390"/>
                      </a:cubicBezTo>
                      <a:lnTo>
                        <a:pt x="5570" y="1385"/>
                      </a:lnTo>
                      <a:cubicBezTo>
                        <a:pt x="5802" y="1178"/>
                        <a:pt x="6059" y="1003"/>
                        <a:pt x="6334" y="868"/>
                      </a:cubicBezTo>
                      <a:cubicBezTo>
                        <a:pt x="6757" y="661"/>
                        <a:pt x="7200" y="554"/>
                        <a:pt x="7632" y="554"/>
                      </a:cubicBezTo>
                      <a:close/>
                      <a:moveTo>
                        <a:pt x="7697" y="0"/>
                      </a:moveTo>
                      <a:cubicBezTo>
                        <a:pt x="7636" y="0"/>
                        <a:pt x="7575" y="2"/>
                        <a:pt x="7513" y="6"/>
                      </a:cubicBezTo>
                      <a:cubicBezTo>
                        <a:pt x="6500" y="74"/>
                        <a:pt x="5515" y="689"/>
                        <a:pt x="4866" y="1652"/>
                      </a:cubicBezTo>
                      <a:cubicBezTo>
                        <a:pt x="4738" y="1579"/>
                        <a:pt x="4598" y="1550"/>
                        <a:pt x="4476" y="1529"/>
                      </a:cubicBezTo>
                      <a:cubicBezTo>
                        <a:pt x="4249" y="1483"/>
                        <a:pt x="3982" y="1439"/>
                        <a:pt x="3703" y="1439"/>
                      </a:cubicBezTo>
                      <a:cubicBezTo>
                        <a:pt x="3500" y="1439"/>
                        <a:pt x="3290" y="1463"/>
                        <a:pt x="3084" y="1527"/>
                      </a:cubicBezTo>
                      <a:cubicBezTo>
                        <a:pt x="2607" y="1661"/>
                        <a:pt x="2199" y="2031"/>
                        <a:pt x="1991" y="2513"/>
                      </a:cubicBezTo>
                      <a:cubicBezTo>
                        <a:pt x="1816" y="2921"/>
                        <a:pt x="1813" y="3360"/>
                        <a:pt x="1978" y="3730"/>
                      </a:cubicBezTo>
                      <a:cubicBezTo>
                        <a:pt x="1701" y="3768"/>
                        <a:pt x="1437" y="3837"/>
                        <a:pt x="1189" y="3928"/>
                      </a:cubicBezTo>
                      <a:cubicBezTo>
                        <a:pt x="618" y="4150"/>
                        <a:pt x="0" y="4635"/>
                        <a:pt x="144" y="5287"/>
                      </a:cubicBezTo>
                      <a:cubicBezTo>
                        <a:pt x="144" y="5288"/>
                        <a:pt x="146" y="5290"/>
                        <a:pt x="146" y="5294"/>
                      </a:cubicBezTo>
                      <a:cubicBezTo>
                        <a:pt x="392" y="5991"/>
                        <a:pt x="1194" y="6151"/>
                        <a:pt x="1838" y="6279"/>
                      </a:cubicBezTo>
                      <a:cubicBezTo>
                        <a:pt x="1879" y="6286"/>
                        <a:pt x="1918" y="6295"/>
                        <a:pt x="1959" y="6302"/>
                      </a:cubicBezTo>
                      <a:cubicBezTo>
                        <a:pt x="2244" y="6352"/>
                        <a:pt x="2531" y="6373"/>
                        <a:pt x="2818" y="6373"/>
                      </a:cubicBezTo>
                      <a:cubicBezTo>
                        <a:pt x="3512" y="6373"/>
                        <a:pt x="4203" y="6250"/>
                        <a:pt x="4864" y="6107"/>
                      </a:cubicBezTo>
                      <a:lnTo>
                        <a:pt x="4871" y="6106"/>
                      </a:lnTo>
                      <a:cubicBezTo>
                        <a:pt x="4875" y="6104"/>
                        <a:pt x="4878" y="6104"/>
                        <a:pt x="4883" y="6103"/>
                      </a:cubicBezTo>
                      <a:cubicBezTo>
                        <a:pt x="5263" y="6368"/>
                        <a:pt x="6124" y="6555"/>
                        <a:pt x="6346" y="6576"/>
                      </a:cubicBezTo>
                      <a:cubicBezTo>
                        <a:pt x="6572" y="6616"/>
                        <a:pt x="6838" y="6649"/>
                        <a:pt x="7172" y="6649"/>
                      </a:cubicBezTo>
                      <a:cubicBezTo>
                        <a:pt x="7735" y="6649"/>
                        <a:pt x="8484" y="6555"/>
                        <a:pt x="9535" y="6243"/>
                      </a:cubicBezTo>
                      <a:cubicBezTo>
                        <a:pt x="9605" y="6224"/>
                        <a:pt x="9672" y="6206"/>
                        <a:pt x="9742" y="6187"/>
                      </a:cubicBezTo>
                      <a:cubicBezTo>
                        <a:pt x="10005" y="6119"/>
                        <a:pt x="10276" y="6047"/>
                        <a:pt x="10539" y="5953"/>
                      </a:cubicBezTo>
                      <a:cubicBezTo>
                        <a:pt x="10586" y="5940"/>
                        <a:pt x="10645" y="5936"/>
                        <a:pt x="10704" y="5936"/>
                      </a:cubicBezTo>
                      <a:cubicBezTo>
                        <a:pt x="10717" y="5936"/>
                        <a:pt x="10731" y="5936"/>
                        <a:pt x="10744" y="5937"/>
                      </a:cubicBezTo>
                      <a:cubicBezTo>
                        <a:pt x="11638" y="6127"/>
                        <a:pt x="12628" y="6297"/>
                        <a:pt x="13637" y="6297"/>
                      </a:cubicBezTo>
                      <a:cubicBezTo>
                        <a:pt x="14245" y="6297"/>
                        <a:pt x="14860" y="6235"/>
                        <a:pt x="15466" y="6078"/>
                      </a:cubicBezTo>
                      <a:cubicBezTo>
                        <a:pt x="15997" y="5964"/>
                        <a:pt x="16438" y="5571"/>
                        <a:pt x="16537" y="5122"/>
                      </a:cubicBezTo>
                      <a:cubicBezTo>
                        <a:pt x="16616" y="4774"/>
                        <a:pt x="16475" y="4441"/>
                        <a:pt x="16140" y="4186"/>
                      </a:cubicBezTo>
                      <a:lnTo>
                        <a:pt x="16137" y="4183"/>
                      </a:lnTo>
                      <a:cubicBezTo>
                        <a:pt x="15440" y="3700"/>
                        <a:pt x="14582" y="3567"/>
                        <a:pt x="13685" y="3469"/>
                      </a:cubicBezTo>
                      <a:cubicBezTo>
                        <a:pt x="13749" y="3159"/>
                        <a:pt x="13693" y="2847"/>
                        <a:pt x="13518" y="2564"/>
                      </a:cubicBezTo>
                      <a:cubicBezTo>
                        <a:pt x="13302" y="2213"/>
                        <a:pt x="12926" y="1949"/>
                        <a:pt x="12512" y="1857"/>
                      </a:cubicBezTo>
                      <a:cubicBezTo>
                        <a:pt x="12296" y="1805"/>
                        <a:pt x="12067" y="1779"/>
                        <a:pt x="11824" y="1779"/>
                      </a:cubicBezTo>
                      <a:cubicBezTo>
                        <a:pt x="11428" y="1779"/>
                        <a:pt x="10993" y="1849"/>
                        <a:pt x="10511" y="1990"/>
                      </a:cubicBezTo>
                      <a:cubicBezTo>
                        <a:pt x="10349" y="1592"/>
                        <a:pt x="9982" y="1127"/>
                        <a:pt x="9965" y="1105"/>
                      </a:cubicBezTo>
                      <a:lnTo>
                        <a:pt x="9963" y="1104"/>
                      </a:lnTo>
                      <a:cubicBezTo>
                        <a:pt x="9344" y="386"/>
                        <a:pt x="8547"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51"/>
                <p:cNvSpPr/>
                <p:nvPr/>
              </p:nvSpPr>
              <p:spPr>
                <a:xfrm>
                  <a:off x="3557438" y="3255525"/>
                  <a:ext cx="337450" cy="140975"/>
                </a:xfrm>
                <a:custGeom>
                  <a:avLst/>
                  <a:gdLst/>
                  <a:ahLst/>
                  <a:cxnLst/>
                  <a:rect l="l" t="t" r="r" b="b"/>
                  <a:pathLst>
                    <a:path w="13498" h="5639" extrusionOk="0">
                      <a:moveTo>
                        <a:pt x="6675" y="547"/>
                      </a:moveTo>
                      <a:cubicBezTo>
                        <a:pt x="6926" y="547"/>
                        <a:pt x="7173" y="589"/>
                        <a:pt x="7402" y="679"/>
                      </a:cubicBezTo>
                      <a:cubicBezTo>
                        <a:pt x="7566" y="741"/>
                        <a:pt x="7717" y="829"/>
                        <a:pt x="7851" y="935"/>
                      </a:cubicBezTo>
                      <a:cubicBezTo>
                        <a:pt x="8004" y="1058"/>
                        <a:pt x="8097" y="1225"/>
                        <a:pt x="8194" y="1402"/>
                      </a:cubicBezTo>
                      <a:cubicBezTo>
                        <a:pt x="8256" y="1512"/>
                        <a:pt x="8320" y="1629"/>
                        <a:pt x="8401" y="1731"/>
                      </a:cubicBezTo>
                      <a:cubicBezTo>
                        <a:pt x="8402" y="1735"/>
                        <a:pt x="8405" y="1738"/>
                        <a:pt x="8409" y="1740"/>
                      </a:cubicBezTo>
                      <a:cubicBezTo>
                        <a:pt x="8502" y="1815"/>
                        <a:pt x="8606" y="1838"/>
                        <a:pt x="8706" y="1838"/>
                      </a:cubicBezTo>
                      <a:cubicBezTo>
                        <a:pt x="8795" y="1838"/>
                        <a:pt x="8882" y="1820"/>
                        <a:pt x="8956" y="1804"/>
                      </a:cubicBezTo>
                      <a:lnTo>
                        <a:pt x="8985" y="1798"/>
                      </a:lnTo>
                      <a:cubicBezTo>
                        <a:pt x="9071" y="1781"/>
                        <a:pt x="9153" y="1765"/>
                        <a:pt x="9228" y="1762"/>
                      </a:cubicBezTo>
                      <a:lnTo>
                        <a:pt x="9365" y="1762"/>
                      </a:lnTo>
                      <a:cubicBezTo>
                        <a:pt x="9380" y="1762"/>
                        <a:pt x="9396" y="1762"/>
                        <a:pt x="9411" y="1765"/>
                      </a:cubicBezTo>
                      <a:lnTo>
                        <a:pt x="9416" y="1765"/>
                      </a:lnTo>
                      <a:lnTo>
                        <a:pt x="9520" y="1769"/>
                      </a:lnTo>
                      <a:lnTo>
                        <a:pt x="9523" y="1769"/>
                      </a:lnTo>
                      <a:cubicBezTo>
                        <a:pt x="9537" y="1772"/>
                        <a:pt x="9549" y="1772"/>
                        <a:pt x="9564" y="1773"/>
                      </a:cubicBezTo>
                      <a:cubicBezTo>
                        <a:pt x="9574" y="1773"/>
                        <a:pt x="9583" y="1775"/>
                        <a:pt x="9590" y="1775"/>
                      </a:cubicBezTo>
                      <a:cubicBezTo>
                        <a:pt x="9600" y="1776"/>
                        <a:pt x="9613" y="1776"/>
                        <a:pt x="9625" y="1779"/>
                      </a:cubicBezTo>
                      <a:cubicBezTo>
                        <a:pt x="9642" y="1781"/>
                        <a:pt x="9661" y="1782"/>
                        <a:pt x="9680" y="1786"/>
                      </a:cubicBezTo>
                      <a:lnTo>
                        <a:pt x="9688" y="1786"/>
                      </a:lnTo>
                      <a:cubicBezTo>
                        <a:pt x="9961" y="1820"/>
                        <a:pt x="10202" y="1890"/>
                        <a:pt x="10405" y="1993"/>
                      </a:cubicBezTo>
                      <a:cubicBezTo>
                        <a:pt x="10407" y="1995"/>
                        <a:pt x="10412" y="1998"/>
                        <a:pt x="10416" y="1998"/>
                      </a:cubicBezTo>
                      <a:cubicBezTo>
                        <a:pt x="10507" y="2044"/>
                        <a:pt x="10590" y="2100"/>
                        <a:pt x="10663" y="2161"/>
                      </a:cubicBezTo>
                      <a:cubicBezTo>
                        <a:pt x="10667" y="2165"/>
                        <a:pt x="10670" y="2167"/>
                        <a:pt x="10674" y="2170"/>
                      </a:cubicBezTo>
                      <a:lnTo>
                        <a:pt x="10684" y="2180"/>
                      </a:lnTo>
                      <a:cubicBezTo>
                        <a:pt x="10692" y="2187"/>
                        <a:pt x="10700" y="2195"/>
                        <a:pt x="10708" y="2202"/>
                      </a:cubicBezTo>
                      <a:cubicBezTo>
                        <a:pt x="10725" y="2216"/>
                        <a:pt x="10740" y="2231"/>
                        <a:pt x="10751" y="2243"/>
                      </a:cubicBezTo>
                      <a:lnTo>
                        <a:pt x="10762" y="2253"/>
                      </a:lnTo>
                      <a:cubicBezTo>
                        <a:pt x="10778" y="2269"/>
                        <a:pt x="10792" y="2285"/>
                        <a:pt x="10805" y="2299"/>
                      </a:cubicBezTo>
                      <a:lnTo>
                        <a:pt x="10807" y="2301"/>
                      </a:lnTo>
                      <a:cubicBezTo>
                        <a:pt x="10824" y="2323"/>
                        <a:pt x="10839" y="2342"/>
                        <a:pt x="10853" y="2358"/>
                      </a:cubicBezTo>
                      <a:cubicBezTo>
                        <a:pt x="10900" y="2429"/>
                        <a:pt x="10923" y="2512"/>
                        <a:pt x="10948" y="2600"/>
                      </a:cubicBezTo>
                      <a:cubicBezTo>
                        <a:pt x="10969" y="2668"/>
                        <a:pt x="10989" y="2738"/>
                        <a:pt x="11020" y="2804"/>
                      </a:cubicBezTo>
                      <a:lnTo>
                        <a:pt x="11024" y="2810"/>
                      </a:lnTo>
                      <a:cubicBezTo>
                        <a:pt x="11098" y="2942"/>
                        <a:pt x="11247" y="2992"/>
                        <a:pt x="11355" y="3018"/>
                      </a:cubicBezTo>
                      <a:cubicBezTo>
                        <a:pt x="11719" y="3108"/>
                        <a:pt x="12008" y="3209"/>
                        <a:pt x="12255" y="3331"/>
                      </a:cubicBezTo>
                      <a:cubicBezTo>
                        <a:pt x="12285" y="3349"/>
                        <a:pt x="12317" y="3368"/>
                        <a:pt x="12352" y="3387"/>
                      </a:cubicBezTo>
                      <a:cubicBezTo>
                        <a:pt x="12452" y="3445"/>
                        <a:pt x="12564" y="3511"/>
                        <a:pt x="12661" y="3586"/>
                      </a:cubicBezTo>
                      <a:cubicBezTo>
                        <a:pt x="12672" y="3595"/>
                        <a:pt x="12685" y="3604"/>
                        <a:pt x="12696" y="3613"/>
                      </a:cubicBezTo>
                      <a:cubicBezTo>
                        <a:pt x="12717" y="3633"/>
                        <a:pt x="12739" y="3652"/>
                        <a:pt x="12757" y="3669"/>
                      </a:cubicBezTo>
                      <a:lnTo>
                        <a:pt x="12770" y="3683"/>
                      </a:lnTo>
                      <a:cubicBezTo>
                        <a:pt x="12779" y="3691"/>
                        <a:pt x="12786" y="3700"/>
                        <a:pt x="12793" y="3710"/>
                      </a:cubicBezTo>
                      <a:cubicBezTo>
                        <a:pt x="12798" y="3715"/>
                        <a:pt x="12801" y="3719"/>
                        <a:pt x="12806" y="3725"/>
                      </a:cubicBezTo>
                      <a:lnTo>
                        <a:pt x="12815" y="3736"/>
                      </a:lnTo>
                      <a:cubicBezTo>
                        <a:pt x="12818" y="3741"/>
                        <a:pt x="12821" y="3744"/>
                        <a:pt x="12822" y="3748"/>
                      </a:cubicBezTo>
                      <a:cubicBezTo>
                        <a:pt x="12827" y="3751"/>
                        <a:pt x="12828" y="3757"/>
                        <a:pt x="12833" y="3761"/>
                      </a:cubicBezTo>
                      <a:cubicBezTo>
                        <a:pt x="12836" y="3764"/>
                        <a:pt x="12837" y="3770"/>
                        <a:pt x="12840" y="3773"/>
                      </a:cubicBezTo>
                      <a:lnTo>
                        <a:pt x="12841" y="3777"/>
                      </a:lnTo>
                      <a:cubicBezTo>
                        <a:pt x="12843" y="3779"/>
                        <a:pt x="12844" y="3783"/>
                        <a:pt x="12844" y="3785"/>
                      </a:cubicBezTo>
                      <a:lnTo>
                        <a:pt x="12856" y="3806"/>
                      </a:lnTo>
                      <a:lnTo>
                        <a:pt x="12859" y="3814"/>
                      </a:lnTo>
                      <a:cubicBezTo>
                        <a:pt x="12863" y="3821"/>
                        <a:pt x="12866" y="3828"/>
                        <a:pt x="12869" y="3837"/>
                      </a:cubicBezTo>
                      <a:lnTo>
                        <a:pt x="12872" y="3846"/>
                      </a:lnTo>
                      <a:cubicBezTo>
                        <a:pt x="12873" y="3852"/>
                        <a:pt x="12876" y="3859"/>
                        <a:pt x="12878" y="3865"/>
                      </a:cubicBezTo>
                      <a:cubicBezTo>
                        <a:pt x="12879" y="3868"/>
                        <a:pt x="12879" y="3872"/>
                        <a:pt x="12881" y="3875"/>
                      </a:cubicBezTo>
                      <a:cubicBezTo>
                        <a:pt x="12884" y="3881"/>
                        <a:pt x="12885" y="3888"/>
                        <a:pt x="12885" y="3895"/>
                      </a:cubicBezTo>
                      <a:cubicBezTo>
                        <a:pt x="12885" y="3900"/>
                        <a:pt x="12887" y="3901"/>
                        <a:pt x="12887" y="3904"/>
                      </a:cubicBezTo>
                      <a:cubicBezTo>
                        <a:pt x="12888" y="3911"/>
                        <a:pt x="12888" y="3917"/>
                        <a:pt x="12888" y="3924"/>
                      </a:cubicBezTo>
                      <a:lnTo>
                        <a:pt x="12891" y="3933"/>
                      </a:lnTo>
                      <a:cubicBezTo>
                        <a:pt x="12891" y="3943"/>
                        <a:pt x="12892" y="3954"/>
                        <a:pt x="12892" y="3962"/>
                      </a:cubicBezTo>
                      <a:cubicBezTo>
                        <a:pt x="12892" y="3973"/>
                        <a:pt x="12892" y="3983"/>
                        <a:pt x="12891" y="3992"/>
                      </a:cubicBezTo>
                      <a:cubicBezTo>
                        <a:pt x="12891" y="3999"/>
                        <a:pt x="12888" y="4006"/>
                        <a:pt x="12888" y="4013"/>
                      </a:cubicBezTo>
                      <a:cubicBezTo>
                        <a:pt x="12697" y="4375"/>
                        <a:pt x="12274" y="4630"/>
                        <a:pt x="11635" y="4770"/>
                      </a:cubicBezTo>
                      <a:cubicBezTo>
                        <a:pt x="11457" y="4803"/>
                        <a:pt x="11273" y="4819"/>
                        <a:pt x="11071" y="4819"/>
                      </a:cubicBezTo>
                      <a:cubicBezTo>
                        <a:pt x="11066" y="4819"/>
                        <a:pt x="11062" y="4819"/>
                        <a:pt x="11058" y="4819"/>
                      </a:cubicBezTo>
                      <a:cubicBezTo>
                        <a:pt x="10638" y="4819"/>
                        <a:pt x="10216" y="4747"/>
                        <a:pt x="9820" y="4669"/>
                      </a:cubicBezTo>
                      <a:cubicBezTo>
                        <a:pt x="9743" y="4653"/>
                        <a:pt x="9645" y="4631"/>
                        <a:pt x="9555" y="4609"/>
                      </a:cubicBezTo>
                      <a:cubicBezTo>
                        <a:pt x="9539" y="4596"/>
                        <a:pt x="9518" y="4582"/>
                        <a:pt x="9492" y="4573"/>
                      </a:cubicBezTo>
                      <a:cubicBezTo>
                        <a:pt x="9389" y="4528"/>
                        <a:pt x="9278" y="4513"/>
                        <a:pt x="9172" y="4500"/>
                      </a:cubicBezTo>
                      <a:cubicBezTo>
                        <a:pt x="9147" y="4497"/>
                        <a:pt x="9123" y="4494"/>
                        <a:pt x="9097" y="4491"/>
                      </a:cubicBezTo>
                      <a:cubicBezTo>
                        <a:pt x="9056" y="4481"/>
                        <a:pt x="9010" y="4476"/>
                        <a:pt x="8963" y="4476"/>
                      </a:cubicBezTo>
                      <a:cubicBezTo>
                        <a:pt x="8849" y="4476"/>
                        <a:pt x="8727" y="4507"/>
                        <a:pt x="8650" y="4577"/>
                      </a:cubicBezTo>
                      <a:cubicBezTo>
                        <a:pt x="8645" y="4579"/>
                        <a:pt x="8643" y="4580"/>
                        <a:pt x="8640" y="4582"/>
                      </a:cubicBezTo>
                      <a:cubicBezTo>
                        <a:pt x="8243" y="4799"/>
                        <a:pt x="7552" y="5090"/>
                        <a:pt x="6152" y="5125"/>
                      </a:cubicBezTo>
                      <a:cubicBezTo>
                        <a:pt x="6130" y="5126"/>
                        <a:pt x="6108" y="5126"/>
                        <a:pt x="6085" y="5126"/>
                      </a:cubicBezTo>
                      <a:cubicBezTo>
                        <a:pt x="5436" y="5126"/>
                        <a:pt x="4793" y="4943"/>
                        <a:pt x="4171" y="4767"/>
                      </a:cubicBezTo>
                      <a:cubicBezTo>
                        <a:pt x="4075" y="4739"/>
                        <a:pt x="3979" y="4711"/>
                        <a:pt x="3884" y="4687"/>
                      </a:cubicBezTo>
                      <a:cubicBezTo>
                        <a:pt x="3878" y="4684"/>
                        <a:pt x="3872" y="4684"/>
                        <a:pt x="3870" y="4684"/>
                      </a:cubicBezTo>
                      <a:lnTo>
                        <a:pt x="3865" y="4684"/>
                      </a:lnTo>
                      <a:cubicBezTo>
                        <a:pt x="3677" y="4697"/>
                        <a:pt x="3453" y="4707"/>
                        <a:pt x="3208" y="4707"/>
                      </a:cubicBezTo>
                      <a:cubicBezTo>
                        <a:pt x="2390" y="4707"/>
                        <a:pt x="1341" y="4594"/>
                        <a:pt x="656" y="4105"/>
                      </a:cubicBezTo>
                      <a:cubicBezTo>
                        <a:pt x="649" y="4098"/>
                        <a:pt x="643" y="4091"/>
                        <a:pt x="636" y="4085"/>
                      </a:cubicBezTo>
                      <a:cubicBezTo>
                        <a:pt x="634" y="4083"/>
                        <a:pt x="631" y="4079"/>
                        <a:pt x="628" y="4077"/>
                      </a:cubicBezTo>
                      <a:lnTo>
                        <a:pt x="624" y="4075"/>
                      </a:lnTo>
                      <a:cubicBezTo>
                        <a:pt x="621" y="4070"/>
                        <a:pt x="617" y="4067"/>
                        <a:pt x="615" y="4063"/>
                      </a:cubicBezTo>
                      <a:cubicBezTo>
                        <a:pt x="612" y="4060"/>
                        <a:pt x="608" y="4054"/>
                        <a:pt x="605" y="4050"/>
                      </a:cubicBezTo>
                      <a:lnTo>
                        <a:pt x="599" y="4043"/>
                      </a:lnTo>
                      <a:cubicBezTo>
                        <a:pt x="595" y="4038"/>
                        <a:pt x="592" y="4032"/>
                        <a:pt x="587" y="4028"/>
                      </a:cubicBezTo>
                      <a:lnTo>
                        <a:pt x="586" y="4025"/>
                      </a:lnTo>
                      <a:cubicBezTo>
                        <a:pt x="547" y="3965"/>
                        <a:pt x="535" y="3911"/>
                        <a:pt x="550" y="3860"/>
                      </a:cubicBezTo>
                      <a:cubicBezTo>
                        <a:pt x="585" y="3758"/>
                        <a:pt x="717" y="3659"/>
                        <a:pt x="958" y="3551"/>
                      </a:cubicBezTo>
                      <a:lnTo>
                        <a:pt x="978" y="3543"/>
                      </a:lnTo>
                      <a:lnTo>
                        <a:pt x="994" y="3535"/>
                      </a:lnTo>
                      <a:cubicBezTo>
                        <a:pt x="1077" y="3499"/>
                        <a:pt x="1160" y="3465"/>
                        <a:pt x="1242" y="3435"/>
                      </a:cubicBezTo>
                      <a:cubicBezTo>
                        <a:pt x="1388" y="3378"/>
                        <a:pt x="1514" y="3328"/>
                        <a:pt x="1592" y="3277"/>
                      </a:cubicBezTo>
                      <a:lnTo>
                        <a:pt x="1596" y="3276"/>
                      </a:lnTo>
                      <a:cubicBezTo>
                        <a:pt x="1742" y="3168"/>
                        <a:pt x="1765" y="3005"/>
                        <a:pt x="1788" y="2847"/>
                      </a:cubicBezTo>
                      <a:cubicBezTo>
                        <a:pt x="1801" y="2754"/>
                        <a:pt x="1816" y="2668"/>
                        <a:pt x="1851" y="2595"/>
                      </a:cubicBezTo>
                      <a:cubicBezTo>
                        <a:pt x="1852" y="2592"/>
                        <a:pt x="1852" y="2591"/>
                        <a:pt x="1852" y="2588"/>
                      </a:cubicBezTo>
                      <a:cubicBezTo>
                        <a:pt x="1927" y="2374"/>
                        <a:pt x="2099" y="2154"/>
                        <a:pt x="2352" y="2002"/>
                      </a:cubicBezTo>
                      <a:cubicBezTo>
                        <a:pt x="2514" y="1910"/>
                        <a:pt x="2695" y="1853"/>
                        <a:pt x="2867" y="1830"/>
                      </a:cubicBezTo>
                      <a:cubicBezTo>
                        <a:pt x="2878" y="1827"/>
                        <a:pt x="2889" y="1826"/>
                        <a:pt x="2900" y="1826"/>
                      </a:cubicBezTo>
                      <a:lnTo>
                        <a:pt x="2906" y="1826"/>
                      </a:lnTo>
                      <a:cubicBezTo>
                        <a:pt x="2924" y="1824"/>
                        <a:pt x="2943" y="1823"/>
                        <a:pt x="2959" y="1823"/>
                      </a:cubicBezTo>
                      <a:lnTo>
                        <a:pt x="2969" y="1823"/>
                      </a:lnTo>
                      <a:cubicBezTo>
                        <a:pt x="2995" y="1822"/>
                        <a:pt x="3020" y="1821"/>
                        <a:pt x="3046" y="1821"/>
                      </a:cubicBezTo>
                      <a:cubicBezTo>
                        <a:pt x="3316" y="1821"/>
                        <a:pt x="3582" y="1887"/>
                        <a:pt x="3842" y="1951"/>
                      </a:cubicBezTo>
                      <a:lnTo>
                        <a:pt x="3923" y="1972"/>
                      </a:lnTo>
                      <a:cubicBezTo>
                        <a:pt x="3950" y="1977"/>
                        <a:pt x="3973" y="1985"/>
                        <a:pt x="3999" y="1990"/>
                      </a:cubicBezTo>
                      <a:cubicBezTo>
                        <a:pt x="4081" y="2012"/>
                        <a:pt x="4164" y="2034"/>
                        <a:pt x="4251" y="2036"/>
                      </a:cubicBezTo>
                      <a:lnTo>
                        <a:pt x="4266" y="2036"/>
                      </a:lnTo>
                      <a:cubicBezTo>
                        <a:pt x="4276" y="2036"/>
                        <a:pt x="4283" y="2036"/>
                        <a:pt x="4291" y="2034"/>
                      </a:cubicBezTo>
                      <a:lnTo>
                        <a:pt x="4295" y="2034"/>
                      </a:lnTo>
                      <a:cubicBezTo>
                        <a:pt x="4339" y="2031"/>
                        <a:pt x="4380" y="2023"/>
                        <a:pt x="4418" y="2008"/>
                      </a:cubicBezTo>
                      <a:cubicBezTo>
                        <a:pt x="4505" y="1973"/>
                        <a:pt x="4575" y="1899"/>
                        <a:pt x="4622" y="1788"/>
                      </a:cubicBezTo>
                      <a:cubicBezTo>
                        <a:pt x="4699" y="1631"/>
                        <a:pt x="4788" y="1491"/>
                        <a:pt x="4878" y="1386"/>
                      </a:cubicBezTo>
                      <a:cubicBezTo>
                        <a:pt x="4881" y="1383"/>
                        <a:pt x="4882" y="1380"/>
                        <a:pt x="4884" y="1378"/>
                      </a:cubicBezTo>
                      <a:cubicBezTo>
                        <a:pt x="5319" y="850"/>
                        <a:pt x="6008" y="547"/>
                        <a:pt x="6675" y="547"/>
                      </a:cubicBezTo>
                      <a:close/>
                      <a:moveTo>
                        <a:pt x="6762" y="0"/>
                      </a:moveTo>
                      <a:cubicBezTo>
                        <a:pt x="6614" y="0"/>
                        <a:pt x="6465" y="14"/>
                        <a:pt x="6318" y="42"/>
                      </a:cubicBezTo>
                      <a:cubicBezTo>
                        <a:pt x="5505" y="177"/>
                        <a:pt x="4769" y="724"/>
                        <a:pt x="4337" y="1510"/>
                      </a:cubicBezTo>
                      <a:cubicBezTo>
                        <a:pt x="4119" y="1412"/>
                        <a:pt x="3880" y="1373"/>
                        <a:pt x="3649" y="1335"/>
                      </a:cubicBezTo>
                      <a:cubicBezTo>
                        <a:pt x="3563" y="1320"/>
                        <a:pt x="3475" y="1306"/>
                        <a:pt x="3387" y="1287"/>
                      </a:cubicBezTo>
                      <a:cubicBezTo>
                        <a:pt x="3297" y="1271"/>
                        <a:pt x="3206" y="1264"/>
                        <a:pt x="3116" y="1264"/>
                      </a:cubicBezTo>
                      <a:cubicBezTo>
                        <a:pt x="2586" y="1264"/>
                        <a:pt x="2070" y="1516"/>
                        <a:pt x="1772" y="1935"/>
                      </a:cubicBezTo>
                      <a:cubicBezTo>
                        <a:pt x="1643" y="2101"/>
                        <a:pt x="1583" y="2297"/>
                        <a:pt x="1525" y="2486"/>
                      </a:cubicBezTo>
                      <a:cubicBezTo>
                        <a:pt x="1494" y="2588"/>
                        <a:pt x="1460" y="2693"/>
                        <a:pt x="1417" y="2792"/>
                      </a:cubicBezTo>
                      <a:cubicBezTo>
                        <a:pt x="994" y="2862"/>
                        <a:pt x="618" y="3078"/>
                        <a:pt x="378" y="3245"/>
                      </a:cubicBezTo>
                      <a:cubicBezTo>
                        <a:pt x="153" y="3394"/>
                        <a:pt x="15" y="3633"/>
                        <a:pt x="9" y="3882"/>
                      </a:cubicBezTo>
                      <a:cubicBezTo>
                        <a:pt x="0" y="4120"/>
                        <a:pt x="105" y="4327"/>
                        <a:pt x="302" y="4472"/>
                      </a:cubicBezTo>
                      <a:cubicBezTo>
                        <a:pt x="1128" y="5051"/>
                        <a:pt x="2140" y="5073"/>
                        <a:pt x="3122" y="5095"/>
                      </a:cubicBezTo>
                      <a:cubicBezTo>
                        <a:pt x="3294" y="5098"/>
                        <a:pt x="3469" y="5102"/>
                        <a:pt x="3639" y="5109"/>
                      </a:cubicBezTo>
                      <a:cubicBezTo>
                        <a:pt x="3721" y="5243"/>
                        <a:pt x="3877" y="5281"/>
                        <a:pt x="4015" y="5316"/>
                      </a:cubicBezTo>
                      <a:cubicBezTo>
                        <a:pt x="4065" y="5329"/>
                        <a:pt x="4111" y="5340"/>
                        <a:pt x="4152" y="5354"/>
                      </a:cubicBezTo>
                      <a:lnTo>
                        <a:pt x="4157" y="5357"/>
                      </a:lnTo>
                      <a:cubicBezTo>
                        <a:pt x="4642" y="5478"/>
                        <a:pt x="5219" y="5608"/>
                        <a:pt x="5818" y="5637"/>
                      </a:cubicBezTo>
                      <a:cubicBezTo>
                        <a:pt x="5857" y="5637"/>
                        <a:pt x="5903" y="5638"/>
                        <a:pt x="5955" y="5638"/>
                      </a:cubicBezTo>
                      <a:cubicBezTo>
                        <a:pt x="6566" y="5638"/>
                        <a:pt x="8030" y="5576"/>
                        <a:pt x="8784" y="5000"/>
                      </a:cubicBezTo>
                      <a:cubicBezTo>
                        <a:pt x="8864" y="5031"/>
                        <a:pt x="8950" y="5041"/>
                        <a:pt x="9035" y="5048"/>
                      </a:cubicBezTo>
                      <a:cubicBezTo>
                        <a:pt x="9107" y="5087"/>
                        <a:pt x="9198" y="5105"/>
                        <a:pt x="9278" y="5124"/>
                      </a:cubicBezTo>
                      <a:cubicBezTo>
                        <a:pt x="9313" y="5131"/>
                        <a:pt x="9345" y="5138"/>
                        <a:pt x="9374" y="5146"/>
                      </a:cubicBezTo>
                      <a:lnTo>
                        <a:pt x="9377" y="5146"/>
                      </a:lnTo>
                      <a:cubicBezTo>
                        <a:pt x="9833" y="5247"/>
                        <a:pt x="10429" y="5365"/>
                        <a:pt x="11045" y="5365"/>
                      </a:cubicBezTo>
                      <a:cubicBezTo>
                        <a:pt x="11073" y="5365"/>
                        <a:pt x="11102" y="5365"/>
                        <a:pt x="11130" y="5364"/>
                      </a:cubicBezTo>
                      <a:cubicBezTo>
                        <a:pt x="11149" y="5364"/>
                        <a:pt x="11170" y="5366"/>
                        <a:pt x="11189" y="5366"/>
                      </a:cubicBezTo>
                      <a:cubicBezTo>
                        <a:pt x="11828" y="5366"/>
                        <a:pt x="12964" y="4983"/>
                        <a:pt x="13327" y="4363"/>
                      </a:cubicBezTo>
                      <a:cubicBezTo>
                        <a:pt x="13497" y="4072"/>
                        <a:pt x="13487" y="3766"/>
                        <a:pt x="13295" y="3455"/>
                      </a:cubicBezTo>
                      <a:lnTo>
                        <a:pt x="13292" y="3449"/>
                      </a:lnTo>
                      <a:cubicBezTo>
                        <a:pt x="12971" y="3028"/>
                        <a:pt x="12470" y="2882"/>
                        <a:pt x="11986" y="2741"/>
                      </a:cubicBezTo>
                      <a:cubicBezTo>
                        <a:pt x="11833" y="2694"/>
                        <a:pt x="11674" y="2649"/>
                        <a:pt x="11527" y="2595"/>
                      </a:cubicBezTo>
                      <a:cubicBezTo>
                        <a:pt x="11501" y="2329"/>
                        <a:pt x="11378" y="2078"/>
                        <a:pt x="11171" y="1867"/>
                      </a:cubicBezTo>
                      <a:cubicBezTo>
                        <a:pt x="10970" y="1663"/>
                        <a:pt x="10706" y="1514"/>
                        <a:pt x="10431" y="1454"/>
                      </a:cubicBezTo>
                      <a:cubicBezTo>
                        <a:pt x="10179" y="1388"/>
                        <a:pt x="9921" y="1372"/>
                        <a:pt x="9666" y="1372"/>
                      </a:cubicBezTo>
                      <a:cubicBezTo>
                        <a:pt x="9556" y="1372"/>
                        <a:pt x="9446" y="1375"/>
                        <a:pt x="9336" y="1378"/>
                      </a:cubicBezTo>
                      <a:cubicBezTo>
                        <a:pt x="9230" y="1381"/>
                        <a:pt x="9122" y="1383"/>
                        <a:pt x="9015" y="1383"/>
                      </a:cubicBezTo>
                      <a:cubicBezTo>
                        <a:pt x="8936" y="1383"/>
                        <a:pt x="8857" y="1382"/>
                        <a:pt x="8780" y="1378"/>
                      </a:cubicBezTo>
                      <a:cubicBezTo>
                        <a:pt x="8624" y="895"/>
                        <a:pt x="8287" y="500"/>
                        <a:pt x="7825" y="258"/>
                      </a:cubicBezTo>
                      <a:cubicBezTo>
                        <a:pt x="7502" y="88"/>
                        <a:pt x="7135" y="0"/>
                        <a:pt x="6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51"/>
                <p:cNvSpPr/>
                <p:nvPr/>
              </p:nvSpPr>
              <p:spPr>
                <a:xfrm>
                  <a:off x="2588763" y="3270750"/>
                  <a:ext cx="1319825" cy="1091100"/>
                </a:xfrm>
                <a:custGeom>
                  <a:avLst/>
                  <a:gdLst/>
                  <a:ahLst/>
                  <a:cxnLst/>
                  <a:rect l="l" t="t" r="r" b="b"/>
                  <a:pathLst>
                    <a:path w="52793" h="43644" extrusionOk="0">
                      <a:moveTo>
                        <a:pt x="29784" y="539"/>
                      </a:moveTo>
                      <a:cubicBezTo>
                        <a:pt x="29787" y="541"/>
                        <a:pt x="29791" y="542"/>
                        <a:pt x="29794" y="546"/>
                      </a:cubicBezTo>
                      <a:lnTo>
                        <a:pt x="29806" y="552"/>
                      </a:lnTo>
                      <a:cubicBezTo>
                        <a:pt x="29809" y="555"/>
                        <a:pt x="29813" y="558"/>
                        <a:pt x="29816" y="560"/>
                      </a:cubicBezTo>
                      <a:cubicBezTo>
                        <a:pt x="29818" y="561"/>
                        <a:pt x="29820" y="562"/>
                        <a:pt x="29823" y="562"/>
                      </a:cubicBezTo>
                      <a:cubicBezTo>
                        <a:pt x="29933" y="635"/>
                        <a:pt x="30046" y="713"/>
                        <a:pt x="30156" y="787"/>
                      </a:cubicBezTo>
                      <a:cubicBezTo>
                        <a:pt x="30290" y="877"/>
                        <a:pt x="30430" y="972"/>
                        <a:pt x="30568" y="1065"/>
                      </a:cubicBezTo>
                      <a:lnTo>
                        <a:pt x="30571" y="1068"/>
                      </a:lnTo>
                      <a:lnTo>
                        <a:pt x="30574" y="1070"/>
                      </a:lnTo>
                      <a:cubicBezTo>
                        <a:pt x="30811" y="1218"/>
                        <a:pt x="31046" y="1379"/>
                        <a:pt x="31272" y="1536"/>
                      </a:cubicBezTo>
                      <a:cubicBezTo>
                        <a:pt x="31403" y="1626"/>
                        <a:pt x="31537" y="1720"/>
                        <a:pt x="31674" y="1811"/>
                      </a:cubicBezTo>
                      <a:cubicBezTo>
                        <a:pt x="31377" y="2011"/>
                        <a:pt x="31125" y="2201"/>
                        <a:pt x="30900" y="2390"/>
                      </a:cubicBezTo>
                      <a:lnTo>
                        <a:pt x="30899" y="2391"/>
                      </a:lnTo>
                      <a:cubicBezTo>
                        <a:pt x="30887" y="2403"/>
                        <a:pt x="30873" y="2416"/>
                        <a:pt x="30852" y="2432"/>
                      </a:cubicBezTo>
                      <a:cubicBezTo>
                        <a:pt x="30833" y="2448"/>
                        <a:pt x="30811" y="2467"/>
                        <a:pt x="30787" y="2483"/>
                      </a:cubicBezTo>
                      <a:cubicBezTo>
                        <a:pt x="30720" y="2534"/>
                        <a:pt x="30647" y="2593"/>
                        <a:pt x="30597" y="2658"/>
                      </a:cubicBezTo>
                      <a:cubicBezTo>
                        <a:pt x="30243" y="2292"/>
                        <a:pt x="29828" y="1886"/>
                        <a:pt x="29341" y="1586"/>
                      </a:cubicBezTo>
                      <a:lnTo>
                        <a:pt x="29340" y="1583"/>
                      </a:lnTo>
                      <a:cubicBezTo>
                        <a:pt x="29289" y="1556"/>
                        <a:pt x="29235" y="1539"/>
                        <a:pt x="29176" y="1536"/>
                      </a:cubicBezTo>
                      <a:lnTo>
                        <a:pt x="29157" y="1536"/>
                      </a:lnTo>
                      <a:lnTo>
                        <a:pt x="29096" y="1486"/>
                      </a:lnTo>
                      <a:cubicBezTo>
                        <a:pt x="29086" y="1478"/>
                        <a:pt x="29073" y="1474"/>
                        <a:pt x="29059" y="1474"/>
                      </a:cubicBezTo>
                      <a:cubicBezTo>
                        <a:pt x="29049" y="1474"/>
                        <a:pt x="29039" y="1476"/>
                        <a:pt x="29031" y="1481"/>
                      </a:cubicBezTo>
                      <a:cubicBezTo>
                        <a:pt x="29012" y="1494"/>
                        <a:pt x="29000" y="1517"/>
                        <a:pt x="29004" y="1542"/>
                      </a:cubicBezTo>
                      <a:lnTo>
                        <a:pt x="29007" y="1559"/>
                      </a:lnTo>
                      <a:cubicBezTo>
                        <a:pt x="28940" y="1581"/>
                        <a:pt x="28876" y="1612"/>
                        <a:pt x="28812" y="1644"/>
                      </a:cubicBezTo>
                      <a:cubicBezTo>
                        <a:pt x="28781" y="1658"/>
                        <a:pt x="28752" y="1673"/>
                        <a:pt x="28723" y="1685"/>
                      </a:cubicBezTo>
                      <a:lnTo>
                        <a:pt x="28722" y="1685"/>
                      </a:lnTo>
                      <a:cubicBezTo>
                        <a:pt x="28188" y="1937"/>
                        <a:pt x="27636" y="2205"/>
                        <a:pt x="27081" y="2479"/>
                      </a:cubicBezTo>
                      <a:cubicBezTo>
                        <a:pt x="27048" y="2496"/>
                        <a:pt x="27018" y="2511"/>
                        <a:pt x="26987" y="2527"/>
                      </a:cubicBezTo>
                      <a:cubicBezTo>
                        <a:pt x="26961" y="2540"/>
                        <a:pt x="26935" y="2555"/>
                        <a:pt x="26907" y="2566"/>
                      </a:cubicBezTo>
                      <a:cubicBezTo>
                        <a:pt x="26840" y="2303"/>
                        <a:pt x="26734" y="1997"/>
                        <a:pt x="26607" y="1709"/>
                      </a:cubicBezTo>
                      <a:cubicBezTo>
                        <a:pt x="26836" y="1632"/>
                        <a:pt x="27063" y="1545"/>
                        <a:pt x="27286" y="1462"/>
                      </a:cubicBezTo>
                      <a:cubicBezTo>
                        <a:pt x="27373" y="1428"/>
                        <a:pt x="27462" y="1393"/>
                        <a:pt x="27551" y="1361"/>
                      </a:cubicBezTo>
                      <a:cubicBezTo>
                        <a:pt x="28178" y="1115"/>
                        <a:pt x="28822" y="882"/>
                        <a:pt x="29446" y="657"/>
                      </a:cubicBezTo>
                      <a:cubicBezTo>
                        <a:pt x="29557" y="624"/>
                        <a:pt x="29667" y="583"/>
                        <a:pt x="29780" y="541"/>
                      </a:cubicBezTo>
                      <a:lnTo>
                        <a:pt x="29784" y="539"/>
                      </a:lnTo>
                      <a:close/>
                      <a:moveTo>
                        <a:pt x="25289" y="816"/>
                      </a:moveTo>
                      <a:cubicBezTo>
                        <a:pt x="25903" y="1049"/>
                        <a:pt x="26124" y="1785"/>
                        <a:pt x="26318" y="2435"/>
                      </a:cubicBezTo>
                      <a:cubicBezTo>
                        <a:pt x="26343" y="2512"/>
                        <a:pt x="26365" y="2587"/>
                        <a:pt x="26387" y="2660"/>
                      </a:cubicBezTo>
                      <a:lnTo>
                        <a:pt x="26388" y="2663"/>
                      </a:lnTo>
                      <a:cubicBezTo>
                        <a:pt x="26391" y="2673"/>
                        <a:pt x="26394" y="2680"/>
                        <a:pt x="26396" y="2689"/>
                      </a:cubicBezTo>
                      <a:cubicBezTo>
                        <a:pt x="26397" y="2692"/>
                        <a:pt x="26397" y="2696"/>
                        <a:pt x="26398" y="2698"/>
                      </a:cubicBezTo>
                      <a:cubicBezTo>
                        <a:pt x="26400" y="2705"/>
                        <a:pt x="26404" y="2712"/>
                        <a:pt x="26406" y="2719"/>
                      </a:cubicBezTo>
                      <a:cubicBezTo>
                        <a:pt x="26409" y="2725"/>
                        <a:pt x="26410" y="2728"/>
                        <a:pt x="26410" y="2734"/>
                      </a:cubicBezTo>
                      <a:cubicBezTo>
                        <a:pt x="26417" y="2756"/>
                        <a:pt x="26425" y="2778"/>
                        <a:pt x="26432" y="2798"/>
                      </a:cubicBezTo>
                      <a:cubicBezTo>
                        <a:pt x="26432" y="2801"/>
                        <a:pt x="26433" y="2805"/>
                        <a:pt x="26433" y="2808"/>
                      </a:cubicBezTo>
                      <a:cubicBezTo>
                        <a:pt x="26324" y="2867"/>
                        <a:pt x="26215" y="2928"/>
                        <a:pt x="26104" y="2993"/>
                      </a:cubicBezTo>
                      <a:cubicBezTo>
                        <a:pt x="26097" y="2996"/>
                        <a:pt x="26089" y="3002"/>
                        <a:pt x="26082" y="3005"/>
                      </a:cubicBezTo>
                      <a:cubicBezTo>
                        <a:pt x="25805" y="2663"/>
                        <a:pt x="25179" y="2196"/>
                        <a:pt x="24903" y="1995"/>
                      </a:cubicBezTo>
                      <a:cubicBezTo>
                        <a:pt x="24843" y="1951"/>
                        <a:pt x="24795" y="1915"/>
                        <a:pt x="24776" y="1897"/>
                      </a:cubicBezTo>
                      <a:lnTo>
                        <a:pt x="24773" y="1896"/>
                      </a:lnTo>
                      <a:cubicBezTo>
                        <a:pt x="24355" y="1587"/>
                        <a:pt x="23880" y="1328"/>
                        <a:pt x="23360" y="1125"/>
                      </a:cubicBezTo>
                      <a:cubicBezTo>
                        <a:pt x="23809" y="1010"/>
                        <a:pt x="24259" y="924"/>
                        <a:pt x="24721" y="868"/>
                      </a:cubicBezTo>
                      <a:cubicBezTo>
                        <a:pt x="24763" y="864"/>
                        <a:pt x="24806" y="860"/>
                        <a:pt x="24845" y="854"/>
                      </a:cubicBezTo>
                      <a:lnTo>
                        <a:pt x="24852" y="854"/>
                      </a:lnTo>
                      <a:cubicBezTo>
                        <a:pt x="24890" y="851"/>
                        <a:pt x="24931" y="847"/>
                        <a:pt x="24970" y="844"/>
                      </a:cubicBezTo>
                      <a:cubicBezTo>
                        <a:pt x="24975" y="844"/>
                        <a:pt x="24980" y="844"/>
                        <a:pt x="24983" y="841"/>
                      </a:cubicBezTo>
                      <a:lnTo>
                        <a:pt x="25098" y="831"/>
                      </a:lnTo>
                      <a:cubicBezTo>
                        <a:pt x="25104" y="831"/>
                        <a:pt x="25107" y="831"/>
                        <a:pt x="25113" y="829"/>
                      </a:cubicBezTo>
                      <a:cubicBezTo>
                        <a:pt x="25152" y="825"/>
                        <a:pt x="25195" y="823"/>
                        <a:pt x="25235" y="819"/>
                      </a:cubicBezTo>
                      <a:lnTo>
                        <a:pt x="25244" y="819"/>
                      </a:lnTo>
                      <a:lnTo>
                        <a:pt x="25266" y="817"/>
                      </a:lnTo>
                      <a:cubicBezTo>
                        <a:pt x="25273" y="817"/>
                        <a:pt x="25282" y="816"/>
                        <a:pt x="25289" y="816"/>
                      </a:cubicBezTo>
                      <a:close/>
                      <a:moveTo>
                        <a:pt x="24752" y="2501"/>
                      </a:moveTo>
                      <a:cubicBezTo>
                        <a:pt x="24966" y="2655"/>
                        <a:pt x="25177" y="2823"/>
                        <a:pt x="25397" y="3015"/>
                      </a:cubicBezTo>
                      <a:lnTo>
                        <a:pt x="25403" y="3018"/>
                      </a:lnTo>
                      <a:cubicBezTo>
                        <a:pt x="25469" y="3063"/>
                        <a:pt x="25528" y="3127"/>
                        <a:pt x="25594" y="3193"/>
                      </a:cubicBezTo>
                      <a:cubicBezTo>
                        <a:pt x="25622" y="3222"/>
                        <a:pt x="25651" y="3250"/>
                        <a:pt x="25677" y="3279"/>
                      </a:cubicBezTo>
                      <a:cubicBezTo>
                        <a:pt x="25660" y="3292"/>
                        <a:pt x="25644" y="3304"/>
                        <a:pt x="25626" y="3318"/>
                      </a:cubicBezTo>
                      <a:cubicBezTo>
                        <a:pt x="25451" y="3315"/>
                        <a:pt x="25276" y="3314"/>
                        <a:pt x="25104" y="3314"/>
                      </a:cubicBezTo>
                      <a:lnTo>
                        <a:pt x="25101" y="3314"/>
                      </a:lnTo>
                      <a:cubicBezTo>
                        <a:pt x="24397" y="3314"/>
                        <a:pt x="23702" y="3342"/>
                        <a:pt x="23032" y="3396"/>
                      </a:cubicBezTo>
                      <a:cubicBezTo>
                        <a:pt x="23278" y="3273"/>
                        <a:pt x="23523" y="3148"/>
                        <a:pt x="23761" y="3025"/>
                      </a:cubicBezTo>
                      <a:cubicBezTo>
                        <a:pt x="24058" y="2872"/>
                        <a:pt x="24365" y="2716"/>
                        <a:pt x="24670" y="2566"/>
                      </a:cubicBezTo>
                      <a:lnTo>
                        <a:pt x="24674" y="2565"/>
                      </a:lnTo>
                      <a:cubicBezTo>
                        <a:pt x="24703" y="2550"/>
                        <a:pt x="24730" y="2528"/>
                        <a:pt x="24752" y="2501"/>
                      </a:cubicBezTo>
                      <a:close/>
                      <a:moveTo>
                        <a:pt x="33256" y="1393"/>
                      </a:moveTo>
                      <a:cubicBezTo>
                        <a:pt x="33302" y="1408"/>
                        <a:pt x="33349" y="1425"/>
                        <a:pt x="33394" y="1440"/>
                      </a:cubicBezTo>
                      <a:cubicBezTo>
                        <a:pt x="33992" y="1639"/>
                        <a:pt x="34755" y="1911"/>
                        <a:pt x="35490" y="2278"/>
                      </a:cubicBezTo>
                      <a:cubicBezTo>
                        <a:pt x="34643" y="2314"/>
                        <a:pt x="33777" y="2504"/>
                        <a:pt x="32919" y="2839"/>
                      </a:cubicBezTo>
                      <a:cubicBezTo>
                        <a:pt x="32808" y="2877"/>
                        <a:pt x="31813" y="3278"/>
                        <a:pt x="31478" y="3601"/>
                      </a:cubicBezTo>
                      <a:cubicBezTo>
                        <a:pt x="31440" y="3557"/>
                        <a:pt x="31400" y="3517"/>
                        <a:pt x="31359" y="3473"/>
                      </a:cubicBezTo>
                      <a:cubicBezTo>
                        <a:pt x="31278" y="3383"/>
                        <a:pt x="31193" y="3291"/>
                        <a:pt x="31112" y="3197"/>
                      </a:cubicBezTo>
                      <a:lnTo>
                        <a:pt x="31088" y="3171"/>
                      </a:lnTo>
                      <a:lnTo>
                        <a:pt x="31087" y="3170"/>
                      </a:lnTo>
                      <a:cubicBezTo>
                        <a:pt x="31068" y="3151"/>
                        <a:pt x="31051" y="3133"/>
                        <a:pt x="31033" y="3113"/>
                      </a:cubicBezTo>
                      <a:lnTo>
                        <a:pt x="31018" y="3098"/>
                      </a:lnTo>
                      <a:lnTo>
                        <a:pt x="30927" y="3001"/>
                      </a:lnTo>
                      <a:cubicBezTo>
                        <a:pt x="31109" y="2858"/>
                        <a:pt x="31291" y="2705"/>
                        <a:pt x="31467" y="2556"/>
                      </a:cubicBezTo>
                      <a:cubicBezTo>
                        <a:pt x="32014" y="2096"/>
                        <a:pt x="32578" y="1618"/>
                        <a:pt x="33256" y="1393"/>
                      </a:cubicBezTo>
                      <a:close/>
                      <a:moveTo>
                        <a:pt x="29154" y="2094"/>
                      </a:moveTo>
                      <a:cubicBezTo>
                        <a:pt x="29761" y="2534"/>
                        <a:pt x="30281" y="3113"/>
                        <a:pt x="30788" y="3674"/>
                      </a:cubicBezTo>
                      <a:lnTo>
                        <a:pt x="30946" y="3849"/>
                      </a:lnTo>
                      <a:lnTo>
                        <a:pt x="30918" y="3845"/>
                      </a:lnTo>
                      <a:lnTo>
                        <a:pt x="30870" y="3834"/>
                      </a:lnTo>
                      <a:lnTo>
                        <a:pt x="30809" y="3824"/>
                      </a:lnTo>
                      <a:cubicBezTo>
                        <a:pt x="30756" y="3815"/>
                        <a:pt x="30704" y="3805"/>
                        <a:pt x="30651" y="3798"/>
                      </a:cubicBezTo>
                      <a:cubicBezTo>
                        <a:pt x="30618" y="3793"/>
                        <a:pt x="30587" y="3788"/>
                        <a:pt x="30554" y="3783"/>
                      </a:cubicBezTo>
                      <a:lnTo>
                        <a:pt x="30470" y="3772"/>
                      </a:lnTo>
                      <a:cubicBezTo>
                        <a:pt x="30399" y="3760"/>
                        <a:pt x="30328" y="3747"/>
                        <a:pt x="30258" y="3737"/>
                      </a:cubicBezTo>
                      <a:cubicBezTo>
                        <a:pt x="30256" y="3737"/>
                        <a:pt x="30252" y="3737"/>
                        <a:pt x="30250" y="3735"/>
                      </a:cubicBezTo>
                      <a:cubicBezTo>
                        <a:pt x="30207" y="3728"/>
                        <a:pt x="30164" y="3722"/>
                        <a:pt x="30121" y="3715"/>
                      </a:cubicBezTo>
                      <a:cubicBezTo>
                        <a:pt x="30115" y="3715"/>
                        <a:pt x="30112" y="3712"/>
                        <a:pt x="30106" y="3712"/>
                      </a:cubicBezTo>
                      <a:cubicBezTo>
                        <a:pt x="30103" y="3712"/>
                        <a:pt x="30099" y="3710"/>
                        <a:pt x="30096" y="3710"/>
                      </a:cubicBezTo>
                      <a:cubicBezTo>
                        <a:pt x="30071" y="3708"/>
                        <a:pt x="30048" y="3703"/>
                        <a:pt x="30026" y="3700"/>
                      </a:cubicBezTo>
                      <a:cubicBezTo>
                        <a:pt x="30017" y="3697"/>
                        <a:pt x="30007" y="3696"/>
                        <a:pt x="29998" y="3696"/>
                      </a:cubicBezTo>
                      <a:lnTo>
                        <a:pt x="29927" y="3686"/>
                      </a:lnTo>
                      <a:cubicBezTo>
                        <a:pt x="29918" y="3683"/>
                        <a:pt x="29911" y="3683"/>
                        <a:pt x="29902" y="3681"/>
                      </a:cubicBezTo>
                      <a:lnTo>
                        <a:pt x="29876" y="3678"/>
                      </a:lnTo>
                      <a:cubicBezTo>
                        <a:pt x="29736" y="3658"/>
                        <a:pt x="29605" y="3639"/>
                        <a:pt x="29479" y="3622"/>
                      </a:cubicBezTo>
                      <a:cubicBezTo>
                        <a:pt x="29475" y="3620"/>
                        <a:pt x="29471" y="3617"/>
                        <a:pt x="29465" y="3617"/>
                      </a:cubicBezTo>
                      <a:cubicBezTo>
                        <a:pt x="28461" y="3483"/>
                        <a:pt x="27474" y="3391"/>
                        <a:pt x="26524" y="3345"/>
                      </a:cubicBezTo>
                      <a:cubicBezTo>
                        <a:pt x="26623" y="3294"/>
                        <a:pt x="26719" y="3246"/>
                        <a:pt x="26812" y="3200"/>
                      </a:cubicBezTo>
                      <a:cubicBezTo>
                        <a:pt x="27636" y="2805"/>
                        <a:pt x="28458" y="2419"/>
                        <a:pt x="29154" y="2094"/>
                      </a:cubicBezTo>
                      <a:close/>
                      <a:moveTo>
                        <a:pt x="33460" y="3189"/>
                      </a:moveTo>
                      <a:cubicBezTo>
                        <a:pt x="33515" y="3235"/>
                        <a:pt x="33573" y="3278"/>
                        <a:pt x="33630" y="3320"/>
                      </a:cubicBezTo>
                      <a:cubicBezTo>
                        <a:pt x="33690" y="3364"/>
                        <a:pt x="33745" y="3403"/>
                        <a:pt x="33799" y="3451"/>
                      </a:cubicBezTo>
                      <a:lnTo>
                        <a:pt x="33802" y="3454"/>
                      </a:lnTo>
                      <a:cubicBezTo>
                        <a:pt x="34152" y="3718"/>
                        <a:pt x="34502" y="3999"/>
                        <a:pt x="34841" y="4269"/>
                      </a:cubicBezTo>
                      <a:lnTo>
                        <a:pt x="34945" y="4350"/>
                      </a:lnTo>
                      <a:cubicBezTo>
                        <a:pt x="35152" y="4503"/>
                        <a:pt x="35360" y="4669"/>
                        <a:pt x="35561" y="4830"/>
                      </a:cubicBezTo>
                      <a:cubicBezTo>
                        <a:pt x="35590" y="4853"/>
                        <a:pt x="35621" y="4876"/>
                        <a:pt x="35652" y="4903"/>
                      </a:cubicBezTo>
                      <a:cubicBezTo>
                        <a:pt x="34462" y="4546"/>
                        <a:pt x="33205" y="4250"/>
                        <a:pt x="31819" y="4003"/>
                      </a:cubicBezTo>
                      <a:cubicBezTo>
                        <a:pt x="31792" y="3971"/>
                        <a:pt x="31766" y="3936"/>
                        <a:pt x="31738" y="3904"/>
                      </a:cubicBezTo>
                      <a:cubicBezTo>
                        <a:pt x="31846" y="3861"/>
                        <a:pt x="31951" y="3804"/>
                        <a:pt x="32056" y="3750"/>
                      </a:cubicBezTo>
                      <a:cubicBezTo>
                        <a:pt x="32165" y="3691"/>
                        <a:pt x="32279" y="3630"/>
                        <a:pt x="32393" y="3589"/>
                      </a:cubicBezTo>
                      <a:lnTo>
                        <a:pt x="32396" y="3587"/>
                      </a:lnTo>
                      <a:cubicBezTo>
                        <a:pt x="32745" y="3434"/>
                        <a:pt x="33104" y="3299"/>
                        <a:pt x="33460" y="3189"/>
                      </a:cubicBezTo>
                      <a:close/>
                      <a:moveTo>
                        <a:pt x="25057" y="3855"/>
                      </a:moveTo>
                      <a:cubicBezTo>
                        <a:pt x="25627" y="3855"/>
                        <a:pt x="26214" y="3874"/>
                        <a:pt x="26811" y="3910"/>
                      </a:cubicBezTo>
                      <a:lnTo>
                        <a:pt x="26814" y="3910"/>
                      </a:lnTo>
                      <a:cubicBezTo>
                        <a:pt x="26818" y="3910"/>
                        <a:pt x="26824" y="3910"/>
                        <a:pt x="26827" y="3907"/>
                      </a:cubicBezTo>
                      <a:cubicBezTo>
                        <a:pt x="28142" y="3990"/>
                        <a:pt x="29525" y="4159"/>
                        <a:pt x="31053" y="4425"/>
                      </a:cubicBezTo>
                      <a:cubicBezTo>
                        <a:pt x="33213" y="4789"/>
                        <a:pt x="35739" y="5314"/>
                        <a:pt x="38099" y="6426"/>
                      </a:cubicBezTo>
                      <a:cubicBezTo>
                        <a:pt x="38090" y="6443"/>
                        <a:pt x="38080" y="6462"/>
                        <a:pt x="38072" y="6482"/>
                      </a:cubicBezTo>
                      <a:cubicBezTo>
                        <a:pt x="38043" y="6545"/>
                        <a:pt x="38014" y="6608"/>
                        <a:pt x="37978" y="6660"/>
                      </a:cubicBezTo>
                      <a:lnTo>
                        <a:pt x="37975" y="6666"/>
                      </a:lnTo>
                      <a:lnTo>
                        <a:pt x="37932" y="6746"/>
                      </a:lnTo>
                      <a:cubicBezTo>
                        <a:pt x="37762" y="7074"/>
                        <a:pt x="37594" y="7396"/>
                        <a:pt x="37435" y="7721"/>
                      </a:cubicBezTo>
                      <a:lnTo>
                        <a:pt x="37434" y="7724"/>
                      </a:lnTo>
                      <a:cubicBezTo>
                        <a:pt x="37424" y="7746"/>
                        <a:pt x="37414" y="7772"/>
                        <a:pt x="37400" y="7797"/>
                      </a:cubicBezTo>
                      <a:cubicBezTo>
                        <a:pt x="37389" y="7820"/>
                        <a:pt x="37379" y="7847"/>
                        <a:pt x="37365" y="7874"/>
                      </a:cubicBezTo>
                      <a:cubicBezTo>
                        <a:pt x="37361" y="7884"/>
                        <a:pt x="37357" y="7898"/>
                        <a:pt x="37351" y="7908"/>
                      </a:cubicBezTo>
                      <a:cubicBezTo>
                        <a:pt x="37349" y="7912"/>
                        <a:pt x="37348" y="7918"/>
                        <a:pt x="37347" y="7921"/>
                      </a:cubicBezTo>
                      <a:cubicBezTo>
                        <a:pt x="37176" y="7863"/>
                        <a:pt x="37001" y="7806"/>
                        <a:pt x="36825" y="7750"/>
                      </a:cubicBezTo>
                      <a:cubicBezTo>
                        <a:pt x="36819" y="7747"/>
                        <a:pt x="36813" y="7747"/>
                        <a:pt x="36806" y="7747"/>
                      </a:cubicBezTo>
                      <a:cubicBezTo>
                        <a:pt x="36629" y="7694"/>
                        <a:pt x="36446" y="7638"/>
                        <a:pt x="36264" y="7586"/>
                      </a:cubicBezTo>
                      <a:cubicBezTo>
                        <a:pt x="34627" y="7121"/>
                        <a:pt x="32919" y="6837"/>
                        <a:pt x="31265" y="6563"/>
                      </a:cubicBezTo>
                      <a:lnTo>
                        <a:pt x="31176" y="6548"/>
                      </a:lnTo>
                      <a:cubicBezTo>
                        <a:pt x="31096" y="6533"/>
                        <a:pt x="31016" y="6520"/>
                        <a:pt x="30932" y="6507"/>
                      </a:cubicBezTo>
                      <a:lnTo>
                        <a:pt x="30895" y="6500"/>
                      </a:lnTo>
                      <a:cubicBezTo>
                        <a:pt x="30874" y="6497"/>
                        <a:pt x="30852" y="6493"/>
                        <a:pt x="30833" y="6490"/>
                      </a:cubicBezTo>
                      <a:cubicBezTo>
                        <a:pt x="30760" y="6477"/>
                        <a:pt x="30685" y="6465"/>
                        <a:pt x="30612" y="6455"/>
                      </a:cubicBezTo>
                      <a:cubicBezTo>
                        <a:pt x="30556" y="6446"/>
                        <a:pt x="30501" y="6436"/>
                        <a:pt x="30444" y="6428"/>
                      </a:cubicBezTo>
                      <a:cubicBezTo>
                        <a:pt x="30379" y="6418"/>
                        <a:pt x="30312" y="6410"/>
                        <a:pt x="30246" y="6398"/>
                      </a:cubicBezTo>
                      <a:cubicBezTo>
                        <a:pt x="30173" y="6388"/>
                        <a:pt x="30102" y="6376"/>
                        <a:pt x="30029" y="6367"/>
                      </a:cubicBezTo>
                      <a:cubicBezTo>
                        <a:pt x="29946" y="6354"/>
                        <a:pt x="29861" y="6344"/>
                        <a:pt x="29778" y="6331"/>
                      </a:cubicBezTo>
                      <a:cubicBezTo>
                        <a:pt x="29694" y="6319"/>
                        <a:pt x="29611" y="6308"/>
                        <a:pt x="29525" y="6296"/>
                      </a:cubicBezTo>
                      <a:cubicBezTo>
                        <a:pt x="29471" y="6289"/>
                        <a:pt x="29417" y="6281"/>
                        <a:pt x="29363" y="6274"/>
                      </a:cubicBezTo>
                      <a:lnTo>
                        <a:pt x="29342" y="6273"/>
                      </a:lnTo>
                      <a:cubicBezTo>
                        <a:pt x="29275" y="6264"/>
                        <a:pt x="29210" y="6257"/>
                        <a:pt x="29143" y="6246"/>
                      </a:cubicBezTo>
                      <a:cubicBezTo>
                        <a:pt x="29079" y="6239"/>
                        <a:pt x="29016" y="6230"/>
                        <a:pt x="28953" y="6223"/>
                      </a:cubicBezTo>
                      <a:cubicBezTo>
                        <a:pt x="28892" y="6216"/>
                        <a:pt x="28831" y="6208"/>
                        <a:pt x="28771" y="6201"/>
                      </a:cubicBezTo>
                      <a:lnTo>
                        <a:pt x="28757" y="6200"/>
                      </a:lnTo>
                      <a:lnTo>
                        <a:pt x="28411" y="6162"/>
                      </a:lnTo>
                      <a:lnTo>
                        <a:pt x="28366" y="6156"/>
                      </a:lnTo>
                      <a:cubicBezTo>
                        <a:pt x="28324" y="6152"/>
                        <a:pt x="28283" y="6147"/>
                        <a:pt x="28242" y="6143"/>
                      </a:cubicBezTo>
                      <a:cubicBezTo>
                        <a:pt x="28166" y="6136"/>
                        <a:pt x="28091" y="6127"/>
                        <a:pt x="28015" y="6120"/>
                      </a:cubicBezTo>
                      <a:cubicBezTo>
                        <a:pt x="27967" y="6114"/>
                        <a:pt x="27920" y="6111"/>
                        <a:pt x="27870" y="6105"/>
                      </a:cubicBezTo>
                      <a:cubicBezTo>
                        <a:pt x="27792" y="6098"/>
                        <a:pt x="27712" y="6090"/>
                        <a:pt x="27634" y="6082"/>
                      </a:cubicBezTo>
                      <a:lnTo>
                        <a:pt x="27519" y="6070"/>
                      </a:lnTo>
                      <a:cubicBezTo>
                        <a:pt x="27333" y="6054"/>
                        <a:pt x="27153" y="6038"/>
                        <a:pt x="26980" y="6023"/>
                      </a:cubicBezTo>
                      <a:lnTo>
                        <a:pt x="26949" y="6020"/>
                      </a:lnTo>
                      <a:cubicBezTo>
                        <a:pt x="26866" y="6013"/>
                        <a:pt x="26783" y="6007"/>
                        <a:pt x="26699" y="6000"/>
                      </a:cubicBezTo>
                      <a:cubicBezTo>
                        <a:pt x="26655" y="5997"/>
                        <a:pt x="26610" y="5993"/>
                        <a:pt x="26566" y="5990"/>
                      </a:cubicBezTo>
                      <a:cubicBezTo>
                        <a:pt x="26492" y="5984"/>
                        <a:pt x="26414" y="5978"/>
                        <a:pt x="26340" y="5974"/>
                      </a:cubicBezTo>
                      <a:cubicBezTo>
                        <a:pt x="26276" y="5969"/>
                        <a:pt x="26213" y="5964"/>
                        <a:pt x="26149" y="5961"/>
                      </a:cubicBezTo>
                      <a:lnTo>
                        <a:pt x="26091" y="5956"/>
                      </a:lnTo>
                      <a:cubicBezTo>
                        <a:pt x="26053" y="5955"/>
                        <a:pt x="26012" y="5952"/>
                        <a:pt x="25974" y="5950"/>
                      </a:cubicBezTo>
                      <a:cubicBezTo>
                        <a:pt x="25846" y="5940"/>
                        <a:pt x="25719" y="5933"/>
                        <a:pt x="25590" y="5926"/>
                      </a:cubicBezTo>
                      <a:lnTo>
                        <a:pt x="25531" y="5923"/>
                      </a:lnTo>
                      <a:cubicBezTo>
                        <a:pt x="25123" y="5898"/>
                        <a:pt x="24702" y="5878"/>
                        <a:pt x="24279" y="5859"/>
                      </a:cubicBezTo>
                      <a:cubicBezTo>
                        <a:pt x="24278" y="5859"/>
                        <a:pt x="24275" y="5857"/>
                        <a:pt x="24272" y="5857"/>
                      </a:cubicBezTo>
                      <a:cubicBezTo>
                        <a:pt x="23527" y="5824"/>
                        <a:pt x="22739" y="5799"/>
                        <a:pt x="21859" y="5780"/>
                      </a:cubicBezTo>
                      <a:lnTo>
                        <a:pt x="21851" y="5780"/>
                      </a:lnTo>
                      <a:cubicBezTo>
                        <a:pt x="21671" y="5777"/>
                        <a:pt x="21493" y="5773"/>
                        <a:pt x="21314" y="5770"/>
                      </a:cubicBezTo>
                      <a:lnTo>
                        <a:pt x="21302" y="5770"/>
                      </a:lnTo>
                      <a:cubicBezTo>
                        <a:pt x="21245" y="5767"/>
                        <a:pt x="21188" y="5767"/>
                        <a:pt x="21134" y="5767"/>
                      </a:cubicBezTo>
                      <a:cubicBezTo>
                        <a:pt x="21035" y="5765"/>
                        <a:pt x="20939" y="5764"/>
                        <a:pt x="20843" y="5762"/>
                      </a:cubicBezTo>
                      <a:cubicBezTo>
                        <a:pt x="20808" y="5762"/>
                        <a:pt x="20773" y="5760"/>
                        <a:pt x="20738" y="5760"/>
                      </a:cubicBezTo>
                      <a:lnTo>
                        <a:pt x="20694" y="5760"/>
                      </a:lnTo>
                      <a:cubicBezTo>
                        <a:pt x="20664" y="5760"/>
                        <a:pt x="20627" y="5762"/>
                        <a:pt x="20591" y="5764"/>
                      </a:cubicBezTo>
                      <a:cubicBezTo>
                        <a:pt x="20588" y="5748"/>
                        <a:pt x="20583" y="5730"/>
                        <a:pt x="20580" y="5719"/>
                      </a:cubicBezTo>
                      <a:lnTo>
                        <a:pt x="20578" y="5707"/>
                      </a:lnTo>
                      <a:cubicBezTo>
                        <a:pt x="20576" y="5704"/>
                        <a:pt x="20576" y="5698"/>
                        <a:pt x="20575" y="5694"/>
                      </a:cubicBezTo>
                      <a:cubicBezTo>
                        <a:pt x="20511" y="5385"/>
                        <a:pt x="20471" y="5121"/>
                        <a:pt x="20443" y="4869"/>
                      </a:cubicBezTo>
                      <a:cubicBezTo>
                        <a:pt x="20435" y="4779"/>
                        <a:pt x="20427" y="4687"/>
                        <a:pt x="20420" y="4598"/>
                      </a:cubicBezTo>
                      <a:cubicBezTo>
                        <a:pt x="20414" y="4524"/>
                        <a:pt x="20409" y="4445"/>
                        <a:pt x="20401" y="4368"/>
                      </a:cubicBezTo>
                      <a:cubicBezTo>
                        <a:pt x="20414" y="4365"/>
                        <a:pt x="20425" y="4359"/>
                        <a:pt x="20436" y="4358"/>
                      </a:cubicBezTo>
                      <a:lnTo>
                        <a:pt x="20439" y="4356"/>
                      </a:lnTo>
                      <a:cubicBezTo>
                        <a:pt x="20806" y="4241"/>
                        <a:pt x="21193" y="4161"/>
                        <a:pt x="21732" y="4088"/>
                      </a:cubicBezTo>
                      <a:cubicBezTo>
                        <a:pt x="22474" y="3977"/>
                        <a:pt x="23249" y="3906"/>
                        <a:pt x="24036" y="3874"/>
                      </a:cubicBezTo>
                      <a:cubicBezTo>
                        <a:pt x="24042" y="3875"/>
                        <a:pt x="24048" y="3875"/>
                        <a:pt x="24052" y="3875"/>
                      </a:cubicBezTo>
                      <a:cubicBezTo>
                        <a:pt x="24381" y="3861"/>
                        <a:pt x="24716" y="3855"/>
                        <a:pt x="25057" y="3855"/>
                      </a:cubicBezTo>
                      <a:close/>
                      <a:moveTo>
                        <a:pt x="20980" y="6293"/>
                      </a:moveTo>
                      <a:cubicBezTo>
                        <a:pt x="21021" y="6293"/>
                        <a:pt x="21061" y="6295"/>
                        <a:pt x="21101" y="6299"/>
                      </a:cubicBezTo>
                      <a:lnTo>
                        <a:pt x="21105" y="6299"/>
                      </a:lnTo>
                      <a:cubicBezTo>
                        <a:pt x="24144" y="6382"/>
                        <a:pt x="27285" y="6465"/>
                        <a:pt x="30380" y="6968"/>
                      </a:cubicBezTo>
                      <a:cubicBezTo>
                        <a:pt x="32298" y="7275"/>
                        <a:pt x="34283" y="7593"/>
                        <a:pt x="36226" y="8150"/>
                      </a:cubicBezTo>
                      <a:cubicBezTo>
                        <a:pt x="36608" y="8259"/>
                        <a:pt x="36979" y="8376"/>
                        <a:pt x="37330" y="8497"/>
                      </a:cubicBezTo>
                      <a:cubicBezTo>
                        <a:pt x="37338" y="8505"/>
                        <a:pt x="37344" y="8517"/>
                        <a:pt x="37351" y="8526"/>
                      </a:cubicBezTo>
                      <a:cubicBezTo>
                        <a:pt x="37364" y="8543"/>
                        <a:pt x="37377" y="8562"/>
                        <a:pt x="37387" y="8580"/>
                      </a:cubicBezTo>
                      <a:lnTo>
                        <a:pt x="37392" y="8585"/>
                      </a:lnTo>
                      <a:cubicBezTo>
                        <a:pt x="37832" y="9250"/>
                        <a:pt x="38250" y="9881"/>
                        <a:pt x="38515" y="10637"/>
                      </a:cubicBezTo>
                      <a:cubicBezTo>
                        <a:pt x="38524" y="10667"/>
                        <a:pt x="38533" y="10696"/>
                        <a:pt x="38543" y="10726"/>
                      </a:cubicBezTo>
                      <a:cubicBezTo>
                        <a:pt x="38649" y="11083"/>
                        <a:pt x="38773" y="11487"/>
                        <a:pt x="38718" y="11851"/>
                      </a:cubicBezTo>
                      <a:cubicBezTo>
                        <a:pt x="38715" y="11862"/>
                        <a:pt x="38714" y="11872"/>
                        <a:pt x="38712" y="11881"/>
                      </a:cubicBezTo>
                      <a:cubicBezTo>
                        <a:pt x="38674" y="11890"/>
                        <a:pt x="38632" y="11894"/>
                        <a:pt x="38582" y="11894"/>
                      </a:cubicBezTo>
                      <a:cubicBezTo>
                        <a:pt x="38573" y="11894"/>
                        <a:pt x="38564" y="11894"/>
                        <a:pt x="38555" y="11894"/>
                      </a:cubicBezTo>
                      <a:cubicBezTo>
                        <a:pt x="38494" y="11892"/>
                        <a:pt x="38431" y="11885"/>
                        <a:pt x="38362" y="11876"/>
                      </a:cubicBezTo>
                      <a:lnTo>
                        <a:pt x="38357" y="11876"/>
                      </a:lnTo>
                      <a:cubicBezTo>
                        <a:pt x="38354" y="11876"/>
                        <a:pt x="38352" y="11876"/>
                        <a:pt x="38349" y="11876"/>
                      </a:cubicBezTo>
                      <a:cubicBezTo>
                        <a:pt x="38261" y="11876"/>
                        <a:pt x="38173" y="11927"/>
                        <a:pt x="38129" y="12007"/>
                      </a:cubicBezTo>
                      <a:cubicBezTo>
                        <a:pt x="38085" y="12082"/>
                        <a:pt x="38085" y="12168"/>
                        <a:pt x="38128" y="12238"/>
                      </a:cubicBezTo>
                      <a:cubicBezTo>
                        <a:pt x="38161" y="12328"/>
                        <a:pt x="38173" y="12424"/>
                        <a:pt x="38182" y="12526"/>
                      </a:cubicBezTo>
                      <a:lnTo>
                        <a:pt x="38187" y="12580"/>
                      </a:lnTo>
                      <a:cubicBezTo>
                        <a:pt x="38268" y="13723"/>
                        <a:pt x="37778" y="14873"/>
                        <a:pt x="36879" y="15655"/>
                      </a:cubicBezTo>
                      <a:lnTo>
                        <a:pt x="36874" y="15661"/>
                      </a:lnTo>
                      <a:cubicBezTo>
                        <a:pt x="36845" y="15695"/>
                        <a:pt x="36804" y="15719"/>
                        <a:pt x="36762" y="15747"/>
                      </a:cubicBezTo>
                      <a:cubicBezTo>
                        <a:pt x="36736" y="15765"/>
                        <a:pt x="36708" y="15782"/>
                        <a:pt x="36682" y="15801"/>
                      </a:cubicBezTo>
                      <a:cubicBezTo>
                        <a:pt x="36522" y="15745"/>
                        <a:pt x="36349" y="15716"/>
                        <a:pt x="36167" y="15716"/>
                      </a:cubicBezTo>
                      <a:cubicBezTo>
                        <a:pt x="36159" y="15716"/>
                        <a:pt x="36150" y="15716"/>
                        <a:pt x="36141" y="15717"/>
                      </a:cubicBezTo>
                      <a:cubicBezTo>
                        <a:pt x="35898" y="15725"/>
                        <a:pt x="35687" y="15753"/>
                        <a:pt x="35512" y="15801"/>
                      </a:cubicBezTo>
                      <a:cubicBezTo>
                        <a:pt x="35522" y="15779"/>
                        <a:pt x="35535" y="15757"/>
                        <a:pt x="35548" y="15734"/>
                      </a:cubicBezTo>
                      <a:cubicBezTo>
                        <a:pt x="35550" y="15731"/>
                        <a:pt x="35551" y="15728"/>
                        <a:pt x="35551" y="15725"/>
                      </a:cubicBezTo>
                      <a:cubicBezTo>
                        <a:pt x="35571" y="15663"/>
                        <a:pt x="35557" y="15600"/>
                        <a:pt x="35512" y="15550"/>
                      </a:cubicBezTo>
                      <a:cubicBezTo>
                        <a:pt x="35473" y="15511"/>
                        <a:pt x="35420" y="15488"/>
                        <a:pt x="35367" y="15488"/>
                      </a:cubicBezTo>
                      <a:cubicBezTo>
                        <a:pt x="35352" y="15488"/>
                        <a:pt x="35337" y="15490"/>
                        <a:pt x="35322" y="15494"/>
                      </a:cubicBezTo>
                      <a:lnTo>
                        <a:pt x="35318" y="15494"/>
                      </a:lnTo>
                      <a:cubicBezTo>
                        <a:pt x="35283" y="15505"/>
                        <a:pt x="35252" y="15527"/>
                        <a:pt x="35230" y="15558"/>
                      </a:cubicBezTo>
                      <a:lnTo>
                        <a:pt x="35229" y="15561"/>
                      </a:lnTo>
                      <a:cubicBezTo>
                        <a:pt x="35074" y="15811"/>
                        <a:pt x="34900" y="16095"/>
                        <a:pt x="34661" y="16311"/>
                      </a:cubicBezTo>
                      <a:cubicBezTo>
                        <a:pt x="34486" y="16479"/>
                        <a:pt x="34194" y="16689"/>
                        <a:pt x="33974" y="16761"/>
                      </a:cubicBezTo>
                      <a:cubicBezTo>
                        <a:pt x="33927" y="16777"/>
                        <a:pt x="33873" y="16791"/>
                        <a:pt x="33823" y="16791"/>
                      </a:cubicBezTo>
                      <a:cubicBezTo>
                        <a:pt x="33785" y="16791"/>
                        <a:pt x="33751" y="16782"/>
                        <a:pt x="33726" y="16760"/>
                      </a:cubicBezTo>
                      <a:cubicBezTo>
                        <a:pt x="33690" y="16725"/>
                        <a:pt x="33640" y="16623"/>
                        <a:pt x="33716" y="16324"/>
                      </a:cubicBezTo>
                      <a:cubicBezTo>
                        <a:pt x="33780" y="16272"/>
                        <a:pt x="33821" y="16187"/>
                        <a:pt x="33823" y="16103"/>
                      </a:cubicBezTo>
                      <a:cubicBezTo>
                        <a:pt x="33824" y="16020"/>
                        <a:pt x="33789" y="15950"/>
                        <a:pt x="33728" y="15903"/>
                      </a:cubicBezTo>
                      <a:cubicBezTo>
                        <a:pt x="33674" y="15862"/>
                        <a:pt x="33616" y="15848"/>
                        <a:pt x="33561" y="15848"/>
                      </a:cubicBezTo>
                      <a:cubicBezTo>
                        <a:pt x="33503" y="15848"/>
                        <a:pt x="33448" y="15863"/>
                        <a:pt x="33400" y="15878"/>
                      </a:cubicBezTo>
                      <a:cubicBezTo>
                        <a:pt x="33374" y="15887"/>
                        <a:pt x="33350" y="15896"/>
                        <a:pt x="33327" y="15906"/>
                      </a:cubicBezTo>
                      <a:cubicBezTo>
                        <a:pt x="33311" y="15913"/>
                        <a:pt x="33292" y="15918"/>
                        <a:pt x="33276" y="15923"/>
                      </a:cubicBezTo>
                      <a:lnTo>
                        <a:pt x="33275" y="15923"/>
                      </a:lnTo>
                      <a:lnTo>
                        <a:pt x="33270" y="15925"/>
                      </a:lnTo>
                      <a:lnTo>
                        <a:pt x="33269" y="15925"/>
                      </a:lnTo>
                      <a:cubicBezTo>
                        <a:pt x="33242" y="15932"/>
                        <a:pt x="33216" y="15942"/>
                        <a:pt x="33187" y="15951"/>
                      </a:cubicBezTo>
                      <a:cubicBezTo>
                        <a:pt x="33112" y="15976"/>
                        <a:pt x="33025" y="16004"/>
                        <a:pt x="32955" y="16004"/>
                      </a:cubicBezTo>
                      <a:cubicBezTo>
                        <a:pt x="32928" y="16004"/>
                        <a:pt x="32903" y="16000"/>
                        <a:pt x="32882" y="15989"/>
                      </a:cubicBezTo>
                      <a:cubicBezTo>
                        <a:pt x="32856" y="15974"/>
                        <a:pt x="32839" y="15951"/>
                        <a:pt x="32827" y="15913"/>
                      </a:cubicBezTo>
                      <a:cubicBezTo>
                        <a:pt x="32729" y="15370"/>
                        <a:pt x="32948" y="14801"/>
                        <a:pt x="33173" y="14319"/>
                      </a:cubicBezTo>
                      <a:cubicBezTo>
                        <a:pt x="33410" y="13838"/>
                        <a:pt x="33750" y="13411"/>
                        <a:pt x="34078" y="13000"/>
                      </a:cubicBezTo>
                      <a:lnTo>
                        <a:pt x="34120" y="12947"/>
                      </a:lnTo>
                      <a:cubicBezTo>
                        <a:pt x="34121" y="12945"/>
                        <a:pt x="34123" y="12942"/>
                        <a:pt x="34124" y="12940"/>
                      </a:cubicBezTo>
                      <a:cubicBezTo>
                        <a:pt x="34171" y="12857"/>
                        <a:pt x="34175" y="12768"/>
                        <a:pt x="34143" y="12682"/>
                      </a:cubicBezTo>
                      <a:cubicBezTo>
                        <a:pt x="34102" y="12577"/>
                        <a:pt x="34006" y="12488"/>
                        <a:pt x="33891" y="12448"/>
                      </a:cubicBezTo>
                      <a:cubicBezTo>
                        <a:pt x="33576" y="12308"/>
                        <a:pt x="33241" y="12149"/>
                        <a:pt x="32925" y="11936"/>
                      </a:cubicBezTo>
                      <a:cubicBezTo>
                        <a:pt x="32190" y="11436"/>
                        <a:pt x="31851" y="10619"/>
                        <a:pt x="31695" y="10020"/>
                      </a:cubicBezTo>
                      <a:cubicBezTo>
                        <a:pt x="31673" y="9846"/>
                        <a:pt x="31593" y="9756"/>
                        <a:pt x="31457" y="9751"/>
                      </a:cubicBezTo>
                      <a:lnTo>
                        <a:pt x="31453" y="9751"/>
                      </a:lnTo>
                      <a:cubicBezTo>
                        <a:pt x="31198" y="9770"/>
                        <a:pt x="31212" y="10022"/>
                        <a:pt x="31221" y="10189"/>
                      </a:cubicBezTo>
                      <a:cubicBezTo>
                        <a:pt x="31224" y="10238"/>
                        <a:pt x="31227" y="10283"/>
                        <a:pt x="31222" y="10323"/>
                      </a:cubicBezTo>
                      <a:cubicBezTo>
                        <a:pt x="31220" y="10378"/>
                        <a:pt x="31217" y="10438"/>
                        <a:pt x="31217" y="10502"/>
                      </a:cubicBezTo>
                      <a:cubicBezTo>
                        <a:pt x="31212" y="10779"/>
                        <a:pt x="31205" y="11091"/>
                        <a:pt x="30986" y="11216"/>
                      </a:cubicBezTo>
                      <a:cubicBezTo>
                        <a:pt x="30702" y="11181"/>
                        <a:pt x="30457" y="10987"/>
                        <a:pt x="30218" y="10799"/>
                      </a:cubicBezTo>
                      <a:cubicBezTo>
                        <a:pt x="30179" y="10766"/>
                        <a:pt x="30138" y="10735"/>
                        <a:pt x="30099" y="10704"/>
                      </a:cubicBezTo>
                      <a:cubicBezTo>
                        <a:pt x="29595" y="10264"/>
                        <a:pt x="29189" y="9664"/>
                        <a:pt x="28861" y="8870"/>
                      </a:cubicBezTo>
                      <a:cubicBezTo>
                        <a:pt x="28860" y="8867"/>
                        <a:pt x="28859" y="8861"/>
                        <a:pt x="28854" y="8858"/>
                      </a:cubicBezTo>
                      <a:cubicBezTo>
                        <a:pt x="28819" y="8811"/>
                        <a:pt x="28787" y="8708"/>
                        <a:pt x="28757" y="8606"/>
                      </a:cubicBezTo>
                      <a:lnTo>
                        <a:pt x="28735" y="8534"/>
                      </a:lnTo>
                      <a:cubicBezTo>
                        <a:pt x="28684" y="8382"/>
                        <a:pt x="28605" y="8130"/>
                        <a:pt x="28421" y="8130"/>
                      </a:cubicBezTo>
                      <a:cubicBezTo>
                        <a:pt x="28408" y="8130"/>
                        <a:pt x="28394" y="8131"/>
                        <a:pt x="28381" y="8134"/>
                      </a:cubicBezTo>
                      <a:lnTo>
                        <a:pt x="28375" y="8134"/>
                      </a:lnTo>
                      <a:cubicBezTo>
                        <a:pt x="28343" y="8141"/>
                        <a:pt x="28309" y="8154"/>
                        <a:pt x="28276" y="8176"/>
                      </a:cubicBezTo>
                      <a:cubicBezTo>
                        <a:pt x="28270" y="8180"/>
                        <a:pt x="28265" y="8183"/>
                        <a:pt x="28261" y="8189"/>
                      </a:cubicBezTo>
                      <a:cubicBezTo>
                        <a:pt x="28195" y="8269"/>
                        <a:pt x="28169" y="8371"/>
                        <a:pt x="28185" y="8498"/>
                      </a:cubicBezTo>
                      <a:cubicBezTo>
                        <a:pt x="28188" y="8505"/>
                        <a:pt x="28190" y="8513"/>
                        <a:pt x="28193" y="8520"/>
                      </a:cubicBezTo>
                      <a:cubicBezTo>
                        <a:pt x="28195" y="8533"/>
                        <a:pt x="28197" y="8546"/>
                        <a:pt x="28200" y="8562"/>
                      </a:cubicBezTo>
                      <a:cubicBezTo>
                        <a:pt x="28210" y="8607"/>
                        <a:pt x="28222" y="8651"/>
                        <a:pt x="28233" y="8695"/>
                      </a:cubicBezTo>
                      <a:cubicBezTo>
                        <a:pt x="28246" y="8743"/>
                        <a:pt x="28258" y="8788"/>
                        <a:pt x="28265" y="8830"/>
                      </a:cubicBezTo>
                      <a:lnTo>
                        <a:pt x="28265" y="8833"/>
                      </a:lnTo>
                      <a:cubicBezTo>
                        <a:pt x="28279" y="8889"/>
                        <a:pt x="28292" y="8942"/>
                        <a:pt x="28306" y="8999"/>
                      </a:cubicBezTo>
                      <a:cubicBezTo>
                        <a:pt x="28395" y="9368"/>
                        <a:pt x="28487" y="9747"/>
                        <a:pt x="28474" y="10142"/>
                      </a:cubicBezTo>
                      <a:cubicBezTo>
                        <a:pt x="28452" y="10502"/>
                        <a:pt x="28331" y="10748"/>
                        <a:pt x="28127" y="10855"/>
                      </a:cubicBezTo>
                      <a:cubicBezTo>
                        <a:pt x="28057" y="10890"/>
                        <a:pt x="27976" y="10910"/>
                        <a:pt x="27888" y="10910"/>
                      </a:cubicBezTo>
                      <a:cubicBezTo>
                        <a:pt x="27882" y="10910"/>
                        <a:pt x="27876" y="10910"/>
                        <a:pt x="27870" y="10910"/>
                      </a:cubicBezTo>
                      <a:cubicBezTo>
                        <a:pt x="27642" y="10909"/>
                        <a:pt x="27375" y="10789"/>
                        <a:pt x="27126" y="10570"/>
                      </a:cubicBezTo>
                      <a:cubicBezTo>
                        <a:pt x="26825" y="10301"/>
                        <a:pt x="26582" y="9966"/>
                        <a:pt x="26349" y="9641"/>
                      </a:cubicBezTo>
                      <a:lnTo>
                        <a:pt x="26218" y="9460"/>
                      </a:lnTo>
                      <a:lnTo>
                        <a:pt x="26216" y="9457"/>
                      </a:lnTo>
                      <a:cubicBezTo>
                        <a:pt x="26200" y="9437"/>
                        <a:pt x="26184" y="9415"/>
                        <a:pt x="26167" y="9391"/>
                      </a:cubicBezTo>
                      <a:cubicBezTo>
                        <a:pt x="26113" y="9314"/>
                        <a:pt x="26050" y="9227"/>
                        <a:pt x="25947" y="9200"/>
                      </a:cubicBezTo>
                      <a:cubicBezTo>
                        <a:pt x="25938" y="9198"/>
                        <a:pt x="25931" y="9198"/>
                        <a:pt x="25922" y="9198"/>
                      </a:cubicBezTo>
                      <a:cubicBezTo>
                        <a:pt x="25901" y="9202"/>
                        <a:pt x="25883" y="9208"/>
                        <a:pt x="25867" y="9215"/>
                      </a:cubicBezTo>
                      <a:lnTo>
                        <a:pt x="25865" y="9216"/>
                      </a:lnTo>
                      <a:lnTo>
                        <a:pt x="25864" y="9218"/>
                      </a:lnTo>
                      <a:cubicBezTo>
                        <a:pt x="25821" y="9240"/>
                        <a:pt x="25792" y="9275"/>
                        <a:pt x="25778" y="9321"/>
                      </a:cubicBezTo>
                      <a:cubicBezTo>
                        <a:pt x="25722" y="9501"/>
                        <a:pt x="25896" y="9830"/>
                        <a:pt x="26031" y="10063"/>
                      </a:cubicBezTo>
                      <a:lnTo>
                        <a:pt x="26036" y="10072"/>
                      </a:lnTo>
                      <a:lnTo>
                        <a:pt x="26036" y="10075"/>
                      </a:lnTo>
                      <a:cubicBezTo>
                        <a:pt x="26094" y="10170"/>
                        <a:pt x="26155" y="10261"/>
                        <a:pt x="26216" y="10347"/>
                      </a:cubicBezTo>
                      <a:cubicBezTo>
                        <a:pt x="26200" y="10374"/>
                        <a:pt x="26186" y="10403"/>
                        <a:pt x="26171" y="10433"/>
                      </a:cubicBezTo>
                      <a:cubicBezTo>
                        <a:pt x="26050" y="10704"/>
                        <a:pt x="25912" y="10881"/>
                        <a:pt x="25759" y="10960"/>
                      </a:cubicBezTo>
                      <a:cubicBezTo>
                        <a:pt x="25699" y="10992"/>
                        <a:pt x="25632" y="11008"/>
                        <a:pt x="25562" y="11008"/>
                      </a:cubicBezTo>
                      <a:cubicBezTo>
                        <a:pt x="25559" y="11008"/>
                        <a:pt x="25556" y="11008"/>
                        <a:pt x="25553" y="11008"/>
                      </a:cubicBezTo>
                      <a:lnTo>
                        <a:pt x="25552" y="11008"/>
                      </a:lnTo>
                      <a:cubicBezTo>
                        <a:pt x="25544" y="11008"/>
                        <a:pt x="25537" y="11008"/>
                        <a:pt x="25528" y="11005"/>
                      </a:cubicBezTo>
                      <a:cubicBezTo>
                        <a:pt x="25524" y="11005"/>
                        <a:pt x="25521" y="11005"/>
                        <a:pt x="25515" y="11003"/>
                      </a:cubicBezTo>
                      <a:cubicBezTo>
                        <a:pt x="25509" y="11003"/>
                        <a:pt x="25504" y="11002"/>
                        <a:pt x="25499" y="11002"/>
                      </a:cubicBezTo>
                      <a:cubicBezTo>
                        <a:pt x="25488" y="10999"/>
                        <a:pt x="25477" y="10997"/>
                        <a:pt x="25467" y="10996"/>
                      </a:cubicBezTo>
                      <a:cubicBezTo>
                        <a:pt x="24986" y="10887"/>
                        <a:pt x="24486" y="10046"/>
                        <a:pt x="24309" y="9479"/>
                      </a:cubicBezTo>
                      <a:cubicBezTo>
                        <a:pt x="24196" y="9154"/>
                        <a:pt x="24125" y="8824"/>
                        <a:pt x="24071" y="8543"/>
                      </a:cubicBezTo>
                      <a:cubicBezTo>
                        <a:pt x="24053" y="8464"/>
                        <a:pt x="24039" y="8381"/>
                        <a:pt x="24023" y="8300"/>
                      </a:cubicBezTo>
                      <a:lnTo>
                        <a:pt x="24023" y="8298"/>
                      </a:lnTo>
                      <a:cubicBezTo>
                        <a:pt x="24016" y="8271"/>
                        <a:pt x="24010" y="8240"/>
                        <a:pt x="24005" y="8209"/>
                      </a:cubicBezTo>
                      <a:cubicBezTo>
                        <a:pt x="23984" y="8087"/>
                        <a:pt x="23957" y="7947"/>
                        <a:pt x="23842" y="7863"/>
                      </a:cubicBezTo>
                      <a:cubicBezTo>
                        <a:pt x="23838" y="7857"/>
                        <a:pt x="23831" y="7855"/>
                        <a:pt x="23820" y="7854"/>
                      </a:cubicBezTo>
                      <a:cubicBezTo>
                        <a:pt x="23804" y="7849"/>
                        <a:pt x="23790" y="7848"/>
                        <a:pt x="23774" y="7848"/>
                      </a:cubicBezTo>
                      <a:lnTo>
                        <a:pt x="23768" y="7848"/>
                      </a:lnTo>
                      <a:cubicBezTo>
                        <a:pt x="23721" y="7848"/>
                        <a:pt x="23676" y="7865"/>
                        <a:pt x="23641" y="7902"/>
                      </a:cubicBezTo>
                      <a:cubicBezTo>
                        <a:pt x="23562" y="7981"/>
                        <a:pt x="23524" y="8145"/>
                        <a:pt x="23524" y="8393"/>
                      </a:cubicBezTo>
                      <a:cubicBezTo>
                        <a:pt x="23524" y="8397"/>
                        <a:pt x="23526" y="8403"/>
                        <a:pt x="23527" y="8411"/>
                      </a:cubicBezTo>
                      <a:cubicBezTo>
                        <a:pt x="23527" y="8427"/>
                        <a:pt x="23527" y="8444"/>
                        <a:pt x="23529" y="8459"/>
                      </a:cubicBezTo>
                      <a:cubicBezTo>
                        <a:pt x="23529" y="8473"/>
                        <a:pt x="23532" y="8485"/>
                        <a:pt x="23532" y="8497"/>
                      </a:cubicBezTo>
                      <a:lnTo>
                        <a:pt x="23532" y="8501"/>
                      </a:lnTo>
                      <a:cubicBezTo>
                        <a:pt x="23533" y="8520"/>
                        <a:pt x="23535" y="8542"/>
                        <a:pt x="23536" y="8564"/>
                      </a:cubicBezTo>
                      <a:cubicBezTo>
                        <a:pt x="23555" y="8759"/>
                        <a:pt x="23591" y="8972"/>
                        <a:pt x="23645" y="9199"/>
                      </a:cubicBezTo>
                      <a:cubicBezTo>
                        <a:pt x="23638" y="9224"/>
                        <a:pt x="23635" y="9249"/>
                        <a:pt x="23635" y="9275"/>
                      </a:cubicBezTo>
                      <a:cubicBezTo>
                        <a:pt x="23631" y="9326"/>
                        <a:pt x="23637" y="9432"/>
                        <a:pt x="23642" y="9582"/>
                      </a:cubicBezTo>
                      <a:cubicBezTo>
                        <a:pt x="23660" y="10025"/>
                        <a:pt x="23701" y="11062"/>
                        <a:pt x="23507" y="11225"/>
                      </a:cubicBezTo>
                      <a:cubicBezTo>
                        <a:pt x="23500" y="11231"/>
                        <a:pt x="23492" y="11236"/>
                        <a:pt x="23485" y="11238"/>
                      </a:cubicBezTo>
                      <a:cubicBezTo>
                        <a:pt x="23480" y="11240"/>
                        <a:pt x="23474" y="11241"/>
                        <a:pt x="23467" y="11241"/>
                      </a:cubicBezTo>
                      <a:cubicBezTo>
                        <a:pt x="23425" y="11241"/>
                        <a:pt x="23360" y="11196"/>
                        <a:pt x="23288" y="11114"/>
                      </a:cubicBezTo>
                      <a:cubicBezTo>
                        <a:pt x="22909" y="10646"/>
                        <a:pt x="22673" y="10110"/>
                        <a:pt x="22434" y="9450"/>
                      </a:cubicBezTo>
                      <a:cubicBezTo>
                        <a:pt x="22332" y="9151"/>
                        <a:pt x="22245" y="8848"/>
                        <a:pt x="22173" y="8548"/>
                      </a:cubicBezTo>
                      <a:cubicBezTo>
                        <a:pt x="22035" y="7966"/>
                        <a:pt x="21955" y="7387"/>
                        <a:pt x="21937" y="6823"/>
                      </a:cubicBezTo>
                      <a:cubicBezTo>
                        <a:pt x="21948" y="6705"/>
                        <a:pt x="21911" y="6545"/>
                        <a:pt x="21822" y="6479"/>
                      </a:cubicBezTo>
                      <a:cubicBezTo>
                        <a:pt x="21794" y="6458"/>
                        <a:pt x="21763" y="6448"/>
                        <a:pt x="21730" y="6448"/>
                      </a:cubicBezTo>
                      <a:cubicBezTo>
                        <a:pt x="21710" y="6448"/>
                        <a:pt x="21689" y="6452"/>
                        <a:pt x="21669" y="6459"/>
                      </a:cubicBezTo>
                      <a:lnTo>
                        <a:pt x="21666" y="6462"/>
                      </a:lnTo>
                      <a:lnTo>
                        <a:pt x="21663" y="6463"/>
                      </a:lnTo>
                      <a:cubicBezTo>
                        <a:pt x="21631" y="6478"/>
                        <a:pt x="21598" y="6501"/>
                        <a:pt x="21566" y="6536"/>
                      </a:cubicBezTo>
                      <a:cubicBezTo>
                        <a:pt x="21564" y="6538"/>
                        <a:pt x="21561" y="6542"/>
                        <a:pt x="21560" y="6544"/>
                      </a:cubicBezTo>
                      <a:cubicBezTo>
                        <a:pt x="21440" y="6726"/>
                        <a:pt x="21426" y="6940"/>
                        <a:pt x="21430" y="7132"/>
                      </a:cubicBezTo>
                      <a:cubicBezTo>
                        <a:pt x="21426" y="7134"/>
                        <a:pt x="21420" y="7135"/>
                        <a:pt x="21416" y="7137"/>
                      </a:cubicBezTo>
                      <a:lnTo>
                        <a:pt x="21413" y="7140"/>
                      </a:lnTo>
                      <a:cubicBezTo>
                        <a:pt x="21405" y="7143"/>
                        <a:pt x="21400" y="7146"/>
                        <a:pt x="21392" y="7148"/>
                      </a:cubicBezTo>
                      <a:cubicBezTo>
                        <a:pt x="21073" y="7291"/>
                        <a:pt x="20767" y="7583"/>
                        <a:pt x="20481" y="8016"/>
                      </a:cubicBezTo>
                      <a:cubicBezTo>
                        <a:pt x="20480" y="8017"/>
                        <a:pt x="20478" y="8021"/>
                        <a:pt x="20478" y="8023"/>
                      </a:cubicBezTo>
                      <a:cubicBezTo>
                        <a:pt x="20379" y="8176"/>
                        <a:pt x="20282" y="8348"/>
                        <a:pt x="20187" y="8534"/>
                      </a:cubicBezTo>
                      <a:cubicBezTo>
                        <a:pt x="19990" y="8925"/>
                        <a:pt x="19810" y="9377"/>
                        <a:pt x="19649" y="9881"/>
                      </a:cubicBezTo>
                      <a:cubicBezTo>
                        <a:pt x="19171" y="11359"/>
                        <a:pt x="19008" y="12997"/>
                        <a:pt x="19161" y="14752"/>
                      </a:cubicBezTo>
                      <a:cubicBezTo>
                        <a:pt x="19164" y="14784"/>
                        <a:pt x="19174" y="14810"/>
                        <a:pt x="19184" y="14832"/>
                      </a:cubicBezTo>
                      <a:cubicBezTo>
                        <a:pt x="19155" y="14858"/>
                        <a:pt x="19126" y="14887"/>
                        <a:pt x="19094" y="14919"/>
                      </a:cubicBezTo>
                      <a:cubicBezTo>
                        <a:pt x="19040" y="14976"/>
                        <a:pt x="18989" y="15033"/>
                        <a:pt x="18950" y="15080"/>
                      </a:cubicBezTo>
                      <a:cubicBezTo>
                        <a:pt x="18923" y="15110"/>
                        <a:pt x="18902" y="15135"/>
                        <a:pt x="18884" y="15155"/>
                      </a:cubicBezTo>
                      <a:lnTo>
                        <a:pt x="18883" y="15158"/>
                      </a:lnTo>
                      <a:cubicBezTo>
                        <a:pt x="18864" y="15183"/>
                        <a:pt x="18846" y="15205"/>
                        <a:pt x="18827" y="15228"/>
                      </a:cubicBezTo>
                      <a:cubicBezTo>
                        <a:pt x="18781" y="15067"/>
                        <a:pt x="18738" y="14908"/>
                        <a:pt x="18708" y="14756"/>
                      </a:cubicBezTo>
                      <a:cubicBezTo>
                        <a:pt x="18563" y="14068"/>
                        <a:pt x="18594" y="13358"/>
                        <a:pt x="18642" y="12758"/>
                      </a:cubicBezTo>
                      <a:cubicBezTo>
                        <a:pt x="18645" y="12710"/>
                        <a:pt x="18649" y="12665"/>
                        <a:pt x="18652" y="12615"/>
                      </a:cubicBezTo>
                      <a:cubicBezTo>
                        <a:pt x="18652" y="12601"/>
                        <a:pt x="18654" y="12585"/>
                        <a:pt x="18657" y="12564"/>
                      </a:cubicBezTo>
                      <a:cubicBezTo>
                        <a:pt x="18660" y="12526"/>
                        <a:pt x="18664" y="12480"/>
                        <a:pt x="18664" y="12432"/>
                      </a:cubicBezTo>
                      <a:cubicBezTo>
                        <a:pt x="18664" y="12370"/>
                        <a:pt x="18657" y="12280"/>
                        <a:pt x="18594" y="12236"/>
                      </a:cubicBezTo>
                      <a:cubicBezTo>
                        <a:pt x="18578" y="12225"/>
                        <a:pt x="18554" y="12214"/>
                        <a:pt x="18523" y="12214"/>
                      </a:cubicBezTo>
                      <a:cubicBezTo>
                        <a:pt x="18511" y="12214"/>
                        <a:pt x="18498" y="12215"/>
                        <a:pt x="18483" y="12219"/>
                      </a:cubicBezTo>
                      <a:cubicBezTo>
                        <a:pt x="18464" y="12214"/>
                        <a:pt x="18446" y="12212"/>
                        <a:pt x="18428" y="12212"/>
                      </a:cubicBezTo>
                      <a:cubicBezTo>
                        <a:pt x="18352" y="12212"/>
                        <a:pt x="18291" y="12249"/>
                        <a:pt x="18249" y="12277"/>
                      </a:cubicBezTo>
                      <a:lnTo>
                        <a:pt x="18236" y="12284"/>
                      </a:lnTo>
                      <a:cubicBezTo>
                        <a:pt x="18199" y="12306"/>
                        <a:pt x="18163" y="12328"/>
                        <a:pt x="18131" y="12341"/>
                      </a:cubicBezTo>
                      <a:lnTo>
                        <a:pt x="18125" y="12343"/>
                      </a:lnTo>
                      <a:cubicBezTo>
                        <a:pt x="18075" y="11987"/>
                        <a:pt x="18168" y="11579"/>
                        <a:pt x="18405" y="11098"/>
                      </a:cubicBezTo>
                      <a:lnTo>
                        <a:pt x="18407" y="11095"/>
                      </a:lnTo>
                      <a:cubicBezTo>
                        <a:pt x="18424" y="11054"/>
                        <a:pt x="18445" y="11016"/>
                        <a:pt x="18469" y="10974"/>
                      </a:cubicBezTo>
                      <a:cubicBezTo>
                        <a:pt x="18520" y="10885"/>
                        <a:pt x="18578" y="10783"/>
                        <a:pt x="18571" y="10665"/>
                      </a:cubicBezTo>
                      <a:lnTo>
                        <a:pt x="18571" y="10659"/>
                      </a:lnTo>
                      <a:cubicBezTo>
                        <a:pt x="18549" y="10535"/>
                        <a:pt x="18445" y="10444"/>
                        <a:pt x="18321" y="10444"/>
                      </a:cubicBezTo>
                      <a:lnTo>
                        <a:pt x="18317" y="10444"/>
                      </a:lnTo>
                      <a:cubicBezTo>
                        <a:pt x="18256" y="10447"/>
                        <a:pt x="18198" y="10470"/>
                        <a:pt x="18139" y="10516"/>
                      </a:cubicBezTo>
                      <a:cubicBezTo>
                        <a:pt x="18110" y="10541"/>
                        <a:pt x="18084" y="10568"/>
                        <a:pt x="18059" y="10594"/>
                      </a:cubicBezTo>
                      <a:lnTo>
                        <a:pt x="18043" y="10610"/>
                      </a:lnTo>
                      <a:lnTo>
                        <a:pt x="18024" y="10627"/>
                      </a:lnTo>
                      <a:lnTo>
                        <a:pt x="18018" y="10633"/>
                      </a:lnTo>
                      <a:cubicBezTo>
                        <a:pt x="17801" y="10836"/>
                        <a:pt x="17625" y="10983"/>
                        <a:pt x="17443" y="11113"/>
                      </a:cubicBezTo>
                      <a:lnTo>
                        <a:pt x="17431" y="11120"/>
                      </a:lnTo>
                      <a:cubicBezTo>
                        <a:pt x="17421" y="11126"/>
                        <a:pt x="17409" y="11133"/>
                        <a:pt x="17395" y="11142"/>
                      </a:cubicBezTo>
                      <a:cubicBezTo>
                        <a:pt x="17323" y="11184"/>
                        <a:pt x="17202" y="11247"/>
                        <a:pt x="17125" y="11257"/>
                      </a:cubicBezTo>
                      <a:lnTo>
                        <a:pt x="17122" y="11257"/>
                      </a:lnTo>
                      <a:cubicBezTo>
                        <a:pt x="17119" y="11257"/>
                        <a:pt x="17116" y="11258"/>
                        <a:pt x="17112" y="11258"/>
                      </a:cubicBezTo>
                      <a:cubicBezTo>
                        <a:pt x="17110" y="11258"/>
                        <a:pt x="17108" y="11257"/>
                        <a:pt x="17106" y="11257"/>
                      </a:cubicBezTo>
                      <a:lnTo>
                        <a:pt x="17103" y="11257"/>
                      </a:lnTo>
                      <a:cubicBezTo>
                        <a:pt x="17083" y="11257"/>
                        <a:pt x="17075" y="11250"/>
                        <a:pt x="17071" y="11244"/>
                      </a:cubicBezTo>
                      <a:cubicBezTo>
                        <a:pt x="16998" y="10722"/>
                        <a:pt x="17220" y="10226"/>
                        <a:pt x="17432" y="9748"/>
                      </a:cubicBezTo>
                      <a:cubicBezTo>
                        <a:pt x="17460" y="9687"/>
                        <a:pt x="17485" y="9627"/>
                        <a:pt x="17511" y="9569"/>
                      </a:cubicBezTo>
                      <a:cubicBezTo>
                        <a:pt x="17533" y="9524"/>
                        <a:pt x="17556" y="9474"/>
                        <a:pt x="17581" y="9429"/>
                      </a:cubicBezTo>
                      <a:lnTo>
                        <a:pt x="17586" y="9425"/>
                      </a:lnTo>
                      <a:lnTo>
                        <a:pt x="17587" y="9423"/>
                      </a:lnTo>
                      <a:cubicBezTo>
                        <a:pt x="17588" y="9421"/>
                        <a:pt x="17593" y="9418"/>
                        <a:pt x="17594" y="9415"/>
                      </a:cubicBezTo>
                      <a:cubicBezTo>
                        <a:pt x="17671" y="9269"/>
                        <a:pt x="17753" y="9125"/>
                        <a:pt x="17839" y="8985"/>
                      </a:cubicBezTo>
                      <a:lnTo>
                        <a:pt x="17851" y="8963"/>
                      </a:lnTo>
                      <a:cubicBezTo>
                        <a:pt x="17855" y="8957"/>
                        <a:pt x="17858" y="8951"/>
                        <a:pt x="17862" y="8944"/>
                      </a:cubicBezTo>
                      <a:lnTo>
                        <a:pt x="17871" y="8929"/>
                      </a:lnTo>
                      <a:cubicBezTo>
                        <a:pt x="18182" y="8438"/>
                        <a:pt x="18565" y="7960"/>
                        <a:pt x="19015" y="7511"/>
                      </a:cubicBezTo>
                      <a:lnTo>
                        <a:pt x="19020" y="7507"/>
                      </a:lnTo>
                      <a:cubicBezTo>
                        <a:pt x="19049" y="7478"/>
                        <a:pt x="19075" y="7450"/>
                        <a:pt x="19104" y="7424"/>
                      </a:cubicBezTo>
                      <a:lnTo>
                        <a:pt x="19123" y="7405"/>
                      </a:lnTo>
                      <a:cubicBezTo>
                        <a:pt x="19146" y="7382"/>
                        <a:pt x="19170" y="7360"/>
                        <a:pt x="19194" y="7336"/>
                      </a:cubicBezTo>
                      <a:cubicBezTo>
                        <a:pt x="19206" y="7323"/>
                        <a:pt x="19219" y="7312"/>
                        <a:pt x="19232" y="7300"/>
                      </a:cubicBezTo>
                      <a:cubicBezTo>
                        <a:pt x="19250" y="7283"/>
                        <a:pt x="19267" y="7266"/>
                        <a:pt x="19285" y="7250"/>
                      </a:cubicBezTo>
                      <a:cubicBezTo>
                        <a:pt x="19307" y="7230"/>
                        <a:pt x="19327" y="7213"/>
                        <a:pt x="19349" y="7192"/>
                      </a:cubicBezTo>
                      <a:lnTo>
                        <a:pt x="19377" y="7166"/>
                      </a:lnTo>
                      <a:cubicBezTo>
                        <a:pt x="19451" y="7099"/>
                        <a:pt x="19530" y="7030"/>
                        <a:pt x="19611" y="6960"/>
                      </a:cubicBezTo>
                      <a:cubicBezTo>
                        <a:pt x="19872" y="6739"/>
                        <a:pt x="20152" y="6522"/>
                        <a:pt x="20448" y="6312"/>
                      </a:cubicBezTo>
                      <a:lnTo>
                        <a:pt x="20480" y="6302"/>
                      </a:lnTo>
                      <a:cubicBezTo>
                        <a:pt x="20518" y="6305"/>
                        <a:pt x="20557" y="6306"/>
                        <a:pt x="20596" y="6306"/>
                      </a:cubicBezTo>
                      <a:cubicBezTo>
                        <a:pt x="20663" y="6306"/>
                        <a:pt x="20731" y="6302"/>
                        <a:pt x="20798" y="6299"/>
                      </a:cubicBezTo>
                      <a:cubicBezTo>
                        <a:pt x="20860" y="6296"/>
                        <a:pt x="20921" y="6293"/>
                        <a:pt x="20980" y="6293"/>
                      </a:cubicBezTo>
                      <a:close/>
                      <a:moveTo>
                        <a:pt x="18279" y="15311"/>
                      </a:moveTo>
                      <a:cubicBezTo>
                        <a:pt x="18300" y="15375"/>
                        <a:pt x="18321" y="15438"/>
                        <a:pt x="18345" y="15498"/>
                      </a:cubicBezTo>
                      <a:cubicBezTo>
                        <a:pt x="18383" y="15600"/>
                        <a:pt x="18422" y="15705"/>
                        <a:pt x="18444" y="15810"/>
                      </a:cubicBezTo>
                      <a:cubicBezTo>
                        <a:pt x="18338" y="16023"/>
                        <a:pt x="18252" y="16250"/>
                        <a:pt x="18189" y="16485"/>
                      </a:cubicBezTo>
                      <a:cubicBezTo>
                        <a:pt x="18132" y="16674"/>
                        <a:pt x="18091" y="16866"/>
                        <a:pt x="18068" y="17057"/>
                      </a:cubicBezTo>
                      <a:cubicBezTo>
                        <a:pt x="18061" y="17044"/>
                        <a:pt x="18055" y="17034"/>
                        <a:pt x="18052" y="17021"/>
                      </a:cubicBezTo>
                      <a:lnTo>
                        <a:pt x="18048" y="17008"/>
                      </a:lnTo>
                      <a:cubicBezTo>
                        <a:pt x="18045" y="16998"/>
                        <a:pt x="18040" y="16986"/>
                        <a:pt x="18036" y="16973"/>
                      </a:cubicBezTo>
                      <a:cubicBezTo>
                        <a:pt x="17972" y="16782"/>
                        <a:pt x="17778" y="16123"/>
                        <a:pt x="18004" y="15639"/>
                      </a:cubicBezTo>
                      <a:cubicBezTo>
                        <a:pt x="18068" y="15504"/>
                        <a:pt x="18161" y="15394"/>
                        <a:pt x="18279" y="15311"/>
                      </a:cubicBezTo>
                      <a:close/>
                      <a:moveTo>
                        <a:pt x="40258" y="17361"/>
                      </a:moveTo>
                      <a:cubicBezTo>
                        <a:pt x="40319" y="17361"/>
                        <a:pt x="40387" y="17366"/>
                        <a:pt x="40438" y="17387"/>
                      </a:cubicBezTo>
                      <a:lnTo>
                        <a:pt x="40441" y="17388"/>
                      </a:lnTo>
                      <a:cubicBezTo>
                        <a:pt x="40444" y="17391"/>
                        <a:pt x="40446" y="17391"/>
                        <a:pt x="40448" y="17393"/>
                      </a:cubicBezTo>
                      <a:cubicBezTo>
                        <a:pt x="40454" y="17394"/>
                        <a:pt x="40460" y="17398"/>
                        <a:pt x="40467" y="17403"/>
                      </a:cubicBezTo>
                      <a:lnTo>
                        <a:pt x="40468" y="17403"/>
                      </a:lnTo>
                      <a:cubicBezTo>
                        <a:pt x="40502" y="17425"/>
                        <a:pt x="40516" y="17454"/>
                        <a:pt x="40516" y="17497"/>
                      </a:cubicBezTo>
                      <a:cubicBezTo>
                        <a:pt x="40497" y="17664"/>
                        <a:pt x="40394" y="17796"/>
                        <a:pt x="40190" y="17916"/>
                      </a:cubicBezTo>
                      <a:cubicBezTo>
                        <a:pt x="40188" y="17917"/>
                        <a:pt x="40184" y="17917"/>
                        <a:pt x="40183" y="17919"/>
                      </a:cubicBezTo>
                      <a:cubicBezTo>
                        <a:pt x="40069" y="17983"/>
                        <a:pt x="39942" y="18035"/>
                        <a:pt x="39828" y="18083"/>
                      </a:cubicBezTo>
                      <a:cubicBezTo>
                        <a:pt x="39799" y="18094"/>
                        <a:pt x="39773" y="18107"/>
                        <a:pt x="39745" y="18117"/>
                      </a:cubicBezTo>
                      <a:lnTo>
                        <a:pt x="39737" y="18121"/>
                      </a:lnTo>
                      <a:cubicBezTo>
                        <a:pt x="39697" y="17917"/>
                        <a:pt x="39632" y="17729"/>
                        <a:pt x="39544" y="17572"/>
                      </a:cubicBezTo>
                      <a:cubicBezTo>
                        <a:pt x="39616" y="17532"/>
                        <a:pt x="39687" y="17497"/>
                        <a:pt x="39759" y="17468"/>
                      </a:cubicBezTo>
                      <a:cubicBezTo>
                        <a:pt x="39891" y="17414"/>
                        <a:pt x="40017" y="17381"/>
                        <a:pt x="40145" y="17366"/>
                      </a:cubicBezTo>
                      <a:cubicBezTo>
                        <a:pt x="40173" y="17364"/>
                        <a:pt x="40214" y="17361"/>
                        <a:pt x="40258" y="17361"/>
                      </a:cubicBezTo>
                      <a:close/>
                      <a:moveTo>
                        <a:pt x="15909" y="18054"/>
                      </a:moveTo>
                      <a:cubicBezTo>
                        <a:pt x="16041" y="18054"/>
                        <a:pt x="16192" y="18114"/>
                        <a:pt x="16312" y="18214"/>
                      </a:cubicBezTo>
                      <a:lnTo>
                        <a:pt x="16318" y="18217"/>
                      </a:lnTo>
                      <a:cubicBezTo>
                        <a:pt x="16332" y="18226"/>
                        <a:pt x="16347" y="18241"/>
                        <a:pt x="16364" y="18260"/>
                      </a:cubicBezTo>
                      <a:cubicBezTo>
                        <a:pt x="16350" y="18270"/>
                        <a:pt x="16338" y="18280"/>
                        <a:pt x="16323" y="18292"/>
                      </a:cubicBezTo>
                      <a:lnTo>
                        <a:pt x="16320" y="18290"/>
                      </a:lnTo>
                      <a:cubicBezTo>
                        <a:pt x="16318" y="18289"/>
                        <a:pt x="16313" y="18287"/>
                        <a:pt x="16309" y="18284"/>
                      </a:cubicBezTo>
                      <a:cubicBezTo>
                        <a:pt x="16299" y="18282"/>
                        <a:pt x="16290" y="18277"/>
                        <a:pt x="16281" y="18273"/>
                      </a:cubicBezTo>
                      <a:cubicBezTo>
                        <a:pt x="16275" y="18270"/>
                        <a:pt x="16269" y="18267"/>
                        <a:pt x="16265" y="18266"/>
                      </a:cubicBezTo>
                      <a:cubicBezTo>
                        <a:pt x="16255" y="18261"/>
                        <a:pt x="16248" y="18258"/>
                        <a:pt x="16239" y="18254"/>
                      </a:cubicBezTo>
                      <a:cubicBezTo>
                        <a:pt x="16233" y="18252"/>
                        <a:pt x="16226" y="18248"/>
                        <a:pt x="16221" y="18247"/>
                      </a:cubicBezTo>
                      <a:cubicBezTo>
                        <a:pt x="16211" y="18244"/>
                        <a:pt x="16204" y="18239"/>
                        <a:pt x="16195" y="18238"/>
                      </a:cubicBezTo>
                      <a:cubicBezTo>
                        <a:pt x="16188" y="18236"/>
                        <a:pt x="16182" y="18233"/>
                        <a:pt x="16175" y="18231"/>
                      </a:cubicBezTo>
                      <a:cubicBezTo>
                        <a:pt x="16166" y="18226"/>
                        <a:pt x="16157" y="18225"/>
                        <a:pt x="16148" y="18222"/>
                      </a:cubicBezTo>
                      <a:cubicBezTo>
                        <a:pt x="16141" y="18219"/>
                        <a:pt x="16135" y="18217"/>
                        <a:pt x="16128" y="18216"/>
                      </a:cubicBezTo>
                      <a:cubicBezTo>
                        <a:pt x="16119" y="18214"/>
                        <a:pt x="16109" y="18210"/>
                        <a:pt x="16099" y="18209"/>
                      </a:cubicBezTo>
                      <a:cubicBezTo>
                        <a:pt x="16092" y="18207"/>
                        <a:pt x="16086" y="18204"/>
                        <a:pt x="16079" y="18204"/>
                      </a:cubicBezTo>
                      <a:cubicBezTo>
                        <a:pt x="16068" y="18203"/>
                        <a:pt x="16057" y="18201"/>
                        <a:pt x="16048" y="18200"/>
                      </a:cubicBezTo>
                      <a:cubicBezTo>
                        <a:pt x="16042" y="18200"/>
                        <a:pt x="16036" y="18197"/>
                        <a:pt x="16032" y="18197"/>
                      </a:cubicBezTo>
                      <a:cubicBezTo>
                        <a:pt x="16014" y="18196"/>
                        <a:pt x="16000" y="18194"/>
                        <a:pt x="15984" y="18194"/>
                      </a:cubicBezTo>
                      <a:cubicBezTo>
                        <a:pt x="15963" y="18194"/>
                        <a:pt x="15944" y="18194"/>
                        <a:pt x="15926" y="18196"/>
                      </a:cubicBezTo>
                      <a:cubicBezTo>
                        <a:pt x="15888" y="18200"/>
                        <a:pt x="15853" y="18207"/>
                        <a:pt x="15822" y="18219"/>
                      </a:cubicBezTo>
                      <a:cubicBezTo>
                        <a:pt x="15815" y="18223"/>
                        <a:pt x="15807" y="18226"/>
                        <a:pt x="15800" y="18233"/>
                      </a:cubicBezTo>
                      <a:cubicBezTo>
                        <a:pt x="15780" y="18254"/>
                        <a:pt x="15770" y="18280"/>
                        <a:pt x="15767" y="18306"/>
                      </a:cubicBezTo>
                      <a:cubicBezTo>
                        <a:pt x="15767" y="18319"/>
                        <a:pt x="15767" y="18333"/>
                        <a:pt x="15771" y="18346"/>
                      </a:cubicBezTo>
                      <a:cubicBezTo>
                        <a:pt x="15774" y="18362"/>
                        <a:pt x="15784" y="18379"/>
                        <a:pt x="15794" y="18398"/>
                      </a:cubicBezTo>
                      <a:cubicBezTo>
                        <a:pt x="15851" y="18486"/>
                        <a:pt x="15990" y="18569"/>
                        <a:pt x="16073" y="18615"/>
                      </a:cubicBezTo>
                      <a:cubicBezTo>
                        <a:pt x="16049" y="18663"/>
                        <a:pt x="16029" y="18713"/>
                        <a:pt x="16012" y="18764"/>
                      </a:cubicBezTo>
                      <a:cubicBezTo>
                        <a:pt x="15985" y="18757"/>
                        <a:pt x="15960" y="18749"/>
                        <a:pt x="15937" y="18742"/>
                      </a:cubicBezTo>
                      <a:cubicBezTo>
                        <a:pt x="15850" y="18719"/>
                        <a:pt x="15765" y="18695"/>
                        <a:pt x="15698" y="18642"/>
                      </a:cubicBezTo>
                      <a:cubicBezTo>
                        <a:pt x="15689" y="18634"/>
                        <a:pt x="15679" y="18625"/>
                        <a:pt x="15670" y="18617"/>
                      </a:cubicBezTo>
                      <a:lnTo>
                        <a:pt x="15665" y="18611"/>
                      </a:lnTo>
                      <a:cubicBezTo>
                        <a:pt x="15596" y="18558"/>
                        <a:pt x="15554" y="18470"/>
                        <a:pt x="15554" y="18370"/>
                      </a:cubicBezTo>
                      <a:cubicBezTo>
                        <a:pt x="15555" y="18276"/>
                        <a:pt x="15598" y="18188"/>
                        <a:pt x="15668" y="18137"/>
                      </a:cubicBezTo>
                      <a:lnTo>
                        <a:pt x="15669" y="18136"/>
                      </a:lnTo>
                      <a:cubicBezTo>
                        <a:pt x="15735" y="18083"/>
                        <a:pt x="15815" y="18054"/>
                        <a:pt x="15904" y="18054"/>
                      </a:cubicBezTo>
                      <a:close/>
                      <a:moveTo>
                        <a:pt x="40599" y="18248"/>
                      </a:moveTo>
                      <a:cubicBezTo>
                        <a:pt x="40670" y="18275"/>
                        <a:pt x="40718" y="18312"/>
                        <a:pt x="40747" y="18353"/>
                      </a:cubicBezTo>
                      <a:lnTo>
                        <a:pt x="40747" y="18353"/>
                      </a:lnTo>
                      <a:cubicBezTo>
                        <a:pt x="40747" y="18353"/>
                        <a:pt x="40747" y="18353"/>
                        <a:pt x="40747" y="18353"/>
                      </a:cubicBezTo>
                      <a:lnTo>
                        <a:pt x="40747" y="18353"/>
                      </a:lnTo>
                      <a:lnTo>
                        <a:pt x="40748" y="18354"/>
                      </a:lnTo>
                      <a:cubicBezTo>
                        <a:pt x="40748" y="18354"/>
                        <a:pt x="40748" y="18354"/>
                        <a:pt x="40747" y="18353"/>
                      </a:cubicBezTo>
                      <a:lnTo>
                        <a:pt x="40747" y="18353"/>
                      </a:lnTo>
                      <a:cubicBezTo>
                        <a:pt x="40750" y="18355"/>
                        <a:pt x="40751" y="18357"/>
                        <a:pt x="40752" y="18359"/>
                      </a:cubicBezTo>
                      <a:cubicBezTo>
                        <a:pt x="40780" y="18407"/>
                        <a:pt x="40783" y="18464"/>
                        <a:pt x="40761" y="18529"/>
                      </a:cubicBezTo>
                      <a:cubicBezTo>
                        <a:pt x="40694" y="18741"/>
                        <a:pt x="40410" y="18977"/>
                        <a:pt x="40186" y="19076"/>
                      </a:cubicBezTo>
                      <a:lnTo>
                        <a:pt x="40172" y="19082"/>
                      </a:lnTo>
                      <a:cubicBezTo>
                        <a:pt x="40168" y="19083"/>
                        <a:pt x="40162" y="19085"/>
                        <a:pt x="40158" y="19086"/>
                      </a:cubicBezTo>
                      <a:cubicBezTo>
                        <a:pt x="40153" y="19089"/>
                        <a:pt x="40148" y="19090"/>
                        <a:pt x="40143" y="19092"/>
                      </a:cubicBezTo>
                      <a:cubicBezTo>
                        <a:pt x="40140" y="19093"/>
                        <a:pt x="40135" y="19096"/>
                        <a:pt x="40132" y="19098"/>
                      </a:cubicBezTo>
                      <a:lnTo>
                        <a:pt x="40116" y="19104"/>
                      </a:lnTo>
                      <a:lnTo>
                        <a:pt x="40102" y="19106"/>
                      </a:lnTo>
                      <a:cubicBezTo>
                        <a:pt x="40098" y="19108"/>
                        <a:pt x="40095" y="19108"/>
                        <a:pt x="40091" y="19111"/>
                      </a:cubicBezTo>
                      <a:lnTo>
                        <a:pt x="40076" y="19114"/>
                      </a:lnTo>
                      <a:cubicBezTo>
                        <a:pt x="40068" y="19115"/>
                        <a:pt x="40060" y="19118"/>
                        <a:pt x="40051" y="19120"/>
                      </a:cubicBezTo>
                      <a:cubicBezTo>
                        <a:pt x="40047" y="19120"/>
                        <a:pt x="40044" y="19121"/>
                        <a:pt x="40040" y="19122"/>
                      </a:cubicBezTo>
                      <a:cubicBezTo>
                        <a:pt x="40031" y="19127"/>
                        <a:pt x="40022" y="19128"/>
                        <a:pt x="40012" y="19133"/>
                      </a:cubicBezTo>
                      <a:cubicBezTo>
                        <a:pt x="40008" y="19134"/>
                        <a:pt x="40002" y="19134"/>
                        <a:pt x="39996" y="19136"/>
                      </a:cubicBezTo>
                      <a:lnTo>
                        <a:pt x="39986" y="19137"/>
                      </a:lnTo>
                      <a:cubicBezTo>
                        <a:pt x="39980" y="19140"/>
                        <a:pt x="39974" y="19140"/>
                        <a:pt x="39965" y="19141"/>
                      </a:cubicBezTo>
                      <a:cubicBezTo>
                        <a:pt x="39961" y="19141"/>
                        <a:pt x="39960" y="19143"/>
                        <a:pt x="39957" y="19143"/>
                      </a:cubicBezTo>
                      <a:cubicBezTo>
                        <a:pt x="39951" y="19143"/>
                        <a:pt x="39947" y="19144"/>
                        <a:pt x="39942" y="19144"/>
                      </a:cubicBezTo>
                      <a:cubicBezTo>
                        <a:pt x="39936" y="19144"/>
                        <a:pt x="39931" y="19144"/>
                        <a:pt x="39925" y="19147"/>
                      </a:cubicBezTo>
                      <a:lnTo>
                        <a:pt x="39916" y="19147"/>
                      </a:lnTo>
                      <a:cubicBezTo>
                        <a:pt x="39914" y="19147"/>
                        <a:pt x="39911" y="19147"/>
                        <a:pt x="39909" y="19147"/>
                      </a:cubicBezTo>
                      <a:cubicBezTo>
                        <a:pt x="39838" y="19147"/>
                        <a:pt x="39764" y="19127"/>
                        <a:pt x="39680" y="19086"/>
                      </a:cubicBezTo>
                      <a:lnTo>
                        <a:pt x="39677" y="19086"/>
                      </a:lnTo>
                      <a:cubicBezTo>
                        <a:pt x="39735" y="18955"/>
                        <a:pt x="39764" y="18787"/>
                        <a:pt x="39769" y="18576"/>
                      </a:cubicBezTo>
                      <a:cubicBezTo>
                        <a:pt x="39798" y="18572"/>
                        <a:pt x="39828" y="18566"/>
                        <a:pt x="39859" y="18558"/>
                      </a:cubicBezTo>
                      <a:cubicBezTo>
                        <a:pt x="39871" y="18557"/>
                        <a:pt x="39880" y="18554"/>
                        <a:pt x="39891" y="18551"/>
                      </a:cubicBezTo>
                      <a:lnTo>
                        <a:pt x="39901" y="18550"/>
                      </a:lnTo>
                      <a:cubicBezTo>
                        <a:pt x="39952" y="18538"/>
                        <a:pt x="40005" y="18523"/>
                        <a:pt x="40056" y="18509"/>
                      </a:cubicBezTo>
                      <a:cubicBezTo>
                        <a:pt x="40062" y="18507"/>
                        <a:pt x="40069" y="18506"/>
                        <a:pt x="40075" y="18503"/>
                      </a:cubicBezTo>
                      <a:cubicBezTo>
                        <a:pt x="40078" y="18502"/>
                        <a:pt x="40084" y="18502"/>
                        <a:pt x="40088" y="18500"/>
                      </a:cubicBezTo>
                      <a:cubicBezTo>
                        <a:pt x="40091" y="18499"/>
                        <a:pt x="40097" y="18496"/>
                        <a:pt x="40100" y="18496"/>
                      </a:cubicBezTo>
                      <a:lnTo>
                        <a:pt x="40113" y="18493"/>
                      </a:lnTo>
                      <a:cubicBezTo>
                        <a:pt x="40121" y="18491"/>
                        <a:pt x="40129" y="18487"/>
                        <a:pt x="40139" y="18486"/>
                      </a:cubicBezTo>
                      <a:cubicBezTo>
                        <a:pt x="40142" y="18484"/>
                        <a:pt x="40146" y="18484"/>
                        <a:pt x="40148" y="18481"/>
                      </a:cubicBezTo>
                      <a:cubicBezTo>
                        <a:pt x="40318" y="18421"/>
                        <a:pt x="40470" y="18343"/>
                        <a:pt x="40599" y="18248"/>
                      </a:cubicBezTo>
                      <a:close/>
                      <a:moveTo>
                        <a:pt x="15271" y="18802"/>
                      </a:moveTo>
                      <a:lnTo>
                        <a:pt x="15271" y="18802"/>
                      </a:lnTo>
                      <a:cubicBezTo>
                        <a:pt x="15327" y="18889"/>
                        <a:pt x="15398" y="18965"/>
                        <a:pt x="15480" y="19026"/>
                      </a:cubicBezTo>
                      <a:cubicBezTo>
                        <a:pt x="15573" y="19093"/>
                        <a:pt x="15679" y="19141"/>
                        <a:pt x="15800" y="19169"/>
                      </a:cubicBezTo>
                      <a:cubicBezTo>
                        <a:pt x="15837" y="19178"/>
                        <a:pt x="15886" y="19187"/>
                        <a:pt x="15940" y="19188"/>
                      </a:cubicBezTo>
                      <a:lnTo>
                        <a:pt x="15940" y="19224"/>
                      </a:lnTo>
                      <a:lnTo>
                        <a:pt x="15940" y="19271"/>
                      </a:lnTo>
                      <a:cubicBezTo>
                        <a:pt x="15896" y="19278"/>
                        <a:pt x="15857" y="19283"/>
                        <a:pt x="15816" y="19283"/>
                      </a:cubicBezTo>
                      <a:lnTo>
                        <a:pt x="15813" y="19283"/>
                      </a:lnTo>
                      <a:cubicBezTo>
                        <a:pt x="15803" y="19284"/>
                        <a:pt x="15793" y="19284"/>
                        <a:pt x="15783" y="19284"/>
                      </a:cubicBezTo>
                      <a:cubicBezTo>
                        <a:pt x="15723" y="19284"/>
                        <a:pt x="15658" y="19269"/>
                        <a:pt x="15590" y="19242"/>
                      </a:cubicBezTo>
                      <a:lnTo>
                        <a:pt x="15583" y="19238"/>
                      </a:lnTo>
                      <a:cubicBezTo>
                        <a:pt x="15577" y="19236"/>
                        <a:pt x="15570" y="19232"/>
                        <a:pt x="15566" y="19230"/>
                      </a:cubicBezTo>
                      <a:lnTo>
                        <a:pt x="15544" y="19220"/>
                      </a:lnTo>
                      <a:lnTo>
                        <a:pt x="15536" y="19216"/>
                      </a:lnTo>
                      <a:cubicBezTo>
                        <a:pt x="15532" y="19214"/>
                        <a:pt x="15526" y="19213"/>
                        <a:pt x="15523" y="19210"/>
                      </a:cubicBezTo>
                      <a:cubicBezTo>
                        <a:pt x="15459" y="19173"/>
                        <a:pt x="15402" y="19128"/>
                        <a:pt x="15359" y="19079"/>
                      </a:cubicBezTo>
                      <a:lnTo>
                        <a:pt x="15356" y="19076"/>
                      </a:lnTo>
                      <a:cubicBezTo>
                        <a:pt x="15351" y="19070"/>
                        <a:pt x="15347" y="19067"/>
                        <a:pt x="15343" y="19061"/>
                      </a:cubicBezTo>
                      <a:cubicBezTo>
                        <a:pt x="15332" y="19048"/>
                        <a:pt x="15322" y="19035"/>
                        <a:pt x="15315" y="19020"/>
                      </a:cubicBezTo>
                      <a:lnTo>
                        <a:pt x="15313" y="19019"/>
                      </a:lnTo>
                      <a:cubicBezTo>
                        <a:pt x="15264" y="18945"/>
                        <a:pt x="15252" y="18872"/>
                        <a:pt x="15271" y="18802"/>
                      </a:cubicBezTo>
                      <a:close/>
                      <a:moveTo>
                        <a:pt x="15166" y="19498"/>
                      </a:moveTo>
                      <a:cubicBezTo>
                        <a:pt x="15242" y="19557"/>
                        <a:pt x="15328" y="19606"/>
                        <a:pt x="15423" y="19640"/>
                      </a:cubicBezTo>
                      <a:cubicBezTo>
                        <a:pt x="15496" y="19668"/>
                        <a:pt x="15568" y="19686"/>
                        <a:pt x="15641" y="19695"/>
                      </a:cubicBezTo>
                      <a:cubicBezTo>
                        <a:pt x="15663" y="19699"/>
                        <a:pt x="15689" y="19701"/>
                        <a:pt x="15717" y="19701"/>
                      </a:cubicBezTo>
                      <a:cubicBezTo>
                        <a:pt x="15797" y="19701"/>
                        <a:pt x="15897" y="19686"/>
                        <a:pt x="15991" y="19653"/>
                      </a:cubicBezTo>
                      <a:cubicBezTo>
                        <a:pt x="15997" y="19675"/>
                        <a:pt x="16004" y="19698"/>
                        <a:pt x="16012" y="19720"/>
                      </a:cubicBezTo>
                      <a:cubicBezTo>
                        <a:pt x="16007" y="19723"/>
                        <a:pt x="16001" y="19724"/>
                        <a:pt x="15998" y="19726"/>
                      </a:cubicBezTo>
                      <a:cubicBezTo>
                        <a:pt x="15844" y="19797"/>
                        <a:pt x="15700" y="19863"/>
                        <a:pt x="15539" y="19864"/>
                      </a:cubicBezTo>
                      <a:lnTo>
                        <a:pt x="15501" y="19864"/>
                      </a:lnTo>
                      <a:cubicBezTo>
                        <a:pt x="15388" y="19864"/>
                        <a:pt x="15264" y="19813"/>
                        <a:pt x="15194" y="19739"/>
                      </a:cubicBezTo>
                      <a:cubicBezTo>
                        <a:pt x="15146" y="19688"/>
                        <a:pt x="15124" y="19631"/>
                        <a:pt x="15128" y="19567"/>
                      </a:cubicBezTo>
                      <a:cubicBezTo>
                        <a:pt x="15128" y="19563"/>
                        <a:pt x="15130" y="19558"/>
                        <a:pt x="15131" y="19552"/>
                      </a:cubicBezTo>
                      <a:lnTo>
                        <a:pt x="15133" y="19549"/>
                      </a:lnTo>
                      <a:cubicBezTo>
                        <a:pt x="15134" y="19544"/>
                        <a:pt x="15139" y="19541"/>
                        <a:pt x="15140" y="19535"/>
                      </a:cubicBezTo>
                      <a:lnTo>
                        <a:pt x="15141" y="19531"/>
                      </a:lnTo>
                      <a:cubicBezTo>
                        <a:pt x="15144" y="19528"/>
                        <a:pt x="15147" y="19522"/>
                        <a:pt x="15152" y="19519"/>
                      </a:cubicBezTo>
                      <a:lnTo>
                        <a:pt x="15153" y="19514"/>
                      </a:lnTo>
                      <a:cubicBezTo>
                        <a:pt x="15156" y="19509"/>
                        <a:pt x="15160" y="19506"/>
                        <a:pt x="15163" y="19500"/>
                      </a:cubicBezTo>
                      <a:lnTo>
                        <a:pt x="15166" y="19498"/>
                      </a:lnTo>
                      <a:close/>
                      <a:moveTo>
                        <a:pt x="40999" y="19092"/>
                      </a:moveTo>
                      <a:cubicBezTo>
                        <a:pt x="41034" y="19149"/>
                        <a:pt x="41066" y="19213"/>
                        <a:pt x="41064" y="19275"/>
                      </a:cubicBezTo>
                      <a:cubicBezTo>
                        <a:pt x="41059" y="19302"/>
                        <a:pt x="41045" y="19329"/>
                        <a:pt x="41031" y="19354"/>
                      </a:cubicBezTo>
                      <a:cubicBezTo>
                        <a:pt x="40964" y="19478"/>
                        <a:pt x="40840" y="19579"/>
                        <a:pt x="40732" y="19668"/>
                      </a:cubicBezTo>
                      <a:cubicBezTo>
                        <a:pt x="40589" y="19773"/>
                        <a:pt x="40309" y="19903"/>
                        <a:pt x="40094" y="19903"/>
                      </a:cubicBezTo>
                      <a:cubicBezTo>
                        <a:pt x="40062" y="19903"/>
                        <a:pt x="40031" y="19900"/>
                        <a:pt x="40002" y="19893"/>
                      </a:cubicBezTo>
                      <a:cubicBezTo>
                        <a:pt x="39931" y="19877"/>
                        <a:pt x="39881" y="19842"/>
                        <a:pt x="39849" y="19786"/>
                      </a:cubicBezTo>
                      <a:cubicBezTo>
                        <a:pt x="39826" y="19733"/>
                        <a:pt x="39834" y="19676"/>
                        <a:pt x="39846" y="19614"/>
                      </a:cubicBezTo>
                      <a:lnTo>
                        <a:pt x="39846" y="19614"/>
                      </a:lnTo>
                      <a:cubicBezTo>
                        <a:pt x="39855" y="19615"/>
                        <a:pt x="39863" y="19615"/>
                        <a:pt x="39872" y="19617"/>
                      </a:cubicBezTo>
                      <a:lnTo>
                        <a:pt x="39877" y="19617"/>
                      </a:lnTo>
                      <a:cubicBezTo>
                        <a:pt x="39884" y="19617"/>
                        <a:pt x="39891" y="19617"/>
                        <a:pt x="39899" y="19617"/>
                      </a:cubicBezTo>
                      <a:cubicBezTo>
                        <a:pt x="40314" y="19617"/>
                        <a:pt x="40727" y="19417"/>
                        <a:pt x="40999" y="19092"/>
                      </a:cubicBezTo>
                      <a:close/>
                      <a:moveTo>
                        <a:pt x="15850" y="20220"/>
                      </a:moveTo>
                      <a:cubicBezTo>
                        <a:pt x="15860" y="20248"/>
                        <a:pt x="15860" y="20274"/>
                        <a:pt x="15851" y="20306"/>
                      </a:cubicBezTo>
                      <a:cubicBezTo>
                        <a:pt x="15829" y="20374"/>
                        <a:pt x="15755" y="20441"/>
                        <a:pt x="15676" y="20463"/>
                      </a:cubicBezTo>
                      <a:cubicBezTo>
                        <a:pt x="15646" y="20473"/>
                        <a:pt x="15612" y="20476"/>
                        <a:pt x="15580" y="20476"/>
                      </a:cubicBezTo>
                      <a:lnTo>
                        <a:pt x="15567" y="20476"/>
                      </a:lnTo>
                      <a:cubicBezTo>
                        <a:pt x="15405" y="20475"/>
                        <a:pt x="15264" y="20380"/>
                        <a:pt x="15213" y="20249"/>
                      </a:cubicBezTo>
                      <a:lnTo>
                        <a:pt x="15213" y="20249"/>
                      </a:lnTo>
                      <a:cubicBezTo>
                        <a:pt x="15217" y="20255"/>
                        <a:pt x="15223" y="20256"/>
                        <a:pt x="15227" y="20258"/>
                      </a:cubicBezTo>
                      <a:cubicBezTo>
                        <a:pt x="15281" y="20274"/>
                        <a:pt x="15335" y="20285"/>
                        <a:pt x="15392" y="20287"/>
                      </a:cubicBezTo>
                      <a:lnTo>
                        <a:pt x="15398" y="20287"/>
                      </a:lnTo>
                      <a:cubicBezTo>
                        <a:pt x="15417" y="20288"/>
                        <a:pt x="15439" y="20288"/>
                        <a:pt x="15461" y="20288"/>
                      </a:cubicBezTo>
                      <a:cubicBezTo>
                        <a:pt x="15595" y="20288"/>
                        <a:pt x="15726" y="20265"/>
                        <a:pt x="15850" y="20220"/>
                      </a:cubicBezTo>
                      <a:close/>
                      <a:moveTo>
                        <a:pt x="41038" y="20036"/>
                      </a:moveTo>
                      <a:lnTo>
                        <a:pt x="41038" y="20036"/>
                      </a:lnTo>
                      <a:cubicBezTo>
                        <a:pt x="41031" y="20192"/>
                        <a:pt x="40954" y="20313"/>
                        <a:pt x="40885" y="20390"/>
                      </a:cubicBezTo>
                      <a:cubicBezTo>
                        <a:pt x="40736" y="20561"/>
                        <a:pt x="40507" y="20665"/>
                        <a:pt x="40299" y="20665"/>
                      </a:cubicBezTo>
                      <a:cubicBezTo>
                        <a:pt x="40263" y="20665"/>
                        <a:pt x="40227" y="20662"/>
                        <a:pt x="40193" y="20656"/>
                      </a:cubicBezTo>
                      <a:cubicBezTo>
                        <a:pt x="40057" y="20619"/>
                        <a:pt x="39980" y="20510"/>
                        <a:pt x="39957" y="20316"/>
                      </a:cubicBezTo>
                      <a:cubicBezTo>
                        <a:pt x="39960" y="20316"/>
                        <a:pt x="39965" y="20316"/>
                        <a:pt x="39970" y="20318"/>
                      </a:cubicBezTo>
                      <a:cubicBezTo>
                        <a:pt x="39984" y="20320"/>
                        <a:pt x="39999" y="20322"/>
                        <a:pt x="40012" y="20322"/>
                      </a:cubicBezTo>
                      <a:cubicBezTo>
                        <a:pt x="40019" y="20322"/>
                        <a:pt x="40027" y="20323"/>
                        <a:pt x="40034" y="20323"/>
                      </a:cubicBezTo>
                      <a:cubicBezTo>
                        <a:pt x="40049" y="20323"/>
                        <a:pt x="40062" y="20325"/>
                        <a:pt x="40076" y="20325"/>
                      </a:cubicBezTo>
                      <a:lnTo>
                        <a:pt x="40159" y="20325"/>
                      </a:lnTo>
                      <a:cubicBezTo>
                        <a:pt x="40178" y="20325"/>
                        <a:pt x="40199" y="20323"/>
                        <a:pt x="40219" y="20322"/>
                      </a:cubicBezTo>
                      <a:cubicBezTo>
                        <a:pt x="40225" y="20322"/>
                        <a:pt x="40229" y="20320"/>
                        <a:pt x="40235" y="20320"/>
                      </a:cubicBezTo>
                      <a:cubicBezTo>
                        <a:pt x="40254" y="20318"/>
                        <a:pt x="40270" y="20316"/>
                        <a:pt x="40288" y="20315"/>
                      </a:cubicBezTo>
                      <a:cubicBezTo>
                        <a:pt x="40292" y="20315"/>
                        <a:pt x="40295" y="20315"/>
                        <a:pt x="40298" y="20313"/>
                      </a:cubicBezTo>
                      <a:cubicBezTo>
                        <a:pt x="40317" y="20310"/>
                        <a:pt x="40337" y="20307"/>
                        <a:pt x="40359" y="20303"/>
                      </a:cubicBezTo>
                      <a:cubicBezTo>
                        <a:pt x="40365" y="20301"/>
                        <a:pt x="40371" y="20301"/>
                        <a:pt x="40375" y="20300"/>
                      </a:cubicBezTo>
                      <a:cubicBezTo>
                        <a:pt x="40391" y="20296"/>
                        <a:pt x="40409" y="20294"/>
                        <a:pt x="40425" y="20291"/>
                      </a:cubicBezTo>
                      <a:cubicBezTo>
                        <a:pt x="40430" y="20288"/>
                        <a:pt x="40435" y="20288"/>
                        <a:pt x="40441" y="20287"/>
                      </a:cubicBezTo>
                      <a:cubicBezTo>
                        <a:pt x="40460" y="20284"/>
                        <a:pt x="40477" y="20280"/>
                        <a:pt x="40496" y="20274"/>
                      </a:cubicBezTo>
                      <a:lnTo>
                        <a:pt x="40499" y="20272"/>
                      </a:lnTo>
                      <a:cubicBezTo>
                        <a:pt x="40525" y="20265"/>
                        <a:pt x="40550" y="20259"/>
                        <a:pt x="40576" y="20250"/>
                      </a:cubicBezTo>
                      <a:cubicBezTo>
                        <a:pt x="40583" y="20249"/>
                        <a:pt x="40591" y="20245"/>
                        <a:pt x="40598" y="20243"/>
                      </a:cubicBezTo>
                      <a:cubicBezTo>
                        <a:pt x="40615" y="20237"/>
                        <a:pt x="40632" y="20233"/>
                        <a:pt x="40650" y="20227"/>
                      </a:cubicBezTo>
                      <a:cubicBezTo>
                        <a:pt x="40665" y="20221"/>
                        <a:pt x="40680" y="20216"/>
                        <a:pt x="40693" y="20211"/>
                      </a:cubicBezTo>
                      <a:cubicBezTo>
                        <a:pt x="40701" y="20207"/>
                        <a:pt x="40712" y="20204"/>
                        <a:pt x="40722" y="20199"/>
                      </a:cubicBezTo>
                      <a:cubicBezTo>
                        <a:pt x="40738" y="20192"/>
                        <a:pt x="40754" y="20186"/>
                        <a:pt x="40773" y="20179"/>
                      </a:cubicBezTo>
                      <a:cubicBezTo>
                        <a:pt x="40777" y="20178"/>
                        <a:pt x="40785" y="20175"/>
                        <a:pt x="40790" y="20172"/>
                      </a:cubicBezTo>
                      <a:cubicBezTo>
                        <a:pt x="40811" y="20163"/>
                        <a:pt x="40828" y="20154"/>
                        <a:pt x="40849" y="20146"/>
                      </a:cubicBezTo>
                      <a:lnTo>
                        <a:pt x="40850" y="20143"/>
                      </a:lnTo>
                      <a:cubicBezTo>
                        <a:pt x="40916" y="20111"/>
                        <a:pt x="40980" y="20076"/>
                        <a:pt x="41038" y="20036"/>
                      </a:cubicBezTo>
                      <a:close/>
                      <a:moveTo>
                        <a:pt x="16729" y="18570"/>
                      </a:moveTo>
                      <a:cubicBezTo>
                        <a:pt x="16756" y="18580"/>
                        <a:pt x="16782" y="18589"/>
                        <a:pt x="16807" y="18602"/>
                      </a:cubicBezTo>
                      <a:cubicBezTo>
                        <a:pt x="17151" y="18764"/>
                        <a:pt x="17228" y="19173"/>
                        <a:pt x="17303" y="19571"/>
                      </a:cubicBezTo>
                      <a:cubicBezTo>
                        <a:pt x="17319" y="19663"/>
                        <a:pt x="17336" y="19749"/>
                        <a:pt x="17355" y="19834"/>
                      </a:cubicBezTo>
                      <a:lnTo>
                        <a:pt x="17355" y="19835"/>
                      </a:lnTo>
                      <a:cubicBezTo>
                        <a:pt x="17360" y="19845"/>
                        <a:pt x="17363" y="19853"/>
                        <a:pt x="17365" y="19860"/>
                      </a:cubicBezTo>
                      <a:cubicBezTo>
                        <a:pt x="17355" y="19885"/>
                        <a:pt x="17348" y="19908"/>
                        <a:pt x="17341" y="19931"/>
                      </a:cubicBezTo>
                      <a:cubicBezTo>
                        <a:pt x="17329" y="19974"/>
                        <a:pt x="17314" y="20019"/>
                        <a:pt x="17300" y="20039"/>
                      </a:cubicBezTo>
                      <a:cubicBezTo>
                        <a:pt x="17297" y="20042"/>
                        <a:pt x="17295" y="20045"/>
                        <a:pt x="17294" y="20048"/>
                      </a:cubicBezTo>
                      <a:cubicBezTo>
                        <a:pt x="17196" y="20259"/>
                        <a:pt x="17097" y="20412"/>
                        <a:pt x="16975" y="20530"/>
                      </a:cubicBezTo>
                      <a:lnTo>
                        <a:pt x="16973" y="20533"/>
                      </a:lnTo>
                      <a:cubicBezTo>
                        <a:pt x="16960" y="20545"/>
                        <a:pt x="16946" y="20557"/>
                        <a:pt x="16933" y="20567"/>
                      </a:cubicBezTo>
                      <a:lnTo>
                        <a:pt x="16922" y="20577"/>
                      </a:lnTo>
                      <a:lnTo>
                        <a:pt x="16889" y="20603"/>
                      </a:lnTo>
                      <a:lnTo>
                        <a:pt x="16883" y="20608"/>
                      </a:lnTo>
                      <a:cubicBezTo>
                        <a:pt x="16871" y="20616"/>
                        <a:pt x="16860" y="20625"/>
                        <a:pt x="16847" y="20635"/>
                      </a:cubicBezTo>
                      <a:lnTo>
                        <a:pt x="16838" y="20643"/>
                      </a:lnTo>
                      <a:cubicBezTo>
                        <a:pt x="16829" y="20650"/>
                        <a:pt x="16820" y="20654"/>
                        <a:pt x="16810" y="20660"/>
                      </a:cubicBezTo>
                      <a:lnTo>
                        <a:pt x="16803" y="20664"/>
                      </a:lnTo>
                      <a:cubicBezTo>
                        <a:pt x="16793" y="20672"/>
                        <a:pt x="16781" y="20676"/>
                        <a:pt x="16771" y="20682"/>
                      </a:cubicBezTo>
                      <a:lnTo>
                        <a:pt x="16764" y="20686"/>
                      </a:lnTo>
                      <a:cubicBezTo>
                        <a:pt x="16755" y="20689"/>
                        <a:pt x="16747" y="20695"/>
                        <a:pt x="16740" y="20698"/>
                      </a:cubicBezTo>
                      <a:lnTo>
                        <a:pt x="16733" y="20702"/>
                      </a:lnTo>
                      <a:cubicBezTo>
                        <a:pt x="16723" y="20705"/>
                        <a:pt x="16714" y="20711"/>
                        <a:pt x="16705" y="20712"/>
                      </a:cubicBezTo>
                      <a:lnTo>
                        <a:pt x="16699" y="20715"/>
                      </a:lnTo>
                      <a:cubicBezTo>
                        <a:pt x="16692" y="20717"/>
                        <a:pt x="16685" y="20720"/>
                        <a:pt x="16676" y="20723"/>
                      </a:cubicBezTo>
                      <a:lnTo>
                        <a:pt x="16670" y="20724"/>
                      </a:lnTo>
                      <a:cubicBezTo>
                        <a:pt x="16662" y="20726"/>
                        <a:pt x="16654" y="20727"/>
                        <a:pt x="16647" y="20730"/>
                      </a:cubicBezTo>
                      <a:lnTo>
                        <a:pt x="16641" y="20730"/>
                      </a:lnTo>
                      <a:cubicBezTo>
                        <a:pt x="16634" y="20731"/>
                        <a:pt x="16628" y="20731"/>
                        <a:pt x="16621" y="20733"/>
                      </a:cubicBezTo>
                      <a:lnTo>
                        <a:pt x="16616" y="20733"/>
                      </a:lnTo>
                      <a:cubicBezTo>
                        <a:pt x="16609" y="20733"/>
                        <a:pt x="16602" y="20734"/>
                        <a:pt x="16594" y="20734"/>
                      </a:cubicBezTo>
                      <a:cubicBezTo>
                        <a:pt x="16584" y="20734"/>
                        <a:pt x="16577" y="20734"/>
                        <a:pt x="16567" y="20733"/>
                      </a:cubicBezTo>
                      <a:lnTo>
                        <a:pt x="16559" y="20731"/>
                      </a:lnTo>
                      <a:cubicBezTo>
                        <a:pt x="16554" y="20731"/>
                        <a:pt x="16546" y="20730"/>
                        <a:pt x="16539" y="20727"/>
                      </a:cubicBezTo>
                      <a:lnTo>
                        <a:pt x="16538" y="20733"/>
                      </a:lnTo>
                      <a:cubicBezTo>
                        <a:pt x="16530" y="20731"/>
                        <a:pt x="16523" y="20730"/>
                        <a:pt x="16516" y="20726"/>
                      </a:cubicBezTo>
                      <a:lnTo>
                        <a:pt x="16513" y="20724"/>
                      </a:lnTo>
                      <a:cubicBezTo>
                        <a:pt x="16506" y="20721"/>
                        <a:pt x="16498" y="20718"/>
                        <a:pt x="16491" y="20715"/>
                      </a:cubicBezTo>
                      <a:lnTo>
                        <a:pt x="16484" y="20711"/>
                      </a:lnTo>
                      <a:cubicBezTo>
                        <a:pt x="16478" y="20708"/>
                        <a:pt x="16472" y="20707"/>
                        <a:pt x="16466" y="20702"/>
                      </a:cubicBezTo>
                      <a:lnTo>
                        <a:pt x="16459" y="20699"/>
                      </a:lnTo>
                      <a:cubicBezTo>
                        <a:pt x="16455" y="20695"/>
                        <a:pt x="16447" y="20692"/>
                        <a:pt x="16441" y="20686"/>
                      </a:cubicBezTo>
                      <a:lnTo>
                        <a:pt x="16437" y="20682"/>
                      </a:lnTo>
                      <a:lnTo>
                        <a:pt x="16415" y="20666"/>
                      </a:lnTo>
                      <a:lnTo>
                        <a:pt x="16411" y="20660"/>
                      </a:lnTo>
                      <a:cubicBezTo>
                        <a:pt x="16405" y="20657"/>
                        <a:pt x="16399" y="20651"/>
                        <a:pt x="16393" y="20645"/>
                      </a:cubicBezTo>
                      <a:lnTo>
                        <a:pt x="16386" y="20641"/>
                      </a:lnTo>
                      <a:cubicBezTo>
                        <a:pt x="16382" y="20635"/>
                        <a:pt x="16376" y="20631"/>
                        <a:pt x="16370" y="20626"/>
                      </a:cubicBezTo>
                      <a:lnTo>
                        <a:pt x="16364" y="20621"/>
                      </a:lnTo>
                      <a:cubicBezTo>
                        <a:pt x="16357" y="20613"/>
                        <a:pt x="16350" y="20608"/>
                        <a:pt x="16342" y="20600"/>
                      </a:cubicBezTo>
                      <a:lnTo>
                        <a:pt x="16291" y="20554"/>
                      </a:lnTo>
                      <a:cubicBezTo>
                        <a:pt x="16284" y="20546"/>
                        <a:pt x="16277" y="20539"/>
                        <a:pt x="16268" y="20532"/>
                      </a:cubicBezTo>
                      <a:lnTo>
                        <a:pt x="16267" y="20529"/>
                      </a:lnTo>
                      <a:cubicBezTo>
                        <a:pt x="16259" y="20524"/>
                        <a:pt x="16253" y="20519"/>
                        <a:pt x="16246" y="20513"/>
                      </a:cubicBezTo>
                      <a:lnTo>
                        <a:pt x="16239" y="20507"/>
                      </a:lnTo>
                      <a:cubicBezTo>
                        <a:pt x="16243" y="20503"/>
                        <a:pt x="16246" y="20495"/>
                        <a:pt x="16251" y="20488"/>
                      </a:cubicBezTo>
                      <a:cubicBezTo>
                        <a:pt x="16265" y="20457"/>
                        <a:pt x="16275" y="20425"/>
                        <a:pt x="16281" y="20387"/>
                      </a:cubicBezTo>
                      <a:lnTo>
                        <a:pt x="16281" y="20385"/>
                      </a:lnTo>
                      <a:cubicBezTo>
                        <a:pt x="16283" y="20379"/>
                        <a:pt x="16283" y="20370"/>
                        <a:pt x="16284" y="20361"/>
                      </a:cubicBezTo>
                      <a:lnTo>
                        <a:pt x="16284" y="20354"/>
                      </a:lnTo>
                      <a:lnTo>
                        <a:pt x="16284" y="20351"/>
                      </a:lnTo>
                      <a:cubicBezTo>
                        <a:pt x="16284" y="20345"/>
                        <a:pt x="16285" y="20339"/>
                        <a:pt x="16285" y="20335"/>
                      </a:cubicBezTo>
                      <a:lnTo>
                        <a:pt x="16285" y="20309"/>
                      </a:lnTo>
                      <a:lnTo>
                        <a:pt x="16285" y="20307"/>
                      </a:lnTo>
                      <a:cubicBezTo>
                        <a:pt x="16285" y="20293"/>
                        <a:pt x="16285" y="20278"/>
                        <a:pt x="16284" y="20262"/>
                      </a:cubicBezTo>
                      <a:cubicBezTo>
                        <a:pt x="16284" y="20258"/>
                        <a:pt x="16283" y="20252"/>
                        <a:pt x="16283" y="20249"/>
                      </a:cubicBezTo>
                      <a:lnTo>
                        <a:pt x="16281" y="20237"/>
                      </a:lnTo>
                      <a:cubicBezTo>
                        <a:pt x="16281" y="20230"/>
                        <a:pt x="16280" y="20223"/>
                        <a:pt x="16280" y="20216"/>
                      </a:cubicBezTo>
                      <a:cubicBezTo>
                        <a:pt x="16277" y="20208"/>
                        <a:pt x="16277" y="20204"/>
                        <a:pt x="16275" y="20197"/>
                      </a:cubicBezTo>
                      <a:lnTo>
                        <a:pt x="16274" y="20185"/>
                      </a:lnTo>
                      <a:cubicBezTo>
                        <a:pt x="16274" y="20179"/>
                        <a:pt x="16272" y="20176"/>
                        <a:pt x="16269" y="20170"/>
                      </a:cubicBezTo>
                      <a:cubicBezTo>
                        <a:pt x="16268" y="20162"/>
                        <a:pt x="16267" y="20151"/>
                        <a:pt x="16262" y="20141"/>
                      </a:cubicBezTo>
                      <a:lnTo>
                        <a:pt x="16261" y="20137"/>
                      </a:lnTo>
                      <a:cubicBezTo>
                        <a:pt x="16259" y="20134"/>
                        <a:pt x="16259" y="20130"/>
                        <a:pt x="16258" y="20127"/>
                      </a:cubicBezTo>
                      <a:cubicBezTo>
                        <a:pt x="16253" y="20115"/>
                        <a:pt x="16251" y="20106"/>
                        <a:pt x="16246" y="20096"/>
                      </a:cubicBezTo>
                      <a:lnTo>
                        <a:pt x="16245" y="20092"/>
                      </a:lnTo>
                      <a:cubicBezTo>
                        <a:pt x="16243" y="20089"/>
                        <a:pt x="16243" y="20086"/>
                        <a:pt x="16240" y="20083"/>
                      </a:cubicBezTo>
                      <a:cubicBezTo>
                        <a:pt x="16237" y="20071"/>
                        <a:pt x="16232" y="20062"/>
                        <a:pt x="16226" y="20049"/>
                      </a:cubicBezTo>
                      <a:lnTo>
                        <a:pt x="16221" y="20039"/>
                      </a:lnTo>
                      <a:cubicBezTo>
                        <a:pt x="16216" y="20030"/>
                        <a:pt x="16211" y="20020"/>
                        <a:pt x="16207" y="20011"/>
                      </a:cubicBezTo>
                      <a:lnTo>
                        <a:pt x="16201" y="20003"/>
                      </a:lnTo>
                      <a:cubicBezTo>
                        <a:pt x="16207" y="19998"/>
                        <a:pt x="16211" y="19994"/>
                        <a:pt x="16217" y="19988"/>
                      </a:cubicBezTo>
                      <a:lnTo>
                        <a:pt x="16221" y="19990"/>
                      </a:lnTo>
                      <a:lnTo>
                        <a:pt x="16224" y="19991"/>
                      </a:lnTo>
                      <a:cubicBezTo>
                        <a:pt x="16233" y="19995"/>
                        <a:pt x="16240" y="19998"/>
                        <a:pt x="16251" y="20001"/>
                      </a:cubicBezTo>
                      <a:lnTo>
                        <a:pt x="16255" y="20003"/>
                      </a:lnTo>
                      <a:cubicBezTo>
                        <a:pt x="16258" y="20003"/>
                        <a:pt x="16259" y="20003"/>
                        <a:pt x="16262" y="20004"/>
                      </a:cubicBezTo>
                      <a:lnTo>
                        <a:pt x="16265" y="20004"/>
                      </a:lnTo>
                      <a:cubicBezTo>
                        <a:pt x="16274" y="20007"/>
                        <a:pt x="16281" y="20009"/>
                        <a:pt x="16290" y="20010"/>
                      </a:cubicBezTo>
                      <a:cubicBezTo>
                        <a:pt x="16294" y="20010"/>
                        <a:pt x="16297" y="20010"/>
                        <a:pt x="16302" y="20011"/>
                      </a:cubicBezTo>
                      <a:lnTo>
                        <a:pt x="16309" y="20011"/>
                      </a:lnTo>
                      <a:cubicBezTo>
                        <a:pt x="16316" y="20011"/>
                        <a:pt x="16323" y="20014"/>
                        <a:pt x="16331" y="20014"/>
                      </a:cubicBezTo>
                      <a:lnTo>
                        <a:pt x="16371" y="20014"/>
                      </a:lnTo>
                      <a:cubicBezTo>
                        <a:pt x="16377" y="20014"/>
                        <a:pt x="16383" y="20011"/>
                        <a:pt x="16389" y="20011"/>
                      </a:cubicBezTo>
                      <a:lnTo>
                        <a:pt x="16398" y="20010"/>
                      </a:lnTo>
                      <a:cubicBezTo>
                        <a:pt x="16404" y="20010"/>
                        <a:pt x="16406" y="20009"/>
                        <a:pt x="16412" y="20009"/>
                      </a:cubicBezTo>
                      <a:cubicBezTo>
                        <a:pt x="16420" y="20006"/>
                        <a:pt x="16427" y="20004"/>
                        <a:pt x="16433" y="20003"/>
                      </a:cubicBezTo>
                      <a:lnTo>
                        <a:pt x="16440" y="20001"/>
                      </a:lnTo>
                      <a:cubicBezTo>
                        <a:pt x="16443" y="20001"/>
                        <a:pt x="16447" y="19998"/>
                        <a:pt x="16450" y="19997"/>
                      </a:cubicBezTo>
                      <a:cubicBezTo>
                        <a:pt x="16459" y="19994"/>
                        <a:pt x="16469" y="19990"/>
                        <a:pt x="16479" y="19987"/>
                      </a:cubicBezTo>
                      <a:cubicBezTo>
                        <a:pt x="16484" y="19984"/>
                        <a:pt x="16485" y="19984"/>
                        <a:pt x="16488" y="19982"/>
                      </a:cubicBezTo>
                      <a:cubicBezTo>
                        <a:pt x="16494" y="19981"/>
                        <a:pt x="16498" y="19979"/>
                        <a:pt x="16503" y="19975"/>
                      </a:cubicBezTo>
                      <a:cubicBezTo>
                        <a:pt x="16507" y="19974"/>
                        <a:pt x="16513" y="19972"/>
                        <a:pt x="16516" y="19968"/>
                      </a:cubicBezTo>
                      <a:lnTo>
                        <a:pt x="16517" y="19968"/>
                      </a:lnTo>
                      <a:lnTo>
                        <a:pt x="16523" y="19966"/>
                      </a:lnTo>
                      <a:lnTo>
                        <a:pt x="16525" y="19965"/>
                      </a:lnTo>
                      <a:cubicBezTo>
                        <a:pt x="16535" y="19959"/>
                        <a:pt x="16545" y="19953"/>
                        <a:pt x="16557" y="19946"/>
                      </a:cubicBezTo>
                      <a:lnTo>
                        <a:pt x="16558" y="19944"/>
                      </a:lnTo>
                      <a:lnTo>
                        <a:pt x="16559" y="19943"/>
                      </a:lnTo>
                      <a:lnTo>
                        <a:pt x="16562" y="19940"/>
                      </a:lnTo>
                      <a:cubicBezTo>
                        <a:pt x="16568" y="19937"/>
                        <a:pt x="16574" y="19931"/>
                        <a:pt x="16580" y="19928"/>
                      </a:cubicBezTo>
                      <a:lnTo>
                        <a:pt x="16586" y="19923"/>
                      </a:lnTo>
                      <a:cubicBezTo>
                        <a:pt x="16593" y="19915"/>
                        <a:pt x="16600" y="19909"/>
                        <a:pt x="16608" y="19902"/>
                      </a:cubicBezTo>
                      <a:lnTo>
                        <a:pt x="16610" y="19899"/>
                      </a:lnTo>
                      <a:cubicBezTo>
                        <a:pt x="16616" y="19893"/>
                        <a:pt x="16621" y="19886"/>
                        <a:pt x="16628" y="19880"/>
                      </a:cubicBezTo>
                      <a:cubicBezTo>
                        <a:pt x="16631" y="19879"/>
                        <a:pt x="16632" y="19874"/>
                        <a:pt x="16634" y="19873"/>
                      </a:cubicBezTo>
                      <a:cubicBezTo>
                        <a:pt x="16638" y="19867"/>
                        <a:pt x="16644" y="19863"/>
                        <a:pt x="16647" y="19858"/>
                      </a:cubicBezTo>
                      <a:lnTo>
                        <a:pt x="16648" y="19857"/>
                      </a:lnTo>
                      <a:cubicBezTo>
                        <a:pt x="16694" y="19943"/>
                        <a:pt x="16758" y="20020"/>
                        <a:pt x="16831" y="20083"/>
                      </a:cubicBezTo>
                      <a:lnTo>
                        <a:pt x="16832" y="20084"/>
                      </a:lnTo>
                      <a:cubicBezTo>
                        <a:pt x="16868" y="20115"/>
                        <a:pt x="16908" y="20141"/>
                        <a:pt x="16947" y="20163"/>
                      </a:cubicBezTo>
                      <a:lnTo>
                        <a:pt x="16952" y="20165"/>
                      </a:lnTo>
                      <a:lnTo>
                        <a:pt x="16953" y="20165"/>
                      </a:lnTo>
                      <a:cubicBezTo>
                        <a:pt x="16976" y="20176"/>
                        <a:pt x="17003" y="20181"/>
                        <a:pt x="17027" y="20181"/>
                      </a:cubicBezTo>
                      <a:cubicBezTo>
                        <a:pt x="17051" y="20181"/>
                        <a:pt x="17077" y="20176"/>
                        <a:pt x="17100" y="20166"/>
                      </a:cubicBezTo>
                      <a:cubicBezTo>
                        <a:pt x="17151" y="20144"/>
                        <a:pt x="17193" y="20103"/>
                        <a:pt x="17215" y="20049"/>
                      </a:cubicBezTo>
                      <a:lnTo>
                        <a:pt x="17221" y="20039"/>
                      </a:lnTo>
                      <a:cubicBezTo>
                        <a:pt x="17243" y="19976"/>
                        <a:pt x="17236" y="19911"/>
                        <a:pt x="17199" y="19858"/>
                      </a:cubicBezTo>
                      <a:lnTo>
                        <a:pt x="17198" y="19857"/>
                      </a:lnTo>
                      <a:cubicBezTo>
                        <a:pt x="17161" y="19809"/>
                        <a:pt x="17119" y="19770"/>
                        <a:pt x="17077" y="19729"/>
                      </a:cubicBezTo>
                      <a:cubicBezTo>
                        <a:pt x="17013" y="19669"/>
                        <a:pt x="16953" y="19611"/>
                        <a:pt x="16922" y="19535"/>
                      </a:cubicBezTo>
                      <a:cubicBezTo>
                        <a:pt x="16922" y="19532"/>
                        <a:pt x="16921" y="19531"/>
                        <a:pt x="16918" y="19528"/>
                      </a:cubicBezTo>
                      <a:cubicBezTo>
                        <a:pt x="16899" y="19488"/>
                        <a:pt x="16886" y="19429"/>
                        <a:pt x="16873" y="19370"/>
                      </a:cubicBezTo>
                      <a:cubicBezTo>
                        <a:pt x="16852" y="19274"/>
                        <a:pt x="16833" y="19173"/>
                        <a:pt x="16769" y="19120"/>
                      </a:cubicBezTo>
                      <a:cubicBezTo>
                        <a:pt x="16738" y="19093"/>
                        <a:pt x="16702" y="19079"/>
                        <a:pt x="16659" y="19079"/>
                      </a:cubicBezTo>
                      <a:cubicBezTo>
                        <a:pt x="16640" y="19079"/>
                        <a:pt x="16619" y="19082"/>
                        <a:pt x="16597" y="19087"/>
                      </a:cubicBezTo>
                      <a:cubicBezTo>
                        <a:pt x="16594" y="19090"/>
                        <a:pt x="16590" y="19090"/>
                        <a:pt x="16587" y="19092"/>
                      </a:cubicBezTo>
                      <a:cubicBezTo>
                        <a:pt x="16472" y="19150"/>
                        <a:pt x="16441" y="19268"/>
                        <a:pt x="16415" y="19372"/>
                      </a:cubicBezTo>
                      <a:cubicBezTo>
                        <a:pt x="16405" y="19414"/>
                        <a:pt x="16393" y="19456"/>
                        <a:pt x="16379" y="19493"/>
                      </a:cubicBezTo>
                      <a:cubicBezTo>
                        <a:pt x="16339" y="19246"/>
                        <a:pt x="16361" y="18883"/>
                        <a:pt x="16500" y="18697"/>
                      </a:cubicBezTo>
                      <a:cubicBezTo>
                        <a:pt x="16559" y="18614"/>
                        <a:pt x="16637" y="18574"/>
                        <a:pt x="16729" y="18570"/>
                      </a:cubicBezTo>
                      <a:close/>
                      <a:moveTo>
                        <a:pt x="38778" y="17570"/>
                      </a:moveTo>
                      <a:cubicBezTo>
                        <a:pt x="38966" y="17570"/>
                        <a:pt x="39168" y="17802"/>
                        <a:pt x="39229" y="18095"/>
                      </a:cubicBezTo>
                      <a:cubicBezTo>
                        <a:pt x="39288" y="18340"/>
                        <a:pt x="39302" y="18591"/>
                        <a:pt x="39272" y="18821"/>
                      </a:cubicBezTo>
                      <a:cubicBezTo>
                        <a:pt x="39266" y="18841"/>
                        <a:pt x="39263" y="18863"/>
                        <a:pt x="39259" y="18885"/>
                      </a:cubicBezTo>
                      <a:cubicBezTo>
                        <a:pt x="39251" y="18923"/>
                        <a:pt x="39244" y="18962"/>
                        <a:pt x="39229" y="18991"/>
                      </a:cubicBezTo>
                      <a:cubicBezTo>
                        <a:pt x="39168" y="18924"/>
                        <a:pt x="39107" y="18776"/>
                        <a:pt x="39055" y="18644"/>
                      </a:cubicBezTo>
                      <a:cubicBezTo>
                        <a:pt x="38969" y="18430"/>
                        <a:pt x="38888" y="18231"/>
                        <a:pt x="38756" y="18177"/>
                      </a:cubicBezTo>
                      <a:cubicBezTo>
                        <a:pt x="38734" y="18168"/>
                        <a:pt x="38712" y="18164"/>
                        <a:pt x="38689" y="18164"/>
                      </a:cubicBezTo>
                      <a:cubicBezTo>
                        <a:pt x="38660" y="18164"/>
                        <a:pt x="38631" y="18171"/>
                        <a:pt x="38601" y="18184"/>
                      </a:cubicBezTo>
                      <a:cubicBezTo>
                        <a:pt x="38527" y="18220"/>
                        <a:pt x="38477" y="18303"/>
                        <a:pt x="38483" y="18385"/>
                      </a:cubicBezTo>
                      <a:lnTo>
                        <a:pt x="38483" y="18386"/>
                      </a:lnTo>
                      <a:lnTo>
                        <a:pt x="38483" y="18389"/>
                      </a:lnTo>
                      <a:cubicBezTo>
                        <a:pt x="38483" y="18391"/>
                        <a:pt x="38483" y="18394"/>
                        <a:pt x="38485" y="18395"/>
                      </a:cubicBezTo>
                      <a:lnTo>
                        <a:pt x="38485" y="18400"/>
                      </a:lnTo>
                      <a:cubicBezTo>
                        <a:pt x="38524" y="18547"/>
                        <a:pt x="38582" y="18736"/>
                        <a:pt x="38667" y="18911"/>
                      </a:cubicBezTo>
                      <a:cubicBezTo>
                        <a:pt x="38665" y="18939"/>
                        <a:pt x="38661" y="18968"/>
                        <a:pt x="38660" y="18996"/>
                      </a:cubicBezTo>
                      <a:cubicBezTo>
                        <a:pt x="38652" y="19076"/>
                        <a:pt x="38645" y="19184"/>
                        <a:pt x="38631" y="19208"/>
                      </a:cubicBezTo>
                      <a:lnTo>
                        <a:pt x="38629" y="19213"/>
                      </a:lnTo>
                      <a:cubicBezTo>
                        <a:pt x="38626" y="19216"/>
                        <a:pt x="38623" y="19222"/>
                        <a:pt x="38623" y="19227"/>
                      </a:cubicBezTo>
                      <a:cubicBezTo>
                        <a:pt x="38617" y="19249"/>
                        <a:pt x="38610" y="19270"/>
                        <a:pt x="38603" y="19296"/>
                      </a:cubicBezTo>
                      <a:cubicBezTo>
                        <a:pt x="38561" y="19431"/>
                        <a:pt x="38492" y="19654"/>
                        <a:pt x="38700" y="19742"/>
                      </a:cubicBezTo>
                      <a:lnTo>
                        <a:pt x="38705" y="19745"/>
                      </a:lnTo>
                      <a:cubicBezTo>
                        <a:pt x="38730" y="19753"/>
                        <a:pt x="38754" y="19757"/>
                        <a:pt x="38778" y="19757"/>
                      </a:cubicBezTo>
                      <a:cubicBezTo>
                        <a:pt x="38844" y="19757"/>
                        <a:pt x="38905" y="19726"/>
                        <a:pt x="38954" y="19668"/>
                      </a:cubicBezTo>
                      <a:lnTo>
                        <a:pt x="38958" y="19662"/>
                      </a:lnTo>
                      <a:cubicBezTo>
                        <a:pt x="39011" y="19595"/>
                        <a:pt x="39050" y="19493"/>
                        <a:pt x="39071" y="19369"/>
                      </a:cubicBezTo>
                      <a:cubicBezTo>
                        <a:pt x="39141" y="19399"/>
                        <a:pt x="39211" y="19414"/>
                        <a:pt x="39286" y="19414"/>
                      </a:cubicBezTo>
                      <a:cubicBezTo>
                        <a:pt x="39289" y="19414"/>
                        <a:pt x="39295" y="19414"/>
                        <a:pt x="39298" y="19412"/>
                      </a:cubicBezTo>
                      <a:cubicBezTo>
                        <a:pt x="39310" y="19411"/>
                        <a:pt x="39320" y="19407"/>
                        <a:pt x="39330" y="19404"/>
                      </a:cubicBezTo>
                      <a:cubicBezTo>
                        <a:pt x="39359" y="19429"/>
                        <a:pt x="39391" y="19452"/>
                        <a:pt x="39429" y="19474"/>
                      </a:cubicBezTo>
                      <a:cubicBezTo>
                        <a:pt x="39420" y="19494"/>
                        <a:pt x="39413" y="19514"/>
                        <a:pt x="39406" y="19536"/>
                      </a:cubicBezTo>
                      <a:cubicBezTo>
                        <a:pt x="39404" y="19542"/>
                        <a:pt x="39403" y="19547"/>
                        <a:pt x="39403" y="19552"/>
                      </a:cubicBezTo>
                      <a:cubicBezTo>
                        <a:pt x="39391" y="19596"/>
                        <a:pt x="39384" y="19644"/>
                        <a:pt x="39384" y="19691"/>
                      </a:cubicBezTo>
                      <a:cubicBezTo>
                        <a:pt x="39384" y="19835"/>
                        <a:pt x="39434" y="19984"/>
                        <a:pt x="39520" y="20096"/>
                      </a:cubicBezTo>
                      <a:cubicBezTo>
                        <a:pt x="39466" y="20293"/>
                        <a:pt x="39498" y="20514"/>
                        <a:pt x="39603" y="20708"/>
                      </a:cubicBezTo>
                      <a:cubicBezTo>
                        <a:pt x="39595" y="20711"/>
                        <a:pt x="39587" y="20712"/>
                        <a:pt x="39578" y="20717"/>
                      </a:cubicBezTo>
                      <a:cubicBezTo>
                        <a:pt x="39469" y="20756"/>
                        <a:pt x="39369" y="20775"/>
                        <a:pt x="39272" y="20775"/>
                      </a:cubicBezTo>
                      <a:cubicBezTo>
                        <a:pt x="39265" y="20775"/>
                        <a:pt x="39258" y="20775"/>
                        <a:pt x="39251" y="20775"/>
                      </a:cubicBezTo>
                      <a:lnTo>
                        <a:pt x="39246" y="20775"/>
                      </a:lnTo>
                      <a:cubicBezTo>
                        <a:pt x="38967" y="20759"/>
                        <a:pt x="38700" y="20599"/>
                        <a:pt x="38495" y="20325"/>
                      </a:cubicBezTo>
                      <a:lnTo>
                        <a:pt x="38479" y="20303"/>
                      </a:lnTo>
                      <a:cubicBezTo>
                        <a:pt x="38434" y="20242"/>
                        <a:pt x="38391" y="20173"/>
                        <a:pt x="38355" y="20105"/>
                      </a:cubicBezTo>
                      <a:cubicBezTo>
                        <a:pt x="38354" y="20102"/>
                        <a:pt x="38354" y="20099"/>
                        <a:pt x="38351" y="20096"/>
                      </a:cubicBezTo>
                      <a:cubicBezTo>
                        <a:pt x="38342" y="20077"/>
                        <a:pt x="38333" y="20060"/>
                        <a:pt x="38326" y="20044"/>
                      </a:cubicBezTo>
                      <a:cubicBezTo>
                        <a:pt x="38294" y="19928"/>
                        <a:pt x="38259" y="19857"/>
                        <a:pt x="38209" y="19777"/>
                      </a:cubicBezTo>
                      <a:cubicBezTo>
                        <a:pt x="38218" y="19719"/>
                        <a:pt x="38214" y="19654"/>
                        <a:pt x="38208" y="19596"/>
                      </a:cubicBezTo>
                      <a:cubicBezTo>
                        <a:pt x="38205" y="19566"/>
                        <a:pt x="38202" y="19535"/>
                        <a:pt x="38203" y="19513"/>
                      </a:cubicBezTo>
                      <a:lnTo>
                        <a:pt x="38203" y="19507"/>
                      </a:lnTo>
                      <a:cubicBezTo>
                        <a:pt x="38174" y="18997"/>
                        <a:pt x="38180" y="18343"/>
                        <a:pt x="38479" y="17811"/>
                      </a:cubicBezTo>
                      <a:cubicBezTo>
                        <a:pt x="38565" y="17656"/>
                        <a:pt x="38667" y="17575"/>
                        <a:pt x="38776" y="17570"/>
                      </a:cubicBezTo>
                      <a:cubicBezTo>
                        <a:pt x="38777" y="17570"/>
                        <a:pt x="38777" y="17570"/>
                        <a:pt x="38778" y="17570"/>
                      </a:cubicBezTo>
                      <a:close/>
                      <a:moveTo>
                        <a:pt x="21467" y="7673"/>
                      </a:moveTo>
                      <a:cubicBezTo>
                        <a:pt x="21502" y="7962"/>
                        <a:pt x="21554" y="8271"/>
                        <a:pt x="21620" y="8574"/>
                      </a:cubicBezTo>
                      <a:cubicBezTo>
                        <a:pt x="21761" y="9224"/>
                        <a:pt x="22179" y="10821"/>
                        <a:pt x="23030" y="11615"/>
                      </a:cubicBezTo>
                      <a:cubicBezTo>
                        <a:pt x="23151" y="11724"/>
                        <a:pt x="23310" y="11780"/>
                        <a:pt x="23466" y="11780"/>
                      </a:cubicBezTo>
                      <a:cubicBezTo>
                        <a:pt x="23583" y="11780"/>
                        <a:pt x="23698" y="11749"/>
                        <a:pt x="23794" y="11685"/>
                      </a:cubicBezTo>
                      <a:lnTo>
                        <a:pt x="23796" y="11682"/>
                      </a:lnTo>
                      <a:cubicBezTo>
                        <a:pt x="23852" y="11645"/>
                        <a:pt x="23900" y="11598"/>
                        <a:pt x="23940" y="11541"/>
                      </a:cubicBezTo>
                      <a:cubicBezTo>
                        <a:pt x="24147" y="11231"/>
                        <a:pt x="24188" y="10872"/>
                        <a:pt x="24189" y="10537"/>
                      </a:cubicBezTo>
                      <a:cubicBezTo>
                        <a:pt x="24495" y="11025"/>
                        <a:pt x="24868" y="11357"/>
                        <a:pt x="25282" y="11500"/>
                      </a:cubicBezTo>
                      <a:lnTo>
                        <a:pt x="25285" y="11503"/>
                      </a:lnTo>
                      <a:cubicBezTo>
                        <a:pt x="25379" y="11529"/>
                        <a:pt x="25471" y="11542"/>
                        <a:pt x="25561" y="11542"/>
                      </a:cubicBezTo>
                      <a:cubicBezTo>
                        <a:pt x="25747" y="11542"/>
                        <a:pt x="25923" y="11486"/>
                        <a:pt x="26089" y="11373"/>
                      </a:cubicBezTo>
                      <a:cubicBezTo>
                        <a:pt x="26275" y="11245"/>
                        <a:pt x="26441" y="11051"/>
                        <a:pt x="26572" y="10802"/>
                      </a:cubicBezTo>
                      <a:cubicBezTo>
                        <a:pt x="26906" y="11161"/>
                        <a:pt x="27257" y="11369"/>
                        <a:pt x="27643" y="11443"/>
                      </a:cubicBezTo>
                      <a:cubicBezTo>
                        <a:pt x="27730" y="11461"/>
                        <a:pt x="27815" y="11470"/>
                        <a:pt x="27897" y="11470"/>
                      </a:cubicBezTo>
                      <a:cubicBezTo>
                        <a:pt x="28007" y="11470"/>
                        <a:pt x="28111" y="11454"/>
                        <a:pt x="28210" y="11422"/>
                      </a:cubicBezTo>
                      <a:lnTo>
                        <a:pt x="28211" y="11422"/>
                      </a:lnTo>
                      <a:cubicBezTo>
                        <a:pt x="28752" y="11244"/>
                        <a:pt x="29019" y="10610"/>
                        <a:pt x="29013" y="9999"/>
                      </a:cubicBezTo>
                      <a:lnTo>
                        <a:pt x="29013" y="9999"/>
                      </a:lnTo>
                      <a:cubicBezTo>
                        <a:pt x="29414" y="10805"/>
                        <a:pt x="29940" y="11371"/>
                        <a:pt x="30580" y="11684"/>
                      </a:cubicBezTo>
                      <a:cubicBezTo>
                        <a:pt x="30695" y="11749"/>
                        <a:pt x="30816" y="11782"/>
                        <a:pt x="30937" y="11782"/>
                      </a:cubicBezTo>
                      <a:cubicBezTo>
                        <a:pt x="31023" y="11782"/>
                        <a:pt x="31109" y="11765"/>
                        <a:pt x="31192" y="11731"/>
                      </a:cubicBezTo>
                      <a:cubicBezTo>
                        <a:pt x="31396" y="11640"/>
                        <a:pt x="31558" y="11457"/>
                        <a:pt x="31639" y="11228"/>
                      </a:cubicBezTo>
                      <a:cubicBezTo>
                        <a:pt x="31993" y="11975"/>
                        <a:pt x="32643" y="12539"/>
                        <a:pt x="33621" y="12940"/>
                      </a:cubicBezTo>
                      <a:cubicBezTo>
                        <a:pt x="33167" y="13458"/>
                        <a:pt x="32665" y="14040"/>
                        <a:pt x="32444" y="14752"/>
                      </a:cubicBezTo>
                      <a:cubicBezTo>
                        <a:pt x="32329" y="15034"/>
                        <a:pt x="32257" y="15357"/>
                        <a:pt x="32247" y="15633"/>
                      </a:cubicBezTo>
                      <a:cubicBezTo>
                        <a:pt x="32234" y="15969"/>
                        <a:pt x="32308" y="16230"/>
                        <a:pt x="32460" y="16388"/>
                      </a:cubicBezTo>
                      <a:cubicBezTo>
                        <a:pt x="32574" y="16509"/>
                        <a:pt x="32728" y="16569"/>
                        <a:pt x="32919" y="16569"/>
                      </a:cubicBezTo>
                      <a:cubicBezTo>
                        <a:pt x="33025" y="16569"/>
                        <a:pt x="33142" y="16551"/>
                        <a:pt x="33270" y="16514"/>
                      </a:cubicBezTo>
                      <a:lnTo>
                        <a:pt x="33270" y="16514"/>
                      </a:lnTo>
                      <a:cubicBezTo>
                        <a:pt x="33206" y="16718"/>
                        <a:pt x="33226" y="16931"/>
                        <a:pt x="33328" y="17094"/>
                      </a:cubicBezTo>
                      <a:cubicBezTo>
                        <a:pt x="33433" y="17259"/>
                        <a:pt x="33609" y="17349"/>
                        <a:pt x="33827" y="17349"/>
                      </a:cubicBezTo>
                      <a:cubicBezTo>
                        <a:pt x="33830" y="17349"/>
                        <a:pt x="33834" y="17349"/>
                        <a:pt x="33837" y="17349"/>
                      </a:cubicBezTo>
                      <a:lnTo>
                        <a:pt x="33840" y="17349"/>
                      </a:lnTo>
                      <a:cubicBezTo>
                        <a:pt x="34327" y="17312"/>
                        <a:pt x="34735" y="17025"/>
                        <a:pt x="35125" y="16448"/>
                      </a:cubicBezTo>
                      <a:cubicBezTo>
                        <a:pt x="35128" y="16448"/>
                        <a:pt x="35131" y="16448"/>
                        <a:pt x="35134" y="16448"/>
                      </a:cubicBezTo>
                      <a:cubicBezTo>
                        <a:pt x="35176" y="16448"/>
                        <a:pt x="35220" y="16438"/>
                        <a:pt x="35260" y="16419"/>
                      </a:cubicBezTo>
                      <a:cubicBezTo>
                        <a:pt x="35542" y="16305"/>
                        <a:pt x="35806" y="16249"/>
                        <a:pt x="36040" y="16249"/>
                      </a:cubicBezTo>
                      <a:cubicBezTo>
                        <a:pt x="36454" y="16249"/>
                        <a:pt x="36776" y="16423"/>
                        <a:pt x="36956" y="16761"/>
                      </a:cubicBezTo>
                      <a:cubicBezTo>
                        <a:pt x="37115" y="17060"/>
                        <a:pt x="37137" y="17460"/>
                        <a:pt x="37016" y="17853"/>
                      </a:cubicBezTo>
                      <a:cubicBezTo>
                        <a:pt x="36885" y="18280"/>
                        <a:pt x="36597" y="18659"/>
                        <a:pt x="36205" y="18921"/>
                      </a:cubicBezTo>
                      <a:cubicBezTo>
                        <a:pt x="35920" y="19120"/>
                        <a:pt x="35601" y="19246"/>
                        <a:pt x="35257" y="19300"/>
                      </a:cubicBezTo>
                      <a:cubicBezTo>
                        <a:pt x="35141" y="19318"/>
                        <a:pt x="35022" y="19326"/>
                        <a:pt x="34901" y="19326"/>
                      </a:cubicBezTo>
                      <a:cubicBezTo>
                        <a:pt x="34601" y="19326"/>
                        <a:pt x="34288" y="19272"/>
                        <a:pt x="33981" y="19166"/>
                      </a:cubicBezTo>
                      <a:cubicBezTo>
                        <a:pt x="33951" y="19115"/>
                        <a:pt x="33900" y="19082"/>
                        <a:pt x="33830" y="19067"/>
                      </a:cubicBezTo>
                      <a:lnTo>
                        <a:pt x="33812" y="19067"/>
                      </a:lnTo>
                      <a:cubicBezTo>
                        <a:pt x="33806" y="19067"/>
                        <a:pt x="33802" y="19067"/>
                        <a:pt x="33795" y="19064"/>
                      </a:cubicBezTo>
                      <a:cubicBezTo>
                        <a:pt x="33794" y="19064"/>
                        <a:pt x="33793" y="19064"/>
                        <a:pt x="33791" y="19064"/>
                      </a:cubicBezTo>
                      <a:cubicBezTo>
                        <a:pt x="33673" y="19064"/>
                        <a:pt x="33578" y="19138"/>
                        <a:pt x="33493" y="19201"/>
                      </a:cubicBezTo>
                      <a:cubicBezTo>
                        <a:pt x="33484" y="19208"/>
                        <a:pt x="33474" y="19216"/>
                        <a:pt x="33464" y="19223"/>
                      </a:cubicBezTo>
                      <a:cubicBezTo>
                        <a:pt x="32017" y="20373"/>
                        <a:pt x="30444" y="21160"/>
                        <a:pt x="28789" y="21564"/>
                      </a:cubicBezTo>
                      <a:cubicBezTo>
                        <a:pt x="28786" y="21564"/>
                        <a:pt x="28783" y="21567"/>
                        <a:pt x="28780" y="21568"/>
                      </a:cubicBezTo>
                      <a:cubicBezTo>
                        <a:pt x="28736" y="21585"/>
                        <a:pt x="28558" y="21625"/>
                        <a:pt x="28350" y="21669"/>
                      </a:cubicBezTo>
                      <a:lnTo>
                        <a:pt x="28287" y="21680"/>
                      </a:lnTo>
                      <a:cubicBezTo>
                        <a:pt x="28286" y="21680"/>
                        <a:pt x="28283" y="21683"/>
                        <a:pt x="28280" y="21683"/>
                      </a:cubicBezTo>
                      <a:cubicBezTo>
                        <a:pt x="27897" y="21765"/>
                        <a:pt x="27467" y="21858"/>
                        <a:pt x="27207" y="21956"/>
                      </a:cubicBezTo>
                      <a:cubicBezTo>
                        <a:pt x="27034" y="22021"/>
                        <a:pt x="26958" y="22080"/>
                        <a:pt x="26952" y="22152"/>
                      </a:cubicBezTo>
                      <a:cubicBezTo>
                        <a:pt x="26949" y="22202"/>
                        <a:pt x="26980" y="22241"/>
                        <a:pt x="27041" y="22275"/>
                      </a:cubicBezTo>
                      <a:cubicBezTo>
                        <a:pt x="27060" y="22284"/>
                        <a:pt x="27082" y="22292"/>
                        <a:pt x="27105" y="22303"/>
                      </a:cubicBezTo>
                      <a:cubicBezTo>
                        <a:pt x="26989" y="22380"/>
                        <a:pt x="26865" y="22445"/>
                        <a:pt x="26735" y="22499"/>
                      </a:cubicBezTo>
                      <a:cubicBezTo>
                        <a:pt x="26526" y="22584"/>
                        <a:pt x="26313" y="22628"/>
                        <a:pt x="26115" y="22628"/>
                      </a:cubicBezTo>
                      <a:cubicBezTo>
                        <a:pt x="26085" y="22628"/>
                        <a:pt x="26054" y="22627"/>
                        <a:pt x="26024" y="22625"/>
                      </a:cubicBezTo>
                      <a:cubicBezTo>
                        <a:pt x="25887" y="22617"/>
                        <a:pt x="25751" y="22582"/>
                        <a:pt x="25626" y="22523"/>
                      </a:cubicBezTo>
                      <a:cubicBezTo>
                        <a:pt x="25543" y="22483"/>
                        <a:pt x="25466" y="22434"/>
                        <a:pt x="25393" y="22374"/>
                      </a:cubicBezTo>
                      <a:cubicBezTo>
                        <a:pt x="25421" y="22367"/>
                        <a:pt x="25444" y="22358"/>
                        <a:pt x="25467" y="22349"/>
                      </a:cubicBezTo>
                      <a:cubicBezTo>
                        <a:pt x="25473" y="22348"/>
                        <a:pt x="25479" y="22343"/>
                        <a:pt x="25485" y="22340"/>
                      </a:cubicBezTo>
                      <a:cubicBezTo>
                        <a:pt x="25514" y="22316"/>
                        <a:pt x="25536" y="22289"/>
                        <a:pt x="25550" y="22263"/>
                      </a:cubicBezTo>
                      <a:lnTo>
                        <a:pt x="25552" y="22262"/>
                      </a:lnTo>
                      <a:lnTo>
                        <a:pt x="25552" y="22260"/>
                      </a:lnTo>
                      <a:cubicBezTo>
                        <a:pt x="25574" y="22217"/>
                        <a:pt x="25572" y="22168"/>
                        <a:pt x="25550" y="22126"/>
                      </a:cubicBezTo>
                      <a:cubicBezTo>
                        <a:pt x="25501" y="22036"/>
                        <a:pt x="25364" y="21991"/>
                        <a:pt x="25282" y="21980"/>
                      </a:cubicBezTo>
                      <a:cubicBezTo>
                        <a:pt x="24945" y="21913"/>
                        <a:pt x="24604" y="21855"/>
                        <a:pt x="24275" y="21798"/>
                      </a:cubicBezTo>
                      <a:cubicBezTo>
                        <a:pt x="23430" y="21655"/>
                        <a:pt x="22630" y="21518"/>
                        <a:pt x="21822" y="21227"/>
                      </a:cubicBezTo>
                      <a:lnTo>
                        <a:pt x="21821" y="21227"/>
                      </a:lnTo>
                      <a:cubicBezTo>
                        <a:pt x="21280" y="21055"/>
                        <a:pt x="20748" y="20784"/>
                        <a:pt x="20283" y="20440"/>
                      </a:cubicBezTo>
                      <a:cubicBezTo>
                        <a:pt x="20279" y="20436"/>
                        <a:pt x="20276" y="20431"/>
                        <a:pt x="20270" y="20427"/>
                      </a:cubicBezTo>
                      <a:cubicBezTo>
                        <a:pt x="19601" y="19928"/>
                        <a:pt x="19103" y="19312"/>
                        <a:pt x="18829" y="18646"/>
                      </a:cubicBezTo>
                      <a:cubicBezTo>
                        <a:pt x="18521" y="17897"/>
                        <a:pt x="18511" y="17132"/>
                        <a:pt x="18797" y="16371"/>
                      </a:cubicBezTo>
                      <a:cubicBezTo>
                        <a:pt x="18920" y="16015"/>
                        <a:pt x="19123" y="15679"/>
                        <a:pt x="19397" y="15367"/>
                      </a:cubicBezTo>
                      <a:lnTo>
                        <a:pt x="19401" y="15362"/>
                      </a:lnTo>
                      <a:cubicBezTo>
                        <a:pt x="19425" y="15330"/>
                        <a:pt x="19455" y="15298"/>
                        <a:pt x="19487" y="15265"/>
                      </a:cubicBezTo>
                      <a:cubicBezTo>
                        <a:pt x="19585" y="15158"/>
                        <a:pt x="19696" y="15039"/>
                        <a:pt x="19680" y="14874"/>
                      </a:cubicBezTo>
                      <a:cubicBezTo>
                        <a:pt x="19680" y="14870"/>
                        <a:pt x="19678" y="14864"/>
                        <a:pt x="19677" y="14858"/>
                      </a:cubicBezTo>
                      <a:cubicBezTo>
                        <a:pt x="19671" y="14844"/>
                        <a:pt x="19665" y="14830"/>
                        <a:pt x="19658" y="14819"/>
                      </a:cubicBezTo>
                      <a:cubicBezTo>
                        <a:pt x="19671" y="14787"/>
                        <a:pt x="19678" y="14753"/>
                        <a:pt x="19678" y="14718"/>
                      </a:cubicBezTo>
                      <a:lnTo>
                        <a:pt x="19678" y="14714"/>
                      </a:lnTo>
                      <a:cubicBezTo>
                        <a:pt x="19626" y="13925"/>
                        <a:pt x="19622" y="13220"/>
                        <a:pt x="19670" y="12555"/>
                      </a:cubicBezTo>
                      <a:cubicBezTo>
                        <a:pt x="19820" y="10881"/>
                        <a:pt x="20183" y="9584"/>
                        <a:pt x="20774" y="8591"/>
                      </a:cubicBezTo>
                      <a:cubicBezTo>
                        <a:pt x="20977" y="8253"/>
                        <a:pt x="21210" y="7944"/>
                        <a:pt x="21467" y="7673"/>
                      </a:cubicBezTo>
                      <a:close/>
                      <a:moveTo>
                        <a:pt x="23817" y="22285"/>
                      </a:moveTo>
                      <a:cubicBezTo>
                        <a:pt x="24087" y="22327"/>
                        <a:pt x="24373" y="22364"/>
                        <a:pt x="24674" y="22397"/>
                      </a:cubicBezTo>
                      <a:lnTo>
                        <a:pt x="24677" y="22397"/>
                      </a:lnTo>
                      <a:cubicBezTo>
                        <a:pt x="24705" y="22399"/>
                        <a:pt x="24733" y="22400"/>
                        <a:pt x="24760" y="22402"/>
                      </a:cubicBezTo>
                      <a:cubicBezTo>
                        <a:pt x="24773" y="22431"/>
                        <a:pt x="24789" y="22457"/>
                        <a:pt x="24807" y="22477"/>
                      </a:cubicBezTo>
                      <a:cubicBezTo>
                        <a:pt x="24886" y="22595"/>
                        <a:pt x="24988" y="22705"/>
                        <a:pt x="25101" y="22798"/>
                      </a:cubicBezTo>
                      <a:cubicBezTo>
                        <a:pt x="24771" y="22883"/>
                        <a:pt x="24467" y="23068"/>
                        <a:pt x="24173" y="23245"/>
                      </a:cubicBezTo>
                      <a:cubicBezTo>
                        <a:pt x="24144" y="23264"/>
                        <a:pt x="24115" y="23282"/>
                        <a:pt x="24086" y="23298"/>
                      </a:cubicBezTo>
                      <a:cubicBezTo>
                        <a:pt x="24067" y="23302"/>
                        <a:pt x="24051" y="23305"/>
                        <a:pt x="24035" y="23305"/>
                      </a:cubicBezTo>
                      <a:cubicBezTo>
                        <a:pt x="24031" y="23305"/>
                        <a:pt x="24028" y="23306"/>
                        <a:pt x="24025" y="23306"/>
                      </a:cubicBezTo>
                      <a:cubicBezTo>
                        <a:pt x="23995" y="23306"/>
                        <a:pt x="23969" y="23292"/>
                        <a:pt x="23946" y="23267"/>
                      </a:cubicBezTo>
                      <a:cubicBezTo>
                        <a:pt x="23882" y="23202"/>
                        <a:pt x="23779" y="22987"/>
                        <a:pt x="23816" y="22300"/>
                      </a:cubicBezTo>
                      <a:cubicBezTo>
                        <a:pt x="23816" y="22297"/>
                        <a:pt x="23817" y="22291"/>
                        <a:pt x="23817" y="22285"/>
                      </a:cubicBezTo>
                      <a:close/>
                      <a:moveTo>
                        <a:pt x="28918" y="22094"/>
                      </a:moveTo>
                      <a:lnTo>
                        <a:pt x="28918" y="22094"/>
                      </a:lnTo>
                      <a:cubicBezTo>
                        <a:pt x="28880" y="22346"/>
                        <a:pt x="28818" y="22603"/>
                        <a:pt x="28729" y="22874"/>
                      </a:cubicBezTo>
                      <a:cubicBezTo>
                        <a:pt x="28627" y="23188"/>
                        <a:pt x="28199" y="24012"/>
                        <a:pt x="27830" y="24012"/>
                      </a:cubicBezTo>
                      <a:cubicBezTo>
                        <a:pt x="27829" y="24012"/>
                        <a:pt x="27828" y="24012"/>
                        <a:pt x="27827" y="24012"/>
                      </a:cubicBezTo>
                      <a:cubicBezTo>
                        <a:pt x="27819" y="24012"/>
                        <a:pt x="27812" y="24012"/>
                        <a:pt x="27808" y="24011"/>
                      </a:cubicBezTo>
                      <a:cubicBezTo>
                        <a:pt x="27752" y="23968"/>
                        <a:pt x="27710" y="23906"/>
                        <a:pt x="27666" y="23837"/>
                      </a:cubicBezTo>
                      <a:cubicBezTo>
                        <a:pt x="27636" y="23789"/>
                        <a:pt x="27601" y="23740"/>
                        <a:pt x="27563" y="23696"/>
                      </a:cubicBezTo>
                      <a:cubicBezTo>
                        <a:pt x="27350" y="23415"/>
                        <a:pt x="27069" y="23178"/>
                        <a:pt x="26745" y="23005"/>
                      </a:cubicBezTo>
                      <a:cubicBezTo>
                        <a:pt x="26981" y="22923"/>
                        <a:pt x="27219" y="22798"/>
                        <a:pt x="27439" y="22638"/>
                      </a:cubicBezTo>
                      <a:lnTo>
                        <a:pt x="27445" y="22632"/>
                      </a:lnTo>
                      <a:cubicBezTo>
                        <a:pt x="27477" y="22601"/>
                        <a:pt x="27541" y="22558"/>
                        <a:pt x="27611" y="22509"/>
                      </a:cubicBezTo>
                      <a:cubicBezTo>
                        <a:pt x="27707" y="22444"/>
                        <a:pt x="27817" y="22370"/>
                        <a:pt x="27903" y="22291"/>
                      </a:cubicBezTo>
                      <a:cubicBezTo>
                        <a:pt x="28235" y="22241"/>
                        <a:pt x="28577" y="22176"/>
                        <a:pt x="28918" y="22094"/>
                      </a:cubicBezTo>
                      <a:close/>
                      <a:moveTo>
                        <a:pt x="37553" y="18589"/>
                      </a:moveTo>
                      <a:cubicBezTo>
                        <a:pt x="37559" y="18589"/>
                        <a:pt x="37565" y="18589"/>
                        <a:pt x="37571" y="18589"/>
                      </a:cubicBezTo>
                      <a:cubicBezTo>
                        <a:pt x="37615" y="18607"/>
                        <a:pt x="37648" y="18655"/>
                        <a:pt x="37683" y="18704"/>
                      </a:cubicBezTo>
                      <a:cubicBezTo>
                        <a:pt x="37704" y="18733"/>
                        <a:pt x="37723" y="18762"/>
                        <a:pt x="37749" y="18789"/>
                      </a:cubicBezTo>
                      <a:cubicBezTo>
                        <a:pt x="37743" y="18904"/>
                        <a:pt x="37744" y="19025"/>
                        <a:pt x="37752" y="19141"/>
                      </a:cubicBezTo>
                      <a:lnTo>
                        <a:pt x="37752" y="19146"/>
                      </a:lnTo>
                      <a:cubicBezTo>
                        <a:pt x="37759" y="19189"/>
                        <a:pt x="37765" y="19243"/>
                        <a:pt x="37768" y="19299"/>
                      </a:cubicBezTo>
                      <a:cubicBezTo>
                        <a:pt x="37785" y="19478"/>
                        <a:pt x="37804" y="19698"/>
                        <a:pt x="37911" y="19835"/>
                      </a:cubicBezTo>
                      <a:cubicBezTo>
                        <a:pt x="37877" y="20272"/>
                        <a:pt x="38132" y="20755"/>
                        <a:pt x="38542" y="21032"/>
                      </a:cubicBezTo>
                      <a:lnTo>
                        <a:pt x="38537" y="21037"/>
                      </a:lnTo>
                      <a:cubicBezTo>
                        <a:pt x="38517" y="21080"/>
                        <a:pt x="38499" y="21110"/>
                        <a:pt x="38479" y="21134"/>
                      </a:cubicBezTo>
                      <a:cubicBezTo>
                        <a:pt x="38301" y="21288"/>
                        <a:pt x="38056" y="21309"/>
                        <a:pt x="37800" y="21329"/>
                      </a:cubicBezTo>
                      <a:cubicBezTo>
                        <a:pt x="37676" y="21338"/>
                        <a:pt x="37548" y="21349"/>
                        <a:pt x="37430" y="21376"/>
                      </a:cubicBezTo>
                      <a:lnTo>
                        <a:pt x="37428" y="21376"/>
                      </a:lnTo>
                      <a:cubicBezTo>
                        <a:pt x="37363" y="21393"/>
                        <a:pt x="37303" y="21438"/>
                        <a:pt x="37255" y="21505"/>
                      </a:cubicBezTo>
                      <a:cubicBezTo>
                        <a:pt x="37252" y="21510"/>
                        <a:pt x="37246" y="21513"/>
                        <a:pt x="37242" y="21514"/>
                      </a:cubicBezTo>
                      <a:lnTo>
                        <a:pt x="37230" y="21524"/>
                      </a:lnTo>
                      <a:cubicBezTo>
                        <a:pt x="36976" y="21717"/>
                        <a:pt x="36679" y="21819"/>
                        <a:pt x="36364" y="21925"/>
                      </a:cubicBezTo>
                      <a:cubicBezTo>
                        <a:pt x="36221" y="21972"/>
                        <a:pt x="36076" y="22023"/>
                        <a:pt x="35936" y="22081"/>
                      </a:cubicBezTo>
                      <a:lnTo>
                        <a:pt x="35934" y="22081"/>
                      </a:lnTo>
                      <a:cubicBezTo>
                        <a:pt x="34703" y="22540"/>
                        <a:pt x="33530" y="23081"/>
                        <a:pt x="32543" y="23550"/>
                      </a:cubicBezTo>
                      <a:cubicBezTo>
                        <a:pt x="32345" y="23645"/>
                        <a:pt x="32141" y="23735"/>
                        <a:pt x="31941" y="23821"/>
                      </a:cubicBezTo>
                      <a:lnTo>
                        <a:pt x="31935" y="23823"/>
                      </a:lnTo>
                      <a:cubicBezTo>
                        <a:pt x="31835" y="23863"/>
                        <a:pt x="31701" y="23917"/>
                        <a:pt x="31632" y="24012"/>
                      </a:cubicBezTo>
                      <a:cubicBezTo>
                        <a:pt x="31555" y="24070"/>
                        <a:pt x="31498" y="24165"/>
                        <a:pt x="31475" y="24283"/>
                      </a:cubicBezTo>
                      <a:cubicBezTo>
                        <a:pt x="31074" y="25781"/>
                        <a:pt x="30864" y="27100"/>
                        <a:pt x="30833" y="28316"/>
                      </a:cubicBezTo>
                      <a:cubicBezTo>
                        <a:pt x="30832" y="28384"/>
                        <a:pt x="30829" y="28457"/>
                        <a:pt x="30828" y="28530"/>
                      </a:cubicBezTo>
                      <a:cubicBezTo>
                        <a:pt x="30826" y="28644"/>
                        <a:pt x="30825" y="28760"/>
                        <a:pt x="30820" y="28877"/>
                      </a:cubicBezTo>
                      <a:cubicBezTo>
                        <a:pt x="30804" y="28884"/>
                        <a:pt x="30785" y="28893"/>
                        <a:pt x="30769" y="28903"/>
                      </a:cubicBezTo>
                      <a:cubicBezTo>
                        <a:pt x="30465" y="29026"/>
                        <a:pt x="30143" y="29136"/>
                        <a:pt x="29813" y="29231"/>
                      </a:cubicBezTo>
                      <a:lnTo>
                        <a:pt x="29781" y="29241"/>
                      </a:lnTo>
                      <a:cubicBezTo>
                        <a:pt x="29742" y="29251"/>
                        <a:pt x="29704" y="29263"/>
                        <a:pt x="29663" y="29273"/>
                      </a:cubicBezTo>
                      <a:cubicBezTo>
                        <a:pt x="29625" y="29285"/>
                        <a:pt x="29584" y="29294"/>
                        <a:pt x="29546" y="29304"/>
                      </a:cubicBezTo>
                      <a:cubicBezTo>
                        <a:pt x="29514" y="29314"/>
                        <a:pt x="29481" y="29321"/>
                        <a:pt x="29449" y="29330"/>
                      </a:cubicBezTo>
                      <a:lnTo>
                        <a:pt x="29312" y="29362"/>
                      </a:lnTo>
                      <a:lnTo>
                        <a:pt x="29256" y="29375"/>
                      </a:lnTo>
                      <a:cubicBezTo>
                        <a:pt x="29188" y="29391"/>
                        <a:pt x="29125" y="29404"/>
                        <a:pt x="29066" y="29418"/>
                      </a:cubicBezTo>
                      <a:lnTo>
                        <a:pt x="29060" y="29419"/>
                      </a:lnTo>
                      <a:lnTo>
                        <a:pt x="29048" y="29420"/>
                      </a:lnTo>
                      <a:lnTo>
                        <a:pt x="29031" y="29425"/>
                      </a:lnTo>
                      <a:cubicBezTo>
                        <a:pt x="28990" y="29434"/>
                        <a:pt x="28949" y="29441"/>
                        <a:pt x="28907" y="29450"/>
                      </a:cubicBezTo>
                      <a:cubicBezTo>
                        <a:pt x="28883" y="29455"/>
                        <a:pt x="28860" y="29460"/>
                        <a:pt x="28837" y="29463"/>
                      </a:cubicBezTo>
                      <a:lnTo>
                        <a:pt x="28749" y="29479"/>
                      </a:lnTo>
                      <a:cubicBezTo>
                        <a:pt x="28722" y="29485"/>
                        <a:pt x="28692" y="29489"/>
                        <a:pt x="28665" y="29493"/>
                      </a:cubicBezTo>
                      <a:cubicBezTo>
                        <a:pt x="28647" y="29498"/>
                        <a:pt x="28628" y="29499"/>
                        <a:pt x="28612" y="29504"/>
                      </a:cubicBezTo>
                      <a:lnTo>
                        <a:pt x="28596" y="29505"/>
                      </a:lnTo>
                      <a:cubicBezTo>
                        <a:pt x="28526" y="29515"/>
                        <a:pt x="28459" y="29527"/>
                        <a:pt x="28392" y="29536"/>
                      </a:cubicBezTo>
                      <a:cubicBezTo>
                        <a:pt x="28335" y="29543"/>
                        <a:pt x="28279" y="29552"/>
                        <a:pt x="28220" y="29559"/>
                      </a:cubicBezTo>
                      <a:lnTo>
                        <a:pt x="28204" y="29562"/>
                      </a:lnTo>
                      <a:lnTo>
                        <a:pt x="28073" y="29578"/>
                      </a:lnTo>
                      <a:lnTo>
                        <a:pt x="28053" y="29579"/>
                      </a:lnTo>
                      <a:lnTo>
                        <a:pt x="28047" y="29579"/>
                      </a:lnTo>
                      <a:cubicBezTo>
                        <a:pt x="27632" y="29626"/>
                        <a:pt x="27209" y="29649"/>
                        <a:pt x="26782" y="29649"/>
                      </a:cubicBezTo>
                      <a:cubicBezTo>
                        <a:pt x="26569" y="29649"/>
                        <a:pt x="26355" y="29643"/>
                        <a:pt x="26140" y="29632"/>
                      </a:cubicBezTo>
                      <a:lnTo>
                        <a:pt x="26138" y="29632"/>
                      </a:lnTo>
                      <a:cubicBezTo>
                        <a:pt x="23860" y="29559"/>
                        <a:pt x="22224" y="29084"/>
                        <a:pt x="20993" y="28135"/>
                      </a:cubicBezTo>
                      <a:cubicBezTo>
                        <a:pt x="21435" y="26796"/>
                        <a:pt x="21862" y="25480"/>
                        <a:pt x="22157" y="24110"/>
                      </a:cubicBezTo>
                      <a:lnTo>
                        <a:pt x="22160" y="24104"/>
                      </a:lnTo>
                      <a:cubicBezTo>
                        <a:pt x="22165" y="24056"/>
                        <a:pt x="22182" y="23990"/>
                        <a:pt x="22198" y="23917"/>
                      </a:cubicBezTo>
                      <a:cubicBezTo>
                        <a:pt x="22233" y="23770"/>
                        <a:pt x="22278" y="23586"/>
                        <a:pt x="22259" y="23442"/>
                      </a:cubicBezTo>
                      <a:cubicBezTo>
                        <a:pt x="22259" y="23439"/>
                        <a:pt x="22258" y="23435"/>
                        <a:pt x="22258" y="23431"/>
                      </a:cubicBezTo>
                      <a:cubicBezTo>
                        <a:pt x="22242" y="23327"/>
                        <a:pt x="22192" y="23256"/>
                        <a:pt x="22117" y="23218"/>
                      </a:cubicBezTo>
                      <a:cubicBezTo>
                        <a:pt x="22096" y="23189"/>
                        <a:pt x="22070" y="23165"/>
                        <a:pt x="22038" y="23145"/>
                      </a:cubicBezTo>
                      <a:lnTo>
                        <a:pt x="22036" y="23143"/>
                      </a:lnTo>
                      <a:cubicBezTo>
                        <a:pt x="21771" y="22998"/>
                        <a:pt x="21493" y="22872"/>
                        <a:pt x="21223" y="22751"/>
                      </a:cubicBezTo>
                      <a:cubicBezTo>
                        <a:pt x="21060" y="22679"/>
                        <a:pt x="20892" y="22603"/>
                        <a:pt x="20729" y="22524"/>
                      </a:cubicBezTo>
                      <a:lnTo>
                        <a:pt x="20728" y="22523"/>
                      </a:lnTo>
                      <a:cubicBezTo>
                        <a:pt x="20062" y="22233"/>
                        <a:pt x="19350" y="21908"/>
                        <a:pt x="18680" y="21513"/>
                      </a:cubicBezTo>
                      <a:cubicBezTo>
                        <a:pt x="18480" y="21397"/>
                        <a:pt x="18211" y="21258"/>
                        <a:pt x="17906" y="21192"/>
                      </a:cubicBezTo>
                      <a:lnTo>
                        <a:pt x="17902" y="21192"/>
                      </a:lnTo>
                      <a:cubicBezTo>
                        <a:pt x="17642" y="21150"/>
                        <a:pt x="17540" y="20922"/>
                        <a:pt x="17500" y="20737"/>
                      </a:cubicBezTo>
                      <a:cubicBezTo>
                        <a:pt x="17494" y="20715"/>
                        <a:pt x="17489" y="20689"/>
                        <a:pt x="17478" y="20661"/>
                      </a:cubicBezTo>
                      <a:cubicBezTo>
                        <a:pt x="17543" y="20565"/>
                        <a:pt x="17596" y="20462"/>
                        <a:pt x="17638" y="20354"/>
                      </a:cubicBezTo>
                      <a:lnTo>
                        <a:pt x="17639" y="20348"/>
                      </a:lnTo>
                      <a:cubicBezTo>
                        <a:pt x="17642" y="20345"/>
                        <a:pt x="17644" y="20341"/>
                        <a:pt x="17644" y="20338"/>
                      </a:cubicBezTo>
                      <a:cubicBezTo>
                        <a:pt x="17669" y="20268"/>
                        <a:pt x="17689" y="20198"/>
                        <a:pt x="17702" y="20128"/>
                      </a:cubicBezTo>
                      <a:cubicBezTo>
                        <a:pt x="17715" y="20049"/>
                        <a:pt x="17731" y="19953"/>
                        <a:pt x="17712" y="19863"/>
                      </a:cubicBezTo>
                      <a:lnTo>
                        <a:pt x="17712" y="19860"/>
                      </a:lnTo>
                      <a:lnTo>
                        <a:pt x="17712" y="19857"/>
                      </a:lnTo>
                      <a:cubicBezTo>
                        <a:pt x="17715" y="19851"/>
                        <a:pt x="17717" y="19848"/>
                        <a:pt x="17720" y="19842"/>
                      </a:cubicBezTo>
                      <a:lnTo>
                        <a:pt x="17722" y="19838"/>
                      </a:lnTo>
                      <a:cubicBezTo>
                        <a:pt x="17749" y="19754"/>
                        <a:pt x="17763" y="19660"/>
                        <a:pt x="17766" y="19557"/>
                      </a:cubicBezTo>
                      <a:cubicBezTo>
                        <a:pt x="17784" y="19325"/>
                        <a:pt x="17739" y="19064"/>
                        <a:pt x="17644" y="18831"/>
                      </a:cubicBezTo>
                      <a:cubicBezTo>
                        <a:pt x="17666" y="18823"/>
                        <a:pt x="17689" y="18821"/>
                        <a:pt x="17714" y="18821"/>
                      </a:cubicBezTo>
                      <a:cubicBezTo>
                        <a:pt x="17747" y="18821"/>
                        <a:pt x="17782" y="18825"/>
                        <a:pt x="17819" y="18830"/>
                      </a:cubicBezTo>
                      <a:cubicBezTo>
                        <a:pt x="17854" y="18835"/>
                        <a:pt x="17890" y="18838"/>
                        <a:pt x="17927" y="18838"/>
                      </a:cubicBezTo>
                      <a:cubicBezTo>
                        <a:pt x="17994" y="18860"/>
                        <a:pt x="18058" y="18897"/>
                        <a:pt x="18125" y="18933"/>
                      </a:cubicBezTo>
                      <a:cubicBezTo>
                        <a:pt x="18218" y="18984"/>
                        <a:pt x="18314" y="19036"/>
                        <a:pt x="18425" y="19057"/>
                      </a:cubicBezTo>
                      <a:cubicBezTo>
                        <a:pt x="18776" y="19807"/>
                        <a:pt x="19355" y="20476"/>
                        <a:pt x="20056" y="20938"/>
                      </a:cubicBezTo>
                      <a:cubicBezTo>
                        <a:pt x="20932" y="21534"/>
                        <a:pt x="22010" y="21947"/>
                        <a:pt x="23351" y="22196"/>
                      </a:cubicBezTo>
                      <a:cubicBezTo>
                        <a:pt x="23335" y="22275"/>
                        <a:pt x="23336" y="22358"/>
                        <a:pt x="23336" y="22438"/>
                      </a:cubicBezTo>
                      <a:cubicBezTo>
                        <a:pt x="23336" y="22472"/>
                        <a:pt x="23336" y="22504"/>
                        <a:pt x="23335" y="22537"/>
                      </a:cubicBezTo>
                      <a:cubicBezTo>
                        <a:pt x="23334" y="22894"/>
                        <a:pt x="23370" y="23342"/>
                        <a:pt x="23676" y="23639"/>
                      </a:cubicBezTo>
                      <a:cubicBezTo>
                        <a:pt x="23806" y="23759"/>
                        <a:pt x="23936" y="23805"/>
                        <a:pt x="24063" y="23805"/>
                      </a:cubicBezTo>
                      <a:cubicBezTo>
                        <a:pt x="24293" y="23805"/>
                        <a:pt x="24515" y="23653"/>
                        <a:pt x="24721" y="23514"/>
                      </a:cubicBezTo>
                      <a:cubicBezTo>
                        <a:pt x="24842" y="23431"/>
                        <a:pt x="24954" y="23355"/>
                        <a:pt x="25065" y="23305"/>
                      </a:cubicBezTo>
                      <a:lnTo>
                        <a:pt x="25068" y="23304"/>
                      </a:lnTo>
                      <a:cubicBezTo>
                        <a:pt x="25268" y="23205"/>
                        <a:pt x="25463" y="23145"/>
                        <a:pt x="25644" y="23127"/>
                      </a:cubicBezTo>
                      <a:cubicBezTo>
                        <a:pt x="25680" y="23123"/>
                        <a:pt x="25721" y="23117"/>
                        <a:pt x="25763" y="23100"/>
                      </a:cubicBezTo>
                      <a:lnTo>
                        <a:pt x="25767" y="23100"/>
                      </a:lnTo>
                      <a:lnTo>
                        <a:pt x="25770" y="23098"/>
                      </a:lnTo>
                      <a:cubicBezTo>
                        <a:pt x="25776" y="23094"/>
                        <a:pt x="25781" y="23092"/>
                        <a:pt x="25786" y="23088"/>
                      </a:cubicBezTo>
                      <a:cubicBezTo>
                        <a:pt x="25801" y="23092"/>
                        <a:pt x="25815" y="23094"/>
                        <a:pt x="25833" y="23095"/>
                      </a:cubicBezTo>
                      <a:cubicBezTo>
                        <a:pt x="25856" y="23100"/>
                        <a:pt x="25881" y="23101"/>
                        <a:pt x="25903" y="23103"/>
                      </a:cubicBezTo>
                      <a:cubicBezTo>
                        <a:pt x="25960" y="23145"/>
                        <a:pt x="26034" y="23178"/>
                        <a:pt x="26103" y="23208"/>
                      </a:cubicBezTo>
                      <a:cubicBezTo>
                        <a:pt x="26148" y="23227"/>
                        <a:pt x="26192" y="23245"/>
                        <a:pt x="26213" y="23261"/>
                      </a:cubicBezTo>
                      <a:cubicBezTo>
                        <a:pt x="26215" y="23263"/>
                        <a:pt x="26216" y="23263"/>
                        <a:pt x="26219" y="23266"/>
                      </a:cubicBezTo>
                      <a:cubicBezTo>
                        <a:pt x="26616" y="23474"/>
                        <a:pt x="26973" y="23757"/>
                        <a:pt x="27250" y="24079"/>
                      </a:cubicBezTo>
                      <a:cubicBezTo>
                        <a:pt x="27264" y="24097"/>
                        <a:pt x="27277" y="24111"/>
                        <a:pt x="27292" y="24127"/>
                      </a:cubicBezTo>
                      <a:cubicBezTo>
                        <a:pt x="27387" y="24238"/>
                        <a:pt x="27494" y="24366"/>
                        <a:pt x="27655" y="24410"/>
                      </a:cubicBezTo>
                      <a:lnTo>
                        <a:pt x="27656" y="24410"/>
                      </a:lnTo>
                      <a:cubicBezTo>
                        <a:pt x="27706" y="24421"/>
                        <a:pt x="27755" y="24426"/>
                        <a:pt x="27803" y="24426"/>
                      </a:cubicBezTo>
                      <a:cubicBezTo>
                        <a:pt x="28146" y="24426"/>
                        <a:pt x="28436" y="24166"/>
                        <a:pt x="28687" y="23916"/>
                      </a:cubicBezTo>
                      <a:lnTo>
                        <a:pt x="28701" y="23901"/>
                      </a:lnTo>
                      <a:cubicBezTo>
                        <a:pt x="29054" y="23530"/>
                        <a:pt x="29297" y="23018"/>
                        <a:pt x="29404" y="22423"/>
                      </a:cubicBezTo>
                      <a:lnTo>
                        <a:pt x="29404" y="22418"/>
                      </a:lnTo>
                      <a:cubicBezTo>
                        <a:pt x="29407" y="22374"/>
                        <a:pt x="29418" y="22314"/>
                        <a:pt x="29430" y="22250"/>
                      </a:cubicBezTo>
                      <a:cubicBezTo>
                        <a:pt x="29449" y="22154"/>
                        <a:pt x="29469" y="22045"/>
                        <a:pt x="29474" y="21941"/>
                      </a:cubicBezTo>
                      <a:cubicBezTo>
                        <a:pt x="30744" y="21568"/>
                        <a:pt x="31973" y="20970"/>
                        <a:pt x="33036" y="20214"/>
                      </a:cubicBezTo>
                      <a:cubicBezTo>
                        <a:pt x="33414" y="20077"/>
                        <a:pt x="33821" y="19928"/>
                        <a:pt x="34274" y="19761"/>
                      </a:cubicBezTo>
                      <a:cubicBezTo>
                        <a:pt x="34470" y="19813"/>
                        <a:pt x="34631" y="19842"/>
                        <a:pt x="34783" y="19851"/>
                      </a:cubicBezTo>
                      <a:cubicBezTo>
                        <a:pt x="34836" y="19854"/>
                        <a:pt x="34889" y="19856"/>
                        <a:pt x="34942" y="19856"/>
                      </a:cubicBezTo>
                      <a:cubicBezTo>
                        <a:pt x="35830" y="19856"/>
                        <a:pt x="36708" y="19413"/>
                        <a:pt x="37218" y="18698"/>
                      </a:cubicBezTo>
                      <a:cubicBezTo>
                        <a:pt x="37324" y="18642"/>
                        <a:pt x="37437" y="18589"/>
                        <a:pt x="37553" y="18589"/>
                      </a:cubicBezTo>
                      <a:close/>
                      <a:moveTo>
                        <a:pt x="31233" y="31522"/>
                      </a:moveTo>
                      <a:cubicBezTo>
                        <a:pt x="31065" y="31580"/>
                        <a:pt x="30884" y="31634"/>
                        <a:pt x="30683" y="31688"/>
                      </a:cubicBezTo>
                      <a:cubicBezTo>
                        <a:pt x="30712" y="31646"/>
                        <a:pt x="30740" y="31604"/>
                        <a:pt x="30768" y="31561"/>
                      </a:cubicBezTo>
                      <a:cubicBezTo>
                        <a:pt x="30922" y="31550"/>
                        <a:pt x="31077" y="31537"/>
                        <a:pt x="31233" y="31522"/>
                      </a:cubicBezTo>
                      <a:close/>
                      <a:moveTo>
                        <a:pt x="21676" y="31102"/>
                      </a:moveTo>
                      <a:lnTo>
                        <a:pt x="21676" y="31102"/>
                      </a:lnTo>
                      <a:cubicBezTo>
                        <a:pt x="22041" y="31156"/>
                        <a:pt x="22411" y="31207"/>
                        <a:pt x="22781" y="31254"/>
                      </a:cubicBezTo>
                      <a:lnTo>
                        <a:pt x="22784" y="31254"/>
                      </a:lnTo>
                      <a:lnTo>
                        <a:pt x="22828" y="31260"/>
                      </a:lnTo>
                      <a:lnTo>
                        <a:pt x="22829" y="31260"/>
                      </a:lnTo>
                      <a:lnTo>
                        <a:pt x="22912" y="31270"/>
                      </a:lnTo>
                      <a:lnTo>
                        <a:pt x="22918" y="31270"/>
                      </a:lnTo>
                      <a:lnTo>
                        <a:pt x="23068" y="31289"/>
                      </a:lnTo>
                      <a:cubicBezTo>
                        <a:pt x="23125" y="31296"/>
                        <a:pt x="23181" y="31302"/>
                        <a:pt x="23239" y="31309"/>
                      </a:cubicBezTo>
                      <a:cubicBezTo>
                        <a:pt x="23300" y="31317"/>
                        <a:pt x="23360" y="31324"/>
                        <a:pt x="23422" y="31331"/>
                      </a:cubicBezTo>
                      <a:lnTo>
                        <a:pt x="23487" y="31338"/>
                      </a:lnTo>
                      <a:cubicBezTo>
                        <a:pt x="23555" y="31346"/>
                        <a:pt x="23622" y="31353"/>
                        <a:pt x="23692" y="31362"/>
                      </a:cubicBezTo>
                      <a:lnTo>
                        <a:pt x="23694" y="31363"/>
                      </a:lnTo>
                      <a:cubicBezTo>
                        <a:pt x="23743" y="31397"/>
                        <a:pt x="23793" y="31429"/>
                        <a:pt x="23839" y="31462"/>
                      </a:cubicBezTo>
                      <a:cubicBezTo>
                        <a:pt x="23963" y="31542"/>
                        <a:pt x="24088" y="31618"/>
                        <a:pt x="24202" y="31681"/>
                      </a:cubicBezTo>
                      <a:cubicBezTo>
                        <a:pt x="24145" y="31690"/>
                        <a:pt x="24088" y="31700"/>
                        <a:pt x="24026" y="31710"/>
                      </a:cubicBezTo>
                      <a:cubicBezTo>
                        <a:pt x="23807" y="31742"/>
                        <a:pt x="23583" y="31765"/>
                        <a:pt x="23364" y="31787"/>
                      </a:cubicBezTo>
                      <a:cubicBezTo>
                        <a:pt x="23360" y="31787"/>
                        <a:pt x="23357" y="31787"/>
                        <a:pt x="23352" y="31790"/>
                      </a:cubicBezTo>
                      <a:cubicBezTo>
                        <a:pt x="23326" y="31793"/>
                        <a:pt x="23299" y="31795"/>
                        <a:pt x="23271" y="31799"/>
                      </a:cubicBezTo>
                      <a:cubicBezTo>
                        <a:pt x="23264" y="31799"/>
                        <a:pt x="23255" y="31800"/>
                        <a:pt x="23248" y="31800"/>
                      </a:cubicBezTo>
                      <a:cubicBezTo>
                        <a:pt x="23221" y="31802"/>
                        <a:pt x="23195" y="31806"/>
                        <a:pt x="23169" y="31809"/>
                      </a:cubicBezTo>
                      <a:cubicBezTo>
                        <a:pt x="23163" y="31809"/>
                        <a:pt x="23159" y="31812"/>
                        <a:pt x="23151" y="31812"/>
                      </a:cubicBezTo>
                      <a:lnTo>
                        <a:pt x="23144" y="31812"/>
                      </a:lnTo>
                      <a:lnTo>
                        <a:pt x="23045" y="31822"/>
                      </a:lnTo>
                      <a:lnTo>
                        <a:pt x="23035" y="31824"/>
                      </a:lnTo>
                      <a:cubicBezTo>
                        <a:pt x="22941" y="31835"/>
                        <a:pt x="22861" y="31844"/>
                        <a:pt x="22788" y="31856"/>
                      </a:cubicBezTo>
                      <a:cubicBezTo>
                        <a:pt x="22787" y="31856"/>
                        <a:pt x="22784" y="31856"/>
                        <a:pt x="22781" y="31857"/>
                      </a:cubicBezTo>
                      <a:cubicBezTo>
                        <a:pt x="22723" y="31872"/>
                        <a:pt x="22611" y="31878"/>
                        <a:pt x="22491" y="31882"/>
                      </a:cubicBezTo>
                      <a:cubicBezTo>
                        <a:pt x="22294" y="31892"/>
                        <a:pt x="22060" y="31904"/>
                        <a:pt x="21892" y="31962"/>
                      </a:cubicBezTo>
                      <a:cubicBezTo>
                        <a:pt x="21901" y="31646"/>
                        <a:pt x="21827" y="31347"/>
                        <a:pt x="21676" y="31102"/>
                      </a:cubicBezTo>
                      <a:close/>
                      <a:moveTo>
                        <a:pt x="48233" y="24340"/>
                      </a:moveTo>
                      <a:cubicBezTo>
                        <a:pt x="48235" y="24376"/>
                        <a:pt x="48236" y="24411"/>
                        <a:pt x="48238" y="24446"/>
                      </a:cubicBezTo>
                      <a:cubicBezTo>
                        <a:pt x="48244" y="24561"/>
                        <a:pt x="48249" y="24671"/>
                        <a:pt x="48241" y="24736"/>
                      </a:cubicBezTo>
                      <a:cubicBezTo>
                        <a:pt x="48241" y="24739"/>
                        <a:pt x="48238" y="24745"/>
                        <a:pt x="48238" y="24748"/>
                      </a:cubicBezTo>
                      <a:cubicBezTo>
                        <a:pt x="48238" y="24752"/>
                        <a:pt x="48236" y="24755"/>
                        <a:pt x="48236" y="24760"/>
                      </a:cubicBezTo>
                      <a:cubicBezTo>
                        <a:pt x="48223" y="25827"/>
                        <a:pt x="48009" y="26934"/>
                        <a:pt x="47601" y="28052"/>
                      </a:cubicBezTo>
                      <a:cubicBezTo>
                        <a:pt x="47346" y="28738"/>
                        <a:pt x="47025" y="29400"/>
                        <a:pt x="46559" y="30194"/>
                      </a:cubicBezTo>
                      <a:cubicBezTo>
                        <a:pt x="46464" y="30358"/>
                        <a:pt x="46368" y="30527"/>
                        <a:pt x="46262" y="30690"/>
                      </a:cubicBezTo>
                      <a:cubicBezTo>
                        <a:pt x="46181" y="30792"/>
                        <a:pt x="46143" y="30882"/>
                        <a:pt x="46145" y="30968"/>
                      </a:cubicBezTo>
                      <a:cubicBezTo>
                        <a:pt x="46146" y="31021"/>
                        <a:pt x="46164" y="31070"/>
                        <a:pt x="46196" y="31115"/>
                      </a:cubicBezTo>
                      <a:cubicBezTo>
                        <a:pt x="46247" y="31191"/>
                        <a:pt x="46338" y="31239"/>
                        <a:pt x="46435" y="31239"/>
                      </a:cubicBezTo>
                      <a:cubicBezTo>
                        <a:pt x="46443" y="31239"/>
                        <a:pt x="46452" y="31239"/>
                        <a:pt x="46460" y="31238"/>
                      </a:cubicBezTo>
                      <a:cubicBezTo>
                        <a:pt x="46780" y="31241"/>
                        <a:pt x="47086" y="31277"/>
                        <a:pt x="47410" y="31317"/>
                      </a:cubicBezTo>
                      <a:lnTo>
                        <a:pt x="47513" y="31328"/>
                      </a:lnTo>
                      <a:cubicBezTo>
                        <a:pt x="47741" y="31357"/>
                        <a:pt x="47974" y="31389"/>
                        <a:pt x="48198" y="31419"/>
                      </a:cubicBezTo>
                      <a:cubicBezTo>
                        <a:pt x="48971" y="31522"/>
                        <a:pt x="49768" y="31630"/>
                        <a:pt x="50568" y="31649"/>
                      </a:cubicBezTo>
                      <a:cubicBezTo>
                        <a:pt x="50733" y="31652"/>
                        <a:pt x="50898" y="31652"/>
                        <a:pt x="51061" y="31652"/>
                      </a:cubicBezTo>
                      <a:cubicBezTo>
                        <a:pt x="51080" y="31653"/>
                        <a:pt x="51100" y="31653"/>
                        <a:pt x="51122" y="31653"/>
                      </a:cubicBezTo>
                      <a:cubicBezTo>
                        <a:pt x="51142" y="31653"/>
                        <a:pt x="51163" y="31655"/>
                        <a:pt x="51182" y="31655"/>
                      </a:cubicBezTo>
                      <a:lnTo>
                        <a:pt x="51186" y="31655"/>
                      </a:lnTo>
                      <a:lnTo>
                        <a:pt x="51260" y="31653"/>
                      </a:lnTo>
                      <a:cubicBezTo>
                        <a:pt x="51381" y="31652"/>
                        <a:pt x="51507" y="31649"/>
                        <a:pt x="51631" y="31640"/>
                      </a:cubicBezTo>
                      <a:lnTo>
                        <a:pt x="51641" y="31640"/>
                      </a:lnTo>
                      <a:cubicBezTo>
                        <a:pt x="51664" y="31641"/>
                        <a:pt x="51688" y="31641"/>
                        <a:pt x="51711" y="31641"/>
                      </a:cubicBezTo>
                      <a:cubicBezTo>
                        <a:pt x="51751" y="31641"/>
                        <a:pt x="51791" y="31640"/>
                        <a:pt x="51830" y="31637"/>
                      </a:cubicBezTo>
                      <a:lnTo>
                        <a:pt x="51830" y="31637"/>
                      </a:lnTo>
                      <a:cubicBezTo>
                        <a:pt x="51712" y="31755"/>
                        <a:pt x="51590" y="31878"/>
                        <a:pt x="51466" y="31999"/>
                      </a:cubicBezTo>
                      <a:cubicBezTo>
                        <a:pt x="50960" y="32048"/>
                        <a:pt x="50440" y="32073"/>
                        <a:pt x="49910" y="32073"/>
                      </a:cubicBezTo>
                      <a:cubicBezTo>
                        <a:pt x="49216" y="32073"/>
                        <a:pt x="48503" y="32031"/>
                        <a:pt x="47777" y="31945"/>
                      </a:cubicBezTo>
                      <a:cubicBezTo>
                        <a:pt x="47774" y="31943"/>
                        <a:pt x="47768" y="31940"/>
                        <a:pt x="47764" y="31940"/>
                      </a:cubicBezTo>
                      <a:cubicBezTo>
                        <a:pt x="47120" y="31866"/>
                        <a:pt x="46458" y="31757"/>
                        <a:pt x="45797" y="31617"/>
                      </a:cubicBezTo>
                      <a:cubicBezTo>
                        <a:pt x="45756" y="31604"/>
                        <a:pt x="45714" y="31593"/>
                        <a:pt x="45671" y="31582"/>
                      </a:cubicBezTo>
                      <a:cubicBezTo>
                        <a:pt x="45582" y="31558"/>
                        <a:pt x="45496" y="31537"/>
                        <a:pt x="45425" y="31499"/>
                      </a:cubicBezTo>
                      <a:cubicBezTo>
                        <a:pt x="45447" y="31459"/>
                        <a:pt x="45473" y="31420"/>
                        <a:pt x="45498" y="31379"/>
                      </a:cubicBezTo>
                      <a:lnTo>
                        <a:pt x="45505" y="31369"/>
                      </a:lnTo>
                      <a:cubicBezTo>
                        <a:pt x="45542" y="31312"/>
                        <a:pt x="45581" y="31254"/>
                        <a:pt x="45611" y="31193"/>
                      </a:cubicBezTo>
                      <a:cubicBezTo>
                        <a:pt x="45993" y="30541"/>
                        <a:pt x="46339" y="29881"/>
                        <a:pt x="46632" y="29228"/>
                      </a:cubicBezTo>
                      <a:cubicBezTo>
                        <a:pt x="47225" y="27928"/>
                        <a:pt x="47621" y="26643"/>
                        <a:pt x="47808" y="25411"/>
                      </a:cubicBezTo>
                      <a:lnTo>
                        <a:pt x="47808" y="25407"/>
                      </a:lnTo>
                      <a:cubicBezTo>
                        <a:pt x="47812" y="25360"/>
                        <a:pt x="47819" y="25300"/>
                        <a:pt x="47830" y="25229"/>
                      </a:cubicBezTo>
                      <a:cubicBezTo>
                        <a:pt x="47837" y="25178"/>
                        <a:pt x="47847" y="25118"/>
                        <a:pt x="47852" y="25058"/>
                      </a:cubicBezTo>
                      <a:lnTo>
                        <a:pt x="47852" y="25057"/>
                      </a:lnTo>
                      <a:cubicBezTo>
                        <a:pt x="47865" y="24945"/>
                        <a:pt x="47879" y="24784"/>
                        <a:pt x="47863" y="24649"/>
                      </a:cubicBezTo>
                      <a:cubicBezTo>
                        <a:pt x="47936" y="24588"/>
                        <a:pt x="48009" y="24528"/>
                        <a:pt x="48082" y="24467"/>
                      </a:cubicBezTo>
                      <a:cubicBezTo>
                        <a:pt x="48133" y="24424"/>
                        <a:pt x="48182" y="24382"/>
                        <a:pt x="48233" y="24340"/>
                      </a:cubicBezTo>
                      <a:close/>
                      <a:moveTo>
                        <a:pt x="23644" y="32294"/>
                      </a:moveTo>
                      <a:cubicBezTo>
                        <a:pt x="23629" y="32305"/>
                        <a:pt x="23618" y="32318"/>
                        <a:pt x="23603" y="32331"/>
                      </a:cubicBezTo>
                      <a:cubicBezTo>
                        <a:pt x="23575" y="32324"/>
                        <a:pt x="23549" y="32316"/>
                        <a:pt x="23523" y="32309"/>
                      </a:cubicBezTo>
                      <a:lnTo>
                        <a:pt x="23615" y="32297"/>
                      </a:lnTo>
                      <a:cubicBezTo>
                        <a:pt x="23625" y="32296"/>
                        <a:pt x="23635" y="32296"/>
                        <a:pt x="23644" y="32294"/>
                      </a:cubicBezTo>
                      <a:close/>
                      <a:moveTo>
                        <a:pt x="35914" y="30726"/>
                      </a:moveTo>
                      <a:cubicBezTo>
                        <a:pt x="35850" y="31598"/>
                        <a:pt x="34789" y="32020"/>
                        <a:pt x="33936" y="32362"/>
                      </a:cubicBezTo>
                      <a:cubicBezTo>
                        <a:pt x="33729" y="32443"/>
                        <a:pt x="33535" y="32522"/>
                        <a:pt x="33369" y="32601"/>
                      </a:cubicBezTo>
                      <a:cubicBezTo>
                        <a:pt x="33330" y="32621"/>
                        <a:pt x="33282" y="32637"/>
                        <a:pt x="33229" y="32657"/>
                      </a:cubicBezTo>
                      <a:cubicBezTo>
                        <a:pt x="33187" y="32672"/>
                        <a:pt x="33145" y="32688"/>
                        <a:pt x="33103" y="32704"/>
                      </a:cubicBezTo>
                      <a:cubicBezTo>
                        <a:pt x="32974" y="32558"/>
                        <a:pt x="32804" y="32440"/>
                        <a:pt x="32611" y="32344"/>
                      </a:cubicBezTo>
                      <a:cubicBezTo>
                        <a:pt x="32606" y="32341"/>
                        <a:pt x="32600" y="32338"/>
                        <a:pt x="32595" y="32337"/>
                      </a:cubicBezTo>
                      <a:cubicBezTo>
                        <a:pt x="32584" y="32331"/>
                        <a:pt x="32575" y="32327"/>
                        <a:pt x="32563" y="32322"/>
                      </a:cubicBezTo>
                      <a:cubicBezTo>
                        <a:pt x="32552" y="32316"/>
                        <a:pt x="32540" y="32310"/>
                        <a:pt x="32527" y="32305"/>
                      </a:cubicBezTo>
                      <a:cubicBezTo>
                        <a:pt x="32522" y="32303"/>
                        <a:pt x="32517" y="32300"/>
                        <a:pt x="32509" y="32297"/>
                      </a:cubicBezTo>
                      <a:cubicBezTo>
                        <a:pt x="32365" y="32236"/>
                        <a:pt x="32211" y="32185"/>
                        <a:pt x="32052" y="32144"/>
                      </a:cubicBezTo>
                      <a:cubicBezTo>
                        <a:pt x="32046" y="32143"/>
                        <a:pt x="32042" y="32143"/>
                        <a:pt x="32036" y="32141"/>
                      </a:cubicBezTo>
                      <a:cubicBezTo>
                        <a:pt x="32023" y="32137"/>
                        <a:pt x="32009" y="32136"/>
                        <a:pt x="31998" y="32133"/>
                      </a:cubicBezTo>
                      <a:cubicBezTo>
                        <a:pt x="31781" y="32082"/>
                        <a:pt x="31556" y="32048"/>
                        <a:pt x="31342" y="32034"/>
                      </a:cubicBezTo>
                      <a:cubicBezTo>
                        <a:pt x="31711" y="31895"/>
                        <a:pt x="32093" y="31722"/>
                        <a:pt x="32377" y="31420"/>
                      </a:cubicBezTo>
                      <a:cubicBezTo>
                        <a:pt x="32386" y="31413"/>
                        <a:pt x="32393" y="31404"/>
                        <a:pt x="32400" y="31394"/>
                      </a:cubicBezTo>
                      <a:cubicBezTo>
                        <a:pt x="33559" y="31241"/>
                        <a:pt x="34741" y="31018"/>
                        <a:pt x="35914" y="30726"/>
                      </a:cubicBezTo>
                      <a:close/>
                      <a:moveTo>
                        <a:pt x="37750" y="30207"/>
                      </a:moveTo>
                      <a:cubicBezTo>
                        <a:pt x="37823" y="30218"/>
                        <a:pt x="37913" y="30218"/>
                        <a:pt x="38002" y="30218"/>
                      </a:cubicBezTo>
                      <a:lnTo>
                        <a:pt x="38190" y="30218"/>
                      </a:lnTo>
                      <a:cubicBezTo>
                        <a:pt x="38200" y="30218"/>
                        <a:pt x="38210" y="30218"/>
                        <a:pt x="38219" y="30218"/>
                      </a:cubicBezTo>
                      <a:cubicBezTo>
                        <a:pt x="38778" y="30218"/>
                        <a:pt x="39379" y="30262"/>
                        <a:pt x="39585" y="30734"/>
                      </a:cubicBezTo>
                      <a:cubicBezTo>
                        <a:pt x="39585" y="30738"/>
                        <a:pt x="39587" y="30745"/>
                        <a:pt x="39587" y="30751"/>
                      </a:cubicBezTo>
                      <a:lnTo>
                        <a:pt x="39588" y="30764"/>
                      </a:lnTo>
                      <a:cubicBezTo>
                        <a:pt x="39588" y="30766"/>
                        <a:pt x="39588" y="30770"/>
                        <a:pt x="39591" y="30771"/>
                      </a:cubicBezTo>
                      <a:cubicBezTo>
                        <a:pt x="39591" y="30774"/>
                        <a:pt x="39591" y="30780"/>
                        <a:pt x="39592" y="30783"/>
                      </a:cubicBezTo>
                      <a:cubicBezTo>
                        <a:pt x="39595" y="30811"/>
                        <a:pt x="39595" y="30839"/>
                        <a:pt x="39595" y="30868"/>
                      </a:cubicBezTo>
                      <a:lnTo>
                        <a:pt x="39595" y="30904"/>
                      </a:lnTo>
                      <a:lnTo>
                        <a:pt x="39595" y="30917"/>
                      </a:lnTo>
                      <a:lnTo>
                        <a:pt x="39595" y="30933"/>
                      </a:lnTo>
                      <a:lnTo>
                        <a:pt x="39595" y="30948"/>
                      </a:lnTo>
                      <a:cubicBezTo>
                        <a:pt x="39569" y="31293"/>
                        <a:pt x="39359" y="31675"/>
                        <a:pt x="38954" y="32112"/>
                      </a:cubicBezTo>
                      <a:lnTo>
                        <a:pt x="38939" y="32128"/>
                      </a:lnTo>
                      <a:cubicBezTo>
                        <a:pt x="38935" y="32134"/>
                        <a:pt x="38929" y="32139"/>
                        <a:pt x="38923" y="32146"/>
                      </a:cubicBezTo>
                      <a:cubicBezTo>
                        <a:pt x="38565" y="32528"/>
                        <a:pt x="38135" y="32866"/>
                        <a:pt x="37788" y="33140"/>
                      </a:cubicBezTo>
                      <a:cubicBezTo>
                        <a:pt x="37711" y="33201"/>
                        <a:pt x="37638" y="33258"/>
                        <a:pt x="37572" y="33312"/>
                      </a:cubicBezTo>
                      <a:lnTo>
                        <a:pt x="37567" y="33316"/>
                      </a:lnTo>
                      <a:cubicBezTo>
                        <a:pt x="37507" y="33363"/>
                        <a:pt x="37446" y="33411"/>
                        <a:pt x="37386" y="33456"/>
                      </a:cubicBezTo>
                      <a:lnTo>
                        <a:pt x="37384" y="33456"/>
                      </a:lnTo>
                      <a:cubicBezTo>
                        <a:pt x="37303" y="33520"/>
                        <a:pt x="37226" y="33578"/>
                        <a:pt x="37150" y="33637"/>
                      </a:cubicBezTo>
                      <a:cubicBezTo>
                        <a:pt x="37070" y="33507"/>
                        <a:pt x="36968" y="33383"/>
                        <a:pt x="36845" y="33271"/>
                      </a:cubicBezTo>
                      <a:lnTo>
                        <a:pt x="36841" y="33267"/>
                      </a:lnTo>
                      <a:cubicBezTo>
                        <a:pt x="36823" y="33249"/>
                        <a:pt x="36803" y="33232"/>
                        <a:pt x="36785" y="33216"/>
                      </a:cubicBezTo>
                      <a:lnTo>
                        <a:pt x="36783" y="33214"/>
                      </a:lnTo>
                      <a:cubicBezTo>
                        <a:pt x="36764" y="33195"/>
                        <a:pt x="36742" y="33179"/>
                        <a:pt x="36715" y="33157"/>
                      </a:cubicBezTo>
                      <a:cubicBezTo>
                        <a:pt x="36313" y="32845"/>
                        <a:pt x="35573" y="32660"/>
                        <a:pt x="34733" y="32660"/>
                      </a:cubicBezTo>
                      <a:lnTo>
                        <a:pt x="34677" y="32660"/>
                      </a:lnTo>
                      <a:cubicBezTo>
                        <a:pt x="34681" y="32659"/>
                        <a:pt x="34687" y="32656"/>
                        <a:pt x="34690" y="32654"/>
                      </a:cubicBezTo>
                      <a:cubicBezTo>
                        <a:pt x="34704" y="32649"/>
                        <a:pt x="34719" y="32641"/>
                        <a:pt x="34732" y="32634"/>
                      </a:cubicBezTo>
                      <a:cubicBezTo>
                        <a:pt x="34749" y="32627"/>
                        <a:pt x="34767" y="32618"/>
                        <a:pt x="34784" y="32611"/>
                      </a:cubicBezTo>
                      <a:cubicBezTo>
                        <a:pt x="34800" y="32603"/>
                        <a:pt x="34815" y="32596"/>
                        <a:pt x="34832" y="32589"/>
                      </a:cubicBezTo>
                      <a:cubicBezTo>
                        <a:pt x="34849" y="32582"/>
                        <a:pt x="34863" y="32574"/>
                        <a:pt x="34879" y="32567"/>
                      </a:cubicBezTo>
                      <a:cubicBezTo>
                        <a:pt x="34895" y="32560"/>
                        <a:pt x="34913" y="32551"/>
                        <a:pt x="34929" y="32544"/>
                      </a:cubicBezTo>
                      <a:cubicBezTo>
                        <a:pt x="34942" y="32538"/>
                        <a:pt x="34953" y="32531"/>
                        <a:pt x="34967" y="32525"/>
                      </a:cubicBezTo>
                      <a:cubicBezTo>
                        <a:pt x="35037" y="32491"/>
                        <a:pt x="35104" y="32456"/>
                        <a:pt x="35171" y="32420"/>
                      </a:cubicBezTo>
                      <a:cubicBezTo>
                        <a:pt x="35178" y="32415"/>
                        <a:pt x="35185" y="32411"/>
                        <a:pt x="35194" y="32407"/>
                      </a:cubicBezTo>
                      <a:cubicBezTo>
                        <a:pt x="35216" y="32394"/>
                        <a:pt x="35238" y="32383"/>
                        <a:pt x="35260" y="32370"/>
                      </a:cubicBezTo>
                      <a:cubicBezTo>
                        <a:pt x="35267" y="32367"/>
                        <a:pt x="35274" y="32362"/>
                        <a:pt x="35281" y="32357"/>
                      </a:cubicBezTo>
                      <a:cubicBezTo>
                        <a:pt x="35303" y="32345"/>
                        <a:pt x="35328" y="32332"/>
                        <a:pt x="35350" y="32318"/>
                      </a:cubicBezTo>
                      <a:cubicBezTo>
                        <a:pt x="35353" y="32316"/>
                        <a:pt x="35359" y="32312"/>
                        <a:pt x="35362" y="32309"/>
                      </a:cubicBezTo>
                      <a:cubicBezTo>
                        <a:pt x="35464" y="32246"/>
                        <a:pt x="35563" y="32179"/>
                        <a:pt x="35656" y="32108"/>
                      </a:cubicBezTo>
                      <a:cubicBezTo>
                        <a:pt x="35659" y="32105"/>
                        <a:pt x="35663" y="32102"/>
                        <a:pt x="35666" y="32099"/>
                      </a:cubicBezTo>
                      <a:cubicBezTo>
                        <a:pt x="35687" y="32083"/>
                        <a:pt x="35707" y="32069"/>
                        <a:pt x="35726" y="32051"/>
                      </a:cubicBezTo>
                      <a:cubicBezTo>
                        <a:pt x="35733" y="32047"/>
                        <a:pt x="35740" y="32041"/>
                        <a:pt x="35746" y="32035"/>
                      </a:cubicBezTo>
                      <a:cubicBezTo>
                        <a:pt x="35765" y="32020"/>
                        <a:pt x="35783" y="32006"/>
                        <a:pt x="35799" y="31990"/>
                      </a:cubicBezTo>
                      <a:cubicBezTo>
                        <a:pt x="35809" y="31983"/>
                        <a:pt x="35818" y="31974"/>
                        <a:pt x="35826" y="31964"/>
                      </a:cubicBezTo>
                      <a:cubicBezTo>
                        <a:pt x="35841" y="31949"/>
                        <a:pt x="35857" y="31937"/>
                        <a:pt x="35872" y="31923"/>
                      </a:cubicBezTo>
                      <a:cubicBezTo>
                        <a:pt x="35896" y="31901"/>
                        <a:pt x="35920" y="31876"/>
                        <a:pt x="35943" y="31853"/>
                      </a:cubicBezTo>
                      <a:cubicBezTo>
                        <a:pt x="36090" y="31701"/>
                        <a:pt x="36213" y="31537"/>
                        <a:pt x="36306" y="31362"/>
                      </a:cubicBezTo>
                      <a:cubicBezTo>
                        <a:pt x="36364" y="31255"/>
                        <a:pt x="36535" y="30906"/>
                        <a:pt x="36415" y="30592"/>
                      </a:cubicBezTo>
                      <a:cubicBezTo>
                        <a:pt x="36418" y="30591"/>
                        <a:pt x="36424" y="30591"/>
                        <a:pt x="36428" y="30589"/>
                      </a:cubicBezTo>
                      <a:cubicBezTo>
                        <a:pt x="36841" y="30480"/>
                        <a:pt x="37247" y="30363"/>
                        <a:pt x="37639" y="30242"/>
                      </a:cubicBezTo>
                      <a:cubicBezTo>
                        <a:pt x="37676" y="30232"/>
                        <a:pt x="37714" y="30221"/>
                        <a:pt x="37750" y="30207"/>
                      </a:cubicBezTo>
                      <a:close/>
                      <a:moveTo>
                        <a:pt x="17629" y="30305"/>
                      </a:moveTo>
                      <a:lnTo>
                        <a:pt x="17629" y="30305"/>
                      </a:lnTo>
                      <a:cubicBezTo>
                        <a:pt x="17755" y="30337"/>
                        <a:pt x="17880" y="30366"/>
                        <a:pt x="17999" y="30394"/>
                      </a:cubicBezTo>
                      <a:cubicBezTo>
                        <a:pt x="18002" y="30394"/>
                        <a:pt x="18004" y="30394"/>
                        <a:pt x="18008" y="30395"/>
                      </a:cubicBezTo>
                      <a:cubicBezTo>
                        <a:pt x="18992" y="30626"/>
                        <a:pt x="20014" y="30828"/>
                        <a:pt x="21041" y="30999"/>
                      </a:cubicBezTo>
                      <a:lnTo>
                        <a:pt x="21042" y="31000"/>
                      </a:lnTo>
                      <a:cubicBezTo>
                        <a:pt x="21053" y="31008"/>
                        <a:pt x="21057" y="31015"/>
                        <a:pt x="21063" y="31021"/>
                      </a:cubicBezTo>
                      <a:lnTo>
                        <a:pt x="21064" y="31022"/>
                      </a:lnTo>
                      <a:lnTo>
                        <a:pt x="21066" y="31025"/>
                      </a:lnTo>
                      <a:cubicBezTo>
                        <a:pt x="21261" y="31210"/>
                        <a:pt x="21343" y="31464"/>
                        <a:pt x="21378" y="31644"/>
                      </a:cubicBezTo>
                      <a:cubicBezTo>
                        <a:pt x="21379" y="31653"/>
                        <a:pt x="21379" y="31663"/>
                        <a:pt x="21382" y="31674"/>
                      </a:cubicBezTo>
                      <a:cubicBezTo>
                        <a:pt x="21389" y="31733"/>
                        <a:pt x="21392" y="31793"/>
                        <a:pt x="21394" y="31853"/>
                      </a:cubicBezTo>
                      <a:lnTo>
                        <a:pt x="21394" y="31897"/>
                      </a:lnTo>
                      <a:cubicBezTo>
                        <a:pt x="21394" y="31926"/>
                        <a:pt x="21392" y="31953"/>
                        <a:pt x="21389" y="31983"/>
                      </a:cubicBezTo>
                      <a:cubicBezTo>
                        <a:pt x="21357" y="32363"/>
                        <a:pt x="21175" y="32719"/>
                        <a:pt x="20852" y="33036"/>
                      </a:cubicBezTo>
                      <a:lnTo>
                        <a:pt x="20840" y="33046"/>
                      </a:lnTo>
                      <a:cubicBezTo>
                        <a:pt x="20818" y="33068"/>
                        <a:pt x="20795" y="33090"/>
                        <a:pt x="20771" y="33111"/>
                      </a:cubicBezTo>
                      <a:cubicBezTo>
                        <a:pt x="20766" y="33116"/>
                        <a:pt x="20760" y="33121"/>
                        <a:pt x="20755" y="33125"/>
                      </a:cubicBezTo>
                      <a:lnTo>
                        <a:pt x="20684" y="33185"/>
                      </a:lnTo>
                      <a:lnTo>
                        <a:pt x="20682" y="33186"/>
                      </a:lnTo>
                      <a:lnTo>
                        <a:pt x="20605" y="33248"/>
                      </a:lnTo>
                      <a:cubicBezTo>
                        <a:pt x="20599" y="33252"/>
                        <a:pt x="20592" y="33256"/>
                        <a:pt x="20588" y="33262"/>
                      </a:cubicBezTo>
                      <a:cubicBezTo>
                        <a:pt x="20562" y="33280"/>
                        <a:pt x="20538" y="33299"/>
                        <a:pt x="20512" y="33316"/>
                      </a:cubicBezTo>
                      <a:lnTo>
                        <a:pt x="20508" y="33320"/>
                      </a:lnTo>
                      <a:cubicBezTo>
                        <a:pt x="20480" y="33339"/>
                        <a:pt x="20452" y="33358"/>
                        <a:pt x="20423" y="33376"/>
                      </a:cubicBezTo>
                      <a:cubicBezTo>
                        <a:pt x="20416" y="33380"/>
                        <a:pt x="20410" y="33386"/>
                        <a:pt x="20403" y="33389"/>
                      </a:cubicBezTo>
                      <a:cubicBezTo>
                        <a:pt x="20378" y="33405"/>
                        <a:pt x="20350" y="33422"/>
                        <a:pt x="20323" y="33439"/>
                      </a:cubicBezTo>
                      <a:cubicBezTo>
                        <a:pt x="20320" y="33440"/>
                        <a:pt x="20318" y="33441"/>
                        <a:pt x="20314" y="33444"/>
                      </a:cubicBezTo>
                      <a:cubicBezTo>
                        <a:pt x="20285" y="33462"/>
                        <a:pt x="20254" y="33478"/>
                        <a:pt x="20223" y="33497"/>
                      </a:cubicBezTo>
                      <a:cubicBezTo>
                        <a:pt x="20216" y="33500"/>
                        <a:pt x="20209" y="33504"/>
                        <a:pt x="20202" y="33510"/>
                      </a:cubicBezTo>
                      <a:cubicBezTo>
                        <a:pt x="20174" y="33525"/>
                        <a:pt x="20146" y="33539"/>
                        <a:pt x="20117" y="33554"/>
                      </a:cubicBezTo>
                      <a:cubicBezTo>
                        <a:pt x="20114" y="33555"/>
                        <a:pt x="20108" y="33558"/>
                        <a:pt x="20104" y="33561"/>
                      </a:cubicBezTo>
                      <a:cubicBezTo>
                        <a:pt x="20088" y="33568"/>
                        <a:pt x="20073" y="33577"/>
                        <a:pt x="20057" y="33584"/>
                      </a:cubicBezTo>
                      <a:cubicBezTo>
                        <a:pt x="20049" y="33587"/>
                        <a:pt x="20041" y="33593"/>
                        <a:pt x="20031" y="33597"/>
                      </a:cubicBezTo>
                      <a:cubicBezTo>
                        <a:pt x="20014" y="33606"/>
                        <a:pt x="19998" y="33613"/>
                        <a:pt x="19979" y="33622"/>
                      </a:cubicBezTo>
                      <a:lnTo>
                        <a:pt x="19957" y="33634"/>
                      </a:lnTo>
                      <a:cubicBezTo>
                        <a:pt x="19935" y="33643"/>
                        <a:pt x="19913" y="33653"/>
                        <a:pt x="19891" y="33663"/>
                      </a:cubicBezTo>
                      <a:lnTo>
                        <a:pt x="19881" y="33667"/>
                      </a:lnTo>
                      <a:cubicBezTo>
                        <a:pt x="19855" y="33679"/>
                        <a:pt x="19827" y="33689"/>
                        <a:pt x="19802" y="33701"/>
                      </a:cubicBezTo>
                      <a:cubicBezTo>
                        <a:pt x="19664" y="33758"/>
                        <a:pt x="19519" y="33806"/>
                        <a:pt x="19378" y="33848"/>
                      </a:cubicBezTo>
                      <a:cubicBezTo>
                        <a:pt x="19259" y="33883"/>
                        <a:pt x="19117" y="33921"/>
                        <a:pt x="18977" y="33959"/>
                      </a:cubicBezTo>
                      <a:cubicBezTo>
                        <a:pt x="18899" y="33981"/>
                        <a:pt x="18820" y="34001"/>
                        <a:pt x="18749" y="34021"/>
                      </a:cubicBezTo>
                      <a:lnTo>
                        <a:pt x="18737" y="34024"/>
                      </a:lnTo>
                      <a:cubicBezTo>
                        <a:pt x="18693" y="34036"/>
                        <a:pt x="18646" y="34046"/>
                        <a:pt x="18601" y="34064"/>
                      </a:cubicBezTo>
                      <a:cubicBezTo>
                        <a:pt x="18521" y="33790"/>
                        <a:pt x="18381" y="33551"/>
                        <a:pt x="18183" y="33354"/>
                      </a:cubicBezTo>
                      <a:lnTo>
                        <a:pt x="18179" y="33351"/>
                      </a:lnTo>
                      <a:lnTo>
                        <a:pt x="18151" y="33323"/>
                      </a:lnTo>
                      <a:cubicBezTo>
                        <a:pt x="18150" y="33322"/>
                        <a:pt x="18147" y="33318"/>
                        <a:pt x="18142" y="33316"/>
                      </a:cubicBezTo>
                      <a:cubicBezTo>
                        <a:pt x="18135" y="33310"/>
                        <a:pt x="18129" y="33306"/>
                        <a:pt x="18122" y="33299"/>
                      </a:cubicBezTo>
                      <a:lnTo>
                        <a:pt x="18119" y="33294"/>
                      </a:lnTo>
                      <a:cubicBezTo>
                        <a:pt x="18036" y="33220"/>
                        <a:pt x="17944" y="33150"/>
                        <a:pt x="17843" y="33087"/>
                      </a:cubicBezTo>
                      <a:cubicBezTo>
                        <a:pt x="17669" y="32975"/>
                        <a:pt x="17470" y="32886"/>
                        <a:pt x="17237" y="32807"/>
                      </a:cubicBezTo>
                      <a:cubicBezTo>
                        <a:pt x="17054" y="32748"/>
                        <a:pt x="16851" y="32697"/>
                        <a:pt x="16603" y="32647"/>
                      </a:cubicBezTo>
                      <a:cubicBezTo>
                        <a:pt x="16530" y="32633"/>
                        <a:pt x="16457" y="32621"/>
                        <a:pt x="16388" y="32608"/>
                      </a:cubicBezTo>
                      <a:cubicBezTo>
                        <a:pt x="16412" y="32595"/>
                        <a:pt x="16436" y="32582"/>
                        <a:pt x="16460" y="32567"/>
                      </a:cubicBezTo>
                      <a:cubicBezTo>
                        <a:pt x="16793" y="32385"/>
                        <a:pt x="17167" y="32159"/>
                        <a:pt x="17419" y="31805"/>
                      </a:cubicBezTo>
                      <a:cubicBezTo>
                        <a:pt x="17440" y="31777"/>
                        <a:pt x="17456" y="31751"/>
                        <a:pt x="17470" y="31728"/>
                      </a:cubicBezTo>
                      <a:cubicBezTo>
                        <a:pt x="17583" y="31561"/>
                        <a:pt x="17667" y="31365"/>
                        <a:pt x="17709" y="31156"/>
                      </a:cubicBezTo>
                      <a:cubicBezTo>
                        <a:pt x="17728" y="31059"/>
                        <a:pt x="17740" y="30961"/>
                        <a:pt x="17740" y="30865"/>
                      </a:cubicBezTo>
                      <a:cubicBezTo>
                        <a:pt x="17741" y="30662"/>
                        <a:pt x="17704" y="30471"/>
                        <a:pt x="17629" y="30305"/>
                      </a:cubicBezTo>
                      <a:close/>
                      <a:moveTo>
                        <a:pt x="23226" y="33364"/>
                      </a:moveTo>
                      <a:cubicBezTo>
                        <a:pt x="23261" y="33475"/>
                        <a:pt x="23494" y="33571"/>
                        <a:pt x="23523" y="33584"/>
                      </a:cubicBezTo>
                      <a:cubicBezTo>
                        <a:pt x="23527" y="33586"/>
                        <a:pt x="23532" y="33587"/>
                        <a:pt x="23535" y="33590"/>
                      </a:cubicBezTo>
                      <a:cubicBezTo>
                        <a:pt x="23710" y="33667"/>
                        <a:pt x="23892" y="33758"/>
                        <a:pt x="24102" y="33867"/>
                      </a:cubicBezTo>
                      <a:cubicBezTo>
                        <a:pt x="23994" y="33934"/>
                        <a:pt x="23873" y="34021"/>
                        <a:pt x="23743" y="34125"/>
                      </a:cubicBezTo>
                      <a:cubicBezTo>
                        <a:pt x="23676" y="34035"/>
                        <a:pt x="23605" y="33944"/>
                        <a:pt x="23535" y="33857"/>
                      </a:cubicBezTo>
                      <a:cubicBezTo>
                        <a:pt x="23418" y="33708"/>
                        <a:pt x="23297" y="33555"/>
                        <a:pt x="23191" y="33396"/>
                      </a:cubicBezTo>
                      <a:cubicBezTo>
                        <a:pt x="23204" y="33386"/>
                        <a:pt x="23214" y="33374"/>
                        <a:pt x="23226" y="33364"/>
                      </a:cubicBezTo>
                      <a:close/>
                      <a:moveTo>
                        <a:pt x="41022" y="31105"/>
                      </a:moveTo>
                      <a:cubicBezTo>
                        <a:pt x="41460" y="31105"/>
                        <a:pt x="41926" y="31188"/>
                        <a:pt x="42248" y="31535"/>
                      </a:cubicBezTo>
                      <a:cubicBezTo>
                        <a:pt x="42427" y="31726"/>
                        <a:pt x="42528" y="31977"/>
                        <a:pt x="42538" y="32258"/>
                      </a:cubicBezTo>
                      <a:cubicBezTo>
                        <a:pt x="42552" y="32638"/>
                        <a:pt x="42404" y="33044"/>
                        <a:pt x="42138" y="33339"/>
                      </a:cubicBezTo>
                      <a:cubicBezTo>
                        <a:pt x="41953" y="33549"/>
                        <a:pt x="41716" y="33746"/>
                        <a:pt x="41395" y="33957"/>
                      </a:cubicBezTo>
                      <a:cubicBezTo>
                        <a:pt x="41381" y="33969"/>
                        <a:pt x="41363" y="33979"/>
                        <a:pt x="41343" y="33992"/>
                      </a:cubicBezTo>
                      <a:cubicBezTo>
                        <a:pt x="41257" y="34046"/>
                        <a:pt x="41147" y="34118"/>
                        <a:pt x="41073" y="34198"/>
                      </a:cubicBezTo>
                      <a:cubicBezTo>
                        <a:pt x="40983" y="34086"/>
                        <a:pt x="40871" y="33987"/>
                        <a:pt x="40744" y="33905"/>
                      </a:cubicBezTo>
                      <a:cubicBezTo>
                        <a:pt x="40289" y="33614"/>
                        <a:pt x="39734" y="33468"/>
                        <a:pt x="39063" y="33468"/>
                      </a:cubicBezTo>
                      <a:cubicBezTo>
                        <a:pt x="38790" y="33468"/>
                        <a:pt x="38497" y="33493"/>
                        <a:pt x="38185" y="33541"/>
                      </a:cubicBezTo>
                      <a:cubicBezTo>
                        <a:pt x="38240" y="33497"/>
                        <a:pt x="38298" y="33449"/>
                        <a:pt x="38355" y="33404"/>
                      </a:cubicBezTo>
                      <a:cubicBezTo>
                        <a:pt x="39100" y="32778"/>
                        <a:pt x="39971" y="31965"/>
                        <a:pt x="40127" y="31156"/>
                      </a:cubicBezTo>
                      <a:cubicBezTo>
                        <a:pt x="40141" y="31157"/>
                        <a:pt x="40155" y="31157"/>
                        <a:pt x="40169" y="31157"/>
                      </a:cubicBezTo>
                      <a:cubicBezTo>
                        <a:pt x="40259" y="31157"/>
                        <a:pt x="40347" y="31149"/>
                        <a:pt x="40433" y="31139"/>
                      </a:cubicBezTo>
                      <a:cubicBezTo>
                        <a:pt x="40503" y="31131"/>
                        <a:pt x="40572" y="31124"/>
                        <a:pt x="40640" y="31123"/>
                      </a:cubicBezTo>
                      <a:lnTo>
                        <a:pt x="40642" y="31123"/>
                      </a:lnTo>
                      <a:cubicBezTo>
                        <a:pt x="40763" y="31113"/>
                        <a:pt x="40892" y="31105"/>
                        <a:pt x="41022" y="31105"/>
                      </a:cubicBezTo>
                      <a:close/>
                      <a:moveTo>
                        <a:pt x="20971" y="28715"/>
                      </a:moveTo>
                      <a:cubicBezTo>
                        <a:pt x="21666" y="29228"/>
                        <a:pt x="22500" y="29594"/>
                        <a:pt x="23526" y="29826"/>
                      </a:cubicBezTo>
                      <a:cubicBezTo>
                        <a:pt x="23763" y="29878"/>
                        <a:pt x="24016" y="29926"/>
                        <a:pt x="24276" y="29966"/>
                      </a:cubicBezTo>
                      <a:cubicBezTo>
                        <a:pt x="25123" y="30094"/>
                        <a:pt x="25983" y="30130"/>
                        <a:pt x="26637" y="30146"/>
                      </a:cubicBezTo>
                      <a:lnTo>
                        <a:pt x="26640" y="30146"/>
                      </a:lnTo>
                      <a:cubicBezTo>
                        <a:pt x="26744" y="30150"/>
                        <a:pt x="26849" y="30151"/>
                        <a:pt x="26953" y="30151"/>
                      </a:cubicBezTo>
                      <a:cubicBezTo>
                        <a:pt x="28226" y="30151"/>
                        <a:pt x="29505" y="29905"/>
                        <a:pt x="30675" y="29434"/>
                      </a:cubicBezTo>
                      <a:cubicBezTo>
                        <a:pt x="30688" y="29493"/>
                        <a:pt x="30699" y="29555"/>
                        <a:pt x="30714" y="29610"/>
                      </a:cubicBezTo>
                      <a:cubicBezTo>
                        <a:pt x="30778" y="29891"/>
                        <a:pt x="30841" y="30155"/>
                        <a:pt x="30762" y="30423"/>
                      </a:cubicBezTo>
                      <a:cubicBezTo>
                        <a:pt x="30695" y="30634"/>
                        <a:pt x="30603" y="30841"/>
                        <a:pt x="30479" y="31059"/>
                      </a:cubicBezTo>
                      <a:cubicBezTo>
                        <a:pt x="30398" y="31203"/>
                        <a:pt x="30304" y="31349"/>
                        <a:pt x="30192" y="31505"/>
                      </a:cubicBezTo>
                      <a:lnTo>
                        <a:pt x="30189" y="31507"/>
                      </a:lnTo>
                      <a:cubicBezTo>
                        <a:pt x="30108" y="31621"/>
                        <a:pt x="30017" y="31741"/>
                        <a:pt x="29909" y="31873"/>
                      </a:cubicBezTo>
                      <a:lnTo>
                        <a:pt x="29908" y="31876"/>
                      </a:lnTo>
                      <a:cubicBezTo>
                        <a:pt x="29788" y="32025"/>
                        <a:pt x="29663" y="32172"/>
                        <a:pt x="29544" y="32313"/>
                      </a:cubicBezTo>
                      <a:lnTo>
                        <a:pt x="29453" y="32420"/>
                      </a:lnTo>
                      <a:lnTo>
                        <a:pt x="29452" y="32421"/>
                      </a:lnTo>
                      <a:cubicBezTo>
                        <a:pt x="29303" y="32599"/>
                        <a:pt x="29131" y="32805"/>
                        <a:pt x="28975" y="33016"/>
                      </a:cubicBezTo>
                      <a:cubicBezTo>
                        <a:pt x="28557" y="33529"/>
                        <a:pt x="28137" y="34043"/>
                        <a:pt x="27707" y="34568"/>
                      </a:cubicBezTo>
                      <a:lnTo>
                        <a:pt x="27423" y="34916"/>
                      </a:lnTo>
                      <a:cubicBezTo>
                        <a:pt x="27216" y="35167"/>
                        <a:pt x="27009" y="35421"/>
                        <a:pt x="26804" y="35671"/>
                      </a:cubicBezTo>
                      <a:cubicBezTo>
                        <a:pt x="26688" y="35649"/>
                        <a:pt x="26560" y="35616"/>
                        <a:pt x="26414" y="35568"/>
                      </a:cubicBezTo>
                      <a:cubicBezTo>
                        <a:pt x="26269" y="35521"/>
                        <a:pt x="26123" y="35466"/>
                        <a:pt x="25980" y="35413"/>
                      </a:cubicBezTo>
                      <a:cubicBezTo>
                        <a:pt x="25967" y="35407"/>
                        <a:pt x="25954" y="35405"/>
                        <a:pt x="25941" y="35399"/>
                      </a:cubicBezTo>
                      <a:cubicBezTo>
                        <a:pt x="25999" y="35343"/>
                        <a:pt x="26062" y="35282"/>
                        <a:pt x="26113" y="35218"/>
                      </a:cubicBezTo>
                      <a:cubicBezTo>
                        <a:pt x="26114" y="35219"/>
                        <a:pt x="26119" y="35222"/>
                        <a:pt x="26120" y="35225"/>
                      </a:cubicBezTo>
                      <a:cubicBezTo>
                        <a:pt x="26149" y="35249"/>
                        <a:pt x="26178" y="35273"/>
                        <a:pt x="26206" y="35298"/>
                      </a:cubicBezTo>
                      <a:lnTo>
                        <a:pt x="26208" y="35300"/>
                      </a:lnTo>
                      <a:cubicBezTo>
                        <a:pt x="26218" y="35310"/>
                        <a:pt x="26231" y="35319"/>
                        <a:pt x="26244" y="35326"/>
                      </a:cubicBezTo>
                      <a:lnTo>
                        <a:pt x="26247" y="35327"/>
                      </a:lnTo>
                      <a:cubicBezTo>
                        <a:pt x="26282" y="35344"/>
                        <a:pt x="26318" y="35352"/>
                        <a:pt x="26354" y="35352"/>
                      </a:cubicBezTo>
                      <a:cubicBezTo>
                        <a:pt x="26423" y="35352"/>
                        <a:pt x="26490" y="35322"/>
                        <a:pt x="26538" y="35268"/>
                      </a:cubicBezTo>
                      <a:cubicBezTo>
                        <a:pt x="26702" y="35077"/>
                        <a:pt x="26508" y="34905"/>
                        <a:pt x="26393" y="34803"/>
                      </a:cubicBezTo>
                      <a:cubicBezTo>
                        <a:pt x="26384" y="34794"/>
                        <a:pt x="26375" y="34787"/>
                        <a:pt x="26366" y="34779"/>
                      </a:cubicBezTo>
                      <a:cubicBezTo>
                        <a:pt x="26356" y="34771"/>
                        <a:pt x="26346" y="34760"/>
                        <a:pt x="26337" y="34752"/>
                      </a:cubicBezTo>
                      <a:cubicBezTo>
                        <a:pt x="26333" y="34746"/>
                        <a:pt x="26330" y="34741"/>
                        <a:pt x="26326" y="34737"/>
                      </a:cubicBezTo>
                      <a:cubicBezTo>
                        <a:pt x="26273" y="34688"/>
                        <a:pt x="26221" y="34641"/>
                        <a:pt x="26170" y="34596"/>
                      </a:cubicBezTo>
                      <a:cubicBezTo>
                        <a:pt x="26040" y="34481"/>
                        <a:pt x="25918" y="34380"/>
                        <a:pt x="25798" y="34290"/>
                      </a:cubicBezTo>
                      <a:cubicBezTo>
                        <a:pt x="25737" y="34243"/>
                        <a:pt x="25683" y="34205"/>
                        <a:pt x="25632" y="34169"/>
                      </a:cubicBezTo>
                      <a:lnTo>
                        <a:pt x="25627" y="34167"/>
                      </a:lnTo>
                      <a:cubicBezTo>
                        <a:pt x="25623" y="34163"/>
                        <a:pt x="25619" y="34161"/>
                        <a:pt x="25613" y="34157"/>
                      </a:cubicBezTo>
                      <a:cubicBezTo>
                        <a:pt x="25606" y="34153"/>
                        <a:pt x="25601" y="34148"/>
                        <a:pt x="25594" y="34145"/>
                      </a:cubicBezTo>
                      <a:cubicBezTo>
                        <a:pt x="25572" y="34131"/>
                        <a:pt x="25547" y="34116"/>
                        <a:pt x="25524" y="34102"/>
                      </a:cubicBezTo>
                      <a:cubicBezTo>
                        <a:pt x="25521" y="34099"/>
                        <a:pt x="25515" y="34097"/>
                        <a:pt x="25511" y="34096"/>
                      </a:cubicBezTo>
                      <a:cubicBezTo>
                        <a:pt x="25093" y="33823"/>
                        <a:pt x="24705" y="33616"/>
                        <a:pt x="24326" y="33469"/>
                      </a:cubicBezTo>
                      <a:lnTo>
                        <a:pt x="24306" y="33462"/>
                      </a:lnTo>
                      <a:cubicBezTo>
                        <a:pt x="24291" y="33456"/>
                        <a:pt x="24278" y="33452"/>
                        <a:pt x="24263" y="33446"/>
                      </a:cubicBezTo>
                      <a:cubicBezTo>
                        <a:pt x="24005" y="33350"/>
                        <a:pt x="23746" y="33278"/>
                        <a:pt x="23495" y="33234"/>
                      </a:cubicBezTo>
                      <a:lnTo>
                        <a:pt x="23489" y="33234"/>
                      </a:lnTo>
                      <a:cubicBezTo>
                        <a:pt x="23463" y="33234"/>
                        <a:pt x="23437" y="33232"/>
                        <a:pt x="23412" y="33232"/>
                      </a:cubicBezTo>
                      <a:cubicBezTo>
                        <a:pt x="23395" y="33232"/>
                        <a:pt x="23380" y="33233"/>
                        <a:pt x="23364" y="33234"/>
                      </a:cubicBezTo>
                      <a:cubicBezTo>
                        <a:pt x="23473" y="33134"/>
                        <a:pt x="23590" y="33026"/>
                        <a:pt x="23721" y="32912"/>
                      </a:cubicBezTo>
                      <a:cubicBezTo>
                        <a:pt x="23730" y="32909"/>
                        <a:pt x="23737" y="32908"/>
                        <a:pt x="23745" y="32905"/>
                      </a:cubicBezTo>
                      <a:lnTo>
                        <a:pt x="23747" y="32901"/>
                      </a:lnTo>
                      <a:lnTo>
                        <a:pt x="23752" y="32898"/>
                      </a:lnTo>
                      <a:cubicBezTo>
                        <a:pt x="23855" y="32805"/>
                        <a:pt x="23966" y="32705"/>
                        <a:pt x="24112" y="32580"/>
                      </a:cubicBezTo>
                      <a:cubicBezTo>
                        <a:pt x="24122" y="32573"/>
                        <a:pt x="24126" y="32563"/>
                        <a:pt x="24131" y="32550"/>
                      </a:cubicBezTo>
                      <a:cubicBezTo>
                        <a:pt x="24190" y="32497"/>
                        <a:pt x="24249" y="32446"/>
                        <a:pt x="24309" y="32395"/>
                      </a:cubicBezTo>
                      <a:lnTo>
                        <a:pt x="24320" y="32385"/>
                      </a:lnTo>
                      <a:cubicBezTo>
                        <a:pt x="24355" y="32356"/>
                        <a:pt x="24387" y="32327"/>
                        <a:pt x="24422" y="32300"/>
                      </a:cubicBezTo>
                      <a:cubicBezTo>
                        <a:pt x="24482" y="32249"/>
                        <a:pt x="24545" y="32198"/>
                        <a:pt x="24603" y="32143"/>
                      </a:cubicBezTo>
                      <a:lnTo>
                        <a:pt x="24612" y="32141"/>
                      </a:lnTo>
                      <a:cubicBezTo>
                        <a:pt x="24620" y="32140"/>
                        <a:pt x="24629" y="32134"/>
                        <a:pt x="24636" y="32128"/>
                      </a:cubicBezTo>
                      <a:cubicBezTo>
                        <a:pt x="24699" y="32074"/>
                        <a:pt x="24752" y="32023"/>
                        <a:pt x="24800" y="31974"/>
                      </a:cubicBezTo>
                      <a:cubicBezTo>
                        <a:pt x="24894" y="31958"/>
                        <a:pt x="24977" y="31886"/>
                        <a:pt x="25012" y="31792"/>
                      </a:cubicBezTo>
                      <a:cubicBezTo>
                        <a:pt x="25049" y="31697"/>
                        <a:pt x="25028" y="31595"/>
                        <a:pt x="24957" y="31522"/>
                      </a:cubicBezTo>
                      <a:lnTo>
                        <a:pt x="24950" y="31515"/>
                      </a:lnTo>
                      <a:lnTo>
                        <a:pt x="24935" y="31503"/>
                      </a:lnTo>
                      <a:cubicBezTo>
                        <a:pt x="24931" y="31500"/>
                        <a:pt x="24925" y="31499"/>
                        <a:pt x="24919" y="31496"/>
                      </a:cubicBezTo>
                      <a:cubicBezTo>
                        <a:pt x="24890" y="31474"/>
                        <a:pt x="24861" y="31452"/>
                        <a:pt x="24832" y="31433"/>
                      </a:cubicBezTo>
                      <a:cubicBezTo>
                        <a:pt x="24808" y="31414"/>
                        <a:pt x="24785" y="31398"/>
                        <a:pt x="24760" y="31379"/>
                      </a:cubicBezTo>
                      <a:cubicBezTo>
                        <a:pt x="24757" y="31370"/>
                        <a:pt x="24750" y="31362"/>
                        <a:pt x="24743" y="31356"/>
                      </a:cubicBezTo>
                      <a:cubicBezTo>
                        <a:pt x="24584" y="31241"/>
                        <a:pt x="24444" y="31143"/>
                        <a:pt x="24313" y="31056"/>
                      </a:cubicBezTo>
                      <a:lnTo>
                        <a:pt x="24293" y="31043"/>
                      </a:lnTo>
                      <a:cubicBezTo>
                        <a:pt x="24180" y="30968"/>
                        <a:pt x="24075" y="30903"/>
                        <a:pt x="23973" y="30844"/>
                      </a:cubicBezTo>
                      <a:cubicBezTo>
                        <a:pt x="23972" y="30843"/>
                        <a:pt x="23969" y="30840"/>
                        <a:pt x="23965" y="30839"/>
                      </a:cubicBezTo>
                      <a:cubicBezTo>
                        <a:pt x="23801" y="30744"/>
                        <a:pt x="23641" y="30664"/>
                        <a:pt x="23478" y="30595"/>
                      </a:cubicBezTo>
                      <a:cubicBezTo>
                        <a:pt x="23475" y="30592"/>
                        <a:pt x="23468" y="30588"/>
                        <a:pt x="23462" y="30583"/>
                      </a:cubicBezTo>
                      <a:lnTo>
                        <a:pt x="23456" y="30581"/>
                      </a:lnTo>
                      <a:lnTo>
                        <a:pt x="23452" y="30576"/>
                      </a:lnTo>
                      <a:cubicBezTo>
                        <a:pt x="23355" y="30518"/>
                        <a:pt x="23231" y="30453"/>
                        <a:pt x="23128" y="30453"/>
                      </a:cubicBezTo>
                      <a:cubicBezTo>
                        <a:pt x="23083" y="30453"/>
                        <a:pt x="23043" y="30465"/>
                        <a:pt x="23010" y="30496"/>
                      </a:cubicBezTo>
                      <a:lnTo>
                        <a:pt x="23009" y="30497"/>
                      </a:lnTo>
                      <a:lnTo>
                        <a:pt x="23004" y="30502"/>
                      </a:lnTo>
                      <a:cubicBezTo>
                        <a:pt x="22978" y="30531"/>
                        <a:pt x="22960" y="30569"/>
                        <a:pt x="22956" y="30618"/>
                      </a:cubicBezTo>
                      <a:lnTo>
                        <a:pt x="22956" y="30636"/>
                      </a:lnTo>
                      <a:cubicBezTo>
                        <a:pt x="22960" y="30669"/>
                        <a:pt x="22975" y="30702"/>
                        <a:pt x="22994" y="30734"/>
                      </a:cubicBezTo>
                      <a:cubicBezTo>
                        <a:pt x="21391" y="30534"/>
                        <a:pt x="19773" y="30247"/>
                        <a:pt x="18179" y="29877"/>
                      </a:cubicBezTo>
                      <a:cubicBezTo>
                        <a:pt x="18209" y="29864"/>
                        <a:pt x="18241" y="29849"/>
                        <a:pt x="18270" y="29837"/>
                      </a:cubicBezTo>
                      <a:lnTo>
                        <a:pt x="18292" y="29827"/>
                      </a:lnTo>
                      <a:cubicBezTo>
                        <a:pt x="18807" y="29604"/>
                        <a:pt x="19337" y="29387"/>
                        <a:pt x="19852" y="29177"/>
                      </a:cubicBezTo>
                      <a:cubicBezTo>
                        <a:pt x="20219" y="29026"/>
                        <a:pt x="20599" y="28871"/>
                        <a:pt x="20971" y="28715"/>
                      </a:cubicBezTo>
                      <a:close/>
                      <a:moveTo>
                        <a:pt x="21813" y="32453"/>
                      </a:moveTo>
                      <a:cubicBezTo>
                        <a:pt x="21869" y="32482"/>
                        <a:pt x="21934" y="32497"/>
                        <a:pt x="21997" y="32507"/>
                      </a:cubicBezTo>
                      <a:cubicBezTo>
                        <a:pt x="22001" y="32509"/>
                        <a:pt x="22004" y="32509"/>
                        <a:pt x="22010" y="32512"/>
                      </a:cubicBezTo>
                      <a:cubicBezTo>
                        <a:pt x="22029" y="32513"/>
                        <a:pt x="22047" y="32516"/>
                        <a:pt x="22063" y="32519"/>
                      </a:cubicBezTo>
                      <a:lnTo>
                        <a:pt x="22092" y="32522"/>
                      </a:lnTo>
                      <a:cubicBezTo>
                        <a:pt x="22149" y="32529"/>
                        <a:pt x="22207" y="32538"/>
                        <a:pt x="22262" y="32548"/>
                      </a:cubicBezTo>
                      <a:cubicBezTo>
                        <a:pt x="22383" y="32567"/>
                        <a:pt x="22506" y="32589"/>
                        <a:pt x="22637" y="32617"/>
                      </a:cubicBezTo>
                      <a:cubicBezTo>
                        <a:pt x="22804" y="32652"/>
                        <a:pt x="22974" y="32691"/>
                        <a:pt x="23153" y="32740"/>
                      </a:cubicBezTo>
                      <a:cubicBezTo>
                        <a:pt x="23013" y="32870"/>
                        <a:pt x="22892" y="32985"/>
                        <a:pt x="22777" y="33095"/>
                      </a:cubicBezTo>
                      <a:cubicBezTo>
                        <a:pt x="22466" y="33388"/>
                        <a:pt x="22755" y="33747"/>
                        <a:pt x="22947" y="33987"/>
                      </a:cubicBezTo>
                      <a:cubicBezTo>
                        <a:pt x="22976" y="34023"/>
                        <a:pt x="23003" y="34058"/>
                        <a:pt x="23029" y="34093"/>
                      </a:cubicBezTo>
                      <a:cubicBezTo>
                        <a:pt x="23052" y="34122"/>
                        <a:pt x="23074" y="34151"/>
                        <a:pt x="23097" y="34180"/>
                      </a:cubicBezTo>
                      <a:cubicBezTo>
                        <a:pt x="23175" y="34279"/>
                        <a:pt x="23255" y="34381"/>
                        <a:pt x="23350" y="34467"/>
                      </a:cubicBezTo>
                      <a:cubicBezTo>
                        <a:pt x="23211" y="34588"/>
                        <a:pt x="23076" y="34714"/>
                        <a:pt x="22956" y="34826"/>
                      </a:cubicBezTo>
                      <a:cubicBezTo>
                        <a:pt x="22783" y="34986"/>
                        <a:pt x="22634" y="35128"/>
                        <a:pt x="22529" y="35209"/>
                      </a:cubicBezTo>
                      <a:lnTo>
                        <a:pt x="22526" y="35211"/>
                      </a:lnTo>
                      <a:cubicBezTo>
                        <a:pt x="22310" y="35407"/>
                        <a:pt x="22082" y="35612"/>
                        <a:pt x="21806" y="35851"/>
                      </a:cubicBezTo>
                      <a:cubicBezTo>
                        <a:pt x="21242" y="35161"/>
                        <a:pt x="20401" y="34822"/>
                        <a:pt x="19589" y="34491"/>
                      </a:cubicBezTo>
                      <a:cubicBezTo>
                        <a:pt x="19517" y="34462"/>
                        <a:pt x="19444" y="34432"/>
                        <a:pt x="19371" y="34402"/>
                      </a:cubicBezTo>
                      <a:cubicBezTo>
                        <a:pt x="20059" y="34227"/>
                        <a:pt x="20671" y="33918"/>
                        <a:pt x="21111" y="33517"/>
                      </a:cubicBezTo>
                      <a:cubicBezTo>
                        <a:pt x="21388" y="33265"/>
                        <a:pt x="21596" y="32979"/>
                        <a:pt x="21733" y="32666"/>
                      </a:cubicBezTo>
                      <a:lnTo>
                        <a:pt x="21735" y="32660"/>
                      </a:lnTo>
                      <a:cubicBezTo>
                        <a:pt x="21764" y="32592"/>
                        <a:pt x="21792" y="32522"/>
                        <a:pt x="21813" y="32453"/>
                      </a:cubicBezTo>
                      <a:close/>
                      <a:moveTo>
                        <a:pt x="30226" y="32493"/>
                      </a:moveTo>
                      <a:cubicBezTo>
                        <a:pt x="30483" y="32493"/>
                        <a:pt x="30744" y="32500"/>
                        <a:pt x="31004" y="32513"/>
                      </a:cubicBezTo>
                      <a:cubicBezTo>
                        <a:pt x="31903" y="32566"/>
                        <a:pt x="32495" y="32768"/>
                        <a:pt x="32716" y="33096"/>
                      </a:cubicBezTo>
                      <a:cubicBezTo>
                        <a:pt x="32865" y="33315"/>
                        <a:pt x="32843" y="33583"/>
                        <a:pt x="32649" y="33896"/>
                      </a:cubicBezTo>
                      <a:cubicBezTo>
                        <a:pt x="32451" y="34218"/>
                        <a:pt x="32072" y="34577"/>
                        <a:pt x="31550" y="34932"/>
                      </a:cubicBezTo>
                      <a:cubicBezTo>
                        <a:pt x="31072" y="35262"/>
                        <a:pt x="30558" y="35517"/>
                        <a:pt x="30118" y="35725"/>
                      </a:cubicBezTo>
                      <a:cubicBezTo>
                        <a:pt x="30115" y="35727"/>
                        <a:pt x="30113" y="35727"/>
                        <a:pt x="30110" y="35728"/>
                      </a:cubicBezTo>
                      <a:cubicBezTo>
                        <a:pt x="30064" y="35757"/>
                        <a:pt x="30001" y="35783"/>
                        <a:pt x="29931" y="35810"/>
                      </a:cubicBezTo>
                      <a:cubicBezTo>
                        <a:pt x="29886" y="35829"/>
                        <a:pt x="29841" y="35846"/>
                        <a:pt x="29794" y="35868"/>
                      </a:cubicBezTo>
                      <a:cubicBezTo>
                        <a:pt x="29720" y="35698"/>
                        <a:pt x="29605" y="35537"/>
                        <a:pt x="29458" y="35390"/>
                      </a:cubicBezTo>
                      <a:lnTo>
                        <a:pt x="29456" y="35387"/>
                      </a:lnTo>
                      <a:cubicBezTo>
                        <a:pt x="29160" y="35099"/>
                        <a:pt x="28777" y="34874"/>
                        <a:pt x="28284" y="34702"/>
                      </a:cubicBezTo>
                      <a:cubicBezTo>
                        <a:pt x="28507" y="34422"/>
                        <a:pt x="28745" y="34124"/>
                        <a:pt x="28990" y="33820"/>
                      </a:cubicBezTo>
                      <a:lnTo>
                        <a:pt x="28993" y="33817"/>
                      </a:lnTo>
                      <a:cubicBezTo>
                        <a:pt x="29169" y="33576"/>
                        <a:pt x="29404" y="33296"/>
                        <a:pt x="29651" y="33003"/>
                      </a:cubicBezTo>
                      <a:cubicBezTo>
                        <a:pt x="29788" y="32840"/>
                        <a:pt x="29933" y="32668"/>
                        <a:pt x="30076" y="32494"/>
                      </a:cubicBezTo>
                      <a:cubicBezTo>
                        <a:pt x="30126" y="32494"/>
                        <a:pt x="30176" y="32493"/>
                        <a:pt x="30226" y="32493"/>
                      </a:cubicBezTo>
                      <a:close/>
                      <a:moveTo>
                        <a:pt x="17847" y="34794"/>
                      </a:moveTo>
                      <a:cubicBezTo>
                        <a:pt x="17943" y="34794"/>
                        <a:pt x="18053" y="34813"/>
                        <a:pt x="18176" y="34851"/>
                      </a:cubicBezTo>
                      <a:lnTo>
                        <a:pt x="18177" y="34851"/>
                      </a:lnTo>
                      <a:cubicBezTo>
                        <a:pt x="18297" y="34889"/>
                        <a:pt x="18426" y="34943"/>
                        <a:pt x="18562" y="35013"/>
                      </a:cubicBezTo>
                      <a:lnTo>
                        <a:pt x="18565" y="35014"/>
                      </a:lnTo>
                      <a:cubicBezTo>
                        <a:pt x="18884" y="35182"/>
                        <a:pt x="19206" y="35426"/>
                        <a:pt x="19460" y="35689"/>
                      </a:cubicBezTo>
                      <a:cubicBezTo>
                        <a:pt x="19463" y="35692"/>
                        <a:pt x="19467" y="35698"/>
                        <a:pt x="19473" y="35700"/>
                      </a:cubicBezTo>
                      <a:cubicBezTo>
                        <a:pt x="19480" y="35708"/>
                        <a:pt x="19487" y="35718"/>
                        <a:pt x="19496" y="35725"/>
                      </a:cubicBezTo>
                      <a:cubicBezTo>
                        <a:pt x="19492" y="35751"/>
                        <a:pt x="19489" y="35778"/>
                        <a:pt x="19483" y="35802"/>
                      </a:cubicBezTo>
                      <a:lnTo>
                        <a:pt x="19473" y="35846"/>
                      </a:lnTo>
                      <a:cubicBezTo>
                        <a:pt x="19467" y="35865"/>
                        <a:pt x="19460" y="35886"/>
                        <a:pt x="19454" y="35903"/>
                      </a:cubicBezTo>
                      <a:cubicBezTo>
                        <a:pt x="19422" y="35996"/>
                        <a:pt x="19366" y="36113"/>
                        <a:pt x="19279" y="36209"/>
                      </a:cubicBezTo>
                      <a:cubicBezTo>
                        <a:pt x="19278" y="36211"/>
                        <a:pt x="19276" y="36215"/>
                        <a:pt x="19272" y="36216"/>
                      </a:cubicBezTo>
                      <a:lnTo>
                        <a:pt x="19266" y="36222"/>
                      </a:lnTo>
                      <a:cubicBezTo>
                        <a:pt x="19244" y="36244"/>
                        <a:pt x="19221" y="36266"/>
                        <a:pt x="19197" y="36283"/>
                      </a:cubicBezTo>
                      <a:cubicBezTo>
                        <a:pt x="19196" y="36286"/>
                        <a:pt x="19192" y="36288"/>
                        <a:pt x="19190" y="36289"/>
                      </a:cubicBezTo>
                      <a:cubicBezTo>
                        <a:pt x="19183" y="36295"/>
                        <a:pt x="19176" y="36301"/>
                        <a:pt x="19168" y="36304"/>
                      </a:cubicBezTo>
                      <a:cubicBezTo>
                        <a:pt x="19157" y="36311"/>
                        <a:pt x="19142" y="36320"/>
                        <a:pt x="19127" y="36331"/>
                      </a:cubicBezTo>
                      <a:lnTo>
                        <a:pt x="19126" y="36330"/>
                      </a:lnTo>
                      <a:cubicBezTo>
                        <a:pt x="19008" y="36165"/>
                        <a:pt x="18890" y="36017"/>
                        <a:pt x="18770" y="35886"/>
                      </a:cubicBezTo>
                      <a:cubicBezTo>
                        <a:pt x="18654" y="35756"/>
                        <a:pt x="18540" y="35645"/>
                        <a:pt x="18431" y="35555"/>
                      </a:cubicBezTo>
                      <a:lnTo>
                        <a:pt x="18426" y="35553"/>
                      </a:lnTo>
                      <a:cubicBezTo>
                        <a:pt x="18294" y="35445"/>
                        <a:pt x="18164" y="35365"/>
                        <a:pt x="18043" y="35317"/>
                      </a:cubicBezTo>
                      <a:lnTo>
                        <a:pt x="18040" y="35317"/>
                      </a:lnTo>
                      <a:cubicBezTo>
                        <a:pt x="17985" y="35292"/>
                        <a:pt x="17928" y="35276"/>
                        <a:pt x="17873" y="35268"/>
                      </a:cubicBezTo>
                      <a:cubicBezTo>
                        <a:pt x="17830" y="35259"/>
                        <a:pt x="17789" y="35255"/>
                        <a:pt x="17749" y="35255"/>
                      </a:cubicBezTo>
                      <a:cubicBezTo>
                        <a:pt x="17727" y="35255"/>
                        <a:pt x="17705" y="35256"/>
                        <a:pt x="17683" y="35259"/>
                      </a:cubicBezTo>
                      <a:cubicBezTo>
                        <a:pt x="17671" y="35259"/>
                        <a:pt x="17669" y="35260"/>
                        <a:pt x="17666" y="35260"/>
                      </a:cubicBezTo>
                      <a:cubicBezTo>
                        <a:pt x="17657" y="35262"/>
                        <a:pt x="17647" y="35262"/>
                        <a:pt x="17638" y="35263"/>
                      </a:cubicBezTo>
                      <a:cubicBezTo>
                        <a:pt x="17632" y="35263"/>
                        <a:pt x="17629" y="35266"/>
                        <a:pt x="17623" y="35266"/>
                      </a:cubicBezTo>
                      <a:cubicBezTo>
                        <a:pt x="17616" y="35268"/>
                        <a:pt x="17607" y="35269"/>
                        <a:pt x="17600" y="35270"/>
                      </a:cubicBezTo>
                      <a:cubicBezTo>
                        <a:pt x="17594" y="35273"/>
                        <a:pt x="17588" y="35273"/>
                        <a:pt x="17583" y="35275"/>
                      </a:cubicBezTo>
                      <a:lnTo>
                        <a:pt x="17562" y="35281"/>
                      </a:lnTo>
                      <a:cubicBezTo>
                        <a:pt x="17555" y="35282"/>
                        <a:pt x="17549" y="35284"/>
                        <a:pt x="17543" y="35285"/>
                      </a:cubicBezTo>
                      <a:cubicBezTo>
                        <a:pt x="17536" y="35288"/>
                        <a:pt x="17530" y="35289"/>
                        <a:pt x="17523" y="35292"/>
                      </a:cubicBezTo>
                      <a:cubicBezTo>
                        <a:pt x="17516" y="35297"/>
                        <a:pt x="17507" y="35298"/>
                        <a:pt x="17500" y="35303"/>
                      </a:cubicBezTo>
                      <a:cubicBezTo>
                        <a:pt x="17494" y="35304"/>
                        <a:pt x="17489" y="35305"/>
                        <a:pt x="17485" y="35307"/>
                      </a:cubicBezTo>
                      <a:cubicBezTo>
                        <a:pt x="17472" y="35313"/>
                        <a:pt x="17459" y="35319"/>
                        <a:pt x="17449" y="35326"/>
                      </a:cubicBezTo>
                      <a:cubicBezTo>
                        <a:pt x="17446" y="35327"/>
                        <a:pt x="17440" y="35332"/>
                        <a:pt x="17435" y="35333"/>
                      </a:cubicBezTo>
                      <a:cubicBezTo>
                        <a:pt x="17428" y="35336"/>
                        <a:pt x="17424" y="35340"/>
                        <a:pt x="17416" y="35343"/>
                      </a:cubicBezTo>
                      <a:lnTo>
                        <a:pt x="17416" y="35282"/>
                      </a:lnTo>
                      <a:cubicBezTo>
                        <a:pt x="17416" y="35266"/>
                        <a:pt x="17418" y="35252"/>
                        <a:pt x="17418" y="35237"/>
                      </a:cubicBezTo>
                      <a:cubicBezTo>
                        <a:pt x="17418" y="35224"/>
                        <a:pt x="17419" y="35212"/>
                        <a:pt x="17421" y="35201"/>
                      </a:cubicBezTo>
                      <a:cubicBezTo>
                        <a:pt x="17422" y="35189"/>
                        <a:pt x="17422" y="35180"/>
                        <a:pt x="17425" y="35171"/>
                      </a:cubicBezTo>
                      <a:cubicBezTo>
                        <a:pt x="17427" y="35160"/>
                        <a:pt x="17428" y="35151"/>
                        <a:pt x="17430" y="35139"/>
                      </a:cubicBezTo>
                      <a:cubicBezTo>
                        <a:pt x="17432" y="35131"/>
                        <a:pt x="17434" y="35120"/>
                        <a:pt x="17435" y="35110"/>
                      </a:cubicBezTo>
                      <a:cubicBezTo>
                        <a:pt x="17437" y="35101"/>
                        <a:pt x="17441" y="35094"/>
                        <a:pt x="17443" y="35085"/>
                      </a:cubicBezTo>
                      <a:cubicBezTo>
                        <a:pt x="17446" y="35077"/>
                        <a:pt x="17449" y="35065"/>
                        <a:pt x="17450" y="35056"/>
                      </a:cubicBezTo>
                      <a:cubicBezTo>
                        <a:pt x="17453" y="35049"/>
                        <a:pt x="17456" y="35043"/>
                        <a:pt x="17457" y="35037"/>
                      </a:cubicBezTo>
                      <a:cubicBezTo>
                        <a:pt x="17462" y="35027"/>
                        <a:pt x="17465" y="35018"/>
                        <a:pt x="17470" y="35007"/>
                      </a:cubicBezTo>
                      <a:cubicBezTo>
                        <a:pt x="17472" y="35004"/>
                        <a:pt x="17473" y="35001"/>
                        <a:pt x="17476" y="34998"/>
                      </a:cubicBezTo>
                      <a:cubicBezTo>
                        <a:pt x="17504" y="34941"/>
                        <a:pt x="17542" y="34896"/>
                        <a:pt x="17588" y="34862"/>
                      </a:cubicBezTo>
                      <a:cubicBezTo>
                        <a:pt x="17655" y="34817"/>
                        <a:pt x="17743" y="34794"/>
                        <a:pt x="17847" y="34794"/>
                      </a:cubicBezTo>
                      <a:close/>
                      <a:moveTo>
                        <a:pt x="17714" y="35775"/>
                      </a:moveTo>
                      <a:cubicBezTo>
                        <a:pt x="17733" y="35775"/>
                        <a:pt x="17751" y="35777"/>
                        <a:pt x="17768" y="35781"/>
                      </a:cubicBezTo>
                      <a:cubicBezTo>
                        <a:pt x="17771" y="35781"/>
                        <a:pt x="17775" y="35783"/>
                        <a:pt x="17776" y="35783"/>
                      </a:cubicBezTo>
                      <a:cubicBezTo>
                        <a:pt x="17781" y="35783"/>
                        <a:pt x="17782" y="35785"/>
                        <a:pt x="17785" y="35785"/>
                      </a:cubicBezTo>
                      <a:lnTo>
                        <a:pt x="17788" y="35785"/>
                      </a:lnTo>
                      <a:cubicBezTo>
                        <a:pt x="17915" y="35817"/>
                        <a:pt x="18033" y="35878"/>
                        <a:pt x="18150" y="35970"/>
                      </a:cubicBezTo>
                      <a:lnTo>
                        <a:pt x="18155" y="35976"/>
                      </a:lnTo>
                      <a:lnTo>
                        <a:pt x="18160" y="35977"/>
                      </a:lnTo>
                      <a:cubicBezTo>
                        <a:pt x="18279" y="36076"/>
                        <a:pt x="18386" y="36200"/>
                        <a:pt x="18467" y="36308"/>
                      </a:cubicBezTo>
                      <a:cubicBezTo>
                        <a:pt x="18364" y="36348"/>
                        <a:pt x="18265" y="36391"/>
                        <a:pt x="18182" y="36429"/>
                      </a:cubicBezTo>
                      <a:cubicBezTo>
                        <a:pt x="18179" y="36432"/>
                        <a:pt x="18176" y="36432"/>
                        <a:pt x="18174" y="36433"/>
                      </a:cubicBezTo>
                      <a:cubicBezTo>
                        <a:pt x="18164" y="36439"/>
                        <a:pt x="18128" y="36457"/>
                        <a:pt x="18091" y="36476"/>
                      </a:cubicBezTo>
                      <a:cubicBezTo>
                        <a:pt x="18015" y="36514"/>
                        <a:pt x="17908" y="36566"/>
                        <a:pt x="17827" y="36616"/>
                      </a:cubicBezTo>
                      <a:cubicBezTo>
                        <a:pt x="17803" y="36572"/>
                        <a:pt x="17778" y="36530"/>
                        <a:pt x="17755" y="36486"/>
                      </a:cubicBezTo>
                      <a:cubicBezTo>
                        <a:pt x="17755" y="36479"/>
                        <a:pt x="17752" y="36471"/>
                        <a:pt x="17747" y="36464"/>
                      </a:cubicBezTo>
                      <a:cubicBezTo>
                        <a:pt x="17676" y="36333"/>
                        <a:pt x="17618" y="36209"/>
                        <a:pt x="17569" y="36082"/>
                      </a:cubicBezTo>
                      <a:cubicBezTo>
                        <a:pt x="17567" y="36078"/>
                        <a:pt x="17567" y="36075"/>
                        <a:pt x="17565" y="36069"/>
                      </a:cubicBezTo>
                      <a:lnTo>
                        <a:pt x="17562" y="36057"/>
                      </a:lnTo>
                      <a:cubicBezTo>
                        <a:pt x="17559" y="36055"/>
                        <a:pt x="17558" y="36050"/>
                        <a:pt x="17556" y="36049"/>
                      </a:cubicBezTo>
                      <a:lnTo>
                        <a:pt x="17555" y="36047"/>
                      </a:lnTo>
                      <a:lnTo>
                        <a:pt x="17552" y="36043"/>
                      </a:lnTo>
                      <a:cubicBezTo>
                        <a:pt x="17540" y="36002"/>
                        <a:pt x="17527" y="35966"/>
                        <a:pt x="17518" y="35932"/>
                      </a:cubicBezTo>
                      <a:cubicBezTo>
                        <a:pt x="17521" y="35931"/>
                        <a:pt x="17523" y="35923"/>
                        <a:pt x="17526" y="35922"/>
                      </a:cubicBezTo>
                      <a:cubicBezTo>
                        <a:pt x="17529" y="35915"/>
                        <a:pt x="17533" y="35907"/>
                        <a:pt x="17533" y="35897"/>
                      </a:cubicBezTo>
                      <a:cubicBezTo>
                        <a:pt x="17534" y="35881"/>
                        <a:pt x="17540" y="35865"/>
                        <a:pt x="17549" y="35851"/>
                      </a:cubicBezTo>
                      <a:cubicBezTo>
                        <a:pt x="17580" y="35799"/>
                        <a:pt x="17649" y="35775"/>
                        <a:pt x="17714" y="35775"/>
                      </a:cubicBezTo>
                      <a:close/>
                      <a:moveTo>
                        <a:pt x="19119" y="34756"/>
                      </a:moveTo>
                      <a:cubicBezTo>
                        <a:pt x="19928" y="35043"/>
                        <a:pt x="20763" y="35342"/>
                        <a:pt x="21344" y="35967"/>
                      </a:cubicBezTo>
                      <a:lnTo>
                        <a:pt x="21349" y="35973"/>
                      </a:lnTo>
                      <a:cubicBezTo>
                        <a:pt x="21392" y="36028"/>
                        <a:pt x="21432" y="36087"/>
                        <a:pt x="21464" y="36145"/>
                      </a:cubicBezTo>
                      <a:cubicBezTo>
                        <a:pt x="21404" y="36196"/>
                        <a:pt x="21344" y="36247"/>
                        <a:pt x="21286" y="36296"/>
                      </a:cubicBezTo>
                      <a:cubicBezTo>
                        <a:pt x="21140" y="36417"/>
                        <a:pt x="20996" y="36544"/>
                        <a:pt x="20853" y="36668"/>
                      </a:cubicBezTo>
                      <a:cubicBezTo>
                        <a:pt x="20666" y="36377"/>
                        <a:pt x="20484" y="36123"/>
                        <a:pt x="20299" y="35890"/>
                      </a:cubicBezTo>
                      <a:cubicBezTo>
                        <a:pt x="19963" y="35467"/>
                        <a:pt x="19617" y="35129"/>
                        <a:pt x="19245" y="34854"/>
                      </a:cubicBezTo>
                      <a:cubicBezTo>
                        <a:pt x="19205" y="34822"/>
                        <a:pt x="19162" y="34788"/>
                        <a:pt x="19119" y="34756"/>
                      </a:cubicBezTo>
                      <a:close/>
                      <a:moveTo>
                        <a:pt x="24494" y="34253"/>
                      </a:moveTo>
                      <a:cubicBezTo>
                        <a:pt x="24499" y="34253"/>
                        <a:pt x="24504" y="34257"/>
                        <a:pt x="24508" y="34261"/>
                      </a:cubicBezTo>
                      <a:cubicBezTo>
                        <a:pt x="24583" y="34326"/>
                        <a:pt x="24663" y="34392"/>
                        <a:pt x="24749" y="34462"/>
                      </a:cubicBezTo>
                      <a:lnTo>
                        <a:pt x="24781" y="34489"/>
                      </a:lnTo>
                      <a:lnTo>
                        <a:pt x="24784" y="34491"/>
                      </a:lnTo>
                      <a:cubicBezTo>
                        <a:pt x="24871" y="34562"/>
                        <a:pt x="24963" y="34639"/>
                        <a:pt x="25062" y="34715"/>
                      </a:cubicBezTo>
                      <a:lnTo>
                        <a:pt x="25063" y="34717"/>
                      </a:lnTo>
                      <a:lnTo>
                        <a:pt x="25068" y="34721"/>
                      </a:lnTo>
                      <a:cubicBezTo>
                        <a:pt x="25071" y="34722"/>
                        <a:pt x="25075" y="34727"/>
                        <a:pt x="25078" y="34727"/>
                      </a:cubicBezTo>
                      <a:cubicBezTo>
                        <a:pt x="25107" y="34750"/>
                        <a:pt x="25138" y="34774"/>
                        <a:pt x="25167" y="34795"/>
                      </a:cubicBezTo>
                      <a:lnTo>
                        <a:pt x="25170" y="34797"/>
                      </a:lnTo>
                      <a:cubicBezTo>
                        <a:pt x="25214" y="34832"/>
                        <a:pt x="25257" y="34865"/>
                        <a:pt x="25300" y="34897"/>
                      </a:cubicBezTo>
                      <a:cubicBezTo>
                        <a:pt x="25370" y="34950"/>
                        <a:pt x="25444" y="35007"/>
                        <a:pt x="25525" y="35069"/>
                      </a:cubicBezTo>
                      <a:cubicBezTo>
                        <a:pt x="25493" y="35101"/>
                        <a:pt x="25461" y="35135"/>
                        <a:pt x="25426" y="35164"/>
                      </a:cubicBezTo>
                      <a:lnTo>
                        <a:pt x="25422" y="35167"/>
                      </a:lnTo>
                      <a:cubicBezTo>
                        <a:pt x="25310" y="35276"/>
                        <a:pt x="25195" y="35386"/>
                        <a:pt x="25080" y="35495"/>
                      </a:cubicBezTo>
                      <a:lnTo>
                        <a:pt x="25036" y="35537"/>
                      </a:lnTo>
                      <a:cubicBezTo>
                        <a:pt x="25018" y="35555"/>
                        <a:pt x="24999" y="35572"/>
                        <a:pt x="24979" y="35590"/>
                      </a:cubicBezTo>
                      <a:lnTo>
                        <a:pt x="24947" y="35620"/>
                      </a:lnTo>
                      <a:lnTo>
                        <a:pt x="24903" y="35663"/>
                      </a:lnTo>
                      <a:cubicBezTo>
                        <a:pt x="24867" y="35698"/>
                        <a:pt x="24830" y="35732"/>
                        <a:pt x="24795" y="35766"/>
                      </a:cubicBezTo>
                      <a:cubicBezTo>
                        <a:pt x="24759" y="35802"/>
                        <a:pt x="24722" y="35839"/>
                        <a:pt x="24685" y="35875"/>
                      </a:cubicBezTo>
                      <a:lnTo>
                        <a:pt x="24628" y="35932"/>
                      </a:lnTo>
                      <a:cubicBezTo>
                        <a:pt x="24625" y="35937"/>
                        <a:pt x="24622" y="35939"/>
                        <a:pt x="24619" y="35944"/>
                      </a:cubicBezTo>
                      <a:cubicBezTo>
                        <a:pt x="24357" y="36203"/>
                        <a:pt x="24088" y="36464"/>
                        <a:pt x="23832" y="36718"/>
                      </a:cubicBezTo>
                      <a:cubicBezTo>
                        <a:pt x="23829" y="36719"/>
                        <a:pt x="23823" y="36724"/>
                        <a:pt x="23819" y="36726"/>
                      </a:cubicBezTo>
                      <a:cubicBezTo>
                        <a:pt x="23704" y="36837"/>
                        <a:pt x="23591" y="36951"/>
                        <a:pt x="23476" y="37063"/>
                      </a:cubicBezTo>
                      <a:cubicBezTo>
                        <a:pt x="23473" y="37067"/>
                        <a:pt x="23471" y="37070"/>
                        <a:pt x="23469" y="37075"/>
                      </a:cubicBezTo>
                      <a:lnTo>
                        <a:pt x="23447" y="37097"/>
                      </a:lnTo>
                      <a:cubicBezTo>
                        <a:pt x="23447" y="37091"/>
                        <a:pt x="23447" y="37083"/>
                        <a:pt x="23446" y="37078"/>
                      </a:cubicBezTo>
                      <a:cubicBezTo>
                        <a:pt x="23437" y="36944"/>
                        <a:pt x="23421" y="36796"/>
                        <a:pt x="23402" y="36677"/>
                      </a:cubicBezTo>
                      <a:cubicBezTo>
                        <a:pt x="23392" y="36614"/>
                        <a:pt x="23382" y="36560"/>
                        <a:pt x="23371" y="36522"/>
                      </a:cubicBezTo>
                      <a:cubicBezTo>
                        <a:pt x="23364" y="36495"/>
                        <a:pt x="23357" y="36477"/>
                        <a:pt x="23351" y="36463"/>
                      </a:cubicBezTo>
                      <a:cubicBezTo>
                        <a:pt x="23341" y="36422"/>
                        <a:pt x="23328" y="36381"/>
                        <a:pt x="23312" y="36340"/>
                      </a:cubicBezTo>
                      <a:cubicBezTo>
                        <a:pt x="23312" y="36334"/>
                        <a:pt x="23309" y="36331"/>
                        <a:pt x="23307" y="36327"/>
                      </a:cubicBezTo>
                      <a:cubicBezTo>
                        <a:pt x="23283" y="36259"/>
                        <a:pt x="23249" y="36184"/>
                        <a:pt x="23214" y="36111"/>
                      </a:cubicBezTo>
                      <a:cubicBezTo>
                        <a:pt x="23181" y="36039"/>
                        <a:pt x="23141" y="35969"/>
                        <a:pt x="23102" y="35904"/>
                      </a:cubicBezTo>
                      <a:cubicBezTo>
                        <a:pt x="23052" y="35823"/>
                        <a:pt x="23000" y="35751"/>
                        <a:pt x="22947" y="35692"/>
                      </a:cubicBezTo>
                      <a:lnTo>
                        <a:pt x="22941" y="35684"/>
                      </a:lnTo>
                      <a:cubicBezTo>
                        <a:pt x="22934" y="35676"/>
                        <a:pt x="22925" y="35667"/>
                        <a:pt x="22918" y="35660"/>
                      </a:cubicBezTo>
                      <a:lnTo>
                        <a:pt x="22890" y="35632"/>
                      </a:lnTo>
                      <a:lnTo>
                        <a:pt x="22886" y="35628"/>
                      </a:lnTo>
                      <a:lnTo>
                        <a:pt x="22879" y="35620"/>
                      </a:lnTo>
                      <a:cubicBezTo>
                        <a:pt x="23329" y="35222"/>
                        <a:pt x="23812" y="34800"/>
                        <a:pt x="24319" y="34392"/>
                      </a:cubicBezTo>
                      <a:cubicBezTo>
                        <a:pt x="24376" y="34345"/>
                        <a:pt x="24431" y="34300"/>
                        <a:pt x="24489" y="34255"/>
                      </a:cubicBezTo>
                      <a:cubicBezTo>
                        <a:pt x="24491" y="34254"/>
                        <a:pt x="24493" y="34253"/>
                        <a:pt x="24494" y="34253"/>
                      </a:cubicBezTo>
                      <a:close/>
                      <a:moveTo>
                        <a:pt x="34444" y="33149"/>
                      </a:moveTo>
                      <a:cubicBezTo>
                        <a:pt x="34707" y="33149"/>
                        <a:pt x="34963" y="33163"/>
                        <a:pt x="35209" y="33192"/>
                      </a:cubicBezTo>
                      <a:cubicBezTo>
                        <a:pt x="36009" y="33306"/>
                        <a:pt x="36533" y="33562"/>
                        <a:pt x="36724" y="33936"/>
                      </a:cubicBezTo>
                      <a:cubicBezTo>
                        <a:pt x="36860" y="34199"/>
                        <a:pt x="36831" y="34533"/>
                        <a:pt x="36638" y="34896"/>
                      </a:cubicBezTo>
                      <a:cubicBezTo>
                        <a:pt x="36423" y="35304"/>
                        <a:pt x="36004" y="35744"/>
                        <a:pt x="35461" y="36136"/>
                      </a:cubicBezTo>
                      <a:cubicBezTo>
                        <a:pt x="35430" y="36159"/>
                        <a:pt x="35398" y="36181"/>
                        <a:pt x="35366" y="36206"/>
                      </a:cubicBezTo>
                      <a:cubicBezTo>
                        <a:pt x="35362" y="36208"/>
                        <a:pt x="35360" y="36209"/>
                        <a:pt x="35357" y="36213"/>
                      </a:cubicBezTo>
                      <a:cubicBezTo>
                        <a:pt x="35329" y="36232"/>
                        <a:pt x="35300" y="36253"/>
                        <a:pt x="35273" y="36273"/>
                      </a:cubicBezTo>
                      <a:lnTo>
                        <a:pt x="35251" y="36289"/>
                      </a:lnTo>
                      <a:cubicBezTo>
                        <a:pt x="35227" y="36305"/>
                        <a:pt x="35203" y="36324"/>
                        <a:pt x="35179" y="36340"/>
                      </a:cubicBezTo>
                      <a:cubicBezTo>
                        <a:pt x="35171" y="36348"/>
                        <a:pt x="35162" y="36353"/>
                        <a:pt x="35153" y="36359"/>
                      </a:cubicBezTo>
                      <a:cubicBezTo>
                        <a:pt x="35131" y="36375"/>
                        <a:pt x="35106" y="36390"/>
                        <a:pt x="35085" y="36406"/>
                      </a:cubicBezTo>
                      <a:cubicBezTo>
                        <a:pt x="35076" y="36413"/>
                        <a:pt x="35066" y="36419"/>
                        <a:pt x="35055" y="36426"/>
                      </a:cubicBezTo>
                      <a:cubicBezTo>
                        <a:pt x="35034" y="36441"/>
                        <a:pt x="35012" y="36455"/>
                        <a:pt x="34990" y="36471"/>
                      </a:cubicBezTo>
                      <a:cubicBezTo>
                        <a:pt x="34980" y="36479"/>
                        <a:pt x="34969" y="36486"/>
                        <a:pt x="34959" y="36493"/>
                      </a:cubicBezTo>
                      <a:cubicBezTo>
                        <a:pt x="34937" y="36508"/>
                        <a:pt x="34917" y="36522"/>
                        <a:pt x="34895" y="36537"/>
                      </a:cubicBezTo>
                      <a:lnTo>
                        <a:pt x="34863" y="36559"/>
                      </a:lnTo>
                      <a:cubicBezTo>
                        <a:pt x="34841" y="36573"/>
                        <a:pt x="34821" y="36587"/>
                        <a:pt x="34799" y="36601"/>
                      </a:cubicBezTo>
                      <a:lnTo>
                        <a:pt x="34765" y="36623"/>
                      </a:lnTo>
                      <a:cubicBezTo>
                        <a:pt x="34744" y="36638"/>
                        <a:pt x="34725" y="36651"/>
                        <a:pt x="34703" y="36665"/>
                      </a:cubicBezTo>
                      <a:cubicBezTo>
                        <a:pt x="34691" y="36673"/>
                        <a:pt x="34682" y="36680"/>
                        <a:pt x="34671" y="36684"/>
                      </a:cubicBezTo>
                      <a:cubicBezTo>
                        <a:pt x="34650" y="36699"/>
                        <a:pt x="34630" y="36712"/>
                        <a:pt x="34608" y="36726"/>
                      </a:cubicBezTo>
                      <a:cubicBezTo>
                        <a:pt x="34596" y="36734"/>
                        <a:pt x="34588" y="36740"/>
                        <a:pt x="34577" y="36747"/>
                      </a:cubicBezTo>
                      <a:cubicBezTo>
                        <a:pt x="34556" y="36761"/>
                        <a:pt x="34535" y="36775"/>
                        <a:pt x="34513" y="36789"/>
                      </a:cubicBezTo>
                      <a:cubicBezTo>
                        <a:pt x="34505" y="36793"/>
                        <a:pt x="34493" y="36801"/>
                        <a:pt x="34484" y="36807"/>
                      </a:cubicBezTo>
                      <a:cubicBezTo>
                        <a:pt x="34462" y="36821"/>
                        <a:pt x="34440" y="36834"/>
                        <a:pt x="34420" y="36849"/>
                      </a:cubicBezTo>
                      <a:cubicBezTo>
                        <a:pt x="34411" y="36855"/>
                        <a:pt x="34401" y="36862"/>
                        <a:pt x="34392" y="36866"/>
                      </a:cubicBezTo>
                      <a:cubicBezTo>
                        <a:pt x="34370" y="36881"/>
                        <a:pt x="34349" y="36894"/>
                        <a:pt x="34327" y="36909"/>
                      </a:cubicBezTo>
                      <a:cubicBezTo>
                        <a:pt x="34318" y="36914"/>
                        <a:pt x="34309" y="36920"/>
                        <a:pt x="34302" y="36925"/>
                      </a:cubicBezTo>
                      <a:cubicBezTo>
                        <a:pt x="34280" y="36939"/>
                        <a:pt x="34258" y="36952"/>
                        <a:pt x="34236" y="36967"/>
                      </a:cubicBezTo>
                      <a:cubicBezTo>
                        <a:pt x="34226" y="36973"/>
                        <a:pt x="34217" y="36979"/>
                        <a:pt x="34210" y="36983"/>
                      </a:cubicBezTo>
                      <a:cubicBezTo>
                        <a:pt x="34188" y="36998"/>
                        <a:pt x="34166" y="37011"/>
                        <a:pt x="34145" y="37025"/>
                      </a:cubicBezTo>
                      <a:cubicBezTo>
                        <a:pt x="34137" y="37031"/>
                        <a:pt x="34130" y="37034"/>
                        <a:pt x="34123" y="37040"/>
                      </a:cubicBezTo>
                      <a:cubicBezTo>
                        <a:pt x="34099" y="37054"/>
                        <a:pt x="34078" y="37069"/>
                        <a:pt x="34056" y="37082"/>
                      </a:cubicBezTo>
                      <a:cubicBezTo>
                        <a:pt x="34048" y="37085"/>
                        <a:pt x="34043" y="37089"/>
                        <a:pt x="34035" y="37095"/>
                      </a:cubicBezTo>
                      <a:cubicBezTo>
                        <a:pt x="34025" y="37102"/>
                        <a:pt x="34013" y="37110"/>
                        <a:pt x="34003" y="37114"/>
                      </a:cubicBezTo>
                      <a:lnTo>
                        <a:pt x="33976" y="37060"/>
                      </a:lnTo>
                      <a:cubicBezTo>
                        <a:pt x="33971" y="37054"/>
                        <a:pt x="33968" y="37047"/>
                        <a:pt x="33964" y="37041"/>
                      </a:cubicBezTo>
                      <a:lnTo>
                        <a:pt x="33942" y="37003"/>
                      </a:lnTo>
                      <a:cubicBezTo>
                        <a:pt x="33938" y="36996"/>
                        <a:pt x="33933" y="36987"/>
                        <a:pt x="33927" y="36980"/>
                      </a:cubicBezTo>
                      <a:cubicBezTo>
                        <a:pt x="33920" y="36968"/>
                        <a:pt x="33916" y="36958"/>
                        <a:pt x="33908" y="36946"/>
                      </a:cubicBezTo>
                      <a:cubicBezTo>
                        <a:pt x="33903" y="36938"/>
                        <a:pt x="33897" y="36930"/>
                        <a:pt x="33891" y="36922"/>
                      </a:cubicBezTo>
                      <a:cubicBezTo>
                        <a:pt x="33884" y="36910"/>
                        <a:pt x="33876" y="36901"/>
                        <a:pt x="33869" y="36891"/>
                      </a:cubicBezTo>
                      <a:cubicBezTo>
                        <a:pt x="33865" y="36881"/>
                        <a:pt x="33857" y="36874"/>
                        <a:pt x="33850" y="36865"/>
                      </a:cubicBezTo>
                      <a:cubicBezTo>
                        <a:pt x="33843" y="36856"/>
                        <a:pt x="33833" y="36844"/>
                        <a:pt x="33825" y="36836"/>
                      </a:cubicBezTo>
                      <a:cubicBezTo>
                        <a:pt x="33818" y="36827"/>
                        <a:pt x="33814" y="36820"/>
                        <a:pt x="33806" y="36811"/>
                      </a:cubicBezTo>
                      <a:cubicBezTo>
                        <a:pt x="33796" y="36799"/>
                        <a:pt x="33788" y="36791"/>
                        <a:pt x="33779" y="36779"/>
                      </a:cubicBezTo>
                      <a:cubicBezTo>
                        <a:pt x="33771" y="36772"/>
                        <a:pt x="33766" y="36764"/>
                        <a:pt x="33758" y="36757"/>
                      </a:cubicBezTo>
                      <a:cubicBezTo>
                        <a:pt x="33744" y="36742"/>
                        <a:pt x="33731" y="36728"/>
                        <a:pt x="33716" y="36713"/>
                      </a:cubicBezTo>
                      <a:cubicBezTo>
                        <a:pt x="33715" y="36712"/>
                        <a:pt x="33713" y="36709"/>
                        <a:pt x="33709" y="36706"/>
                      </a:cubicBezTo>
                      <a:lnTo>
                        <a:pt x="33706" y="36703"/>
                      </a:lnTo>
                      <a:cubicBezTo>
                        <a:pt x="33687" y="36687"/>
                        <a:pt x="33669" y="36668"/>
                        <a:pt x="33646" y="36648"/>
                      </a:cubicBezTo>
                      <a:cubicBezTo>
                        <a:pt x="33618" y="36623"/>
                        <a:pt x="33591" y="36600"/>
                        <a:pt x="33563" y="36579"/>
                      </a:cubicBezTo>
                      <a:lnTo>
                        <a:pt x="33559" y="36575"/>
                      </a:lnTo>
                      <a:cubicBezTo>
                        <a:pt x="33503" y="36531"/>
                        <a:pt x="33442" y="36486"/>
                        <a:pt x="33379" y="36444"/>
                      </a:cubicBezTo>
                      <a:cubicBezTo>
                        <a:pt x="33378" y="36442"/>
                        <a:pt x="33377" y="36442"/>
                        <a:pt x="33374" y="36441"/>
                      </a:cubicBezTo>
                      <a:lnTo>
                        <a:pt x="33371" y="36439"/>
                      </a:lnTo>
                      <a:cubicBezTo>
                        <a:pt x="32922" y="36206"/>
                        <a:pt x="32403" y="36071"/>
                        <a:pt x="31689" y="35998"/>
                      </a:cubicBezTo>
                      <a:cubicBezTo>
                        <a:pt x="31620" y="35990"/>
                        <a:pt x="31555" y="35985"/>
                        <a:pt x="31492" y="35980"/>
                      </a:cubicBezTo>
                      <a:lnTo>
                        <a:pt x="31476" y="35980"/>
                      </a:lnTo>
                      <a:cubicBezTo>
                        <a:pt x="31412" y="35977"/>
                        <a:pt x="31326" y="35973"/>
                        <a:pt x="31227" y="35967"/>
                      </a:cubicBezTo>
                      <a:cubicBezTo>
                        <a:pt x="31142" y="35961"/>
                        <a:pt x="31045" y="35955"/>
                        <a:pt x="30943" y="35951"/>
                      </a:cubicBezTo>
                      <a:cubicBezTo>
                        <a:pt x="31068" y="35887"/>
                        <a:pt x="31202" y="35816"/>
                        <a:pt x="31336" y="35737"/>
                      </a:cubicBezTo>
                      <a:lnTo>
                        <a:pt x="31338" y="35737"/>
                      </a:lnTo>
                      <a:lnTo>
                        <a:pt x="31343" y="35734"/>
                      </a:lnTo>
                      <a:lnTo>
                        <a:pt x="31345" y="35732"/>
                      </a:lnTo>
                      <a:cubicBezTo>
                        <a:pt x="32060" y="35282"/>
                        <a:pt x="33038" y="34666"/>
                        <a:pt x="33337" y="33688"/>
                      </a:cubicBezTo>
                      <a:lnTo>
                        <a:pt x="33343" y="33672"/>
                      </a:lnTo>
                      <a:lnTo>
                        <a:pt x="33344" y="33664"/>
                      </a:lnTo>
                      <a:cubicBezTo>
                        <a:pt x="33347" y="33660"/>
                        <a:pt x="33347" y="33656"/>
                        <a:pt x="33349" y="33651"/>
                      </a:cubicBezTo>
                      <a:cubicBezTo>
                        <a:pt x="33349" y="33650"/>
                        <a:pt x="33350" y="33648"/>
                        <a:pt x="33350" y="33644"/>
                      </a:cubicBezTo>
                      <a:cubicBezTo>
                        <a:pt x="33374" y="33498"/>
                        <a:pt x="33377" y="33360"/>
                        <a:pt x="33355" y="33233"/>
                      </a:cubicBezTo>
                      <a:lnTo>
                        <a:pt x="33369" y="33233"/>
                      </a:lnTo>
                      <a:cubicBezTo>
                        <a:pt x="33379" y="33233"/>
                        <a:pt x="33393" y="33233"/>
                        <a:pt x="33403" y="33230"/>
                      </a:cubicBezTo>
                      <a:cubicBezTo>
                        <a:pt x="33410" y="33230"/>
                        <a:pt x="33417" y="33230"/>
                        <a:pt x="33423" y="33229"/>
                      </a:cubicBezTo>
                      <a:cubicBezTo>
                        <a:pt x="33567" y="33221"/>
                        <a:pt x="33728" y="33204"/>
                        <a:pt x="33862" y="33186"/>
                      </a:cubicBezTo>
                      <a:cubicBezTo>
                        <a:pt x="33950" y="33177"/>
                        <a:pt x="34034" y="33167"/>
                        <a:pt x="34072" y="33167"/>
                      </a:cubicBezTo>
                      <a:cubicBezTo>
                        <a:pt x="34076" y="33167"/>
                        <a:pt x="34080" y="33167"/>
                        <a:pt x="34083" y="33167"/>
                      </a:cubicBezTo>
                      <a:lnTo>
                        <a:pt x="34085" y="33157"/>
                      </a:lnTo>
                      <a:lnTo>
                        <a:pt x="34088" y="33157"/>
                      </a:lnTo>
                      <a:cubicBezTo>
                        <a:pt x="34208" y="33152"/>
                        <a:pt x="34326" y="33149"/>
                        <a:pt x="34444" y="33149"/>
                      </a:cubicBezTo>
                      <a:close/>
                      <a:moveTo>
                        <a:pt x="18597" y="36479"/>
                      </a:moveTo>
                      <a:cubicBezTo>
                        <a:pt x="18609" y="36495"/>
                        <a:pt x="18622" y="36512"/>
                        <a:pt x="18633" y="36530"/>
                      </a:cubicBezTo>
                      <a:cubicBezTo>
                        <a:pt x="18782" y="36742"/>
                        <a:pt x="18910" y="36957"/>
                        <a:pt x="19056" y="37206"/>
                      </a:cubicBezTo>
                      <a:cubicBezTo>
                        <a:pt x="19034" y="37209"/>
                        <a:pt x="19012" y="37213"/>
                        <a:pt x="18988" y="37219"/>
                      </a:cubicBezTo>
                      <a:cubicBezTo>
                        <a:pt x="18852" y="37244"/>
                        <a:pt x="18591" y="37295"/>
                        <a:pt x="18400" y="37355"/>
                      </a:cubicBezTo>
                      <a:cubicBezTo>
                        <a:pt x="18390" y="37359"/>
                        <a:pt x="18380" y="37360"/>
                        <a:pt x="18371" y="37365"/>
                      </a:cubicBezTo>
                      <a:cubicBezTo>
                        <a:pt x="18198" y="37151"/>
                        <a:pt x="18058" y="36964"/>
                        <a:pt x="17937" y="36783"/>
                      </a:cubicBezTo>
                      <a:cubicBezTo>
                        <a:pt x="18018" y="36748"/>
                        <a:pt x="18101" y="36709"/>
                        <a:pt x="18179" y="36668"/>
                      </a:cubicBezTo>
                      <a:cubicBezTo>
                        <a:pt x="18279" y="36617"/>
                        <a:pt x="18381" y="36566"/>
                        <a:pt x="18485" y="36528"/>
                      </a:cubicBezTo>
                      <a:lnTo>
                        <a:pt x="18491" y="36527"/>
                      </a:lnTo>
                      <a:cubicBezTo>
                        <a:pt x="18518" y="36514"/>
                        <a:pt x="18547" y="36501"/>
                        <a:pt x="18577" y="36487"/>
                      </a:cubicBezTo>
                      <a:cubicBezTo>
                        <a:pt x="18584" y="36484"/>
                        <a:pt x="18590" y="36483"/>
                        <a:pt x="18597" y="36479"/>
                      </a:cubicBezTo>
                      <a:close/>
                      <a:moveTo>
                        <a:pt x="38963" y="33978"/>
                      </a:moveTo>
                      <a:cubicBezTo>
                        <a:pt x="39906" y="33978"/>
                        <a:pt x="40557" y="34244"/>
                        <a:pt x="40758" y="34714"/>
                      </a:cubicBezTo>
                      <a:lnTo>
                        <a:pt x="40760" y="34718"/>
                      </a:lnTo>
                      <a:cubicBezTo>
                        <a:pt x="40957" y="35195"/>
                        <a:pt x="40655" y="35823"/>
                        <a:pt x="39923" y="36447"/>
                      </a:cubicBezTo>
                      <a:cubicBezTo>
                        <a:pt x="39920" y="36450"/>
                        <a:pt x="39914" y="36454"/>
                        <a:pt x="39912" y="36457"/>
                      </a:cubicBezTo>
                      <a:cubicBezTo>
                        <a:pt x="39646" y="36684"/>
                        <a:pt x="39366" y="36909"/>
                        <a:pt x="39055" y="37139"/>
                      </a:cubicBezTo>
                      <a:cubicBezTo>
                        <a:pt x="39027" y="37158"/>
                        <a:pt x="38998" y="37180"/>
                        <a:pt x="38969" y="37200"/>
                      </a:cubicBezTo>
                      <a:lnTo>
                        <a:pt x="38937" y="37223"/>
                      </a:lnTo>
                      <a:cubicBezTo>
                        <a:pt x="38886" y="37260"/>
                        <a:pt x="38836" y="37296"/>
                        <a:pt x="38785" y="37331"/>
                      </a:cubicBezTo>
                      <a:cubicBezTo>
                        <a:pt x="38664" y="37417"/>
                        <a:pt x="38565" y="37486"/>
                        <a:pt x="38472" y="37550"/>
                      </a:cubicBezTo>
                      <a:cubicBezTo>
                        <a:pt x="38469" y="37551"/>
                        <a:pt x="38466" y="37554"/>
                        <a:pt x="38463" y="37557"/>
                      </a:cubicBezTo>
                      <a:cubicBezTo>
                        <a:pt x="38426" y="37594"/>
                        <a:pt x="38361" y="37629"/>
                        <a:pt x="38291" y="37665"/>
                      </a:cubicBezTo>
                      <a:cubicBezTo>
                        <a:pt x="38281" y="37669"/>
                        <a:pt x="38269" y="37675"/>
                        <a:pt x="38259" y="37682"/>
                      </a:cubicBezTo>
                      <a:cubicBezTo>
                        <a:pt x="38252" y="37672"/>
                        <a:pt x="38243" y="37661"/>
                        <a:pt x="38236" y="37652"/>
                      </a:cubicBezTo>
                      <a:lnTo>
                        <a:pt x="38233" y="37649"/>
                      </a:lnTo>
                      <a:cubicBezTo>
                        <a:pt x="38230" y="37645"/>
                        <a:pt x="38227" y="37642"/>
                        <a:pt x="38224" y="37637"/>
                      </a:cubicBezTo>
                      <a:cubicBezTo>
                        <a:pt x="38218" y="37630"/>
                        <a:pt x="38211" y="37623"/>
                        <a:pt x="38205" y="37615"/>
                      </a:cubicBezTo>
                      <a:cubicBezTo>
                        <a:pt x="38199" y="37607"/>
                        <a:pt x="38190" y="37596"/>
                        <a:pt x="38182" y="37591"/>
                      </a:cubicBezTo>
                      <a:lnTo>
                        <a:pt x="38171" y="37579"/>
                      </a:lnTo>
                      <a:cubicBezTo>
                        <a:pt x="38160" y="37566"/>
                        <a:pt x="38150" y="37556"/>
                        <a:pt x="38136" y="37544"/>
                      </a:cubicBezTo>
                      <a:lnTo>
                        <a:pt x="38132" y="37541"/>
                      </a:lnTo>
                      <a:cubicBezTo>
                        <a:pt x="37982" y="37391"/>
                        <a:pt x="37788" y="37271"/>
                        <a:pt x="37559" y="37186"/>
                      </a:cubicBezTo>
                      <a:cubicBezTo>
                        <a:pt x="37102" y="37006"/>
                        <a:pt x="36598" y="36919"/>
                        <a:pt x="36012" y="36919"/>
                      </a:cubicBezTo>
                      <a:cubicBezTo>
                        <a:pt x="35769" y="36919"/>
                        <a:pt x="35512" y="36934"/>
                        <a:pt x="35238" y="36964"/>
                      </a:cubicBezTo>
                      <a:cubicBezTo>
                        <a:pt x="35321" y="36909"/>
                        <a:pt x="35405" y="36849"/>
                        <a:pt x="35491" y="36789"/>
                      </a:cubicBezTo>
                      <a:cubicBezTo>
                        <a:pt x="35859" y="36544"/>
                        <a:pt x="36220" y="36245"/>
                        <a:pt x="36509" y="35945"/>
                      </a:cubicBezTo>
                      <a:cubicBezTo>
                        <a:pt x="36842" y="35597"/>
                        <a:pt x="37081" y="35250"/>
                        <a:pt x="37215" y="34919"/>
                      </a:cubicBezTo>
                      <a:lnTo>
                        <a:pt x="37215" y="34918"/>
                      </a:lnTo>
                      <a:cubicBezTo>
                        <a:pt x="37227" y="34889"/>
                        <a:pt x="37239" y="34859"/>
                        <a:pt x="37247" y="34830"/>
                      </a:cubicBezTo>
                      <a:cubicBezTo>
                        <a:pt x="37325" y="34612"/>
                        <a:pt x="37354" y="34400"/>
                        <a:pt x="37336" y="34199"/>
                      </a:cubicBezTo>
                      <a:cubicBezTo>
                        <a:pt x="37392" y="34189"/>
                        <a:pt x="37446" y="34175"/>
                        <a:pt x="37495" y="34161"/>
                      </a:cubicBezTo>
                      <a:cubicBezTo>
                        <a:pt x="37553" y="34145"/>
                        <a:pt x="37610" y="34131"/>
                        <a:pt x="37638" y="34128"/>
                      </a:cubicBezTo>
                      <a:cubicBezTo>
                        <a:pt x="37639" y="34128"/>
                        <a:pt x="37642" y="34128"/>
                        <a:pt x="37644" y="34126"/>
                      </a:cubicBezTo>
                      <a:cubicBezTo>
                        <a:pt x="38129" y="34030"/>
                        <a:pt x="38572" y="33979"/>
                        <a:pt x="38963" y="33978"/>
                      </a:cubicBezTo>
                      <a:close/>
                      <a:moveTo>
                        <a:pt x="41940" y="34557"/>
                      </a:moveTo>
                      <a:cubicBezTo>
                        <a:pt x="42286" y="34557"/>
                        <a:pt x="42674" y="34610"/>
                        <a:pt x="43003" y="34806"/>
                      </a:cubicBezTo>
                      <a:cubicBezTo>
                        <a:pt x="43229" y="34951"/>
                        <a:pt x="43373" y="35173"/>
                        <a:pt x="43420" y="35447"/>
                      </a:cubicBezTo>
                      <a:lnTo>
                        <a:pt x="43421" y="35458"/>
                      </a:lnTo>
                      <a:cubicBezTo>
                        <a:pt x="43424" y="35467"/>
                        <a:pt x="43425" y="35475"/>
                        <a:pt x="43425" y="35483"/>
                      </a:cubicBezTo>
                      <a:cubicBezTo>
                        <a:pt x="43427" y="35498"/>
                        <a:pt x="43428" y="35512"/>
                        <a:pt x="43431" y="35526"/>
                      </a:cubicBezTo>
                      <a:lnTo>
                        <a:pt x="43433" y="35540"/>
                      </a:lnTo>
                      <a:cubicBezTo>
                        <a:pt x="43433" y="35549"/>
                        <a:pt x="43434" y="35559"/>
                        <a:pt x="43434" y="35566"/>
                      </a:cubicBezTo>
                      <a:cubicBezTo>
                        <a:pt x="43436" y="35582"/>
                        <a:pt x="43436" y="35597"/>
                        <a:pt x="43436" y="35613"/>
                      </a:cubicBezTo>
                      <a:cubicBezTo>
                        <a:pt x="43450" y="36018"/>
                        <a:pt x="43272" y="36474"/>
                        <a:pt x="42979" y="36779"/>
                      </a:cubicBezTo>
                      <a:cubicBezTo>
                        <a:pt x="42863" y="36909"/>
                        <a:pt x="42742" y="37027"/>
                        <a:pt x="42609" y="37143"/>
                      </a:cubicBezTo>
                      <a:cubicBezTo>
                        <a:pt x="42398" y="37327"/>
                        <a:pt x="42160" y="37497"/>
                        <a:pt x="41883" y="37658"/>
                      </a:cubicBezTo>
                      <a:cubicBezTo>
                        <a:pt x="41860" y="37672"/>
                        <a:pt x="41837" y="37684"/>
                        <a:pt x="41811" y="37699"/>
                      </a:cubicBezTo>
                      <a:lnTo>
                        <a:pt x="41787" y="37713"/>
                      </a:lnTo>
                      <a:lnTo>
                        <a:pt x="41781" y="37717"/>
                      </a:lnTo>
                      <a:lnTo>
                        <a:pt x="41779" y="37719"/>
                      </a:lnTo>
                      <a:cubicBezTo>
                        <a:pt x="41735" y="37754"/>
                        <a:pt x="41668" y="37785"/>
                        <a:pt x="41596" y="37819"/>
                      </a:cubicBezTo>
                      <a:lnTo>
                        <a:pt x="41570" y="37833"/>
                      </a:lnTo>
                      <a:lnTo>
                        <a:pt x="41569" y="37834"/>
                      </a:lnTo>
                      <a:cubicBezTo>
                        <a:pt x="41465" y="37763"/>
                        <a:pt x="41344" y="37700"/>
                        <a:pt x="41216" y="37649"/>
                      </a:cubicBezTo>
                      <a:cubicBezTo>
                        <a:pt x="40852" y="37506"/>
                        <a:pt x="40441" y="37461"/>
                        <a:pt x="40068" y="37461"/>
                      </a:cubicBezTo>
                      <a:cubicBezTo>
                        <a:pt x="39846" y="37461"/>
                        <a:pt x="39636" y="37477"/>
                        <a:pt x="39460" y="37497"/>
                      </a:cubicBezTo>
                      <a:cubicBezTo>
                        <a:pt x="39469" y="37490"/>
                        <a:pt x="39479" y="37484"/>
                        <a:pt x="39489" y="37477"/>
                      </a:cubicBezTo>
                      <a:lnTo>
                        <a:pt x="39490" y="37476"/>
                      </a:lnTo>
                      <a:cubicBezTo>
                        <a:pt x="40018" y="37085"/>
                        <a:pt x="40615" y="36645"/>
                        <a:pt x="41009" y="36046"/>
                      </a:cubicBezTo>
                      <a:cubicBezTo>
                        <a:pt x="41289" y="35660"/>
                        <a:pt x="41408" y="35177"/>
                        <a:pt x="41328" y="34755"/>
                      </a:cubicBezTo>
                      <a:lnTo>
                        <a:pt x="41328" y="34753"/>
                      </a:lnTo>
                      <a:cubicBezTo>
                        <a:pt x="41319" y="34704"/>
                        <a:pt x="41306" y="34655"/>
                        <a:pt x="41292" y="34607"/>
                      </a:cubicBezTo>
                      <a:cubicBezTo>
                        <a:pt x="41327" y="34606"/>
                        <a:pt x="41359" y="34600"/>
                        <a:pt x="41392" y="34594"/>
                      </a:cubicBezTo>
                      <a:cubicBezTo>
                        <a:pt x="41420" y="34591"/>
                        <a:pt x="41446" y="34586"/>
                        <a:pt x="41472" y="34584"/>
                      </a:cubicBezTo>
                      <a:cubicBezTo>
                        <a:pt x="41611" y="34570"/>
                        <a:pt x="41771" y="34557"/>
                        <a:pt x="41940" y="34557"/>
                      </a:cubicBezTo>
                      <a:close/>
                      <a:moveTo>
                        <a:pt x="19176" y="37413"/>
                      </a:moveTo>
                      <a:cubicBezTo>
                        <a:pt x="19235" y="37518"/>
                        <a:pt x="19298" y="37623"/>
                        <a:pt x="19358" y="37725"/>
                      </a:cubicBezTo>
                      <a:cubicBezTo>
                        <a:pt x="19458" y="37921"/>
                        <a:pt x="19603" y="38060"/>
                        <a:pt x="19786" y="38137"/>
                      </a:cubicBezTo>
                      <a:cubicBezTo>
                        <a:pt x="19815" y="38159"/>
                        <a:pt x="19844" y="38181"/>
                        <a:pt x="19875" y="38206"/>
                      </a:cubicBezTo>
                      <a:cubicBezTo>
                        <a:pt x="19846" y="38212"/>
                        <a:pt x="19817" y="38214"/>
                        <a:pt x="19789" y="38219"/>
                      </a:cubicBezTo>
                      <a:cubicBezTo>
                        <a:pt x="19721" y="38229"/>
                        <a:pt x="19649" y="38241"/>
                        <a:pt x="19578" y="38251"/>
                      </a:cubicBezTo>
                      <a:cubicBezTo>
                        <a:pt x="19575" y="38251"/>
                        <a:pt x="19570" y="38254"/>
                        <a:pt x="19569" y="38254"/>
                      </a:cubicBezTo>
                      <a:cubicBezTo>
                        <a:pt x="19554" y="38258"/>
                        <a:pt x="19496" y="38265"/>
                        <a:pt x="19447" y="38271"/>
                      </a:cubicBezTo>
                      <a:cubicBezTo>
                        <a:pt x="19400" y="38277"/>
                        <a:pt x="19349" y="38283"/>
                        <a:pt x="19298" y="38292"/>
                      </a:cubicBezTo>
                      <a:cubicBezTo>
                        <a:pt x="19269" y="38279"/>
                        <a:pt x="19240" y="38271"/>
                        <a:pt x="19209" y="38271"/>
                      </a:cubicBezTo>
                      <a:lnTo>
                        <a:pt x="19205" y="38271"/>
                      </a:lnTo>
                      <a:cubicBezTo>
                        <a:pt x="19015" y="38127"/>
                        <a:pt x="18855" y="37936"/>
                        <a:pt x="18700" y="37752"/>
                      </a:cubicBezTo>
                      <a:cubicBezTo>
                        <a:pt x="18651" y="37694"/>
                        <a:pt x="18601" y="37636"/>
                        <a:pt x="18550" y="37578"/>
                      </a:cubicBezTo>
                      <a:lnTo>
                        <a:pt x="18549" y="37573"/>
                      </a:lnTo>
                      <a:cubicBezTo>
                        <a:pt x="18751" y="37534"/>
                        <a:pt x="19001" y="37471"/>
                        <a:pt x="19176" y="37413"/>
                      </a:cubicBezTo>
                      <a:close/>
                      <a:moveTo>
                        <a:pt x="47295" y="25112"/>
                      </a:moveTo>
                      <a:cubicBezTo>
                        <a:pt x="47269" y="25295"/>
                        <a:pt x="47237" y="25484"/>
                        <a:pt x="47200" y="25678"/>
                      </a:cubicBezTo>
                      <a:cubicBezTo>
                        <a:pt x="47171" y="25831"/>
                        <a:pt x="47137" y="25980"/>
                        <a:pt x="47105" y="26124"/>
                      </a:cubicBezTo>
                      <a:cubicBezTo>
                        <a:pt x="47076" y="26249"/>
                        <a:pt x="47044" y="26379"/>
                        <a:pt x="47012" y="26507"/>
                      </a:cubicBezTo>
                      <a:cubicBezTo>
                        <a:pt x="46654" y="27809"/>
                        <a:pt x="46190" y="29087"/>
                        <a:pt x="45636" y="30301"/>
                      </a:cubicBezTo>
                      <a:cubicBezTo>
                        <a:pt x="45562" y="30467"/>
                        <a:pt x="45470" y="30627"/>
                        <a:pt x="45381" y="30782"/>
                      </a:cubicBezTo>
                      <a:cubicBezTo>
                        <a:pt x="45265" y="30989"/>
                        <a:pt x="45145" y="31200"/>
                        <a:pt x="45058" y="31429"/>
                      </a:cubicBezTo>
                      <a:cubicBezTo>
                        <a:pt x="45055" y="31433"/>
                        <a:pt x="45055" y="31435"/>
                        <a:pt x="45055" y="31438"/>
                      </a:cubicBezTo>
                      <a:cubicBezTo>
                        <a:pt x="45039" y="31518"/>
                        <a:pt x="45052" y="31598"/>
                        <a:pt x="45094" y="31674"/>
                      </a:cubicBezTo>
                      <a:cubicBezTo>
                        <a:pt x="45374" y="32172"/>
                        <a:pt x="46952" y="32370"/>
                        <a:pt x="47801" y="32478"/>
                      </a:cubicBezTo>
                      <a:cubicBezTo>
                        <a:pt x="47943" y="32497"/>
                        <a:pt x="48056" y="32512"/>
                        <a:pt x="48128" y="32522"/>
                      </a:cubicBezTo>
                      <a:lnTo>
                        <a:pt x="48133" y="32522"/>
                      </a:lnTo>
                      <a:cubicBezTo>
                        <a:pt x="48782" y="32586"/>
                        <a:pt x="49379" y="32618"/>
                        <a:pt x="49937" y="32618"/>
                      </a:cubicBezTo>
                      <a:cubicBezTo>
                        <a:pt x="50243" y="32618"/>
                        <a:pt x="50538" y="32608"/>
                        <a:pt x="50822" y="32589"/>
                      </a:cubicBezTo>
                      <a:lnTo>
                        <a:pt x="50822" y="32589"/>
                      </a:lnTo>
                      <a:cubicBezTo>
                        <a:pt x="48828" y="34386"/>
                        <a:pt x="46582" y="35798"/>
                        <a:pt x="44839" y="36833"/>
                      </a:cubicBezTo>
                      <a:cubicBezTo>
                        <a:pt x="43915" y="37388"/>
                        <a:pt x="42966" y="37901"/>
                        <a:pt x="42026" y="38363"/>
                      </a:cubicBezTo>
                      <a:cubicBezTo>
                        <a:pt x="42013" y="38330"/>
                        <a:pt x="41997" y="38300"/>
                        <a:pt x="41977" y="38276"/>
                      </a:cubicBezTo>
                      <a:cubicBezTo>
                        <a:pt x="41967" y="38255"/>
                        <a:pt x="41955" y="38236"/>
                        <a:pt x="41942" y="38219"/>
                      </a:cubicBezTo>
                      <a:cubicBezTo>
                        <a:pt x="41988" y="38193"/>
                        <a:pt x="42032" y="38168"/>
                        <a:pt x="42071" y="38143"/>
                      </a:cubicBezTo>
                      <a:cubicBezTo>
                        <a:pt x="42146" y="38101"/>
                        <a:pt x="42216" y="38060"/>
                        <a:pt x="42262" y="38041"/>
                      </a:cubicBezTo>
                      <a:cubicBezTo>
                        <a:pt x="42265" y="38041"/>
                        <a:pt x="42267" y="38040"/>
                        <a:pt x="42270" y="38038"/>
                      </a:cubicBezTo>
                      <a:cubicBezTo>
                        <a:pt x="42998" y="37637"/>
                        <a:pt x="43549" y="37076"/>
                        <a:pt x="43819" y="36458"/>
                      </a:cubicBezTo>
                      <a:lnTo>
                        <a:pt x="43820" y="36455"/>
                      </a:lnTo>
                      <a:cubicBezTo>
                        <a:pt x="43893" y="36260"/>
                        <a:pt x="43941" y="36071"/>
                        <a:pt x="43963" y="35887"/>
                      </a:cubicBezTo>
                      <a:lnTo>
                        <a:pt x="43963" y="35880"/>
                      </a:lnTo>
                      <a:lnTo>
                        <a:pt x="43963" y="35878"/>
                      </a:lnTo>
                      <a:lnTo>
                        <a:pt x="43965" y="35865"/>
                      </a:lnTo>
                      <a:lnTo>
                        <a:pt x="43965" y="35864"/>
                      </a:lnTo>
                      <a:lnTo>
                        <a:pt x="43965" y="35861"/>
                      </a:lnTo>
                      <a:lnTo>
                        <a:pt x="43966" y="35848"/>
                      </a:lnTo>
                      <a:cubicBezTo>
                        <a:pt x="43966" y="35843"/>
                        <a:pt x="43968" y="35836"/>
                        <a:pt x="43968" y="35830"/>
                      </a:cubicBezTo>
                      <a:lnTo>
                        <a:pt x="43968" y="35829"/>
                      </a:lnTo>
                      <a:lnTo>
                        <a:pt x="43968" y="35823"/>
                      </a:lnTo>
                      <a:cubicBezTo>
                        <a:pt x="43968" y="35816"/>
                        <a:pt x="43970" y="35810"/>
                        <a:pt x="43970" y="35802"/>
                      </a:cubicBezTo>
                      <a:lnTo>
                        <a:pt x="43970" y="35801"/>
                      </a:lnTo>
                      <a:lnTo>
                        <a:pt x="43970" y="35792"/>
                      </a:lnTo>
                      <a:lnTo>
                        <a:pt x="43970" y="35788"/>
                      </a:lnTo>
                      <a:lnTo>
                        <a:pt x="43970" y="35775"/>
                      </a:lnTo>
                      <a:lnTo>
                        <a:pt x="43970" y="35772"/>
                      </a:lnTo>
                      <a:lnTo>
                        <a:pt x="43970" y="35759"/>
                      </a:lnTo>
                      <a:cubicBezTo>
                        <a:pt x="43970" y="35750"/>
                        <a:pt x="43970" y="35743"/>
                        <a:pt x="43972" y="35734"/>
                      </a:cubicBezTo>
                      <a:lnTo>
                        <a:pt x="43972" y="35721"/>
                      </a:lnTo>
                      <a:lnTo>
                        <a:pt x="43972" y="35705"/>
                      </a:lnTo>
                      <a:lnTo>
                        <a:pt x="43972" y="35679"/>
                      </a:lnTo>
                      <a:lnTo>
                        <a:pt x="43972" y="35664"/>
                      </a:lnTo>
                      <a:lnTo>
                        <a:pt x="43972" y="35649"/>
                      </a:lnTo>
                      <a:lnTo>
                        <a:pt x="43972" y="35626"/>
                      </a:lnTo>
                      <a:lnTo>
                        <a:pt x="43972" y="35609"/>
                      </a:lnTo>
                      <a:lnTo>
                        <a:pt x="43972" y="35593"/>
                      </a:lnTo>
                      <a:cubicBezTo>
                        <a:pt x="43972" y="35587"/>
                        <a:pt x="43972" y="35578"/>
                        <a:pt x="43970" y="35574"/>
                      </a:cubicBezTo>
                      <a:cubicBezTo>
                        <a:pt x="43970" y="35568"/>
                        <a:pt x="43970" y="35561"/>
                        <a:pt x="43968" y="35555"/>
                      </a:cubicBezTo>
                      <a:lnTo>
                        <a:pt x="43966" y="35539"/>
                      </a:lnTo>
                      <a:cubicBezTo>
                        <a:pt x="43966" y="35533"/>
                        <a:pt x="43966" y="35527"/>
                        <a:pt x="43965" y="35520"/>
                      </a:cubicBezTo>
                      <a:cubicBezTo>
                        <a:pt x="43965" y="35514"/>
                        <a:pt x="43963" y="35505"/>
                        <a:pt x="43963" y="35501"/>
                      </a:cubicBezTo>
                      <a:lnTo>
                        <a:pt x="43960" y="35486"/>
                      </a:lnTo>
                      <a:cubicBezTo>
                        <a:pt x="43960" y="35480"/>
                        <a:pt x="43959" y="35475"/>
                        <a:pt x="43959" y="35469"/>
                      </a:cubicBezTo>
                      <a:cubicBezTo>
                        <a:pt x="43957" y="35460"/>
                        <a:pt x="43957" y="35453"/>
                        <a:pt x="43956" y="35444"/>
                      </a:cubicBezTo>
                      <a:lnTo>
                        <a:pt x="43952" y="35419"/>
                      </a:lnTo>
                      <a:cubicBezTo>
                        <a:pt x="43950" y="35406"/>
                        <a:pt x="43949" y="35394"/>
                        <a:pt x="43946" y="35383"/>
                      </a:cubicBezTo>
                      <a:lnTo>
                        <a:pt x="43944" y="35377"/>
                      </a:lnTo>
                      <a:cubicBezTo>
                        <a:pt x="43944" y="35373"/>
                        <a:pt x="43943" y="35371"/>
                        <a:pt x="43943" y="35368"/>
                      </a:cubicBezTo>
                      <a:cubicBezTo>
                        <a:pt x="43941" y="35355"/>
                        <a:pt x="43937" y="35340"/>
                        <a:pt x="43934" y="35327"/>
                      </a:cubicBezTo>
                      <a:lnTo>
                        <a:pt x="43931" y="35319"/>
                      </a:lnTo>
                      <a:lnTo>
                        <a:pt x="43921" y="35275"/>
                      </a:lnTo>
                      <a:lnTo>
                        <a:pt x="43918" y="35269"/>
                      </a:lnTo>
                      <a:lnTo>
                        <a:pt x="43918" y="35268"/>
                      </a:lnTo>
                      <a:cubicBezTo>
                        <a:pt x="43914" y="35244"/>
                        <a:pt x="43906" y="35222"/>
                        <a:pt x="43899" y="35201"/>
                      </a:cubicBezTo>
                      <a:cubicBezTo>
                        <a:pt x="43896" y="35195"/>
                        <a:pt x="43895" y="35187"/>
                        <a:pt x="43893" y="35182"/>
                      </a:cubicBezTo>
                      <a:cubicBezTo>
                        <a:pt x="43887" y="35166"/>
                        <a:pt x="43882" y="35150"/>
                        <a:pt x="43874" y="35131"/>
                      </a:cubicBezTo>
                      <a:cubicBezTo>
                        <a:pt x="43871" y="35123"/>
                        <a:pt x="43870" y="35116"/>
                        <a:pt x="43866" y="35107"/>
                      </a:cubicBezTo>
                      <a:cubicBezTo>
                        <a:pt x="43860" y="35093"/>
                        <a:pt x="43855" y="35078"/>
                        <a:pt x="43848" y="35064"/>
                      </a:cubicBezTo>
                      <a:cubicBezTo>
                        <a:pt x="43844" y="35055"/>
                        <a:pt x="43841" y="35048"/>
                        <a:pt x="43835" y="35037"/>
                      </a:cubicBezTo>
                      <a:cubicBezTo>
                        <a:pt x="43829" y="35027"/>
                        <a:pt x="43826" y="35015"/>
                        <a:pt x="43820" y="35007"/>
                      </a:cubicBezTo>
                      <a:cubicBezTo>
                        <a:pt x="43819" y="35001"/>
                        <a:pt x="43819" y="34998"/>
                        <a:pt x="43815" y="34992"/>
                      </a:cubicBezTo>
                      <a:cubicBezTo>
                        <a:pt x="43539" y="34444"/>
                        <a:pt x="42915" y="34115"/>
                        <a:pt x="42125" y="34090"/>
                      </a:cubicBezTo>
                      <a:cubicBezTo>
                        <a:pt x="42325" y="33944"/>
                        <a:pt x="42503" y="33768"/>
                        <a:pt x="42649" y="33573"/>
                      </a:cubicBezTo>
                      <a:lnTo>
                        <a:pt x="42653" y="33568"/>
                      </a:lnTo>
                      <a:cubicBezTo>
                        <a:pt x="43004" y="33097"/>
                        <a:pt x="43151" y="32560"/>
                        <a:pt x="43068" y="32048"/>
                      </a:cubicBezTo>
                      <a:cubicBezTo>
                        <a:pt x="43137" y="32002"/>
                        <a:pt x="43221" y="31943"/>
                        <a:pt x="43309" y="31889"/>
                      </a:cubicBezTo>
                      <a:lnTo>
                        <a:pt x="43318" y="31885"/>
                      </a:lnTo>
                      <a:cubicBezTo>
                        <a:pt x="43334" y="31875"/>
                        <a:pt x="43350" y="31865"/>
                        <a:pt x="43364" y="31856"/>
                      </a:cubicBezTo>
                      <a:cubicBezTo>
                        <a:pt x="43450" y="31808"/>
                        <a:pt x="43539" y="31764"/>
                        <a:pt x="43627" y="31720"/>
                      </a:cubicBezTo>
                      <a:cubicBezTo>
                        <a:pt x="43816" y="31627"/>
                        <a:pt x="44011" y="31531"/>
                        <a:pt x="44185" y="31394"/>
                      </a:cubicBezTo>
                      <a:lnTo>
                        <a:pt x="44278" y="31324"/>
                      </a:lnTo>
                      <a:cubicBezTo>
                        <a:pt x="44625" y="31062"/>
                        <a:pt x="44985" y="30792"/>
                        <a:pt x="45182" y="30394"/>
                      </a:cubicBezTo>
                      <a:cubicBezTo>
                        <a:pt x="45212" y="30333"/>
                        <a:pt x="45227" y="30242"/>
                        <a:pt x="45190" y="30184"/>
                      </a:cubicBezTo>
                      <a:cubicBezTo>
                        <a:pt x="45170" y="30154"/>
                        <a:pt x="45137" y="30136"/>
                        <a:pt x="45099" y="30136"/>
                      </a:cubicBezTo>
                      <a:cubicBezTo>
                        <a:pt x="45097" y="30136"/>
                        <a:pt x="45094" y="30136"/>
                        <a:pt x="45091" y="30136"/>
                      </a:cubicBezTo>
                      <a:cubicBezTo>
                        <a:pt x="45065" y="30138"/>
                        <a:pt x="45037" y="30146"/>
                        <a:pt x="45008" y="30161"/>
                      </a:cubicBezTo>
                      <a:cubicBezTo>
                        <a:pt x="44839" y="30247"/>
                        <a:pt x="44690" y="30366"/>
                        <a:pt x="44548" y="30481"/>
                      </a:cubicBezTo>
                      <a:cubicBezTo>
                        <a:pt x="44486" y="30531"/>
                        <a:pt x="44425" y="30581"/>
                        <a:pt x="44362" y="30627"/>
                      </a:cubicBezTo>
                      <a:cubicBezTo>
                        <a:pt x="44345" y="30642"/>
                        <a:pt x="44325" y="30655"/>
                        <a:pt x="44307" y="30669"/>
                      </a:cubicBezTo>
                      <a:cubicBezTo>
                        <a:pt x="43982" y="30901"/>
                        <a:pt x="43561" y="31215"/>
                        <a:pt x="43166" y="31591"/>
                      </a:cubicBezTo>
                      <a:lnTo>
                        <a:pt x="43160" y="31596"/>
                      </a:lnTo>
                      <a:cubicBezTo>
                        <a:pt x="43141" y="31620"/>
                        <a:pt x="43087" y="31653"/>
                        <a:pt x="43039" y="31684"/>
                      </a:cubicBezTo>
                      <a:cubicBezTo>
                        <a:pt x="43020" y="31695"/>
                        <a:pt x="43003" y="31707"/>
                        <a:pt x="42984" y="31719"/>
                      </a:cubicBezTo>
                      <a:cubicBezTo>
                        <a:pt x="42845" y="31335"/>
                        <a:pt x="42570" y="31032"/>
                        <a:pt x="42182" y="30836"/>
                      </a:cubicBezTo>
                      <a:cubicBezTo>
                        <a:pt x="41859" y="30671"/>
                        <a:pt x="41462" y="30587"/>
                        <a:pt x="41055" y="30587"/>
                      </a:cubicBezTo>
                      <a:cubicBezTo>
                        <a:pt x="40742" y="30587"/>
                        <a:pt x="40424" y="30637"/>
                        <a:pt x="40132" y="30738"/>
                      </a:cubicBezTo>
                      <a:cubicBezTo>
                        <a:pt x="40095" y="30502"/>
                        <a:pt x="39980" y="30286"/>
                        <a:pt x="39789" y="30100"/>
                      </a:cubicBezTo>
                      <a:cubicBezTo>
                        <a:pt x="39645" y="29942"/>
                        <a:pt x="39397" y="29820"/>
                        <a:pt x="39091" y="29751"/>
                      </a:cubicBezTo>
                      <a:cubicBezTo>
                        <a:pt x="41411" y="28915"/>
                        <a:pt x="43532" y="27849"/>
                        <a:pt x="45397" y="26583"/>
                      </a:cubicBezTo>
                      <a:cubicBezTo>
                        <a:pt x="45992" y="26169"/>
                        <a:pt x="46613" y="25688"/>
                        <a:pt x="47295" y="25112"/>
                      </a:cubicBezTo>
                      <a:close/>
                      <a:moveTo>
                        <a:pt x="22498" y="35948"/>
                      </a:moveTo>
                      <a:cubicBezTo>
                        <a:pt x="22504" y="35954"/>
                        <a:pt x="22512" y="35960"/>
                        <a:pt x="22517" y="35967"/>
                      </a:cubicBezTo>
                      <a:lnTo>
                        <a:pt x="22529" y="35979"/>
                      </a:lnTo>
                      <a:cubicBezTo>
                        <a:pt x="22592" y="36040"/>
                        <a:pt x="22650" y="36095"/>
                        <a:pt x="22673" y="36143"/>
                      </a:cubicBezTo>
                      <a:cubicBezTo>
                        <a:pt x="22675" y="36145"/>
                        <a:pt x="22675" y="36149"/>
                        <a:pt x="22676" y="36151"/>
                      </a:cubicBezTo>
                      <a:cubicBezTo>
                        <a:pt x="22701" y="36183"/>
                        <a:pt x="22724" y="36222"/>
                        <a:pt x="22749" y="36262"/>
                      </a:cubicBezTo>
                      <a:cubicBezTo>
                        <a:pt x="22752" y="36266"/>
                        <a:pt x="22752" y="36269"/>
                        <a:pt x="22753" y="36273"/>
                      </a:cubicBezTo>
                      <a:cubicBezTo>
                        <a:pt x="22815" y="36378"/>
                        <a:pt x="22872" y="36495"/>
                        <a:pt x="22917" y="36619"/>
                      </a:cubicBezTo>
                      <a:cubicBezTo>
                        <a:pt x="22963" y="36741"/>
                        <a:pt x="23003" y="36878"/>
                        <a:pt x="23041" y="37040"/>
                      </a:cubicBezTo>
                      <a:cubicBezTo>
                        <a:pt x="23044" y="37044"/>
                        <a:pt x="23044" y="37047"/>
                        <a:pt x="23046" y="37053"/>
                      </a:cubicBezTo>
                      <a:cubicBezTo>
                        <a:pt x="23073" y="37165"/>
                        <a:pt x="23096" y="37279"/>
                        <a:pt x="23121" y="37410"/>
                      </a:cubicBezTo>
                      <a:cubicBezTo>
                        <a:pt x="23061" y="37468"/>
                        <a:pt x="23004" y="37522"/>
                        <a:pt x="22947" y="37580"/>
                      </a:cubicBezTo>
                      <a:lnTo>
                        <a:pt x="22796" y="37729"/>
                      </a:lnTo>
                      <a:cubicBezTo>
                        <a:pt x="22548" y="37971"/>
                        <a:pt x="22293" y="38220"/>
                        <a:pt x="22038" y="38461"/>
                      </a:cubicBezTo>
                      <a:lnTo>
                        <a:pt x="22034" y="38465"/>
                      </a:lnTo>
                      <a:lnTo>
                        <a:pt x="22017" y="38481"/>
                      </a:lnTo>
                      <a:cubicBezTo>
                        <a:pt x="21996" y="38503"/>
                        <a:pt x="21968" y="38528"/>
                        <a:pt x="21942" y="38554"/>
                      </a:cubicBezTo>
                      <a:cubicBezTo>
                        <a:pt x="21878" y="38328"/>
                        <a:pt x="21778" y="38101"/>
                        <a:pt x="21643" y="37857"/>
                      </a:cubicBezTo>
                      <a:lnTo>
                        <a:pt x="21636" y="37843"/>
                      </a:lnTo>
                      <a:cubicBezTo>
                        <a:pt x="21631" y="37836"/>
                        <a:pt x="21625" y="37828"/>
                        <a:pt x="21623" y="37821"/>
                      </a:cubicBezTo>
                      <a:cubicBezTo>
                        <a:pt x="21595" y="37774"/>
                        <a:pt x="21564" y="37722"/>
                        <a:pt x="21526" y="37661"/>
                      </a:cubicBezTo>
                      <a:lnTo>
                        <a:pt x="21523" y="37659"/>
                      </a:lnTo>
                      <a:cubicBezTo>
                        <a:pt x="21512" y="37637"/>
                        <a:pt x="21497" y="37615"/>
                        <a:pt x="21484" y="37594"/>
                      </a:cubicBezTo>
                      <a:cubicBezTo>
                        <a:pt x="21458" y="37554"/>
                        <a:pt x="21433" y="37515"/>
                        <a:pt x="21405" y="37473"/>
                      </a:cubicBezTo>
                      <a:lnTo>
                        <a:pt x="21404" y="37471"/>
                      </a:lnTo>
                      <a:cubicBezTo>
                        <a:pt x="21325" y="37353"/>
                        <a:pt x="21239" y="37232"/>
                        <a:pt x="21163" y="37121"/>
                      </a:cubicBezTo>
                      <a:cubicBezTo>
                        <a:pt x="21171" y="37116"/>
                        <a:pt x="21177" y="37108"/>
                        <a:pt x="21184" y="37101"/>
                      </a:cubicBezTo>
                      <a:cubicBezTo>
                        <a:pt x="21359" y="36955"/>
                        <a:pt x="21528" y="36808"/>
                        <a:pt x="21688" y="36667"/>
                      </a:cubicBezTo>
                      <a:cubicBezTo>
                        <a:pt x="21691" y="36664"/>
                        <a:pt x="21697" y="36661"/>
                        <a:pt x="21700" y="36659"/>
                      </a:cubicBezTo>
                      <a:lnTo>
                        <a:pt x="21704" y="36655"/>
                      </a:lnTo>
                      <a:lnTo>
                        <a:pt x="21751" y="36613"/>
                      </a:lnTo>
                      <a:cubicBezTo>
                        <a:pt x="21827" y="36546"/>
                        <a:pt x="21902" y="36480"/>
                        <a:pt x="21977" y="36413"/>
                      </a:cubicBezTo>
                      <a:lnTo>
                        <a:pt x="22028" y="36368"/>
                      </a:lnTo>
                      <a:cubicBezTo>
                        <a:pt x="22031" y="36365"/>
                        <a:pt x="22034" y="36362"/>
                        <a:pt x="22036" y="36358"/>
                      </a:cubicBezTo>
                      <a:cubicBezTo>
                        <a:pt x="22111" y="36292"/>
                        <a:pt x="22185" y="36225"/>
                        <a:pt x="22259" y="36159"/>
                      </a:cubicBezTo>
                      <a:cubicBezTo>
                        <a:pt x="22332" y="36097"/>
                        <a:pt x="22404" y="36033"/>
                        <a:pt x="22477" y="35969"/>
                      </a:cubicBezTo>
                      <a:lnTo>
                        <a:pt x="22498" y="35948"/>
                      </a:lnTo>
                      <a:close/>
                      <a:moveTo>
                        <a:pt x="27933" y="35145"/>
                      </a:moveTo>
                      <a:cubicBezTo>
                        <a:pt x="28796" y="35428"/>
                        <a:pt x="29281" y="35810"/>
                        <a:pt x="29335" y="36254"/>
                      </a:cubicBezTo>
                      <a:cubicBezTo>
                        <a:pt x="29399" y="36772"/>
                        <a:pt x="28895" y="37378"/>
                        <a:pt x="27876" y="38009"/>
                      </a:cubicBezTo>
                      <a:cubicBezTo>
                        <a:pt x="27543" y="38210"/>
                        <a:pt x="27156" y="38392"/>
                        <a:pt x="26817" y="38510"/>
                      </a:cubicBezTo>
                      <a:cubicBezTo>
                        <a:pt x="26812" y="38512"/>
                        <a:pt x="26811" y="38512"/>
                        <a:pt x="26807" y="38513"/>
                      </a:cubicBezTo>
                      <a:cubicBezTo>
                        <a:pt x="26758" y="38539"/>
                        <a:pt x="26688" y="38561"/>
                        <a:pt x="26616" y="38583"/>
                      </a:cubicBezTo>
                      <a:cubicBezTo>
                        <a:pt x="26595" y="38589"/>
                        <a:pt x="26578" y="38593"/>
                        <a:pt x="26557" y="38601"/>
                      </a:cubicBezTo>
                      <a:cubicBezTo>
                        <a:pt x="26549" y="38331"/>
                        <a:pt x="26470" y="38080"/>
                        <a:pt x="26329" y="37865"/>
                      </a:cubicBezTo>
                      <a:cubicBezTo>
                        <a:pt x="26011" y="37410"/>
                        <a:pt x="25399" y="37073"/>
                        <a:pt x="24459" y="36836"/>
                      </a:cubicBezTo>
                      <a:cubicBezTo>
                        <a:pt x="24634" y="36667"/>
                        <a:pt x="24808" y="36498"/>
                        <a:pt x="24985" y="36326"/>
                      </a:cubicBezTo>
                      <a:cubicBezTo>
                        <a:pt x="25165" y="36151"/>
                        <a:pt x="25346" y="35977"/>
                        <a:pt x="25527" y="35802"/>
                      </a:cubicBezTo>
                      <a:cubicBezTo>
                        <a:pt x="25534" y="35808"/>
                        <a:pt x="25543" y="35813"/>
                        <a:pt x="25552" y="35817"/>
                      </a:cubicBezTo>
                      <a:cubicBezTo>
                        <a:pt x="25553" y="35820"/>
                        <a:pt x="25556" y="35820"/>
                        <a:pt x="25559" y="35821"/>
                      </a:cubicBezTo>
                      <a:cubicBezTo>
                        <a:pt x="25684" y="35865"/>
                        <a:pt x="25811" y="35916"/>
                        <a:pt x="25935" y="35966"/>
                      </a:cubicBezTo>
                      <a:cubicBezTo>
                        <a:pt x="26219" y="36079"/>
                        <a:pt x="26512" y="36199"/>
                        <a:pt x="26824" y="36237"/>
                      </a:cubicBezTo>
                      <a:cubicBezTo>
                        <a:pt x="26838" y="36238"/>
                        <a:pt x="26851" y="36239"/>
                        <a:pt x="26864" y="36239"/>
                      </a:cubicBezTo>
                      <a:cubicBezTo>
                        <a:pt x="27073" y="36239"/>
                        <a:pt x="27204" y="36068"/>
                        <a:pt x="27309" y="35929"/>
                      </a:cubicBezTo>
                      <a:lnTo>
                        <a:pt x="27322" y="35912"/>
                      </a:lnTo>
                      <a:cubicBezTo>
                        <a:pt x="27526" y="35657"/>
                        <a:pt x="27729" y="35402"/>
                        <a:pt x="27933" y="35145"/>
                      </a:cubicBezTo>
                      <a:close/>
                      <a:moveTo>
                        <a:pt x="17368" y="36837"/>
                      </a:moveTo>
                      <a:cubicBezTo>
                        <a:pt x="17781" y="37518"/>
                        <a:pt x="18396" y="38098"/>
                        <a:pt x="18950" y="38582"/>
                      </a:cubicBezTo>
                      <a:cubicBezTo>
                        <a:pt x="18979" y="38685"/>
                        <a:pt x="19024" y="38789"/>
                        <a:pt x="19095" y="38911"/>
                      </a:cubicBezTo>
                      <a:lnTo>
                        <a:pt x="19008" y="38949"/>
                      </a:lnTo>
                      <a:lnTo>
                        <a:pt x="19005" y="38950"/>
                      </a:lnTo>
                      <a:cubicBezTo>
                        <a:pt x="18977" y="38965"/>
                        <a:pt x="18948" y="38977"/>
                        <a:pt x="18915" y="38990"/>
                      </a:cubicBezTo>
                      <a:cubicBezTo>
                        <a:pt x="18859" y="38993"/>
                        <a:pt x="18802" y="39015"/>
                        <a:pt x="18754" y="39033"/>
                      </a:cubicBezTo>
                      <a:cubicBezTo>
                        <a:pt x="18746" y="39036"/>
                        <a:pt x="18738" y="39038"/>
                        <a:pt x="18730" y="39042"/>
                      </a:cubicBezTo>
                      <a:cubicBezTo>
                        <a:pt x="18712" y="39050"/>
                        <a:pt x="18693" y="39055"/>
                        <a:pt x="18673" y="39063"/>
                      </a:cubicBezTo>
                      <a:cubicBezTo>
                        <a:pt x="18630" y="39077"/>
                        <a:pt x="18585" y="39093"/>
                        <a:pt x="18540" y="39114"/>
                      </a:cubicBezTo>
                      <a:cubicBezTo>
                        <a:pt x="18456" y="38226"/>
                        <a:pt x="17556" y="37802"/>
                        <a:pt x="16828" y="37457"/>
                      </a:cubicBezTo>
                      <a:cubicBezTo>
                        <a:pt x="16753" y="37423"/>
                        <a:pt x="16682" y="37388"/>
                        <a:pt x="16610" y="37355"/>
                      </a:cubicBezTo>
                      <a:cubicBezTo>
                        <a:pt x="16683" y="37309"/>
                        <a:pt x="16755" y="37263"/>
                        <a:pt x="16823" y="37215"/>
                      </a:cubicBezTo>
                      <a:cubicBezTo>
                        <a:pt x="17004" y="37095"/>
                        <a:pt x="17192" y="36971"/>
                        <a:pt x="17368" y="36837"/>
                      </a:cubicBezTo>
                      <a:close/>
                      <a:moveTo>
                        <a:pt x="20086" y="38394"/>
                      </a:moveTo>
                      <a:cubicBezTo>
                        <a:pt x="20116" y="38423"/>
                        <a:pt x="20146" y="38453"/>
                        <a:pt x="20175" y="38487"/>
                      </a:cubicBezTo>
                      <a:cubicBezTo>
                        <a:pt x="20274" y="38593"/>
                        <a:pt x="20362" y="38707"/>
                        <a:pt x="20436" y="38825"/>
                      </a:cubicBezTo>
                      <a:cubicBezTo>
                        <a:pt x="20500" y="38926"/>
                        <a:pt x="20554" y="39028"/>
                        <a:pt x="20601" y="39133"/>
                      </a:cubicBezTo>
                      <a:cubicBezTo>
                        <a:pt x="20392" y="39187"/>
                        <a:pt x="20180" y="39239"/>
                        <a:pt x="19967" y="39274"/>
                      </a:cubicBezTo>
                      <a:cubicBezTo>
                        <a:pt x="19939" y="39224"/>
                        <a:pt x="19909" y="39172"/>
                        <a:pt x="19874" y="39108"/>
                      </a:cubicBezTo>
                      <a:cubicBezTo>
                        <a:pt x="19872" y="39106"/>
                        <a:pt x="19872" y="39102"/>
                        <a:pt x="19869" y="39101"/>
                      </a:cubicBezTo>
                      <a:lnTo>
                        <a:pt x="19868" y="39099"/>
                      </a:lnTo>
                      <a:cubicBezTo>
                        <a:pt x="19840" y="39050"/>
                        <a:pt x="19815" y="39000"/>
                        <a:pt x="19789" y="38953"/>
                      </a:cubicBezTo>
                      <a:cubicBezTo>
                        <a:pt x="19745" y="38870"/>
                        <a:pt x="19705" y="38793"/>
                        <a:pt x="19662" y="38720"/>
                      </a:cubicBezTo>
                      <a:lnTo>
                        <a:pt x="19662" y="38717"/>
                      </a:lnTo>
                      <a:lnTo>
                        <a:pt x="19662" y="38716"/>
                      </a:lnTo>
                      <a:lnTo>
                        <a:pt x="19661" y="38714"/>
                      </a:lnTo>
                      <a:cubicBezTo>
                        <a:pt x="19619" y="38639"/>
                        <a:pt x="19582" y="38579"/>
                        <a:pt x="19547" y="38528"/>
                      </a:cubicBezTo>
                      <a:cubicBezTo>
                        <a:pt x="19744" y="38499"/>
                        <a:pt x="19964" y="38451"/>
                        <a:pt x="20086" y="38394"/>
                      </a:cubicBezTo>
                      <a:close/>
                      <a:moveTo>
                        <a:pt x="3616" y="24937"/>
                      </a:moveTo>
                      <a:cubicBezTo>
                        <a:pt x="4380" y="24967"/>
                        <a:pt x="4523" y="26115"/>
                        <a:pt x="4610" y="26803"/>
                      </a:cubicBezTo>
                      <a:lnTo>
                        <a:pt x="4622" y="26895"/>
                      </a:lnTo>
                      <a:cubicBezTo>
                        <a:pt x="4724" y="28208"/>
                        <a:pt x="4590" y="29552"/>
                        <a:pt x="4463" y="30853"/>
                      </a:cubicBezTo>
                      <a:cubicBezTo>
                        <a:pt x="4434" y="31153"/>
                        <a:pt x="4403" y="31464"/>
                        <a:pt x="4376" y="31765"/>
                      </a:cubicBezTo>
                      <a:cubicBezTo>
                        <a:pt x="4228" y="32968"/>
                        <a:pt x="4071" y="34140"/>
                        <a:pt x="3787" y="35265"/>
                      </a:cubicBezTo>
                      <a:cubicBezTo>
                        <a:pt x="3784" y="35281"/>
                        <a:pt x="3779" y="35297"/>
                        <a:pt x="3774" y="35311"/>
                      </a:cubicBezTo>
                      <a:lnTo>
                        <a:pt x="3759" y="35370"/>
                      </a:lnTo>
                      <a:cubicBezTo>
                        <a:pt x="3750" y="35402"/>
                        <a:pt x="3743" y="35432"/>
                        <a:pt x="3734" y="35466"/>
                      </a:cubicBezTo>
                      <a:cubicBezTo>
                        <a:pt x="3721" y="35515"/>
                        <a:pt x="3707" y="35562"/>
                        <a:pt x="3693" y="35612"/>
                      </a:cubicBezTo>
                      <a:lnTo>
                        <a:pt x="3686" y="35636"/>
                      </a:lnTo>
                      <a:cubicBezTo>
                        <a:pt x="3685" y="35646"/>
                        <a:pt x="3682" y="35657"/>
                        <a:pt x="3679" y="35665"/>
                      </a:cubicBezTo>
                      <a:cubicBezTo>
                        <a:pt x="3670" y="35699"/>
                        <a:pt x="3661" y="35732"/>
                        <a:pt x="3653" y="35763"/>
                      </a:cubicBezTo>
                      <a:lnTo>
                        <a:pt x="3635" y="35821"/>
                      </a:lnTo>
                      <a:cubicBezTo>
                        <a:pt x="3632" y="35836"/>
                        <a:pt x="3626" y="35851"/>
                        <a:pt x="3624" y="35867"/>
                      </a:cubicBezTo>
                      <a:cubicBezTo>
                        <a:pt x="3619" y="35881"/>
                        <a:pt x="3613" y="35896"/>
                        <a:pt x="3609" y="35910"/>
                      </a:cubicBezTo>
                      <a:lnTo>
                        <a:pt x="3590" y="35967"/>
                      </a:lnTo>
                      <a:cubicBezTo>
                        <a:pt x="3580" y="35999"/>
                        <a:pt x="3570" y="36033"/>
                        <a:pt x="3559" y="36065"/>
                      </a:cubicBezTo>
                      <a:lnTo>
                        <a:pt x="3555" y="36078"/>
                      </a:lnTo>
                      <a:cubicBezTo>
                        <a:pt x="3551" y="36094"/>
                        <a:pt x="3545" y="36108"/>
                        <a:pt x="3539" y="36125"/>
                      </a:cubicBezTo>
                      <a:cubicBezTo>
                        <a:pt x="3293" y="36881"/>
                        <a:pt x="2997" y="37543"/>
                        <a:pt x="2632" y="38146"/>
                      </a:cubicBezTo>
                      <a:lnTo>
                        <a:pt x="2596" y="38198"/>
                      </a:lnTo>
                      <a:cubicBezTo>
                        <a:pt x="2455" y="38397"/>
                        <a:pt x="2243" y="38694"/>
                        <a:pt x="2003" y="38936"/>
                      </a:cubicBezTo>
                      <a:cubicBezTo>
                        <a:pt x="1999" y="38942"/>
                        <a:pt x="1993" y="38949"/>
                        <a:pt x="1985" y="38955"/>
                      </a:cubicBezTo>
                      <a:cubicBezTo>
                        <a:pt x="1738" y="39199"/>
                        <a:pt x="1521" y="39323"/>
                        <a:pt x="1338" y="39323"/>
                      </a:cubicBezTo>
                      <a:cubicBezTo>
                        <a:pt x="1292" y="39323"/>
                        <a:pt x="1247" y="39315"/>
                        <a:pt x="1206" y="39299"/>
                      </a:cubicBezTo>
                      <a:cubicBezTo>
                        <a:pt x="1155" y="39203"/>
                        <a:pt x="1124" y="39096"/>
                        <a:pt x="1091" y="38984"/>
                      </a:cubicBezTo>
                      <a:cubicBezTo>
                        <a:pt x="1069" y="38911"/>
                        <a:pt x="1047" y="38835"/>
                        <a:pt x="1019" y="38762"/>
                      </a:cubicBezTo>
                      <a:cubicBezTo>
                        <a:pt x="863" y="38289"/>
                        <a:pt x="755" y="37742"/>
                        <a:pt x="690" y="37092"/>
                      </a:cubicBezTo>
                      <a:cubicBezTo>
                        <a:pt x="585" y="35458"/>
                        <a:pt x="733" y="33265"/>
                        <a:pt x="1089" y="31231"/>
                      </a:cubicBezTo>
                      <a:cubicBezTo>
                        <a:pt x="1496" y="28907"/>
                        <a:pt x="2134" y="26955"/>
                        <a:pt x="2892" y="25732"/>
                      </a:cubicBezTo>
                      <a:cubicBezTo>
                        <a:pt x="3023" y="25536"/>
                        <a:pt x="3180" y="25316"/>
                        <a:pt x="3363" y="25139"/>
                      </a:cubicBezTo>
                      <a:cubicBezTo>
                        <a:pt x="3446" y="25056"/>
                        <a:pt x="3532" y="24987"/>
                        <a:pt x="3616" y="24937"/>
                      </a:cubicBezTo>
                      <a:close/>
                      <a:moveTo>
                        <a:pt x="19388" y="39372"/>
                      </a:moveTo>
                      <a:cubicBezTo>
                        <a:pt x="19399" y="39388"/>
                        <a:pt x="19407" y="39402"/>
                        <a:pt x="19416" y="39417"/>
                      </a:cubicBezTo>
                      <a:lnTo>
                        <a:pt x="19416" y="39420"/>
                      </a:lnTo>
                      <a:cubicBezTo>
                        <a:pt x="19388" y="39410"/>
                        <a:pt x="19362" y="39402"/>
                        <a:pt x="19334" y="39393"/>
                      </a:cubicBezTo>
                      <a:lnTo>
                        <a:pt x="19388" y="39372"/>
                      </a:lnTo>
                      <a:close/>
                      <a:moveTo>
                        <a:pt x="19690" y="35948"/>
                      </a:moveTo>
                      <a:cubicBezTo>
                        <a:pt x="19697" y="35955"/>
                        <a:pt x="19705" y="35966"/>
                        <a:pt x="19712" y="35973"/>
                      </a:cubicBezTo>
                      <a:cubicBezTo>
                        <a:pt x="19961" y="36254"/>
                        <a:pt x="20183" y="36570"/>
                        <a:pt x="20398" y="36874"/>
                      </a:cubicBezTo>
                      <a:cubicBezTo>
                        <a:pt x="20496" y="37015"/>
                        <a:pt x="20598" y="37158"/>
                        <a:pt x="20703" y="37296"/>
                      </a:cubicBezTo>
                      <a:cubicBezTo>
                        <a:pt x="20732" y="37339"/>
                        <a:pt x="20761" y="37381"/>
                        <a:pt x="20790" y="37420"/>
                      </a:cubicBezTo>
                      <a:cubicBezTo>
                        <a:pt x="20882" y="37554"/>
                        <a:pt x="20980" y="37688"/>
                        <a:pt x="21067" y="37827"/>
                      </a:cubicBezTo>
                      <a:lnTo>
                        <a:pt x="21069" y="37828"/>
                      </a:lnTo>
                      <a:cubicBezTo>
                        <a:pt x="21123" y="37916"/>
                        <a:pt x="21171" y="37996"/>
                        <a:pt x="21213" y="38076"/>
                      </a:cubicBezTo>
                      <a:cubicBezTo>
                        <a:pt x="21214" y="38082"/>
                        <a:pt x="21217" y="38086"/>
                        <a:pt x="21222" y="38089"/>
                      </a:cubicBezTo>
                      <a:cubicBezTo>
                        <a:pt x="21238" y="38123"/>
                        <a:pt x="21254" y="38156"/>
                        <a:pt x="21273" y="38195"/>
                      </a:cubicBezTo>
                      <a:lnTo>
                        <a:pt x="21279" y="38206"/>
                      </a:lnTo>
                      <a:cubicBezTo>
                        <a:pt x="21287" y="38225"/>
                        <a:pt x="21295" y="38244"/>
                        <a:pt x="21303" y="38263"/>
                      </a:cubicBezTo>
                      <a:lnTo>
                        <a:pt x="21312" y="38283"/>
                      </a:lnTo>
                      <a:cubicBezTo>
                        <a:pt x="21334" y="38334"/>
                        <a:pt x="21351" y="38378"/>
                        <a:pt x="21367" y="38418"/>
                      </a:cubicBezTo>
                      <a:lnTo>
                        <a:pt x="21367" y="38421"/>
                      </a:lnTo>
                      <a:lnTo>
                        <a:pt x="21369" y="38424"/>
                      </a:lnTo>
                      <a:lnTo>
                        <a:pt x="21370" y="38429"/>
                      </a:lnTo>
                      <a:cubicBezTo>
                        <a:pt x="21375" y="38439"/>
                        <a:pt x="21381" y="38451"/>
                        <a:pt x="21384" y="38462"/>
                      </a:cubicBezTo>
                      <a:lnTo>
                        <a:pt x="21395" y="38490"/>
                      </a:lnTo>
                      <a:lnTo>
                        <a:pt x="21397" y="38496"/>
                      </a:lnTo>
                      <a:cubicBezTo>
                        <a:pt x="21545" y="38904"/>
                        <a:pt x="21628" y="39463"/>
                        <a:pt x="21471" y="39791"/>
                      </a:cubicBezTo>
                      <a:lnTo>
                        <a:pt x="21468" y="39799"/>
                      </a:lnTo>
                      <a:cubicBezTo>
                        <a:pt x="21448" y="39822"/>
                        <a:pt x="21432" y="39847"/>
                        <a:pt x="21414" y="39872"/>
                      </a:cubicBezTo>
                      <a:lnTo>
                        <a:pt x="21408" y="39879"/>
                      </a:lnTo>
                      <a:cubicBezTo>
                        <a:pt x="21392" y="39902"/>
                        <a:pt x="21372" y="39924"/>
                        <a:pt x="21353" y="39944"/>
                      </a:cubicBezTo>
                      <a:lnTo>
                        <a:pt x="21347" y="39949"/>
                      </a:lnTo>
                      <a:cubicBezTo>
                        <a:pt x="21325" y="39969"/>
                        <a:pt x="21302" y="39988"/>
                        <a:pt x="21276" y="40004"/>
                      </a:cubicBezTo>
                      <a:lnTo>
                        <a:pt x="21273" y="40006"/>
                      </a:lnTo>
                      <a:cubicBezTo>
                        <a:pt x="21265" y="40010"/>
                        <a:pt x="21260" y="40013"/>
                        <a:pt x="21252" y="40017"/>
                      </a:cubicBezTo>
                      <a:cubicBezTo>
                        <a:pt x="21265" y="39962"/>
                        <a:pt x="21273" y="39908"/>
                        <a:pt x="21276" y="39853"/>
                      </a:cubicBezTo>
                      <a:cubicBezTo>
                        <a:pt x="21283" y="39721"/>
                        <a:pt x="21268" y="39587"/>
                        <a:pt x="21236" y="39456"/>
                      </a:cubicBezTo>
                      <a:lnTo>
                        <a:pt x="21236" y="39453"/>
                      </a:lnTo>
                      <a:cubicBezTo>
                        <a:pt x="21230" y="39434"/>
                        <a:pt x="21225" y="39414"/>
                        <a:pt x="21220" y="39395"/>
                      </a:cubicBezTo>
                      <a:lnTo>
                        <a:pt x="21217" y="39388"/>
                      </a:lnTo>
                      <a:cubicBezTo>
                        <a:pt x="21213" y="39370"/>
                        <a:pt x="21207" y="39351"/>
                        <a:pt x="21201" y="39335"/>
                      </a:cubicBezTo>
                      <a:lnTo>
                        <a:pt x="21198" y="39325"/>
                      </a:lnTo>
                      <a:cubicBezTo>
                        <a:pt x="21193" y="39307"/>
                        <a:pt x="21187" y="39291"/>
                        <a:pt x="21179" y="39275"/>
                      </a:cubicBezTo>
                      <a:lnTo>
                        <a:pt x="21174" y="39261"/>
                      </a:lnTo>
                      <a:cubicBezTo>
                        <a:pt x="21169" y="39246"/>
                        <a:pt x="21162" y="39230"/>
                        <a:pt x="21156" y="39216"/>
                      </a:cubicBezTo>
                      <a:lnTo>
                        <a:pt x="21149" y="39198"/>
                      </a:lnTo>
                      <a:cubicBezTo>
                        <a:pt x="21143" y="39184"/>
                        <a:pt x="21136" y="39172"/>
                        <a:pt x="21130" y="39157"/>
                      </a:cubicBezTo>
                      <a:lnTo>
                        <a:pt x="21121" y="39138"/>
                      </a:lnTo>
                      <a:cubicBezTo>
                        <a:pt x="21115" y="39125"/>
                        <a:pt x="21108" y="39114"/>
                        <a:pt x="21101" y="39099"/>
                      </a:cubicBezTo>
                      <a:lnTo>
                        <a:pt x="21091" y="39079"/>
                      </a:lnTo>
                      <a:cubicBezTo>
                        <a:pt x="21083" y="39066"/>
                        <a:pt x="21077" y="39052"/>
                        <a:pt x="21070" y="39042"/>
                      </a:cubicBezTo>
                      <a:cubicBezTo>
                        <a:pt x="21067" y="39036"/>
                        <a:pt x="21064" y="39031"/>
                        <a:pt x="21061" y="39026"/>
                      </a:cubicBezTo>
                      <a:lnTo>
                        <a:pt x="21060" y="39022"/>
                      </a:lnTo>
                      <a:cubicBezTo>
                        <a:pt x="21053" y="39012"/>
                        <a:pt x="21047" y="38999"/>
                        <a:pt x="21040" y="38987"/>
                      </a:cubicBezTo>
                      <a:cubicBezTo>
                        <a:pt x="21035" y="38982"/>
                        <a:pt x="21032" y="38975"/>
                        <a:pt x="21028" y="38969"/>
                      </a:cubicBezTo>
                      <a:lnTo>
                        <a:pt x="21026" y="38965"/>
                      </a:lnTo>
                      <a:cubicBezTo>
                        <a:pt x="21019" y="38955"/>
                        <a:pt x="21013" y="38943"/>
                        <a:pt x="21006" y="38933"/>
                      </a:cubicBezTo>
                      <a:cubicBezTo>
                        <a:pt x="21002" y="38926"/>
                        <a:pt x="20997" y="38918"/>
                        <a:pt x="20991" y="38910"/>
                      </a:cubicBezTo>
                      <a:cubicBezTo>
                        <a:pt x="20984" y="38898"/>
                        <a:pt x="20980" y="38889"/>
                        <a:pt x="20973" y="38878"/>
                      </a:cubicBezTo>
                      <a:cubicBezTo>
                        <a:pt x="20967" y="38870"/>
                        <a:pt x="20961" y="38862"/>
                        <a:pt x="20955" y="38854"/>
                      </a:cubicBezTo>
                      <a:cubicBezTo>
                        <a:pt x="20948" y="38845"/>
                        <a:pt x="20943" y="38837"/>
                        <a:pt x="20936" y="38825"/>
                      </a:cubicBezTo>
                      <a:cubicBezTo>
                        <a:pt x="20930" y="38816"/>
                        <a:pt x="20923" y="38809"/>
                        <a:pt x="20917" y="38800"/>
                      </a:cubicBezTo>
                      <a:cubicBezTo>
                        <a:pt x="20911" y="38790"/>
                        <a:pt x="20904" y="38781"/>
                        <a:pt x="20897" y="38774"/>
                      </a:cubicBezTo>
                      <a:lnTo>
                        <a:pt x="20875" y="38746"/>
                      </a:lnTo>
                      <a:cubicBezTo>
                        <a:pt x="20871" y="38739"/>
                        <a:pt x="20865" y="38732"/>
                        <a:pt x="20857" y="38725"/>
                      </a:cubicBezTo>
                      <a:cubicBezTo>
                        <a:pt x="20850" y="38714"/>
                        <a:pt x="20841" y="38706"/>
                        <a:pt x="20831" y="38694"/>
                      </a:cubicBezTo>
                      <a:lnTo>
                        <a:pt x="20817" y="38676"/>
                      </a:lnTo>
                      <a:cubicBezTo>
                        <a:pt x="20808" y="38665"/>
                        <a:pt x="20798" y="38652"/>
                        <a:pt x="20787" y="38640"/>
                      </a:cubicBezTo>
                      <a:lnTo>
                        <a:pt x="20779" y="38628"/>
                      </a:lnTo>
                      <a:lnTo>
                        <a:pt x="20770" y="38618"/>
                      </a:lnTo>
                      <a:cubicBezTo>
                        <a:pt x="20763" y="38608"/>
                        <a:pt x="20755" y="38601"/>
                        <a:pt x="20747" y="38590"/>
                      </a:cubicBezTo>
                      <a:lnTo>
                        <a:pt x="20744" y="38589"/>
                      </a:lnTo>
                      <a:lnTo>
                        <a:pt x="20741" y="38585"/>
                      </a:lnTo>
                      <a:lnTo>
                        <a:pt x="20685" y="38525"/>
                      </a:lnTo>
                      <a:cubicBezTo>
                        <a:pt x="20678" y="38516"/>
                        <a:pt x="20669" y="38509"/>
                        <a:pt x="20662" y="38499"/>
                      </a:cubicBezTo>
                      <a:cubicBezTo>
                        <a:pt x="20653" y="38488"/>
                        <a:pt x="20642" y="38480"/>
                        <a:pt x="20633" y="38468"/>
                      </a:cubicBezTo>
                      <a:cubicBezTo>
                        <a:pt x="20580" y="38411"/>
                        <a:pt x="20524" y="38357"/>
                        <a:pt x="20462" y="38298"/>
                      </a:cubicBezTo>
                      <a:lnTo>
                        <a:pt x="20460" y="38295"/>
                      </a:lnTo>
                      <a:cubicBezTo>
                        <a:pt x="20397" y="38235"/>
                        <a:pt x="20331" y="38175"/>
                        <a:pt x="20255" y="38111"/>
                      </a:cubicBezTo>
                      <a:lnTo>
                        <a:pt x="20254" y="38110"/>
                      </a:lnTo>
                      <a:cubicBezTo>
                        <a:pt x="20237" y="38093"/>
                        <a:pt x="20215" y="38076"/>
                        <a:pt x="20194" y="38060"/>
                      </a:cubicBezTo>
                      <a:cubicBezTo>
                        <a:pt x="20135" y="38013"/>
                        <a:pt x="20073" y="37964"/>
                        <a:pt x="20030" y="37907"/>
                      </a:cubicBezTo>
                      <a:cubicBezTo>
                        <a:pt x="20015" y="37889"/>
                        <a:pt x="20005" y="37870"/>
                        <a:pt x="19996" y="37853"/>
                      </a:cubicBezTo>
                      <a:cubicBezTo>
                        <a:pt x="19916" y="37569"/>
                        <a:pt x="19751" y="37315"/>
                        <a:pt x="19595" y="37070"/>
                      </a:cubicBezTo>
                      <a:cubicBezTo>
                        <a:pt x="19524" y="36960"/>
                        <a:pt x="19450" y="36844"/>
                        <a:pt x="19385" y="36732"/>
                      </a:cubicBezTo>
                      <a:lnTo>
                        <a:pt x="19385" y="36731"/>
                      </a:lnTo>
                      <a:cubicBezTo>
                        <a:pt x="19372" y="36710"/>
                        <a:pt x="19358" y="36684"/>
                        <a:pt x="19340" y="36658"/>
                      </a:cubicBezTo>
                      <a:lnTo>
                        <a:pt x="19337" y="36655"/>
                      </a:lnTo>
                      <a:cubicBezTo>
                        <a:pt x="19530" y="36470"/>
                        <a:pt x="19648" y="36106"/>
                        <a:pt x="19690" y="35951"/>
                      </a:cubicBezTo>
                      <a:lnTo>
                        <a:pt x="19690" y="35948"/>
                      </a:lnTo>
                      <a:close/>
                      <a:moveTo>
                        <a:pt x="20675" y="39318"/>
                      </a:moveTo>
                      <a:cubicBezTo>
                        <a:pt x="20704" y="39402"/>
                        <a:pt x="20725" y="39479"/>
                        <a:pt x="20739" y="39558"/>
                      </a:cubicBezTo>
                      <a:cubicBezTo>
                        <a:pt x="20742" y="39574"/>
                        <a:pt x="20744" y="39589"/>
                        <a:pt x="20748" y="39606"/>
                      </a:cubicBezTo>
                      <a:cubicBezTo>
                        <a:pt x="20770" y="39720"/>
                        <a:pt x="20798" y="39861"/>
                        <a:pt x="20783" y="39976"/>
                      </a:cubicBezTo>
                      <a:lnTo>
                        <a:pt x="20783" y="39978"/>
                      </a:lnTo>
                      <a:cubicBezTo>
                        <a:pt x="20783" y="39984"/>
                        <a:pt x="20780" y="39990"/>
                        <a:pt x="20779" y="39997"/>
                      </a:cubicBezTo>
                      <a:cubicBezTo>
                        <a:pt x="20773" y="40000"/>
                        <a:pt x="20771" y="40006"/>
                        <a:pt x="20771" y="40013"/>
                      </a:cubicBezTo>
                      <a:cubicBezTo>
                        <a:pt x="20770" y="40019"/>
                        <a:pt x="20768" y="40025"/>
                        <a:pt x="20768" y="40029"/>
                      </a:cubicBezTo>
                      <a:cubicBezTo>
                        <a:pt x="20766" y="40036"/>
                        <a:pt x="20763" y="40045"/>
                        <a:pt x="20761" y="40054"/>
                      </a:cubicBezTo>
                      <a:cubicBezTo>
                        <a:pt x="20761" y="40055"/>
                        <a:pt x="20758" y="40058"/>
                        <a:pt x="20758" y="40060"/>
                      </a:cubicBezTo>
                      <a:cubicBezTo>
                        <a:pt x="20586" y="40007"/>
                        <a:pt x="20423" y="39889"/>
                        <a:pt x="20266" y="39702"/>
                      </a:cubicBezTo>
                      <a:lnTo>
                        <a:pt x="20261" y="39700"/>
                      </a:lnTo>
                      <a:cubicBezTo>
                        <a:pt x="20238" y="39672"/>
                        <a:pt x="20216" y="39643"/>
                        <a:pt x="20194" y="39614"/>
                      </a:cubicBezTo>
                      <a:cubicBezTo>
                        <a:pt x="20193" y="39611"/>
                        <a:pt x="20188" y="39608"/>
                        <a:pt x="20187" y="39605"/>
                      </a:cubicBezTo>
                      <a:cubicBezTo>
                        <a:pt x="20181" y="39596"/>
                        <a:pt x="20174" y="39589"/>
                        <a:pt x="20168" y="39580"/>
                      </a:cubicBezTo>
                      <a:cubicBezTo>
                        <a:pt x="20159" y="39568"/>
                        <a:pt x="20152" y="39555"/>
                        <a:pt x="20143" y="39545"/>
                      </a:cubicBezTo>
                      <a:cubicBezTo>
                        <a:pt x="20137" y="39538"/>
                        <a:pt x="20135" y="39532"/>
                        <a:pt x="20129" y="39525"/>
                      </a:cubicBezTo>
                      <a:cubicBezTo>
                        <a:pt x="20120" y="39510"/>
                        <a:pt x="20108" y="39495"/>
                        <a:pt x="20100" y="39481"/>
                      </a:cubicBezTo>
                      <a:cubicBezTo>
                        <a:pt x="20098" y="39479"/>
                        <a:pt x="20095" y="39475"/>
                        <a:pt x="20094" y="39474"/>
                      </a:cubicBezTo>
                      <a:cubicBezTo>
                        <a:pt x="20215" y="39453"/>
                        <a:pt x="20347" y="39424"/>
                        <a:pt x="20457" y="39393"/>
                      </a:cubicBezTo>
                      <a:cubicBezTo>
                        <a:pt x="20562" y="39364"/>
                        <a:pt x="20630" y="39340"/>
                        <a:pt x="20675" y="39318"/>
                      </a:cubicBezTo>
                      <a:close/>
                      <a:moveTo>
                        <a:pt x="29963" y="36437"/>
                      </a:moveTo>
                      <a:cubicBezTo>
                        <a:pt x="29977" y="36437"/>
                        <a:pt x="29991" y="36438"/>
                        <a:pt x="30003" y="36439"/>
                      </a:cubicBezTo>
                      <a:lnTo>
                        <a:pt x="30006" y="36439"/>
                      </a:lnTo>
                      <a:cubicBezTo>
                        <a:pt x="30102" y="36438"/>
                        <a:pt x="30199" y="36438"/>
                        <a:pt x="30296" y="36438"/>
                      </a:cubicBezTo>
                      <a:cubicBezTo>
                        <a:pt x="31219" y="36438"/>
                        <a:pt x="32175" y="36495"/>
                        <a:pt x="33036" y="36877"/>
                      </a:cubicBezTo>
                      <a:cubicBezTo>
                        <a:pt x="33245" y="36995"/>
                        <a:pt x="33393" y="37129"/>
                        <a:pt x="33473" y="37277"/>
                      </a:cubicBezTo>
                      <a:cubicBezTo>
                        <a:pt x="33850" y="37973"/>
                        <a:pt x="32670" y="38895"/>
                        <a:pt x="31934" y="39380"/>
                      </a:cubicBezTo>
                      <a:lnTo>
                        <a:pt x="31926" y="39386"/>
                      </a:lnTo>
                      <a:cubicBezTo>
                        <a:pt x="31907" y="39398"/>
                        <a:pt x="31891" y="39410"/>
                        <a:pt x="31872" y="39421"/>
                      </a:cubicBezTo>
                      <a:lnTo>
                        <a:pt x="31865" y="39427"/>
                      </a:lnTo>
                      <a:cubicBezTo>
                        <a:pt x="31848" y="39437"/>
                        <a:pt x="31829" y="39450"/>
                        <a:pt x="31811" y="39461"/>
                      </a:cubicBezTo>
                      <a:lnTo>
                        <a:pt x="31797" y="39471"/>
                      </a:lnTo>
                      <a:cubicBezTo>
                        <a:pt x="31759" y="39495"/>
                        <a:pt x="31719" y="39519"/>
                        <a:pt x="31682" y="39544"/>
                      </a:cubicBezTo>
                      <a:lnTo>
                        <a:pt x="31676" y="39547"/>
                      </a:lnTo>
                      <a:cubicBezTo>
                        <a:pt x="31228" y="39825"/>
                        <a:pt x="30800" y="40051"/>
                        <a:pt x="30546" y="40169"/>
                      </a:cubicBezTo>
                      <a:cubicBezTo>
                        <a:pt x="30325" y="40282"/>
                        <a:pt x="30077" y="40392"/>
                        <a:pt x="29791" y="40504"/>
                      </a:cubicBezTo>
                      <a:cubicBezTo>
                        <a:pt x="29734" y="40204"/>
                        <a:pt x="29593" y="39931"/>
                        <a:pt x="29383" y="39727"/>
                      </a:cubicBezTo>
                      <a:lnTo>
                        <a:pt x="29379" y="39721"/>
                      </a:lnTo>
                      <a:cubicBezTo>
                        <a:pt x="29372" y="39714"/>
                        <a:pt x="29364" y="39708"/>
                        <a:pt x="29360" y="39704"/>
                      </a:cubicBezTo>
                      <a:cubicBezTo>
                        <a:pt x="29348" y="39692"/>
                        <a:pt x="29338" y="39682"/>
                        <a:pt x="29325" y="39672"/>
                      </a:cubicBezTo>
                      <a:cubicBezTo>
                        <a:pt x="29319" y="39667"/>
                        <a:pt x="29313" y="39663"/>
                        <a:pt x="29309" y="39657"/>
                      </a:cubicBezTo>
                      <a:cubicBezTo>
                        <a:pt x="29294" y="39646"/>
                        <a:pt x="29277" y="39632"/>
                        <a:pt x="29262" y="39619"/>
                      </a:cubicBezTo>
                      <a:lnTo>
                        <a:pt x="29236" y="39598"/>
                      </a:lnTo>
                      <a:cubicBezTo>
                        <a:pt x="29226" y="39590"/>
                        <a:pt x="29217" y="39584"/>
                        <a:pt x="29208" y="39577"/>
                      </a:cubicBezTo>
                      <a:cubicBezTo>
                        <a:pt x="29189" y="39564"/>
                        <a:pt x="29172" y="39554"/>
                        <a:pt x="29153" y="39541"/>
                      </a:cubicBezTo>
                      <a:cubicBezTo>
                        <a:pt x="29149" y="39538"/>
                        <a:pt x="29144" y="39535"/>
                        <a:pt x="29138" y="39532"/>
                      </a:cubicBezTo>
                      <a:lnTo>
                        <a:pt x="29112" y="39516"/>
                      </a:lnTo>
                      <a:cubicBezTo>
                        <a:pt x="29010" y="39443"/>
                        <a:pt x="28896" y="39376"/>
                        <a:pt x="28780" y="39315"/>
                      </a:cubicBezTo>
                      <a:cubicBezTo>
                        <a:pt x="28405" y="39118"/>
                        <a:pt x="27958" y="38978"/>
                        <a:pt x="27390" y="38878"/>
                      </a:cubicBezTo>
                      <a:cubicBezTo>
                        <a:pt x="27540" y="38815"/>
                        <a:pt x="27674" y="38752"/>
                        <a:pt x="27800" y="38684"/>
                      </a:cubicBezTo>
                      <a:cubicBezTo>
                        <a:pt x="28092" y="38525"/>
                        <a:pt x="28655" y="38193"/>
                        <a:pt x="29131" y="37739"/>
                      </a:cubicBezTo>
                      <a:cubicBezTo>
                        <a:pt x="29602" y="37293"/>
                        <a:pt x="29858" y="36856"/>
                        <a:pt x="29896" y="36439"/>
                      </a:cubicBezTo>
                      <a:lnTo>
                        <a:pt x="29918" y="36439"/>
                      </a:lnTo>
                      <a:cubicBezTo>
                        <a:pt x="29933" y="36438"/>
                        <a:pt x="29949" y="36437"/>
                        <a:pt x="29963" y="36437"/>
                      </a:cubicBezTo>
                      <a:close/>
                      <a:moveTo>
                        <a:pt x="39904" y="38000"/>
                      </a:moveTo>
                      <a:cubicBezTo>
                        <a:pt x="40533" y="38000"/>
                        <a:pt x="40990" y="38109"/>
                        <a:pt x="41271" y="38327"/>
                      </a:cubicBezTo>
                      <a:cubicBezTo>
                        <a:pt x="41274" y="38328"/>
                        <a:pt x="41277" y="38330"/>
                        <a:pt x="41279" y="38331"/>
                      </a:cubicBezTo>
                      <a:cubicBezTo>
                        <a:pt x="41292" y="38343"/>
                        <a:pt x="41305" y="38351"/>
                        <a:pt x="41318" y="38363"/>
                      </a:cubicBezTo>
                      <a:cubicBezTo>
                        <a:pt x="41321" y="38366"/>
                        <a:pt x="41327" y="38370"/>
                        <a:pt x="41330" y="38373"/>
                      </a:cubicBezTo>
                      <a:cubicBezTo>
                        <a:pt x="41341" y="38382"/>
                        <a:pt x="41351" y="38394"/>
                        <a:pt x="41362" y="38402"/>
                      </a:cubicBezTo>
                      <a:cubicBezTo>
                        <a:pt x="41376" y="38417"/>
                        <a:pt x="41388" y="38432"/>
                        <a:pt x="41401" y="38446"/>
                      </a:cubicBezTo>
                      <a:cubicBezTo>
                        <a:pt x="41437" y="38488"/>
                        <a:pt x="41468" y="38532"/>
                        <a:pt x="41494" y="38579"/>
                      </a:cubicBezTo>
                      <a:lnTo>
                        <a:pt x="41500" y="38593"/>
                      </a:lnTo>
                      <a:cubicBezTo>
                        <a:pt x="41503" y="38601"/>
                        <a:pt x="41505" y="38608"/>
                        <a:pt x="41507" y="38614"/>
                      </a:cubicBezTo>
                      <a:cubicBezTo>
                        <a:pt x="40917" y="38891"/>
                        <a:pt x="40372" y="39131"/>
                        <a:pt x="39843" y="39344"/>
                      </a:cubicBezTo>
                      <a:cubicBezTo>
                        <a:pt x="38572" y="39850"/>
                        <a:pt x="37255" y="40312"/>
                        <a:pt x="35920" y="40721"/>
                      </a:cubicBezTo>
                      <a:cubicBezTo>
                        <a:pt x="36055" y="40641"/>
                        <a:pt x="36160" y="40581"/>
                        <a:pt x="36210" y="40558"/>
                      </a:cubicBezTo>
                      <a:lnTo>
                        <a:pt x="36213" y="40556"/>
                      </a:lnTo>
                      <a:lnTo>
                        <a:pt x="36323" y="40492"/>
                      </a:lnTo>
                      <a:cubicBezTo>
                        <a:pt x="36976" y="40121"/>
                        <a:pt x="37650" y="39735"/>
                        <a:pt x="38142" y="39146"/>
                      </a:cubicBezTo>
                      <a:cubicBezTo>
                        <a:pt x="38357" y="38878"/>
                        <a:pt x="38470" y="38589"/>
                        <a:pt x="38469" y="38306"/>
                      </a:cubicBezTo>
                      <a:cubicBezTo>
                        <a:pt x="38469" y="38257"/>
                        <a:pt x="38464" y="38210"/>
                        <a:pt x="38457" y="38162"/>
                      </a:cubicBezTo>
                      <a:cubicBezTo>
                        <a:pt x="38473" y="38153"/>
                        <a:pt x="38492" y="38142"/>
                        <a:pt x="38508" y="38131"/>
                      </a:cubicBezTo>
                      <a:cubicBezTo>
                        <a:pt x="38514" y="38130"/>
                        <a:pt x="38520" y="38130"/>
                        <a:pt x="38524" y="38127"/>
                      </a:cubicBezTo>
                      <a:cubicBezTo>
                        <a:pt x="38531" y="38126"/>
                        <a:pt x="38537" y="38124"/>
                        <a:pt x="38545" y="38124"/>
                      </a:cubicBezTo>
                      <a:lnTo>
                        <a:pt x="38546" y="38124"/>
                      </a:lnTo>
                      <a:cubicBezTo>
                        <a:pt x="39063" y="38041"/>
                        <a:pt x="39517" y="38000"/>
                        <a:pt x="39904" y="38000"/>
                      </a:cubicBezTo>
                      <a:close/>
                      <a:moveTo>
                        <a:pt x="35806" y="37424"/>
                      </a:moveTo>
                      <a:cubicBezTo>
                        <a:pt x="35943" y="37424"/>
                        <a:pt x="36079" y="37428"/>
                        <a:pt x="36214" y="37436"/>
                      </a:cubicBezTo>
                      <a:cubicBezTo>
                        <a:pt x="36634" y="37457"/>
                        <a:pt x="37217" y="37576"/>
                        <a:pt x="37574" y="37796"/>
                      </a:cubicBezTo>
                      <a:cubicBezTo>
                        <a:pt x="37580" y="37799"/>
                        <a:pt x="37587" y="37801"/>
                        <a:pt x="37591" y="37803"/>
                      </a:cubicBezTo>
                      <a:cubicBezTo>
                        <a:pt x="37755" y="37907"/>
                        <a:pt x="37858" y="38026"/>
                        <a:pt x="37902" y="38156"/>
                      </a:cubicBezTo>
                      <a:cubicBezTo>
                        <a:pt x="37903" y="38163"/>
                        <a:pt x="37908" y="38171"/>
                        <a:pt x="37909" y="38178"/>
                      </a:cubicBezTo>
                      <a:lnTo>
                        <a:pt x="37911" y="38182"/>
                      </a:lnTo>
                      <a:cubicBezTo>
                        <a:pt x="37959" y="38347"/>
                        <a:pt x="37908" y="38539"/>
                        <a:pt x="37762" y="38751"/>
                      </a:cubicBezTo>
                      <a:cubicBezTo>
                        <a:pt x="37424" y="39191"/>
                        <a:pt x="36938" y="39491"/>
                        <a:pt x="36466" y="39783"/>
                      </a:cubicBezTo>
                      <a:cubicBezTo>
                        <a:pt x="36360" y="39848"/>
                        <a:pt x="36251" y="39917"/>
                        <a:pt x="36147" y="39984"/>
                      </a:cubicBezTo>
                      <a:cubicBezTo>
                        <a:pt x="35950" y="40102"/>
                        <a:pt x="35752" y="40224"/>
                        <a:pt x="35561" y="40342"/>
                      </a:cubicBezTo>
                      <a:cubicBezTo>
                        <a:pt x="35124" y="40613"/>
                        <a:pt x="34669" y="40895"/>
                        <a:pt x="34206" y="41137"/>
                      </a:cubicBezTo>
                      <a:lnTo>
                        <a:pt x="34200" y="41141"/>
                      </a:lnTo>
                      <a:cubicBezTo>
                        <a:pt x="34171" y="41160"/>
                        <a:pt x="34123" y="41182"/>
                        <a:pt x="34072" y="41204"/>
                      </a:cubicBezTo>
                      <a:cubicBezTo>
                        <a:pt x="34045" y="41217"/>
                        <a:pt x="34016" y="41230"/>
                        <a:pt x="33989" y="41243"/>
                      </a:cubicBezTo>
                      <a:cubicBezTo>
                        <a:pt x="33981" y="41236"/>
                        <a:pt x="33974" y="41230"/>
                        <a:pt x="33968" y="41223"/>
                      </a:cubicBezTo>
                      <a:lnTo>
                        <a:pt x="33965" y="41218"/>
                      </a:lnTo>
                      <a:cubicBezTo>
                        <a:pt x="33289" y="40657"/>
                        <a:pt x="32400" y="40328"/>
                        <a:pt x="31498" y="40297"/>
                      </a:cubicBezTo>
                      <a:cubicBezTo>
                        <a:pt x="31905" y="40073"/>
                        <a:pt x="32686" y="39603"/>
                        <a:pt x="33296" y="39004"/>
                      </a:cubicBezTo>
                      <a:cubicBezTo>
                        <a:pt x="33299" y="39001"/>
                        <a:pt x="33302" y="39000"/>
                        <a:pt x="33305" y="38997"/>
                      </a:cubicBezTo>
                      <a:cubicBezTo>
                        <a:pt x="33430" y="38873"/>
                        <a:pt x="33541" y="38749"/>
                        <a:pt x="33639" y="38630"/>
                      </a:cubicBezTo>
                      <a:cubicBezTo>
                        <a:pt x="33904" y="38298"/>
                        <a:pt x="34057" y="37977"/>
                        <a:pt x="34091" y="37678"/>
                      </a:cubicBezTo>
                      <a:cubicBezTo>
                        <a:pt x="34134" y="37652"/>
                        <a:pt x="34177" y="37624"/>
                        <a:pt x="34216" y="37599"/>
                      </a:cubicBezTo>
                      <a:lnTo>
                        <a:pt x="34225" y="37594"/>
                      </a:lnTo>
                      <a:lnTo>
                        <a:pt x="34231" y="37592"/>
                      </a:lnTo>
                      <a:cubicBezTo>
                        <a:pt x="34436" y="37550"/>
                        <a:pt x="34631" y="37512"/>
                        <a:pt x="34834" y="37487"/>
                      </a:cubicBezTo>
                      <a:cubicBezTo>
                        <a:pt x="35173" y="37445"/>
                        <a:pt x="35494" y="37424"/>
                        <a:pt x="35806" y="37424"/>
                      </a:cubicBezTo>
                      <a:close/>
                      <a:moveTo>
                        <a:pt x="24014" y="37266"/>
                      </a:moveTo>
                      <a:cubicBezTo>
                        <a:pt x="24351" y="37347"/>
                        <a:pt x="24671" y="37446"/>
                        <a:pt x="24970" y="37557"/>
                      </a:cubicBezTo>
                      <a:cubicBezTo>
                        <a:pt x="25295" y="37665"/>
                        <a:pt x="25560" y="37819"/>
                        <a:pt x="25741" y="38002"/>
                      </a:cubicBezTo>
                      <a:cubicBezTo>
                        <a:pt x="26119" y="38386"/>
                        <a:pt x="26119" y="38870"/>
                        <a:pt x="25741" y="39404"/>
                      </a:cubicBezTo>
                      <a:cubicBezTo>
                        <a:pt x="25524" y="39702"/>
                        <a:pt x="25222" y="39969"/>
                        <a:pt x="24820" y="40215"/>
                      </a:cubicBezTo>
                      <a:cubicBezTo>
                        <a:pt x="24816" y="40217"/>
                        <a:pt x="24813" y="40220"/>
                        <a:pt x="24808" y="40223"/>
                      </a:cubicBezTo>
                      <a:cubicBezTo>
                        <a:pt x="24781" y="40239"/>
                        <a:pt x="24755" y="40255"/>
                        <a:pt x="24728" y="40269"/>
                      </a:cubicBezTo>
                      <a:lnTo>
                        <a:pt x="24690" y="40291"/>
                      </a:lnTo>
                      <a:cubicBezTo>
                        <a:pt x="24686" y="40293"/>
                        <a:pt x="24685" y="40296"/>
                        <a:pt x="24682" y="40297"/>
                      </a:cubicBezTo>
                      <a:cubicBezTo>
                        <a:pt x="24657" y="40310"/>
                        <a:pt x="24634" y="40322"/>
                        <a:pt x="24612" y="40335"/>
                      </a:cubicBezTo>
                      <a:lnTo>
                        <a:pt x="24609" y="40335"/>
                      </a:lnTo>
                      <a:lnTo>
                        <a:pt x="24515" y="40385"/>
                      </a:lnTo>
                      <a:lnTo>
                        <a:pt x="24488" y="40399"/>
                      </a:lnTo>
                      <a:cubicBezTo>
                        <a:pt x="24457" y="40415"/>
                        <a:pt x="24428" y="40430"/>
                        <a:pt x="24397" y="40447"/>
                      </a:cubicBezTo>
                      <a:cubicBezTo>
                        <a:pt x="24384" y="40454"/>
                        <a:pt x="24371" y="40459"/>
                        <a:pt x="24358" y="40466"/>
                      </a:cubicBezTo>
                      <a:lnTo>
                        <a:pt x="24333" y="40479"/>
                      </a:lnTo>
                      <a:lnTo>
                        <a:pt x="24278" y="40507"/>
                      </a:lnTo>
                      <a:cubicBezTo>
                        <a:pt x="24237" y="40527"/>
                        <a:pt x="24195" y="40549"/>
                        <a:pt x="24153" y="40568"/>
                      </a:cubicBezTo>
                      <a:lnTo>
                        <a:pt x="24137" y="40575"/>
                      </a:lnTo>
                      <a:cubicBezTo>
                        <a:pt x="24071" y="40609"/>
                        <a:pt x="24004" y="40640"/>
                        <a:pt x="23935" y="40673"/>
                      </a:cubicBezTo>
                      <a:cubicBezTo>
                        <a:pt x="23867" y="40705"/>
                        <a:pt x="23800" y="40739"/>
                        <a:pt x="23730" y="40769"/>
                      </a:cubicBezTo>
                      <a:lnTo>
                        <a:pt x="23717" y="40775"/>
                      </a:lnTo>
                      <a:cubicBezTo>
                        <a:pt x="23666" y="40798"/>
                        <a:pt x="23618" y="40822"/>
                        <a:pt x="23567" y="40844"/>
                      </a:cubicBezTo>
                      <a:cubicBezTo>
                        <a:pt x="23210" y="41008"/>
                        <a:pt x="22853" y="41158"/>
                        <a:pt x="22504" y="41297"/>
                      </a:cubicBezTo>
                      <a:cubicBezTo>
                        <a:pt x="22482" y="41316"/>
                        <a:pt x="22456" y="41325"/>
                        <a:pt x="22431" y="41336"/>
                      </a:cubicBezTo>
                      <a:cubicBezTo>
                        <a:pt x="22411" y="41281"/>
                        <a:pt x="22389" y="41230"/>
                        <a:pt x="22364" y="41180"/>
                      </a:cubicBezTo>
                      <a:lnTo>
                        <a:pt x="22361" y="41177"/>
                      </a:lnTo>
                      <a:cubicBezTo>
                        <a:pt x="22185" y="40877"/>
                        <a:pt x="21952" y="40618"/>
                        <a:pt x="21647" y="40389"/>
                      </a:cubicBezTo>
                      <a:cubicBezTo>
                        <a:pt x="21949" y="40128"/>
                        <a:pt x="22105" y="39663"/>
                        <a:pt x="22060" y="39147"/>
                      </a:cubicBezTo>
                      <a:cubicBezTo>
                        <a:pt x="22140" y="39102"/>
                        <a:pt x="22211" y="39031"/>
                        <a:pt x="22270" y="38972"/>
                      </a:cubicBezTo>
                      <a:lnTo>
                        <a:pt x="22284" y="38958"/>
                      </a:lnTo>
                      <a:cubicBezTo>
                        <a:pt x="22761" y="38504"/>
                        <a:pt x="23240" y="38037"/>
                        <a:pt x="23836" y="37442"/>
                      </a:cubicBezTo>
                      <a:cubicBezTo>
                        <a:pt x="23880" y="37398"/>
                        <a:pt x="23925" y="37355"/>
                        <a:pt x="23969" y="37311"/>
                      </a:cubicBezTo>
                      <a:lnTo>
                        <a:pt x="24014" y="37266"/>
                      </a:lnTo>
                      <a:close/>
                      <a:moveTo>
                        <a:pt x="4731" y="25153"/>
                      </a:moveTo>
                      <a:cubicBezTo>
                        <a:pt x="4776" y="25178"/>
                        <a:pt x="4820" y="25206"/>
                        <a:pt x="4864" y="25233"/>
                      </a:cubicBezTo>
                      <a:lnTo>
                        <a:pt x="4867" y="25235"/>
                      </a:lnTo>
                      <a:cubicBezTo>
                        <a:pt x="5831" y="25749"/>
                        <a:pt x="6853" y="26267"/>
                        <a:pt x="7908" y="26769"/>
                      </a:cubicBezTo>
                      <a:cubicBezTo>
                        <a:pt x="7914" y="26784"/>
                        <a:pt x="7919" y="26799"/>
                        <a:pt x="7924" y="26810"/>
                      </a:cubicBezTo>
                      <a:cubicBezTo>
                        <a:pt x="7929" y="26822"/>
                        <a:pt x="7933" y="26835"/>
                        <a:pt x="7937" y="26845"/>
                      </a:cubicBezTo>
                      <a:cubicBezTo>
                        <a:pt x="7943" y="26861"/>
                        <a:pt x="7951" y="26879"/>
                        <a:pt x="7955" y="26895"/>
                      </a:cubicBezTo>
                      <a:cubicBezTo>
                        <a:pt x="7959" y="26905"/>
                        <a:pt x="7965" y="26918"/>
                        <a:pt x="7968" y="26928"/>
                      </a:cubicBezTo>
                      <a:lnTo>
                        <a:pt x="7984" y="26978"/>
                      </a:lnTo>
                      <a:cubicBezTo>
                        <a:pt x="7988" y="26991"/>
                        <a:pt x="7994" y="27001"/>
                        <a:pt x="7997" y="27014"/>
                      </a:cubicBezTo>
                      <a:lnTo>
                        <a:pt x="8013" y="27064"/>
                      </a:lnTo>
                      <a:lnTo>
                        <a:pt x="8025" y="27102"/>
                      </a:lnTo>
                      <a:cubicBezTo>
                        <a:pt x="8031" y="27118"/>
                        <a:pt x="8034" y="27137"/>
                        <a:pt x="8039" y="27153"/>
                      </a:cubicBezTo>
                      <a:lnTo>
                        <a:pt x="8050" y="27192"/>
                      </a:lnTo>
                      <a:cubicBezTo>
                        <a:pt x="8055" y="27208"/>
                        <a:pt x="8060" y="27226"/>
                        <a:pt x="8064" y="27245"/>
                      </a:cubicBezTo>
                      <a:lnTo>
                        <a:pt x="8076" y="27282"/>
                      </a:lnTo>
                      <a:cubicBezTo>
                        <a:pt x="8079" y="27301"/>
                        <a:pt x="8085" y="27319"/>
                        <a:pt x="8089" y="27335"/>
                      </a:cubicBezTo>
                      <a:cubicBezTo>
                        <a:pt x="8092" y="27348"/>
                        <a:pt x="8096" y="27361"/>
                        <a:pt x="8098" y="27376"/>
                      </a:cubicBezTo>
                      <a:cubicBezTo>
                        <a:pt x="8101" y="27393"/>
                        <a:pt x="8105" y="27412"/>
                        <a:pt x="8109" y="27430"/>
                      </a:cubicBezTo>
                      <a:cubicBezTo>
                        <a:pt x="8114" y="27443"/>
                        <a:pt x="8115" y="27457"/>
                        <a:pt x="8120" y="27470"/>
                      </a:cubicBezTo>
                      <a:cubicBezTo>
                        <a:pt x="8123" y="27488"/>
                        <a:pt x="8127" y="27508"/>
                        <a:pt x="8130" y="27526"/>
                      </a:cubicBezTo>
                      <a:cubicBezTo>
                        <a:pt x="8131" y="27539"/>
                        <a:pt x="8136" y="27554"/>
                        <a:pt x="8137" y="27567"/>
                      </a:cubicBezTo>
                      <a:cubicBezTo>
                        <a:pt x="8141" y="27587"/>
                        <a:pt x="8144" y="27606"/>
                        <a:pt x="8149" y="27625"/>
                      </a:cubicBezTo>
                      <a:cubicBezTo>
                        <a:pt x="8150" y="27638"/>
                        <a:pt x="8155" y="27653"/>
                        <a:pt x="8156" y="27664"/>
                      </a:cubicBezTo>
                      <a:cubicBezTo>
                        <a:pt x="8159" y="27685"/>
                        <a:pt x="8163" y="27707"/>
                        <a:pt x="8166" y="27728"/>
                      </a:cubicBezTo>
                      <a:lnTo>
                        <a:pt x="8172" y="27766"/>
                      </a:lnTo>
                      <a:cubicBezTo>
                        <a:pt x="8175" y="27788"/>
                        <a:pt x="8179" y="27813"/>
                        <a:pt x="8181" y="27835"/>
                      </a:cubicBezTo>
                      <a:cubicBezTo>
                        <a:pt x="8182" y="27846"/>
                        <a:pt x="8185" y="27858"/>
                        <a:pt x="8187" y="27868"/>
                      </a:cubicBezTo>
                      <a:cubicBezTo>
                        <a:pt x="8191" y="27895"/>
                        <a:pt x="8194" y="27919"/>
                        <a:pt x="8195" y="27946"/>
                      </a:cubicBezTo>
                      <a:cubicBezTo>
                        <a:pt x="8198" y="27954"/>
                        <a:pt x="8198" y="27966"/>
                        <a:pt x="8200" y="27975"/>
                      </a:cubicBezTo>
                      <a:lnTo>
                        <a:pt x="8210" y="28068"/>
                      </a:lnTo>
                      <a:cubicBezTo>
                        <a:pt x="8210" y="28072"/>
                        <a:pt x="8211" y="28077"/>
                        <a:pt x="8211" y="28083"/>
                      </a:cubicBezTo>
                      <a:cubicBezTo>
                        <a:pt x="8219" y="28155"/>
                        <a:pt x="8225" y="28230"/>
                        <a:pt x="8230" y="28306"/>
                      </a:cubicBezTo>
                      <a:cubicBezTo>
                        <a:pt x="8230" y="28308"/>
                        <a:pt x="8230" y="28311"/>
                        <a:pt x="8232" y="28313"/>
                      </a:cubicBezTo>
                      <a:cubicBezTo>
                        <a:pt x="8252" y="28406"/>
                        <a:pt x="8248" y="28546"/>
                        <a:pt x="8245" y="28696"/>
                      </a:cubicBezTo>
                      <a:cubicBezTo>
                        <a:pt x="8244" y="28770"/>
                        <a:pt x="8241" y="28848"/>
                        <a:pt x="8244" y="28923"/>
                      </a:cubicBezTo>
                      <a:lnTo>
                        <a:pt x="8244" y="28925"/>
                      </a:lnTo>
                      <a:cubicBezTo>
                        <a:pt x="8246" y="29148"/>
                        <a:pt x="8268" y="29393"/>
                        <a:pt x="8414" y="29521"/>
                      </a:cubicBezTo>
                      <a:cubicBezTo>
                        <a:pt x="8478" y="29577"/>
                        <a:pt x="8560" y="29606"/>
                        <a:pt x="8656" y="29606"/>
                      </a:cubicBezTo>
                      <a:cubicBezTo>
                        <a:pt x="8676" y="29606"/>
                        <a:pt x="8696" y="29605"/>
                        <a:pt x="8717" y="29603"/>
                      </a:cubicBezTo>
                      <a:cubicBezTo>
                        <a:pt x="8720" y="29603"/>
                        <a:pt x="8724" y="29601"/>
                        <a:pt x="8727" y="29601"/>
                      </a:cubicBezTo>
                      <a:cubicBezTo>
                        <a:pt x="9526" y="29361"/>
                        <a:pt x="10248" y="29241"/>
                        <a:pt x="10903" y="29241"/>
                      </a:cubicBezTo>
                      <a:cubicBezTo>
                        <a:pt x="11579" y="29241"/>
                        <a:pt x="12183" y="29368"/>
                        <a:pt x="12726" y="29625"/>
                      </a:cubicBezTo>
                      <a:cubicBezTo>
                        <a:pt x="12846" y="29678"/>
                        <a:pt x="12966" y="29741"/>
                        <a:pt x="13075" y="29813"/>
                      </a:cubicBezTo>
                      <a:cubicBezTo>
                        <a:pt x="13544" y="30117"/>
                        <a:pt x="13895" y="30572"/>
                        <a:pt x="14089" y="31133"/>
                      </a:cubicBezTo>
                      <a:cubicBezTo>
                        <a:pt x="14270" y="31656"/>
                        <a:pt x="14302" y="32254"/>
                        <a:pt x="14184" y="32822"/>
                      </a:cubicBezTo>
                      <a:cubicBezTo>
                        <a:pt x="14182" y="32826"/>
                        <a:pt x="14180" y="32829"/>
                        <a:pt x="14180" y="32834"/>
                      </a:cubicBezTo>
                      <a:cubicBezTo>
                        <a:pt x="14149" y="32981"/>
                        <a:pt x="14107" y="33127"/>
                        <a:pt x="14054" y="33267"/>
                      </a:cubicBezTo>
                      <a:cubicBezTo>
                        <a:pt x="14048" y="33286"/>
                        <a:pt x="14041" y="33306"/>
                        <a:pt x="14037" y="33323"/>
                      </a:cubicBezTo>
                      <a:cubicBezTo>
                        <a:pt x="13927" y="33645"/>
                        <a:pt x="13771" y="33957"/>
                        <a:pt x="13578" y="34249"/>
                      </a:cubicBezTo>
                      <a:cubicBezTo>
                        <a:pt x="13551" y="34290"/>
                        <a:pt x="13524" y="34328"/>
                        <a:pt x="13497" y="34365"/>
                      </a:cubicBezTo>
                      <a:lnTo>
                        <a:pt x="13497" y="34367"/>
                      </a:lnTo>
                      <a:cubicBezTo>
                        <a:pt x="13476" y="34399"/>
                        <a:pt x="13449" y="34431"/>
                        <a:pt x="13422" y="34467"/>
                      </a:cubicBezTo>
                      <a:cubicBezTo>
                        <a:pt x="13419" y="34473"/>
                        <a:pt x="13414" y="34479"/>
                        <a:pt x="13413" y="34483"/>
                      </a:cubicBezTo>
                      <a:cubicBezTo>
                        <a:pt x="13356" y="34556"/>
                        <a:pt x="13301" y="34628"/>
                        <a:pt x="13240" y="34695"/>
                      </a:cubicBezTo>
                      <a:cubicBezTo>
                        <a:pt x="13235" y="34699"/>
                        <a:pt x="13229" y="34702"/>
                        <a:pt x="13225" y="34706"/>
                      </a:cubicBezTo>
                      <a:lnTo>
                        <a:pt x="13223" y="34708"/>
                      </a:lnTo>
                      <a:cubicBezTo>
                        <a:pt x="13127" y="34817"/>
                        <a:pt x="13025" y="34921"/>
                        <a:pt x="12917" y="35021"/>
                      </a:cubicBezTo>
                      <a:cubicBezTo>
                        <a:pt x="12912" y="35026"/>
                        <a:pt x="12909" y="35030"/>
                        <a:pt x="12907" y="35036"/>
                      </a:cubicBezTo>
                      <a:cubicBezTo>
                        <a:pt x="12518" y="35393"/>
                        <a:pt x="12076" y="35674"/>
                        <a:pt x="11590" y="35872"/>
                      </a:cubicBezTo>
                      <a:cubicBezTo>
                        <a:pt x="11285" y="35996"/>
                        <a:pt x="10970" y="36085"/>
                        <a:pt x="10656" y="36135"/>
                      </a:cubicBezTo>
                      <a:cubicBezTo>
                        <a:pt x="10403" y="36175"/>
                        <a:pt x="10154" y="36190"/>
                        <a:pt x="9891" y="36190"/>
                      </a:cubicBezTo>
                      <a:cubicBezTo>
                        <a:pt x="9701" y="36190"/>
                        <a:pt x="9505" y="36182"/>
                        <a:pt x="9294" y="36170"/>
                      </a:cubicBezTo>
                      <a:cubicBezTo>
                        <a:pt x="9258" y="36163"/>
                        <a:pt x="9219" y="36159"/>
                        <a:pt x="9178" y="36159"/>
                      </a:cubicBezTo>
                      <a:cubicBezTo>
                        <a:pt x="9083" y="36159"/>
                        <a:pt x="8983" y="36181"/>
                        <a:pt x="8915" y="36243"/>
                      </a:cubicBezTo>
                      <a:cubicBezTo>
                        <a:pt x="8873" y="36280"/>
                        <a:pt x="8826" y="36352"/>
                        <a:pt x="8838" y="36470"/>
                      </a:cubicBezTo>
                      <a:cubicBezTo>
                        <a:pt x="8838" y="36473"/>
                        <a:pt x="8841" y="36477"/>
                        <a:pt x="8841" y="36479"/>
                      </a:cubicBezTo>
                      <a:cubicBezTo>
                        <a:pt x="8867" y="36570"/>
                        <a:pt x="8911" y="36655"/>
                        <a:pt x="8953" y="36738"/>
                      </a:cubicBezTo>
                      <a:cubicBezTo>
                        <a:pt x="8981" y="36789"/>
                        <a:pt x="9009" y="36842"/>
                        <a:pt x="9031" y="36895"/>
                      </a:cubicBezTo>
                      <a:cubicBezTo>
                        <a:pt x="9405" y="37725"/>
                        <a:pt x="9820" y="38369"/>
                        <a:pt x="10335" y="38921"/>
                      </a:cubicBezTo>
                      <a:cubicBezTo>
                        <a:pt x="10575" y="39213"/>
                        <a:pt x="10848" y="39479"/>
                        <a:pt x="11115" y="39736"/>
                      </a:cubicBezTo>
                      <a:cubicBezTo>
                        <a:pt x="11336" y="39950"/>
                        <a:pt x="11566" y="40175"/>
                        <a:pt x="11772" y="40409"/>
                      </a:cubicBezTo>
                      <a:cubicBezTo>
                        <a:pt x="11816" y="40472"/>
                        <a:pt x="11836" y="40529"/>
                        <a:pt x="11833" y="40587"/>
                      </a:cubicBezTo>
                      <a:cubicBezTo>
                        <a:pt x="11824" y="40868"/>
                        <a:pt x="11275" y="41100"/>
                        <a:pt x="10978" y="41224"/>
                      </a:cubicBezTo>
                      <a:lnTo>
                        <a:pt x="10911" y="41253"/>
                      </a:lnTo>
                      <a:cubicBezTo>
                        <a:pt x="10892" y="41260"/>
                        <a:pt x="10874" y="41269"/>
                        <a:pt x="10857" y="41275"/>
                      </a:cubicBezTo>
                      <a:lnTo>
                        <a:pt x="10849" y="41276"/>
                      </a:lnTo>
                      <a:lnTo>
                        <a:pt x="10848" y="41276"/>
                      </a:lnTo>
                      <a:cubicBezTo>
                        <a:pt x="10724" y="41320"/>
                        <a:pt x="10593" y="41361"/>
                        <a:pt x="10459" y="41393"/>
                      </a:cubicBezTo>
                      <a:cubicBezTo>
                        <a:pt x="10454" y="41396"/>
                        <a:pt x="10449" y="41396"/>
                        <a:pt x="10446" y="41397"/>
                      </a:cubicBezTo>
                      <a:cubicBezTo>
                        <a:pt x="9847" y="41546"/>
                        <a:pt x="9201" y="41582"/>
                        <a:pt x="8652" y="41597"/>
                      </a:cubicBezTo>
                      <a:cubicBezTo>
                        <a:pt x="8564" y="41596"/>
                        <a:pt x="8478" y="41596"/>
                        <a:pt x="8391" y="41596"/>
                      </a:cubicBezTo>
                      <a:cubicBezTo>
                        <a:pt x="7879" y="41593"/>
                        <a:pt x="7349" y="41588"/>
                        <a:pt x="6839" y="41505"/>
                      </a:cubicBezTo>
                      <a:cubicBezTo>
                        <a:pt x="6393" y="41378"/>
                        <a:pt x="5964" y="41250"/>
                        <a:pt x="5552" y="41119"/>
                      </a:cubicBezTo>
                      <a:cubicBezTo>
                        <a:pt x="5533" y="41112"/>
                        <a:pt x="5512" y="41106"/>
                        <a:pt x="5492" y="41099"/>
                      </a:cubicBezTo>
                      <a:lnTo>
                        <a:pt x="5273" y="41027"/>
                      </a:lnTo>
                      <a:cubicBezTo>
                        <a:pt x="5256" y="41021"/>
                        <a:pt x="5235" y="41014"/>
                        <a:pt x="5216" y="41010"/>
                      </a:cubicBezTo>
                      <a:cubicBezTo>
                        <a:pt x="5149" y="40988"/>
                        <a:pt x="5084" y="40966"/>
                        <a:pt x="5018" y="40944"/>
                      </a:cubicBezTo>
                      <a:cubicBezTo>
                        <a:pt x="5010" y="40940"/>
                        <a:pt x="5002" y="40938"/>
                        <a:pt x="4993" y="40934"/>
                      </a:cubicBezTo>
                      <a:cubicBezTo>
                        <a:pt x="4922" y="40911"/>
                        <a:pt x="4851" y="40887"/>
                        <a:pt x="4779" y="40861"/>
                      </a:cubicBezTo>
                      <a:cubicBezTo>
                        <a:pt x="4760" y="40854"/>
                        <a:pt x="4740" y="40849"/>
                        <a:pt x="4721" y="40842"/>
                      </a:cubicBezTo>
                      <a:cubicBezTo>
                        <a:pt x="4652" y="40817"/>
                        <a:pt x="4581" y="40793"/>
                        <a:pt x="4514" y="40769"/>
                      </a:cubicBezTo>
                      <a:cubicBezTo>
                        <a:pt x="4502" y="40765"/>
                        <a:pt x="4494" y="40762"/>
                        <a:pt x="4483" y="40758"/>
                      </a:cubicBezTo>
                      <a:cubicBezTo>
                        <a:pt x="4421" y="40736"/>
                        <a:pt x="4360" y="40714"/>
                        <a:pt x="4298" y="40692"/>
                      </a:cubicBezTo>
                      <a:cubicBezTo>
                        <a:pt x="4281" y="40685"/>
                        <a:pt x="4260" y="40677"/>
                        <a:pt x="4243" y="40672"/>
                      </a:cubicBezTo>
                      <a:cubicBezTo>
                        <a:pt x="4174" y="40648"/>
                        <a:pt x="4109" y="40624"/>
                        <a:pt x="4042" y="40597"/>
                      </a:cubicBezTo>
                      <a:cubicBezTo>
                        <a:pt x="4027" y="40591"/>
                        <a:pt x="4011" y="40587"/>
                        <a:pt x="3997" y="40581"/>
                      </a:cubicBezTo>
                      <a:cubicBezTo>
                        <a:pt x="3940" y="40559"/>
                        <a:pt x="3883" y="40539"/>
                        <a:pt x="3828" y="40517"/>
                      </a:cubicBezTo>
                      <a:cubicBezTo>
                        <a:pt x="3810" y="40510"/>
                        <a:pt x="3794" y="40504"/>
                        <a:pt x="3777" y="40497"/>
                      </a:cubicBezTo>
                      <a:cubicBezTo>
                        <a:pt x="3711" y="40472"/>
                        <a:pt x="3647" y="40446"/>
                        <a:pt x="3581" y="40422"/>
                      </a:cubicBezTo>
                      <a:cubicBezTo>
                        <a:pt x="3562" y="40415"/>
                        <a:pt x="3546" y="40408"/>
                        <a:pt x="3529" y="40402"/>
                      </a:cubicBezTo>
                      <a:cubicBezTo>
                        <a:pt x="3472" y="40380"/>
                        <a:pt x="3417" y="40358"/>
                        <a:pt x="3361" y="40335"/>
                      </a:cubicBezTo>
                      <a:cubicBezTo>
                        <a:pt x="3348" y="40329"/>
                        <a:pt x="3335" y="40325"/>
                        <a:pt x="3322" y="40320"/>
                      </a:cubicBezTo>
                      <a:cubicBezTo>
                        <a:pt x="3259" y="40296"/>
                        <a:pt x="3195" y="40268"/>
                        <a:pt x="3131" y="40242"/>
                      </a:cubicBezTo>
                      <a:cubicBezTo>
                        <a:pt x="3113" y="40234"/>
                        <a:pt x="3096" y="40227"/>
                        <a:pt x="3078" y="40220"/>
                      </a:cubicBezTo>
                      <a:cubicBezTo>
                        <a:pt x="3019" y="40195"/>
                        <a:pt x="2957" y="40172"/>
                        <a:pt x="2899" y="40145"/>
                      </a:cubicBezTo>
                      <a:cubicBezTo>
                        <a:pt x="2892" y="40143"/>
                        <a:pt x="2888" y="40140"/>
                        <a:pt x="2880" y="40137"/>
                      </a:cubicBezTo>
                      <a:cubicBezTo>
                        <a:pt x="2818" y="40109"/>
                        <a:pt x="2756" y="40084"/>
                        <a:pt x="2694" y="40057"/>
                      </a:cubicBezTo>
                      <a:cubicBezTo>
                        <a:pt x="2678" y="40049"/>
                        <a:pt x="2659" y="40042"/>
                        <a:pt x="2643" y="40035"/>
                      </a:cubicBezTo>
                      <a:lnTo>
                        <a:pt x="2458" y="39953"/>
                      </a:lnTo>
                      <a:cubicBezTo>
                        <a:pt x="2447" y="39949"/>
                        <a:pt x="2437" y="39943"/>
                        <a:pt x="2428" y="39940"/>
                      </a:cubicBezTo>
                      <a:cubicBezTo>
                        <a:pt x="2373" y="39914"/>
                        <a:pt x="2319" y="39890"/>
                        <a:pt x="2264" y="39866"/>
                      </a:cubicBezTo>
                      <a:cubicBezTo>
                        <a:pt x="2249" y="39858"/>
                        <a:pt x="2233" y="39851"/>
                        <a:pt x="2219" y="39844"/>
                      </a:cubicBezTo>
                      <a:cubicBezTo>
                        <a:pt x="2159" y="39816"/>
                        <a:pt x="2098" y="39787"/>
                        <a:pt x="2038" y="39759"/>
                      </a:cubicBezTo>
                      <a:cubicBezTo>
                        <a:pt x="2025" y="39753"/>
                        <a:pt x="2013" y="39746"/>
                        <a:pt x="2000" y="39742"/>
                      </a:cubicBezTo>
                      <a:cubicBezTo>
                        <a:pt x="1974" y="39729"/>
                        <a:pt x="1949" y="39716"/>
                        <a:pt x="1921" y="39705"/>
                      </a:cubicBezTo>
                      <a:cubicBezTo>
                        <a:pt x="2170" y="39563"/>
                        <a:pt x="2382" y="39341"/>
                        <a:pt x="2564" y="39140"/>
                      </a:cubicBezTo>
                      <a:cubicBezTo>
                        <a:pt x="2570" y="39134"/>
                        <a:pt x="2576" y="39127"/>
                        <a:pt x="2581" y="39122"/>
                      </a:cubicBezTo>
                      <a:lnTo>
                        <a:pt x="2583" y="39119"/>
                      </a:lnTo>
                      <a:cubicBezTo>
                        <a:pt x="2593" y="39109"/>
                        <a:pt x="2605" y="39096"/>
                        <a:pt x="2615" y="39083"/>
                      </a:cubicBezTo>
                      <a:cubicBezTo>
                        <a:pt x="2618" y="39082"/>
                        <a:pt x="2619" y="39079"/>
                        <a:pt x="2622" y="39076"/>
                      </a:cubicBezTo>
                      <a:cubicBezTo>
                        <a:pt x="2634" y="39064"/>
                        <a:pt x="2647" y="39051"/>
                        <a:pt x="2657" y="39036"/>
                      </a:cubicBezTo>
                      <a:lnTo>
                        <a:pt x="2665" y="39029"/>
                      </a:lnTo>
                      <a:cubicBezTo>
                        <a:pt x="2672" y="39020"/>
                        <a:pt x="2679" y="39013"/>
                        <a:pt x="2686" y="39003"/>
                      </a:cubicBezTo>
                      <a:lnTo>
                        <a:pt x="2700" y="38987"/>
                      </a:lnTo>
                      <a:cubicBezTo>
                        <a:pt x="2869" y="38783"/>
                        <a:pt x="3030" y="38557"/>
                        <a:pt x="3176" y="38315"/>
                      </a:cubicBezTo>
                      <a:cubicBezTo>
                        <a:pt x="3180" y="38309"/>
                        <a:pt x="3183" y="38303"/>
                        <a:pt x="3186" y="38299"/>
                      </a:cubicBezTo>
                      <a:lnTo>
                        <a:pt x="3202" y="38271"/>
                      </a:lnTo>
                      <a:cubicBezTo>
                        <a:pt x="3208" y="38263"/>
                        <a:pt x="3213" y="38251"/>
                        <a:pt x="3220" y="38242"/>
                      </a:cubicBezTo>
                      <a:cubicBezTo>
                        <a:pt x="3227" y="38229"/>
                        <a:pt x="3234" y="38219"/>
                        <a:pt x="3242" y="38206"/>
                      </a:cubicBezTo>
                      <a:cubicBezTo>
                        <a:pt x="3248" y="38197"/>
                        <a:pt x="3253" y="38185"/>
                        <a:pt x="3259" y="38177"/>
                      </a:cubicBezTo>
                      <a:lnTo>
                        <a:pt x="3281" y="38139"/>
                      </a:lnTo>
                      <a:cubicBezTo>
                        <a:pt x="3285" y="38128"/>
                        <a:pt x="3291" y="38118"/>
                        <a:pt x="3297" y="38110"/>
                      </a:cubicBezTo>
                      <a:cubicBezTo>
                        <a:pt x="3304" y="38096"/>
                        <a:pt x="3312" y="38083"/>
                        <a:pt x="3319" y="38069"/>
                      </a:cubicBezTo>
                      <a:cubicBezTo>
                        <a:pt x="3325" y="38060"/>
                        <a:pt x="3329" y="38051"/>
                        <a:pt x="3335" y="38040"/>
                      </a:cubicBezTo>
                      <a:cubicBezTo>
                        <a:pt x="3342" y="38025"/>
                        <a:pt x="3350" y="38012"/>
                        <a:pt x="3357" y="37997"/>
                      </a:cubicBezTo>
                      <a:cubicBezTo>
                        <a:pt x="3363" y="37989"/>
                        <a:pt x="3366" y="37980"/>
                        <a:pt x="3371" y="37971"/>
                      </a:cubicBezTo>
                      <a:cubicBezTo>
                        <a:pt x="3379" y="37956"/>
                        <a:pt x="3387" y="37942"/>
                        <a:pt x="3395" y="37924"/>
                      </a:cubicBezTo>
                      <a:cubicBezTo>
                        <a:pt x="3399" y="37916"/>
                        <a:pt x="3405" y="37908"/>
                        <a:pt x="3408" y="37900"/>
                      </a:cubicBezTo>
                      <a:cubicBezTo>
                        <a:pt x="3417" y="37884"/>
                        <a:pt x="3424" y="37866"/>
                        <a:pt x="3434" y="37850"/>
                      </a:cubicBezTo>
                      <a:lnTo>
                        <a:pt x="3444" y="37828"/>
                      </a:lnTo>
                      <a:lnTo>
                        <a:pt x="3472" y="37774"/>
                      </a:lnTo>
                      <a:cubicBezTo>
                        <a:pt x="3475" y="37768"/>
                        <a:pt x="3478" y="37763"/>
                        <a:pt x="3481" y="37755"/>
                      </a:cubicBezTo>
                      <a:cubicBezTo>
                        <a:pt x="3492" y="37733"/>
                        <a:pt x="3503" y="37710"/>
                        <a:pt x="3514" y="37687"/>
                      </a:cubicBezTo>
                      <a:lnTo>
                        <a:pt x="3517" y="37681"/>
                      </a:lnTo>
                      <a:cubicBezTo>
                        <a:pt x="3540" y="37630"/>
                        <a:pt x="3565" y="37579"/>
                        <a:pt x="3589" y="37527"/>
                      </a:cubicBezTo>
                      <a:cubicBezTo>
                        <a:pt x="3590" y="37522"/>
                        <a:pt x="3591" y="37519"/>
                        <a:pt x="3591" y="37516"/>
                      </a:cubicBezTo>
                      <a:cubicBezTo>
                        <a:pt x="3603" y="37494"/>
                        <a:pt x="3612" y="37471"/>
                        <a:pt x="3624" y="37448"/>
                      </a:cubicBezTo>
                      <a:cubicBezTo>
                        <a:pt x="3626" y="37441"/>
                        <a:pt x="3628" y="37433"/>
                        <a:pt x="3632" y="37426"/>
                      </a:cubicBezTo>
                      <a:cubicBezTo>
                        <a:pt x="3641" y="37406"/>
                        <a:pt x="3648" y="37388"/>
                        <a:pt x="3657" y="37368"/>
                      </a:cubicBezTo>
                      <a:cubicBezTo>
                        <a:pt x="3661" y="37359"/>
                        <a:pt x="3664" y="37349"/>
                        <a:pt x="3669" y="37341"/>
                      </a:cubicBezTo>
                      <a:cubicBezTo>
                        <a:pt x="3676" y="37324"/>
                        <a:pt x="3683" y="37305"/>
                        <a:pt x="3692" y="37288"/>
                      </a:cubicBezTo>
                      <a:cubicBezTo>
                        <a:pt x="3696" y="37279"/>
                        <a:pt x="3701" y="37267"/>
                        <a:pt x="3705" y="37258"/>
                      </a:cubicBezTo>
                      <a:cubicBezTo>
                        <a:pt x="3712" y="37239"/>
                        <a:pt x="3720" y="37223"/>
                        <a:pt x="3727" y="37206"/>
                      </a:cubicBezTo>
                      <a:cubicBezTo>
                        <a:pt x="3730" y="37194"/>
                        <a:pt x="3736" y="37184"/>
                        <a:pt x="3740" y="37172"/>
                      </a:cubicBezTo>
                      <a:cubicBezTo>
                        <a:pt x="3744" y="37158"/>
                        <a:pt x="3750" y="37143"/>
                        <a:pt x="3758" y="37129"/>
                      </a:cubicBezTo>
                      <a:cubicBezTo>
                        <a:pt x="3762" y="37126"/>
                        <a:pt x="3763" y="37121"/>
                        <a:pt x="3765" y="37116"/>
                      </a:cubicBezTo>
                      <a:cubicBezTo>
                        <a:pt x="3828" y="36958"/>
                        <a:pt x="3889" y="36792"/>
                        <a:pt x="3954" y="36610"/>
                      </a:cubicBezTo>
                      <a:cubicBezTo>
                        <a:pt x="3995" y="36493"/>
                        <a:pt x="4032" y="36377"/>
                        <a:pt x="4068" y="36260"/>
                      </a:cubicBezTo>
                      <a:lnTo>
                        <a:pt x="4068" y="36259"/>
                      </a:lnTo>
                      <a:cubicBezTo>
                        <a:pt x="4097" y="36164"/>
                        <a:pt x="4126" y="36066"/>
                        <a:pt x="4153" y="35970"/>
                      </a:cubicBezTo>
                      <a:cubicBezTo>
                        <a:pt x="4160" y="35945"/>
                        <a:pt x="4167" y="35918"/>
                        <a:pt x="4174" y="35891"/>
                      </a:cubicBezTo>
                      <a:cubicBezTo>
                        <a:pt x="4186" y="35855"/>
                        <a:pt x="4195" y="35818"/>
                        <a:pt x="4206" y="35782"/>
                      </a:cubicBezTo>
                      <a:lnTo>
                        <a:pt x="4250" y="35619"/>
                      </a:lnTo>
                      <a:cubicBezTo>
                        <a:pt x="4253" y="35606"/>
                        <a:pt x="4257" y="35595"/>
                        <a:pt x="4259" y="35582"/>
                      </a:cubicBezTo>
                      <a:cubicBezTo>
                        <a:pt x="4260" y="35578"/>
                        <a:pt x="4260" y="35575"/>
                        <a:pt x="4260" y="35571"/>
                      </a:cubicBezTo>
                      <a:cubicBezTo>
                        <a:pt x="4281" y="35495"/>
                        <a:pt x="4301" y="35421"/>
                        <a:pt x="4319" y="35343"/>
                      </a:cubicBezTo>
                      <a:cubicBezTo>
                        <a:pt x="4325" y="35323"/>
                        <a:pt x="4327" y="35305"/>
                        <a:pt x="4333" y="35285"/>
                      </a:cubicBezTo>
                      <a:cubicBezTo>
                        <a:pt x="4349" y="35221"/>
                        <a:pt x="4364" y="35158"/>
                        <a:pt x="4378" y="35094"/>
                      </a:cubicBezTo>
                      <a:cubicBezTo>
                        <a:pt x="4383" y="35078"/>
                        <a:pt x="4386" y="35064"/>
                        <a:pt x="4390" y="35046"/>
                      </a:cubicBezTo>
                      <a:cubicBezTo>
                        <a:pt x="4408" y="34970"/>
                        <a:pt x="4425" y="34893"/>
                        <a:pt x="4441" y="34819"/>
                      </a:cubicBezTo>
                      <a:cubicBezTo>
                        <a:pt x="4444" y="34801"/>
                        <a:pt x="4448" y="34782"/>
                        <a:pt x="4454" y="34765"/>
                      </a:cubicBezTo>
                      <a:cubicBezTo>
                        <a:pt x="4466" y="34701"/>
                        <a:pt x="4480" y="34637"/>
                        <a:pt x="4494" y="34575"/>
                      </a:cubicBezTo>
                      <a:cubicBezTo>
                        <a:pt x="4498" y="34556"/>
                        <a:pt x="4501" y="34540"/>
                        <a:pt x="4505" y="34521"/>
                      </a:cubicBezTo>
                      <a:cubicBezTo>
                        <a:pt x="4520" y="34446"/>
                        <a:pt x="4536" y="34368"/>
                        <a:pt x="4550" y="34294"/>
                      </a:cubicBezTo>
                      <a:cubicBezTo>
                        <a:pt x="4553" y="34278"/>
                        <a:pt x="4558" y="34259"/>
                        <a:pt x="4559" y="34243"/>
                      </a:cubicBezTo>
                      <a:cubicBezTo>
                        <a:pt x="4572" y="34179"/>
                        <a:pt x="4582" y="34116"/>
                        <a:pt x="4594" y="34052"/>
                      </a:cubicBezTo>
                      <a:cubicBezTo>
                        <a:pt x="4597" y="34033"/>
                        <a:pt x="4601" y="34014"/>
                        <a:pt x="4604" y="33995"/>
                      </a:cubicBezTo>
                      <a:cubicBezTo>
                        <a:pt x="4617" y="33919"/>
                        <a:pt x="4632" y="33842"/>
                        <a:pt x="4645" y="33768"/>
                      </a:cubicBezTo>
                      <a:cubicBezTo>
                        <a:pt x="4647" y="33752"/>
                        <a:pt x="4651" y="33737"/>
                        <a:pt x="4652" y="33720"/>
                      </a:cubicBezTo>
                      <a:cubicBezTo>
                        <a:pt x="4663" y="33657"/>
                        <a:pt x="4674" y="33593"/>
                        <a:pt x="4683" y="33529"/>
                      </a:cubicBezTo>
                      <a:cubicBezTo>
                        <a:pt x="4685" y="33519"/>
                        <a:pt x="4687" y="33506"/>
                        <a:pt x="4689" y="33492"/>
                      </a:cubicBezTo>
                      <a:cubicBezTo>
                        <a:pt x="4690" y="33478"/>
                        <a:pt x="4692" y="33463"/>
                        <a:pt x="4696" y="33449"/>
                      </a:cubicBezTo>
                      <a:lnTo>
                        <a:pt x="4702" y="33411"/>
                      </a:lnTo>
                      <a:cubicBezTo>
                        <a:pt x="4833" y="32568"/>
                        <a:pt x="4922" y="31745"/>
                        <a:pt x="4998" y="30973"/>
                      </a:cubicBezTo>
                      <a:cubicBezTo>
                        <a:pt x="5015" y="30751"/>
                        <a:pt x="5034" y="30524"/>
                        <a:pt x="5053" y="30305"/>
                      </a:cubicBezTo>
                      <a:cubicBezTo>
                        <a:pt x="5113" y="29594"/>
                        <a:pt x="5176" y="28858"/>
                        <a:pt x="5184" y="28135"/>
                      </a:cubicBezTo>
                      <a:cubicBezTo>
                        <a:pt x="5192" y="27590"/>
                        <a:pt x="5171" y="27102"/>
                        <a:pt x="5120" y="26643"/>
                      </a:cubicBezTo>
                      <a:lnTo>
                        <a:pt x="5120" y="26641"/>
                      </a:lnTo>
                      <a:lnTo>
                        <a:pt x="5107" y="26557"/>
                      </a:lnTo>
                      <a:cubicBezTo>
                        <a:pt x="5040" y="26115"/>
                        <a:pt x="4957" y="25579"/>
                        <a:pt x="4731" y="25153"/>
                      </a:cubicBezTo>
                      <a:close/>
                      <a:moveTo>
                        <a:pt x="31247" y="40839"/>
                      </a:moveTo>
                      <a:cubicBezTo>
                        <a:pt x="32015" y="40839"/>
                        <a:pt x="32747" y="41050"/>
                        <a:pt x="33321" y="41453"/>
                      </a:cubicBezTo>
                      <a:cubicBezTo>
                        <a:pt x="31773" y="41846"/>
                        <a:pt x="30180" y="42181"/>
                        <a:pt x="28583" y="42451"/>
                      </a:cubicBezTo>
                      <a:cubicBezTo>
                        <a:pt x="28955" y="42237"/>
                        <a:pt x="29246" y="41992"/>
                        <a:pt x="29471" y="41708"/>
                      </a:cubicBezTo>
                      <a:cubicBezTo>
                        <a:pt x="29624" y="41523"/>
                        <a:pt x="29732" y="41303"/>
                        <a:pt x="29780" y="41067"/>
                      </a:cubicBezTo>
                      <a:cubicBezTo>
                        <a:pt x="29879" y="41052"/>
                        <a:pt x="29990" y="41020"/>
                        <a:pt x="30089" y="40994"/>
                      </a:cubicBezTo>
                      <a:cubicBezTo>
                        <a:pt x="30178" y="40969"/>
                        <a:pt x="30261" y="40946"/>
                        <a:pt x="30301" y="40944"/>
                      </a:cubicBezTo>
                      <a:cubicBezTo>
                        <a:pt x="30304" y="40944"/>
                        <a:pt x="30309" y="40944"/>
                        <a:pt x="30310" y="40943"/>
                      </a:cubicBezTo>
                      <a:cubicBezTo>
                        <a:pt x="30623" y="40873"/>
                        <a:pt x="30938" y="40839"/>
                        <a:pt x="31247" y="40839"/>
                      </a:cubicBezTo>
                      <a:close/>
                      <a:moveTo>
                        <a:pt x="26463" y="39211"/>
                      </a:moveTo>
                      <a:cubicBezTo>
                        <a:pt x="26610" y="39259"/>
                        <a:pt x="26818" y="39284"/>
                        <a:pt x="26987" y="39305"/>
                      </a:cubicBezTo>
                      <a:cubicBezTo>
                        <a:pt x="27104" y="39319"/>
                        <a:pt x="27213" y="39332"/>
                        <a:pt x="27251" y="39347"/>
                      </a:cubicBezTo>
                      <a:cubicBezTo>
                        <a:pt x="27255" y="39348"/>
                        <a:pt x="27258" y="39348"/>
                        <a:pt x="27263" y="39350"/>
                      </a:cubicBezTo>
                      <a:cubicBezTo>
                        <a:pt x="27497" y="39393"/>
                        <a:pt x="27748" y="39461"/>
                        <a:pt x="28035" y="39558"/>
                      </a:cubicBezTo>
                      <a:cubicBezTo>
                        <a:pt x="28794" y="39813"/>
                        <a:pt x="29239" y="40211"/>
                        <a:pt x="29284" y="40677"/>
                      </a:cubicBezTo>
                      <a:cubicBezTo>
                        <a:pt x="29331" y="41141"/>
                        <a:pt x="28959" y="41632"/>
                        <a:pt x="28268" y="42028"/>
                      </a:cubicBezTo>
                      <a:cubicBezTo>
                        <a:pt x="28140" y="42101"/>
                        <a:pt x="28002" y="42170"/>
                        <a:pt x="27843" y="42240"/>
                      </a:cubicBezTo>
                      <a:cubicBezTo>
                        <a:pt x="27583" y="42352"/>
                        <a:pt x="27306" y="42448"/>
                        <a:pt x="27038" y="42541"/>
                      </a:cubicBezTo>
                      <a:cubicBezTo>
                        <a:pt x="26976" y="42563"/>
                        <a:pt x="26916" y="42584"/>
                        <a:pt x="26856" y="42606"/>
                      </a:cubicBezTo>
                      <a:lnTo>
                        <a:pt x="26846" y="42611"/>
                      </a:lnTo>
                      <a:cubicBezTo>
                        <a:pt x="26824" y="42623"/>
                        <a:pt x="26789" y="42636"/>
                        <a:pt x="26751" y="42649"/>
                      </a:cubicBezTo>
                      <a:cubicBezTo>
                        <a:pt x="26629" y="42506"/>
                        <a:pt x="26426" y="42381"/>
                        <a:pt x="26292" y="42294"/>
                      </a:cubicBezTo>
                      <a:cubicBezTo>
                        <a:pt x="26259" y="42272"/>
                        <a:pt x="26228" y="42254"/>
                        <a:pt x="26205" y="42237"/>
                      </a:cubicBezTo>
                      <a:lnTo>
                        <a:pt x="26200" y="42235"/>
                      </a:lnTo>
                      <a:cubicBezTo>
                        <a:pt x="25444" y="41797"/>
                        <a:pt x="24521" y="41515"/>
                        <a:pt x="23517" y="41419"/>
                      </a:cubicBezTo>
                      <a:cubicBezTo>
                        <a:pt x="23912" y="41260"/>
                        <a:pt x="24322" y="41099"/>
                        <a:pt x="24712" y="40902"/>
                      </a:cubicBezTo>
                      <a:cubicBezTo>
                        <a:pt x="24743" y="40887"/>
                        <a:pt x="24772" y="40871"/>
                        <a:pt x="24803" y="40855"/>
                      </a:cubicBezTo>
                      <a:cubicBezTo>
                        <a:pt x="24839" y="40835"/>
                        <a:pt x="24875" y="40816"/>
                        <a:pt x="24912" y="40797"/>
                      </a:cubicBezTo>
                      <a:lnTo>
                        <a:pt x="24931" y="40785"/>
                      </a:lnTo>
                      <a:cubicBezTo>
                        <a:pt x="24977" y="40761"/>
                        <a:pt x="25018" y="40736"/>
                        <a:pt x="25056" y="40714"/>
                      </a:cubicBezTo>
                      <a:lnTo>
                        <a:pt x="25061" y="40712"/>
                      </a:lnTo>
                      <a:cubicBezTo>
                        <a:pt x="25257" y="40596"/>
                        <a:pt x="25429" y="40478"/>
                        <a:pt x="25588" y="40350"/>
                      </a:cubicBezTo>
                      <a:lnTo>
                        <a:pt x="25594" y="40347"/>
                      </a:lnTo>
                      <a:cubicBezTo>
                        <a:pt x="25856" y="40134"/>
                        <a:pt x="26069" y="39908"/>
                        <a:pt x="26241" y="39650"/>
                      </a:cubicBezTo>
                      <a:cubicBezTo>
                        <a:pt x="26333" y="39517"/>
                        <a:pt x="26409" y="39370"/>
                        <a:pt x="26463" y="39211"/>
                      </a:cubicBezTo>
                      <a:close/>
                      <a:moveTo>
                        <a:pt x="8544" y="27077"/>
                      </a:moveTo>
                      <a:lnTo>
                        <a:pt x="8544" y="27077"/>
                      </a:lnTo>
                      <a:cubicBezTo>
                        <a:pt x="9520" y="27530"/>
                        <a:pt x="10527" y="27970"/>
                        <a:pt x="11542" y="28392"/>
                      </a:cubicBezTo>
                      <a:cubicBezTo>
                        <a:pt x="12903" y="28931"/>
                        <a:pt x="14333" y="29413"/>
                        <a:pt x="15793" y="29831"/>
                      </a:cubicBezTo>
                      <a:cubicBezTo>
                        <a:pt x="16204" y="29948"/>
                        <a:pt x="16616" y="30060"/>
                        <a:pt x="17019" y="30164"/>
                      </a:cubicBezTo>
                      <a:cubicBezTo>
                        <a:pt x="17383" y="30658"/>
                        <a:pt x="17218" y="31114"/>
                        <a:pt x="17017" y="31410"/>
                      </a:cubicBezTo>
                      <a:cubicBezTo>
                        <a:pt x="16953" y="31505"/>
                        <a:pt x="16874" y="31596"/>
                        <a:pt x="16785" y="31685"/>
                      </a:cubicBezTo>
                      <a:lnTo>
                        <a:pt x="16781" y="31690"/>
                      </a:lnTo>
                      <a:cubicBezTo>
                        <a:pt x="16559" y="31905"/>
                        <a:pt x="16268" y="32101"/>
                        <a:pt x="15959" y="32233"/>
                      </a:cubicBezTo>
                      <a:cubicBezTo>
                        <a:pt x="15955" y="32236"/>
                        <a:pt x="15953" y="32236"/>
                        <a:pt x="15952" y="32238"/>
                      </a:cubicBezTo>
                      <a:cubicBezTo>
                        <a:pt x="15915" y="32261"/>
                        <a:pt x="15870" y="32283"/>
                        <a:pt x="15825" y="32305"/>
                      </a:cubicBezTo>
                      <a:cubicBezTo>
                        <a:pt x="15736" y="32348"/>
                        <a:pt x="15644" y="32396"/>
                        <a:pt x="15577" y="32464"/>
                      </a:cubicBezTo>
                      <a:lnTo>
                        <a:pt x="15576" y="32465"/>
                      </a:lnTo>
                      <a:cubicBezTo>
                        <a:pt x="15519" y="32522"/>
                        <a:pt x="15487" y="32589"/>
                        <a:pt x="15478" y="32666"/>
                      </a:cubicBezTo>
                      <a:cubicBezTo>
                        <a:pt x="15474" y="32700"/>
                        <a:pt x="15480" y="32733"/>
                        <a:pt x="15494" y="32764"/>
                      </a:cubicBezTo>
                      <a:cubicBezTo>
                        <a:pt x="15519" y="32819"/>
                        <a:pt x="15570" y="32866"/>
                        <a:pt x="15631" y="32888"/>
                      </a:cubicBezTo>
                      <a:cubicBezTo>
                        <a:pt x="15634" y="32889"/>
                        <a:pt x="15638" y="32889"/>
                        <a:pt x="15641" y="32892"/>
                      </a:cubicBezTo>
                      <a:cubicBezTo>
                        <a:pt x="15720" y="32907"/>
                        <a:pt x="15797" y="32908"/>
                        <a:pt x="15875" y="32911"/>
                      </a:cubicBezTo>
                      <a:cubicBezTo>
                        <a:pt x="15946" y="32914"/>
                        <a:pt x="16013" y="32917"/>
                        <a:pt x="16080" y="32928"/>
                      </a:cubicBezTo>
                      <a:lnTo>
                        <a:pt x="16084" y="32928"/>
                      </a:lnTo>
                      <a:cubicBezTo>
                        <a:pt x="16185" y="32937"/>
                        <a:pt x="16288" y="32952"/>
                        <a:pt x="16389" y="32969"/>
                      </a:cubicBezTo>
                      <a:lnTo>
                        <a:pt x="16392" y="32969"/>
                      </a:lnTo>
                      <a:cubicBezTo>
                        <a:pt x="16514" y="32991"/>
                        <a:pt x="16632" y="33020"/>
                        <a:pt x="16747" y="33055"/>
                      </a:cubicBezTo>
                      <a:cubicBezTo>
                        <a:pt x="16784" y="33067"/>
                        <a:pt x="16820" y="33077"/>
                        <a:pt x="16854" y="33090"/>
                      </a:cubicBezTo>
                      <a:cubicBezTo>
                        <a:pt x="17065" y="33163"/>
                        <a:pt x="17259" y="33256"/>
                        <a:pt x="17427" y="33366"/>
                      </a:cubicBezTo>
                      <a:cubicBezTo>
                        <a:pt x="17545" y="33441"/>
                        <a:pt x="17648" y="33527"/>
                        <a:pt x="17740" y="33621"/>
                      </a:cubicBezTo>
                      <a:cubicBezTo>
                        <a:pt x="17938" y="33825"/>
                        <a:pt x="18065" y="34058"/>
                        <a:pt x="18113" y="34316"/>
                      </a:cubicBezTo>
                      <a:cubicBezTo>
                        <a:pt x="18008" y="34296"/>
                        <a:pt x="17909" y="34286"/>
                        <a:pt x="17814" y="34286"/>
                      </a:cubicBezTo>
                      <a:cubicBezTo>
                        <a:pt x="17595" y="34286"/>
                        <a:pt x="17406" y="34340"/>
                        <a:pt x="17258" y="34446"/>
                      </a:cubicBezTo>
                      <a:cubicBezTo>
                        <a:pt x="17042" y="34599"/>
                        <a:pt x="16917" y="34852"/>
                        <a:pt x="16882" y="35202"/>
                      </a:cubicBezTo>
                      <a:lnTo>
                        <a:pt x="16882" y="35206"/>
                      </a:lnTo>
                      <a:cubicBezTo>
                        <a:pt x="16879" y="35453"/>
                        <a:pt x="16908" y="35700"/>
                        <a:pt x="16972" y="35945"/>
                      </a:cubicBezTo>
                      <a:cubicBezTo>
                        <a:pt x="17005" y="36079"/>
                        <a:pt x="17054" y="36216"/>
                        <a:pt x="17109" y="36350"/>
                      </a:cubicBezTo>
                      <a:cubicBezTo>
                        <a:pt x="17005" y="36431"/>
                        <a:pt x="16899" y="36502"/>
                        <a:pt x="16815" y="36557"/>
                      </a:cubicBezTo>
                      <a:lnTo>
                        <a:pt x="16813" y="36559"/>
                      </a:lnTo>
                      <a:cubicBezTo>
                        <a:pt x="16764" y="36589"/>
                        <a:pt x="16717" y="36620"/>
                        <a:pt x="16667" y="36652"/>
                      </a:cubicBezTo>
                      <a:cubicBezTo>
                        <a:pt x="16436" y="36799"/>
                        <a:pt x="16195" y="36951"/>
                        <a:pt x="15998" y="37149"/>
                      </a:cubicBezTo>
                      <a:lnTo>
                        <a:pt x="15995" y="37152"/>
                      </a:lnTo>
                      <a:lnTo>
                        <a:pt x="15991" y="37156"/>
                      </a:lnTo>
                      <a:lnTo>
                        <a:pt x="15990" y="37158"/>
                      </a:lnTo>
                      <a:cubicBezTo>
                        <a:pt x="15985" y="37162"/>
                        <a:pt x="15982" y="37165"/>
                        <a:pt x="15981" y="37169"/>
                      </a:cubicBezTo>
                      <a:cubicBezTo>
                        <a:pt x="15915" y="37279"/>
                        <a:pt x="15927" y="37363"/>
                        <a:pt x="15949" y="37419"/>
                      </a:cubicBezTo>
                      <a:cubicBezTo>
                        <a:pt x="16007" y="37564"/>
                        <a:pt x="16197" y="37630"/>
                        <a:pt x="16280" y="37652"/>
                      </a:cubicBezTo>
                      <a:cubicBezTo>
                        <a:pt x="16495" y="37728"/>
                        <a:pt x="16692" y="37801"/>
                        <a:pt x="16880" y="37873"/>
                      </a:cubicBezTo>
                      <a:lnTo>
                        <a:pt x="16882" y="37873"/>
                      </a:lnTo>
                      <a:cubicBezTo>
                        <a:pt x="17491" y="38082"/>
                        <a:pt x="18094" y="38548"/>
                        <a:pt x="18072" y="39124"/>
                      </a:cubicBezTo>
                      <a:cubicBezTo>
                        <a:pt x="18066" y="39280"/>
                        <a:pt x="18014" y="39440"/>
                        <a:pt x="17919" y="39599"/>
                      </a:cubicBezTo>
                      <a:cubicBezTo>
                        <a:pt x="17534" y="40204"/>
                        <a:pt x="16871" y="40543"/>
                        <a:pt x="16230" y="40868"/>
                      </a:cubicBezTo>
                      <a:cubicBezTo>
                        <a:pt x="16017" y="40976"/>
                        <a:pt x="15799" y="41090"/>
                        <a:pt x="15596" y="41208"/>
                      </a:cubicBezTo>
                      <a:cubicBezTo>
                        <a:pt x="15551" y="41233"/>
                        <a:pt x="15509" y="41268"/>
                        <a:pt x="15474" y="41310"/>
                      </a:cubicBezTo>
                      <a:cubicBezTo>
                        <a:pt x="15402" y="41399"/>
                        <a:pt x="15380" y="41505"/>
                        <a:pt x="15415" y="41585"/>
                      </a:cubicBezTo>
                      <a:cubicBezTo>
                        <a:pt x="15436" y="41629"/>
                        <a:pt x="15490" y="41703"/>
                        <a:pt x="15641" y="41712"/>
                      </a:cubicBezTo>
                      <a:cubicBezTo>
                        <a:pt x="16742" y="41766"/>
                        <a:pt x="17332" y="42404"/>
                        <a:pt x="17526" y="43001"/>
                      </a:cubicBezTo>
                      <a:cubicBezTo>
                        <a:pt x="14171" y="42849"/>
                        <a:pt x="11577" y="42563"/>
                        <a:pt x="9208" y="42082"/>
                      </a:cubicBezTo>
                      <a:cubicBezTo>
                        <a:pt x="9278" y="42079"/>
                        <a:pt x="9338" y="42075"/>
                        <a:pt x="9396" y="42072"/>
                      </a:cubicBezTo>
                      <a:lnTo>
                        <a:pt x="9401" y="42072"/>
                      </a:lnTo>
                      <a:cubicBezTo>
                        <a:pt x="9488" y="42066"/>
                        <a:pt x="9573" y="42059"/>
                        <a:pt x="9657" y="42050"/>
                      </a:cubicBezTo>
                      <a:cubicBezTo>
                        <a:pt x="9673" y="42047"/>
                        <a:pt x="9688" y="42046"/>
                        <a:pt x="9704" y="42044"/>
                      </a:cubicBezTo>
                      <a:cubicBezTo>
                        <a:pt x="9723" y="42042"/>
                        <a:pt x="9742" y="42040"/>
                        <a:pt x="9761" y="42039"/>
                      </a:cubicBezTo>
                      <a:cubicBezTo>
                        <a:pt x="9784" y="42037"/>
                        <a:pt x="9807" y="42033"/>
                        <a:pt x="9834" y="42030"/>
                      </a:cubicBezTo>
                      <a:cubicBezTo>
                        <a:pt x="9842" y="42027"/>
                        <a:pt x="9850" y="42027"/>
                        <a:pt x="9858" y="42026"/>
                      </a:cubicBezTo>
                      <a:cubicBezTo>
                        <a:pt x="9864" y="42026"/>
                        <a:pt x="9870" y="42024"/>
                        <a:pt x="9876" y="42024"/>
                      </a:cubicBezTo>
                      <a:cubicBezTo>
                        <a:pt x="9901" y="42021"/>
                        <a:pt x="9928" y="42017"/>
                        <a:pt x="9955" y="42012"/>
                      </a:cubicBezTo>
                      <a:lnTo>
                        <a:pt x="9992" y="42008"/>
                      </a:lnTo>
                      <a:cubicBezTo>
                        <a:pt x="10023" y="42004"/>
                        <a:pt x="10057" y="41998"/>
                        <a:pt x="10087" y="41993"/>
                      </a:cubicBezTo>
                      <a:cubicBezTo>
                        <a:pt x="10094" y="41991"/>
                        <a:pt x="10102" y="41991"/>
                        <a:pt x="10110" y="41989"/>
                      </a:cubicBezTo>
                      <a:cubicBezTo>
                        <a:pt x="10150" y="41983"/>
                        <a:pt x="10191" y="41976"/>
                        <a:pt x="10231" y="41969"/>
                      </a:cubicBezTo>
                      <a:lnTo>
                        <a:pt x="10258" y="41964"/>
                      </a:lnTo>
                      <a:lnTo>
                        <a:pt x="10351" y="41947"/>
                      </a:lnTo>
                      <a:cubicBezTo>
                        <a:pt x="10354" y="41947"/>
                        <a:pt x="10360" y="41945"/>
                        <a:pt x="10364" y="41945"/>
                      </a:cubicBezTo>
                      <a:cubicBezTo>
                        <a:pt x="10386" y="41942"/>
                        <a:pt x="10409" y="41937"/>
                        <a:pt x="10431" y="41932"/>
                      </a:cubicBezTo>
                      <a:cubicBezTo>
                        <a:pt x="10437" y="41931"/>
                        <a:pt x="10441" y="41931"/>
                        <a:pt x="10447" y="41929"/>
                      </a:cubicBezTo>
                      <a:cubicBezTo>
                        <a:pt x="10546" y="41909"/>
                        <a:pt x="10642" y="41887"/>
                        <a:pt x="10736" y="41862"/>
                      </a:cubicBezTo>
                      <a:cubicBezTo>
                        <a:pt x="11467" y="41670"/>
                        <a:pt x="11974" y="41376"/>
                        <a:pt x="12241" y="40985"/>
                      </a:cubicBezTo>
                      <a:cubicBezTo>
                        <a:pt x="12291" y="40915"/>
                        <a:pt x="12332" y="40839"/>
                        <a:pt x="12362" y="40765"/>
                      </a:cubicBezTo>
                      <a:cubicBezTo>
                        <a:pt x="12364" y="40762"/>
                        <a:pt x="12364" y="40758"/>
                        <a:pt x="12365" y="40755"/>
                      </a:cubicBezTo>
                      <a:cubicBezTo>
                        <a:pt x="12400" y="40596"/>
                        <a:pt x="12383" y="40434"/>
                        <a:pt x="12313" y="40271"/>
                      </a:cubicBezTo>
                      <a:cubicBezTo>
                        <a:pt x="12179" y="39956"/>
                        <a:pt x="11874" y="39683"/>
                        <a:pt x="11581" y="39421"/>
                      </a:cubicBezTo>
                      <a:cubicBezTo>
                        <a:pt x="11402" y="39261"/>
                        <a:pt x="11234" y="39111"/>
                        <a:pt x="11123" y="38964"/>
                      </a:cubicBezTo>
                      <a:lnTo>
                        <a:pt x="11119" y="38959"/>
                      </a:lnTo>
                      <a:cubicBezTo>
                        <a:pt x="10437" y="38230"/>
                        <a:pt x="9836" y="37559"/>
                        <a:pt x="9447" y="36742"/>
                      </a:cubicBezTo>
                      <a:lnTo>
                        <a:pt x="9447" y="36742"/>
                      </a:lnTo>
                      <a:cubicBezTo>
                        <a:pt x="9587" y="36756"/>
                        <a:pt x="9730" y="36761"/>
                        <a:pt x="9870" y="36761"/>
                      </a:cubicBezTo>
                      <a:cubicBezTo>
                        <a:pt x="10811" y="36761"/>
                        <a:pt x="11753" y="36487"/>
                        <a:pt x="12566" y="35974"/>
                      </a:cubicBezTo>
                      <a:cubicBezTo>
                        <a:pt x="12810" y="35818"/>
                        <a:pt x="13041" y="35644"/>
                        <a:pt x="13251" y="35454"/>
                      </a:cubicBezTo>
                      <a:cubicBezTo>
                        <a:pt x="13349" y="35365"/>
                        <a:pt x="13446" y="35270"/>
                        <a:pt x="13538" y="35173"/>
                      </a:cubicBezTo>
                      <a:cubicBezTo>
                        <a:pt x="13586" y="35123"/>
                        <a:pt x="13633" y="35071"/>
                        <a:pt x="13680" y="35015"/>
                      </a:cubicBezTo>
                      <a:lnTo>
                        <a:pt x="13683" y="35010"/>
                      </a:lnTo>
                      <a:cubicBezTo>
                        <a:pt x="13731" y="34956"/>
                        <a:pt x="13777" y="34896"/>
                        <a:pt x="13825" y="34835"/>
                      </a:cubicBezTo>
                      <a:cubicBezTo>
                        <a:pt x="13975" y="34642"/>
                        <a:pt x="14111" y="34437"/>
                        <a:pt x="14228" y="34226"/>
                      </a:cubicBezTo>
                      <a:cubicBezTo>
                        <a:pt x="14299" y="34096"/>
                        <a:pt x="14365" y="33960"/>
                        <a:pt x="14423" y="33826"/>
                      </a:cubicBezTo>
                      <a:cubicBezTo>
                        <a:pt x="14554" y="33522"/>
                        <a:pt x="14650" y="33202"/>
                        <a:pt x="14710" y="32879"/>
                      </a:cubicBezTo>
                      <a:cubicBezTo>
                        <a:pt x="14758" y="32624"/>
                        <a:pt x="14781" y="32362"/>
                        <a:pt x="14783" y="32102"/>
                      </a:cubicBezTo>
                      <a:cubicBezTo>
                        <a:pt x="14783" y="31964"/>
                        <a:pt x="14777" y="31825"/>
                        <a:pt x="14765" y="31687"/>
                      </a:cubicBezTo>
                      <a:cubicBezTo>
                        <a:pt x="14700" y="30933"/>
                        <a:pt x="14366" y="30256"/>
                        <a:pt x="13801" y="29731"/>
                      </a:cubicBezTo>
                      <a:cubicBezTo>
                        <a:pt x="13114" y="29093"/>
                        <a:pt x="12136" y="28719"/>
                        <a:pt x="11116" y="28711"/>
                      </a:cubicBezTo>
                      <a:cubicBezTo>
                        <a:pt x="11048" y="28707"/>
                        <a:pt x="10981" y="28706"/>
                        <a:pt x="10913" y="28706"/>
                      </a:cubicBezTo>
                      <a:cubicBezTo>
                        <a:pt x="10183" y="28706"/>
                        <a:pt x="9475" y="28900"/>
                        <a:pt x="8813" y="29120"/>
                      </a:cubicBezTo>
                      <a:cubicBezTo>
                        <a:pt x="8802" y="28494"/>
                        <a:pt x="8784" y="27849"/>
                        <a:pt x="8595" y="27227"/>
                      </a:cubicBezTo>
                      <a:lnTo>
                        <a:pt x="8595" y="27226"/>
                      </a:lnTo>
                      <a:cubicBezTo>
                        <a:pt x="8586" y="27198"/>
                        <a:pt x="8574" y="27169"/>
                        <a:pt x="8564" y="27135"/>
                      </a:cubicBezTo>
                      <a:cubicBezTo>
                        <a:pt x="8557" y="27116"/>
                        <a:pt x="8551" y="27096"/>
                        <a:pt x="8544" y="27077"/>
                      </a:cubicBezTo>
                      <a:close/>
                      <a:moveTo>
                        <a:pt x="22977" y="41784"/>
                      </a:moveTo>
                      <a:cubicBezTo>
                        <a:pt x="23049" y="41784"/>
                        <a:pt x="23121" y="41788"/>
                        <a:pt x="23192" y="41798"/>
                      </a:cubicBezTo>
                      <a:cubicBezTo>
                        <a:pt x="24553" y="41995"/>
                        <a:pt x="25546" y="42332"/>
                        <a:pt x="26149" y="42798"/>
                      </a:cubicBezTo>
                      <a:cubicBezTo>
                        <a:pt x="24788" y="42954"/>
                        <a:pt x="23379" y="43043"/>
                        <a:pt x="21848" y="43071"/>
                      </a:cubicBezTo>
                      <a:cubicBezTo>
                        <a:pt x="22277" y="42737"/>
                        <a:pt x="22526" y="42276"/>
                        <a:pt x="22525" y="41811"/>
                      </a:cubicBezTo>
                      <a:cubicBezTo>
                        <a:pt x="22565" y="41807"/>
                        <a:pt x="22608" y="41805"/>
                        <a:pt x="22649" y="41803"/>
                      </a:cubicBezTo>
                      <a:cubicBezTo>
                        <a:pt x="22757" y="41793"/>
                        <a:pt x="22867" y="41784"/>
                        <a:pt x="22977" y="41784"/>
                      </a:cubicBezTo>
                      <a:close/>
                      <a:moveTo>
                        <a:pt x="18511" y="39628"/>
                      </a:moveTo>
                      <a:cubicBezTo>
                        <a:pt x="18534" y="39662"/>
                        <a:pt x="18565" y="39683"/>
                        <a:pt x="18601" y="39695"/>
                      </a:cubicBezTo>
                      <a:cubicBezTo>
                        <a:pt x="18639" y="39708"/>
                        <a:pt x="18680" y="39713"/>
                        <a:pt x="18715" y="39713"/>
                      </a:cubicBezTo>
                      <a:cubicBezTo>
                        <a:pt x="18732" y="39713"/>
                        <a:pt x="18749" y="39710"/>
                        <a:pt x="18762" y="39710"/>
                      </a:cubicBezTo>
                      <a:lnTo>
                        <a:pt x="18767" y="39710"/>
                      </a:lnTo>
                      <a:cubicBezTo>
                        <a:pt x="18770" y="39710"/>
                        <a:pt x="18775" y="39710"/>
                        <a:pt x="18776" y="39708"/>
                      </a:cubicBezTo>
                      <a:cubicBezTo>
                        <a:pt x="18797" y="39714"/>
                        <a:pt x="18814" y="39720"/>
                        <a:pt x="18832" y="39724"/>
                      </a:cubicBezTo>
                      <a:lnTo>
                        <a:pt x="18846" y="39729"/>
                      </a:lnTo>
                      <a:cubicBezTo>
                        <a:pt x="18951" y="39758"/>
                        <a:pt x="19056" y="39788"/>
                        <a:pt x="19161" y="39818"/>
                      </a:cubicBezTo>
                      <a:cubicBezTo>
                        <a:pt x="19267" y="39847"/>
                        <a:pt x="19371" y="39876"/>
                        <a:pt x="19476" y="39906"/>
                      </a:cubicBezTo>
                      <a:cubicBezTo>
                        <a:pt x="19517" y="39920"/>
                        <a:pt x="19556" y="39933"/>
                        <a:pt x="19598" y="39946"/>
                      </a:cubicBezTo>
                      <a:cubicBezTo>
                        <a:pt x="19680" y="39971"/>
                        <a:pt x="19767" y="40000"/>
                        <a:pt x="19855" y="40027"/>
                      </a:cubicBezTo>
                      <a:cubicBezTo>
                        <a:pt x="20098" y="40303"/>
                        <a:pt x="20353" y="40475"/>
                        <a:pt x="20633" y="40558"/>
                      </a:cubicBezTo>
                      <a:cubicBezTo>
                        <a:pt x="20768" y="40597"/>
                        <a:pt x="20898" y="40616"/>
                        <a:pt x="21021" y="40616"/>
                      </a:cubicBezTo>
                      <a:cubicBezTo>
                        <a:pt x="21079" y="40616"/>
                        <a:pt x="21136" y="40610"/>
                        <a:pt x="21191" y="40603"/>
                      </a:cubicBezTo>
                      <a:cubicBezTo>
                        <a:pt x="21206" y="40612"/>
                        <a:pt x="21217" y="40621"/>
                        <a:pt x="21232" y="40628"/>
                      </a:cubicBezTo>
                      <a:cubicBezTo>
                        <a:pt x="21236" y="40632"/>
                        <a:pt x="21242" y="40634"/>
                        <a:pt x="21247" y="40635"/>
                      </a:cubicBezTo>
                      <a:cubicBezTo>
                        <a:pt x="21427" y="40755"/>
                        <a:pt x="21577" y="40881"/>
                        <a:pt x="21695" y="41017"/>
                      </a:cubicBezTo>
                      <a:lnTo>
                        <a:pt x="21697" y="41020"/>
                      </a:lnTo>
                      <a:cubicBezTo>
                        <a:pt x="21713" y="41039"/>
                        <a:pt x="21730" y="41058"/>
                        <a:pt x="21745" y="41077"/>
                      </a:cubicBezTo>
                      <a:lnTo>
                        <a:pt x="21752" y="41087"/>
                      </a:lnTo>
                      <a:cubicBezTo>
                        <a:pt x="21755" y="41093"/>
                        <a:pt x="21760" y="41097"/>
                        <a:pt x="21762" y="41102"/>
                      </a:cubicBezTo>
                      <a:cubicBezTo>
                        <a:pt x="21764" y="41106"/>
                        <a:pt x="21767" y="41107"/>
                        <a:pt x="21770" y="41112"/>
                      </a:cubicBezTo>
                      <a:lnTo>
                        <a:pt x="21770" y="41113"/>
                      </a:lnTo>
                      <a:cubicBezTo>
                        <a:pt x="21777" y="41123"/>
                        <a:pt x="21786" y="41135"/>
                        <a:pt x="21793" y="41145"/>
                      </a:cubicBezTo>
                      <a:lnTo>
                        <a:pt x="21797" y="41151"/>
                      </a:lnTo>
                      <a:cubicBezTo>
                        <a:pt x="21800" y="41157"/>
                        <a:pt x="21805" y="41163"/>
                        <a:pt x="21811" y="41170"/>
                      </a:cubicBezTo>
                      <a:lnTo>
                        <a:pt x="21821" y="41186"/>
                      </a:lnTo>
                      <a:lnTo>
                        <a:pt x="21827" y="41195"/>
                      </a:lnTo>
                      <a:cubicBezTo>
                        <a:pt x="21829" y="41201"/>
                        <a:pt x="21834" y="41206"/>
                        <a:pt x="21837" y="41214"/>
                      </a:cubicBezTo>
                      <a:lnTo>
                        <a:pt x="21841" y="41221"/>
                      </a:lnTo>
                      <a:cubicBezTo>
                        <a:pt x="21843" y="41224"/>
                        <a:pt x="21847" y="41228"/>
                        <a:pt x="21848" y="41231"/>
                      </a:cubicBezTo>
                      <a:lnTo>
                        <a:pt x="21857" y="41247"/>
                      </a:lnTo>
                      <a:cubicBezTo>
                        <a:pt x="21886" y="41297"/>
                        <a:pt x="21910" y="41348"/>
                        <a:pt x="21931" y="41399"/>
                      </a:cubicBezTo>
                      <a:lnTo>
                        <a:pt x="21934" y="41405"/>
                      </a:lnTo>
                      <a:cubicBezTo>
                        <a:pt x="21939" y="41421"/>
                        <a:pt x="21946" y="41435"/>
                        <a:pt x="21952" y="41451"/>
                      </a:cubicBezTo>
                      <a:lnTo>
                        <a:pt x="21955" y="41462"/>
                      </a:lnTo>
                      <a:cubicBezTo>
                        <a:pt x="21961" y="41476"/>
                        <a:pt x="21966" y="41491"/>
                        <a:pt x="21971" y="41507"/>
                      </a:cubicBezTo>
                      <a:lnTo>
                        <a:pt x="21974" y="41515"/>
                      </a:lnTo>
                      <a:cubicBezTo>
                        <a:pt x="21980" y="41534"/>
                        <a:pt x="21984" y="41552"/>
                        <a:pt x="21988" y="41571"/>
                      </a:cubicBezTo>
                      <a:lnTo>
                        <a:pt x="21990" y="41574"/>
                      </a:lnTo>
                      <a:cubicBezTo>
                        <a:pt x="21994" y="41587"/>
                        <a:pt x="21996" y="41600"/>
                        <a:pt x="22000" y="41612"/>
                      </a:cubicBezTo>
                      <a:lnTo>
                        <a:pt x="22001" y="41622"/>
                      </a:lnTo>
                      <a:cubicBezTo>
                        <a:pt x="22003" y="41632"/>
                        <a:pt x="22004" y="41645"/>
                        <a:pt x="22009" y="41658"/>
                      </a:cubicBezTo>
                      <a:lnTo>
                        <a:pt x="22010" y="41673"/>
                      </a:lnTo>
                      <a:cubicBezTo>
                        <a:pt x="22012" y="41682"/>
                        <a:pt x="22013" y="41692"/>
                        <a:pt x="22013" y="41702"/>
                      </a:cubicBezTo>
                      <a:lnTo>
                        <a:pt x="22019" y="41746"/>
                      </a:lnTo>
                      <a:cubicBezTo>
                        <a:pt x="22028" y="42428"/>
                        <a:pt x="21365" y="42864"/>
                        <a:pt x="20793" y="43031"/>
                      </a:cubicBezTo>
                      <a:lnTo>
                        <a:pt x="20787" y="43033"/>
                      </a:lnTo>
                      <a:cubicBezTo>
                        <a:pt x="20744" y="43052"/>
                        <a:pt x="20672" y="43066"/>
                        <a:pt x="20598" y="43081"/>
                      </a:cubicBezTo>
                      <a:lnTo>
                        <a:pt x="20573" y="43087"/>
                      </a:lnTo>
                      <a:cubicBezTo>
                        <a:pt x="19919" y="43081"/>
                        <a:pt x="19310" y="43071"/>
                        <a:pt x="18712" y="43050"/>
                      </a:cubicBezTo>
                      <a:cubicBezTo>
                        <a:pt x="18598" y="43044"/>
                        <a:pt x="18483" y="43041"/>
                        <a:pt x="18370" y="43037"/>
                      </a:cubicBezTo>
                      <a:lnTo>
                        <a:pt x="18081" y="43025"/>
                      </a:lnTo>
                      <a:cubicBezTo>
                        <a:pt x="18071" y="42935"/>
                        <a:pt x="18046" y="42840"/>
                        <a:pt x="18010" y="42766"/>
                      </a:cubicBezTo>
                      <a:cubicBezTo>
                        <a:pt x="17741" y="41979"/>
                        <a:pt x="16954" y="41657"/>
                        <a:pt x="16252" y="41475"/>
                      </a:cubicBezTo>
                      <a:cubicBezTo>
                        <a:pt x="16296" y="41445"/>
                        <a:pt x="16345" y="41421"/>
                        <a:pt x="16396" y="41397"/>
                      </a:cubicBezTo>
                      <a:cubicBezTo>
                        <a:pt x="17195" y="41008"/>
                        <a:pt x="18189" y="40523"/>
                        <a:pt x="18476" y="39631"/>
                      </a:cubicBezTo>
                      <a:cubicBezTo>
                        <a:pt x="18486" y="39631"/>
                        <a:pt x="18499" y="39628"/>
                        <a:pt x="18511" y="39628"/>
                      </a:cubicBezTo>
                      <a:close/>
                      <a:moveTo>
                        <a:pt x="29693" y="0"/>
                      </a:moveTo>
                      <a:cubicBezTo>
                        <a:pt x="29582" y="0"/>
                        <a:pt x="29461" y="53"/>
                        <a:pt x="29350" y="100"/>
                      </a:cubicBezTo>
                      <a:cubicBezTo>
                        <a:pt x="29290" y="128"/>
                        <a:pt x="29232" y="151"/>
                        <a:pt x="29182" y="165"/>
                      </a:cubicBezTo>
                      <a:lnTo>
                        <a:pt x="29176" y="166"/>
                      </a:lnTo>
                      <a:cubicBezTo>
                        <a:pt x="28679" y="357"/>
                        <a:pt x="28177" y="554"/>
                        <a:pt x="27690" y="743"/>
                      </a:cubicBezTo>
                      <a:lnTo>
                        <a:pt x="27685" y="745"/>
                      </a:lnTo>
                      <a:cubicBezTo>
                        <a:pt x="27623" y="771"/>
                        <a:pt x="27561" y="794"/>
                        <a:pt x="27499" y="817"/>
                      </a:cubicBezTo>
                      <a:cubicBezTo>
                        <a:pt x="27187" y="940"/>
                        <a:pt x="26865" y="1068"/>
                        <a:pt x="26556" y="1208"/>
                      </a:cubicBezTo>
                      <a:lnTo>
                        <a:pt x="26546" y="1211"/>
                      </a:lnTo>
                      <a:cubicBezTo>
                        <a:pt x="26506" y="1230"/>
                        <a:pt x="26454" y="1252"/>
                        <a:pt x="26400" y="1281"/>
                      </a:cubicBezTo>
                      <a:cubicBezTo>
                        <a:pt x="26143" y="822"/>
                        <a:pt x="25743" y="291"/>
                        <a:pt x="25249" y="249"/>
                      </a:cubicBezTo>
                      <a:lnTo>
                        <a:pt x="25240" y="249"/>
                      </a:lnTo>
                      <a:cubicBezTo>
                        <a:pt x="24498" y="310"/>
                        <a:pt x="23781" y="443"/>
                        <a:pt x="23106" y="648"/>
                      </a:cubicBezTo>
                      <a:cubicBezTo>
                        <a:pt x="22978" y="685"/>
                        <a:pt x="22807" y="734"/>
                        <a:pt x="22643" y="793"/>
                      </a:cubicBezTo>
                      <a:cubicBezTo>
                        <a:pt x="22523" y="836"/>
                        <a:pt x="22361" y="895"/>
                        <a:pt x="22315" y="1048"/>
                      </a:cubicBezTo>
                      <a:cubicBezTo>
                        <a:pt x="22289" y="1124"/>
                        <a:pt x="22297" y="1202"/>
                        <a:pt x="22338" y="1274"/>
                      </a:cubicBezTo>
                      <a:cubicBezTo>
                        <a:pt x="22388" y="1360"/>
                        <a:pt x="22484" y="1425"/>
                        <a:pt x="22589" y="1449"/>
                      </a:cubicBezTo>
                      <a:cubicBezTo>
                        <a:pt x="22682" y="1481"/>
                        <a:pt x="22775" y="1513"/>
                        <a:pt x="22866" y="1542"/>
                      </a:cubicBezTo>
                      <a:cubicBezTo>
                        <a:pt x="23051" y="1602"/>
                        <a:pt x="23240" y="1666"/>
                        <a:pt x="23420" y="1736"/>
                      </a:cubicBezTo>
                      <a:cubicBezTo>
                        <a:pt x="23694" y="1852"/>
                        <a:pt x="23972" y="1997"/>
                        <a:pt x="24253" y="2166"/>
                      </a:cubicBezTo>
                      <a:cubicBezTo>
                        <a:pt x="23966" y="2307"/>
                        <a:pt x="23682" y="2456"/>
                        <a:pt x="23405" y="2600"/>
                      </a:cubicBezTo>
                      <a:cubicBezTo>
                        <a:pt x="23315" y="2647"/>
                        <a:pt x="23221" y="2696"/>
                        <a:pt x="23131" y="2744"/>
                      </a:cubicBezTo>
                      <a:cubicBezTo>
                        <a:pt x="22994" y="2817"/>
                        <a:pt x="22855" y="2887"/>
                        <a:pt x="22719" y="2960"/>
                      </a:cubicBezTo>
                      <a:cubicBezTo>
                        <a:pt x="22414" y="3120"/>
                        <a:pt x="22098" y="3285"/>
                        <a:pt x="21787" y="3452"/>
                      </a:cubicBezTo>
                      <a:cubicBezTo>
                        <a:pt x="21771" y="3461"/>
                        <a:pt x="21751" y="3473"/>
                        <a:pt x="21727" y="3485"/>
                      </a:cubicBezTo>
                      <a:cubicBezTo>
                        <a:pt x="21695" y="3503"/>
                        <a:pt x="21655" y="3525"/>
                        <a:pt x="21612" y="3549"/>
                      </a:cubicBezTo>
                      <a:cubicBezTo>
                        <a:pt x="21411" y="3576"/>
                        <a:pt x="21188" y="3611"/>
                        <a:pt x="20919" y="3656"/>
                      </a:cubicBezTo>
                      <a:lnTo>
                        <a:pt x="20916" y="3658"/>
                      </a:lnTo>
                      <a:cubicBezTo>
                        <a:pt x="20889" y="3665"/>
                        <a:pt x="20852" y="3673"/>
                        <a:pt x="20808" y="3681"/>
                      </a:cubicBezTo>
                      <a:cubicBezTo>
                        <a:pt x="20410" y="3769"/>
                        <a:pt x="19979" y="3878"/>
                        <a:pt x="19868" y="4088"/>
                      </a:cubicBezTo>
                      <a:cubicBezTo>
                        <a:pt x="19840" y="4140"/>
                        <a:pt x="19833" y="4197"/>
                        <a:pt x="19852" y="4255"/>
                      </a:cubicBezTo>
                      <a:cubicBezTo>
                        <a:pt x="19830" y="4334"/>
                        <a:pt x="19839" y="4417"/>
                        <a:pt x="19847" y="4493"/>
                      </a:cubicBezTo>
                      <a:cubicBezTo>
                        <a:pt x="19852" y="4524"/>
                        <a:pt x="19855" y="4554"/>
                        <a:pt x="19856" y="4583"/>
                      </a:cubicBezTo>
                      <a:lnTo>
                        <a:pt x="19856" y="4591"/>
                      </a:lnTo>
                      <a:cubicBezTo>
                        <a:pt x="19868" y="4664"/>
                        <a:pt x="19878" y="4763"/>
                        <a:pt x="19891" y="4875"/>
                      </a:cubicBezTo>
                      <a:cubicBezTo>
                        <a:pt x="19928" y="5210"/>
                        <a:pt x="19977" y="5666"/>
                        <a:pt x="20111" y="5958"/>
                      </a:cubicBezTo>
                      <a:cubicBezTo>
                        <a:pt x="20110" y="5962"/>
                        <a:pt x="20108" y="5966"/>
                        <a:pt x="20107" y="5972"/>
                      </a:cubicBezTo>
                      <a:lnTo>
                        <a:pt x="20057" y="5999"/>
                      </a:lnTo>
                      <a:lnTo>
                        <a:pt x="20028" y="6016"/>
                      </a:lnTo>
                      <a:lnTo>
                        <a:pt x="20027" y="6017"/>
                      </a:lnTo>
                      <a:cubicBezTo>
                        <a:pt x="19861" y="6121"/>
                        <a:pt x="19696" y="6235"/>
                        <a:pt x="19540" y="6354"/>
                      </a:cubicBezTo>
                      <a:cubicBezTo>
                        <a:pt x="19407" y="6456"/>
                        <a:pt x="19278" y="6560"/>
                        <a:pt x="19155" y="6667"/>
                      </a:cubicBezTo>
                      <a:cubicBezTo>
                        <a:pt x="18104" y="7570"/>
                        <a:pt x="17336" y="8574"/>
                        <a:pt x="16871" y="9648"/>
                      </a:cubicBezTo>
                      <a:cubicBezTo>
                        <a:pt x="16685" y="10097"/>
                        <a:pt x="16252" y="11146"/>
                        <a:pt x="16699" y="11671"/>
                      </a:cubicBezTo>
                      <a:lnTo>
                        <a:pt x="16707" y="11678"/>
                      </a:lnTo>
                      <a:cubicBezTo>
                        <a:pt x="16821" y="11774"/>
                        <a:pt x="16952" y="11815"/>
                        <a:pt x="17088" y="11815"/>
                      </a:cubicBezTo>
                      <a:cubicBezTo>
                        <a:pt x="17295" y="11815"/>
                        <a:pt x="17513" y="11721"/>
                        <a:pt x="17704" y="11592"/>
                      </a:cubicBezTo>
                      <a:lnTo>
                        <a:pt x="17704" y="11592"/>
                      </a:lnTo>
                      <a:cubicBezTo>
                        <a:pt x="17586" y="12007"/>
                        <a:pt x="17415" y="12657"/>
                        <a:pt x="17922" y="12854"/>
                      </a:cubicBezTo>
                      <a:cubicBezTo>
                        <a:pt x="17924" y="12854"/>
                        <a:pt x="17925" y="12856"/>
                        <a:pt x="17929" y="12856"/>
                      </a:cubicBezTo>
                      <a:cubicBezTo>
                        <a:pt x="17959" y="12864"/>
                        <a:pt x="17990" y="12868"/>
                        <a:pt x="18021" y="12868"/>
                      </a:cubicBezTo>
                      <a:cubicBezTo>
                        <a:pt x="18069" y="12868"/>
                        <a:pt x="18119" y="12858"/>
                        <a:pt x="18170" y="12840"/>
                      </a:cubicBezTo>
                      <a:lnTo>
                        <a:pt x="18170" y="12840"/>
                      </a:lnTo>
                      <a:cubicBezTo>
                        <a:pt x="18166" y="12859"/>
                        <a:pt x="18164" y="12876"/>
                        <a:pt x="18161" y="12895"/>
                      </a:cubicBezTo>
                      <a:cubicBezTo>
                        <a:pt x="18151" y="12956"/>
                        <a:pt x="18141" y="13013"/>
                        <a:pt x="18129" y="13070"/>
                      </a:cubicBezTo>
                      <a:lnTo>
                        <a:pt x="18129" y="13074"/>
                      </a:lnTo>
                      <a:cubicBezTo>
                        <a:pt x="18049" y="13714"/>
                        <a:pt x="18074" y="14319"/>
                        <a:pt x="18199" y="14874"/>
                      </a:cubicBezTo>
                      <a:cubicBezTo>
                        <a:pt x="17960" y="14916"/>
                        <a:pt x="17771" y="15128"/>
                        <a:pt x="17673" y="15259"/>
                      </a:cubicBezTo>
                      <a:cubicBezTo>
                        <a:pt x="17134" y="16036"/>
                        <a:pt x="17414" y="17242"/>
                        <a:pt x="18013" y="17884"/>
                      </a:cubicBezTo>
                      <a:lnTo>
                        <a:pt x="18018" y="17889"/>
                      </a:lnTo>
                      <a:cubicBezTo>
                        <a:pt x="18037" y="17904"/>
                        <a:pt x="18056" y="17916"/>
                        <a:pt x="18077" y="17923"/>
                      </a:cubicBezTo>
                      <a:cubicBezTo>
                        <a:pt x="18106" y="18145"/>
                        <a:pt x="18157" y="18369"/>
                        <a:pt x="18228" y="18589"/>
                      </a:cubicBezTo>
                      <a:cubicBezTo>
                        <a:pt x="18183" y="18580"/>
                        <a:pt x="18142" y="18566"/>
                        <a:pt x="18112" y="18537"/>
                      </a:cubicBezTo>
                      <a:cubicBezTo>
                        <a:pt x="18046" y="18411"/>
                        <a:pt x="17928" y="18331"/>
                        <a:pt x="17781" y="18305"/>
                      </a:cubicBezTo>
                      <a:cubicBezTo>
                        <a:pt x="17752" y="18300"/>
                        <a:pt x="17723" y="18298"/>
                        <a:pt x="17694" y="18298"/>
                      </a:cubicBezTo>
                      <a:cubicBezTo>
                        <a:pt x="17574" y="18298"/>
                        <a:pt x="17457" y="18336"/>
                        <a:pt x="17364" y="18407"/>
                      </a:cubicBezTo>
                      <a:cubicBezTo>
                        <a:pt x="17208" y="18245"/>
                        <a:pt x="17020" y="18153"/>
                        <a:pt x="16817" y="18142"/>
                      </a:cubicBezTo>
                      <a:cubicBezTo>
                        <a:pt x="16769" y="17993"/>
                        <a:pt x="16632" y="17846"/>
                        <a:pt x="16439" y="17731"/>
                      </a:cubicBezTo>
                      <a:cubicBezTo>
                        <a:pt x="16269" y="17631"/>
                        <a:pt x="16084" y="17574"/>
                        <a:pt x="15939" y="17574"/>
                      </a:cubicBezTo>
                      <a:cubicBezTo>
                        <a:pt x="15919" y="17574"/>
                        <a:pt x="15899" y="17575"/>
                        <a:pt x="15880" y="17578"/>
                      </a:cubicBezTo>
                      <a:cubicBezTo>
                        <a:pt x="15654" y="17597"/>
                        <a:pt x="15466" y="17685"/>
                        <a:pt x="15335" y="17840"/>
                      </a:cubicBezTo>
                      <a:cubicBezTo>
                        <a:pt x="15214" y="17981"/>
                        <a:pt x="15150" y="18171"/>
                        <a:pt x="15152" y="18369"/>
                      </a:cubicBezTo>
                      <a:cubicBezTo>
                        <a:pt x="15054" y="18394"/>
                        <a:pt x="14975" y="18456"/>
                        <a:pt x="14923" y="18545"/>
                      </a:cubicBezTo>
                      <a:cubicBezTo>
                        <a:pt x="14830" y="18711"/>
                        <a:pt x="14841" y="18937"/>
                        <a:pt x="14882" y="19082"/>
                      </a:cubicBezTo>
                      <a:cubicBezTo>
                        <a:pt x="14889" y="19111"/>
                        <a:pt x="14899" y="19140"/>
                        <a:pt x="14911" y="19169"/>
                      </a:cubicBezTo>
                      <a:cubicBezTo>
                        <a:pt x="14870" y="19208"/>
                        <a:pt x="14834" y="19258"/>
                        <a:pt x="14805" y="19309"/>
                      </a:cubicBezTo>
                      <a:cubicBezTo>
                        <a:pt x="14681" y="19509"/>
                        <a:pt x="14693" y="19752"/>
                        <a:pt x="14832" y="19963"/>
                      </a:cubicBezTo>
                      <a:cubicBezTo>
                        <a:pt x="14770" y="20121"/>
                        <a:pt x="14787" y="20299"/>
                        <a:pt x="14879" y="20466"/>
                      </a:cubicBezTo>
                      <a:cubicBezTo>
                        <a:pt x="15000" y="20680"/>
                        <a:pt x="15224" y="20839"/>
                        <a:pt x="15455" y="20868"/>
                      </a:cubicBezTo>
                      <a:cubicBezTo>
                        <a:pt x="15500" y="20877"/>
                        <a:pt x="15546" y="20881"/>
                        <a:pt x="15592" y="20881"/>
                      </a:cubicBezTo>
                      <a:cubicBezTo>
                        <a:pt x="15701" y="20881"/>
                        <a:pt x="15811" y="20858"/>
                        <a:pt x="15912" y="20813"/>
                      </a:cubicBezTo>
                      <a:cubicBezTo>
                        <a:pt x="16009" y="20972"/>
                        <a:pt x="16223" y="21116"/>
                        <a:pt x="16328" y="21163"/>
                      </a:cubicBezTo>
                      <a:lnTo>
                        <a:pt x="16334" y="21166"/>
                      </a:lnTo>
                      <a:cubicBezTo>
                        <a:pt x="16427" y="21198"/>
                        <a:pt x="16517" y="21212"/>
                        <a:pt x="16602" y="21212"/>
                      </a:cubicBezTo>
                      <a:cubicBezTo>
                        <a:pt x="16791" y="21212"/>
                        <a:pt x="16954" y="21145"/>
                        <a:pt x="17080" y="21067"/>
                      </a:cubicBezTo>
                      <a:cubicBezTo>
                        <a:pt x="17179" y="21542"/>
                        <a:pt x="17596" y="21625"/>
                        <a:pt x="17966" y="21698"/>
                      </a:cubicBezTo>
                      <a:cubicBezTo>
                        <a:pt x="18001" y="21705"/>
                        <a:pt x="18033" y="21709"/>
                        <a:pt x="18066" y="21717"/>
                      </a:cubicBezTo>
                      <a:lnTo>
                        <a:pt x="18135" y="21759"/>
                      </a:lnTo>
                      <a:cubicBezTo>
                        <a:pt x="18767" y="22144"/>
                        <a:pt x="19422" y="22540"/>
                        <a:pt x="20129" y="22810"/>
                      </a:cubicBezTo>
                      <a:cubicBezTo>
                        <a:pt x="20597" y="22999"/>
                        <a:pt x="21022" y="23181"/>
                        <a:pt x="21433" y="23366"/>
                      </a:cubicBezTo>
                      <a:lnTo>
                        <a:pt x="21436" y="23368"/>
                      </a:lnTo>
                      <a:cubicBezTo>
                        <a:pt x="21487" y="23385"/>
                        <a:pt x="21539" y="23410"/>
                        <a:pt x="21590" y="23433"/>
                      </a:cubicBezTo>
                      <a:cubicBezTo>
                        <a:pt x="21653" y="23461"/>
                        <a:pt x="21717" y="23490"/>
                        <a:pt x="21784" y="23512"/>
                      </a:cubicBezTo>
                      <a:cubicBezTo>
                        <a:pt x="21757" y="23617"/>
                        <a:pt x="21741" y="23738"/>
                        <a:pt x="21726" y="23847"/>
                      </a:cubicBezTo>
                      <a:cubicBezTo>
                        <a:pt x="21710" y="23961"/>
                        <a:pt x="21695" y="24070"/>
                        <a:pt x="21674" y="24127"/>
                      </a:cubicBezTo>
                      <a:cubicBezTo>
                        <a:pt x="21671" y="24132"/>
                        <a:pt x="21671" y="24133"/>
                        <a:pt x="21669" y="24136"/>
                      </a:cubicBezTo>
                      <a:cubicBezTo>
                        <a:pt x="21561" y="24607"/>
                        <a:pt x="21427" y="25080"/>
                        <a:pt x="21296" y="25538"/>
                      </a:cubicBezTo>
                      <a:lnTo>
                        <a:pt x="21248" y="25701"/>
                      </a:lnTo>
                      <a:cubicBezTo>
                        <a:pt x="21054" y="26361"/>
                        <a:pt x="20825" y="27068"/>
                        <a:pt x="20591" y="27747"/>
                      </a:cubicBezTo>
                      <a:cubicBezTo>
                        <a:pt x="20580" y="27782"/>
                        <a:pt x="20567" y="27816"/>
                        <a:pt x="20554" y="27852"/>
                      </a:cubicBezTo>
                      <a:cubicBezTo>
                        <a:pt x="20497" y="28004"/>
                        <a:pt x="20430" y="28186"/>
                        <a:pt x="20548" y="28339"/>
                      </a:cubicBezTo>
                      <a:cubicBezTo>
                        <a:pt x="19881" y="28594"/>
                        <a:pt x="19227" y="28902"/>
                        <a:pt x="18591" y="29199"/>
                      </a:cubicBezTo>
                      <a:cubicBezTo>
                        <a:pt x="18311" y="29330"/>
                        <a:pt x="18024" y="29466"/>
                        <a:pt x="17740" y="29594"/>
                      </a:cubicBezTo>
                      <a:cubicBezTo>
                        <a:pt x="17702" y="29604"/>
                        <a:pt x="17666" y="29616"/>
                        <a:pt x="17632" y="29636"/>
                      </a:cubicBezTo>
                      <a:lnTo>
                        <a:pt x="17631" y="29636"/>
                      </a:lnTo>
                      <a:lnTo>
                        <a:pt x="17628" y="29638"/>
                      </a:lnTo>
                      <a:lnTo>
                        <a:pt x="17625" y="29641"/>
                      </a:lnTo>
                      <a:cubicBezTo>
                        <a:pt x="17591" y="29662"/>
                        <a:pt x="17562" y="29687"/>
                        <a:pt x="17537" y="29718"/>
                      </a:cubicBezTo>
                      <a:cubicBezTo>
                        <a:pt x="17516" y="29713"/>
                        <a:pt x="17495" y="29708"/>
                        <a:pt x="17473" y="29702"/>
                      </a:cubicBezTo>
                      <a:cubicBezTo>
                        <a:pt x="17454" y="29696"/>
                        <a:pt x="17435" y="29693"/>
                        <a:pt x="17416" y="29687"/>
                      </a:cubicBezTo>
                      <a:lnTo>
                        <a:pt x="17412" y="29687"/>
                      </a:lnTo>
                      <a:cubicBezTo>
                        <a:pt x="15523" y="29214"/>
                        <a:pt x="13656" y="28617"/>
                        <a:pt x="11864" y="27915"/>
                      </a:cubicBezTo>
                      <a:cubicBezTo>
                        <a:pt x="9605" y="27006"/>
                        <a:pt x="7255" y="25883"/>
                        <a:pt x="4475" y="24382"/>
                      </a:cubicBezTo>
                      <a:cubicBezTo>
                        <a:pt x="4419" y="24343"/>
                        <a:pt x="4362" y="24311"/>
                        <a:pt x="4307" y="24293"/>
                      </a:cubicBezTo>
                      <a:cubicBezTo>
                        <a:pt x="4274" y="24274"/>
                        <a:pt x="4241" y="24258"/>
                        <a:pt x="4206" y="24238"/>
                      </a:cubicBezTo>
                      <a:cubicBezTo>
                        <a:pt x="4202" y="24236"/>
                        <a:pt x="4201" y="24235"/>
                        <a:pt x="4198" y="24235"/>
                      </a:cubicBezTo>
                      <a:cubicBezTo>
                        <a:pt x="4139" y="24215"/>
                        <a:pt x="4086" y="24205"/>
                        <a:pt x="4039" y="24205"/>
                      </a:cubicBezTo>
                      <a:cubicBezTo>
                        <a:pt x="3992" y="24205"/>
                        <a:pt x="3950" y="24215"/>
                        <a:pt x="3914" y="24236"/>
                      </a:cubicBezTo>
                      <a:lnTo>
                        <a:pt x="3909" y="24238"/>
                      </a:lnTo>
                      <a:cubicBezTo>
                        <a:pt x="3900" y="24245"/>
                        <a:pt x="3889" y="24253"/>
                        <a:pt x="3880" y="24263"/>
                      </a:cubicBezTo>
                      <a:cubicBezTo>
                        <a:pt x="3864" y="24264"/>
                        <a:pt x="3848" y="24267"/>
                        <a:pt x="3830" y="24273"/>
                      </a:cubicBezTo>
                      <a:cubicBezTo>
                        <a:pt x="3199" y="24397"/>
                        <a:pt x="2777" y="24933"/>
                        <a:pt x="2478" y="25386"/>
                      </a:cubicBezTo>
                      <a:cubicBezTo>
                        <a:pt x="1827" y="26434"/>
                        <a:pt x="1297" y="27822"/>
                        <a:pt x="901" y="29514"/>
                      </a:cubicBezTo>
                      <a:cubicBezTo>
                        <a:pt x="599" y="30806"/>
                        <a:pt x="375" y="32246"/>
                        <a:pt x="219" y="33921"/>
                      </a:cubicBezTo>
                      <a:cubicBezTo>
                        <a:pt x="111" y="35314"/>
                        <a:pt x="0" y="36757"/>
                        <a:pt x="295" y="38175"/>
                      </a:cubicBezTo>
                      <a:lnTo>
                        <a:pt x="295" y="38178"/>
                      </a:lnTo>
                      <a:cubicBezTo>
                        <a:pt x="321" y="38276"/>
                        <a:pt x="346" y="38382"/>
                        <a:pt x="372" y="38496"/>
                      </a:cubicBezTo>
                      <a:cubicBezTo>
                        <a:pt x="500" y="39077"/>
                        <a:pt x="664" y="39800"/>
                        <a:pt x="1321" y="39915"/>
                      </a:cubicBezTo>
                      <a:lnTo>
                        <a:pt x="1343" y="39920"/>
                      </a:lnTo>
                      <a:cubicBezTo>
                        <a:pt x="1729" y="40172"/>
                        <a:pt x="2157" y="40368"/>
                        <a:pt x="2573" y="40559"/>
                      </a:cubicBezTo>
                      <a:cubicBezTo>
                        <a:pt x="2646" y="40594"/>
                        <a:pt x="2718" y="40626"/>
                        <a:pt x="2793" y="40661"/>
                      </a:cubicBezTo>
                      <a:cubicBezTo>
                        <a:pt x="5001" y="41613"/>
                        <a:pt x="7371" y="42310"/>
                        <a:pt x="10039" y="42797"/>
                      </a:cubicBezTo>
                      <a:cubicBezTo>
                        <a:pt x="12317" y="43212"/>
                        <a:pt x="14779" y="43464"/>
                        <a:pt x="17562" y="43566"/>
                      </a:cubicBezTo>
                      <a:cubicBezTo>
                        <a:pt x="18731" y="43617"/>
                        <a:pt x="19826" y="43643"/>
                        <a:pt x="20865" y="43643"/>
                      </a:cubicBezTo>
                      <a:cubicBezTo>
                        <a:pt x="22860" y="43643"/>
                        <a:pt x="24639" y="43547"/>
                        <a:pt x="26321" y="43350"/>
                      </a:cubicBezTo>
                      <a:cubicBezTo>
                        <a:pt x="28873" y="43036"/>
                        <a:pt x="31437" y="42540"/>
                        <a:pt x="33943" y="41877"/>
                      </a:cubicBezTo>
                      <a:cubicBezTo>
                        <a:pt x="33984" y="41875"/>
                        <a:pt x="34027" y="41864"/>
                        <a:pt x="34063" y="41846"/>
                      </a:cubicBezTo>
                      <a:cubicBezTo>
                        <a:pt x="35106" y="41566"/>
                        <a:pt x="36159" y="41256"/>
                        <a:pt x="37183" y="40918"/>
                      </a:cubicBezTo>
                      <a:cubicBezTo>
                        <a:pt x="40951" y="39720"/>
                        <a:pt x="44739" y="37805"/>
                        <a:pt x="48442" y="35225"/>
                      </a:cubicBezTo>
                      <a:cubicBezTo>
                        <a:pt x="49188" y="34709"/>
                        <a:pt x="49946" y="34119"/>
                        <a:pt x="50759" y="33422"/>
                      </a:cubicBezTo>
                      <a:cubicBezTo>
                        <a:pt x="51058" y="33165"/>
                        <a:pt x="51408" y="32857"/>
                        <a:pt x="51749" y="32531"/>
                      </a:cubicBezTo>
                      <a:cubicBezTo>
                        <a:pt x="51922" y="32363"/>
                        <a:pt x="52104" y="32174"/>
                        <a:pt x="52323" y="31933"/>
                      </a:cubicBezTo>
                      <a:cubicBezTo>
                        <a:pt x="52336" y="31921"/>
                        <a:pt x="52345" y="31907"/>
                        <a:pt x="52353" y="31895"/>
                      </a:cubicBezTo>
                      <a:lnTo>
                        <a:pt x="52355" y="31894"/>
                      </a:lnTo>
                      <a:cubicBezTo>
                        <a:pt x="52367" y="31882"/>
                        <a:pt x="52375" y="31872"/>
                        <a:pt x="52387" y="31860"/>
                      </a:cubicBezTo>
                      <a:cubicBezTo>
                        <a:pt x="52421" y="31824"/>
                        <a:pt x="52457" y="31786"/>
                        <a:pt x="52492" y="31746"/>
                      </a:cubicBezTo>
                      <a:cubicBezTo>
                        <a:pt x="52515" y="31719"/>
                        <a:pt x="52547" y="31688"/>
                        <a:pt x="52578" y="31655"/>
                      </a:cubicBezTo>
                      <a:cubicBezTo>
                        <a:pt x="52638" y="31595"/>
                        <a:pt x="52708" y="31528"/>
                        <a:pt x="52747" y="31455"/>
                      </a:cubicBezTo>
                      <a:lnTo>
                        <a:pt x="52748" y="31449"/>
                      </a:lnTo>
                      <a:cubicBezTo>
                        <a:pt x="52792" y="31346"/>
                        <a:pt x="52782" y="31245"/>
                        <a:pt x="52718" y="31168"/>
                      </a:cubicBezTo>
                      <a:cubicBezTo>
                        <a:pt x="52646" y="31091"/>
                        <a:pt x="52545" y="31051"/>
                        <a:pt x="52441" y="31051"/>
                      </a:cubicBezTo>
                      <a:cubicBezTo>
                        <a:pt x="52414" y="31051"/>
                        <a:pt x="52387" y="31053"/>
                        <a:pt x="52361" y="31059"/>
                      </a:cubicBezTo>
                      <a:cubicBezTo>
                        <a:pt x="52260" y="31070"/>
                        <a:pt x="52158" y="31075"/>
                        <a:pt x="52061" y="31083"/>
                      </a:cubicBezTo>
                      <a:lnTo>
                        <a:pt x="51973" y="31088"/>
                      </a:lnTo>
                      <a:cubicBezTo>
                        <a:pt x="51945" y="31076"/>
                        <a:pt x="51910" y="31064"/>
                        <a:pt x="51871" y="31064"/>
                      </a:cubicBezTo>
                      <a:lnTo>
                        <a:pt x="51867" y="31064"/>
                      </a:lnTo>
                      <a:cubicBezTo>
                        <a:pt x="51572" y="31083"/>
                        <a:pt x="51278" y="31092"/>
                        <a:pt x="50982" y="31092"/>
                      </a:cubicBezTo>
                      <a:cubicBezTo>
                        <a:pt x="49684" y="31092"/>
                        <a:pt x="48382" y="30928"/>
                        <a:pt x="47117" y="30770"/>
                      </a:cubicBezTo>
                      <a:lnTo>
                        <a:pt x="46904" y="30742"/>
                      </a:lnTo>
                      <a:cubicBezTo>
                        <a:pt x="48002" y="28890"/>
                        <a:pt x="48605" y="27172"/>
                        <a:pt x="48751" y="25494"/>
                      </a:cubicBezTo>
                      <a:lnTo>
                        <a:pt x="48751" y="25490"/>
                      </a:lnTo>
                      <a:cubicBezTo>
                        <a:pt x="48751" y="25429"/>
                        <a:pt x="48760" y="25327"/>
                        <a:pt x="48767" y="25210"/>
                      </a:cubicBezTo>
                      <a:cubicBezTo>
                        <a:pt x="48799" y="24773"/>
                        <a:pt x="48850" y="24117"/>
                        <a:pt x="48679" y="23834"/>
                      </a:cubicBezTo>
                      <a:cubicBezTo>
                        <a:pt x="48675" y="23789"/>
                        <a:pt x="48659" y="23747"/>
                        <a:pt x="48630" y="23710"/>
                      </a:cubicBezTo>
                      <a:cubicBezTo>
                        <a:pt x="48589" y="23659"/>
                        <a:pt x="48528" y="23624"/>
                        <a:pt x="48461" y="23619"/>
                      </a:cubicBezTo>
                      <a:cubicBezTo>
                        <a:pt x="48452" y="23618"/>
                        <a:pt x="48443" y="23617"/>
                        <a:pt x="48434" y="23617"/>
                      </a:cubicBezTo>
                      <a:cubicBezTo>
                        <a:pt x="48380" y="23617"/>
                        <a:pt x="48330" y="23636"/>
                        <a:pt x="48290" y="23670"/>
                      </a:cubicBezTo>
                      <a:cubicBezTo>
                        <a:pt x="46466" y="25162"/>
                        <a:pt x="44498" y="26708"/>
                        <a:pt x="42277" y="27793"/>
                      </a:cubicBezTo>
                      <a:cubicBezTo>
                        <a:pt x="40563" y="28644"/>
                        <a:pt x="38765" y="29345"/>
                        <a:pt x="36936" y="29877"/>
                      </a:cubicBezTo>
                      <a:cubicBezTo>
                        <a:pt x="35086" y="30414"/>
                        <a:pt x="33194" y="30782"/>
                        <a:pt x="31304" y="30970"/>
                      </a:cubicBezTo>
                      <a:cubicBezTo>
                        <a:pt x="31234" y="30977"/>
                        <a:pt x="31161" y="30984"/>
                        <a:pt x="31085" y="30992"/>
                      </a:cubicBezTo>
                      <a:cubicBezTo>
                        <a:pt x="31234" y="30668"/>
                        <a:pt x="31304" y="30378"/>
                        <a:pt x="31303" y="30110"/>
                      </a:cubicBezTo>
                      <a:lnTo>
                        <a:pt x="31303" y="30104"/>
                      </a:lnTo>
                      <a:cubicBezTo>
                        <a:pt x="31288" y="29968"/>
                        <a:pt x="31236" y="29520"/>
                        <a:pt x="31106" y="29235"/>
                      </a:cubicBezTo>
                      <a:cubicBezTo>
                        <a:pt x="31295" y="29186"/>
                        <a:pt x="31303" y="28935"/>
                        <a:pt x="31307" y="28797"/>
                      </a:cubicBezTo>
                      <a:cubicBezTo>
                        <a:pt x="31316" y="28654"/>
                        <a:pt x="31325" y="28513"/>
                        <a:pt x="31332" y="28370"/>
                      </a:cubicBezTo>
                      <a:cubicBezTo>
                        <a:pt x="31351" y="28055"/>
                        <a:pt x="31370" y="27727"/>
                        <a:pt x="31397" y="27406"/>
                      </a:cubicBezTo>
                      <a:cubicBezTo>
                        <a:pt x="31472" y="26452"/>
                        <a:pt x="31690" y="25497"/>
                        <a:pt x="31905" y="24573"/>
                      </a:cubicBezTo>
                      <a:lnTo>
                        <a:pt x="31950" y="24375"/>
                      </a:lnTo>
                      <a:cubicBezTo>
                        <a:pt x="31996" y="24360"/>
                        <a:pt x="32040" y="24339"/>
                        <a:pt x="32079" y="24318"/>
                      </a:cubicBezTo>
                      <a:cubicBezTo>
                        <a:pt x="32702" y="24040"/>
                        <a:pt x="33247" y="23791"/>
                        <a:pt x="33744" y="23553"/>
                      </a:cubicBezTo>
                      <a:cubicBezTo>
                        <a:pt x="34215" y="23326"/>
                        <a:pt x="34698" y="23106"/>
                        <a:pt x="35166" y="22893"/>
                      </a:cubicBezTo>
                      <a:cubicBezTo>
                        <a:pt x="35548" y="22719"/>
                        <a:pt x="35939" y="22540"/>
                        <a:pt x="36323" y="22358"/>
                      </a:cubicBezTo>
                      <a:cubicBezTo>
                        <a:pt x="36436" y="22307"/>
                        <a:pt x="36546" y="22247"/>
                        <a:pt x="36651" y="22189"/>
                      </a:cubicBezTo>
                      <a:cubicBezTo>
                        <a:pt x="36877" y="22066"/>
                        <a:pt x="37110" y="21940"/>
                        <a:pt x="37364" y="21887"/>
                      </a:cubicBezTo>
                      <a:cubicBezTo>
                        <a:pt x="37420" y="21906"/>
                        <a:pt x="37478" y="21912"/>
                        <a:pt x="37535" y="21912"/>
                      </a:cubicBezTo>
                      <a:cubicBezTo>
                        <a:pt x="37623" y="21912"/>
                        <a:pt x="37712" y="21896"/>
                        <a:pt x="37800" y="21881"/>
                      </a:cubicBezTo>
                      <a:cubicBezTo>
                        <a:pt x="37857" y="21870"/>
                        <a:pt x="37909" y="21861"/>
                        <a:pt x="37962" y="21855"/>
                      </a:cubicBezTo>
                      <a:cubicBezTo>
                        <a:pt x="38329" y="21807"/>
                        <a:pt x="38830" y="21690"/>
                        <a:pt x="38990" y="21247"/>
                      </a:cubicBezTo>
                      <a:cubicBezTo>
                        <a:pt x="39050" y="21259"/>
                        <a:pt x="39120" y="21265"/>
                        <a:pt x="39195" y="21265"/>
                      </a:cubicBezTo>
                      <a:cubicBezTo>
                        <a:pt x="39448" y="21265"/>
                        <a:pt x="39761" y="21198"/>
                        <a:pt x="39929" y="21054"/>
                      </a:cubicBezTo>
                      <a:cubicBezTo>
                        <a:pt x="39995" y="21088"/>
                        <a:pt x="40066" y="21110"/>
                        <a:pt x="40136" y="21122"/>
                      </a:cubicBezTo>
                      <a:cubicBezTo>
                        <a:pt x="40189" y="21131"/>
                        <a:pt x="40242" y="21135"/>
                        <a:pt x="40296" y="21135"/>
                      </a:cubicBezTo>
                      <a:cubicBezTo>
                        <a:pt x="40610" y="21135"/>
                        <a:pt x="40942" y="20995"/>
                        <a:pt x="41181" y="20759"/>
                      </a:cubicBezTo>
                      <a:cubicBezTo>
                        <a:pt x="41414" y="20527"/>
                        <a:pt x="41516" y="20242"/>
                        <a:pt x="41472" y="19953"/>
                      </a:cubicBezTo>
                      <a:lnTo>
                        <a:pt x="41472" y="19950"/>
                      </a:lnTo>
                      <a:cubicBezTo>
                        <a:pt x="41452" y="19863"/>
                        <a:pt x="41414" y="19777"/>
                        <a:pt x="41366" y="19710"/>
                      </a:cubicBezTo>
                      <a:cubicBezTo>
                        <a:pt x="41462" y="19570"/>
                        <a:pt x="41512" y="19424"/>
                        <a:pt x="41512" y="19274"/>
                      </a:cubicBezTo>
                      <a:cubicBezTo>
                        <a:pt x="41510" y="19085"/>
                        <a:pt x="41407" y="18851"/>
                        <a:pt x="41214" y="18741"/>
                      </a:cubicBezTo>
                      <a:cubicBezTo>
                        <a:pt x="41286" y="18529"/>
                        <a:pt x="41279" y="18309"/>
                        <a:pt x="41196" y="18142"/>
                      </a:cubicBezTo>
                      <a:cubicBezTo>
                        <a:pt x="41134" y="18022"/>
                        <a:pt x="41038" y="17935"/>
                        <a:pt x="40913" y="17888"/>
                      </a:cubicBezTo>
                      <a:cubicBezTo>
                        <a:pt x="41003" y="17699"/>
                        <a:pt x="41016" y="17473"/>
                        <a:pt x="40945" y="17277"/>
                      </a:cubicBezTo>
                      <a:cubicBezTo>
                        <a:pt x="40878" y="17095"/>
                        <a:pt x="40741" y="16963"/>
                        <a:pt x="40563" y="16906"/>
                      </a:cubicBezTo>
                      <a:cubicBezTo>
                        <a:pt x="40466" y="16874"/>
                        <a:pt x="40368" y="16862"/>
                        <a:pt x="40272" y="16862"/>
                      </a:cubicBezTo>
                      <a:cubicBezTo>
                        <a:pt x="40075" y="16862"/>
                        <a:pt x="39888" y="16915"/>
                        <a:pt x="39745" y="16963"/>
                      </a:cubicBezTo>
                      <a:cubicBezTo>
                        <a:pt x="39560" y="17028"/>
                        <a:pt x="39374" y="17104"/>
                        <a:pt x="39250" y="17232"/>
                      </a:cubicBezTo>
                      <a:cubicBezTo>
                        <a:pt x="39165" y="17174"/>
                        <a:pt x="39076" y="17130"/>
                        <a:pt x="38982" y="17104"/>
                      </a:cubicBezTo>
                      <a:lnTo>
                        <a:pt x="38977" y="17102"/>
                      </a:lnTo>
                      <a:cubicBezTo>
                        <a:pt x="38914" y="17090"/>
                        <a:pt x="38853" y="17084"/>
                        <a:pt x="38794" y="17084"/>
                      </a:cubicBezTo>
                      <a:cubicBezTo>
                        <a:pt x="38338" y="17084"/>
                        <a:pt x="38004" y="17439"/>
                        <a:pt x="37833" y="18107"/>
                      </a:cubicBezTo>
                      <a:cubicBezTo>
                        <a:pt x="37757" y="18070"/>
                        <a:pt x="37672" y="18049"/>
                        <a:pt x="37585" y="18049"/>
                      </a:cubicBezTo>
                      <a:cubicBezTo>
                        <a:pt x="37570" y="18049"/>
                        <a:pt x="37554" y="18050"/>
                        <a:pt x="37539" y="18051"/>
                      </a:cubicBezTo>
                      <a:cubicBezTo>
                        <a:pt x="37782" y="17308"/>
                        <a:pt x="37622" y="16520"/>
                        <a:pt x="37137" y="16079"/>
                      </a:cubicBezTo>
                      <a:cubicBezTo>
                        <a:pt x="37271" y="15973"/>
                        <a:pt x="37406" y="15836"/>
                        <a:pt x="37505" y="15734"/>
                      </a:cubicBezTo>
                      <a:cubicBezTo>
                        <a:pt x="37553" y="15687"/>
                        <a:pt x="37593" y="15647"/>
                        <a:pt x="37622" y="15620"/>
                      </a:cubicBezTo>
                      <a:lnTo>
                        <a:pt x="37625" y="15617"/>
                      </a:lnTo>
                      <a:cubicBezTo>
                        <a:pt x="38435" y="14814"/>
                        <a:pt x="38785" y="13596"/>
                        <a:pt x="38546" y="12421"/>
                      </a:cubicBezTo>
                      <a:lnTo>
                        <a:pt x="38546" y="12421"/>
                      </a:lnTo>
                      <a:cubicBezTo>
                        <a:pt x="38565" y="12422"/>
                        <a:pt x="38584" y="12423"/>
                        <a:pt x="38603" y="12423"/>
                      </a:cubicBezTo>
                      <a:cubicBezTo>
                        <a:pt x="38829" y="12423"/>
                        <a:pt x="38999" y="12357"/>
                        <a:pt x="39109" y="12227"/>
                      </a:cubicBezTo>
                      <a:cubicBezTo>
                        <a:pt x="39399" y="11882"/>
                        <a:pt x="39196" y="11180"/>
                        <a:pt x="39049" y="10667"/>
                      </a:cubicBezTo>
                      <a:cubicBezTo>
                        <a:pt x="39031" y="10604"/>
                        <a:pt x="39014" y="10546"/>
                        <a:pt x="38999" y="10492"/>
                      </a:cubicBezTo>
                      <a:lnTo>
                        <a:pt x="38998" y="10487"/>
                      </a:lnTo>
                      <a:cubicBezTo>
                        <a:pt x="38778" y="9834"/>
                        <a:pt x="38422" y="9173"/>
                        <a:pt x="37947" y="8520"/>
                      </a:cubicBezTo>
                      <a:cubicBezTo>
                        <a:pt x="37896" y="8451"/>
                        <a:pt x="37852" y="8393"/>
                        <a:pt x="37811" y="8341"/>
                      </a:cubicBezTo>
                      <a:lnTo>
                        <a:pt x="37809" y="8336"/>
                      </a:lnTo>
                      <a:cubicBezTo>
                        <a:pt x="37801" y="8327"/>
                        <a:pt x="37794" y="8320"/>
                        <a:pt x="37785" y="8311"/>
                      </a:cubicBezTo>
                      <a:cubicBezTo>
                        <a:pt x="37775" y="8301"/>
                        <a:pt x="37766" y="8291"/>
                        <a:pt x="37756" y="8279"/>
                      </a:cubicBezTo>
                      <a:cubicBezTo>
                        <a:pt x="37838" y="8188"/>
                        <a:pt x="37899" y="8051"/>
                        <a:pt x="37954" y="7927"/>
                      </a:cubicBezTo>
                      <a:cubicBezTo>
                        <a:pt x="37989" y="7852"/>
                        <a:pt x="38020" y="7781"/>
                        <a:pt x="38050" y="7737"/>
                      </a:cubicBezTo>
                      <a:lnTo>
                        <a:pt x="38055" y="7731"/>
                      </a:lnTo>
                      <a:cubicBezTo>
                        <a:pt x="38139" y="7570"/>
                        <a:pt x="38227" y="7403"/>
                        <a:pt x="38313" y="7243"/>
                      </a:cubicBezTo>
                      <a:cubicBezTo>
                        <a:pt x="38435" y="7014"/>
                        <a:pt x="38562" y="6775"/>
                        <a:pt x="38684" y="6538"/>
                      </a:cubicBezTo>
                      <a:cubicBezTo>
                        <a:pt x="38718" y="6475"/>
                        <a:pt x="38721" y="6391"/>
                        <a:pt x="38692" y="6318"/>
                      </a:cubicBezTo>
                      <a:cubicBezTo>
                        <a:pt x="38677" y="6268"/>
                        <a:pt x="38642" y="6223"/>
                        <a:pt x="38596" y="6188"/>
                      </a:cubicBezTo>
                      <a:cubicBezTo>
                        <a:pt x="38594" y="6083"/>
                        <a:pt x="38533" y="5991"/>
                        <a:pt x="38431" y="5940"/>
                      </a:cubicBezTo>
                      <a:cubicBezTo>
                        <a:pt x="37998" y="5741"/>
                        <a:pt x="37535" y="5545"/>
                        <a:pt x="37057" y="5365"/>
                      </a:cubicBezTo>
                      <a:cubicBezTo>
                        <a:pt x="37043" y="5353"/>
                        <a:pt x="37029" y="5341"/>
                        <a:pt x="37014" y="5331"/>
                      </a:cubicBezTo>
                      <a:cubicBezTo>
                        <a:pt x="36984" y="5305"/>
                        <a:pt x="36954" y="5280"/>
                        <a:pt x="36936" y="5258"/>
                      </a:cubicBezTo>
                      <a:cubicBezTo>
                        <a:pt x="36934" y="5254"/>
                        <a:pt x="36930" y="5252"/>
                        <a:pt x="36927" y="5248"/>
                      </a:cubicBezTo>
                      <a:cubicBezTo>
                        <a:pt x="36527" y="4933"/>
                        <a:pt x="36055" y="4559"/>
                        <a:pt x="35580" y="4158"/>
                      </a:cubicBezTo>
                      <a:cubicBezTo>
                        <a:pt x="35471" y="4067"/>
                        <a:pt x="35362" y="3979"/>
                        <a:pt x="35251" y="3888"/>
                      </a:cubicBezTo>
                      <a:cubicBezTo>
                        <a:pt x="34937" y="3630"/>
                        <a:pt x="34615" y="3364"/>
                        <a:pt x="34282" y="3120"/>
                      </a:cubicBezTo>
                      <a:lnTo>
                        <a:pt x="34277" y="3117"/>
                      </a:lnTo>
                      <a:cubicBezTo>
                        <a:pt x="34225" y="3084"/>
                        <a:pt x="34172" y="3047"/>
                        <a:pt x="34117" y="3008"/>
                      </a:cubicBezTo>
                      <a:cubicBezTo>
                        <a:pt x="34280" y="2970"/>
                        <a:pt x="34448" y="2935"/>
                        <a:pt x="34612" y="2906"/>
                      </a:cubicBezTo>
                      <a:cubicBezTo>
                        <a:pt x="35036" y="2839"/>
                        <a:pt x="35485" y="2807"/>
                        <a:pt x="36009" y="2807"/>
                      </a:cubicBezTo>
                      <a:cubicBezTo>
                        <a:pt x="36092" y="2807"/>
                        <a:pt x="36177" y="2808"/>
                        <a:pt x="36264" y="2810"/>
                      </a:cubicBezTo>
                      <a:cubicBezTo>
                        <a:pt x="36272" y="2810"/>
                        <a:pt x="36281" y="2810"/>
                        <a:pt x="36293" y="2811"/>
                      </a:cubicBezTo>
                      <a:cubicBezTo>
                        <a:pt x="36312" y="2812"/>
                        <a:pt x="36331" y="2813"/>
                        <a:pt x="36351" y="2813"/>
                      </a:cubicBezTo>
                      <a:cubicBezTo>
                        <a:pt x="36408" y="2813"/>
                        <a:pt x="36469" y="2806"/>
                        <a:pt x="36527" y="2776"/>
                      </a:cubicBezTo>
                      <a:lnTo>
                        <a:pt x="36533" y="2773"/>
                      </a:lnTo>
                      <a:cubicBezTo>
                        <a:pt x="36635" y="2703"/>
                        <a:pt x="36682" y="2622"/>
                        <a:pt x="36679" y="2528"/>
                      </a:cubicBezTo>
                      <a:cubicBezTo>
                        <a:pt x="36667" y="2333"/>
                        <a:pt x="36411" y="2171"/>
                        <a:pt x="36302" y="2113"/>
                      </a:cubicBezTo>
                      <a:cubicBezTo>
                        <a:pt x="35856" y="1848"/>
                        <a:pt x="35353" y="1600"/>
                        <a:pt x="34717" y="1333"/>
                      </a:cubicBezTo>
                      <a:cubicBezTo>
                        <a:pt x="34287" y="1153"/>
                        <a:pt x="33898" y="1004"/>
                        <a:pt x="33527" y="879"/>
                      </a:cubicBezTo>
                      <a:cubicBezTo>
                        <a:pt x="33471" y="853"/>
                        <a:pt x="33411" y="840"/>
                        <a:pt x="33353" y="840"/>
                      </a:cubicBezTo>
                      <a:cubicBezTo>
                        <a:pt x="33270" y="840"/>
                        <a:pt x="33189" y="865"/>
                        <a:pt x="33119" y="912"/>
                      </a:cubicBezTo>
                      <a:cubicBezTo>
                        <a:pt x="33015" y="976"/>
                        <a:pt x="32912" y="1040"/>
                        <a:pt x="32805" y="1105"/>
                      </a:cubicBezTo>
                      <a:cubicBezTo>
                        <a:pt x="32592" y="1233"/>
                        <a:pt x="32372" y="1368"/>
                        <a:pt x="32155" y="1505"/>
                      </a:cubicBezTo>
                      <a:cubicBezTo>
                        <a:pt x="31854" y="1296"/>
                        <a:pt x="31533" y="1093"/>
                        <a:pt x="31222" y="898"/>
                      </a:cubicBezTo>
                      <a:cubicBezTo>
                        <a:pt x="30924" y="708"/>
                        <a:pt x="30615" y="514"/>
                        <a:pt x="30317" y="310"/>
                      </a:cubicBezTo>
                      <a:cubicBezTo>
                        <a:pt x="30316" y="307"/>
                        <a:pt x="30312" y="306"/>
                        <a:pt x="30310" y="306"/>
                      </a:cubicBezTo>
                      <a:cubicBezTo>
                        <a:pt x="30268" y="284"/>
                        <a:pt x="30215" y="249"/>
                        <a:pt x="30159" y="211"/>
                      </a:cubicBezTo>
                      <a:cubicBezTo>
                        <a:pt x="30057" y="143"/>
                        <a:pt x="29940" y="63"/>
                        <a:pt x="29828" y="33"/>
                      </a:cubicBezTo>
                      <a:cubicBezTo>
                        <a:pt x="29785" y="10"/>
                        <a:pt x="29740" y="0"/>
                        <a:pt x="29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51"/>
                <p:cNvSpPr/>
                <p:nvPr/>
              </p:nvSpPr>
              <p:spPr>
                <a:xfrm>
                  <a:off x="2756188" y="4202150"/>
                  <a:ext cx="72625" cy="74400"/>
                </a:xfrm>
                <a:custGeom>
                  <a:avLst/>
                  <a:gdLst/>
                  <a:ahLst/>
                  <a:cxnLst/>
                  <a:rect l="l" t="t" r="r" b="b"/>
                  <a:pathLst>
                    <a:path w="2905" h="2976" extrusionOk="0">
                      <a:moveTo>
                        <a:pt x="190" y="1"/>
                      </a:moveTo>
                      <a:cubicBezTo>
                        <a:pt x="155" y="2"/>
                        <a:pt x="124" y="11"/>
                        <a:pt x="98" y="30"/>
                      </a:cubicBezTo>
                      <a:lnTo>
                        <a:pt x="95" y="32"/>
                      </a:lnTo>
                      <a:lnTo>
                        <a:pt x="92" y="33"/>
                      </a:lnTo>
                      <a:cubicBezTo>
                        <a:pt x="3" y="101"/>
                        <a:pt x="2" y="244"/>
                        <a:pt x="0" y="339"/>
                      </a:cubicBezTo>
                      <a:lnTo>
                        <a:pt x="0" y="358"/>
                      </a:lnTo>
                      <a:lnTo>
                        <a:pt x="0" y="364"/>
                      </a:lnTo>
                      <a:cubicBezTo>
                        <a:pt x="12" y="536"/>
                        <a:pt x="67" y="855"/>
                        <a:pt x="175" y="1197"/>
                      </a:cubicBezTo>
                      <a:cubicBezTo>
                        <a:pt x="175" y="1199"/>
                        <a:pt x="177" y="1203"/>
                        <a:pt x="178" y="1205"/>
                      </a:cubicBezTo>
                      <a:cubicBezTo>
                        <a:pt x="244" y="1413"/>
                        <a:pt x="321" y="1595"/>
                        <a:pt x="402" y="1745"/>
                      </a:cubicBezTo>
                      <a:lnTo>
                        <a:pt x="408" y="1756"/>
                      </a:lnTo>
                      <a:cubicBezTo>
                        <a:pt x="413" y="1764"/>
                        <a:pt x="418" y="1773"/>
                        <a:pt x="423" y="1782"/>
                      </a:cubicBezTo>
                      <a:lnTo>
                        <a:pt x="440" y="1815"/>
                      </a:lnTo>
                      <a:cubicBezTo>
                        <a:pt x="595" y="2073"/>
                        <a:pt x="768" y="2216"/>
                        <a:pt x="956" y="2239"/>
                      </a:cubicBezTo>
                      <a:lnTo>
                        <a:pt x="965" y="2239"/>
                      </a:lnTo>
                      <a:cubicBezTo>
                        <a:pt x="972" y="2239"/>
                        <a:pt x="980" y="2241"/>
                        <a:pt x="987" y="2241"/>
                      </a:cubicBezTo>
                      <a:lnTo>
                        <a:pt x="1017" y="2241"/>
                      </a:lnTo>
                      <a:cubicBezTo>
                        <a:pt x="1103" y="2241"/>
                        <a:pt x="1188" y="2205"/>
                        <a:pt x="1258" y="2137"/>
                      </a:cubicBezTo>
                      <a:lnTo>
                        <a:pt x="1284" y="2113"/>
                      </a:lnTo>
                      <a:cubicBezTo>
                        <a:pt x="1293" y="2101"/>
                        <a:pt x="1302" y="2091"/>
                        <a:pt x="1312" y="2078"/>
                      </a:cubicBezTo>
                      <a:lnTo>
                        <a:pt x="1315" y="2072"/>
                      </a:lnTo>
                      <a:lnTo>
                        <a:pt x="1337" y="2040"/>
                      </a:lnTo>
                      <a:cubicBezTo>
                        <a:pt x="1351" y="2022"/>
                        <a:pt x="1367" y="2008"/>
                        <a:pt x="1386" y="1992"/>
                      </a:cubicBezTo>
                      <a:cubicBezTo>
                        <a:pt x="1402" y="1977"/>
                        <a:pt x="1417" y="1964"/>
                        <a:pt x="1433" y="1948"/>
                      </a:cubicBezTo>
                      <a:cubicBezTo>
                        <a:pt x="1462" y="1996"/>
                        <a:pt x="1485" y="2049"/>
                        <a:pt x="1513" y="2108"/>
                      </a:cubicBezTo>
                      <a:lnTo>
                        <a:pt x="1514" y="2114"/>
                      </a:lnTo>
                      <a:cubicBezTo>
                        <a:pt x="1548" y="2186"/>
                        <a:pt x="1580" y="2258"/>
                        <a:pt x="1627" y="2327"/>
                      </a:cubicBezTo>
                      <a:cubicBezTo>
                        <a:pt x="1845" y="2691"/>
                        <a:pt x="2248" y="2945"/>
                        <a:pt x="2650" y="2975"/>
                      </a:cubicBezTo>
                      <a:lnTo>
                        <a:pt x="2656" y="2975"/>
                      </a:lnTo>
                      <a:cubicBezTo>
                        <a:pt x="2812" y="2975"/>
                        <a:pt x="2899" y="2844"/>
                        <a:pt x="2903" y="2720"/>
                      </a:cubicBezTo>
                      <a:lnTo>
                        <a:pt x="2903" y="2719"/>
                      </a:lnTo>
                      <a:cubicBezTo>
                        <a:pt x="2905" y="2605"/>
                        <a:pt x="2845" y="2513"/>
                        <a:pt x="2743" y="2474"/>
                      </a:cubicBezTo>
                      <a:cubicBezTo>
                        <a:pt x="2685" y="2451"/>
                        <a:pt x="2634" y="2435"/>
                        <a:pt x="2584" y="2419"/>
                      </a:cubicBezTo>
                      <a:cubicBezTo>
                        <a:pt x="2519" y="2397"/>
                        <a:pt x="2459" y="2378"/>
                        <a:pt x="2385" y="2343"/>
                      </a:cubicBezTo>
                      <a:cubicBezTo>
                        <a:pt x="2060" y="2161"/>
                        <a:pt x="1813" y="1976"/>
                        <a:pt x="1630" y="1777"/>
                      </a:cubicBezTo>
                      <a:lnTo>
                        <a:pt x="1615" y="1759"/>
                      </a:lnTo>
                      <a:cubicBezTo>
                        <a:pt x="1580" y="1714"/>
                        <a:pt x="1510" y="1628"/>
                        <a:pt x="1408" y="1628"/>
                      </a:cubicBezTo>
                      <a:cubicBezTo>
                        <a:pt x="1395" y="1628"/>
                        <a:pt x="1382" y="1629"/>
                        <a:pt x="1369" y="1632"/>
                      </a:cubicBezTo>
                      <a:cubicBezTo>
                        <a:pt x="1342" y="1636"/>
                        <a:pt x="1316" y="1649"/>
                        <a:pt x="1293" y="1670"/>
                      </a:cubicBezTo>
                      <a:lnTo>
                        <a:pt x="1291" y="1671"/>
                      </a:lnTo>
                      <a:lnTo>
                        <a:pt x="1289" y="1673"/>
                      </a:lnTo>
                      <a:cubicBezTo>
                        <a:pt x="1284" y="1677"/>
                        <a:pt x="1280" y="1680"/>
                        <a:pt x="1274" y="1686"/>
                      </a:cubicBezTo>
                      <a:cubicBezTo>
                        <a:pt x="1270" y="1692"/>
                        <a:pt x="1264" y="1697"/>
                        <a:pt x="1258" y="1705"/>
                      </a:cubicBezTo>
                      <a:cubicBezTo>
                        <a:pt x="1255" y="1709"/>
                        <a:pt x="1249" y="1713"/>
                        <a:pt x="1245" y="1719"/>
                      </a:cubicBezTo>
                      <a:lnTo>
                        <a:pt x="1243" y="1721"/>
                      </a:lnTo>
                      <a:cubicBezTo>
                        <a:pt x="1215" y="1747"/>
                        <a:pt x="1176" y="1763"/>
                        <a:pt x="1140" y="1763"/>
                      </a:cubicBezTo>
                      <a:cubicBezTo>
                        <a:pt x="1113" y="1763"/>
                        <a:pt x="1087" y="1755"/>
                        <a:pt x="1066" y="1735"/>
                      </a:cubicBezTo>
                      <a:lnTo>
                        <a:pt x="1038" y="1702"/>
                      </a:lnTo>
                      <a:cubicBezTo>
                        <a:pt x="1032" y="1697"/>
                        <a:pt x="1029" y="1692"/>
                        <a:pt x="1023" y="1684"/>
                      </a:cubicBezTo>
                      <a:lnTo>
                        <a:pt x="1022" y="1683"/>
                      </a:lnTo>
                      <a:cubicBezTo>
                        <a:pt x="1012" y="1671"/>
                        <a:pt x="1003" y="1658"/>
                        <a:pt x="994" y="1648"/>
                      </a:cubicBezTo>
                      <a:cubicBezTo>
                        <a:pt x="990" y="1642"/>
                        <a:pt x="985" y="1636"/>
                        <a:pt x="981" y="1632"/>
                      </a:cubicBezTo>
                      <a:lnTo>
                        <a:pt x="978" y="1626"/>
                      </a:lnTo>
                      <a:cubicBezTo>
                        <a:pt x="965" y="1607"/>
                        <a:pt x="952" y="1591"/>
                        <a:pt x="939" y="1571"/>
                      </a:cubicBezTo>
                      <a:cubicBezTo>
                        <a:pt x="930" y="1556"/>
                        <a:pt x="920" y="1541"/>
                        <a:pt x="911" y="1527"/>
                      </a:cubicBezTo>
                      <a:lnTo>
                        <a:pt x="902" y="1515"/>
                      </a:lnTo>
                      <a:lnTo>
                        <a:pt x="899" y="1509"/>
                      </a:lnTo>
                      <a:cubicBezTo>
                        <a:pt x="889" y="1493"/>
                        <a:pt x="879" y="1476"/>
                        <a:pt x="870" y="1460"/>
                      </a:cubicBezTo>
                      <a:cubicBezTo>
                        <a:pt x="722" y="1205"/>
                        <a:pt x="624" y="913"/>
                        <a:pt x="532" y="629"/>
                      </a:cubicBezTo>
                      <a:lnTo>
                        <a:pt x="461" y="416"/>
                      </a:lnTo>
                      <a:lnTo>
                        <a:pt x="459" y="410"/>
                      </a:lnTo>
                      <a:cubicBezTo>
                        <a:pt x="446" y="380"/>
                        <a:pt x="434" y="343"/>
                        <a:pt x="423" y="306"/>
                      </a:cubicBezTo>
                      <a:cubicBezTo>
                        <a:pt x="388" y="190"/>
                        <a:pt x="346" y="48"/>
                        <a:pt x="209" y="4"/>
                      </a:cubicBezTo>
                      <a:cubicBezTo>
                        <a:pt x="201" y="2"/>
                        <a:pt x="197"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51"/>
                <p:cNvSpPr/>
                <p:nvPr/>
              </p:nvSpPr>
              <p:spPr>
                <a:xfrm>
                  <a:off x="2780113" y="4013000"/>
                  <a:ext cx="151275" cy="126725"/>
                </a:xfrm>
                <a:custGeom>
                  <a:avLst/>
                  <a:gdLst/>
                  <a:ahLst/>
                  <a:cxnLst/>
                  <a:rect l="l" t="t" r="r" b="b"/>
                  <a:pathLst>
                    <a:path w="6051" h="5069" extrusionOk="0">
                      <a:moveTo>
                        <a:pt x="3098" y="420"/>
                      </a:moveTo>
                      <a:cubicBezTo>
                        <a:pt x="3324" y="440"/>
                        <a:pt x="3541" y="471"/>
                        <a:pt x="3743" y="512"/>
                      </a:cubicBezTo>
                      <a:cubicBezTo>
                        <a:pt x="4351" y="637"/>
                        <a:pt x="4809" y="848"/>
                        <a:pt x="5106" y="1143"/>
                      </a:cubicBezTo>
                      <a:cubicBezTo>
                        <a:pt x="5295" y="1332"/>
                        <a:pt x="5416" y="1557"/>
                        <a:pt x="5470" y="1813"/>
                      </a:cubicBezTo>
                      <a:cubicBezTo>
                        <a:pt x="5482" y="1876"/>
                        <a:pt x="5492" y="1937"/>
                        <a:pt x="5495" y="2000"/>
                      </a:cubicBezTo>
                      <a:cubicBezTo>
                        <a:pt x="5526" y="2374"/>
                        <a:pt x="5453" y="2741"/>
                        <a:pt x="5277" y="3087"/>
                      </a:cubicBezTo>
                      <a:cubicBezTo>
                        <a:pt x="5253" y="3135"/>
                        <a:pt x="5226" y="3182"/>
                        <a:pt x="5201" y="3225"/>
                      </a:cubicBezTo>
                      <a:cubicBezTo>
                        <a:pt x="5175" y="3269"/>
                        <a:pt x="5145" y="3314"/>
                        <a:pt x="5113" y="3361"/>
                      </a:cubicBezTo>
                      <a:cubicBezTo>
                        <a:pt x="5029" y="3480"/>
                        <a:pt x="4933" y="3597"/>
                        <a:pt x="4823" y="3705"/>
                      </a:cubicBezTo>
                      <a:lnTo>
                        <a:pt x="4822" y="3706"/>
                      </a:lnTo>
                      <a:cubicBezTo>
                        <a:pt x="4736" y="3792"/>
                        <a:pt x="4643" y="3874"/>
                        <a:pt x="4545" y="3951"/>
                      </a:cubicBezTo>
                      <a:cubicBezTo>
                        <a:pt x="4300" y="4139"/>
                        <a:pt x="4028" y="4291"/>
                        <a:pt x="3733" y="4399"/>
                      </a:cubicBezTo>
                      <a:cubicBezTo>
                        <a:pt x="3426" y="4514"/>
                        <a:pt x="3114" y="4573"/>
                        <a:pt x="2808" y="4581"/>
                      </a:cubicBezTo>
                      <a:cubicBezTo>
                        <a:pt x="2792" y="4581"/>
                        <a:pt x="2776" y="4581"/>
                        <a:pt x="2760" y="4581"/>
                      </a:cubicBezTo>
                      <a:cubicBezTo>
                        <a:pt x="2236" y="4581"/>
                        <a:pt x="1702" y="4394"/>
                        <a:pt x="1288" y="4063"/>
                      </a:cubicBezTo>
                      <a:cubicBezTo>
                        <a:pt x="1056" y="3880"/>
                        <a:pt x="869" y="3661"/>
                        <a:pt x="734" y="3413"/>
                      </a:cubicBezTo>
                      <a:cubicBezTo>
                        <a:pt x="546" y="3052"/>
                        <a:pt x="517" y="2647"/>
                        <a:pt x="648" y="2239"/>
                      </a:cubicBezTo>
                      <a:cubicBezTo>
                        <a:pt x="836" y="1659"/>
                        <a:pt x="1350" y="1087"/>
                        <a:pt x="1962" y="778"/>
                      </a:cubicBezTo>
                      <a:cubicBezTo>
                        <a:pt x="2308" y="602"/>
                        <a:pt x="2688" y="482"/>
                        <a:pt x="3098" y="420"/>
                      </a:cubicBezTo>
                      <a:close/>
                      <a:moveTo>
                        <a:pt x="3315" y="0"/>
                      </a:moveTo>
                      <a:cubicBezTo>
                        <a:pt x="2886" y="0"/>
                        <a:pt x="2456" y="76"/>
                        <a:pt x="2070" y="216"/>
                      </a:cubicBezTo>
                      <a:cubicBezTo>
                        <a:pt x="1258" y="517"/>
                        <a:pt x="534" y="1194"/>
                        <a:pt x="227" y="1937"/>
                      </a:cubicBezTo>
                      <a:cubicBezTo>
                        <a:pt x="1" y="2484"/>
                        <a:pt x="5" y="3042"/>
                        <a:pt x="238" y="3549"/>
                      </a:cubicBezTo>
                      <a:cubicBezTo>
                        <a:pt x="337" y="3756"/>
                        <a:pt x="469" y="3953"/>
                        <a:pt x="629" y="4129"/>
                      </a:cubicBezTo>
                      <a:cubicBezTo>
                        <a:pt x="1086" y="4638"/>
                        <a:pt x="1761" y="4974"/>
                        <a:pt x="2480" y="5053"/>
                      </a:cubicBezTo>
                      <a:cubicBezTo>
                        <a:pt x="2582" y="5063"/>
                        <a:pt x="2687" y="5069"/>
                        <a:pt x="2790" y="5069"/>
                      </a:cubicBezTo>
                      <a:cubicBezTo>
                        <a:pt x="3117" y="5069"/>
                        <a:pt x="3452" y="5018"/>
                        <a:pt x="3772" y="4917"/>
                      </a:cubicBezTo>
                      <a:cubicBezTo>
                        <a:pt x="4160" y="4798"/>
                        <a:pt x="4519" y="4611"/>
                        <a:pt x="4838" y="4365"/>
                      </a:cubicBezTo>
                      <a:cubicBezTo>
                        <a:pt x="4933" y="4292"/>
                        <a:pt x="5026" y="4212"/>
                        <a:pt x="5109" y="4130"/>
                      </a:cubicBezTo>
                      <a:cubicBezTo>
                        <a:pt x="5191" y="4052"/>
                        <a:pt x="5268" y="3969"/>
                        <a:pt x="5339" y="3883"/>
                      </a:cubicBezTo>
                      <a:cubicBezTo>
                        <a:pt x="5384" y="3829"/>
                        <a:pt x="5427" y="3773"/>
                        <a:pt x="5466" y="3716"/>
                      </a:cubicBezTo>
                      <a:cubicBezTo>
                        <a:pt x="5612" y="3515"/>
                        <a:pt x="5728" y="3297"/>
                        <a:pt x="5813" y="3071"/>
                      </a:cubicBezTo>
                      <a:cubicBezTo>
                        <a:pt x="5835" y="3014"/>
                        <a:pt x="5854" y="2956"/>
                        <a:pt x="5874" y="2889"/>
                      </a:cubicBezTo>
                      <a:lnTo>
                        <a:pt x="5874" y="2886"/>
                      </a:lnTo>
                      <a:cubicBezTo>
                        <a:pt x="5880" y="2867"/>
                        <a:pt x="5887" y="2848"/>
                        <a:pt x="5893" y="2827"/>
                      </a:cubicBezTo>
                      <a:cubicBezTo>
                        <a:pt x="5894" y="2825"/>
                        <a:pt x="5894" y="2820"/>
                        <a:pt x="5896" y="2817"/>
                      </a:cubicBezTo>
                      <a:cubicBezTo>
                        <a:pt x="5944" y="2653"/>
                        <a:pt x="5975" y="2492"/>
                        <a:pt x="5989" y="2339"/>
                      </a:cubicBezTo>
                      <a:cubicBezTo>
                        <a:pt x="6050" y="1708"/>
                        <a:pt x="5845" y="1151"/>
                        <a:pt x="5393" y="732"/>
                      </a:cubicBezTo>
                      <a:cubicBezTo>
                        <a:pt x="4992" y="356"/>
                        <a:pt x="4409" y="106"/>
                        <a:pt x="3755" y="28"/>
                      </a:cubicBezTo>
                      <a:cubicBezTo>
                        <a:pt x="3609" y="10"/>
                        <a:pt x="3464" y="3"/>
                        <a:pt x="3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51"/>
                <p:cNvSpPr/>
                <p:nvPr/>
              </p:nvSpPr>
              <p:spPr>
                <a:xfrm>
                  <a:off x="2799563" y="4046375"/>
                  <a:ext cx="67525" cy="65625"/>
                </a:xfrm>
                <a:custGeom>
                  <a:avLst/>
                  <a:gdLst/>
                  <a:ahLst/>
                  <a:cxnLst/>
                  <a:rect l="l" t="t" r="r" b="b"/>
                  <a:pathLst>
                    <a:path w="2701" h="2625" extrusionOk="0">
                      <a:moveTo>
                        <a:pt x="1641" y="831"/>
                      </a:moveTo>
                      <a:cubicBezTo>
                        <a:pt x="1694" y="831"/>
                        <a:pt x="1751" y="845"/>
                        <a:pt x="1810" y="875"/>
                      </a:cubicBezTo>
                      <a:cubicBezTo>
                        <a:pt x="1811" y="877"/>
                        <a:pt x="1811" y="882"/>
                        <a:pt x="1814" y="885"/>
                      </a:cubicBezTo>
                      <a:cubicBezTo>
                        <a:pt x="1815" y="891"/>
                        <a:pt x="1815" y="896"/>
                        <a:pt x="1817" y="901"/>
                      </a:cubicBezTo>
                      <a:cubicBezTo>
                        <a:pt x="1818" y="911"/>
                        <a:pt x="1820" y="918"/>
                        <a:pt x="1820" y="927"/>
                      </a:cubicBezTo>
                      <a:cubicBezTo>
                        <a:pt x="1820" y="933"/>
                        <a:pt x="1823" y="936"/>
                        <a:pt x="1823" y="942"/>
                      </a:cubicBezTo>
                      <a:cubicBezTo>
                        <a:pt x="1823" y="952"/>
                        <a:pt x="1824" y="963"/>
                        <a:pt x="1824" y="974"/>
                      </a:cubicBezTo>
                      <a:lnTo>
                        <a:pt x="1824" y="981"/>
                      </a:lnTo>
                      <a:cubicBezTo>
                        <a:pt x="1823" y="1054"/>
                        <a:pt x="1802" y="1131"/>
                        <a:pt x="1766" y="1192"/>
                      </a:cubicBezTo>
                      <a:cubicBezTo>
                        <a:pt x="1744" y="1232"/>
                        <a:pt x="1708" y="1275"/>
                        <a:pt x="1655" y="1302"/>
                      </a:cubicBezTo>
                      <a:lnTo>
                        <a:pt x="1651" y="1304"/>
                      </a:lnTo>
                      <a:cubicBezTo>
                        <a:pt x="1643" y="1307"/>
                        <a:pt x="1636" y="1312"/>
                        <a:pt x="1629" y="1313"/>
                      </a:cubicBezTo>
                      <a:cubicBezTo>
                        <a:pt x="1626" y="1315"/>
                        <a:pt x="1622" y="1315"/>
                        <a:pt x="1619" y="1316"/>
                      </a:cubicBezTo>
                      <a:cubicBezTo>
                        <a:pt x="1613" y="1319"/>
                        <a:pt x="1610" y="1319"/>
                        <a:pt x="1604" y="1320"/>
                      </a:cubicBezTo>
                      <a:cubicBezTo>
                        <a:pt x="1476" y="1293"/>
                        <a:pt x="1396" y="1229"/>
                        <a:pt x="1374" y="1140"/>
                      </a:cubicBezTo>
                      <a:cubicBezTo>
                        <a:pt x="1352" y="1049"/>
                        <a:pt x="1393" y="947"/>
                        <a:pt x="1474" y="885"/>
                      </a:cubicBezTo>
                      <a:cubicBezTo>
                        <a:pt x="1523" y="848"/>
                        <a:pt x="1581" y="831"/>
                        <a:pt x="1641" y="831"/>
                      </a:cubicBezTo>
                      <a:close/>
                      <a:moveTo>
                        <a:pt x="1412" y="1"/>
                      </a:moveTo>
                      <a:cubicBezTo>
                        <a:pt x="1399" y="1"/>
                        <a:pt x="1387" y="1"/>
                        <a:pt x="1374" y="2"/>
                      </a:cubicBezTo>
                      <a:cubicBezTo>
                        <a:pt x="883" y="13"/>
                        <a:pt x="467" y="290"/>
                        <a:pt x="252" y="742"/>
                      </a:cubicBezTo>
                      <a:lnTo>
                        <a:pt x="250" y="746"/>
                      </a:lnTo>
                      <a:cubicBezTo>
                        <a:pt x="247" y="755"/>
                        <a:pt x="241" y="764"/>
                        <a:pt x="237" y="774"/>
                      </a:cubicBezTo>
                      <a:cubicBezTo>
                        <a:pt x="236" y="778"/>
                        <a:pt x="233" y="784"/>
                        <a:pt x="230" y="790"/>
                      </a:cubicBezTo>
                      <a:cubicBezTo>
                        <a:pt x="8" y="1182"/>
                        <a:pt x="1" y="1637"/>
                        <a:pt x="211" y="2008"/>
                      </a:cubicBezTo>
                      <a:cubicBezTo>
                        <a:pt x="419" y="2381"/>
                        <a:pt x="817" y="2612"/>
                        <a:pt x="1270" y="2625"/>
                      </a:cubicBezTo>
                      <a:lnTo>
                        <a:pt x="1311" y="2625"/>
                      </a:lnTo>
                      <a:cubicBezTo>
                        <a:pt x="1646" y="2625"/>
                        <a:pt x="1985" y="2479"/>
                        <a:pt x="2251" y="2220"/>
                      </a:cubicBezTo>
                      <a:cubicBezTo>
                        <a:pt x="2537" y="1940"/>
                        <a:pt x="2700" y="1571"/>
                        <a:pt x="2697" y="1208"/>
                      </a:cubicBezTo>
                      <a:lnTo>
                        <a:pt x="2697" y="1207"/>
                      </a:lnTo>
                      <a:cubicBezTo>
                        <a:pt x="2696" y="1048"/>
                        <a:pt x="2662" y="895"/>
                        <a:pt x="2597" y="754"/>
                      </a:cubicBezTo>
                      <a:lnTo>
                        <a:pt x="2597" y="752"/>
                      </a:lnTo>
                      <a:lnTo>
                        <a:pt x="2591" y="740"/>
                      </a:lnTo>
                      <a:cubicBezTo>
                        <a:pt x="2588" y="735"/>
                        <a:pt x="2585" y="730"/>
                        <a:pt x="2582" y="724"/>
                      </a:cubicBezTo>
                      <a:lnTo>
                        <a:pt x="2572" y="703"/>
                      </a:lnTo>
                      <a:cubicBezTo>
                        <a:pt x="2565" y="697"/>
                        <a:pt x="2560" y="688"/>
                        <a:pt x="2554" y="681"/>
                      </a:cubicBezTo>
                      <a:cubicBezTo>
                        <a:pt x="2551" y="673"/>
                        <a:pt x="2547" y="668"/>
                        <a:pt x="2544" y="660"/>
                      </a:cubicBezTo>
                      <a:cubicBezTo>
                        <a:pt x="2538" y="653"/>
                        <a:pt x="2535" y="644"/>
                        <a:pt x="2530" y="637"/>
                      </a:cubicBezTo>
                      <a:cubicBezTo>
                        <a:pt x="2525" y="631"/>
                        <a:pt x="2522" y="625"/>
                        <a:pt x="2518" y="618"/>
                      </a:cubicBezTo>
                      <a:cubicBezTo>
                        <a:pt x="2514" y="609"/>
                        <a:pt x="2508" y="602"/>
                        <a:pt x="2502" y="593"/>
                      </a:cubicBezTo>
                      <a:cubicBezTo>
                        <a:pt x="2499" y="587"/>
                        <a:pt x="2495" y="584"/>
                        <a:pt x="2493" y="579"/>
                      </a:cubicBezTo>
                      <a:cubicBezTo>
                        <a:pt x="2487" y="570"/>
                        <a:pt x="2480" y="560"/>
                        <a:pt x="2473" y="551"/>
                      </a:cubicBezTo>
                      <a:cubicBezTo>
                        <a:pt x="2471" y="548"/>
                        <a:pt x="2467" y="544"/>
                        <a:pt x="2465" y="541"/>
                      </a:cubicBezTo>
                      <a:cubicBezTo>
                        <a:pt x="2458" y="529"/>
                        <a:pt x="2451" y="520"/>
                        <a:pt x="2444" y="512"/>
                      </a:cubicBezTo>
                      <a:cubicBezTo>
                        <a:pt x="2442" y="509"/>
                        <a:pt x="2441" y="506"/>
                        <a:pt x="2438" y="504"/>
                      </a:cubicBezTo>
                      <a:lnTo>
                        <a:pt x="2412" y="471"/>
                      </a:lnTo>
                      <a:lnTo>
                        <a:pt x="2409" y="468"/>
                      </a:lnTo>
                      <a:cubicBezTo>
                        <a:pt x="2160" y="173"/>
                        <a:pt x="18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51"/>
                <p:cNvSpPr/>
                <p:nvPr/>
              </p:nvSpPr>
              <p:spPr>
                <a:xfrm>
                  <a:off x="2875263" y="4188850"/>
                  <a:ext cx="42575" cy="63100"/>
                </a:xfrm>
                <a:custGeom>
                  <a:avLst/>
                  <a:gdLst/>
                  <a:ahLst/>
                  <a:cxnLst/>
                  <a:rect l="l" t="t" r="r" b="b"/>
                  <a:pathLst>
                    <a:path w="1703" h="2524" extrusionOk="0">
                      <a:moveTo>
                        <a:pt x="258" y="1"/>
                      </a:moveTo>
                      <a:cubicBezTo>
                        <a:pt x="224" y="1"/>
                        <a:pt x="173" y="16"/>
                        <a:pt x="134" y="94"/>
                      </a:cubicBezTo>
                      <a:cubicBezTo>
                        <a:pt x="130" y="102"/>
                        <a:pt x="127" y="109"/>
                        <a:pt x="122" y="118"/>
                      </a:cubicBezTo>
                      <a:lnTo>
                        <a:pt x="121" y="123"/>
                      </a:lnTo>
                      <a:cubicBezTo>
                        <a:pt x="0" y="485"/>
                        <a:pt x="120" y="870"/>
                        <a:pt x="223" y="1211"/>
                      </a:cubicBezTo>
                      <a:lnTo>
                        <a:pt x="245" y="1282"/>
                      </a:lnTo>
                      <a:lnTo>
                        <a:pt x="245" y="1283"/>
                      </a:lnTo>
                      <a:cubicBezTo>
                        <a:pt x="506" y="2022"/>
                        <a:pt x="889" y="2441"/>
                        <a:pt x="1389" y="2522"/>
                      </a:cubicBezTo>
                      <a:lnTo>
                        <a:pt x="1395" y="2522"/>
                      </a:lnTo>
                      <a:cubicBezTo>
                        <a:pt x="1402" y="2522"/>
                        <a:pt x="1409" y="2524"/>
                        <a:pt x="1414" y="2524"/>
                      </a:cubicBezTo>
                      <a:cubicBezTo>
                        <a:pt x="1508" y="2524"/>
                        <a:pt x="1599" y="2464"/>
                        <a:pt x="1632" y="2375"/>
                      </a:cubicBezTo>
                      <a:lnTo>
                        <a:pt x="1635" y="2371"/>
                      </a:lnTo>
                      <a:cubicBezTo>
                        <a:pt x="1702" y="2161"/>
                        <a:pt x="1508" y="2049"/>
                        <a:pt x="1352" y="1957"/>
                      </a:cubicBezTo>
                      <a:cubicBezTo>
                        <a:pt x="1261" y="1904"/>
                        <a:pt x="1169" y="1850"/>
                        <a:pt x="1128" y="1785"/>
                      </a:cubicBezTo>
                      <a:cubicBezTo>
                        <a:pt x="1127" y="1782"/>
                        <a:pt x="1125" y="1779"/>
                        <a:pt x="1122" y="1778"/>
                      </a:cubicBezTo>
                      <a:cubicBezTo>
                        <a:pt x="772" y="1378"/>
                        <a:pt x="625" y="854"/>
                        <a:pt x="481" y="346"/>
                      </a:cubicBezTo>
                      <a:cubicBezTo>
                        <a:pt x="471" y="310"/>
                        <a:pt x="462" y="276"/>
                        <a:pt x="450" y="240"/>
                      </a:cubicBezTo>
                      <a:lnTo>
                        <a:pt x="449" y="236"/>
                      </a:lnTo>
                      <a:cubicBezTo>
                        <a:pt x="433" y="174"/>
                        <a:pt x="394" y="83"/>
                        <a:pt x="335" y="33"/>
                      </a:cubicBezTo>
                      <a:cubicBezTo>
                        <a:pt x="331" y="30"/>
                        <a:pt x="325" y="24"/>
                        <a:pt x="319" y="21"/>
                      </a:cubicBezTo>
                      <a:lnTo>
                        <a:pt x="318" y="18"/>
                      </a:lnTo>
                      <a:cubicBezTo>
                        <a:pt x="312" y="16"/>
                        <a:pt x="306" y="14"/>
                        <a:pt x="302" y="10"/>
                      </a:cubicBezTo>
                      <a:lnTo>
                        <a:pt x="299" y="8"/>
                      </a:lnTo>
                      <a:cubicBezTo>
                        <a:pt x="294" y="7"/>
                        <a:pt x="289" y="4"/>
                        <a:pt x="281" y="2"/>
                      </a:cubicBezTo>
                      <a:lnTo>
                        <a:pt x="280" y="2"/>
                      </a:lnTo>
                      <a:cubicBezTo>
                        <a:pt x="273" y="1"/>
                        <a:pt x="265"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51"/>
                <p:cNvSpPr/>
                <p:nvPr/>
              </p:nvSpPr>
              <p:spPr>
                <a:xfrm>
                  <a:off x="2905738" y="4195075"/>
                  <a:ext cx="56175" cy="67625"/>
                </a:xfrm>
                <a:custGeom>
                  <a:avLst/>
                  <a:gdLst/>
                  <a:ahLst/>
                  <a:cxnLst/>
                  <a:rect l="l" t="t" r="r" b="b"/>
                  <a:pathLst>
                    <a:path w="2247" h="2705" extrusionOk="0">
                      <a:moveTo>
                        <a:pt x="133" y="1"/>
                      </a:moveTo>
                      <a:cubicBezTo>
                        <a:pt x="121" y="1"/>
                        <a:pt x="108" y="3"/>
                        <a:pt x="96" y="8"/>
                      </a:cubicBezTo>
                      <a:cubicBezTo>
                        <a:pt x="62" y="23"/>
                        <a:pt x="42" y="54"/>
                        <a:pt x="42" y="89"/>
                      </a:cubicBezTo>
                      <a:cubicBezTo>
                        <a:pt x="40" y="96"/>
                        <a:pt x="40" y="105"/>
                        <a:pt x="40" y="112"/>
                      </a:cubicBezTo>
                      <a:cubicBezTo>
                        <a:pt x="39" y="124"/>
                        <a:pt x="39" y="137"/>
                        <a:pt x="37" y="147"/>
                      </a:cubicBezTo>
                      <a:cubicBezTo>
                        <a:pt x="37" y="154"/>
                        <a:pt x="34" y="160"/>
                        <a:pt x="34" y="167"/>
                      </a:cubicBezTo>
                      <a:cubicBezTo>
                        <a:pt x="33" y="180"/>
                        <a:pt x="33" y="195"/>
                        <a:pt x="31" y="207"/>
                      </a:cubicBezTo>
                      <a:lnTo>
                        <a:pt x="31" y="218"/>
                      </a:lnTo>
                      <a:cubicBezTo>
                        <a:pt x="1" y="822"/>
                        <a:pt x="228" y="1480"/>
                        <a:pt x="645" y="1973"/>
                      </a:cubicBezTo>
                      <a:cubicBezTo>
                        <a:pt x="1025" y="2420"/>
                        <a:pt x="1519" y="2681"/>
                        <a:pt x="2037" y="2703"/>
                      </a:cubicBezTo>
                      <a:cubicBezTo>
                        <a:pt x="2043" y="2703"/>
                        <a:pt x="2050" y="2705"/>
                        <a:pt x="2056" y="2705"/>
                      </a:cubicBezTo>
                      <a:lnTo>
                        <a:pt x="2059" y="2705"/>
                      </a:lnTo>
                      <a:cubicBezTo>
                        <a:pt x="2143" y="2705"/>
                        <a:pt x="2213" y="2645"/>
                        <a:pt x="2231" y="2556"/>
                      </a:cubicBezTo>
                      <a:cubicBezTo>
                        <a:pt x="2247" y="2469"/>
                        <a:pt x="2204" y="2390"/>
                        <a:pt x="2126" y="2359"/>
                      </a:cubicBezTo>
                      <a:cubicBezTo>
                        <a:pt x="2022" y="2295"/>
                        <a:pt x="1914" y="2237"/>
                        <a:pt x="1811" y="2179"/>
                      </a:cubicBezTo>
                      <a:cubicBezTo>
                        <a:pt x="1607" y="2065"/>
                        <a:pt x="1397" y="1948"/>
                        <a:pt x="1213" y="1803"/>
                      </a:cubicBezTo>
                      <a:cubicBezTo>
                        <a:pt x="769" y="1405"/>
                        <a:pt x="515" y="839"/>
                        <a:pt x="295" y="293"/>
                      </a:cubicBezTo>
                      <a:lnTo>
                        <a:pt x="279" y="247"/>
                      </a:lnTo>
                      <a:cubicBezTo>
                        <a:pt x="259" y="188"/>
                        <a:pt x="237" y="125"/>
                        <a:pt x="215" y="67"/>
                      </a:cubicBezTo>
                      <a:lnTo>
                        <a:pt x="214" y="61"/>
                      </a:lnTo>
                      <a:lnTo>
                        <a:pt x="212" y="57"/>
                      </a:lnTo>
                      <a:lnTo>
                        <a:pt x="209" y="51"/>
                      </a:lnTo>
                      <a:cubicBezTo>
                        <a:pt x="208" y="49"/>
                        <a:pt x="208" y="45"/>
                        <a:pt x="206" y="43"/>
                      </a:cubicBezTo>
                      <a:cubicBezTo>
                        <a:pt x="202" y="36"/>
                        <a:pt x="199" y="30"/>
                        <a:pt x="193" y="25"/>
                      </a:cubicBezTo>
                      <a:cubicBezTo>
                        <a:pt x="177" y="9"/>
                        <a:pt x="156"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51"/>
                <p:cNvSpPr/>
                <p:nvPr/>
              </p:nvSpPr>
              <p:spPr>
                <a:xfrm>
                  <a:off x="2936388" y="4212450"/>
                  <a:ext cx="49800" cy="34725"/>
                </a:xfrm>
                <a:custGeom>
                  <a:avLst/>
                  <a:gdLst/>
                  <a:ahLst/>
                  <a:cxnLst/>
                  <a:rect l="l" t="t" r="r" b="b"/>
                  <a:pathLst>
                    <a:path w="1992" h="1389" extrusionOk="0">
                      <a:moveTo>
                        <a:pt x="94" y="1"/>
                      </a:moveTo>
                      <a:cubicBezTo>
                        <a:pt x="86" y="1"/>
                        <a:pt x="77" y="2"/>
                        <a:pt x="69" y="4"/>
                      </a:cubicBezTo>
                      <a:cubicBezTo>
                        <a:pt x="52" y="9"/>
                        <a:pt x="21" y="23"/>
                        <a:pt x="8" y="70"/>
                      </a:cubicBezTo>
                      <a:lnTo>
                        <a:pt x="6" y="73"/>
                      </a:lnTo>
                      <a:lnTo>
                        <a:pt x="6" y="74"/>
                      </a:lnTo>
                      <a:cubicBezTo>
                        <a:pt x="6" y="77"/>
                        <a:pt x="3" y="80"/>
                        <a:pt x="3" y="82"/>
                      </a:cubicBezTo>
                      <a:lnTo>
                        <a:pt x="3" y="84"/>
                      </a:lnTo>
                      <a:lnTo>
                        <a:pt x="3" y="86"/>
                      </a:lnTo>
                      <a:cubicBezTo>
                        <a:pt x="2" y="100"/>
                        <a:pt x="2" y="115"/>
                        <a:pt x="1" y="130"/>
                      </a:cubicBezTo>
                      <a:lnTo>
                        <a:pt x="1" y="159"/>
                      </a:lnTo>
                      <a:lnTo>
                        <a:pt x="1" y="172"/>
                      </a:lnTo>
                      <a:cubicBezTo>
                        <a:pt x="8" y="409"/>
                        <a:pt x="145" y="599"/>
                        <a:pt x="336" y="765"/>
                      </a:cubicBezTo>
                      <a:cubicBezTo>
                        <a:pt x="339" y="769"/>
                        <a:pt x="344" y="772"/>
                        <a:pt x="349" y="777"/>
                      </a:cubicBezTo>
                      <a:cubicBezTo>
                        <a:pt x="350" y="778"/>
                        <a:pt x="352" y="780"/>
                        <a:pt x="356" y="783"/>
                      </a:cubicBezTo>
                      <a:lnTo>
                        <a:pt x="361" y="785"/>
                      </a:lnTo>
                      <a:cubicBezTo>
                        <a:pt x="378" y="800"/>
                        <a:pt x="394" y="813"/>
                        <a:pt x="412" y="825"/>
                      </a:cubicBezTo>
                      <a:cubicBezTo>
                        <a:pt x="416" y="828"/>
                        <a:pt x="417" y="829"/>
                        <a:pt x="422" y="832"/>
                      </a:cubicBezTo>
                      <a:cubicBezTo>
                        <a:pt x="438" y="845"/>
                        <a:pt x="454" y="858"/>
                        <a:pt x="473" y="871"/>
                      </a:cubicBezTo>
                      <a:cubicBezTo>
                        <a:pt x="476" y="873"/>
                        <a:pt x="477" y="874"/>
                        <a:pt x="480" y="876"/>
                      </a:cubicBezTo>
                      <a:cubicBezTo>
                        <a:pt x="496" y="889"/>
                        <a:pt x="512" y="901"/>
                        <a:pt x="528" y="911"/>
                      </a:cubicBezTo>
                      <a:cubicBezTo>
                        <a:pt x="531" y="912"/>
                        <a:pt x="534" y="915"/>
                        <a:pt x="535" y="917"/>
                      </a:cubicBezTo>
                      <a:cubicBezTo>
                        <a:pt x="553" y="928"/>
                        <a:pt x="569" y="938"/>
                        <a:pt x="584" y="949"/>
                      </a:cubicBezTo>
                      <a:lnTo>
                        <a:pt x="585" y="952"/>
                      </a:lnTo>
                      <a:lnTo>
                        <a:pt x="589" y="953"/>
                      </a:lnTo>
                      <a:cubicBezTo>
                        <a:pt x="621" y="975"/>
                        <a:pt x="655" y="995"/>
                        <a:pt x="684" y="1013"/>
                      </a:cubicBezTo>
                      <a:lnTo>
                        <a:pt x="686" y="1013"/>
                      </a:lnTo>
                      <a:cubicBezTo>
                        <a:pt x="723" y="1038"/>
                        <a:pt x="760" y="1061"/>
                        <a:pt x="796" y="1083"/>
                      </a:cubicBezTo>
                      <a:cubicBezTo>
                        <a:pt x="824" y="1099"/>
                        <a:pt x="852" y="1115"/>
                        <a:pt x="876" y="1132"/>
                      </a:cubicBezTo>
                      <a:lnTo>
                        <a:pt x="882" y="1134"/>
                      </a:lnTo>
                      <a:cubicBezTo>
                        <a:pt x="903" y="1144"/>
                        <a:pt x="922" y="1154"/>
                        <a:pt x="942" y="1164"/>
                      </a:cubicBezTo>
                      <a:cubicBezTo>
                        <a:pt x="1110" y="1250"/>
                        <a:pt x="1283" y="1339"/>
                        <a:pt x="1475" y="1361"/>
                      </a:cubicBezTo>
                      <a:lnTo>
                        <a:pt x="1480" y="1361"/>
                      </a:lnTo>
                      <a:cubicBezTo>
                        <a:pt x="1505" y="1363"/>
                        <a:pt x="1532" y="1363"/>
                        <a:pt x="1559" y="1363"/>
                      </a:cubicBezTo>
                      <a:cubicBezTo>
                        <a:pt x="1640" y="1368"/>
                        <a:pt x="1722" y="1373"/>
                        <a:pt x="1806" y="1387"/>
                      </a:cubicBezTo>
                      <a:cubicBezTo>
                        <a:pt x="1815" y="1389"/>
                        <a:pt x="1822" y="1389"/>
                        <a:pt x="1831" y="1389"/>
                      </a:cubicBezTo>
                      <a:cubicBezTo>
                        <a:pt x="1875" y="1389"/>
                        <a:pt x="1917" y="1370"/>
                        <a:pt x="1948" y="1336"/>
                      </a:cubicBezTo>
                      <a:lnTo>
                        <a:pt x="1948" y="1333"/>
                      </a:lnTo>
                      <a:lnTo>
                        <a:pt x="1964" y="1312"/>
                      </a:lnTo>
                      <a:lnTo>
                        <a:pt x="1968" y="1307"/>
                      </a:lnTo>
                      <a:cubicBezTo>
                        <a:pt x="1970" y="1304"/>
                        <a:pt x="1971" y="1301"/>
                        <a:pt x="1971" y="1300"/>
                      </a:cubicBezTo>
                      <a:lnTo>
                        <a:pt x="1977" y="1288"/>
                      </a:lnTo>
                      <a:cubicBezTo>
                        <a:pt x="1978" y="1287"/>
                        <a:pt x="1978" y="1282"/>
                        <a:pt x="1981" y="1281"/>
                      </a:cubicBezTo>
                      <a:cubicBezTo>
                        <a:pt x="1984" y="1272"/>
                        <a:pt x="1986" y="1265"/>
                        <a:pt x="1988" y="1256"/>
                      </a:cubicBezTo>
                      <a:lnTo>
                        <a:pt x="1988" y="1253"/>
                      </a:lnTo>
                      <a:cubicBezTo>
                        <a:pt x="1990" y="1245"/>
                        <a:pt x="1991" y="1236"/>
                        <a:pt x="1991" y="1227"/>
                      </a:cubicBezTo>
                      <a:lnTo>
                        <a:pt x="1991" y="1217"/>
                      </a:lnTo>
                      <a:lnTo>
                        <a:pt x="1991" y="1199"/>
                      </a:lnTo>
                      <a:cubicBezTo>
                        <a:pt x="1991" y="1195"/>
                        <a:pt x="1991" y="1194"/>
                        <a:pt x="1990" y="1191"/>
                      </a:cubicBezTo>
                      <a:cubicBezTo>
                        <a:pt x="1990" y="1185"/>
                        <a:pt x="1988" y="1177"/>
                        <a:pt x="1986" y="1172"/>
                      </a:cubicBezTo>
                      <a:cubicBezTo>
                        <a:pt x="1986" y="1169"/>
                        <a:pt x="1984" y="1166"/>
                        <a:pt x="1984" y="1163"/>
                      </a:cubicBezTo>
                      <a:cubicBezTo>
                        <a:pt x="1983" y="1156"/>
                        <a:pt x="1978" y="1150"/>
                        <a:pt x="1977" y="1143"/>
                      </a:cubicBezTo>
                      <a:lnTo>
                        <a:pt x="1975" y="1137"/>
                      </a:lnTo>
                      <a:cubicBezTo>
                        <a:pt x="1971" y="1129"/>
                        <a:pt x="1968" y="1122"/>
                        <a:pt x="1962" y="1115"/>
                      </a:cubicBezTo>
                      <a:lnTo>
                        <a:pt x="1961" y="1112"/>
                      </a:lnTo>
                      <a:lnTo>
                        <a:pt x="1959" y="1108"/>
                      </a:lnTo>
                      <a:lnTo>
                        <a:pt x="1956" y="1106"/>
                      </a:lnTo>
                      <a:lnTo>
                        <a:pt x="1952" y="1100"/>
                      </a:lnTo>
                      <a:lnTo>
                        <a:pt x="1948" y="1097"/>
                      </a:lnTo>
                      <a:lnTo>
                        <a:pt x="1946" y="1096"/>
                      </a:lnTo>
                      <a:lnTo>
                        <a:pt x="1940" y="1092"/>
                      </a:lnTo>
                      <a:lnTo>
                        <a:pt x="1935" y="1086"/>
                      </a:lnTo>
                      <a:lnTo>
                        <a:pt x="1932" y="1084"/>
                      </a:lnTo>
                      <a:cubicBezTo>
                        <a:pt x="1927" y="1081"/>
                        <a:pt x="1924" y="1078"/>
                        <a:pt x="1918" y="1077"/>
                      </a:cubicBezTo>
                      <a:lnTo>
                        <a:pt x="1916" y="1075"/>
                      </a:lnTo>
                      <a:lnTo>
                        <a:pt x="1911" y="1074"/>
                      </a:lnTo>
                      <a:lnTo>
                        <a:pt x="1905" y="1071"/>
                      </a:lnTo>
                      <a:lnTo>
                        <a:pt x="1904" y="1071"/>
                      </a:lnTo>
                      <a:cubicBezTo>
                        <a:pt x="1898" y="1070"/>
                        <a:pt x="1895" y="1068"/>
                        <a:pt x="1889" y="1065"/>
                      </a:cubicBezTo>
                      <a:lnTo>
                        <a:pt x="1886" y="1064"/>
                      </a:lnTo>
                      <a:cubicBezTo>
                        <a:pt x="1873" y="1061"/>
                        <a:pt x="1860" y="1055"/>
                        <a:pt x="1846" y="1051"/>
                      </a:cubicBezTo>
                      <a:cubicBezTo>
                        <a:pt x="1774" y="1024"/>
                        <a:pt x="1712" y="982"/>
                        <a:pt x="1642" y="938"/>
                      </a:cubicBezTo>
                      <a:cubicBezTo>
                        <a:pt x="1620" y="924"/>
                        <a:pt x="1598" y="909"/>
                        <a:pt x="1576" y="896"/>
                      </a:cubicBezTo>
                      <a:cubicBezTo>
                        <a:pt x="1575" y="895"/>
                        <a:pt x="1570" y="893"/>
                        <a:pt x="1569" y="893"/>
                      </a:cubicBezTo>
                      <a:cubicBezTo>
                        <a:pt x="1312" y="784"/>
                        <a:pt x="1038" y="664"/>
                        <a:pt x="786" y="509"/>
                      </a:cubicBezTo>
                      <a:cubicBezTo>
                        <a:pt x="747" y="485"/>
                        <a:pt x="709" y="460"/>
                        <a:pt x="674" y="436"/>
                      </a:cubicBezTo>
                      <a:lnTo>
                        <a:pt x="620" y="398"/>
                      </a:lnTo>
                      <a:cubicBezTo>
                        <a:pt x="575" y="364"/>
                        <a:pt x="528" y="332"/>
                        <a:pt x="487" y="297"/>
                      </a:cubicBezTo>
                      <a:lnTo>
                        <a:pt x="422" y="242"/>
                      </a:lnTo>
                      <a:lnTo>
                        <a:pt x="419" y="240"/>
                      </a:lnTo>
                      <a:cubicBezTo>
                        <a:pt x="416" y="237"/>
                        <a:pt x="410" y="235"/>
                        <a:pt x="404" y="232"/>
                      </a:cubicBezTo>
                      <a:cubicBezTo>
                        <a:pt x="394" y="224"/>
                        <a:pt x="359" y="191"/>
                        <a:pt x="334" y="166"/>
                      </a:cubicBezTo>
                      <a:cubicBezTo>
                        <a:pt x="234" y="68"/>
                        <a:pt x="159"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51"/>
                <p:cNvSpPr/>
                <p:nvPr/>
              </p:nvSpPr>
              <p:spPr>
                <a:xfrm>
                  <a:off x="3647388" y="3955175"/>
                  <a:ext cx="97200" cy="67600"/>
                </a:xfrm>
                <a:custGeom>
                  <a:avLst/>
                  <a:gdLst/>
                  <a:ahLst/>
                  <a:cxnLst/>
                  <a:rect l="l" t="t" r="r" b="b"/>
                  <a:pathLst>
                    <a:path w="3888" h="2704" extrusionOk="0">
                      <a:moveTo>
                        <a:pt x="3682" y="0"/>
                      </a:moveTo>
                      <a:cubicBezTo>
                        <a:pt x="3670" y="0"/>
                        <a:pt x="3661" y="5"/>
                        <a:pt x="3653" y="12"/>
                      </a:cubicBezTo>
                      <a:cubicBezTo>
                        <a:pt x="3507" y="114"/>
                        <a:pt x="3363" y="213"/>
                        <a:pt x="3218" y="315"/>
                      </a:cubicBezTo>
                      <a:cubicBezTo>
                        <a:pt x="2598" y="752"/>
                        <a:pt x="1955" y="1207"/>
                        <a:pt x="1287" y="1600"/>
                      </a:cubicBezTo>
                      <a:cubicBezTo>
                        <a:pt x="1177" y="1669"/>
                        <a:pt x="1059" y="1736"/>
                        <a:pt x="943" y="1804"/>
                      </a:cubicBezTo>
                      <a:cubicBezTo>
                        <a:pt x="795" y="1892"/>
                        <a:pt x="642" y="1979"/>
                        <a:pt x="493" y="2076"/>
                      </a:cubicBezTo>
                      <a:cubicBezTo>
                        <a:pt x="490" y="2077"/>
                        <a:pt x="489" y="2078"/>
                        <a:pt x="484" y="2081"/>
                      </a:cubicBezTo>
                      <a:cubicBezTo>
                        <a:pt x="457" y="2099"/>
                        <a:pt x="432" y="2115"/>
                        <a:pt x="404" y="2134"/>
                      </a:cubicBezTo>
                      <a:cubicBezTo>
                        <a:pt x="397" y="2140"/>
                        <a:pt x="390" y="2144"/>
                        <a:pt x="381" y="2150"/>
                      </a:cubicBezTo>
                      <a:cubicBezTo>
                        <a:pt x="359" y="2164"/>
                        <a:pt x="339" y="2179"/>
                        <a:pt x="317" y="2194"/>
                      </a:cubicBezTo>
                      <a:cubicBezTo>
                        <a:pt x="306" y="2201"/>
                        <a:pt x="296" y="2208"/>
                        <a:pt x="286" y="2215"/>
                      </a:cubicBezTo>
                      <a:cubicBezTo>
                        <a:pt x="270" y="2226"/>
                        <a:pt x="255" y="2239"/>
                        <a:pt x="238" y="2250"/>
                      </a:cubicBezTo>
                      <a:cubicBezTo>
                        <a:pt x="223" y="2262"/>
                        <a:pt x="206" y="2274"/>
                        <a:pt x="186" y="2288"/>
                      </a:cubicBezTo>
                      <a:cubicBezTo>
                        <a:pt x="104" y="2345"/>
                        <a:pt x="0" y="2415"/>
                        <a:pt x="3" y="2529"/>
                      </a:cubicBezTo>
                      <a:cubicBezTo>
                        <a:pt x="5" y="2556"/>
                        <a:pt x="11" y="2583"/>
                        <a:pt x="25" y="2609"/>
                      </a:cubicBezTo>
                      <a:cubicBezTo>
                        <a:pt x="30" y="2618"/>
                        <a:pt x="34" y="2625"/>
                        <a:pt x="40" y="2634"/>
                      </a:cubicBezTo>
                      <a:cubicBezTo>
                        <a:pt x="53" y="2658"/>
                        <a:pt x="81" y="2688"/>
                        <a:pt x="132" y="2698"/>
                      </a:cubicBezTo>
                      <a:cubicBezTo>
                        <a:pt x="146" y="2702"/>
                        <a:pt x="164" y="2704"/>
                        <a:pt x="183" y="2704"/>
                      </a:cubicBezTo>
                      <a:cubicBezTo>
                        <a:pt x="460" y="2704"/>
                        <a:pt x="1168" y="2320"/>
                        <a:pt x="2289" y="1565"/>
                      </a:cubicBezTo>
                      <a:cubicBezTo>
                        <a:pt x="2363" y="1514"/>
                        <a:pt x="2427" y="1471"/>
                        <a:pt x="2474" y="1439"/>
                      </a:cubicBezTo>
                      <a:cubicBezTo>
                        <a:pt x="2500" y="1421"/>
                        <a:pt x="2522" y="1408"/>
                        <a:pt x="2536" y="1398"/>
                      </a:cubicBezTo>
                      <a:cubicBezTo>
                        <a:pt x="2614" y="1354"/>
                        <a:pt x="3036" y="1031"/>
                        <a:pt x="3389" y="710"/>
                      </a:cubicBezTo>
                      <a:lnTo>
                        <a:pt x="3389" y="710"/>
                      </a:lnTo>
                      <a:cubicBezTo>
                        <a:pt x="3387" y="714"/>
                        <a:pt x="3387" y="715"/>
                        <a:pt x="3387" y="715"/>
                      </a:cubicBezTo>
                      <a:cubicBezTo>
                        <a:pt x="3388" y="715"/>
                        <a:pt x="3390" y="714"/>
                        <a:pt x="3392" y="713"/>
                      </a:cubicBezTo>
                      <a:cubicBezTo>
                        <a:pt x="3855" y="290"/>
                        <a:pt x="3887" y="153"/>
                        <a:pt x="3857" y="77"/>
                      </a:cubicBezTo>
                      <a:cubicBezTo>
                        <a:pt x="3844" y="42"/>
                        <a:pt x="3807" y="0"/>
                        <a:pt x="3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51"/>
                <p:cNvSpPr/>
                <p:nvPr/>
              </p:nvSpPr>
              <p:spPr>
                <a:xfrm>
                  <a:off x="3688813" y="4086425"/>
                  <a:ext cx="60325" cy="28650"/>
                </a:xfrm>
                <a:custGeom>
                  <a:avLst/>
                  <a:gdLst/>
                  <a:ahLst/>
                  <a:cxnLst/>
                  <a:rect l="l" t="t" r="r" b="b"/>
                  <a:pathLst>
                    <a:path w="2413" h="1146" extrusionOk="0">
                      <a:moveTo>
                        <a:pt x="2206" y="1"/>
                      </a:moveTo>
                      <a:cubicBezTo>
                        <a:pt x="2086" y="1"/>
                        <a:pt x="1973" y="43"/>
                        <a:pt x="1860" y="84"/>
                      </a:cubicBezTo>
                      <a:cubicBezTo>
                        <a:pt x="1824" y="97"/>
                        <a:pt x="1792" y="111"/>
                        <a:pt x="1758" y="121"/>
                      </a:cubicBezTo>
                      <a:lnTo>
                        <a:pt x="1757" y="122"/>
                      </a:lnTo>
                      <a:cubicBezTo>
                        <a:pt x="1337" y="281"/>
                        <a:pt x="970" y="431"/>
                        <a:pt x="630" y="581"/>
                      </a:cubicBezTo>
                      <a:cubicBezTo>
                        <a:pt x="505" y="635"/>
                        <a:pt x="359" y="691"/>
                        <a:pt x="154" y="763"/>
                      </a:cubicBezTo>
                      <a:lnTo>
                        <a:pt x="152" y="763"/>
                      </a:lnTo>
                      <a:cubicBezTo>
                        <a:pt x="146" y="766"/>
                        <a:pt x="140" y="768"/>
                        <a:pt x="135" y="771"/>
                      </a:cubicBezTo>
                      <a:lnTo>
                        <a:pt x="133" y="774"/>
                      </a:lnTo>
                      <a:cubicBezTo>
                        <a:pt x="46" y="814"/>
                        <a:pt x="1" y="919"/>
                        <a:pt x="30" y="1010"/>
                      </a:cubicBezTo>
                      <a:lnTo>
                        <a:pt x="30" y="1011"/>
                      </a:lnTo>
                      <a:lnTo>
                        <a:pt x="31" y="1016"/>
                      </a:lnTo>
                      <a:cubicBezTo>
                        <a:pt x="40" y="1039"/>
                        <a:pt x="53" y="1059"/>
                        <a:pt x="69" y="1080"/>
                      </a:cubicBezTo>
                      <a:lnTo>
                        <a:pt x="75" y="1084"/>
                      </a:lnTo>
                      <a:cubicBezTo>
                        <a:pt x="114" y="1125"/>
                        <a:pt x="167" y="1145"/>
                        <a:pt x="221" y="1145"/>
                      </a:cubicBezTo>
                      <a:cubicBezTo>
                        <a:pt x="241" y="1145"/>
                        <a:pt x="263" y="1141"/>
                        <a:pt x="283" y="1135"/>
                      </a:cubicBezTo>
                      <a:cubicBezTo>
                        <a:pt x="451" y="1077"/>
                        <a:pt x="616" y="1021"/>
                        <a:pt x="783" y="973"/>
                      </a:cubicBezTo>
                      <a:cubicBezTo>
                        <a:pt x="892" y="953"/>
                        <a:pt x="1293" y="835"/>
                        <a:pt x="1661" y="691"/>
                      </a:cubicBezTo>
                      <a:cubicBezTo>
                        <a:pt x="2176" y="484"/>
                        <a:pt x="2413" y="312"/>
                        <a:pt x="2401" y="151"/>
                      </a:cubicBezTo>
                      <a:cubicBezTo>
                        <a:pt x="2398" y="103"/>
                        <a:pt x="2372" y="60"/>
                        <a:pt x="2325" y="20"/>
                      </a:cubicBezTo>
                      <a:cubicBezTo>
                        <a:pt x="2318" y="16"/>
                        <a:pt x="2309" y="11"/>
                        <a:pt x="2300" y="10"/>
                      </a:cubicBezTo>
                      <a:cubicBezTo>
                        <a:pt x="2268" y="4"/>
                        <a:pt x="2237" y="1"/>
                        <a:pt x="2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51"/>
                <p:cNvSpPr/>
                <p:nvPr/>
              </p:nvSpPr>
              <p:spPr>
                <a:xfrm>
                  <a:off x="3711063" y="4092550"/>
                  <a:ext cx="116925" cy="55925"/>
                </a:xfrm>
                <a:custGeom>
                  <a:avLst/>
                  <a:gdLst/>
                  <a:ahLst/>
                  <a:cxnLst/>
                  <a:rect l="l" t="t" r="r" b="b"/>
                  <a:pathLst>
                    <a:path w="4677" h="2237" extrusionOk="0">
                      <a:moveTo>
                        <a:pt x="4511" y="1"/>
                      </a:moveTo>
                      <a:cubicBezTo>
                        <a:pt x="4505" y="1"/>
                        <a:pt x="4499" y="2"/>
                        <a:pt x="4494" y="4"/>
                      </a:cubicBezTo>
                      <a:cubicBezTo>
                        <a:pt x="4210" y="100"/>
                        <a:pt x="3935" y="242"/>
                        <a:pt x="3671" y="379"/>
                      </a:cubicBezTo>
                      <a:cubicBezTo>
                        <a:pt x="3484" y="475"/>
                        <a:pt x="3293" y="574"/>
                        <a:pt x="3097" y="657"/>
                      </a:cubicBezTo>
                      <a:lnTo>
                        <a:pt x="3089" y="661"/>
                      </a:lnTo>
                      <a:cubicBezTo>
                        <a:pt x="2745" y="823"/>
                        <a:pt x="2403" y="970"/>
                        <a:pt x="2054" y="1119"/>
                      </a:cubicBezTo>
                      <a:lnTo>
                        <a:pt x="1932" y="1170"/>
                      </a:lnTo>
                      <a:cubicBezTo>
                        <a:pt x="1716" y="1262"/>
                        <a:pt x="1492" y="1356"/>
                        <a:pt x="1267" y="1456"/>
                      </a:cubicBezTo>
                      <a:lnTo>
                        <a:pt x="1266" y="1458"/>
                      </a:lnTo>
                      <a:cubicBezTo>
                        <a:pt x="935" y="1623"/>
                        <a:pt x="571" y="1763"/>
                        <a:pt x="121" y="1902"/>
                      </a:cubicBezTo>
                      <a:lnTo>
                        <a:pt x="116" y="1903"/>
                      </a:lnTo>
                      <a:cubicBezTo>
                        <a:pt x="52" y="1928"/>
                        <a:pt x="7" y="1987"/>
                        <a:pt x="4" y="2056"/>
                      </a:cubicBezTo>
                      <a:cubicBezTo>
                        <a:pt x="1" y="2081"/>
                        <a:pt x="5" y="2103"/>
                        <a:pt x="13" y="2124"/>
                      </a:cubicBezTo>
                      <a:lnTo>
                        <a:pt x="14" y="2127"/>
                      </a:lnTo>
                      <a:cubicBezTo>
                        <a:pt x="40" y="2190"/>
                        <a:pt x="99" y="2231"/>
                        <a:pt x="167" y="2237"/>
                      </a:cubicBezTo>
                      <a:lnTo>
                        <a:pt x="179" y="2237"/>
                      </a:lnTo>
                      <a:cubicBezTo>
                        <a:pt x="196" y="2237"/>
                        <a:pt x="212" y="2235"/>
                        <a:pt x="230" y="2229"/>
                      </a:cubicBezTo>
                      <a:lnTo>
                        <a:pt x="234" y="2228"/>
                      </a:lnTo>
                      <a:lnTo>
                        <a:pt x="241" y="2227"/>
                      </a:lnTo>
                      <a:cubicBezTo>
                        <a:pt x="531" y="2122"/>
                        <a:pt x="835" y="2041"/>
                        <a:pt x="1128" y="1964"/>
                      </a:cubicBezTo>
                      <a:cubicBezTo>
                        <a:pt x="1391" y="1894"/>
                        <a:pt x="1667" y="1821"/>
                        <a:pt x="1931" y="1731"/>
                      </a:cubicBezTo>
                      <a:cubicBezTo>
                        <a:pt x="1964" y="1719"/>
                        <a:pt x="1995" y="1709"/>
                        <a:pt x="2027" y="1696"/>
                      </a:cubicBezTo>
                      <a:cubicBezTo>
                        <a:pt x="2146" y="1665"/>
                        <a:pt x="2799" y="1386"/>
                        <a:pt x="3411" y="1077"/>
                      </a:cubicBezTo>
                      <a:cubicBezTo>
                        <a:pt x="4665" y="444"/>
                        <a:pt x="4672" y="234"/>
                        <a:pt x="4675" y="166"/>
                      </a:cubicBezTo>
                      <a:cubicBezTo>
                        <a:pt x="4676" y="115"/>
                        <a:pt x="4653" y="43"/>
                        <a:pt x="4531" y="4"/>
                      </a:cubicBezTo>
                      <a:cubicBezTo>
                        <a:pt x="4524" y="2"/>
                        <a:pt x="4518" y="1"/>
                        <a:pt x="4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51"/>
                <p:cNvSpPr/>
                <p:nvPr/>
              </p:nvSpPr>
              <p:spPr>
                <a:xfrm>
                  <a:off x="3112300" y="3670150"/>
                  <a:ext cx="231850" cy="102550"/>
                </a:xfrm>
                <a:custGeom>
                  <a:avLst/>
                  <a:gdLst/>
                  <a:ahLst/>
                  <a:cxnLst/>
                  <a:rect l="l" t="t" r="r" b="b"/>
                  <a:pathLst>
                    <a:path w="9274" h="4102" extrusionOk="0">
                      <a:moveTo>
                        <a:pt x="6749" y="968"/>
                      </a:moveTo>
                      <a:cubicBezTo>
                        <a:pt x="6551" y="1109"/>
                        <a:pt x="6331" y="1233"/>
                        <a:pt x="6093" y="1338"/>
                      </a:cubicBezTo>
                      <a:cubicBezTo>
                        <a:pt x="6092" y="1339"/>
                        <a:pt x="6091" y="1339"/>
                        <a:pt x="6086" y="1342"/>
                      </a:cubicBezTo>
                      <a:cubicBezTo>
                        <a:pt x="5903" y="1424"/>
                        <a:pt x="5704" y="1497"/>
                        <a:pt x="5496" y="1556"/>
                      </a:cubicBezTo>
                      <a:cubicBezTo>
                        <a:pt x="5487" y="1558"/>
                        <a:pt x="5480" y="1562"/>
                        <a:pt x="5471" y="1564"/>
                      </a:cubicBezTo>
                      <a:cubicBezTo>
                        <a:pt x="5462" y="1568"/>
                        <a:pt x="5451" y="1570"/>
                        <a:pt x="5442" y="1571"/>
                      </a:cubicBezTo>
                      <a:lnTo>
                        <a:pt x="5414" y="1578"/>
                      </a:lnTo>
                      <a:cubicBezTo>
                        <a:pt x="5406" y="1580"/>
                        <a:pt x="5397" y="1584"/>
                        <a:pt x="5390" y="1586"/>
                      </a:cubicBezTo>
                      <a:lnTo>
                        <a:pt x="5387" y="1586"/>
                      </a:lnTo>
                      <a:cubicBezTo>
                        <a:pt x="5086" y="1667"/>
                        <a:pt x="4757" y="1730"/>
                        <a:pt x="4407" y="1769"/>
                      </a:cubicBezTo>
                      <a:cubicBezTo>
                        <a:pt x="4371" y="1769"/>
                        <a:pt x="4333" y="1772"/>
                        <a:pt x="4296" y="1772"/>
                      </a:cubicBezTo>
                      <a:cubicBezTo>
                        <a:pt x="4053" y="1772"/>
                        <a:pt x="3795" y="1753"/>
                        <a:pt x="3526" y="1717"/>
                      </a:cubicBezTo>
                      <a:cubicBezTo>
                        <a:pt x="3507" y="1715"/>
                        <a:pt x="3491" y="1714"/>
                        <a:pt x="3473" y="1709"/>
                      </a:cubicBezTo>
                      <a:lnTo>
                        <a:pt x="3470" y="1709"/>
                      </a:lnTo>
                      <a:cubicBezTo>
                        <a:pt x="3240" y="1679"/>
                        <a:pt x="3024" y="1638"/>
                        <a:pt x="2832" y="1586"/>
                      </a:cubicBezTo>
                      <a:cubicBezTo>
                        <a:pt x="2686" y="1548"/>
                        <a:pt x="2551" y="1503"/>
                        <a:pt x="2428" y="1451"/>
                      </a:cubicBezTo>
                      <a:cubicBezTo>
                        <a:pt x="2336" y="1415"/>
                        <a:pt x="2234" y="1367"/>
                        <a:pt x="2107" y="1303"/>
                      </a:cubicBezTo>
                      <a:cubicBezTo>
                        <a:pt x="2083" y="1284"/>
                        <a:pt x="2055" y="1259"/>
                        <a:pt x="2026" y="1237"/>
                      </a:cubicBezTo>
                      <a:lnTo>
                        <a:pt x="2026" y="1237"/>
                      </a:lnTo>
                      <a:cubicBezTo>
                        <a:pt x="2236" y="1258"/>
                        <a:pt x="2462" y="1272"/>
                        <a:pt x="2725" y="1284"/>
                      </a:cubicBezTo>
                      <a:lnTo>
                        <a:pt x="2746" y="1285"/>
                      </a:lnTo>
                      <a:cubicBezTo>
                        <a:pt x="2911" y="1291"/>
                        <a:pt x="3078" y="1293"/>
                        <a:pt x="3247" y="1293"/>
                      </a:cubicBezTo>
                      <a:cubicBezTo>
                        <a:pt x="4311" y="1293"/>
                        <a:pt x="5463" y="1186"/>
                        <a:pt x="6748" y="968"/>
                      </a:cubicBezTo>
                      <a:close/>
                      <a:moveTo>
                        <a:pt x="8656" y="589"/>
                      </a:moveTo>
                      <a:lnTo>
                        <a:pt x="8656" y="589"/>
                      </a:lnTo>
                      <a:cubicBezTo>
                        <a:pt x="8650" y="602"/>
                        <a:pt x="8644" y="613"/>
                        <a:pt x="8640" y="622"/>
                      </a:cubicBezTo>
                      <a:cubicBezTo>
                        <a:pt x="8637" y="624"/>
                        <a:pt x="8637" y="625"/>
                        <a:pt x="8635" y="628"/>
                      </a:cubicBezTo>
                      <a:cubicBezTo>
                        <a:pt x="8419" y="1124"/>
                        <a:pt x="8042" y="1642"/>
                        <a:pt x="7548" y="2125"/>
                      </a:cubicBezTo>
                      <a:cubicBezTo>
                        <a:pt x="7512" y="2160"/>
                        <a:pt x="7481" y="2190"/>
                        <a:pt x="7450" y="2220"/>
                      </a:cubicBezTo>
                      <a:cubicBezTo>
                        <a:pt x="7160" y="2081"/>
                        <a:pt x="6836" y="2041"/>
                        <a:pt x="6512" y="2041"/>
                      </a:cubicBezTo>
                      <a:cubicBezTo>
                        <a:pt x="6278" y="2041"/>
                        <a:pt x="6043" y="2062"/>
                        <a:pt x="5821" y="2081"/>
                      </a:cubicBezTo>
                      <a:lnTo>
                        <a:pt x="5793" y="2083"/>
                      </a:lnTo>
                      <a:lnTo>
                        <a:pt x="5792" y="2083"/>
                      </a:lnTo>
                      <a:cubicBezTo>
                        <a:pt x="5305" y="2147"/>
                        <a:pt x="4793" y="2262"/>
                        <a:pt x="4269" y="2428"/>
                      </a:cubicBezTo>
                      <a:cubicBezTo>
                        <a:pt x="4262" y="2429"/>
                        <a:pt x="3505" y="2666"/>
                        <a:pt x="3110" y="2925"/>
                      </a:cubicBezTo>
                      <a:cubicBezTo>
                        <a:pt x="3097" y="2934"/>
                        <a:pt x="3085" y="2941"/>
                        <a:pt x="3072" y="2950"/>
                      </a:cubicBezTo>
                      <a:cubicBezTo>
                        <a:pt x="3065" y="2956"/>
                        <a:pt x="3059" y="2960"/>
                        <a:pt x="3052" y="2964"/>
                      </a:cubicBezTo>
                      <a:cubicBezTo>
                        <a:pt x="3046" y="2969"/>
                        <a:pt x="3043" y="2972"/>
                        <a:pt x="3037" y="2976"/>
                      </a:cubicBezTo>
                      <a:cubicBezTo>
                        <a:pt x="3030" y="2982"/>
                        <a:pt x="3021" y="2989"/>
                        <a:pt x="3014" y="2993"/>
                      </a:cubicBezTo>
                      <a:lnTo>
                        <a:pt x="3013" y="2996"/>
                      </a:lnTo>
                      <a:cubicBezTo>
                        <a:pt x="2966" y="3033"/>
                        <a:pt x="2929" y="3069"/>
                        <a:pt x="2906" y="3103"/>
                      </a:cubicBezTo>
                      <a:cubicBezTo>
                        <a:pt x="2811" y="3044"/>
                        <a:pt x="2721" y="2982"/>
                        <a:pt x="2634" y="2912"/>
                      </a:cubicBezTo>
                      <a:cubicBezTo>
                        <a:pt x="2099" y="2508"/>
                        <a:pt x="1345" y="1881"/>
                        <a:pt x="857" y="1052"/>
                      </a:cubicBezTo>
                      <a:lnTo>
                        <a:pt x="857" y="1052"/>
                      </a:lnTo>
                      <a:cubicBezTo>
                        <a:pt x="998" y="1089"/>
                        <a:pt x="1154" y="1121"/>
                        <a:pt x="1325" y="1153"/>
                      </a:cubicBezTo>
                      <a:lnTo>
                        <a:pt x="1347" y="1191"/>
                      </a:lnTo>
                      <a:cubicBezTo>
                        <a:pt x="1457" y="1368"/>
                        <a:pt x="1608" y="1519"/>
                        <a:pt x="1753" y="1651"/>
                      </a:cubicBezTo>
                      <a:cubicBezTo>
                        <a:pt x="2070" y="1973"/>
                        <a:pt x="2517" y="2034"/>
                        <a:pt x="2912" y="2061"/>
                      </a:cubicBezTo>
                      <a:cubicBezTo>
                        <a:pt x="3222" y="2123"/>
                        <a:pt x="3547" y="2151"/>
                        <a:pt x="3851" y="2173"/>
                      </a:cubicBezTo>
                      <a:cubicBezTo>
                        <a:pt x="3974" y="2182"/>
                        <a:pt x="4095" y="2187"/>
                        <a:pt x="4218" y="2187"/>
                      </a:cubicBezTo>
                      <a:cubicBezTo>
                        <a:pt x="4840" y="2187"/>
                        <a:pt x="5438" y="2067"/>
                        <a:pt x="5965" y="1833"/>
                      </a:cubicBezTo>
                      <a:cubicBezTo>
                        <a:pt x="6490" y="1714"/>
                        <a:pt x="6875" y="1520"/>
                        <a:pt x="7175" y="1223"/>
                      </a:cubicBezTo>
                      <a:lnTo>
                        <a:pt x="7178" y="1220"/>
                      </a:lnTo>
                      <a:lnTo>
                        <a:pt x="7179" y="1218"/>
                      </a:lnTo>
                      <a:cubicBezTo>
                        <a:pt x="7184" y="1212"/>
                        <a:pt x="7189" y="1207"/>
                        <a:pt x="7192" y="1201"/>
                      </a:cubicBezTo>
                      <a:cubicBezTo>
                        <a:pt x="7219" y="1172"/>
                        <a:pt x="7258" y="1134"/>
                        <a:pt x="7300" y="1094"/>
                      </a:cubicBezTo>
                      <a:cubicBezTo>
                        <a:pt x="7375" y="1023"/>
                        <a:pt x="7461" y="941"/>
                        <a:pt x="7522" y="855"/>
                      </a:cubicBezTo>
                      <a:cubicBezTo>
                        <a:pt x="7529" y="844"/>
                        <a:pt x="7536" y="835"/>
                        <a:pt x="7542" y="826"/>
                      </a:cubicBezTo>
                      <a:cubicBezTo>
                        <a:pt x="7755" y="784"/>
                        <a:pt x="7966" y="742"/>
                        <a:pt x="8180" y="695"/>
                      </a:cubicBezTo>
                      <a:lnTo>
                        <a:pt x="8183" y="695"/>
                      </a:lnTo>
                      <a:cubicBezTo>
                        <a:pt x="8275" y="669"/>
                        <a:pt x="8370" y="650"/>
                        <a:pt x="8469" y="630"/>
                      </a:cubicBezTo>
                      <a:cubicBezTo>
                        <a:pt x="8532" y="616"/>
                        <a:pt x="8593" y="603"/>
                        <a:pt x="8656" y="589"/>
                      </a:cubicBezTo>
                      <a:close/>
                      <a:moveTo>
                        <a:pt x="6202" y="2439"/>
                      </a:moveTo>
                      <a:cubicBezTo>
                        <a:pt x="6490" y="2439"/>
                        <a:pt x="6781" y="2473"/>
                        <a:pt x="7066" y="2553"/>
                      </a:cubicBezTo>
                      <a:cubicBezTo>
                        <a:pt x="6535" y="2972"/>
                        <a:pt x="5987" y="3276"/>
                        <a:pt x="5476" y="3435"/>
                      </a:cubicBezTo>
                      <a:cubicBezTo>
                        <a:pt x="5187" y="3530"/>
                        <a:pt x="4881" y="3576"/>
                        <a:pt x="4573" y="3576"/>
                      </a:cubicBezTo>
                      <a:cubicBezTo>
                        <a:pt x="4145" y="3576"/>
                        <a:pt x="3710" y="3486"/>
                        <a:pt x="3307" y="3310"/>
                      </a:cubicBezTo>
                      <a:cubicBezTo>
                        <a:pt x="3340" y="3292"/>
                        <a:pt x="3371" y="3275"/>
                        <a:pt x="3403" y="3256"/>
                      </a:cubicBezTo>
                      <a:cubicBezTo>
                        <a:pt x="3584" y="3152"/>
                        <a:pt x="3772" y="3043"/>
                        <a:pt x="3964" y="2957"/>
                      </a:cubicBezTo>
                      <a:cubicBezTo>
                        <a:pt x="4564" y="2716"/>
                        <a:pt x="5374" y="2439"/>
                        <a:pt x="6202" y="2439"/>
                      </a:cubicBezTo>
                      <a:close/>
                      <a:moveTo>
                        <a:pt x="8893" y="1"/>
                      </a:moveTo>
                      <a:cubicBezTo>
                        <a:pt x="8796" y="1"/>
                        <a:pt x="8702" y="26"/>
                        <a:pt x="8610" y="49"/>
                      </a:cubicBezTo>
                      <a:cubicBezTo>
                        <a:pt x="8546" y="68"/>
                        <a:pt x="8485" y="84"/>
                        <a:pt x="8424" y="92"/>
                      </a:cubicBezTo>
                      <a:lnTo>
                        <a:pt x="8421" y="92"/>
                      </a:lnTo>
                      <a:cubicBezTo>
                        <a:pt x="8290" y="118"/>
                        <a:pt x="8160" y="143"/>
                        <a:pt x="8029" y="170"/>
                      </a:cubicBezTo>
                      <a:cubicBezTo>
                        <a:pt x="6402" y="493"/>
                        <a:pt x="4737" y="822"/>
                        <a:pt x="3075" y="822"/>
                      </a:cubicBezTo>
                      <a:cubicBezTo>
                        <a:pt x="2383" y="822"/>
                        <a:pt x="1694" y="767"/>
                        <a:pt x="1004" y="625"/>
                      </a:cubicBezTo>
                      <a:lnTo>
                        <a:pt x="1003" y="625"/>
                      </a:lnTo>
                      <a:cubicBezTo>
                        <a:pt x="931" y="613"/>
                        <a:pt x="858" y="599"/>
                        <a:pt x="790" y="584"/>
                      </a:cubicBezTo>
                      <a:cubicBezTo>
                        <a:pt x="589" y="544"/>
                        <a:pt x="383" y="501"/>
                        <a:pt x="171" y="501"/>
                      </a:cubicBezTo>
                      <a:cubicBezTo>
                        <a:pt x="167" y="501"/>
                        <a:pt x="164" y="501"/>
                        <a:pt x="160" y="501"/>
                      </a:cubicBezTo>
                      <a:cubicBezTo>
                        <a:pt x="154" y="500"/>
                        <a:pt x="147" y="500"/>
                        <a:pt x="140" y="500"/>
                      </a:cubicBezTo>
                      <a:cubicBezTo>
                        <a:pt x="78" y="500"/>
                        <a:pt x="25" y="542"/>
                        <a:pt x="12" y="608"/>
                      </a:cubicBezTo>
                      <a:cubicBezTo>
                        <a:pt x="0" y="666"/>
                        <a:pt x="29" y="723"/>
                        <a:pt x="85" y="746"/>
                      </a:cubicBezTo>
                      <a:cubicBezTo>
                        <a:pt x="146" y="796"/>
                        <a:pt x="216" y="829"/>
                        <a:pt x="280" y="861"/>
                      </a:cubicBezTo>
                      <a:cubicBezTo>
                        <a:pt x="284" y="937"/>
                        <a:pt x="319" y="1014"/>
                        <a:pt x="353" y="1083"/>
                      </a:cubicBezTo>
                      <a:cubicBezTo>
                        <a:pt x="357" y="1096"/>
                        <a:pt x="364" y="1109"/>
                        <a:pt x="370" y="1121"/>
                      </a:cubicBezTo>
                      <a:cubicBezTo>
                        <a:pt x="525" y="1521"/>
                        <a:pt x="772" y="1906"/>
                        <a:pt x="1106" y="2257"/>
                      </a:cubicBezTo>
                      <a:lnTo>
                        <a:pt x="1108" y="2260"/>
                      </a:lnTo>
                      <a:cubicBezTo>
                        <a:pt x="1968" y="3098"/>
                        <a:pt x="2941" y="4049"/>
                        <a:pt x="4238" y="4091"/>
                      </a:cubicBezTo>
                      <a:cubicBezTo>
                        <a:pt x="4331" y="4098"/>
                        <a:pt x="4423" y="4101"/>
                        <a:pt x="4515" y="4101"/>
                      </a:cubicBezTo>
                      <a:cubicBezTo>
                        <a:pt x="6178" y="4101"/>
                        <a:pt x="7557" y="2896"/>
                        <a:pt x="8441" y="1852"/>
                      </a:cubicBezTo>
                      <a:cubicBezTo>
                        <a:pt x="8613" y="1644"/>
                        <a:pt x="9274" y="723"/>
                        <a:pt x="9138" y="300"/>
                      </a:cubicBezTo>
                      <a:cubicBezTo>
                        <a:pt x="9151" y="230"/>
                        <a:pt x="9134" y="159"/>
                        <a:pt x="9093" y="103"/>
                      </a:cubicBezTo>
                      <a:cubicBezTo>
                        <a:pt x="9053" y="47"/>
                        <a:pt x="8995" y="10"/>
                        <a:pt x="8927" y="1"/>
                      </a:cubicBezTo>
                      <a:lnTo>
                        <a:pt x="8922" y="1"/>
                      </a:lnTo>
                      <a:cubicBezTo>
                        <a:pt x="8912" y="1"/>
                        <a:pt x="8903" y="1"/>
                        <a:pt x="8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51"/>
                <p:cNvSpPr/>
                <p:nvPr/>
              </p:nvSpPr>
              <p:spPr>
                <a:xfrm>
                  <a:off x="3255850" y="3555825"/>
                  <a:ext cx="55550" cy="25950"/>
                </a:xfrm>
                <a:custGeom>
                  <a:avLst/>
                  <a:gdLst/>
                  <a:ahLst/>
                  <a:cxnLst/>
                  <a:rect l="l" t="t" r="r" b="b"/>
                  <a:pathLst>
                    <a:path w="2222" h="1038" extrusionOk="0">
                      <a:moveTo>
                        <a:pt x="573" y="0"/>
                      </a:moveTo>
                      <a:cubicBezTo>
                        <a:pt x="492" y="0"/>
                        <a:pt x="415" y="7"/>
                        <a:pt x="346" y="21"/>
                      </a:cubicBezTo>
                      <a:cubicBezTo>
                        <a:pt x="200" y="52"/>
                        <a:pt x="98" y="116"/>
                        <a:pt x="41" y="211"/>
                      </a:cubicBezTo>
                      <a:cubicBezTo>
                        <a:pt x="40" y="214"/>
                        <a:pt x="37" y="218"/>
                        <a:pt x="35" y="220"/>
                      </a:cubicBezTo>
                      <a:cubicBezTo>
                        <a:pt x="0" y="316"/>
                        <a:pt x="15" y="405"/>
                        <a:pt x="73" y="473"/>
                      </a:cubicBezTo>
                      <a:cubicBezTo>
                        <a:pt x="141" y="550"/>
                        <a:pt x="249" y="580"/>
                        <a:pt x="348" y="580"/>
                      </a:cubicBezTo>
                      <a:cubicBezTo>
                        <a:pt x="381" y="580"/>
                        <a:pt x="413" y="577"/>
                        <a:pt x="442" y="571"/>
                      </a:cubicBezTo>
                      <a:cubicBezTo>
                        <a:pt x="468" y="570"/>
                        <a:pt x="495" y="569"/>
                        <a:pt x="522" y="569"/>
                      </a:cubicBezTo>
                      <a:cubicBezTo>
                        <a:pt x="639" y="569"/>
                        <a:pt x="765" y="581"/>
                        <a:pt x="918" y="607"/>
                      </a:cubicBezTo>
                      <a:cubicBezTo>
                        <a:pt x="1195" y="661"/>
                        <a:pt x="1514" y="801"/>
                        <a:pt x="1842" y="1012"/>
                      </a:cubicBezTo>
                      <a:cubicBezTo>
                        <a:pt x="1844" y="1014"/>
                        <a:pt x="1848" y="1015"/>
                        <a:pt x="1850" y="1015"/>
                      </a:cubicBezTo>
                      <a:cubicBezTo>
                        <a:pt x="1885" y="1033"/>
                        <a:pt x="1917" y="1037"/>
                        <a:pt x="1950" y="1037"/>
                      </a:cubicBezTo>
                      <a:cubicBezTo>
                        <a:pt x="2033" y="1037"/>
                        <a:pt x="2106" y="989"/>
                        <a:pt x="2150" y="927"/>
                      </a:cubicBezTo>
                      <a:cubicBezTo>
                        <a:pt x="2221" y="823"/>
                        <a:pt x="2211" y="693"/>
                        <a:pt x="2125" y="607"/>
                      </a:cubicBezTo>
                      <a:cubicBezTo>
                        <a:pt x="2058" y="546"/>
                        <a:pt x="1985" y="489"/>
                        <a:pt x="1914" y="437"/>
                      </a:cubicBezTo>
                      <a:lnTo>
                        <a:pt x="1815" y="360"/>
                      </a:lnTo>
                      <a:lnTo>
                        <a:pt x="1813" y="358"/>
                      </a:lnTo>
                      <a:cubicBezTo>
                        <a:pt x="1610" y="210"/>
                        <a:pt x="1027"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51"/>
                <p:cNvSpPr/>
                <p:nvPr/>
              </p:nvSpPr>
              <p:spPr>
                <a:xfrm>
                  <a:off x="3106688" y="3564900"/>
                  <a:ext cx="42325" cy="28425"/>
                </a:xfrm>
                <a:custGeom>
                  <a:avLst/>
                  <a:gdLst/>
                  <a:ahLst/>
                  <a:cxnLst/>
                  <a:rect l="l" t="t" r="r" b="b"/>
                  <a:pathLst>
                    <a:path w="1693" h="1137" extrusionOk="0">
                      <a:moveTo>
                        <a:pt x="1410" y="1"/>
                      </a:moveTo>
                      <a:cubicBezTo>
                        <a:pt x="986" y="4"/>
                        <a:pt x="432" y="174"/>
                        <a:pt x="148" y="633"/>
                      </a:cubicBezTo>
                      <a:lnTo>
                        <a:pt x="143" y="638"/>
                      </a:lnTo>
                      <a:lnTo>
                        <a:pt x="140" y="645"/>
                      </a:lnTo>
                      <a:cubicBezTo>
                        <a:pt x="82" y="769"/>
                        <a:pt x="0" y="937"/>
                        <a:pt x="91" y="1082"/>
                      </a:cubicBezTo>
                      <a:lnTo>
                        <a:pt x="95" y="1087"/>
                      </a:lnTo>
                      <a:cubicBezTo>
                        <a:pt x="124" y="1123"/>
                        <a:pt x="156" y="1136"/>
                        <a:pt x="190" y="1136"/>
                      </a:cubicBezTo>
                      <a:cubicBezTo>
                        <a:pt x="250" y="1136"/>
                        <a:pt x="308" y="1094"/>
                        <a:pt x="339" y="1071"/>
                      </a:cubicBezTo>
                      <a:cubicBezTo>
                        <a:pt x="347" y="1063"/>
                        <a:pt x="355" y="1058"/>
                        <a:pt x="363" y="1052"/>
                      </a:cubicBezTo>
                      <a:lnTo>
                        <a:pt x="368" y="1050"/>
                      </a:lnTo>
                      <a:cubicBezTo>
                        <a:pt x="688" y="805"/>
                        <a:pt x="1018" y="555"/>
                        <a:pt x="1430" y="555"/>
                      </a:cubicBezTo>
                      <a:lnTo>
                        <a:pt x="1448" y="555"/>
                      </a:lnTo>
                      <a:cubicBezTo>
                        <a:pt x="1623" y="533"/>
                        <a:pt x="1693" y="389"/>
                        <a:pt x="1685" y="263"/>
                      </a:cubicBezTo>
                      <a:cubicBezTo>
                        <a:pt x="1675" y="132"/>
                        <a:pt x="1582" y="1"/>
                        <a:pt x="1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51"/>
                <p:cNvSpPr/>
                <p:nvPr/>
              </p:nvSpPr>
              <p:spPr>
                <a:xfrm>
                  <a:off x="3120225" y="3611000"/>
                  <a:ext cx="30225" cy="33700"/>
                </a:xfrm>
                <a:custGeom>
                  <a:avLst/>
                  <a:gdLst/>
                  <a:ahLst/>
                  <a:cxnLst/>
                  <a:rect l="l" t="t" r="r" b="b"/>
                  <a:pathLst>
                    <a:path w="1209" h="1348" extrusionOk="0">
                      <a:moveTo>
                        <a:pt x="664" y="0"/>
                      </a:moveTo>
                      <a:cubicBezTo>
                        <a:pt x="385" y="0"/>
                        <a:pt x="166" y="194"/>
                        <a:pt x="95" y="511"/>
                      </a:cubicBezTo>
                      <a:cubicBezTo>
                        <a:pt x="1" y="932"/>
                        <a:pt x="218" y="1242"/>
                        <a:pt x="477" y="1333"/>
                      </a:cubicBezTo>
                      <a:cubicBezTo>
                        <a:pt x="480" y="1333"/>
                        <a:pt x="482" y="1334"/>
                        <a:pt x="483" y="1334"/>
                      </a:cubicBezTo>
                      <a:cubicBezTo>
                        <a:pt x="521" y="1343"/>
                        <a:pt x="560" y="1347"/>
                        <a:pt x="597" y="1347"/>
                      </a:cubicBezTo>
                      <a:cubicBezTo>
                        <a:pt x="732" y="1347"/>
                        <a:pt x="859" y="1289"/>
                        <a:pt x="958" y="1180"/>
                      </a:cubicBezTo>
                      <a:cubicBezTo>
                        <a:pt x="1139" y="978"/>
                        <a:pt x="1209" y="627"/>
                        <a:pt x="1117" y="359"/>
                      </a:cubicBezTo>
                      <a:cubicBezTo>
                        <a:pt x="1056" y="167"/>
                        <a:pt x="919" y="38"/>
                        <a:pt x="732" y="3"/>
                      </a:cubicBezTo>
                      <a:lnTo>
                        <a:pt x="728" y="3"/>
                      </a:lnTo>
                      <a:cubicBezTo>
                        <a:pt x="706" y="1"/>
                        <a:pt x="685" y="0"/>
                        <a:pt x="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51"/>
                <p:cNvSpPr/>
                <p:nvPr/>
              </p:nvSpPr>
              <p:spPr>
                <a:xfrm>
                  <a:off x="3278250" y="3601400"/>
                  <a:ext cx="32625" cy="37650"/>
                </a:xfrm>
                <a:custGeom>
                  <a:avLst/>
                  <a:gdLst/>
                  <a:ahLst/>
                  <a:cxnLst/>
                  <a:rect l="l" t="t" r="r" b="b"/>
                  <a:pathLst>
                    <a:path w="1305" h="1506" extrusionOk="0">
                      <a:moveTo>
                        <a:pt x="726" y="0"/>
                      </a:moveTo>
                      <a:cubicBezTo>
                        <a:pt x="705" y="0"/>
                        <a:pt x="684" y="2"/>
                        <a:pt x="662" y="4"/>
                      </a:cubicBezTo>
                      <a:lnTo>
                        <a:pt x="659" y="4"/>
                      </a:lnTo>
                      <a:cubicBezTo>
                        <a:pt x="384" y="55"/>
                        <a:pt x="158" y="261"/>
                        <a:pt x="72" y="541"/>
                      </a:cubicBezTo>
                      <a:cubicBezTo>
                        <a:pt x="1" y="781"/>
                        <a:pt x="37" y="1071"/>
                        <a:pt x="165" y="1266"/>
                      </a:cubicBezTo>
                      <a:cubicBezTo>
                        <a:pt x="254" y="1403"/>
                        <a:pt x="384" y="1486"/>
                        <a:pt x="538" y="1505"/>
                      </a:cubicBezTo>
                      <a:lnTo>
                        <a:pt x="575" y="1505"/>
                      </a:lnTo>
                      <a:cubicBezTo>
                        <a:pt x="735" y="1505"/>
                        <a:pt x="894" y="1437"/>
                        <a:pt x="1025" y="1313"/>
                      </a:cubicBezTo>
                      <a:cubicBezTo>
                        <a:pt x="1156" y="1189"/>
                        <a:pt x="1244" y="1021"/>
                        <a:pt x="1261" y="857"/>
                      </a:cubicBezTo>
                      <a:cubicBezTo>
                        <a:pt x="1305" y="605"/>
                        <a:pt x="1228" y="315"/>
                        <a:pt x="1072" y="151"/>
                      </a:cubicBezTo>
                      <a:cubicBezTo>
                        <a:pt x="977" y="52"/>
                        <a:pt x="859"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51"/>
                <p:cNvSpPr/>
                <p:nvPr/>
              </p:nvSpPr>
              <p:spPr>
                <a:xfrm>
                  <a:off x="3157225" y="3641075"/>
                  <a:ext cx="39575" cy="31575"/>
                </a:xfrm>
                <a:custGeom>
                  <a:avLst/>
                  <a:gdLst/>
                  <a:ahLst/>
                  <a:cxnLst/>
                  <a:rect l="l" t="t" r="r" b="b"/>
                  <a:pathLst>
                    <a:path w="1583" h="1263" extrusionOk="0">
                      <a:moveTo>
                        <a:pt x="646" y="0"/>
                      </a:moveTo>
                      <a:cubicBezTo>
                        <a:pt x="570" y="0"/>
                        <a:pt x="496" y="10"/>
                        <a:pt x="429" y="33"/>
                      </a:cubicBezTo>
                      <a:cubicBezTo>
                        <a:pt x="277" y="84"/>
                        <a:pt x="171" y="189"/>
                        <a:pt x="112" y="344"/>
                      </a:cubicBezTo>
                      <a:cubicBezTo>
                        <a:pt x="112" y="345"/>
                        <a:pt x="111" y="350"/>
                        <a:pt x="111" y="351"/>
                      </a:cubicBezTo>
                      <a:cubicBezTo>
                        <a:pt x="0" y="825"/>
                        <a:pt x="549" y="1108"/>
                        <a:pt x="815" y="1245"/>
                      </a:cubicBezTo>
                      <a:lnTo>
                        <a:pt x="819" y="1246"/>
                      </a:lnTo>
                      <a:cubicBezTo>
                        <a:pt x="847" y="1256"/>
                        <a:pt x="876" y="1262"/>
                        <a:pt x="904" y="1262"/>
                      </a:cubicBezTo>
                      <a:cubicBezTo>
                        <a:pt x="982" y="1262"/>
                        <a:pt x="1058" y="1220"/>
                        <a:pt x="1096" y="1151"/>
                      </a:cubicBezTo>
                      <a:lnTo>
                        <a:pt x="1099" y="1148"/>
                      </a:lnTo>
                      <a:cubicBezTo>
                        <a:pt x="1202" y="936"/>
                        <a:pt x="991" y="819"/>
                        <a:pt x="822" y="729"/>
                      </a:cubicBezTo>
                      <a:cubicBezTo>
                        <a:pt x="635" y="628"/>
                        <a:pt x="523" y="555"/>
                        <a:pt x="554" y="434"/>
                      </a:cubicBezTo>
                      <a:cubicBezTo>
                        <a:pt x="613" y="393"/>
                        <a:pt x="686" y="378"/>
                        <a:pt x="765" y="378"/>
                      </a:cubicBezTo>
                      <a:cubicBezTo>
                        <a:pt x="969" y="378"/>
                        <a:pt x="1206" y="485"/>
                        <a:pt x="1303" y="533"/>
                      </a:cubicBezTo>
                      <a:cubicBezTo>
                        <a:pt x="1337" y="566"/>
                        <a:pt x="1401" y="606"/>
                        <a:pt x="1463" y="606"/>
                      </a:cubicBezTo>
                      <a:cubicBezTo>
                        <a:pt x="1476" y="606"/>
                        <a:pt x="1489" y="604"/>
                        <a:pt x="1501" y="600"/>
                      </a:cubicBezTo>
                      <a:cubicBezTo>
                        <a:pt x="1529" y="592"/>
                        <a:pt x="1574" y="565"/>
                        <a:pt x="1583" y="490"/>
                      </a:cubicBezTo>
                      <a:lnTo>
                        <a:pt x="1583" y="475"/>
                      </a:lnTo>
                      <a:cubicBezTo>
                        <a:pt x="1568" y="353"/>
                        <a:pt x="1456" y="293"/>
                        <a:pt x="1366" y="245"/>
                      </a:cubicBezTo>
                      <a:cubicBezTo>
                        <a:pt x="1335" y="229"/>
                        <a:pt x="1304" y="213"/>
                        <a:pt x="1283" y="197"/>
                      </a:cubicBezTo>
                      <a:lnTo>
                        <a:pt x="1278" y="194"/>
                      </a:lnTo>
                      <a:cubicBezTo>
                        <a:pt x="1108" y="87"/>
                        <a:pt x="867"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51"/>
                <p:cNvSpPr/>
                <p:nvPr/>
              </p:nvSpPr>
              <p:spPr>
                <a:xfrm>
                  <a:off x="3072825" y="3644425"/>
                  <a:ext cx="29550" cy="14300"/>
                </a:xfrm>
                <a:custGeom>
                  <a:avLst/>
                  <a:gdLst/>
                  <a:ahLst/>
                  <a:cxnLst/>
                  <a:rect l="l" t="t" r="r" b="b"/>
                  <a:pathLst>
                    <a:path w="1182" h="572" extrusionOk="0">
                      <a:moveTo>
                        <a:pt x="1082" y="1"/>
                      </a:moveTo>
                      <a:cubicBezTo>
                        <a:pt x="1074" y="1"/>
                        <a:pt x="1066" y="2"/>
                        <a:pt x="1057" y="4"/>
                      </a:cubicBezTo>
                      <a:cubicBezTo>
                        <a:pt x="964" y="35"/>
                        <a:pt x="865" y="58"/>
                        <a:pt x="770" y="83"/>
                      </a:cubicBezTo>
                      <a:cubicBezTo>
                        <a:pt x="512" y="146"/>
                        <a:pt x="246" y="214"/>
                        <a:pt x="39" y="401"/>
                      </a:cubicBezTo>
                      <a:cubicBezTo>
                        <a:pt x="20" y="418"/>
                        <a:pt x="8" y="440"/>
                        <a:pt x="4" y="462"/>
                      </a:cubicBezTo>
                      <a:cubicBezTo>
                        <a:pt x="1" y="487"/>
                        <a:pt x="8" y="514"/>
                        <a:pt x="24" y="535"/>
                      </a:cubicBezTo>
                      <a:cubicBezTo>
                        <a:pt x="40" y="554"/>
                        <a:pt x="63" y="567"/>
                        <a:pt x="90" y="571"/>
                      </a:cubicBezTo>
                      <a:lnTo>
                        <a:pt x="98" y="571"/>
                      </a:lnTo>
                      <a:cubicBezTo>
                        <a:pt x="122" y="571"/>
                        <a:pt x="143" y="564"/>
                        <a:pt x="162" y="547"/>
                      </a:cubicBezTo>
                      <a:cubicBezTo>
                        <a:pt x="340" y="437"/>
                        <a:pt x="543" y="361"/>
                        <a:pt x="741" y="289"/>
                      </a:cubicBezTo>
                      <a:cubicBezTo>
                        <a:pt x="785" y="273"/>
                        <a:pt x="831" y="255"/>
                        <a:pt x="875" y="238"/>
                      </a:cubicBezTo>
                      <a:cubicBezTo>
                        <a:pt x="945" y="217"/>
                        <a:pt x="1024" y="195"/>
                        <a:pt x="1108" y="172"/>
                      </a:cubicBezTo>
                      <a:cubicBezTo>
                        <a:pt x="1153" y="159"/>
                        <a:pt x="1181" y="109"/>
                        <a:pt x="1168" y="64"/>
                      </a:cubicBezTo>
                      <a:cubicBezTo>
                        <a:pt x="1157" y="26"/>
                        <a:pt x="1122"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51"/>
                <p:cNvSpPr/>
                <p:nvPr/>
              </p:nvSpPr>
              <p:spPr>
                <a:xfrm>
                  <a:off x="3088175" y="3645350"/>
                  <a:ext cx="38175" cy="13375"/>
                </a:xfrm>
                <a:custGeom>
                  <a:avLst/>
                  <a:gdLst/>
                  <a:ahLst/>
                  <a:cxnLst/>
                  <a:rect l="l" t="t" r="r" b="b"/>
                  <a:pathLst>
                    <a:path w="1527" h="535" extrusionOk="0">
                      <a:moveTo>
                        <a:pt x="1435" y="1"/>
                      </a:moveTo>
                      <a:cubicBezTo>
                        <a:pt x="1427" y="1"/>
                        <a:pt x="1420" y="2"/>
                        <a:pt x="1412" y="4"/>
                      </a:cubicBezTo>
                      <a:cubicBezTo>
                        <a:pt x="1169" y="58"/>
                        <a:pt x="924" y="119"/>
                        <a:pt x="687" y="173"/>
                      </a:cubicBezTo>
                      <a:lnTo>
                        <a:pt x="674" y="174"/>
                      </a:lnTo>
                      <a:cubicBezTo>
                        <a:pt x="42" y="298"/>
                        <a:pt x="21" y="378"/>
                        <a:pt x="9" y="421"/>
                      </a:cubicBezTo>
                      <a:cubicBezTo>
                        <a:pt x="0" y="451"/>
                        <a:pt x="10" y="485"/>
                        <a:pt x="38" y="508"/>
                      </a:cubicBezTo>
                      <a:lnTo>
                        <a:pt x="44" y="514"/>
                      </a:lnTo>
                      <a:cubicBezTo>
                        <a:pt x="66" y="528"/>
                        <a:pt x="88" y="534"/>
                        <a:pt x="104" y="534"/>
                      </a:cubicBezTo>
                      <a:cubicBezTo>
                        <a:pt x="118" y="534"/>
                        <a:pt x="130" y="530"/>
                        <a:pt x="140" y="527"/>
                      </a:cubicBezTo>
                      <a:cubicBezTo>
                        <a:pt x="373" y="447"/>
                        <a:pt x="599" y="377"/>
                        <a:pt x="815" y="323"/>
                      </a:cubicBezTo>
                      <a:lnTo>
                        <a:pt x="917" y="298"/>
                      </a:lnTo>
                      <a:cubicBezTo>
                        <a:pt x="1093" y="257"/>
                        <a:pt x="1275" y="214"/>
                        <a:pt x="1453" y="173"/>
                      </a:cubicBezTo>
                      <a:cubicBezTo>
                        <a:pt x="1478" y="171"/>
                        <a:pt x="1496" y="158"/>
                        <a:pt x="1509" y="138"/>
                      </a:cubicBezTo>
                      <a:cubicBezTo>
                        <a:pt x="1523" y="116"/>
                        <a:pt x="1526" y="91"/>
                        <a:pt x="1519" y="65"/>
                      </a:cubicBezTo>
                      <a:cubicBezTo>
                        <a:pt x="1519" y="64"/>
                        <a:pt x="1517" y="61"/>
                        <a:pt x="1517" y="58"/>
                      </a:cubicBezTo>
                      <a:cubicBezTo>
                        <a:pt x="1503" y="22"/>
                        <a:pt x="1469"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51"/>
                <p:cNvSpPr/>
                <p:nvPr/>
              </p:nvSpPr>
              <p:spPr>
                <a:xfrm>
                  <a:off x="3311400" y="3621175"/>
                  <a:ext cx="65700" cy="23800"/>
                </a:xfrm>
                <a:custGeom>
                  <a:avLst/>
                  <a:gdLst/>
                  <a:ahLst/>
                  <a:cxnLst/>
                  <a:rect l="l" t="t" r="r" b="b"/>
                  <a:pathLst>
                    <a:path w="2628" h="952" extrusionOk="0">
                      <a:moveTo>
                        <a:pt x="2534" y="0"/>
                      </a:moveTo>
                      <a:cubicBezTo>
                        <a:pt x="2529" y="0"/>
                        <a:pt x="2523" y="1"/>
                        <a:pt x="2518" y="2"/>
                      </a:cubicBezTo>
                      <a:cubicBezTo>
                        <a:pt x="2366" y="32"/>
                        <a:pt x="2209" y="60"/>
                        <a:pt x="2060" y="85"/>
                      </a:cubicBezTo>
                      <a:cubicBezTo>
                        <a:pt x="1457" y="193"/>
                        <a:pt x="832" y="303"/>
                        <a:pt x="275" y="605"/>
                      </a:cubicBezTo>
                      <a:cubicBezTo>
                        <a:pt x="273" y="606"/>
                        <a:pt x="270" y="606"/>
                        <a:pt x="267" y="608"/>
                      </a:cubicBezTo>
                      <a:cubicBezTo>
                        <a:pt x="256" y="615"/>
                        <a:pt x="234" y="628"/>
                        <a:pt x="211" y="641"/>
                      </a:cubicBezTo>
                      <a:cubicBezTo>
                        <a:pt x="130" y="684"/>
                        <a:pt x="31" y="739"/>
                        <a:pt x="11" y="816"/>
                      </a:cubicBezTo>
                      <a:cubicBezTo>
                        <a:pt x="1" y="845"/>
                        <a:pt x="5" y="876"/>
                        <a:pt x="21" y="904"/>
                      </a:cubicBezTo>
                      <a:cubicBezTo>
                        <a:pt x="26" y="905"/>
                        <a:pt x="27" y="908"/>
                        <a:pt x="27" y="911"/>
                      </a:cubicBezTo>
                      <a:cubicBezTo>
                        <a:pt x="49" y="937"/>
                        <a:pt x="79" y="952"/>
                        <a:pt x="114" y="952"/>
                      </a:cubicBezTo>
                      <a:cubicBezTo>
                        <a:pt x="132" y="952"/>
                        <a:pt x="149" y="949"/>
                        <a:pt x="165" y="940"/>
                      </a:cubicBezTo>
                      <a:lnTo>
                        <a:pt x="167" y="940"/>
                      </a:lnTo>
                      <a:cubicBezTo>
                        <a:pt x="225" y="908"/>
                        <a:pt x="284" y="875"/>
                        <a:pt x="340" y="843"/>
                      </a:cubicBezTo>
                      <a:cubicBezTo>
                        <a:pt x="499" y="754"/>
                        <a:pt x="648" y="668"/>
                        <a:pt x="814" y="602"/>
                      </a:cubicBezTo>
                      <a:cubicBezTo>
                        <a:pt x="1288" y="417"/>
                        <a:pt x="1801" y="316"/>
                        <a:pt x="2301" y="222"/>
                      </a:cubicBezTo>
                      <a:cubicBezTo>
                        <a:pt x="2382" y="206"/>
                        <a:pt x="2467" y="191"/>
                        <a:pt x="2548" y="175"/>
                      </a:cubicBezTo>
                      <a:cubicBezTo>
                        <a:pt x="2579" y="171"/>
                        <a:pt x="2602" y="150"/>
                        <a:pt x="2614" y="124"/>
                      </a:cubicBezTo>
                      <a:cubicBezTo>
                        <a:pt x="2627" y="92"/>
                        <a:pt x="2621" y="56"/>
                        <a:pt x="2599" y="31"/>
                      </a:cubicBezTo>
                      <a:cubicBezTo>
                        <a:pt x="2583" y="11"/>
                        <a:pt x="2559" y="0"/>
                        <a:pt x="2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51"/>
                <p:cNvSpPr/>
                <p:nvPr/>
              </p:nvSpPr>
              <p:spPr>
                <a:xfrm>
                  <a:off x="3341900" y="3628250"/>
                  <a:ext cx="45825" cy="13600"/>
                </a:xfrm>
                <a:custGeom>
                  <a:avLst/>
                  <a:gdLst/>
                  <a:ahLst/>
                  <a:cxnLst/>
                  <a:rect l="l" t="t" r="r" b="b"/>
                  <a:pathLst>
                    <a:path w="1833" h="544" extrusionOk="0">
                      <a:moveTo>
                        <a:pt x="1742" y="1"/>
                      </a:moveTo>
                      <a:cubicBezTo>
                        <a:pt x="1736" y="1"/>
                        <a:pt x="1730" y="1"/>
                        <a:pt x="1725" y="3"/>
                      </a:cubicBezTo>
                      <a:cubicBezTo>
                        <a:pt x="1563" y="32"/>
                        <a:pt x="1401" y="64"/>
                        <a:pt x="1242" y="98"/>
                      </a:cubicBezTo>
                      <a:lnTo>
                        <a:pt x="1241" y="98"/>
                      </a:lnTo>
                      <a:cubicBezTo>
                        <a:pt x="1139" y="119"/>
                        <a:pt x="1032" y="135"/>
                        <a:pt x="929" y="154"/>
                      </a:cubicBezTo>
                      <a:cubicBezTo>
                        <a:pt x="636" y="202"/>
                        <a:pt x="333" y="253"/>
                        <a:pt x="52" y="385"/>
                      </a:cubicBezTo>
                      <a:cubicBezTo>
                        <a:pt x="47" y="388"/>
                        <a:pt x="46" y="389"/>
                        <a:pt x="41" y="390"/>
                      </a:cubicBezTo>
                      <a:cubicBezTo>
                        <a:pt x="15" y="411"/>
                        <a:pt x="1" y="446"/>
                        <a:pt x="5" y="478"/>
                      </a:cubicBezTo>
                      <a:cubicBezTo>
                        <a:pt x="11" y="509"/>
                        <a:pt x="31" y="533"/>
                        <a:pt x="62" y="542"/>
                      </a:cubicBezTo>
                      <a:cubicBezTo>
                        <a:pt x="68" y="544"/>
                        <a:pt x="74" y="544"/>
                        <a:pt x="78" y="544"/>
                      </a:cubicBezTo>
                      <a:cubicBezTo>
                        <a:pt x="82" y="544"/>
                        <a:pt x="85" y="544"/>
                        <a:pt x="90" y="542"/>
                      </a:cubicBezTo>
                      <a:cubicBezTo>
                        <a:pt x="311" y="497"/>
                        <a:pt x="536" y="442"/>
                        <a:pt x="754" y="389"/>
                      </a:cubicBezTo>
                      <a:cubicBezTo>
                        <a:pt x="1082" y="310"/>
                        <a:pt x="1419" y="229"/>
                        <a:pt x="1757" y="173"/>
                      </a:cubicBezTo>
                      <a:cubicBezTo>
                        <a:pt x="1771" y="172"/>
                        <a:pt x="1786" y="165"/>
                        <a:pt x="1798" y="156"/>
                      </a:cubicBezTo>
                      <a:cubicBezTo>
                        <a:pt x="1822" y="135"/>
                        <a:pt x="1833" y="106"/>
                        <a:pt x="1830" y="76"/>
                      </a:cubicBezTo>
                      <a:cubicBezTo>
                        <a:pt x="1822" y="47"/>
                        <a:pt x="1803" y="20"/>
                        <a:pt x="1776" y="9"/>
                      </a:cubicBezTo>
                      <a:cubicBezTo>
                        <a:pt x="1765" y="4"/>
                        <a:pt x="1753" y="1"/>
                        <a:pt x="1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51"/>
                <p:cNvSpPr/>
                <p:nvPr/>
              </p:nvSpPr>
              <p:spPr>
                <a:xfrm>
                  <a:off x="2817613" y="3333700"/>
                  <a:ext cx="189350" cy="184675"/>
                </a:xfrm>
                <a:custGeom>
                  <a:avLst/>
                  <a:gdLst/>
                  <a:ahLst/>
                  <a:cxnLst/>
                  <a:rect l="l" t="t" r="r" b="b"/>
                  <a:pathLst>
                    <a:path w="7574" h="7387" extrusionOk="0">
                      <a:moveTo>
                        <a:pt x="5192" y="1378"/>
                      </a:moveTo>
                      <a:cubicBezTo>
                        <a:pt x="5293" y="1378"/>
                        <a:pt x="5396" y="1387"/>
                        <a:pt x="5501" y="1404"/>
                      </a:cubicBezTo>
                      <a:cubicBezTo>
                        <a:pt x="4835" y="1727"/>
                        <a:pt x="4234" y="2325"/>
                        <a:pt x="3812" y="3086"/>
                      </a:cubicBezTo>
                      <a:cubicBezTo>
                        <a:pt x="3851" y="2485"/>
                        <a:pt x="3994" y="1834"/>
                        <a:pt x="4514" y="1525"/>
                      </a:cubicBezTo>
                      <a:cubicBezTo>
                        <a:pt x="4569" y="1498"/>
                        <a:pt x="4623" y="1477"/>
                        <a:pt x="4686" y="1458"/>
                      </a:cubicBezTo>
                      <a:cubicBezTo>
                        <a:pt x="4848" y="1404"/>
                        <a:pt x="5016" y="1378"/>
                        <a:pt x="5192" y="1378"/>
                      </a:cubicBezTo>
                      <a:close/>
                      <a:moveTo>
                        <a:pt x="5850" y="1496"/>
                      </a:moveTo>
                      <a:cubicBezTo>
                        <a:pt x="6242" y="1628"/>
                        <a:pt x="6632" y="1869"/>
                        <a:pt x="6954" y="2176"/>
                      </a:cubicBezTo>
                      <a:cubicBezTo>
                        <a:pt x="6726" y="2246"/>
                        <a:pt x="6496" y="2312"/>
                        <a:pt x="6272" y="2377"/>
                      </a:cubicBezTo>
                      <a:cubicBezTo>
                        <a:pt x="5517" y="2596"/>
                        <a:pt x="4737" y="2822"/>
                        <a:pt x="4010" y="3158"/>
                      </a:cubicBezTo>
                      <a:cubicBezTo>
                        <a:pt x="4215" y="2798"/>
                        <a:pt x="4459" y="2481"/>
                        <a:pt x="4728" y="2216"/>
                      </a:cubicBezTo>
                      <a:cubicBezTo>
                        <a:pt x="5072" y="1876"/>
                        <a:pt x="5450" y="1634"/>
                        <a:pt x="5850" y="1496"/>
                      </a:cubicBezTo>
                      <a:close/>
                      <a:moveTo>
                        <a:pt x="2347" y="547"/>
                      </a:moveTo>
                      <a:cubicBezTo>
                        <a:pt x="2354" y="566"/>
                        <a:pt x="2363" y="588"/>
                        <a:pt x="2370" y="612"/>
                      </a:cubicBezTo>
                      <a:cubicBezTo>
                        <a:pt x="2376" y="628"/>
                        <a:pt x="2382" y="644"/>
                        <a:pt x="2389" y="659"/>
                      </a:cubicBezTo>
                      <a:cubicBezTo>
                        <a:pt x="2528" y="1036"/>
                        <a:pt x="2659" y="1421"/>
                        <a:pt x="2785" y="1794"/>
                      </a:cubicBezTo>
                      <a:cubicBezTo>
                        <a:pt x="2946" y="2262"/>
                        <a:pt x="3110" y="2743"/>
                        <a:pt x="3288" y="3215"/>
                      </a:cubicBezTo>
                      <a:cubicBezTo>
                        <a:pt x="2200" y="2508"/>
                        <a:pt x="1901" y="1876"/>
                        <a:pt x="1821" y="1549"/>
                      </a:cubicBezTo>
                      <a:cubicBezTo>
                        <a:pt x="1926" y="1162"/>
                        <a:pt x="2112" y="809"/>
                        <a:pt x="2347" y="547"/>
                      </a:cubicBezTo>
                      <a:close/>
                      <a:moveTo>
                        <a:pt x="1745" y="1891"/>
                      </a:moveTo>
                      <a:cubicBezTo>
                        <a:pt x="1861" y="2173"/>
                        <a:pt x="2055" y="2452"/>
                        <a:pt x="2321" y="2726"/>
                      </a:cubicBezTo>
                      <a:cubicBezTo>
                        <a:pt x="2338" y="2742"/>
                        <a:pt x="2354" y="2758"/>
                        <a:pt x="2370" y="2777"/>
                      </a:cubicBezTo>
                      <a:cubicBezTo>
                        <a:pt x="2622" y="3026"/>
                        <a:pt x="2930" y="3266"/>
                        <a:pt x="3309" y="3510"/>
                      </a:cubicBezTo>
                      <a:cubicBezTo>
                        <a:pt x="3290" y="3517"/>
                        <a:pt x="3274" y="3524"/>
                        <a:pt x="3255" y="3532"/>
                      </a:cubicBezTo>
                      <a:cubicBezTo>
                        <a:pt x="3210" y="3543"/>
                        <a:pt x="3157" y="3556"/>
                        <a:pt x="3099" y="3559"/>
                      </a:cubicBezTo>
                      <a:cubicBezTo>
                        <a:pt x="3061" y="3561"/>
                        <a:pt x="3025" y="3564"/>
                        <a:pt x="2988" y="3564"/>
                      </a:cubicBezTo>
                      <a:cubicBezTo>
                        <a:pt x="2981" y="3564"/>
                        <a:pt x="2975" y="3564"/>
                        <a:pt x="2968" y="3564"/>
                      </a:cubicBezTo>
                      <a:cubicBezTo>
                        <a:pt x="2548" y="3564"/>
                        <a:pt x="2227" y="3430"/>
                        <a:pt x="2010" y="3163"/>
                      </a:cubicBezTo>
                      <a:cubicBezTo>
                        <a:pt x="1765" y="2861"/>
                        <a:pt x="1672" y="2406"/>
                        <a:pt x="1745" y="1891"/>
                      </a:cubicBezTo>
                      <a:close/>
                      <a:moveTo>
                        <a:pt x="4712" y="3540"/>
                      </a:moveTo>
                      <a:cubicBezTo>
                        <a:pt x="4962" y="3540"/>
                        <a:pt x="5210" y="3613"/>
                        <a:pt x="5413" y="3757"/>
                      </a:cubicBezTo>
                      <a:lnTo>
                        <a:pt x="5415" y="3760"/>
                      </a:lnTo>
                      <a:cubicBezTo>
                        <a:pt x="5817" y="4027"/>
                        <a:pt x="5979" y="4501"/>
                        <a:pt x="5917" y="5243"/>
                      </a:cubicBezTo>
                      <a:cubicBezTo>
                        <a:pt x="5444" y="4512"/>
                        <a:pt x="4810" y="3967"/>
                        <a:pt x="4110" y="3690"/>
                      </a:cubicBezTo>
                      <a:cubicBezTo>
                        <a:pt x="4296" y="3590"/>
                        <a:pt x="4505" y="3540"/>
                        <a:pt x="4712" y="3540"/>
                      </a:cubicBezTo>
                      <a:close/>
                      <a:moveTo>
                        <a:pt x="3205" y="4010"/>
                      </a:moveTo>
                      <a:lnTo>
                        <a:pt x="3205" y="4010"/>
                      </a:lnTo>
                      <a:cubicBezTo>
                        <a:pt x="3173" y="4047"/>
                        <a:pt x="3144" y="4090"/>
                        <a:pt x="3113" y="4132"/>
                      </a:cubicBezTo>
                      <a:cubicBezTo>
                        <a:pt x="2721" y="4654"/>
                        <a:pt x="2194" y="5101"/>
                        <a:pt x="1583" y="5423"/>
                      </a:cubicBezTo>
                      <a:cubicBezTo>
                        <a:pt x="1580" y="5425"/>
                        <a:pt x="1576" y="5426"/>
                        <a:pt x="1574" y="5431"/>
                      </a:cubicBezTo>
                      <a:cubicBezTo>
                        <a:pt x="1570" y="5433"/>
                        <a:pt x="1563" y="5438"/>
                        <a:pt x="1548" y="5445"/>
                      </a:cubicBezTo>
                      <a:cubicBezTo>
                        <a:pt x="1534" y="5452"/>
                        <a:pt x="1516" y="5457"/>
                        <a:pt x="1494" y="5466"/>
                      </a:cubicBezTo>
                      <a:cubicBezTo>
                        <a:pt x="1468" y="5474"/>
                        <a:pt x="1443" y="5483"/>
                        <a:pt x="1417" y="5495"/>
                      </a:cubicBezTo>
                      <a:cubicBezTo>
                        <a:pt x="1126" y="5378"/>
                        <a:pt x="844" y="5200"/>
                        <a:pt x="594" y="4985"/>
                      </a:cubicBezTo>
                      <a:cubicBezTo>
                        <a:pt x="1297" y="4763"/>
                        <a:pt x="1990" y="4491"/>
                        <a:pt x="2662" y="4224"/>
                      </a:cubicBezTo>
                      <a:cubicBezTo>
                        <a:pt x="2841" y="4154"/>
                        <a:pt x="3023" y="4082"/>
                        <a:pt x="3205" y="4010"/>
                      </a:cubicBezTo>
                      <a:close/>
                      <a:moveTo>
                        <a:pt x="3470" y="3964"/>
                      </a:moveTo>
                      <a:cubicBezTo>
                        <a:pt x="3456" y="4759"/>
                        <a:pt x="3157" y="5604"/>
                        <a:pt x="2360" y="5664"/>
                      </a:cubicBezTo>
                      <a:cubicBezTo>
                        <a:pt x="2331" y="5665"/>
                        <a:pt x="2301" y="5666"/>
                        <a:pt x="2272" y="5666"/>
                      </a:cubicBezTo>
                      <a:cubicBezTo>
                        <a:pt x="2105" y="5666"/>
                        <a:pt x="1936" y="5645"/>
                        <a:pt x="1764" y="5604"/>
                      </a:cubicBezTo>
                      <a:cubicBezTo>
                        <a:pt x="1794" y="5586"/>
                        <a:pt x="1822" y="5570"/>
                        <a:pt x="1837" y="5565"/>
                      </a:cubicBezTo>
                      <a:lnTo>
                        <a:pt x="1838" y="5563"/>
                      </a:lnTo>
                      <a:lnTo>
                        <a:pt x="1840" y="5563"/>
                      </a:lnTo>
                      <a:cubicBezTo>
                        <a:pt x="1843" y="5562"/>
                        <a:pt x="1844" y="5562"/>
                        <a:pt x="1847" y="5560"/>
                      </a:cubicBezTo>
                      <a:lnTo>
                        <a:pt x="1853" y="5556"/>
                      </a:lnTo>
                      <a:cubicBezTo>
                        <a:pt x="2571" y="5098"/>
                        <a:pt x="3128" y="4549"/>
                        <a:pt x="3470" y="3964"/>
                      </a:cubicBezTo>
                      <a:close/>
                      <a:moveTo>
                        <a:pt x="4104" y="3916"/>
                      </a:moveTo>
                      <a:lnTo>
                        <a:pt x="4104" y="3916"/>
                      </a:lnTo>
                      <a:cubicBezTo>
                        <a:pt x="4824" y="4190"/>
                        <a:pt x="5476" y="4802"/>
                        <a:pt x="5875" y="5582"/>
                      </a:cubicBezTo>
                      <a:cubicBezTo>
                        <a:pt x="5872" y="5608"/>
                        <a:pt x="5868" y="5635"/>
                        <a:pt x="5862" y="5664"/>
                      </a:cubicBezTo>
                      <a:lnTo>
                        <a:pt x="5859" y="5680"/>
                      </a:lnTo>
                      <a:cubicBezTo>
                        <a:pt x="5782" y="6116"/>
                        <a:pt x="5559" y="6500"/>
                        <a:pt x="5372" y="6774"/>
                      </a:cubicBezTo>
                      <a:lnTo>
                        <a:pt x="5335" y="6672"/>
                      </a:lnTo>
                      <a:cubicBezTo>
                        <a:pt x="4983" y="5745"/>
                        <a:pt x="4619" y="4788"/>
                        <a:pt x="4104" y="3916"/>
                      </a:cubicBezTo>
                      <a:close/>
                      <a:moveTo>
                        <a:pt x="2444" y="1"/>
                      </a:moveTo>
                      <a:cubicBezTo>
                        <a:pt x="2329" y="1"/>
                        <a:pt x="2201" y="80"/>
                        <a:pt x="2052" y="241"/>
                      </a:cubicBezTo>
                      <a:cubicBezTo>
                        <a:pt x="1662" y="687"/>
                        <a:pt x="1421" y="1157"/>
                        <a:pt x="1341" y="1640"/>
                      </a:cubicBezTo>
                      <a:cubicBezTo>
                        <a:pt x="1283" y="1939"/>
                        <a:pt x="1274" y="2271"/>
                        <a:pt x="1316" y="2577"/>
                      </a:cubicBezTo>
                      <a:cubicBezTo>
                        <a:pt x="1366" y="2924"/>
                        <a:pt x="1483" y="3225"/>
                        <a:pt x="1650" y="3451"/>
                      </a:cubicBezTo>
                      <a:cubicBezTo>
                        <a:pt x="1822" y="3682"/>
                        <a:pt x="2042" y="3829"/>
                        <a:pt x="2307" y="3894"/>
                      </a:cubicBezTo>
                      <a:cubicBezTo>
                        <a:pt x="2036" y="3998"/>
                        <a:pt x="1758" y="4104"/>
                        <a:pt x="1483" y="4202"/>
                      </a:cubicBezTo>
                      <a:lnTo>
                        <a:pt x="1481" y="4205"/>
                      </a:lnTo>
                      <a:cubicBezTo>
                        <a:pt x="1276" y="4289"/>
                        <a:pt x="1061" y="4361"/>
                        <a:pt x="854" y="4431"/>
                      </a:cubicBezTo>
                      <a:cubicBezTo>
                        <a:pt x="629" y="4507"/>
                        <a:pt x="395" y="4585"/>
                        <a:pt x="171" y="4680"/>
                      </a:cubicBezTo>
                      <a:cubicBezTo>
                        <a:pt x="165" y="4681"/>
                        <a:pt x="161" y="4686"/>
                        <a:pt x="156" y="4689"/>
                      </a:cubicBezTo>
                      <a:cubicBezTo>
                        <a:pt x="0" y="4823"/>
                        <a:pt x="31" y="5025"/>
                        <a:pt x="248" y="5292"/>
                      </a:cubicBezTo>
                      <a:cubicBezTo>
                        <a:pt x="583" y="5674"/>
                        <a:pt x="1092" y="5949"/>
                        <a:pt x="1759" y="6107"/>
                      </a:cubicBezTo>
                      <a:cubicBezTo>
                        <a:pt x="1905" y="6146"/>
                        <a:pt x="2051" y="6167"/>
                        <a:pt x="2197" y="6167"/>
                      </a:cubicBezTo>
                      <a:cubicBezTo>
                        <a:pt x="2503" y="6167"/>
                        <a:pt x="2806" y="6078"/>
                        <a:pt x="3076" y="5906"/>
                      </a:cubicBezTo>
                      <a:cubicBezTo>
                        <a:pt x="3487" y="5643"/>
                        <a:pt x="3768" y="5218"/>
                        <a:pt x="3846" y="4734"/>
                      </a:cubicBezTo>
                      <a:cubicBezTo>
                        <a:pt x="3873" y="4635"/>
                        <a:pt x="3892" y="4527"/>
                        <a:pt x="3902" y="4405"/>
                      </a:cubicBezTo>
                      <a:cubicBezTo>
                        <a:pt x="3978" y="4568"/>
                        <a:pt x="4052" y="4732"/>
                        <a:pt x="4126" y="4893"/>
                      </a:cubicBezTo>
                      <a:cubicBezTo>
                        <a:pt x="4361" y="5400"/>
                        <a:pt x="4604" y="5925"/>
                        <a:pt x="4789" y="6459"/>
                      </a:cubicBezTo>
                      <a:cubicBezTo>
                        <a:pt x="4826" y="6569"/>
                        <a:pt x="4861" y="6687"/>
                        <a:pt x="4893" y="6801"/>
                      </a:cubicBezTo>
                      <a:cubicBezTo>
                        <a:pt x="4922" y="6898"/>
                        <a:pt x="4951" y="6999"/>
                        <a:pt x="4983" y="7095"/>
                      </a:cubicBezTo>
                      <a:cubicBezTo>
                        <a:pt x="5001" y="7172"/>
                        <a:pt x="5050" y="7370"/>
                        <a:pt x="5231" y="7385"/>
                      </a:cubicBezTo>
                      <a:cubicBezTo>
                        <a:pt x="5240" y="7386"/>
                        <a:pt x="5249" y="7386"/>
                        <a:pt x="5257" y="7386"/>
                      </a:cubicBezTo>
                      <a:cubicBezTo>
                        <a:pt x="5349" y="7386"/>
                        <a:pt x="5432" y="7328"/>
                        <a:pt x="5467" y="7239"/>
                      </a:cubicBezTo>
                      <a:cubicBezTo>
                        <a:pt x="5979" y="6621"/>
                        <a:pt x="6253" y="6073"/>
                        <a:pt x="6326" y="5518"/>
                      </a:cubicBezTo>
                      <a:cubicBezTo>
                        <a:pt x="6471" y="4662"/>
                        <a:pt x="6326" y="3985"/>
                        <a:pt x="5904" y="3561"/>
                      </a:cubicBezTo>
                      <a:cubicBezTo>
                        <a:pt x="5706" y="3365"/>
                        <a:pt x="5453" y="3218"/>
                        <a:pt x="5176" y="3138"/>
                      </a:cubicBezTo>
                      <a:cubicBezTo>
                        <a:pt x="5505" y="3026"/>
                        <a:pt x="5778" y="2941"/>
                        <a:pt x="6036" y="2874"/>
                      </a:cubicBezTo>
                      <a:cubicBezTo>
                        <a:pt x="6168" y="2838"/>
                        <a:pt x="6307" y="2804"/>
                        <a:pt x="6438" y="2772"/>
                      </a:cubicBezTo>
                      <a:cubicBezTo>
                        <a:pt x="6744" y="2695"/>
                        <a:pt x="7062" y="2618"/>
                        <a:pt x="7368" y="2513"/>
                      </a:cubicBezTo>
                      <a:cubicBezTo>
                        <a:pt x="7461" y="2481"/>
                        <a:pt x="7521" y="2421"/>
                        <a:pt x="7544" y="2338"/>
                      </a:cubicBezTo>
                      <a:cubicBezTo>
                        <a:pt x="7544" y="2335"/>
                        <a:pt x="7545" y="2334"/>
                        <a:pt x="7545" y="2329"/>
                      </a:cubicBezTo>
                      <a:cubicBezTo>
                        <a:pt x="7573" y="2116"/>
                        <a:pt x="7394" y="1962"/>
                        <a:pt x="7251" y="1838"/>
                      </a:cubicBezTo>
                      <a:cubicBezTo>
                        <a:pt x="7210" y="1803"/>
                        <a:pt x="7172" y="1770"/>
                        <a:pt x="7142" y="1739"/>
                      </a:cubicBezTo>
                      <a:lnTo>
                        <a:pt x="7136" y="1736"/>
                      </a:lnTo>
                      <a:cubicBezTo>
                        <a:pt x="6455" y="1187"/>
                        <a:pt x="5800" y="911"/>
                        <a:pt x="5184" y="911"/>
                      </a:cubicBezTo>
                      <a:cubicBezTo>
                        <a:pt x="5090" y="911"/>
                        <a:pt x="4998" y="917"/>
                        <a:pt x="4906" y="930"/>
                      </a:cubicBezTo>
                      <a:cubicBezTo>
                        <a:pt x="4492" y="959"/>
                        <a:pt x="4129" y="1160"/>
                        <a:pt x="3857" y="1506"/>
                      </a:cubicBezTo>
                      <a:cubicBezTo>
                        <a:pt x="3658" y="1759"/>
                        <a:pt x="3523" y="2071"/>
                        <a:pt x="3466" y="2401"/>
                      </a:cubicBezTo>
                      <a:cubicBezTo>
                        <a:pt x="3384" y="2160"/>
                        <a:pt x="3303" y="1917"/>
                        <a:pt x="3224" y="1679"/>
                      </a:cubicBezTo>
                      <a:cubicBezTo>
                        <a:pt x="3144" y="1437"/>
                        <a:pt x="3062" y="1188"/>
                        <a:pt x="2976" y="942"/>
                      </a:cubicBezTo>
                      <a:lnTo>
                        <a:pt x="2975" y="936"/>
                      </a:lnTo>
                      <a:cubicBezTo>
                        <a:pt x="2937" y="851"/>
                        <a:pt x="2905" y="742"/>
                        <a:pt x="2871" y="628"/>
                      </a:cubicBezTo>
                      <a:cubicBezTo>
                        <a:pt x="2787" y="346"/>
                        <a:pt x="2700" y="53"/>
                        <a:pt x="2500" y="8"/>
                      </a:cubicBezTo>
                      <a:cubicBezTo>
                        <a:pt x="2481" y="3"/>
                        <a:pt x="2463" y="1"/>
                        <a:pt x="2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51"/>
                <p:cNvSpPr/>
                <p:nvPr/>
              </p:nvSpPr>
              <p:spPr>
                <a:xfrm>
                  <a:off x="2753113" y="3720550"/>
                  <a:ext cx="143050" cy="135800"/>
                </a:xfrm>
                <a:custGeom>
                  <a:avLst/>
                  <a:gdLst/>
                  <a:ahLst/>
                  <a:cxnLst/>
                  <a:rect l="l" t="t" r="r" b="b"/>
                  <a:pathLst>
                    <a:path w="5722" h="5432" extrusionOk="0">
                      <a:moveTo>
                        <a:pt x="3869" y="408"/>
                      </a:moveTo>
                      <a:lnTo>
                        <a:pt x="3869" y="408"/>
                      </a:lnTo>
                      <a:cubicBezTo>
                        <a:pt x="3819" y="478"/>
                        <a:pt x="3768" y="546"/>
                        <a:pt x="3719" y="613"/>
                      </a:cubicBezTo>
                      <a:cubicBezTo>
                        <a:pt x="3593" y="787"/>
                        <a:pt x="3462" y="966"/>
                        <a:pt x="3341" y="1148"/>
                      </a:cubicBezTo>
                      <a:cubicBezTo>
                        <a:pt x="3134" y="1450"/>
                        <a:pt x="2924" y="1776"/>
                        <a:pt x="2688" y="2161"/>
                      </a:cubicBezTo>
                      <a:cubicBezTo>
                        <a:pt x="2693" y="2089"/>
                        <a:pt x="2698" y="2022"/>
                        <a:pt x="2704" y="1952"/>
                      </a:cubicBezTo>
                      <a:cubicBezTo>
                        <a:pt x="2707" y="1915"/>
                        <a:pt x="2712" y="1877"/>
                        <a:pt x="2717" y="1840"/>
                      </a:cubicBezTo>
                      <a:cubicBezTo>
                        <a:pt x="2733" y="1705"/>
                        <a:pt x="2758" y="1572"/>
                        <a:pt x="2787" y="1442"/>
                      </a:cubicBezTo>
                      <a:cubicBezTo>
                        <a:pt x="2867" y="1109"/>
                        <a:pt x="2991" y="810"/>
                        <a:pt x="3158" y="555"/>
                      </a:cubicBezTo>
                      <a:cubicBezTo>
                        <a:pt x="3360" y="492"/>
                        <a:pt x="3587" y="443"/>
                        <a:pt x="3869" y="408"/>
                      </a:cubicBezTo>
                      <a:close/>
                      <a:moveTo>
                        <a:pt x="2816" y="696"/>
                      </a:moveTo>
                      <a:lnTo>
                        <a:pt x="2816" y="696"/>
                      </a:lnTo>
                      <a:cubicBezTo>
                        <a:pt x="2620" y="1133"/>
                        <a:pt x="2509" y="1654"/>
                        <a:pt x="2496" y="2193"/>
                      </a:cubicBezTo>
                      <a:cubicBezTo>
                        <a:pt x="2314" y="1973"/>
                        <a:pt x="2216" y="1721"/>
                        <a:pt x="2225" y="1485"/>
                      </a:cubicBezTo>
                      <a:cubicBezTo>
                        <a:pt x="2232" y="1251"/>
                        <a:pt x="2343" y="1039"/>
                        <a:pt x="2544" y="865"/>
                      </a:cubicBezTo>
                      <a:cubicBezTo>
                        <a:pt x="2608" y="817"/>
                        <a:pt x="2674" y="773"/>
                        <a:pt x="2742" y="736"/>
                      </a:cubicBezTo>
                      <a:cubicBezTo>
                        <a:pt x="2765" y="721"/>
                        <a:pt x="2792" y="708"/>
                        <a:pt x="2816" y="696"/>
                      </a:cubicBezTo>
                      <a:close/>
                      <a:moveTo>
                        <a:pt x="419" y="1826"/>
                      </a:moveTo>
                      <a:lnTo>
                        <a:pt x="419" y="1826"/>
                      </a:lnTo>
                      <a:cubicBezTo>
                        <a:pt x="635" y="1951"/>
                        <a:pt x="869" y="2041"/>
                        <a:pt x="1100" y="2133"/>
                      </a:cubicBezTo>
                      <a:cubicBezTo>
                        <a:pt x="1228" y="2187"/>
                        <a:pt x="1362" y="2241"/>
                        <a:pt x="1489" y="2296"/>
                      </a:cubicBezTo>
                      <a:lnTo>
                        <a:pt x="1498" y="2301"/>
                      </a:lnTo>
                      <a:lnTo>
                        <a:pt x="1503" y="2302"/>
                      </a:lnTo>
                      <a:cubicBezTo>
                        <a:pt x="1640" y="2368"/>
                        <a:pt x="1786" y="2435"/>
                        <a:pt x="1954" y="2511"/>
                      </a:cubicBezTo>
                      <a:cubicBezTo>
                        <a:pt x="1664" y="2580"/>
                        <a:pt x="1396" y="2616"/>
                        <a:pt x="1143" y="2616"/>
                      </a:cubicBezTo>
                      <a:cubicBezTo>
                        <a:pt x="959" y="2616"/>
                        <a:pt x="783" y="2597"/>
                        <a:pt x="614" y="2559"/>
                      </a:cubicBezTo>
                      <a:cubicBezTo>
                        <a:pt x="557" y="2549"/>
                        <a:pt x="505" y="2534"/>
                        <a:pt x="451" y="2515"/>
                      </a:cubicBezTo>
                      <a:cubicBezTo>
                        <a:pt x="415" y="2288"/>
                        <a:pt x="412" y="2053"/>
                        <a:pt x="419" y="1826"/>
                      </a:cubicBezTo>
                      <a:close/>
                      <a:moveTo>
                        <a:pt x="4049" y="2134"/>
                      </a:moveTo>
                      <a:cubicBezTo>
                        <a:pt x="4094" y="2134"/>
                        <a:pt x="4139" y="2136"/>
                        <a:pt x="4184" y="2140"/>
                      </a:cubicBezTo>
                      <a:cubicBezTo>
                        <a:pt x="4519" y="2173"/>
                        <a:pt x="4812" y="2331"/>
                        <a:pt x="5008" y="2588"/>
                      </a:cubicBezTo>
                      <a:cubicBezTo>
                        <a:pt x="5057" y="2651"/>
                        <a:pt x="5097" y="2718"/>
                        <a:pt x="5134" y="2790"/>
                      </a:cubicBezTo>
                      <a:cubicBezTo>
                        <a:pt x="5153" y="2825"/>
                        <a:pt x="5167" y="2860"/>
                        <a:pt x="5182" y="2898"/>
                      </a:cubicBezTo>
                      <a:lnTo>
                        <a:pt x="5182" y="2900"/>
                      </a:lnTo>
                      <a:cubicBezTo>
                        <a:pt x="5074" y="2865"/>
                        <a:pt x="4963" y="2836"/>
                        <a:pt x="4877" y="2812"/>
                      </a:cubicBezTo>
                      <a:cubicBezTo>
                        <a:pt x="4816" y="2796"/>
                        <a:pt x="4762" y="2782"/>
                        <a:pt x="4733" y="2773"/>
                      </a:cubicBezTo>
                      <a:lnTo>
                        <a:pt x="4729" y="2770"/>
                      </a:lnTo>
                      <a:cubicBezTo>
                        <a:pt x="4163" y="2637"/>
                        <a:pt x="3580" y="2585"/>
                        <a:pt x="3028" y="2544"/>
                      </a:cubicBezTo>
                      <a:cubicBezTo>
                        <a:pt x="3054" y="2527"/>
                        <a:pt x="3077" y="2508"/>
                        <a:pt x="3099" y="2500"/>
                      </a:cubicBezTo>
                      <a:cubicBezTo>
                        <a:pt x="3105" y="2499"/>
                        <a:pt x="3111" y="2496"/>
                        <a:pt x="3115" y="2490"/>
                      </a:cubicBezTo>
                      <a:cubicBezTo>
                        <a:pt x="3377" y="2260"/>
                        <a:pt x="3710" y="2134"/>
                        <a:pt x="4049" y="2134"/>
                      </a:cubicBezTo>
                      <a:close/>
                      <a:moveTo>
                        <a:pt x="2194" y="2702"/>
                      </a:moveTo>
                      <a:lnTo>
                        <a:pt x="2194" y="2702"/>
                      </a:lnTo>
                      <a:cubicBezTo>
                        <a:pt x="2136" y="2780"/>
                        <a:pt x="2079" y="2853"/>
                        <a:pt x="2015" y="2922"/>
                      </a:cubicBezTo>
                      <a:lnTo>
                        <a:pt x="2013" y="2923"/>
                      </a:lnTo>
                      <a:cubicBezTo>
                        <a:pt x="1836" y="3142"/>
                        <a:pt x="1534" y="3385"/>
                        <a:pt x="1225" y="3407"/>
                      </a:cubicBezTo>
                      <a:cubicBezTo>
                        <a:pt x="1212" y="3408"/>
                        <a:pt x="1199" y="3408"/>
                        <a:pt x="1186" y="3408"/>
                      </a:cubicBezTo>
                      <a:cubicBezTo>
                        <a:pt x="1030" y="3408"/>
                        <a:pt x="888" y="3351"/>
                        <a:pt x="766" y="3236"/>
                      </a:cubicBezTo>
                      <a:cubicBezTo>
                        <a:pt x="652" y="3118"/>
                        <a:pt x="571" y="2973"/>
                        <a:pt x="511" y="2790"/>
                      </a:cubicBezTo>
                      <a:lnTo>
                        <a:pt x="511" y="2790"/>
                      </a:lnTo>
                      <a:cubicBezTo>
                        <a:pt x="677" y="2830"/>
                        <a:pt x="844" y="2856"/>
                        <a:pt x="907" y="2856"/>
                      </a:cubicBezTo>
                      <a:cubicBezTo>
                        <a:pt x="908" y="2856"/>
                        <a:pt x="910" y="2856"/>
                        <a:pt x="912" y="2856"/>
                      </a:cubicBezTo>
                      <a:cubicBezTo>
                        <a:pt x="957" y="2857"/>
                        <a:pt x="1002" y="2860"/>
                        <a:pt x="1050" y="2860"/>
                      </a:cubicBezTo>
                      <a:cubicBezTo>
                        <a:pt x="1410" y="2860"/>
                        <a:pt x="1766" y="2790"/>
                        <a:pt x="2102" y="2719"/>
                      </a:cubicBezTo>
                      <a:cubicBezTo>
                        <a:pt x="2105" y="2719"/>
                        <a:pt x="2107" y="2718"/>
                        <a:pt x="2108" y="2718"/>
                      </a:cubicBezTo>
                      <a:cubicBezTo>
                        <a:pt x="2127" y="2712"/>
                        <a:pt x="2159" y="2706"/>
                        <a:pt x="2194" y="2702"/>
                      </a:cubicBezTo>
                      <a:close/>
                      <a:moveTo>
                        <a:pt x="3582" y="2789"/>
                      </a:moveTo>
                      <a:lnTo>
                        <a:pt x="3582" y="2789"/>
                      </a:lnTo>
                      <a:cubicBezTo>
                        <a:pt x="4214" y="2841"/>
                        <a:pt x="4772" y="2978"/>
                        <a:pt x="5243" y="3197"/>
                      </a:cubicBezTo>
                      <a:cubicBezTo>
                        <a:pt x="5255" y="3308"/>
                        <a:pt x="5256" y="3423"/>
                        <a:pt x="5258" y="3534"/>
                      </a:cubicBezTo>
                      <a:cubicBezTo>
                        <a:pt x="5258" y="3567"/>
                        <a:pt x="5258" y="3599"/>
                        <a:pt x="5261" y="3630"/>
                      </a:cubicBezTo>
                      <a:cubicBezTo>
                        <a:pt x="4818" y="3331"/>
                        <a:pt x="4033" y="2981"/>
                        <a:pt x="3582" y="2789"/>
                      </a:cubicBezTo>
                      <a:close/>
                      <a:moveTo>
                        <a:pt x="2706" y="2964"/>
                      </a:moveTo>
                      <a:cubicBezTo>
                        <a:pt x="2771" y="3095"/>
                        <a:pt x="2831" y="3228"/>
                        <a:pt x="2879" y="3368"/>
                      </a:cubicBezTo>
                      <a:cubicBezTo>
                        <a:pt x="2940" y="3548"/>
                        <a:pt x="2974" y="3730"/>
                        <a:pt x="2972" y="3905"/>
                      </a:cubicBezTo>
                      <a:cubicBezTo>
                        <a:pt x="2972" y="3924"/>
                        <a:pt x="2972" y="3942"/>
                        <a:pt x="2970" y="3958"/>
                      </a:cubicBezTo>
                      <a:lnTo>
                        <a:pt x="2970" y="3968"/>
                      </a:lnTo>
                      <a:cubicBezTo>
                        <a:pt x="2968" y="3984"/>
                        <a:pt x="2968" y="3999"/>
                        <a:pt x="2967" y="4015"/>
                      </a:cubicBezTo>
                      <a:cubicBezTo>
                        <a:pt x="2967" y="4019"/>
                        <a:pt x="2967" y="4020"/>
                        <a:pt x="2965" y="4023"/>
                      </a:cubicBezTo>
                      <a:lnTo>
                        <a:pt x="2959" y="4073"/>
                      </a:lnTo>
                      <a:lnTo>
                        <a:pt x="2959" y="4077"/>
                      </a:lnTo>
                      <a:cubicBezTo>
                        <a:pt x="2948" y="4150"/>
                        <a:pt x="2930" y="4223"/>
                        <a:pt x="2904" y="4292"/>
                      </a:cubicBezTo>
                      <a:cubicBezTo>
                        <a:pt x="2830" y="4497"/>
                        <a:pt x="2696" y="4676"/>
                        <a:pt x="2516" y="4807"/>
                      </a:cubicBezTo>
                      <a:cubicBezTo>
                        <a:pt x="2611" y="4545"/>
                        <a:pt x="2663" y="4261"/>
                        <a:pt x="2681" y="3943"/>
                      </a:cubicBezTo>
                      <a:cubicBezTo>
                        <a:pt x="2682" y="3907"/>
                        <a:pt x="2684" y="3869"/>
                        <a:pt x="2684" y="3830"/>
                      </a:cubicBezTo>
                      <a:lnTo>
                        <a:pt x="2684" y="3819"/>
                      </a:lnTo>
                      <a:lnTo>
                        <a:pt x="2684" y="3744"/>
                      </a:lnTo>
                      <a:lnTo>
                        <a:pt x="2684" y="3723"/>
                      </a:lnTo>
                      <a:lnTo>
                        <a:pt x="2684" y="3659"/>
                      </a:lnTo>
                      <a:lnTo>
                        <a:pt x="2684" y="3633"/>
                      </a:lnTo>
                      <a:cubicBezTo>
                        <a:pt x="2684" y="3612"/>
                        <a:pt x="2682" y="3591"/>
                        <a:pt x="2682" y="3570"/>
                      </a:cubicBezTo>
                      <a:cubicBezTo>
                        <a:pt x="2682" y="3561"/>
                        <a:pt x="2682" y="3554"/>
                        <a:pt x="2681" y="3545"/>
                      </a:cubicBezTo>
                      <a:lnTo>
                        <a:pt x="2675" y="3458"/>
                      </a:lnTo>
                      <a:lnTo>
                        <a:pt x="2675" y="3452"/>
                      </a:lnTo>
                      <a:cubicBezTo>
                        <a:pt x="2674" y="3424"/>
                        <a:pt x="2671" y="3395"/>
                        <a:pt x="2669" y="3368"/>
                      </a:cubicBezTo>
                      <a:cubicBezTo>
                        <a:pt x="2669" y="3359"/>
                        <a:pt x="2668" y="3350"/>
                        <a:pt x="2668" y="3343"/>
                      </a:cubicBezTo>
                      <a:cubicBezTo>
                        <a:pt x="2665" y="3321"/>
                        <a:pt x="2663" y="3298"/>
                        <a:pt x="2662" y="3276"/>
                      </a:cubicBezTo>
                      <a:cubicBezTo>
                        <a:pt x="2662" y="3266"/>
                        <a:pt x="2661" y="3257"/>
                        <a:pt x="2661" y="3248"/>
                      </a:cubicBezTo>
                      <a:cubicBezTo>
                        <a:pt x="2661" y="3242"/>
                        <a:pt x="2658" y="3235"/>
                        <a:pt x="2658" y="3229"/>
                      </a:cubicBezTo>
                      <a:cubicBezTo>
                        <a:pt x="2656" y="3213"/>
                        <a:pt x="2655" y="3196"/>
                        <a:pt x="2653" y="3177"/>
                      </a:cubicBezTo>
                      <a:cubicBezTo>
                        <a:pt x="2650" y="3168"/>
                        <a:pt x="2650" y="3159"/>
                        <a:pt x="2649" y="3149"/>
                      </a:cubicBezTo>
                      <a:cubicBezTo>
                        <a:pt x="2646" y="3123"/>
                        <a:pt x="2642" y="3095"/>
                        <a:pt x="2640" y="3067"/>
                      </a:cubicBezTo>
                      <a:lnTo>
                        <a:pt x="2706" y="2964"/>
                      </a:lnTo>
                      <a:close/>
                      <a:moveTo>
                        <a:pt x="2413" y="3435"/>
                      </a:moveTo>
                      <a:cubicBezTo>
                        <a:pt x="2430" y="3760"/>
                        <a:pt x="2435" y="4101"/>
                        <a:pt x="2385" y="4437"/>
                      </a:cubicBezTo>
                      <a:cubicBezTo>
                        <a:pt x="2384" y="4443"/>
                        <a:pt x="2384" y="4448"/>
                        <a:pt x="2382" y="4453"/>
                      </a:cubicBezTo>
                      <a:lnTo>
                        <a:pt x="2379" y="4466"/>
                      </a:lnTo>
                      <a:cubicBezTo>
                        <a:pt x="2340" y="4656"/>
                        <a:pt x="2273" y="4831"/>
                        <a:pt x="2215" y="4969"/>
                      </a:cubicBezTo>
                      <a:cubicBezTo>
                        <a:pt x="2069" y="5021"/>
                        <a:pt x="1914" y="5047"/>
                        <a:pt x="1752" y="5047"/>
                      </a:cubicBezTo>
                      <a:cubicBezTo>
                        <a:pt x="1640" y="5047"/>
                        <a:pt x="1526" y="5034"/>
                        <a:pt x="1410" y="5009"/>
                      </a:cubicBezTo>
                      <a:cubicBezTo>
                        <a:pt x="1444" y="4963"/>
                        <a:pt x="1476" y="4917"/>
                        <a:pt x="1503" y="4876"/>
                      </a:cubicBezTo>
                      <a:cubicBezTo>
                        <a:pt x="1525" y="4837"/>
                        <a:pt x="1549" y="4802"/>
                        <a:pt x="1562" y="4786"/>
                      </a:cubicBezTo>
                      <a:lnTo>
                        <a:pt x="1566" y="4781"/>
                      </a:lnTo>
                      <a:lnTo>
                        <a:pt x="1569" y="4777"/>
                      </a:lnTo>
                      <a:cubicBezTo>
                        <a:pt x="1687" y="4596"/>
                        <a:pt x="1809" y="4407"/>
                        <a:pt x="1952" y="4179"/>
                      </a:cubicBezTo>
                      <a:lnTo>
                        <a:pt x="1955" y="4174"/>
                      </a:lnTo>
                      <a:cubicBezTo>
                        <a:pt x="1965" y="4157"/>
                        <a:pt x="1977" y="4139"/>
                        <a:pt x="1989" y="4121"/>
                      </a:cubicBezTo>
                      <a:cubicBezTo>
                        <a:pt x="1990" y="4118"/>
                        <a:pt x="1992" y="4115"/>
                        <a:pt x="1992" y="4114"/>
                      </a:cubicBezTo>
                      <a:cubicBezTo>
                        <a:pt x="2002" y="4096"/>
                        <a:pt x="2013" y="4079"/>
                        <a:pt x="2025" y="4060"/>
                      </a:cubicBezTo>
                      <a:cubicBezTo>
                        <a:pt x="2027" y="4058"/>
                        <a:pt x="2027" y="4057"/>
                        <a:pt x="2028" y="4055"/>
                      </a:cubicBezTo>
                      <a:cubicBezTo>
                        <a:pt x="2038" y="4037"/>
                        <a:pt x="2050" y="4019"/>
                        <a:pt x="2063" y="4000"/>
                      </a:cubicBezTo>
                      <a:cubicBezTo>
                        <a:pt x="2064" y="3999"/>
                        <a:pt x="2066" y="3994"/>
                        <a:pt x="2069" y="3993"/>
                      </a:cubicBezTo>
                      <a:cubicBezTo>
                        <a:pt x="2078" y="3978"/>
                        <a:pt x="2086" y="3965"/>
                        <a:pt x="2094" y="3951"/>
                      </a:cubicBezTo>
                      <a:lnTo>
                        <a:pt x="2098" y="3946"/>
                      </a:lnTo>
                      <a:lnTo>
                        <a:pt x="2099" y="3943"/>
                      </a:lnTo>
                      <a:lnTo>
                        <a:pt x="2101" y="3942"/>
                      </a:lnTo>
                      <a:lnTo>
                        <a:pt x="2102" y="3940"/>
                      </a:lnTo>
                      <a:lnTo>
                        <a:pt x="2104" y="3937"/>
                      </a:lnTo>
                      <a:cubicBezTo>
                        <a:pt x="2203" y="3780"/>
                        <a:pt x="2301" y="3620"/>
                        <a:pt x="2398" y="3459"/>
                      </a:cubicBezTo>
                      <a:lnTo>
                        <a:pt x="2413" y="3435"/>
                      </a:lnTo>
                      <a:close/>
                      <a:moveTo>
                        <a:pt x="4081" y="1"/>
                      </a:moveTo>
                      <a:cubicBezTo>
                        <a:pt x="3655" y="1"/>
                        <a:pt x="3258" y="66"/>
                        <a:pt x="2926" y="190"/>
                      </a:cubicBezTo>
                      <a:cubicBezTo>
                        <a:pt x="2496" y="351"/>
                        <a:pt x="2178" y="606"/>
                        <a:pt x="1977" y="948"/>
                      </a:cubicBezTo>
                      <a:cubicBezTo>
                        <a:pt x="1786" y="1276"/>
                        <a:pt x="1772" y="1700"/>
                        <a:pt x="1927" y="2050"/>
                      </a:cubicBezTo>
                      <a:cubicBezTo>
                        <a:pt x="1490" y="1852"/>
                        <a:pt x="1022" y="1649"/>
                        <a:pt x="533" y="1486"/>
                      </a:cubicBezTo>
                      <a:cubicBezTo>
                        <a:pt x="480" y="1464"/>
                        <a:pt x="393" y="1444"/>
                        <a:pt x="317" y="1444"/>
                      </a:cubicBezTo>
                      <a:cubicBezTo>
                        <a:pt x="292" y="1444"/>
                        <a:pt x="268" y="1446"/>
                        <a:pt x="247" y="1451"/>
                      </a:cubicBezTo>
                      <a:cubicBezTo>
                        <a:pt x="206" y="1451"/>
                        <a:pt x="168" y="1467"/>
                        <a:pt x="130" y="1501"/>
                      </a:cubicBezTo>
                      <a:cubicBezTo>
                        <a:pt x="126" y="1504"/>
                        <a:pt x="123" y="1508"/>
                        <a:pt x="119" y="1514"/>
                      </a:cubicBezTo>
                      <a:cubicBezTo>
                        <a:pt x="1" y="1696"/>
                        <a:pt x="4" y="1917"/>
                        <a:pt x="8" y="2133"/>
                      </a:cubicBezTo>
                      <a:cubicBezTo>
                        <a:pt x="10" y="2196"/>
                        <a:pt x="10" y="2257"/>
                        <a:pt x="8" y="2312"/>
                      </a:cubicBezTo>
                      <a:lnTo>
                        <a:pt x="8" y="2317"/>
                      </a:lnTo>
                      <a:cubicBezTo>
                        <a:pt x="26" y="2959"/>
                        <a:pt x="285" y="3687"/>
                        <a:pt x="963" y="3792"/>
                      </a:cubicBezTo>
                      <a:cubicBezTo>
                        <a:pt x="1021" y="3802"/>
                        <a:pt x="1078" y="3805"/>
                        <a:pt x="1133" y="3805"/>
                      </a:cubicBezTo>
                      <a:cubicBezTo>
                        <a:pt x="1391" y="3805"/>
                        <a:pt x="1642" y="3712"/>
                        <a:pt x="1894" y="3522"/>
                      </a:cubicBezTo>
                      <a:lnTo>
                        <a:pt x="1894" y="3522"/>
                      </a:lnTo>
                      <a:cubicBezTo>
                        <a:pt x="1600" y="4047"/>
                        <a:pt x="1327" y="4560"/>
                        <a:pt x="1110" y="4968"/>
                      </a:cubicBezTo>
                      <a:cubicBezTo>
                        <a:pt x="1053" y="4987"/>
                        <a:pt x="1021" y="5035"/>
                        <a:pt x="1027" y="5095"/>
                      </a:cubicBezTo>
                      <a:cubicBezTo>
                        <a:pt x="1030" y="5165"/>
                        <a:pt x="1088" y="5220"/>
                        <a:pt x="1138" y="5248"/>
                      </a:cubicBezTo>
                      <a:cubicBezTo>
                        <a:pt x="1285" y="5326"/>
                        <a:pt x="1465" y="5383"/>
                        <a:pt x="1687" y="5415"/>
                      </a:cubicBezTo>
                      <a:cubicBezTo>
                        <a:pt x="1757" y="5427"/>
                        <a:pt x="1824" y="5431"/>
                        <a:pt x="1894" y="5431"/>
                      </a:cubicBezTo>
                      <a:cubicBezTo>
                        <a:pt x="2494" y="5431"/>
                        <a:pt x="3086" y="5030"/>
                        <a:pt x="3325" y="4436"/>
                      </a:cubicBezTo>
                      <a:cubicBezTo>
                        <a:pt x="3484" y="4023"/>
                        <a:pt x="3426" y="3526"/>
                        <a:pt x="3159" y="3024"/>
                      </a:cubicBezTo>
                      <a:lnTo>
                        <a:pt x="3159" y="3024"/>
                      </a:lnTo>
                      <a:cubicBezTo>
                        <a:pt x="3880" y="3337"/>
                        <a:pt x="4630" y="3690"/>
                        <a:pt x="5291" y="4176"/>
                      </a:cubicBezTo>
                      <a:lnTo>
                        <a:pt x="5291" y="4184"/>
                      </a:lnTo>
                      <a:cubicBezTo>
                        <a:pt x="5322" y="4204"/>
                        <a:pt x="5358" y="4216"/>
                        <a:pt x="5396" y="4216"/>
                      </a:cubicBezTo>
                      <a:cubicBezTo>
                        <a:pt x="5414" y="4216"/>
                        <a:pt x="5428" y="4213"/>
                        <a:pt x="5444" y="4210"/>
                      </a:cubicBezTo>
                      <a:cubicBezTo>
                        <a:pt x="5502" y="4197"/>
                        <a:pt x="5554" y="4160"/>
                        <a:pt x="5584" y="4111"/>
                      </a:cubicBezTo>
                      <a:cubicBezTo>
                        <a:pt x="5599" y="4089"/>
                        <a:pt x="5607" y="4066"/>
                        <a:pt x="5612" y="4042"/>
                      </a:cubicBezTo>
                      <a:cubicBezTo>
                        <a:pt x="5721" y="3825"/>
                        <a:pt x="5708" y="3572"/>
                        <a:pt x="5698" y="3349"/>
                      </a:cubicBezTo>
                      <a:cubicBezTo>
                        <a:pt x="5695" y="3328"/>
                        <a:pt x="5695" y="3308"/>
                        <a:pt x="5693" y="3290"/>
                      </a:cubicBezTo>
                      <a:cubicBezTo>
                        <a:pt x="5677" y="2702"/>
                        <a:pt x="5387" y="2205"/>
                        <a:pt x="4896" y="1925"/>
                      </a:cubicBezTo>
                      <a:cubicBezTo>
                        <a:pt x="4641" y="1781"/>
                        <a:pt x="4354" y="1709"/>
                        <a:pt x="4066" y="1709"/>
                      </a:cubicBezTo>
                      <a:cubicBezTo>
                        <a:pt x="3849" y="1709"/>
                        <a:pt x="3631" y="1750"/>
                        <a:pt x="3426" y="1833"/>
                      </a:cubicBezTo>
                      <a:cubicBezTo>
                        <a:pt x="3501" y="1718"/>
                        <a:pt x="3580" y="1603"/>
                        <a:pt x="3657" y="1490"/>
                      </a:cubicBezTo>
                      <a:cubicBezTo>
                        <a:pt x="3810" y="1266"/>
                        <a:pt x="3968" y="1033"/>
                        <a:pt x="4115" y="801"/>
                      </a:cubicBezTo>
                      <a:cubicBezTo>
                        <a:pt x="4157" y="741"/>
                        <a:pt x="4200" y="683"/>
                        <a:pt x="4242" y="622"/>
                      </a:cubicBezTo>
                      <a:cubicBezTo>
                        <a:pt x="4284" y="565"/>
                        <a:pt x="4323" y="507"/>
                        <a:pt x="4366" y="447"/>
                      </a:cubicBezTo>
                      <a:cubicBezTo>
                        <a:pt x="4423" y="389"/>
                        <a:pt x="4450" y="313"/>
                        <a:pt x="4447" y="243"/>
                      </a:cubicBezTo>
                      <a:cubicBezTo>
                        <a:pt x="4444" y="183"/>
                        <a:pt x="4414" y="132"/>
                        <a:pt x="4366" y="94"/>
                      </a:cubicBezTo>
                      <a:lnTo>
                        <a:pt x="4361" y="93"/>
                      </a:lnTo>
                      <a:lnTo>
                        <a:pt x="4358" y="90"/>
                      </a:lnTo>
                      <a:lnTo>
                        <a:pt x="4357" y="88"/>
                      </a:lnTo>
                      <a:cubicBezTo>
                        <a:pt x="4325" y="52"/>
                        <a:pt x="4262" y="8"/>
                        <a:pt x="4135" y="1"/>
                      </a:cubicBezTo>
                      <a:cubicBezTo>
                        <a:pt x="4117" y="1"/>
                        <a:pt x="4099" y="1"/>
                        <a:pt x="4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51"/>
                <p:cNvSpPr/>
                <p:nvPr/>
              </p:nvSpPr>
              <p:spPr>
                <a:xfrm>
                  <a:off x="3535938" y="3844525"/>
                  <a:ext cx="121175" cy="97325"/>
                </a:xfrm>
                <a:custGeom>
                  <a:avLst/>
                  <a:gdLst/>
                  <a:ahLst/>
                  <a:cxnLst/>
                  <a:rect l="l" t="t" r="r" b="b"/>
                  <a:pathLst>
                    <a:path w="4847" h="3893" extrusionOk="0">
                      <a:moveTo>
                        <a:pt x="1496" y="424"/>
                      </a:moveTo>
                      <a:cubicBezTo>
                        <a:pt x="1791" y="790"/>
                        <a:pt x="2014" y="1138"/>
                        <a:pt x="2179" y="1484"/>
                      </a:cubicBezTo>
                      <a:cubicBezTo>
                        <a:pt x="1749" y="1163"/>
                        <a:pt x="1321" y="864"/>
                        <a:pt x="901" y="590"/>
                      </a:cubicBezTo>
                      <a:cubicBezTo>
                        <a:pt x="885" y="579"/>
                        <a:pt x="867" y="568"/>
                        <a:pt x="850" y="557"/>
                      </a:cubicBezTo>
                      <a:cubicBezTo>
                        <a:pt x="940" y="529"/>
                        <a:pt x="1020" y="506"/>
                        <a:pt x="1096" y="485"/>
                      </a:cubicBezTo>
                      <a:cubicBezTo>
                        <a:pt x="1102" y="485"/>
                        <a:pt x="1108" y="484"/>
                        <a:pt x="1112" y="482"/>
                      </a:cubicBezTo>
                      <a:cubicBezTo>
                        <a:pt x="1117" y="481"/>
                        <a:pt x="1122" y="481"/>
                        <a:pt x="1125" y="478"/>
                      </a:cubicBezTo>
                      <a:cubicBezTo>
                        <a:pt x="1232" y="455"/>
                        <a:pt x="1341" y="439"/>
                        <a:pt x="1446" y="427"/>
                      </a:cubicBezTo>
                      <a:cubicBezTo>
                        <a:pt x="1465" y="426"/>
                        <a:pt x="1481" y="424"/>
                        <a:pt x="1496" y="424"/>
                      </a:cubicBezTo>
                      <a:close/>
                      <a:moveTo>
                        <a:pt x="1772" y="424"/>
                      </a:moveTo>
                      <a:lnTo>
                        <a:pt x="1772" y="424"/>
                      </a:lnTo>
                      <a:cubicBezTo>
                        <a:pt x="2025" y="447"/>
                        <a:pt x="2217" y="535"/>
                        <a:pt x="2348" y="685"/>
                      </a:cubicBezTo>
                      <a:cubicBezTo>
                        <a:pt x="2513" y="923"/>
                        <a:pt x="2546" y="1242"/>
                        <a:pt x="2447" y="1517"/>
                      </a:cubicBezTo>
                      <a:cubicBezTo>
                        <a:pt x="2401" y="1406"/>
                        <a:pt x="2341" y="1283"/>
                        <a:pt x="2291" y="1191"/>
                      </a:cubicBezTo>
                      <a:cubicBezTo>
                        <a:pt x="2283" y="1173"/>
                        <a:pt x="2261" y="1132"/>
                        <a:pt x="2248" y="1112"/>
                      </a:cubicBezTo>
                      <a:cubicBezTo>
                        <a:pt x="2121" y="892"/>
                        <a:pt x="1963" y="666"/>
                        <a:pt x="1772" y="424"/>
                      </a:cubicBezTo>
                      <a:close/>
                      <a:moveTo>
                        <a:pt x="4284" y="701"/>
                      </a:moveTo>
                      <a:cubicBezTo>
                        <a:pt x="4321" y="826"/>
                        <a:pt x="4356" y="955"/>
                        <a:pt x="4356" y="1081"/>
                      </a:cubicBezTo>
                      <a:cubicBezTo>
                        <a:pt x="4177" y="1246"/>
                        <a:pt x="3922" y="1443"/>
                        <a:pt x="3607" y="1586"/>
                      </a:cubicBezTo>
                      <a:cubicBezTo>
                        <a:pt x="3597" y="1590"/>
                        <a:pt x="3591" y="1593"/>
                        <a:pt x="3581" y="1599"/>
                      </a:cubicBezTo>
                      <a:cubicBezTo>
                        <a:pt x="3571" y="1602"/>
                        <a:pt x="3561" y="1608"/>
                        <a:pt x="3550" y="1612"/>
                      </a:cubicBezTo>
                      <a:cubicBezTo>
                        <a:pt x="3533" y="1619"/>
                        <a:pt x="3514" y="1628"/>
                        <a:pt x="3494" y="1635"/>
                      </a:cubicBezTo>
                      <a:cubicBezTo>
                        <a:pt x="3491" y="1637"/>
                        <a:pt x="3488" y="1637"/>
                        <a:pt x="3485" y="1638"/>
                      </a:cubicBezTo>
                      <a:cubicBezTo>
                        <a:pt x="3428" y="1660"/>
                        <a:pt x="3373" y="1680"/>
                        <a:pt x="3314" y="1699"/>
                      </a:cubicBezTo>
                      <a:cubicBezTo>
                        <a:pt x="3300" y="1702"/>
                        <a:pt x="3285" y="1708"/>
                        <a:pt x="3268" y="1711"/>
                      </a:cubicBezTo>
                      <a:cubicBezTo>
                        <a:pt x="3252" y="1717"/>
                        <a:pt x="3236" y="1721"/>
                        <a:pt x="3220" y="1727"/>
                      </a:cubicBezTo>
                      <a:lnTo>
                        <a:pt x="3215" y="1729"/>
                      </a:lnTo>
                      <a:cubicBezTo>
                        <a:pt x="3201" y="1731"/>
                        <a:pt x="3188" y="1736"/>
                        <a:pt x="3173" y="1737"/>
                      </a:cubicBezTo>
                      <a:lnTo>
                        <a:pt x="3163" y="1739"/>
                      </a:lnTo>
                      <a:cubicBezTo>
                        <a:pt x="3154" y="1742"/>
                        <a:pt x="3142" y="1743"/>
                        <a:pt x="3134" y="1745"/>
                      </a:cubicBezTo>
                      <a:lnTo>
                        <a:pt x="3128" y="1746"/>
                      </a:lnTo>
                      <a:lnTo>
                        <a:pt x="3109" y="1750"/>
                      </a:lnTo>
                      <a:cubicBezTo>
                        <a:pt x="3103" y="1752"/>
                        <a:pt x="3094" y="1752"/>
                        <a:pt x="3087" y="1753"/>
                      </a:cubicBezTo>
                      <a:lnTo>
                        <a:pt x="3081" y="1756"/>
                      </a:lnTo>
                      <a:lnTo>
                        <a:pt x="3071" y="1758"/>
                      </a:lnTo>
                      <a:cubicBezTo>
                        <a:pt x="3068" y="1758"/>
                        <a:pt x="3062" y="1759"/>
                        <a:pt x="3059" y="1759"/>
                      </a:cubicBezTo>
                      <a:cubicBezTo>
                        <a:pt x="3052" y="1761"/>
                        <a:pt x="3046" y="1761"/>
                        <a:pt x="3039" y="1764"/>
                      </a:cubicBezTo>
                      <a:lnTo>
                        <a:pt x="3030" y="1765"/>
                      </a:lnTo>
                      <a:lnTo>
                        <a:pt x="3020" y="1766"/>
                      </a:lnTo>
                      <a:cubicBezTo>
                        <a:pt x="3014" y="1766"/>
                        <a:pt x="3011" y="1768"/>
                        <a:pt x="3005" y="1768"/>
                      </a:cubicBezTo>
                      <a:cubicBezTo>
                        <a:pt x="3000" y="1768"/>
                        <a:pt x="2995" y="1771"/>
                        <a:pt x="2989" y="1771"/>
                      </a:cubicBezTo>
                      <a:lnTo>
                        <a:pt x="2981" y="1772"/>
                      </a:lnTo>
                      <a:lnTo>
                        <a:pt x="2972" y="1774"/>
                      </a:lnTo>
                      <a:cubicBezTo>
                        <a:pt x="2966" y="1774"/>
                        <a:pt x="2960" y="1775"/>
                        <a:pt x="2954" y="1775"/>
                      </a:cubicBezTo>
                      <a:cubicBezTo>
                        <a:pt x="2946" y="1778"/>
                        <a:pt x="2937" y="1778"/>
                        <a:pt x="2928" y="1778"/>
                      </a:cubicBezTo>
                      <a:lnTo>
                        <a:pt x="2921" y="1778"/>
                      </a:lnTo>
                      <a:lnTo>
                        <a:pt x="2909" y="1780"/>
                      </a:lnTo>
                      <a:cubicBezTo>
                        <a:pt x="2995" y="1714"/>
                        <a:pt x="3081" y="1648"/>
                        <a:pt x="3166" y="1584"/>
                      </a:cubicBezTo>
                      <a:cubicBezTo>
                        <a:pt x="3534" y="1300"/>
                        <a:pt x="3915" y="1009"/>
                        <a:pt x="4284" y="701"/>
                      </a:cubicBezTo>
                      <a:close/>
                      <a:moveTo>
                        <a:pt x="4128" y="1590"/>
                      </a:moveTo>
                      <a:cubicBezTo>
                        <a:pt x="4011" y="1723"/>
                        <a:pt x="3861" y="1829"/>
                        <a:pt x="3693" y="1895"/>
                      </a:cubicBezTo>
                      <a:lnTo>
                        <a:pt x="3689" y="1896"/>
                      </a:lnTo>
                      <a:cubicBezTo>
                        <a:pt x="3596" y="1938"/>
                        <a:pt x="3494" y="1962"/>
                        <a:pt x="3383" y="1963"/>
                      </a:cubicBezTo>
                      <a:cubicBezTo>
                        <a:pt x="3375" y="1963"/>
                        <a:pt x="3367" y="1963"/>
                        <a:pt x="3359" y="1963"/>
                      </a:cubicBezTo>
                      <a:cubicBezTo>
                        <a:pt x="3298" y="1963"/>
                        <a:pt x="3234" y="1959"/>
                        <a:pt x="3169" y="1946"/>
                      </a:cubicBezTo>
                      <a:cubicBezTo>
                        <a:pt x="3501" y="1896"/>
                        <a:pt x="3833" y="1774"/>
                        <a:pt x="4128" y="1590"/>
                      </a:cubicBezTo>
                      <a:close/>
                      <a:moveTo>
                        <a:pt x="1492" y="1874"/>
                      </a:moveTo>
                      <a:cubicBezTo>
                        <a:pt x="1650" y="1874"/>
                        <a:pt x="1815" y="1898"/>
                        <a:pt x="1981" y="1947"/>
                      </a:cubicBezTo>
                      <a:cubicBezTo>
                        <a:pt x="1474" y="2026"/>
                        <a:pt x="972" y="2196"/>
                        <a:pt x="512" y="2448"/>
                      </a:cubicBezTo>
                      <a:cubicBezTo>
                        <a:pt x="560" y="2333"/>
                        <a:pt x="627" y="2233"/>
                        <a:pt x="713" y="2150"/>
                      </a:cubicBezTo>
                      <a:cubicBezTo>
                        <a:pt x="902" y="1968"/>
                        <a:pt x="1182" y="1874"/>
                        <a:pt x="1492" y="1874"/>
                      </a:cubicBezTo>
                      <a:close/>
                      <a:moveTo>
                        <a:pt x="1751" y="2226"/>
                      </a:moveTo>
                      <a:lnTo>
                        <a:pt x="1751" y="2226"/>
                      </a:lnTo>
                      <a:cubicBezTo>
                        <a:pt x="1487" y="2421"/>
                        <a:pt x="1262" y="2594"/>
                        <a:pt x="1055" y="2763"/>
                      </a:cubicBezTo>
                      <a:lnTo>
                        <a:pt x="1050" y="2766"/>
                      </a:lnTo>
                      <a:cubicBezTo>
                        <a:pt x="863" y="2908"/>
                        <a:pt x="687" y="3061"/>
                        <a:pt x="516" y="3208"/>
                      </a:cubicBezTo>
                      <a:cubicBezTo>
                        <a:pt x="499" y="3222"/>
                        <a:pt x="483" y="3237"/>
                        <a:pt x="464" y="3252"/>
                      </a:cubicBezTo>
                      <a:cubicBezTo>
                        <a:pt x="461" y="3193"/>
                        <a:pt x="453" y="3136"/>
                        <a:pt x="448" y="3082"/>
                      </a:cubicBezTo>
                      <a:cubicBezTo>
                        <a:pt x="439" y="3005"/>
                        <a:pt x="432" y="2934"/>
                        <a:pt x="430" y="2883"/>
                      </a:cubicBezTo>
                      <a:cubicBezTo>
                        <a:pt x="430" y="2852"/>
                        <a:pt x="432" y="2839"/>
                        <a:pt x="433" y="2835"/>
                      </a:cubicBezTo>
                      <a:cubicBezTo>
                        <a:pt x="433" y="2832"/>
                        <a:pt x="433" y="2829"/>
                        <a:pt x="436" y="2827"/>
                      </a:cubicBezTo>
                      <a:lnTo>
                        <a:pt x="436" y="2823"/>
                      </a:lnTo>
                      <a:lnTo>
                        <a:pt x="436" y="2817"/>
                      </a:lnTo>
                      <a:cubicBezTo>
                        <a:pt x="437" y="2779"/>
                        <a:pt x="443" y="2741"/>
                        <a:pt x="448" y="2705"/>
                      </a:cubicBezTo>
                      <a:cubicBezTo>
                        <a:pt x="790" y="2472"/>
                        <a:pt x="1198" y="2320"/>
                        <a:pt x="1751" y="2226"/>
                      </a:cubicBezTo>
                      <a:close/>
                      <a:moveTo>
                        <a:pt x="2599" y="2297"/>
                      </a:moveTo>
                      <a:lnTo>
                        <a:pt x="2599" y="2297"/>
                      </a:lnTo>
                      <a:cubicBezTo>
                        <a:pt x="3036" y="2612"/>
                        <a:pt x="3396" y="2894"/>
                        <a:pt x="3714" y="3174"/>
                      </a:cubicBezTo>
                      <a:cubicBezTo>
                        <a:pt x="3693" y="3186"/>
                        <a:pt x="3673" y="3201"/>
                        <a:pt x="3652" y="3214"/>
                      </a:cubicBezTo>
                      <a:cubicBezTo>
                        <a:pt x="3581" y="3259"/>
                        <a:pt x="3508" y="3308"/>
                        <a:pt x="3464" y="3317"/>
                      </a:cubicBezTo>
                      <a:cubicBezTo>
                        <a:pt x="3459" y="3319"/>
                        <a:pt x="3456" y="3319"/>
                        <a:pt x="3451" y="3323"/>
                      </a:cubicBezTo>
                      <a:cubicBezTo>
                        <a:pt x="3396" y="3352"/>
                        <a:pt x="3332" y="3375"/>
                        <a:pt x="3265" y="3393"/>
                      </a:cubicBezTo>
                      <a:cubicBezTo>
                        <a:pt x="2933" y="3128"/>
                        <a:pt x="2686" y="2720"/>
                        <a:pt x="2599" y="2297"/>
                      </a:cubicBezTo>
                      <a:close/>
                      <a:moveTo>
                        <a:pt x="2385" y="2346"/>
                      </a:moveTo>
                      <a:cubicBezTo>
                        <a:pt x="2462" y="2670"/>
                        <a:pt x="2581" y="2945"/>
                        <a:pt x="2746" y="3167"/>
                      </a:cubicBezTo>
                      <a:lnTo>
                        <a:pt x="2747" y="3171"/>
                      </a:lnTo>
                      <a:cubicBezTo>
                        <a:pt x="2822" y="3273"/>
                        <a:pt x="2906" y="3362"/>
                        <a:pt x="2997" y="3440"/>
                      </a:cubicBezTo>
                      <a:cubicBezTo>
                        <a:pt x="2980" y="3440"/>
                        <a:pt x="2963" y="3441"/>
                        <a:pt x="2947" y="3441"/>
                      </a:cubicBezTo>
                      <a:cubicBezTo>
                        <a:pt x="2811" y="3441"/>
                        <a:pt x="2687" y="3414"/>
                        <a:pt x="2587" y="3362"/>
                      </a:cubicBezTo>
                      <a:cubicBezTo>
                        <a:pt x="2473" y="3304"/>
                        <a:pt x="2390" y="3214"/>
                        <a:pt x="2341" y="3093"/>
                      </a:cubicBezTo>
                      <a:cubicBezTo>
                        <a:pt x="2245" y="2845"/>
                        <a:pt x="2303" y="2587"/>
                        <a:pt x="2385" y="2346"/>
                      </a:cubicBezTo>
                      <a:close/>
                      <a:moveTo>
                        <a:pt x="1655" y="0"/>
                      </a:moveTo>
                      <a:cubicBezTo>
                        <a:pt x="1309" y="0"/>
                        <a:pt x="851" y="56"/>
                        <a:pt x="430" y="284"/>
                      </a:cubicBezTo>
                      <a:cubicBezTo>
                        <a:pt x="357" y="316"/>
                        <a:pt x="277" y="399"/>
                        <a:pt x="265" y="491"/>
                      </a:cubicBezTo>
                      <a:cubicBezTo>
                        <a:pt x="260" y="548"/>
                        <a:pt x="282" y="599"/>
                        <a:pt x="328" y="634"/>
                      </a:cubicBezTo>
                      <a:cubicBezTo>
                        <a:pt x="330" y="638"/>
                        <a:pt x="333" y="644"/>
                        <a:pt x="337" y="650"/>
                      </a:cubicBezTo>
                      <a:cubicBezTo>
                        <a:pt x="340" y="654"/>
                        <a:pt x="344" y="660"/>
                        <a:pt x="350" y="665"/>
                      </a:cubicBezTo>
                      <a:cubicBezTo>
                        <a:pt x="725" y="971"/>
                        <a:pt x="1122" y="1258"/>
                        <a:pt x="1504" y="1526"/>
                      </a:cubicBezTo>
                      <a:cubicBezTo>
                        <a:pt x="1472" y="1524"/>
                        <a:pt x="1440" y="1523"/>
                        <a:pt x="1408" y="1523"/>
                      </a:cubicBezTo>
                      <a:cubicBezTo>
                        <a:pt x="1160" y="1523"/>
                        <a:pt x="925" y="1574"/>
                        <a:pt x="723" y="1672"/>
                      </a:cubicBezTo>
                      <a:cubicBezTo>
                        <a:pt x="397" y="1831"/>
                        <a:pt x="177" y="2103"/>
                        <a:pt x="82" y="2460"/>
                      </a:cubicBezTo>
                      <a:cubicBezTo>
                        <a:pt x="0" y="2752"/>
                        <a:pt x="5" y="3078"/>
                        <a:pt x="99" y="3460"/>
                      </a:cubicBezTo>
                      <a:lnTo>
                        <a:pt x="99" y="3463"/>
                      </a:lnTo>
                      <a:cubicBezTo>
                        <a:pt x="121" y="3539"/>
                        <a:pt x="153" y="3616"/>
                        <a:pt x="223" y="3665"/>
                      </a:cubicBezTo>
                      <a:cubicBezTo>
                        <a:pt x="228" y="3667"/>
                        <a:pt x="233" y="3670"/>
                        <a:pt x="236" y="3673"/>
                      </a:cubicBezTo>
                      <a:cubicBezTo>
                        <a:pt x="264" y="3683"/>
                        <a:pt x="289" y="3687"/>
                        <a:pt x="309" y="3687"/>
                      </a:cubicBezTo>
                      <a:cubicBezTo>
                        <a:pt x="362" y="3687"/>
                        <a:pt x="395" y="3661"/>
                        <a:pt x="413" y="3638"/>
                      </a:cubicBezTo>
                      <a:cubicBezTo>
                        <a:pt x="497" y="3604"/>
                        <a:pt x="573" y="3552"/>
                        <a:pt x="646" y="3499"/>
                      </a:cubicBezTo>
                      <a:cubicBezTo>
                        <a:pt x="703" y="3458"/>
                        <a:pt x="758" y="3421"/>
                        <a:pt x="812" y="3393"/>
                      </a:cubicBezTo>
                      <a:lnTo>
                        <a:pt x="818" y="3390"/>
                      </a:lnTo>
                      <a:cubicBezTo>
                        <a:pt x="1210" y="3138"/>
                        <a:pt x="1555" y="2861"/>
                        <a:pt x="1921" y="2567"/>
                      </a:cubicBezTo>
                      <a:lnTo>
                        <a:pt x="1921" y="2567"/>
                      </a:lnTo>
                      <a:cubicBezTo>
                        <a:pt x="1856" y="2822"/>
                        <a:pt x="1883" y="3097"/>
                        <a:pt x="2007" y="3338"/>
                      </a:cubicBezTo>
                      <a:cubicBezTo>
                        <a:pt x="2153" y="3619"/>
                        <a:pt x="2412" y="3814"/>
                        <a:pt x="2715" y="3869"/>
                      </a:cubicBezTo>
                      <a:cubicBezTo>
                        <a:pt x="2777" y="3885"/>
                        <a:pt x="2845" y="3893"/>
                        <a:pt x="2922" y="3893"/>
                      </a:cubicBezTo>
                      <a:cubicBezTo>
                        <a:pt x="3360" y="3893"/>
                        <a:pt x="3994" y="3645"/>
                        <a:pt x="4173" y="3316"/>
                      </a:cubicBezTo>
                      <a:cubicBezTo>
                        <a:pt x="4176" y="3311"/>
                        <a:pt x="4177" y="3305"/>
                        <a:pt x="4179" y="3303"/>
                      </a:cubicBezTo>
                      <a:cubicBezTo>
                        <a:pt x="4190" y="3265"/>
                        <a:pt x="4202" y="3215"/>
                        <a:pt x="4183" y="3160"/>
                      </a:cubicBezTo>
                      <a:lnTo>
                        <a:pt x="4180" y="3155"/>
                      </a:lnTo>
                      <a:cubicBezTo>
                        <a:pt x="4176" y="3144"/>
                        <a:pt x="4170" y="3136"/>
                        <a:pt x="4164" y="3131"/>
                      </a:cubicBezTo>
                      <a:cubicBezTo>
                        <a:pt x="4122" y="2983"/>
                        <a:pt x="3909" y="2829"/>
                        <a:pt x="3736" y="2704"/>
                      </a:cubicBezTo>
                      <a:cubicBezTo>
                        <a:pt x="3673" y="2655"/>
                        <a:pt x="3610" y="2612"/>
                        <a:pt x="3583" y="2584"/>
                      </a:cubicBezTo>
                      <a:lnTo>
                        <a:pt x="3580" y="2581"/>
                      </a:lnTo>
                      <a:cubicBezTo>
                        <a:pt x="3456" y="2481"/>
                        <a:pt x="3345" y="2390"/>
                        <a:pt x="3239" y="2307"/>
                      </a:cubicBezTo>
                      <a:lnTo>
                        <a:pt x="3239" y="2307"/>
                      </a:lnTo>
                      <a:cubicBezTo>
                        <a:pt x="3320" y="2322"/>
                        <a:pt x="3389" y="2329"/>
                        <a:pt x="3428" y="2329"/>
                      </a:cubicBezTo>
                      <a:cubicBezTo>
                        <a:pt x="3434" y="2326"/>
                        <a:pt x="3440" y="2326"/>
                        <a:pt x="3446" y="2326"/>
                      </a:cubicBezTo>
                      <a:cubicBezTo>
                        <a:pt x="3878" y="2326"/>
                        <a:pt x="4305" y="2093"/>
                        <a:pt x="4563" y="1713"/>
                      </a:cubicBezTo>
                      <a:cubicBezTo>
                        <a:pt x="4797" y="1370"/>
                        <a:pt x="4846" y="969"/>
                        <a:pt x="4697" y="609"/>
                      </a:cubicBezTo>
                      <a:lnTo>
                        <a:pt x="4696" y="606"/>
                      </a:lnTo>
                      <a:cubicBezTo>
                        <a:pt x="4690" y="593"/>
                        <a:pt x="4683" y="580"/>
                        <a:pt x="4679" y="566"/>
                      </a:cubicBezTo>
                      <a:cubicBezTo>
                        <a:pt x="4619" y="440"/>
                        <a:pt x="4532" y="253"/>
                        <a:pt x="4358" y="253"/>
                      </a:cubicBezTo>
                      <a:cubicBezTo>
                        <a:pt x="4348" y="253"/>
                        <a:pt x="4339" y="254"/>
                        <a:pt x="4329" y="255"/>
                      </a:cubicBezTo>
                      <a:cubicBezTo>
                        <a:pt x="4324" y="255"/>
                        <a:pt x="4319" y="257"/>
                        <a:pt x="4316" y="258"/>
                      </a:cubicBezTo>
                      <a:cubicBezTo>
                        <a:pt x="4294" y="265"/>
                        <a:pt x="4279" y="277"/>
                        <a:pt x="4266" y="286"/>
                      </a:cubicBezTo>
                      <a:cubicBezTo>
                        <a:pt x="4149" y="313"/>
                        <a:pt x="4061" y="383"/>
                        <a:pt x="3973" y="455"/>
                      </a:cubicBezTo>
                      <a:cubicBezTo>
                        <a:pt x="3944" y="478"/>
                        <a:pt x="3918" y="498"/>
                        <a:pt x="3889" y="520"/>
                      </a:cubicBezTo>
                      <a:cubicBezTo>
                        <a:pt x="3740" y="631"/>
                        <a:pt x="3588" y="752"/>
                        <a:pt x="3444" y="867"/>
                      </a:cubicBezTo>
                      <a:lnTo>
                        <a:pt x="3354" y="940"/>
                      </a:lnTo>
                      <a:cubicBezTo>
                        <a:pt x="3173" y="1074"/>
                        <a:pt x="3000" y="1221"/>
                        <a:pt x="2832" y="1367"/>
                      </a:cubicBezTo>
                      <a:cubicBezTo>
                        <a:pt x="2883" y="1052"/>
                        <a:pt x="2806" y="711"/>
                        <a:pt x="2613" y="446"/>
                      </a:cubicBezTo>
                      <a:cubicBezTo>
                        <a:pt x="2412" y="165"/>
                        <a:pt x="2116" y="7"/>
                        <a:pt x="1788" y="3"/>
                      </a:cubicBezTo>
                      <a:cubicBezTo>
                        <a:pt x="1746" y="1"/>
                        <a:pt x="1701" y="0"/>
                        <a:pt x="1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51"/>
                <p:cNvSpPr/>
                <p:nvPr/>
              </p:nvSpPr>
              <p:spPr>
                <a:xfrm>
                  <a:off x="3599113" y="3425500"/>
                  <a:ext cx="132525" cy="123950"/>
                </a:xfrm>
                <a:custGeom>
                  <a:avLst/>
                  <a:gdLst/>
                  <a:ahLst/>
                  <a:cxnLst/>
                  <a:rect l="l" t="t" r="r" b="b"/>
                  <a:pathLst>
                    <a:path w="5301" h="4958" extrusionOk="0">
                      <a:moveTo>
                        <a:pt x="3093" y="518"/>
                      </a:moveTo>
                      <a:lnTo>
                        <a:pt x="3087" y="529"/>
                      </a:lnTo>
                      <a:cubicBezTo>
                        <a:pt x="3062" y="571"/>
                        <a:pt x="3038" y="610"/>
                        <a:pt x="3014" y="649"/>
                      </a:cubicBezTo>
                      <a:cubicBezTo>
                        <a:pt x="2768" y="1037"/>
                        <a:pt x="2589" y="1466"/>
                        <a:pt x="2479" y="1922"/>
                      </a:cubicBezTo>
                      <a:cubicBezTo>
                        <a:pt x="2379" y="1731"/>
                        <a:pt x="2322" y="1563"/>
                        <a:pt x="2300" y="1404"/>
                      </a:cubicBezTo>
                      <a:cubicBezTo>
                        <a:pt x="2299" y="1396"/>
                        <a:pt x="2299" y="1387"/>
                        <a:pt x="2299" y="1378"/>
                      </a:cubicBezTo>
                      <a:cubicBezTo>
                        <a:pt x="2299" y="1368"/>
                        <a:pt x="2297" y="1361"/>
                        <a:pt x="2297" y="1352"/>
                      </a:cubicBezTo>
                      <a:cubicBezTo>
                        <a:pt x="2294" y="1336"/>
                        <a:pt x="2294" y="1321"/>
                        <a:pt x="2294" y="1305"/>
                      </a:cubicBezTo>
                      <a:lnTo>
                        <a:pt x="2294" y="1301"/>
                      </a:lnTo>
                      <a:lnTo>
                        <a:pt x="2294" y="1286"/>
                      </a:lnTo>
                      <a:cubicBezTo>
                        <a:pt x="2300" y="775"/>
                        <a:pt x="2785" y="585"/>
                        <a:pt x="3093" y="518"/>
                      </a:cubicBezTo>
                      <a:close/>
                      <a:moveTo>
                        <a:pt x="3626" y="470"/>
                      </a:moveTo>
                      <a:cubicBezTo>
                        <a:pt x="3645" y="470"/>
                        <a:pt x="3663" y="472"/>
                        <a:pt x="3682" y="472"/>
                      </a:cubicBezTo>
                      <a:cubicBezTo>
                        <a:pt x="3688" y="472"/>
                        <a:pt x="3695" y="472"/>
                        <a:pt x="3699" y="475"/>
                      </a:cubicBezTo>
                      <a:cubicBezTo>
                        <a:pt x="3724" y="476"/>
                        <a:pt x="3746" y="477"/>
                        <a:pt x="3768" y="479"/>
                      </a:cubicBezTo>
                      <a:cubicBezTo>
                        <a:pt x="3771" y="479"/>
                        <a:pt x="3775" y="479"/>
                        <a:pt x="3779" y="482"/>
                      </a:cubicBezTo>
                      <a:cubicBezTo>
                        <a:pt x="3797" y="483"/>
                        <a:pt x="3814" y="485"/>
                        <a:pt x="3830" y="486"/>
                      </a:cubicBezTo>
                      <a:lnTo>
                        <a:pt x="3874" y="492"/>
                      </a:lnTo>
                      <a:cubicBezTo>
                        <a:pt x="3881" y="494"/>
                        <a:pt x="3889" y="494"/>
                        <a:pt x="3895" y="496"/>
                      </a:cubicBezTo>
                      <a:cubicBezTo>
                        <a:pt x="3516" y="956"/>
                        <a:pt x="3087" y="1474"/>
                        <a:pt x="2676" y="2002"/>
                      </a:cubicBezTo>
                      <a:cubicBezTo>
                        <a:pt x="2673" y="1998"/>
                        <a:pt x="2676" y="1992"/>
                        <a:pt x="2678" y="1986"/>
                      </a:cubicBezTo>
                      <a:cubicBezTo>
                        <a:pt x="2689" y="1932"/>
                        <a:pt x="2699" y="1885"/>
                        <a:pt x="2711" y="1845"/>
                      </a:cubicBezTo>
                      <a:cubicBezTo>
                        <a:pt x="2876" y="1237"/>
                        <a:pt x="3100" y="789"/>
                        <a:pt x="3396" y="475"/>
                      </a:cubicBezTo>
                      <a:cubicBezTo>
                        <a:pt x="3412" y="472"/>
                        <a:pt x="3428" y="472"/>
                        <a:pt x="3444" y="472"/>
                      </a:cubicBezTo>
                      <a:lnTo>
                        <a:pt x="3466" y="472"/>
                      </a:lnTo>
                      <a:cubicBezTo>
                        <a:pt x="3486" y="472"/>
                        <a:pt x="3505" y="470"/>
                        <a:pt x="3524" y="470"/>
                      </a:cubicBezTo>
                      <a:close/>
                      <a:moveTo>
                        <a:pt x="436" y="1725"/>
                      </a:moveTo>
                      <a:lnTo>
                        <a:pt x="436" y="1725"/>
                      </a:lnTo>
                      <a:cubicBezTo>
                        <a:pt x="704" y="1871"/>
                        <a:pt x="988" y="1992"/>
                        <a:pt x="1264" y="2107"/>
                      </a:cubicBezTo>
                      <a:cubicBezTo>
                        <a:pt x="1375" y="2152"/>
                        <a:pt x="1488" y="2202"/>
                        <a:pt x="1601" y="2250"/>
                      </a:cubicBezTo>
                      <a:cubicBezTo>
                        <a:pt x="1700" y="2291"/>
                        <a:pt x="1802" y="2331"/>
                        <a:pt x="1904" y="2374"/>
                      </a:cubicBezTo>
                      <a:cubicBezTo>
                        <a:pt x="1719" y="2400"/>
                        <a:pt x="1546" y="2414"/>
                        <a:pt x="1383" y="2414"/>
                      </a:cubicBezTo>
                      <a:cubicBezTo>
                        <a:pt x="1024" y="2414"/>
                        <a:pt x="719" y="2348"/>
                        <a:pt x="462" y="2218"/>
                      </a:cubicBezTo>
                      <a:cubicBezTo>
                        <a:pt x="448" y="2100"/>
                        <a:pt x="439" y="1965"/>
                        <a:pt x="439" y="1811"/>
                      </a:cubicBezTo>
                      <a:lnTo>
                        <a:pt x="439" y="1805"/>
                      </a:lnTo>
                      <a:cubicBezTo>
                        <a:pt x="436" y="1780"/>
                        <a:pt x="436" y="1753"/>
                        <a:pt x="436" y="1725"/>
                      </a:cubicBezTo>
                      <a:close/>
                      <a:moveTo>
                        <a:pt x="3948" y="2021"/>
                      </a:moveTo>
                      <a:cubicBezTo>
                        <a:pt x="4015" y="2021"/>
                        <a:pt x="4082" y="2028"/>
                        <a:pt x="4147" y="2041"/>
                      </a:cubicBezTo>
                      <a:cubicBezTo>
                        <a:pt x="4329" y="2079"/>
                        <a:pt x="4568" y="2191"/>
                        <a:pt x="4689" y="2503"/>
                      </a:cubicBezTo>
                      <a:cubicBezTo>
                        <a:pt x="4718" y="2578"/>
                        <a:pt x="4741" y="2650"/>
                        <a:pt x="4759" y="2720"/>
                      </a:cubicBezTo>
                      <a:cubicBezTo>
                        <a:pt x="4609" y="2664"/>
                        <a:pt x="4457" y="2608"/>
                        <a:pt x="4303" y="2563"/>
                      </a:cubicBezTo>
                      <a:lnTo>
                        <a:pt x="4271" y="2554"/>
                      </a:lnTo>
                      <a:cubicBezTo>
                        <a:pt x="3931" y="2462"/>
                        <a:pt x="3583" y="2368"/>
                        <a:pt x="3234" y="2368"/>
                      </a:cubicBezTo>
                      <a:cubicBezTo>
                        <a:pt x="3201" y="2368"/>
                        <a:pt x="3168" y="2369"/>
                        <a:pt x="3135" y="2371"/>
                      </a:cubicBezTo>
                      <a:cubicBezTo>
                        <a:pt x="3144" y="2359"/>
                        <a:pt x="3151" y="2350"/>
                        <a:pt x="3163" y="2342"/>
                      </a:cubicBezTo>
                      <a:cubicBezTo>
                        <a:pt x="3367" y="2138"/>
                        <a:pt x="3664" y="2021"/>
                        <a:pt x="3948" y="2021"/>
                      </a:cubicBezTo>
                      <a:close/>
                      <a:moveTo>
                        <a:pt x="506" y="2457"/>
                      </a:moveTo>
                      <a:lnTo>
                        <a:pt x="506" y="2457"/>
                      </a:lnTo>
                      <a:cubicBezTo>
                        <a:pt x="752" y="2537"/>
                        <a:pt x="1070" y="2588"/>
                        <a:pt x="1284" y="2607"/>
                      </a:cubicBezTo>
                      <a:cubicBezTo>
                        <a:pt x="1335" y="2613"/>
                        <a:pt x="1379" y="2614"/>
                        <a:pt x="1410" y="2614"/>
                      </a:cubicBezTo>
                      <a:lnTo>
                        <a:pt x="1484" y="2614"/>
                      </a:lnTo>
                      <a:cubicBezTo>
                        <a:pt x="1688" y="2614"/>
                        <a:pt x="1899" y="2595"/>
                        <a:pt x="2112" y="2554"/>
                      </a:cubicBezTo>
                      <a:lnTo>
                        <a:pt x="2112" y="2554"/>
                      </a:lnTo>
                      <a:cubicBezTo>
                        <a:pt x="1908" y="2706"/>
                        <a:pt x="1711" y="2818"/>
                        <a:pt x="1506" y="2906"/>
                      </a:cubicBezTo>
                      <a:cubicBezTo>
                        <a:pt x="1382" y="2957"/>
                        <a:pt x="1270" y="2990"/>
                        <a:pt x="1168" y="3003"/>
                      </a:cubicBezTo>
                      <a:cubicBezTo>
                        <a:pt x="1136" y="3007"/>
                        <a:pt x="1105" y="3009"/>
                        <a:pt x="1076" y="3009"/>
                      </a:cubicBezTo>
                      <a:cubicBezTo>
                        <a:pt x="787" y="3009"/>
                        <a:pt x="600" y="2828"/>
                        <a:pt x="506" y="2457"/>
                      </a:cubicBezTo>
                      <a:close/>
                      <a:moveTo>
                        <a:pt x="3412" y="2591"/>
                      </a:moveTo>
                      <a:cubicBezTo>
                        <a:pt x="3865" y="2620"/>
                        <a:pt x="4349" y="2755"/>
                        <a:pt x="4804" y="2983"/>
                      </a:cubicBezTo>
                      <a:cubicBezTo>
                        <a:pt x="4805" y="3006"/>
                        <a:pt x="4807" y="3028"/>
                        <a:pt x="4810" y="3051"/>
                      </a:cubicBezTo>
                      <a:lnTo>
                        <a:pt x="4810" y="3061"/>
                      </a:lnTo>
                      <a:cubicBezTo>
                        <a:pt x="4810" y="3072"/>
                        <a:pt x="4811" y="3083"/>
                        <a:pt x="4811" y="3094"/>
                      </a:cubicBezTo>
                      <a:lnTo>
                        <a:pt x="4811" y="3117"/>
                      </a:lnTo>
                      <a:lnTo>
                        <a:pt x="4811" y="3143"/>
                      </a:lnTo>
                      <a:lnTo>
                        <a:pt x="4811" y="3185"/>
                      </a:lnTo>
                      <a:lnTo>
                        <a:pt x="4811" y="3187"/>
                      </a:lnTo>
                      <a:lnTo>
                        <a:pt x="4811" y="3190"/>
                      </a:lnTo>
                      <a:cubicBezTo>
                        <a:pt x="4813" y="3212"/>
                        <a:pt x="4811" y="3236"/>
                        <a:pt x="4811" y="3258"/>
                      </a:cubicBezTo>
                      <a:cubicBezTo>
                        <a:pt x="4403" y="3035"/>
                        <a:pt x="3960" y="2825"/>
                        <a:pt x="3412" y="2591"/>
                      </a:cubicBezTo>
                      <a:close/>
                      <a:moveTo>
                        <a:pt x="2545" y="2887"/>
                      </a:moveTo>
                      <a:cubicBezTo>
                        <a:pt x="2670" y="3095"/>
                        <a:pt x="2751" y="3268"/>
                        <a:pt x="2799" y="3445"/>
                      </a:cubicBezTo>
                      <a:cubicBezTo>
                        <a:pt x="2832" y="3573"/>
                        <a:pt x="2850" y="3693"/>
                        <a:pt x="2845" y="3806"/>
                      </a:cubicBezTo>
                      <a:cubicBezTo>
                        <a:pt x="2831" y="4120"/>
                        <a:pt x="2653" y="4361"/>
                        <a:pt x="2351" y="4472"/>
                      </a:cubicBezTo>
                      <a:cubicBezTo>
                        <a:pt x="2494" y="3997"/>
                        <a:pt x="2545" y="3481"/>
                        <a:pt x="2503" y="2941"/>
                      </a:cubicBezTo>
                      <a:cubicBezTo>
                        <a:pt x="2517" y="2923"/>
                        <a:pt x="2530" y="2904"/>
                        <a:pt x="2545" y="2887"/>
                      </a:cubicBezTo>
                      <a:close/>
                      <a:moveTo>
                        <a:pt x="2297" y="3214"/>
                      </a:moveTo>
                      <a:cubicBezTo>
                        <a:pt x="2297" y="3353"/>
                        <a:pt x="2290" y="3488"/>
                        <a:pt x="2277" y="3624"/>
                      </a:cubicBezTo>
                      <a:cubicBezTo>
                        <a:pt x="2249" y="3910"/>
                        <a:pt x="2192" y="4188"/>
                        <a:pt x="2109" y="4450"/>
                      </a:cubicBezTo>
                      <a:cubicBezTo>
                        <a:pt x="2101" y="4477"/>
                        <a:pt x="2093" y="4503"/>
                        <a:pt x="2084" y="4529"/>
                      </a:cubicBezTo>
                      <a:cubicBezTo>
                        <a:pt x="2049" y="4532"/>
                        <a:pt x="2013" y="4534"/>
                        <a:pt x="1977" y="4534"/>
                      </a:cubicBezTo>
                      <a:cubicBezTo>
                        <a:pt x="1788" y="4534"/>
                        <a:pt x="1596" y="4490"/>
                        <a:pt x="1421" y="4405"/>
                      </a:cubicBezTo>
                      <a:cubicBezTo>
                        <a:pt x="1523" y="4284"/>
                        <a:pt x="1630" y="4130"/>
                        <a:pt x="1710" y="4012"/>
                      </a:cubicBezTo>
                      <a:cubicBezTo>
                        <a:pt x="1762" y="3932"/>
                        <a:pt x="1822" y="3848"/>
                        <a:pt x="1841" y="3830"/>
                      </a:cubicBezTo>
                      <a:cubicBezTo>
                        <a:pt x="1844" y="3828"/>
                        <a:pt x="1845" y="3824"/>
                        <a:pt x="1848" y="3822"/>
                      </a:cubicBezTo>
                      <a:lnTo>
                        <a:pt x="1851" y="3821"/>
                      </a:lnTo>
                      <a:cubicBezTo>
                        <a:pt x="2007" y="3608"/>
                        <a:pt x="2154" y="3407"/>
                        <a:pt x="2297" y="3214"/>
                      </a:cubicBezTo>
                      <a:close/>
                      <a:moveTo>
                        <a:pt x="3463" y="0"/>
                      </a:moveTo>
                      <a:cubicBezTo>
                        <a:pt x="3078" y="0"/>
                        <a:pt x="2701" y="103"/>
                        <a:pt x="2409" y="303"/>
                      </a:cubicBezTo>
                      <a:cubicBezTo>
                        <a:pt x="2108" y="507"/>
                        <a:pt x="1939" y="813"/>
                        <a:pt x="1924" y="1190"/>
                      </a:cubicBezTo>
                      <a:cubicBezTo>
                        <a:pt x="1912" y="1461"/>
                        <a:pt x="1982" y="1766"/>
                        <a:pt x="2122" y="2059"/>
                      </a:cubicBezTo>
                      <a:cubicBezTo>
                        <a:pt x="2103" y="2051"/>
                        <a:pt x="2087" y="2044"/>
                        <a:pt x="2070" y="2037"/>
                      </a:cubicBezTo>
                      <a:cubicBezTo>
                        <a:pt x="1942" y="1984"/>
                        <a:pt x="1810" y="1929"/>
                        <a:pt x="1681" y="1875"/>
                      </a:cubicBezTo>
                      <a:cubicBezTo>
                        <a:pt x="1577" y="1830"/>
                        <a:pt x="1472" y="1782"/>
                        <a:pt x="1370" y="1735"/>
                      </a:cubicBezTo>
                      <a:cubicBezTo>
                        <a:pt x="1072" y="1597"/>
                        <a:pt x="763" y="1454"/>
                        <a:pt x="432" y="1385"/>
                      </a:cubicBezTo>
                      <a:cubicBezTo>
                        <a:pt x="410" y="1377"/>
                        <a:pt x="384" y="1374"/>
                        <a:pt x="358" y="1374"/>
                      </a:cubicBezTo>
                      <a:cubicBezTo>
                        <a:pt x="341" y="1374"/>
                        <a:pt x="324" y="1375"/>
                        <a:pt x="308" y="1378"/>
                      </a:cubicBezTo>
                      <a:cubicBezTo>
                        <a:pt x="304" y="1378"/>
                        <a:pt x="299" y="1375"/>
                        <a:pt x="295" y="1375"/>
                      </a:cubicBezTo>
                      <a:cubicBezTo>
                        <a:pt x="285" y="1373"/>
                        <a:pt x="276" y="1372"/>
                        <a:pt x="267" y="1372"/>
                      </a:cubicBezTo>
                      <a:cubicBezTo>
                        <a:pt x="234" y="1372"/>
                        <a:pt x="204" y="1385"/>
                        <a:pt x="178" y="1407"/>
                      </a:cubicBezTo>
                      <a:cubicBezTo>
                        <a:pt x="0" y="1565"/>
                        <a:pt x="81" y="2279"/>
                        <a:pt x="88" y="2344"/>
                      </a:cubicBezTo>
                      <a:cubicBezTo>
                        <a:pt x="127" y="2830"/>
                        <a:pt x="411" y="3363"/>
                        <a:pt x="943" y="3397"/>
                      </a:cubicBezTo>
                      <a:cubicBezTo>
                        <a:pt x="972" y="3398"/>
                        <a:pt x="1000" y="3400"/>
                        <a:pt x="1028" y="3400"/>
                      </a:cubicBezTo>
                      <a:cubicBezTo>
                        <a:pt x="1309" y="3400"/>
                        <a:pt x="1569" y="3295"/>
                        <a:pt x="1810" y="3153"/>
                      </a:cubicBezTo>
                      <a:lnTo>
                        <a:pt x="1810" y="3153"/>
                      </a:lnTo>
                      <a:cubicBezTo>
                        <a:pt x="1746" y="3245"/>
                        <a:pt x="1679" y="3335"/>
                        <a:pt x="1614" y="3424"/>
                      </a:cubicBezTo>
                      <a:cubicBezTo>
                        <a:pt x="1381" y="3742"/>
                        <a:pt x="1139" y="4071"/>
                        <a:pt x="1006" y="4442"/>
                      </a:cubicBezTo>
                      <a:cubicBezTo>
                        <a:pt x="1002" y="4450"/>
                        <a:pt x="1002" y="4461"/>
                        <a:pt x="1003" y="4471"/>
                      </a:cubicBezTo>
                      <a:cubicBezTo>
                        <a:pt x="1009" y="4504"/>
                        <a:pt x="1018" y="4531"/>
                        <a:pt x="1032" y="4558"/>
                      </a:cubicBezTo>
                      <a:lnTo>
                        <a:pt x="1035" y="4563"/>
                      </a:lnTo>
                      <a:cubicBezTo>
                        <a:pt x="1166" y="4788"/>
                        <a:pt x="1443" y="4914"/>
                        <a:pt x="1882" y="4950"/>
                      </a:cubicBezTo>
                      <a:cubicBezTo>
                        <a:pt x="1934" y="4956"/>
                        <a:pt x="1987" y="4958"/>
                        <a:pt x="2041" y="4958"/>
                      </a:cubicBezTo>
                      <a:cubicBezTo>
                        <a:pt x="2485" y="4958"/>
                        <a:pt x="2858" y="4781"/>
                        <a:pt x="3077" y="4461"/>
                      </a:cubicBezTo>
                      <a:cubicBezTo>
                        <a:pt x="3345" y="4070"/>
                        <a:pt x="3354" y="3532"/>
                        <a:pt x="3102" y="3021"/>
                      </a:cubicBezTo>
                      <a:cubicBezTo>
                        <a:pt x="3073" y="2961"/>
                        <a:pt x="3042" y="2900"/>
                        <a:pt x="3010" y="2841"/>
                      </a:cubicBezTo>
                      <a:lnTo>
                        <a:pt x="3010" y="2841"/>
                      </a:lnTo>
                      <a:cubicBezTo>
                        <a:pt x="3720" y="3153"/>
                        <a:pt x="4297" y="3437"/>
                        <a:pt x="4817" y="3733"/>
                      </a:cubicBezTo>
                      <a:lnTo>
                        <a:pt x="4820" y="3735"/>
                      </a:lnTo>
                      <a:cubicBezTo>
                        <a:pt x="4851" y="3749"/>
                        <a:pt x="4884" y="3758"/>
                        <a:pt x="4915" y="3758"/>
                      </a:cubicBezTo>
                      <a:cubicBezTo>
                        <a:pt x="4950" y="3758"/>
                        <a:pt x="4985" y="3749"/>
                        <a:pt x="5015" y="3732"/>
                      </a:cubicBezTo>
                      <a:cubicBezTo>
                        <a:pt x="5072" y="3697"/>
                        <a:pt x="5110" y="3637"/>
                        <a:pt x="5117" y="3569"/>
                      </a:cubicBezTo>
                      <a:cubicBezTo>
                        <a:pt x="5119" y="3566"/>
                        <a:pt x="5120" y="3560"/>
                        <a:pt x="5123" y="3557"/>
                      </a:cubicBezTo>
                      <a:cubicBezTo>
                        <a:pt x="5193" y="3426"/>
                        <a:pt x="5240" y="3226"/>
                        <a:pt x="5244" y="3153"/>
                      </a:cubicBezTo>
                      <a:cubicBezTo>
                        <a:pt x="5301" y="2560"/>
                        <a:pt x="5094" y="2065"/>
                        <a:pt x="4676" y="1791"/>
                      </a:cubicBezTo>
                      <a:cubicBezTo>
                        <a:pt x="4468" y="1656"/>
                        <a:pt x="4227" y="1588"/>
                        <a:pt x="3980" y="1588"/>
                      </a:cubicBezTo>
                      <a:cubicBezTo>
                        <a:pt x="3820" y="1588"/>
                        <a:pt x="3657" y="1617"/>
                        <a:pt x="3500" y="1674"/>
                      </a:cubicBezTo>
                      <a:cubicBezTo>
                        <a:pt x="3791" y="1307"/>
                        <a:pt x="4090" y="929"/>
                        <a:pt x="4380" y="549"/>
                      </a:cubicBezTo>
                      <a:cubicBezTo>
                        <a:pt x="4412" y="505"/>
                        <a:pt x="4425" y="453"/>
                        <a:pt x="4416" y="402"/>
                      </a:cubicBezTo>
                      <a:cubicBezTo>
                        <a:pt x="4422" y="365"/>
                        <a:pt x="4419" y="326"/>
                        <a:pt x="4403" y="289"/>
                      </a:cubicBezTo>
                      <a:cubicBezTo>
                        <a:pt x="4377" y="230"/>
                        <a:pt x="4325" y="179"/>
                        <a:pt x="4268" y="157"/>
                      </a:cubicBezTo>
                      <a:cubicBezTo>
                        <a:pt x="4013" y="52"/>
                        <a:pt x="3736" y="0"/>
                        <a:pt x="3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51"/>
                <p:cNvSpPr/>
                <p:nvPr/>
              </p:nvSpPr>
              <p:spPr>
                <a:xfrm>
                  <a:off x="3021238" y="3317000"/>
                  <a:ext cx="53950" cy="73200"/>
                </a:xfrm>
                <a:custGeom>
                  <a:avLst/>
                  <a:gdLst/>
                  <a:ahLst/>
                  <a:cxnLst/>
                  <a:rect l="l" t="t" r="r" b="b"/>
                  <a:pathLst>
                    <a:path w="2158" h="2928" extrusionOk="0">
                      <a:moveTo>
                        <a:pt x="1022" y="664"/>
                      </a:moveTo>
                      <a:cubicBezTo>
                        <a:pt x="1031" y="684"/>
                        <a:pt x="1040" y="702"/>
                        <a:pt x="1050" y="721"/>
                      </a:cubicBezTo>
                      <a:cubicBezTo>
                        <a:pt x="1055" y="732"/>
                        <a:pt x="1062" y="744"/>
                        <a:pt x="1069" y="757"/>
                      </a:cubicBezTo>
                      <a:cubicBezTo>
                        <a:pt x="1074" y="764"/>
                        <a:pt x="1079" y="773"/>
                        <a:pt x="1082" y="780"/>
                      </a:cubicBezTo>
                      <a:cubicBezTo>
                        <a:pt x="1090" y="794"/>
                        <a:pt x="1097" y="805"/>
                        <a:pt x="1106" y="818"/>
                      </a:cubicBezTo>
                      <a:cubicBezTo>
                        <a:pt x="1110" y="824"/>
                        <a:pt x="1113" y="830"/>
                        <a:pt x="1117" y="837"/>
                      </a:cubicBezTo>
                      <a:cubicBezTo>
                        <a:pt x="1126" y="850"/>
                        <a:pt x="1135" y="865"/>
                        <a:pt x="1142" y="877"/>
                      </a:cubicBezTo>
                      <a:cubicBezTo>
                        <a:pt x="1146" y="881"/>
                        <a:pt x="1148" y="884"/>
                        <a:pt x="1152" y="890"/>
                      </a:cubicBezTo>
                      <a:cubicBezTo>
                        <a:pt x="1161" y="904"/>
                        <a:pt x="1171" y="917"/>
                        <a:pt x="1183" y="932"/>
                      </a:cubicBezTo>
                      <a:lnTo>
                        <a:pt x="1186" y="938"/>
                      </a:lnTo>
                      <a:cubicBezTo>
                        <a:pt x="1320" y="1110"/>
                        <a:pt x="1487" y="1237"/>
                        <a:pt x="1674" y="1304"/>
                      </a:cubicBezTo>
                      <a:cubicBezTo>
                        <a:pt x="1517" y="1484"/>
                        <a:pt x="1382" y="1697"/>
                        <a:pt x="1279" y="1933"/>
                      </a:cubicBezTo>
                      <a:lnTo>
                        <a:pt x="1283" y="1932"/>
                      </a:lnTo>
                      <a:lnTo>
                        <a:pt x="1283" y="1932"/>
                      </a:lnTo>
                      <a:cubicBezTo>
                        <a:pt x="1273" y="1954"/>
                        <a:pt x="1264" y="1974"/>
                        <a:pt x="1256" y="1996"/>
                      </a:cubicBezTo>
                      <a:lnTo>
                        <a:pt x="1256" y="1997"/>
                      </a:lnTo>
                      <a:cubicBezTo>
                        <a:pt x="1234" y="2053"/>
                        <a:pt x="1213" y="2107"/>
                        <a:pt x="1193" y="2164"/>
                      </a:cubicBezTo>
                      <a:cubicBezTo>
                        <a:pt x="1190" y="2177"/>
                        <a:pt x="1184" y="2188"/>
                        <a:pt x="1181" y="2203"/>
                      </a:cubicBezTo>
                      <a:cubicBezTo>
                        <a:pt x="1177" y="2213"/>
                        <a:pt x="1176" y="2223"/>
                        <a:pt x="1171" y="2235"/>
                      </a:cubicBezTo>
                      <a:cubicBezTo>
                        <a:pt x="1168" y="2247"/>
                        <a:pt x="1164" y="2258"/>
                        <a:pt x="1161" y="2271"/>
                      </a:cubicBezTo>
                      <a:cubicBezTo>
                        <a:pt x="1152" y="2250"/>
                        <a:pt x="1142" y="2229"/>
                        <a:pt x="1133" y="2209"/>
                      </a:cubicBezTo>
                      <a:cubicBezTo>
                        <a:pt x="1119" y="2174"/>
                        <a:pt x="1103" y="2140"/>
                        <a:pt x="1087" y="2105"/>
                      </a:cubicBezTo>
                      <a:lnTo>
                        <a:pt x="1084" y="2101"/>
                      </a:lnTo>
                      <a:cubicBezTo>
                        <a:pt x="1075" y="2083"/>
                        <a:pt x="1066" y="2063"/>
                        <a:pt x="1055" y="2046"/>
                      </a:cubicBezTo>
                      <a:cubicBezTo>
                        <a:pt x="1047" y="2032"/>
                        <a:pt x="1043" y="2019"/>
                        <a:pt x="1036" y="2006"/>
                      </a:cubicBezTo>
                      <a:cubicBezTo>
                        <a:pt x="1024" y="1987"/>
                        <a:pt x="1014" y="1968"/>
                        <a:pt x="1002" y="1948"/>
                      </a:cubicBezTo>
                      <a:cubicBezTo>
                        <a:pt x="996" y="1938"/>
                        <a:pt x="989" y="1925"/>
                        <a:pt x="985" y="1914"/>
                      </a:cubicBezTo>
                      <a:cubicBezTo>
                        <a:pt x="971" y="1892"/>
                        <a:pt x="958" y="1871"/>
                        <a:pt x="944" y="1849"/>
                      </a:cubicBezTo>
                      <a:cubicBezTo>
                        <a:pt x="938" y="1841"/>
                        <a:pt x="935" y="1831"/>
                        <a:pt x="929" y="1824"/>
                      </a:cubicBezTo>
                      <a:cubicBezTo>
                        <a:pt x="912" y="1795"/>
                        <a:pt x="893" y="1769"/>
                        <a:pt x="872" y="1741"/>
                      </a:cubicBezTo>
                      <a:cubicBezTo>
                        <a:pt x="869" y="1735"/>
                        <a:pt x="865" y="1732"/>
                        <a:pt x="862" y="1726"/>
                      </a:cubicBezTo>
                      <a:cubicBezTo>
                        <a:pt x="846" y="1704"/>
                        <a:pt x="832" y="1683"/>
                        <a:pt x="814" y="1662"/>
                      </a:cubicBezTo>
                      <a:lnTo>
                        <a:pt x="792" y="1635"/>
                      </a:lnTo>
                      <a:cubicBezTo>
                        <a:pt x="781" y="1618"/>
                        <a:pt x="767" y="1602"/>
                        <a:pt x="754" y="1588"/>
                      </a:cubicBezTo>
                      <a:cubicBezTo>
                        <a:pt x="746" y="1579"/>
                        <a:pt x="738" y="1567"/>
                        <a:pt x="730" y="1559"/>
                      </a:cubicBezTo>
                      <a:cubicBezTo>
                        <a:pt x="716" y="1544"/>
                        <a:pt x="705" y="1531"/>
                        <a:pt x="693" y="1516"/>
                      </a:cubicBezTo>
                      <a:cubicBezTo>
                        <a:pt x="683" y="1508"/>
                        <a:pt x="674" y="1496"/>
                        <a:pt x="665" y="1487"/>
                      </a:cubicBezTo>
                      <a:cubicBezTo>
                        <a:pt x="654" y="1476"/>
                        <a:pt x="644" y="1464"/>
                        <a:pt x="630" y="1452"/>
                      </a:cubicBezTo>
                      <a:lnTo>
                        <a:pt x="628" y="1449"/>
                      </a:lnTo>
                      <a:cubicBezTo>
                        <a:pt x="587" y="1409"/>
                        <a:pt x="544" y="1372"/>
                        <a:pt x="501" y="1337"/>
                      </a:cubicBezTo>
                      <a:cubicBezTo>
                        <a:pt x="498" y="1334"/>
                        <a:pt x="492" y="1331"/>
                        <a:pt x="489" y="1327"/>
                      </a:cubicBezTo>
                      <a:cubicBezTo>
                        <a:pt x="725" y="1177"/>
                        <a:pt x="913" y="944"/>
                        <a:pt x="1022" y="664"/>
                      </a:cubicBezTo>
                      <a:close/>
                      <a:moveTo>
                        <a:pt x="1003" y="0"/>
                      </a:moveTo>
                      <a:cubicBezTo>
                        <a:pt x="988" y="0"/>
                        <a:pt x="972" y="3"/>
                        <a:pt x="957" y="8"/>
                      </a:cubicBezTo>
                      <a:cubicBezTo>
                        <a:pt x="853" y="43"/>
                        <a:pt x="810" y="187"/>
                        <a:pt x="785" y="292"/>
                      </a:cubicBezTo>
                      <a:cubicBezTo>
                        <a:pt x="767" y="340"/>
                        <a:pt x="747" y="388"/>
                        <a:pt x="730" y="438"/>
                      </a:cubicBezTo>
                      <a:cubicBezTo>
                        <a:pt x="622" y="722"/>
                        <a:pt x="508" y="1015"/>
                        <a:pt x="252" y="1175"/>
                      </a:cubicBezTo>
                      <a:cubicBezTo>
                        <a:pt x="249" y="1178"/>
                        <a:pt x="244" y="1181"/>
                        <a:pt x="241" y="1186"/>
                      </a:cubicBezTo>
                      <a:cubicBezTo>
                        <a:pt x="234" y="1193"/>
                        <a:pt x="224" y="1200"/>
                        <a:pt x="214" y="1209"/>
                      </a:cubicBezTo>
                      <a:lnTo>
                        <a:pt x="212" y="1210"/>
                      </a:lnTo>
                      <a:cubicBezTo>
                        <a:pt x="198" y="1224"/>
                        <a:pt x="180" y="1234"/>
                        <a:pt x="163" y="1245"/>
                      </a:cubicBezTo>
                      <a:cubicBezTo>
                        <a:pt x="142" y="1256"/>
                        <a:pt x="125" y="1267"/>
                        <a:pt x="103" y="1275"/>
                      </a:cubicBezTo>
                      <a:cubicBezTo>
                        <a:pt x="84" y="1282"/>
                        <a:pt x="66" y="1289"/>
                        <a:pt x="46" y="1296"/>
                      </a:cubicBezTo>
                      <a:cubicBezTo>
                        <a:pt x="17" y="1305"/>
                        <a:pt x="1" y="1339"/>
                        <a:pt x="10" y="1368"/>
                      </a:cubicBezTo>
                      <a:cubicBezTo>
                        <a:pt x="18" y="1407"/>
                        <a:pt x="47" y="1442"/>
                        <a:pt x="85" y="1458"/>
                      </a:cubicBezTo>
                      <a:cubicBezTo>
                        <a:pt x="183" y="1514"/>
                        <a:pt x="278" y="1595"/>
                        <a:pt x="384" y="1715"/>
                      </a:cubicBezTo>
                      <a:lnTo>
                        <a:pt x="387" y="1718"/>
                      </a:lnTo>
                      <a:cubicBezTo>
                        <a:pt x="620" y="1955"/>
                        <a:pt x="756" y="2251"/>
                        <a:pt x="902" y="2563"/>
                      </a:cubicBezTo>
                      <a:cubicBezTo>
                        <a:pt x="931" y="2626"/>
                        <a:pt x="963" y="2694"/>
                        <a:pt x="993" y="2757"/>
                      </a:cubicBezTo>
                      <a:cubicBezTo>
                        <a:pt x="1022" y="2819"/>
                        <a:pt x="1066" y="2895"/>
                        <a:pt x="1157" y="2921"/>
                      </a:cubicBezTo>
                      <a:cubicBezTo>
                        <a:pt x="1168" y="2924"/>
                        <a:pt x="1183" y="2927"/>
                        <a:pt x="1199" y="2927"/>
                      </a:cubicBezTo>
                      <a:cubicBezTo>
                        <a:pt x="1248" y="2927"/>
                        <a:pt x="1337" y="2901"/>
                        <a:pt x="1390" y="2738"/>
                      </a:cubicBezTo>
                      <a:cubicBezTo>
                        <a:pt x="1432" y="2623"/>
                        <a:pt x="1468" y="2513"/>
                        <a:pt x="1509" y="2397"/>
                      </a:cubicBezTo>
                      <a:cubicBezTo>
                        <a:pt x="1525" y="2346"/>
                        <a:pt x="1543" y="2295"/>
                        <a:pt x="1562" y="2242"/>
                      </a:cubicBezTo>
                      <a:cubicBezTo>
                        <a:pt x="1673" y="1919"/>
                        <a:pt x="1827" y="1640"/>
                        <a:pt x="2022" y="1414"/>
                      </a:cubicBezTo>
                      <a:lnTo>
                        <a:pt x="2027" y="1412"/>
                      </a:lnTo>
                      <a:lnTo>
                        <a:pt x="2038" y="1394"/>
                      </a:lnTo>
                      <a:cubicBezTo>
                        <a:pt x="2086" y="1331"/>
                        <a:pt x="2158" y="1232"/>
                        <a:pt x="2102" y="1124"/>
                      </a:cubicBezTo>
                      <a:lnTo>
                        <a:pt x="2101" y="1122"/>
                      </a:lnTo>
                      <a:cubicBezTo>
                        <a:pt x="2056" y="1043"/>
                        <a:pt x="1977" y="1014"/>
                        <a:pt x="1907" y="989"/>
                      </a:cubicBezTo>
                      <a:cubicBezTo>
                        <a:pt x="1878" y="977"/>
                        <a:pt x="1849" y="967"/>
                        <a:pt x="1826" y="952"/>
                      </a:cubicBezTo>
                      <a:cubicBezTo>
                        <a:pt x="1824" y="950"/>
                        <a:pt x="1823" y="950"/>
                        <a:pt x="1820" y="948"/>
                      </a:cubicBezTo>
                      <a:cubicBezTo>
                        <a:pt x="1533" y="824"/>
                        <a:pt x="1388" y="534"/>
                        <a:pt x="1248" y="254"/>
                      </a:cubicBezTo>
                      <a:cubicBezTo>
                        <a:pt x="1219" y="196"/>
                        <a:pt x="1190" y="138"/>
                        <a:pt x="1159" y="81"/>
                      </a:cubicBezTo>
                      <a:cubicBezTo>
                        <a:pt x="1155" y="75"/>
                        <a:pt x="1152" y="71"/>
                        <a:pt x="1146" y="65"/>
                      </a:cubicBezTo>
                      <a:cubicBezTo>
                        <a:pt x="1097" y="22"/>
                        <a:pt x="1049"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51"/>
                <p:cNvSpPr/>
                <p:nvPr/>
              </p:nvSpPr>
              <p:spPr>
                <a:xfrm>
                  <a:off x="2773513" y="3392725"/>
                  <a:ext cx="36425" cy="52050"/>
                </a:xfrm>
                <a:custGeom>
                  <a:avLst/>
                  <a:gdLst/>
                  <a:ahLst/>
                  <a:cxnLst/>
                  <a:rect l="l" t="t" r="r" b="b"/>
                  <a:pathLst>
                    <a:path w="1457" h="2082" extrusionOk="0">
                      <a:moveTo>
                        <a:pt x="658" y="624"/>
                      </a:moveTo>
                      <a:cubicBezTo>
                        <a:pt x="741" y="760"/>
                        <a:pt x="861" y="857"/>
                        <a:pt x="996" y="908"/>
                      </a:cubicBezTo>
                      <a:cubicBezTo>
                        <a:pt x="878" y="1087"/>
                        <a:pt x="788" y="1275"/>
                        <a:pt x="725" y="1469"/>
                      </a:cubicBezTo>
                      <a:cubicBezTo>
                        <a:pt x="642" y="1258"/>
                        <a:pt x="534" y="1083"/>
                        <a:pt x="400" y="940"/>
                      </a:cubicBezTo>
                      <a:cubicBezTo>
                        <a:pt x="510" y="867"/>
                        <a:pt x="597" y="758"/>
                        <a:pt x="658" y="624"/>
                      </a:cubicBezTo>
                      <a:close/>
                      <a:moveTo>
                        <a:pt x="654" y="1"/>
                      </a:moveTo>
                      <a:cubicBezTo>
                        <a:pt x="625" y="1"/>
                        <a:pt x="602" y="9"/>
                        <a:pt x="585" y="18"/>
                      </a:cubicBezTo>
                      <a:cubicBezTo>
                        <a:pt x="511" y="57"/>
                        <a:pt x="477" y="155"/>
                        <a:pt x="461" y="228"/>
                      </a:cubicBezTo>
                      <a:cubicBezTo>
                        <a:pt x="448" y="260"/>
                        <a:pt x="437" y="293"/>
                        <a:pt x="424" y="327"/>
                      </a:cubicBezTo>
                      <a:cubicBezTo>
                        <a:pt x="352" y="521"/>
                        <a:pt x="279" y="719"/>
                        <a:pt x="113" y="821"/>
                      </a:cubicBezTo>
                      <a:cubicBezTo>
                        <a:pt x="84" y="831"/>
                        <a:pt x="58" y="848"/>
                        <a:pt x="40" y="873"/>
                      </a:cubicBezTo>
                      <a:cubicBezTo>
                        <a:pt x="29" y="892"/>
                        <a:pt x="24" y="914"/>
                        <a:pt x="26" y="936"/>
                      </a:cubicBezTo>
                      <a:cubicBezTo>
                        <a:pt x="1" y="1032"/>
                        <a:pt x="77" y="1093"/>
                        <a:pt x="123" y="1130"/>
                      </a:cubicBezTo>
                      <a:cubicBezTo>
                        <a:pt x="271" y="1277"/>
                        <a:pt x="389" y="1480"/>
                        <a:pt x="488" y="1745"/>
                      </a:cubicBezTo>
                      <a:cubicBezTo>
                        <a:pt x="496" y="1768"/>
                        <a:pt x="504" y="1794"/>
                        <a:pt x="511" y="1819"/>
                      </a:cubicBezTo>
                      <a:cubicBezTo>
                        <a:pt x="531" y="1889"/>
                        <a:pt x="553" y="1965"/>
                        <a:pt x="607" y="2028"/>
                      </a:cubicBezTo>
                      <a:lnTo>
                        <a:pt x="612" y="2030"/>
                      </a:lnTo>
                      <a:cubicBezTo>
                        <a:pt x="645" y="2064"/>
                        <a:pt x="686" y="2081"/>
                        <a:pt x="725" y="2081"/>
                      </a:cubicBezTo>
                      <a:cubicBezTo>
                        <a:pt x="744" y="2081"/>
                        <a:pt x="762" y="2079"/>
                        <a:pt x="779" y="2071"/>
                      </a:cubicBezTo>
                      <a:cubicBezTo>
                        <a:pt x="845" y="2045"/>
                        <a:pt x="893" y="1971"/>
                        <a:pt x="900" y="1891"/>
                      </a:cubicBezTo>
                      <a:cubicBezTo>
                        <a:pt x="915" y="1841"/>
                        <a:pt x="935" y="1794"/>
                        <a:pt x="957" y="1745"/>
                      </a:cubicBezTo>
                      <a:cubicBezTo>
                        <a:pt x="977" y="1698"/>
                        <a:pt x="998" y="1649"/>
                        <a:pt x="1014" y="1598"/>
                      </a:cubicBezTo>
                      <a:lnTo>
                        <a:pt x="1027" y="1564"/>
                      </a:lnTo>
                      <a:cubicBezTo>
                        <a:pt x="1097" y="1385"/>
                        <a:pt x="1180" y="1178"/>
                        <a:pt x="1316" y="1042"/>
                      </a:cubicBezTo>
                      <a:cubicBezTo>
                        <a:pt x="1457" y="907"/>
                        <a:pt x="1431" y="803"/>
                        <a:pt x="1401" y="752"/>
                      </a:cubicBezTo>
                      <a:cubicBezTo>
                        <a:pt x="1368" y="685"/>
                        <a:pt x="1305" y="674"/>
                        <a:pt x="1262" y="665"/>
                      </a:cubicBezTo>
                      <a:cubicBezTo>
                        <a:pt x="1250" y="663"/>
                        <a:pt x="1241" y="660"/>
                        <a:pt x="1232" y="659"/>
                      </a:cubicBezTo>
                      <a:cubicBezTo>
                        <a:pt x="1078" y="601"/>
                        <a:pt x="954" y="497"/>
                        <a:pt x="903" y="384"/>
                      </a:cubicBezTo>
                      <a:lnTo>
                        <a:pt x="897" y="373"/>
                      </a:lnTo>
                      <a:cubicBezTo>
                        <a:pt x="874" y="340"/>
                        <a:pt x="862" y="293"/>
                        <a:pt x="849" y="242"/>
                      </a:cubicBezTo>
                      <a:cubicBezTo>
                        <a:pt x="830" y="163"/>
                        <a:pt x="810" y="75"/>
                        <a:pt x="731" y="19"/>
                      </a:cubicBezTo>
                      <a:cubicBezTo>
                        <a:pt x="728" y="18"/>
                        <a:pt x="724" y="15"/>
                        <a:pt x="721" y="15"/>
                      </a:cubicBezTo>
                      <a:cubicBezTo>
                        <a:pt x="696" y="5"/>
                        <a:pt x="674" y="1"/>
                        <a:pt x="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51"/>
                <p:cNvSpPr/>
                <p:nvPr/>
              </p:nvSpPr>
              <p:spPr>
                <a:xfrm>
                  <a:off x="2643088" y="3757450"/>
                  <a:ext cx="48850" cy="83325"/>
                </a:xfrm>
                <a:custGeom>
                  <a:avLst/>
                  <a:gdLst/>
                  <a:ahLst/>
                  <a:cxnLst/>
                  <a:rect l="l" t="t" r="r" b="b"/>
                  <a:pathLst>
                    <a:path w="1954" h="3333" extrusionOk="0">
                      <a:moveTo>
                        <a:pt x="888" y="835"/>
                      </a:moveTo>
                      <a:cubicBezTo>
                        <a:pt x="1000" y="1107"/>
                        <a:pt x="1217" y="1338"/>
                        <a:pt x="1494" y="1479"/>
                      </a:cubicBezTo>
                      <a:cubicBezTo>
                        <a:pt x="1246" y="1792"/>
                        <a:pt x="1077" y="2186"/>
                        <a:pt x="984" y="2654"/>
                      </a:cubicBezTo>
                      <a:cubicBezTo>
                        <a:pt x="859" y="2278"/>
                        <a:pt x="655" y="1913"/>
                        <a:pt x="397" y="1606"/>
                      </a:cubicBezTo>
                      <a:lnTo>
                        <a:pt x="392" y="1600"/>
                      </a:lnTo>
                      <a:cubicBezTo>
                        <a:pt x="387" y="1596"/>
                        <a:pt x="379" y="1590"/>
                        <a:pt x="372" y="1584"/>
                      </a:cubicBezTo>
                      <a:cubicBezTo>
                        <a:pt x="385" y="1575"/>
                        <a:pt x="395" y="1567"/>
                        <a:pt x="407" y="1556"/>
                      </a:cubicBezTo>
                      <a:cubicBezTo>
                        <a:pt x="417" y="1548"/>
                        <a:pt x="429" y="1540"/>
                        <a:pt x="438" y="1532"/>
                      </a:cubicBezTo>
                      <a:cubicBezTo>
                        <a:pt x="439" y="1530"/>
                        <a:pt x="443" y="1527"/>
                        <a:pt x="445" y="1526"/>
                      </a:cubicBezTo>
                      <a:cubicBezTo>
                        <a:pt x="454" y="1518"/>
                        <a:pt x="461" y="1511"/>
                        <a:pt x="470" y="1504"/>
                      </a:cubicBezTo>
                      <a:lnTo>
                        <a:pt x="480" y="1495"/>
                      </a:lnTo>
                      <a:cubicBezTo>
                        <a:pt x="487" y="1488"/>
                        <a:pt x="496" y="1481"/>
                        <a:pt x="503" y="1473"/>
                      </a:cubicBezTo>
                      <a:cubicBezTo>
                        <a:pt x="506" y="1472"/>
                        <a:pt x="509" y="1467"/>
                        <a:pt x="512" y="1465"/>
                      </a:cubicBezTo>
                      <a:lnTo>
                        <a:pt x="538" y="1438"/>
                      </a:lnTo>
                      <a:cubicBezTo>
                        <a:pt x="650" y="1320"/>
                        <a:pt x="747" y="1175"/>
                        <a:pt x="822" y="1003"/>
                      </a:cubicBezTo>
                      <a:cubicBezTo>
                        <a:pt x="846" y="949"/>
                        <a:pt x="868" y="893"/>
                        <a:pt x="888" y="835"/>
                      </a:cubicBezTo>
                      <a:close/>
                      <a:moveTo>
                        <a:pt x="904" y="1"/>
                      </a:moveTo>
                      <a:cubicBezTo>
                        <a:pt x="876" y="1"/>
                        <a:pt x="850" y="8"/>
                        <a:pt x="825" y="22"/>
                      </a:cubicBezTo>
                      <a:cubicBezTo>
                        <a:pt x="761" y="58"/>
                        <a:pt x="717" y="134"/>
                        <a:pt x="715" y="216"/>
                      </a:cubicBezTo>
                      <a:cubicBezTo>
                        <a:pt x="618" y="602"/>
                        <a:pt x="512" y="973"/>
                        <a:pt x="301" y="1282"/>
                      </a:cubicBezTo>
                      <a:cubicBezTo>
                        <a:pt x="241" y="1370"/>
                        <a:pt x="168" y="1444"/>
                        <a:pt x="97" y="1494"/>
                      </a:cubicBezTo>
                      <a:lnTo>
                        <a:pt x="95" y="1495"/>
                      </a:lnTo>
                      <a:cubicBezTo>
                        <a:pt x="54" y="1524"/>
                        <a:pt x="43" y="1556"/>
                        <a:pt x="40" y="1583"/>
                      </a:cubicBezTo>
                      <a:cubicBezTo>
                        <a:pt x="9" y="1628"/>
                        <a:pt x="0" y="1686"/>
                        <a:pt x="18" y="1743"/>
                      </a:cubicBezTo>
                      <a:cubicBezTo>
                        <a:pt x="37" y="1800"/>
                        <a:pt x="76" y="1841"/>
                        <a:pt x="130" y="1860"/>
                      </a:cubicBezTo>
                      <a:cubicBezTo>
                        <a:pt x="337" y="2074"/>
                        <a:pt x="470" y="2355"/>
                        <a:pt x="598" y="2628"/>
                      </a:cubicBezTo>
                      <a:cubicBezTo>
                        <a:pt x="650" y="2740"/>
                        <a:pt x="706" y="2856"/>
                        <a:pt x="766" y="2966"/>
                      </a:cubicBezTo>
                      <a:lnTo>
                        <a:pt x="767" y="2969"/>
                      </a:lnTo>
                      <a:cubicBezTo>
                        <a:pt x="787" y="2999"/>
                        <a:pt x="802" y="3040"/>
                        <a:pt x="818" y="3084"/>
                      </a:cubicBezTo>
                      <a:cubicBezTo>
                        <a:pt x="852" y="3173"/>
                        <a:pt x="889" y="3273"/>
                        <a:pt x="987" y="3324"/>
                      </a:cubicBezTo>
                      <a:cubicBezTo>
                        <a:pt x="991" y="3326"/>
                        <a:pt x="997" y="3327"/>
                        <a:pt x="1002" y="3330"/>
                      </a:cubicBezTo>
                      <a:cubicBezTo>
                        <a:pt x="1015" y="3333"/>
                        <a:pt x="1029" y="3333"/>
                        <a:pt x="1042" y="3333"/>
                      </a:cubicBezTo>
                      <a:cubicBezTo>
                        <a:pt x="1133" y="3333"/>
                        <a:pt x="1197" y="3254"/>
                        <a:pt x="1233" y="3100"/>
                      </a:cubicBezTo>
                      <a:cubicBezTo>
                        <a:pt x="1318" y="2719"/>
                        <a:pt x="1446" y="2343"/>
                        <a:pt x="1618" y="1985"/>
                      </a:cubicBezTo>
                      <a:cubicBezTo>
                        <a:pt x="1620" y="1982"/>
                        <a:pt x="1620" y="1979"/>
                        <a:pt x="1621" y="1976"/>
                      </a:cubicBezTo>
                      <a:cubicBezTo>
                        <a:pt x="1636" y="1921"/>
                        <a:pt x="1694" y="1845"/>
                        <a:pt x="1751" y="1771"/>
                      </a:cubicBezTo>
                      <a:cubicBezTo>
                        <a:pt x="1850" y="1639"/>
                        <a:pt x="1953" y="1504"/>
                        <a:pt x="1930" y="1379"/>
                      </a:cubicBezTo>
                      <a:cubicBezTo>
                        <a:pt x="1913" y="1320"/>
                        <a:pt x="1879" y="1272"/>
                        <a:pt x="1821" y="1236"/>
                      </a:cubicBezTo>
                      <a:cubicBezTo>
                        <a:pt x="1818" y="1234"/>
                        <a:pt x="1815" y="1234"/>
                        <a:pt x="1813" y="1233"/>
                      </a:cubicBezTo>
                      <a:cubicBezTo>
                        <a:pt x="1401" y="1052"/>
                        <a:pt x="1137" y="702"/>
                        <a:pt x="1105" y="294"/>
                      </a:cubicBezTo>
                      <a:lnTo>
                        <a:pt x="1105" y="291"/>
                      </a:lnTo>
                      <a:cubicBezTo>
                        <a:pt x="1104" y="280"/>
                        <a:pt x="1102" y="267"/>
                        <a:pt x="1102" y="256"/>
                      </a:cubicBezTo>
                      <a:cubicBezTo>
                        <a:pt x="1093" y="178"/>
                        <a:pt x="1080" y="80"/>
                        <a:pt x="994" y="26"/>
                      </a:cubicBezTo>
                      <a:lnTo>
                        <a:pt x="993" y="25"/>
                      </a:lnTo>
                      <a:cubicBezTo>
                        <a:pt x="963" y="9"/>
                        <a:pt x="933" y="1"/>
                        <a:pt x="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51"/>
                <p:cNvSpPr/>
                <p:nvPr/>
              </p:nvSpPr>
              <p:spPr>
                <a:xfrm>
                  <a:off x="2891438" y="3683250"/>
                  <a:ext cx="36075" cy="54250"/>
                </a:xfrm>
                <a:custGeom>
                  <a:avLst/>
                  <a:gdLst/>
                  <a:ahLst/>
                  <a:cxnLst/>
                  <a:rect l="l" t="t" r="r" b="b"/>
                  <a:pathLst>
                    <a:path w="1443" h="2170" extrusionOk="0">
                      <a:moveTo>
                        <a:pt x="668" y="670"/>
                      </a:moveTo>
                      <a:cubicBezTo>
                        <a:pt x="704" y="741"/>
                        <a:pt x="755" y="808"/>
                        <a:pt x="818" y="869"/>
                      </a:cubicBezTo>
                      <a:cubicBezTo>
                        <a:pt x="872" y="920"/>
                        <a:pt x="934" y="967"/>
                        <a:pt x="1006" y="1011"/>
                      </a:cubicBezTo>
                      <a:cubicBezTo>
                        <a:pt x="996" y="1031"/>
                        <a:pt x="982" y="1053"/>
                        <a:pt x="971" y="1076"/>
                      </a:cubicBezTo>
                      <a:lnTo>
                        <a:pt x="971" y="1078"/>
                      </a:lnTo>
                      <a:cubicBezTo>
                        <a:pt x="879" y="1264"/>
                        <a:pt x="822" y="1459"/>
                        <a:pt x="777" y="1624"/>
                      </a:cubicBezTo>
                      <a:cubicBezTo>
                        <a:pt x="771" y="1643"/>
                        <a:pt x="767" y="1659"/>
                        <a:pt x="762" y="1678"/>
                      </a:cubicBezTo>
                      <a:cubicBezTo>
                        <a:pt x="756" y="1668"/>
                        <a:pt x="751" y="1659"/>
                        <a:pt x="748" y="1649"/>
                      </a:cubicBezTo>
                      <a:cubicBezTo>
                        <a:pt x="691" y="1544"/>
                        <a:pt x="631" y="1442"/>
                        <a:pt x="585" y="1365"/>
                      </a:cubicBezTo>
                      <a:cubicBezTo>
                        <a:pt x="532" y="1277"/>
                        <a:pt x="472" y="1177"/>
                        <a:pt x="399" y="1088"/>
                      </a:cubicBezTo>
                      <a:cubicBezTo>
                        <a:pt x="424" y="1069"/>
                        <a:pt x="446" y="1047"/>
                        <a:pt x="468" y="1022"/>
                      </a:cubicBezTo>
                      <a:lnTo>
                        <a:pt x="472" y="1018"/>
                      </a:lnTo>
                      <a:lnTo>
                        <a:pt x="500" y="986"/>
                      </a:lnTo>
                      <a:lnTo>
                        <a:pt x="532" y="942"/>
                      </a:lnTo>
                      <a:cubicBezTo>
                        <a:pt x="587" y="865"/>
                        <a:pt x="631" y="776"/>
                        <a:pt x="668" y="670"/>
                      </a:cubicBezTo>
                      <a:close/>
                      <a:moveTo>
                        <a:pt x="665" y="0"/>
                      </a:moveTo>
                      <a:cubicBezTo>
                        <a:pt x="624" y="0"/>
                        <a:pt x="585" y="19"/>
                        <a:pt x="557" y="53"/>
                      </a:cubicBezTo>
                      <a:cubicBezTo>
                        <a:pt x="513" y="100"/>
                        <a:pt x="506" y="158"/>
                        <a:pt x="500" y="203"/>
                      </a:cubicBezTo>
                      <a:cubicBezTo>
                        <a:pt x="497" y="213"/>
                        <a:pt x="497" y="222"/>
                        <a:pt x="496" y="231"/>
                      </a:cubicBezTo>
                      <a:cubicBezTo>
                        <a:pt x="474" y="310"/>
                        <a:pt x="443" y="390"/>
                        <a:pt x="392" y="490"/>
                      </a:cubicBezTo>
                      <a:cubicBezTo>
                        <a:pt x="380" y="509"/>
                        <a:pt x="372" y="530"/>
                        <a:pt x="362" y="550"/>
                      </a:cubicBezTo>
                      <a:cubicBezTo>
                        <a:pt x="293" y="683"/>
                        <a:pt x="225" y="820"/>
                        <a:pt x="128" y="929"/>
                      </a:cubicBezTo>
                      <a:cubicBezTo>
                        <a:pt x="124" y="932"/>
                        <a:pt x="118" y="936"/>
                        <a:pt x="115" y="942"/>
                      </a:cubicBezTo>
                      <a:cubicBezTo>
                        <a:pt x="70" y="983"/>
                        <a:pt x="0" y="1046"/>
                        <a:pt x="12" y="1120"/>
                      </a:cubicBezTo>
                      <a:cubicBezTo>
                        <a:pt x="15" y="1143"/>
                        <a:pt x="28" y="1178"/>
                        <a:pt x="72" y="1204"/>
                      </a:cubicBezTo>
                      <a:cubicBezTo>
                        <a:pt x="195" y="1368"/>
                        <a:pt x="303" y="1550"/>
                        <a:pt x="408" y="1725"/>
                      </a:cubicBezTo>
                      <a:cubicBezTo>
                        <a:pt x="471" y="1824"/>
                        <a:pt x="534" y="1929"/>
                        <a:pt x="599" y="2031"/>
                      </a:cubicBezTo>
                      <a:lnTo>
                        <a:pt x="602" y="2035"/>
                      </a:lnTo>
                      <a:cubicBezTo>
                        <a:pt x="669" y="2125"/>
                        <a:pt x="730" y="2169"/>
                        <a:pt x="794" y="2169"/>
                      </a:cubicBezTo>
                      <a:cubicBezTo>
                        <a:pt x="802" y="2169"/>
                        <a:pt x="810" y="2169"/>
                        <a:pt x="818" y="2168"/>
                      </a:cubicBezTo>
                      <a:cubicBezTo>
                        <a:pt x="939" y="2146"/>
                        <a:pt x="988" y="1971"/>
                        <a:pt x="1028" y="1830"/>
                      </a:cubicBezTo>
                      <a:cubicBezTo>
                        <a:pt x="1030" y="1818"/>
                        <a:pt x="1035" y="1806"/>
                        <a:pt x="1039" y="1796"/>
                      </a:cubicBezTo>
                      <a:cubicBezTo>
                        <a:pt x="1124" y="1516"/>
                        <a:pt x="1259" y="1270"/>
                        <a:pt x="1386" y="1031"/>
                      </a:cubicBezTo>
                      <a:cubicBezTo>
                        <a:pt x="1388" y="1027"/>
                        <a:pt x="1390" y="1025"/>
                        <a:pt x="1390" y="1021"/>
                      </a:cubicBezTo>
                      <a:cubicBezTo>
                        <a:pt x="1443" y="859"/>
                        <a:pt x="1310" y="786"/>
                        <a:pt x="1223" y="739"/>
                      </a:cubicBezTo>
                      <a:lnTo>
                        <a:pt x="1216" y="735"/>
                      </a:lnTo>
                      <a:cubicBezTo>
                        <a:pt x="1016" y="597"/>
                        <a:pt x="914" y="362"/>
                        <a:pt x="818" y="113"/>
                      </a:cubicBezTo>
                      <a:cubicBezTo>
                        <a:pt x="800" y="56"/>
                        <a:pt x="752" y="14"/>
                        <a:pt x="695" y="4"/>
                      </a:cubicBezTo>
                      <a:cubicBezTo>
                        <a:pt x="685" y="1"/>
                        <a:pt x="675"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51"/>
                <p:cNvSpPr/>
                <p:nvPr/>
              </p:nvSpPr>
              <p:spPr>
                <a:xfrm>
                  <a:off x="2947638" y="3843625"/>
                  <a:ext cx="59750" cy="103950"/>
                </a:xfrm>
                <a:custGeom>
                  <a:avLst/>
                  <a:gdLst/>
                  <a:ahLst/>
                  <a:cxnLst/>
                  <a:rect l="l" t="t" r="r" b="b"/>
                  <a:pathLst>
                    <a:path w="2390" h="4158" extrusionOk="0">
                      <a:moveTo>
                        <a:pt x="1114" y="1010"/>
                      </a:moveTo>
                      <a:cubicBezTo>
                        <a:pt x="1240" y="1453"/>
                        <a:pt x="1520" y="1788"/>
                        <a:pt x="1897" y="1934"/>
                      </a:cubicBezTo>
                      <a:cubicBezTo>
                        <a:pt x="1591" y="2346"/>
                        <a:pt x="1380" y="2808"/>
                        <a:pt x="1280" y="3289"/>
                      </a:cubicBezTo>
                      <a:cubicBezTo>
                        <a:pt x="1132" y="2843"/>
                        <a:pt x="899" y="2439"/>
                        <a:pt x="601" y="2111"/>
                      </a:cubicBezTo>
                      <a:cubicBezTo>
                        <a:pt x="572" y="2079"/>
                        <a:pt x="542" y="2044"/>
                        <a:pt x="501" y="2006"/>
                      </a:cubicBezTo>
                      <a:cubicBezTo>
                        <a:pt x="818" y="1716"/>
                        <a:pt x="1001" y="1330"/>
                        <a:pt x="1114" y="1010"/>
                      </a:cubicBezTo>
                      <a:close/>
                      <a:moveTo>
                        <a:pt x="1177" y="1"/>
                      </a:moveTo>
                      <a:cubicBezTo>
                        <a:pt x="1165" y="1"/>
                        <a:pt x="1152" y="2"/>
                        <a:pt x="1139" y="4"/>
                      </a:cubicBezTo>
                      <a:cubicBezTo>
                        <a:pt x="1047" y="23"/>
                        <a:pt x="969" y="97"/>
                        <a:pt x="942" y="193"/>
                      </a:cubicBezTo>
                      <a:cubicBezTo>
                        <a:pt x="918" y="252"/>
                        <a:pt x="896" y="313"/>
                        <a:pt x="872" y="371"/>
                      </a:cubicBezTo>
                      <a:cubicBezTo>
                        <a:pt x="763" y="655"/>
                        <a:pt x="648" y="950"/>
                        <a:pt x="510" y="1227"/>
                      </a:cubicBezTo>
                      <a:cubicBezTo>
                        <a:pt x="415" y="1413"/>
                        <a:pt x="301" y="1626"/>
                        <a:pt x="164" y="1804"/>
                      </a:cubicBezTo>
                      <a:cubicBezTo>
                        <a:pt x="163" y="1810"/>
                        <a:pt x="161" y="1811"/>
                        <a:pt x="161" y="1814"/>
                      </a:cubicBezTo>
                      <a:cubicBezTo>
                        <a:pt x="151" y="1830"/>
                        <a:pt x="134" y="1851"/>
                        <a:pt x="115" y="1869"/>
                      </a:cubicBezTo>
                      <a:cubicBezTo>
                        <a:pt x="66" y="1925"/>
                        <a:pt x="1" y="1999"/>
                        <a:pt x="30" y="2091"/>
                      </a:cubicBezTo>
                      <a:cubicBezTo>
                        <a:pt x="26" y="2158"/>
                        <a:pt x="56" y="2227"/>
                        <a:pt x="115" y="2278"/>
                      </a:cubicBezTo>
                      <a:cubicBezTo>
                        <a:pt x="319" y="2487"/>
                        <a:pt x="505" y="2754"/>
                        <a:pt x="700" y="3116"/>
                      </a:cubicBezTo>
                      <a:cubicBezTo>
                        <a:pt x="804" y="3334"/>
                        <a:pt x="886" y="3566"/>
                        <a:pt x="966" y="3790"/>
                      </a:cubicBezTo>
                      <a:lnTo>
                        <a:pt x="985" y="3843"/>
                      </a:lnTo>
                      <a:cubicBezTo>
                        <a:pt x="988" y="3854"/>
                        <a:pt x="993" y="3865"/>
                        <a:pt x="996" y="3876"/>
                      </a:cubicBezTo>
                      <a:cubicBezTo>
                        <a:pt x="1039" y="3983"/>
                        <a:pt x="1095" y="4133"/>
                        <a:pt x="1251" y="4156"/>
                      </a:cubicBezTo>
                      <a:cubicBezTo>
                        <a:pt x="1263" y="4158"/>
                        <a:pt x="1273" y="4158"/>
                        <a:pt x="1282" y="4158"/>
                      </a:cubicBezTo>
                      <a:cubicBezTo>
                        <a:pt x="1331" y="4158"/>
                        <a:pt x="1375" y="4143"/>
                        <a:pt x="1412" y="4114"/>
                      </a:cubicBezTo>
                      <a:cubicBezTo>
                        <a:pt x="1493" y="4048"/>
                        <a:pt x="1522" y="3923"/>
                        <a:pt x="1533" y="3827"/>
                      </a:cubicBezTo>
                      <a:cubicBezTo>
                        <a:pt x="1557" y="3723"/>
                        <a:pt x="1595" y="3618"/>
                        <a:pt x="1635" y="3509"/>
                      </a:cubicBezTo>
                      <a:cubicBezTo>
                        <a:pt x="1657" y="3449"/>
                        <a:pt x="1678" y="3385"/>
                        <a:pt x="1697" y="3324"/>
                      </a:cubicBezTo>
                      <a:cubicBezTo>
                        <a:pt x="1802" y="3031"/>
                        <a:pt x="1923" y="2719"/>
                        <a:pt x="2095" y="2436"/>
                      </a:cubicBezTo>
                      <a:lnTo>
                        <a:pt x="2097" y="2431"/>
                      </a:lnTo>
                      <a:cubicBezTo>
                        <a:pt x="2124" y="2377"/>
                        <a:pt x="2159" y="2321"/>
                        <a:pt x="2197" y="2263"/>
                      </a:cubicBezTo>
                      <a:cubicBezTo>
                        <a:pt x="2288" y="2125"/>
                        <a:pt x="2390" y="1969"/>
                        <a:pt x="2371" y="1788"/>
                      </a:cubicBezTo>
                      <a:cubicBezTo>
                        <a:pt x="2371" y="1785"/>
                        <a:pt x="2368" y="1781"/>
                        <a:pt x="2368" y="1778"/>
                      </a:cubicBezTo>
                      <a:cubicBezTo>
                        <a:pt x="2330" y="1651"/>
                        <a:pt x="2218" y="1598"/>
                        <a:pt x="2118" y="1553"/>
                      </a:cubicBezTo>
                      <a:cubicBezTo>
                        <a:pt x="2062" y="1526"/>
                        <a:pt x="2008" y="1501"/>
                        <a:pt x="1970" y="1464"/>
                      </a:cubicBezTo>
                      <a:cubicBezTo>
                        <a:pt x="1965" y="1461"/>
                        <a:pt x="1964" y="1458"/>
                        <a:pt x="1961" y="1457"/>
                      </a:cubicBezTo>
                      <a:cubicBezTo>
                        <a:pt x="1623" y="1250"/>
                        <a:pt x="1538" y="841"/>
                        <a:pt x="1463" y="478"/>
                      </a:cubicBezTo>
                      <a:lnTo>
                        <a:pt x="1463" y="475"/>
                      </a:lnTo>
                      <a:cubicBezTo>
                        <a:pt x="1455" y="446"/>
                        <a:pt x="1451" y="411"/>
                        <a:pt x="1442" y="374"/>
                      </a:cubicBezTo>
                      <a:cubicBezTo>
                        <a:pt x="1426" y="278"/>
                        <a:pt x="1409" y="169"/>
                        <a:pt x="1349" y="90"/>
                      </a:cubicBezTo>
                      <a:cubicBezTo>
                        <a:pt x="1304" y="32"/>
                        <a:pt x="1243" y="1"/>
                        <a:pt x="1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51"/>
                <p:cNvSpPr/>
                <p:nvPr/>
              </p:nvSpPr>
              <p:spPr>
                <a:xfrm>
                  <a:off x="3036838" y="3902225"/>
                  <a:ext cx="42975" cy="66375"/>
                </a:xfrm>
                <a:custGeom>
                  <a:avLst/>
                  <a:gdLst/>
                  <a:ahLst/>
                  <a:cxnLst/>
                  <a:rect l="l" t="t" r="r" b="b"/>
                  <a:pathLst>
                    <a:path w="1719" h="2655" extrusionOk="0">
                      <a:moveTo>
                        <a:pt x="834" y="601"/>
                      </a:moveTo>
                      <a:cubicBezTo>
                        <a:pt x="842" y="617"/>
                        <a:pt x="846" y="632"/>
                        <a:pt x="853" y="648"/>
                      </a:cubicBezTo>
                      <a:cubicBezTo>
                        <a:pt x="858" y="655"/>
                        <a:pt x="859" y="661"/>
                        <a:pt x="863" y="668"/>
                      </a:cubicBezTo>
                      <a:cubicBezTo>
                        <a:pt x="866" y="677"/>
                        <a:pt x="872" y="687"/>
                        <a:pt x="875" y="696"/>
                      </a:cubicBezTo>
                      <a:cubicBezTo>
                        <a:pt x="879" y="705"/>
                        <a:pt x="885" y="712"/>
                        <a:pt x="888" y="721"/>
                      </a:cubicBezTo>
                      <a:cubicBezTo>
                        <a:pt x="891" y="728"/>
                        <a:pt x="895" y="734"/>
                        <a:pt x="898" y="741"/>
                      </a:cubicBezTo>
                      <a:cubicBezTo>
                        <a:pt x="904" y="750"/>
                        <a:pt x="910" y="761"/>
                        <a:pt x="916" y="770"/>
                      </a:cubicBezTo>
                      <a:cubicBezTo>
                        <a:pt x="917" y="774"/>
                        <a:pt x="919" y="777"/>
                        <a:pt x="923" y="782"/>
                      </a:cubicBezTo>
                      <a:cubicBezTo>
                        <a:pt x="1019" y="942"/>
                        <a:pt x="1151" y="1075"/>
                        <a:pt x="1311" y="1172"/>
                      </a:cubicBezTo>
                      <a:cubicBezTo>
                        <a:pt x="1108" y="1419"/>
                        <a:pt x="955" y="1666"/>
                        <a:pt x="856" y="1907"/>
                      </a:cubicBezTo>
                      <a:cubicBezTo>
                        <a:pt x="853" y="1904"/>
                        <a:pt x="853" y="1898"/>
                        <a:pt x="852" y="1894"/>
                      </a:cubicBezTo>
                      <a:cubicBezTo>
                        <a:pt x="849" y="1879"/>
                        <a:pt x="844" y="1868"/>
                        <a:pt x="839" y="1853"/>
                      </a:cubicBezTo>
                      <a:cubicBezTo>
                        <a:pt x="837" y="1846"/>
                        <a:pt x="836" y="1838"/>
                        <a:pt x="831" y="1833"/>
                      </a:cubicBezTo>
                      <a:cubicBezTo>
                        <a:pt x="828" y="1819"/>
                        <a:pt x="824" y="1809"/>
                        <a:pt x="821" y="1796"/>
                      </a:cubicBezTo>
                      <a:cubicBezTo>
                        <a:pt x="820" y="1789"/>
                        <a:pt x="815" y="1782"/>
                        <a:pt x="814" y="1773"/>
                      </a:cubicBezTo>
                      <a:cubicBezTo>
                        <a:pt x="809" y="1761"/>
                        <a:pt x="807" y="1748"/>
                        <a:pt x="802" y="1738"/>
                      </a:cubicBezTo>
                      <a:cubicBezTo>
                        <a:pt x="799" y="1731"/>
                        <a:pt x="798" y="1722"/>
                        <a:pt x="793" y="1714"/>
                      </a:cubicBezTo>
                      <a:cubicBezTo>
                        <a:pt x="791" y="1703"/>
                        <a:pt x="785" y="1690"/>
                        <a:pt x="780" y="1680"/>
                      </a:cubicBezTo>
                      <a:cubicBezTo>
                        <a:pt x="777" y="1671"/>
                        <a:pt x="776" y="1663"/>
                        <a:pt x="772" y="1653"/>
                      </a:cubicBezTo>
                      <a:cubicBezTo>
                        <a:pt x="769" y="1642"/>
                        <a:pt x="763" y="1630"/>
                        <a:pt x="757" y="1617"/>
                      </a:cubicBezTo>
                      <a:cubicBezTo>
                        <a:pt x="754" y="1608"/>
                        <a:pt x="750" y="1601"/>
                        <a:pt x="748" y="1592"/>
                      </a:cubicBezTo>
                      <a:cubicBezTo>
                        <a:pt x="742" y="1579"/>
                        <a:pt x="737" y="1566"/>
                        <a:pt x="734" y="1554"/>
                      </a:cubicBezTo>
                      <a:cubicBezTo>
                        <a:pt x="729" y="1547"/>
                        <a:pt x="726" y="1537"/>
                        <a:pt x="722" y="1529"/>
                      </a:cubicBezTo>
                      <a:cubicBezTo>
                        <a:pt x="718" y="1518"/>
                        <a:pt x="712" y="1503"/>
                        <a:pt x="705" y="1490"/>
                      </a:cubicBezTo>
                      <a:cubicBezTo>
                        <a:pt x="700" y="1483"/>
                        <a:pt x="697" y="1475"/>
                        <a:pt x="696" y="1467"/>
                      </a:cubicBezTo>
                      <a:lnTo>
                        <a:pt x="693" y="1461"/>
                      </a:lnTo>
                      <a:lnTo>
                        <a:pt x="667" y="1401"/>
                      </a:lnTo>
                      <a:cubicBezTo>
                        <a:pt x="620" y="1292"/>
                        <a:pt x="565" y="1168"/>
                        <a:pt x="486" y="1056"/>
                      </a:cubicBezTo>
                      <a:cubicBezTo>
                        <a:pt x="639" y="932"/>
                        <a:pt x="741" y="769"/>
                        <a:pt x="834" y="601"/>
                      </a:cubicBezTo>
                      <a:close/>
                      <a:moveTo>
                        <a:pt x="882" y="0"/>
                      </a:moveTo>
                      <a:cubicBezTo>
                        <a:pt x="727" y="0"/>
                        <a:pt x="656" y="145"/>
                        <a:pt x="597" y="261"/>
                      </a:cubicBezTo>
                      <a:cubicBezTo>
                        <a:pt x="569" y="317"/>
                        <a:pt x="544" y="368"/>
                        <a:pt x="515" y="403"/>
                      </a:cubicBezTo>
                      <a:lnTo>
                        <a:pt x="511" y="407"/>
                      </a:lnTo>
                      <a:cubicBezTo>
                        <a:pt x="496" y="428"/>
                        <a:pt x="484" y="448"/>
                        <a:pt x="470" y="468"/>
                      </a:cubicBezTo>
                      <a:cubicBezTo>
                        <a:pt x="347" y="643"/>
                        <a:pt x="222" y="823"/>
                        <a:pt x="49" y="938"/>
                      </a:cubicBezTo>
                      <a:cubicBezTo>
                        <a:pt x="43" y="942"/>
                        <a:pt x="40" y="945"/>
                        <a:pt x="34" y="951"/>
                      </a:cubicBezTo>
                      <a:cubicBezTo>
                        <a:pt x="8" y="983"/>
                        <a:pt x="1" y="1025"/>
                        <a:pt x="12" y="1066"/>
                      </a:cubicBezTo>
                      <a:cubicBezTo>
                        <a:pt x="11" y="1127"/>
                        <a:pt x="30" y="1185"/>
                        <a:pt x="71" y="1228"/>
                      </a:cubicBezTo>
                      <a:cubicBezTo>
                        <a:pt x="208" y="1404"/>
                        <a:pt x="283" y="1591"/>
                        <a:pt x="375" y="1833"/>
                      </a:cubicBezTo>
                      <a:lnTo>
                        <a:pt x="429" y="1996"/>
                      </a:lnTo>
                      <a:cubicBezTo>
                        <a:pt x="477" y="2139"/>
                        <a:pt x="524" y="2287"/>
                        <a:pt x="591" y="2426"/>
                      </a:cubicBezTo>
                      <a:cubicBezTo>
                        <a:pt x="595" y="2433"/>
                        <a:pt x="598" y="2443"/>
                        <a:pt x="603" y="2452"/>
                      </a:cubicBezTo>
                      <a:cubicBezTo>
                        <a:pt x="633" y="2525"/>
                        <a:pt x="677" y="2622"/>
                        <a:pt x="779" y="2650"/>
                      </a:cubicBezTo>
                      <a:cubicBezTo>
                        <a:pt x="780" y="2650"/>
                        <a:pt x="785" y="2652"/>
                        <a:pt x="788" y="2652"/>
                      </a:cubicBezTo>
                      <a:cubicBezTo>
                        <a:pt x="799" y="2655"/>
                        <a:pt x="809" y="2655"/>
                        <a:pt x="821" y="2655"/>
                      </a:cubicBezTo>
                      <a:cubicBezTo>
                        <a:pt x="1011" y="2655"/>
                        <a:pt x="1083" y="2443"/>
                        <a:pt x="1137" y="2286"/>
                      </a:cubicBezTo>
                      <a:cubicBezTo>
                        <a:pt x="1158" y="2226"/>
                        <a:pt x="1178" y="2169"/>
                        <a:pt x="1200" y="2130"/>
                      </a:cubicBezTo>
                      <a:lnTo>
                        <a:pt x="1206" y="2118"/>
                      </a:lnTo>
                      <a:cubicBezTo>
                        <a:pt x="1298" y="1841"/>
                        <a:pt x="1448" y="1601"/>
                        <a:pt x="1607" y="1346"/>
                      </a:cubicBezTo>
                      <a:cubicBezTo>
                        <a:pt x="1626" y="1314"/>
                        <a:pt x="1646" y="1282"/>
                        <a:pt x="1666" y="1250"/>
                      </a:cubicBezTo>
                      <a:cubicBezTo>
                        <a:pt x="1704" y="1197"/>
                        <a:pt x="1719" y="1136"/>
                        <a:pt x="1710" y="1081"/>
                      </a:cubicBezTo>
                      <a:cubicBezTo>
                        <a:pt x="1699" y="1011"/>
                        <a:pt x="1652" y="944"/>
                        <a:pt x="1580" y="893"/>
                      </a:cubicBezTo>
                      <a:cubicBezTo>
                        <a:pt x="1443" y="785"/>
                        <a:pt x="1330" y="667"/>
                        <a:pt x="1242" y="538"/>
                      </a:cubicBezTo>
                      <a:cubicBezTo>
                        <a:pt x="1185" y="458"/>
                        <a:pt x="1155" y="374"/>
                        <a:pt x="1118" y="272"/>
                      </a:cubicBezTo>
                      <a:cubicBezTo>
                        <a:pt x="1107" y="238"/>
                        <a:pt x="1094" y="206"/>
                        <a:pt x="1082" y="173"/>
                      </a:cubicBezTo>
                      <a:cubicBezTo>
                        <a:pt x="1065" y="127"/>
                        <a:pt x="1028" y="31"/>
                        <a:pt x="930" y="5"/>
                      </a:cubicBezTo>
                      <a:lnTo>
                        <a:pt x="925" y="3"/>
                      </a:lnTo>
                      <a:cubicBezTo>
                        <a:pt x="910" y="1"/>
                        <a:pt x="895"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51"/>
                <p:cNvSpPr/>
                <p:nvPr/>
              </p:nvSpPr>
              <p:spPr>
                <a:xfrm>
                  <a:off x="3431613" y="3880975"/>
                  <a:ext cx="59350" cy="105775"/>
                </a:xfrm>
                <a:custGeom>
                  <a:avLst/>
                  <a:gdLst/>
                  <a:ahLst/>
                  <a:cxnLst/>
                  <a:rect l="l" t="t" r="r" b="b"/>
                  <a:pathLst>
                    <a:path w="2374" h="4231" extrusionOk="0">
                      <a:moveTo>
                        <a:pt x="981" y="974"/>
                      </a:moveTo>
                      <a:cubicBezTo>
                        <a:pt x="1178" y="1353"/>
                        <a:pt x="1505" y="1604"/>
                        <a:pt x="1876" y="1648"/>
                      </a:cubicBezTo>
                      <a:lnTo>
                        <a:pt x="1854" y="1680"/>
                      </a:lnTo>
                      <a:cubicBezTo>
                        <a:pt x="1850" y="1684"/>
                        <a:pt x="1849" y="1689"/>
                        <a:pt x="1844" y="1693"/>
                      </a:cubicBezTo>
                      <a:cubicBezTo>
                        <a:pt x="1834" y="1709"/>
                        <a:pt x="1822" y="1725"/>
                        <a:pt x="1814" y="1743"/>
                      </a:cubicBezTo>
                      <a:cubicBezTo>
                        <a:pt x="1808" y="1751"/>
                        <a:pt x="1801" y="1761"/>
                        <a:pt x="1796" y="1772"/>
                      </a:cubicBezTo>
                      <a:cubicBezTo>
                        <a:pt x="1792" y="1779"/>
                        <a:pt x="1789" y="1783"/>
                        <a:pt x="1785" y="1791"/>
                      </a:cubicBezTo>
                      <a:cubicBezTo>
                        <a:pt x="1777" y="1804"/>
                        <a:pt x="1770" y="1817"/>
                        <a:pt x="1763" y="1827"/>
                      </a:cubicBezTo>
                      <a:cubicBezTo>
                        <a:pt x="1761" y="1831"/>
                        <a:pt x="1760" y="1833"/>
                        <a:pt x="1757" y="1837"/>
                      </a:cubicBezTo>
                      <a:cubicBezTo>
                        <a:pt x="1516" y="2280"/>
                        <a:pt x="1457" y="2790"/>
                        <a:pt x="1465" y="3220"/>
                      </a:cubicBezTo>
                      <a:cubicBezTo>
                        <a:pt x="1235" y="2747"/>
                        <a:pt x="980" y="2401"/>
                        <a:pt x="674" y="2145"/>
                      </a:cubicBezTo>
                      <a:lnTo>
                        <a:pt x="671" y="2145"/>
                      </a:lnTo>
                      <a:lnTo>
                        <a:pt x="655" y="2130"/>
                      </a:lnTo>
                      <a:cubicBezTo>
                        <a:pt x="605" y="2091"/>
                        <a:pt x="554" y="2049"/>
                        <a:pt x="501" y="2012"/>
                      </a:cubicBezTo>
                      <a:lnTo>
                        <a:pt x="502" y="2011"/>
                      </a:lnTo>
                      <a:cubicBezTo>
                        <a:pt x="521" y="1996"/>
                        <a:pt x="538" y="1979"/>
                        <a:pt x="557" y="1963"/>
                      </a:cubicBezTo>
                      <a:lnTo>
                        <a:pt x="559" y="1961"/>
                      </a:lnTo>
                      <a:cubicBezTo>
                        <a:pt x="831" y="1700"/>
                        <a:pt x="936" y="1326"/>
                        <a:pt x="981" y="974"/>
                      </a:cubicBezTo>
                      <a:close/>
                      <a:moveTo>
                        <a:pt x="871" y="1"/>
                      </a:moveTo>
                      <a:cubicBezTo>
                        <a:pt x="863" y="1"/>
                        <a:pt x="855" y="1"/>
                        <a:pt x="847" y="2"/>
                      </a:cubicBezTo>
                      <a:cubicBezTo>
                        <a:pt x="721" y="21"/>
                        <a:pt x="633" y="174"/>
                        <a:pt x="645" y="358"/>
                      </a:cubicBezTo>
                      <a:lnTo>
                        <a:pt x="640" y="396"/>
                      </a:lnTo>
                      <a:cubicBezTo>
                        <a:pt x="598" y="928"/>
                        <a:pt x="553" y="1533"/>
                        <a:pt x="154" y="1920"/>
                      </a:cubicBezTo>
                      <a:cubicBezTo>
                        <a:pt x="91" y="1947"/>
                        <a:pt x="41" y="2003"/>
                        <a:pt x="28" y="2069"/>
                      </a:cubicBezTo>
                      <a:cubicBezTo>
                        <a:pt x="1" y="2186"/>
                        <a:pt x="69" y="2280"/>
                        <a:pt x="212" y="2333"/>
                      </a:cubicBezTo>
                      <a:cubicBezTo>
                        <a:pt x="786" y="2739"/>
                        <a:pt x="1121" y="3382"/>
                        <a:pt x="1419" y="4007"/>
                      </a:cubicBezTo>
                      <a:lnTo>
                        <a:pt x="1425" y="4018"/>
                      </a:lnTo>
                      <a:cubicBezTo>
                        <a:pt x="1461" y="4090"/>
                        <a:pt x="1529" y="4230"/>
                        <a:pt x="1646" y="4230"/>
                      </a:cubicBezTo>
                      <a:cubicBezTo>
                        <a:pt x="1665" y="4230"/>
                        <a:pt x="1684" y="4227"/>
                        <a:pt x="1706" y="4220"/>
                      </a:cubicBezTo>
                      <a:lnTo>
                        <a:pt x="1712" y="4219"/>
                      </a:lnTo>
                      <a:cubicBezTo>
                        <a:pt x="1820" y="4165"/>
                        <a:pt x="1812" y="4034"/>
                        <a:pt x="1806" y="3939"/>
                      </a:cubicBezTo>
                      <a:cubicBezTo>
                        <a:pt x="1805" y="3901"/>
                        <a:pt x="1803" y="3866"/>
                        <a:pt x="1806" y="3841"/>
                      </a:cubicBezTo>
                      <a:lnTo>
                        <a:pt x="1806" y="3834"/>
                      </a:lnTo>
                      <a:cubicBezTo>
                        <a:pt x="1818" y="3703"/>
                        <a:pt x="1825" y="3566"/>
                        <a:pt x="1831" y="3435"/>
                      </a:cubicBezTo>
                      <a:cubicBezTo>
                        <a:pt x="1856" y="3026"/>
                        <a:pt x="1881" y="2605"/>
                        <a:pt x="1975" y="2210"/>
                      </a:cubicBezTo>
                      <a:cubicBezTo>
                        <a:pt x="2034" y="2012"/>
                        <a:pt x="2145" y="1818"/>
                        <a:pt x="2308" y="1636"/>
                      </a:cubicBezTo>
                      <a:cubicBezTo>
                        <a:pt x="2353" y="1595"/>
                        <a:pt x="2373" y="1531"/>
                        <a:pt x="2359" y="1466"/>
                      </a:cubicBezTo>
                      <a:cubicBezTo>
                        <a:pt x="2346" y="1401"/>
                        <a:pt x="2302" y="1355"/>
                        <a:pt x="2244" y="1336"/>
                      </a:cubicBezTo>
                      <a:cubicBezTo>
                        <a:pt x="2210" y="1327"/>
                        <a:pt x="2179" y="1323"/>
                        <a:pt x="2149" y="1321"/>
                      </a:cubicBezTo>
                      <a:cubicBezTo>
                        <a:pt x="2128" y="1320"/>
                        <a:pt x="2111" y="1318"/>
                        <a:pt x="2096" y="1314"/>
                      </a:cubicBezTo>
                      <a:lnTo>
                        <a:pt x="2091" y="1314"/>
                      </a:lnTo>
                      <a:cubicBezTo>
                        <a:pt x="1495" y="1254"/>
                        <a:pt x="1274" y="760"/>
                        <a:pt x="1100" y="259"/>
                      </a:cubicBezTo>
                      <a:cubicBezTo>
                        <a:pt x="1056" y="68"/>
                        <a:pt x="958" y="1"/>
                        <a:pt x="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51"/>
                <p:cNvSpPr/>
                <p:nvPr/>
              </p:nvSpPr>
              <p:spPr>
                <a:xfrm>
                  <a:off x="3685688" y="3763925"/>
                  <a:ext cx="42500" cy="73300"/>
                </a:xfrm>
                <a:custGeom>
                  <a:avLst/>
                  <a:gdLst/>
                  <a:ahLst/>
                  <a:cxnLst/>
                  <a:rect l="l" t="t" r="r" b="b"/>
                  <a:pathLst>
                    <a:path w="1700" h="2932" extrusionOk="0">
                      <a:moveTo>
                        <a:pt x="725" y="830"/>
                      </a:moveTo>
                      <a:cubicBezTo>
                        <a:pt x="864" y="988"/>
                        <a:pt x="1068" y="1071"/>
                        <a:pt x="1265" y="1130"/>
                      </a:cubicBezTo>
                      <a:cubicBezTo>
                        <a:pt x="1108" y="1491"/>
                        <a:pt x="1031" y="1810"/>
                        <a:pt x="1023" y="2125"/>
                      </a:cubicBezTo>
                      <a:cubicBezTo>
                        <a:pt x="1020" y="2119"/>
                        <a:pt x="1016" y="2112"/>
                        <a:pt x="1013" y="2106"/>
                      </a:cubicBezTo>
                      <a:lnTo>
                        <a:pt x="1013" y="2105"/>
                      </a:lnTo>
                      <a:cubicBezTo>
                        <a:pt x="913" y="1946"/>
                        <a:pt x="794" y="1791"/>
                        <a:pt x="659" y="1647"/>
                      </a:cubicBezTo>
                      <a:cubicBezTo>
                        <a:pt x="599" y="1583"/>
                        <a:pt x="538" y="1520"/>
                        <a:pt x="471" y="1459"/>
                      </a:cubicBezTo>
                      <a:cubicBezTo>
                        <a:pt x="459" y="1449"/>
                        <a:pt x="446" y="1436"/>
                        <a:pt x="433" y="1426"/>
                      </a:cubicBezTo>
                      <a:cubicBezTo>
                        <a:pt x="580" y="1261"/>
                        <a:pt x="681" y="1054"/>
                        <a:pt x="725" y="830"/>
                      </a:cubicBezTo>
                      <a:close/>
                      <a:moveTo>
                        <a:pt x="613" y="1"/>
                      </a:moveTo>
                      <a:cubicBezTo>
                        <a:pt x="568" y="1"/>
                        <a:pt x="526" y="19"/>
                        <a:pt x="499" y="53"/>
                      </a:cubicBezTo>
                      <a:cubicBezTo>
                        <a:pt x="456" y="102"/>
                        <a:pt x="448" y="162"/>
                        <a:pt x="440" y="213"/>
                      </a:cubicBezTo>
                      <a:cubicBezTo>
                        <a:pt x="439" y="228"/>
                        <a:pt x="437" y="241"/>
                        <a:pt x="434" y="255"/>
                      </a:cubicBezTo>
                      <a:lnTo>
                        <a:pt x="434" y="260"/>
                      </a:lnTo>
                      <a:cubicBezTo>
                        <a:pt x="389" y="595"/>
                        <a:pt x="337" y="975"/>
                        <a:pt x="124" y="1255"/>
                      </a:cubicBezTo>
                      <a:lnTo>
                        <a:pt x="121" y="1259"/>
                      </a:lnTo>
                      <a:cubicBezTo>
                        <a:pt x="112" y="1274"/>
                        <a:pt x="98" y="1289"/>
                        <a:pt x="83" y="1303"/>
                      </a:cubicBezTo>
                      <a:cubicBezTo>
                        <a:pt x="51" y="1334"/>
                        <a:pt x="10" y="1375"/>
                        <a:pt x="0" y="1440"/>
                      </a:cubicBezTo>
                      <a:lnTo>
                        <a:pt x="0" y="1452"/>
                      </a:lnTo>
                      <a:cubicBezTo>
                        <a:pt x="7" y="1564"/>
                        <a:pt x="53" y="1641"/>
                        <a:pt x="128" y="1675"/>
                      </a:cubicBezTo>
                      <a:cubicBezTo>
                        <a:pt x="468" y="1944"/>
                        <a:pt x="714" y="2318"/>
                        <a:pt x="950" y="2679"/>
                      </a:cubicBezTo>
                      <a:cubicBezTo>
                        <a:pt x="994" y="2746"/>
                        <a:pt x="1038" y="2813"/>
                        <a:pt x="1083" y="2879"/>
                      </a:cubicBezTo>
                      <a:cubicBezTo>
                        <a:pt x="1087" y="2886"/>
                        <a:pt x="1095" y="2892"/>
                        <a:pt x="1101" y="2895"/>
                      </a:cubicBezTo>
                      <a:cubicBezTo>
                        <a:pt x="1144" y="2922"/>
                        <a:pt x="1181" y="2931"/>
                        <a:pt x="1210" y="2931"/>
                      </a:cubicBezTo>
                      <a:cubicBezTo>
                        <a:pt x="1239" y="2931"/>
                        <a:pt x="1261" y="2922"/>
                        <a:pt x="1278" y="2912"/>
                      </a:cubicBezTo>
                      <a:cubicBezTo>
                        <a:pt x="1386" y="2847"/>
                        <a:pt x="1375" y="2644"/>
                        <a:pt x="1372" y="2600"/>
                      </a:cubicBezTo>
                      <a:cubicBezTo>
                        <a:pt x="1380" y="2516"/>
                        <a:pt x="1388" y="2428"/>
                        <a:pt x="1393" y="2345"/>
                      </a:cubicBezTo>
                      <a:cubicBezTo>
                        <a:pt x="1421" y="1965"/>
                        <a:pt x="1452" y="1573"/>
                        <a:pt x="1612" y="1242"/>
                      </a:cubicBezTo>
                      <a:cubicBezTo>
                        <a:pt x="1660" y="1179"/>
                        <a:pt x="1700" y="1074"/>
                        <a:pt x="1678" y="984"/>
                      </a:cubicBezTo>
                      <a:cubicBezTo>
                        <a:pt x="1665" y="926"/>
                        <a:pt x="1628" y="882"/>
                        <a:pt x="1574" y="857"/>
                      </a:cubicBezTo>
                      <a:cubicBezTo>
                        <a:pt x="1568" y="854"/>
                        <a:pt x="1563" y="853"/>
                        <a:pt x="1560" y="851"/>
                      </a:cubicBezTo>
                      <a:cubicBezTo>
                        <a:pt x="1168" y="787"/>
                        <a:pt x="921" y="585"/>
                        <a:pt x="803" y="231"/>
                      </a:cubicBezTo>
                      <a:cubicBezTo>
                        <a:pt x="802" y="223"/>
                        <a:pt x="796" y="215"/>
                        <a:pt x="793" y="203"/>
                      </a:cubicBezTo>
                      <a:cubicBezTo>
                        <a:pt x="786" y="182"/>
                        <a:pt x="771" y="152"/>
                        <a:pt x="771" y="137"/>
                      </a:cubicBezTo>
                      <a:lnTo>
                        <a:pt x="771" y="136"/>
                      </a:lnTo>
                      <a:cubicBezTo>
                        <a:pt x="764" y="75"/>
                        <a:pt x="720" y="24"/>
                        <a:pt x="659" y="8"/>
                      </a:cubicBezTo>
                      <a:cubicBezTo>
                        <a:pt x="644" y="3"/>
                        <a:pt x="628"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51"/>
                <p:cNvSpPr/>
                <p:nvPr/>
              </p:nvSpPr>
              <p:spPr>
                <a:xfrm>
                  <a:off x="3738113" y="3713700"/>
                  <a:ext cx="32700" cy="46125"/>
                </a:xfrm>
                <a:custGeom>
                  <a:avLst/>
                  <a:gdLst/>
                  <a:ahLst/>
                  <a:cxnLst/>
                  <a:rect l="l" t="t" r="r" b="b"/>
                  <a:pathLst>
                    <a:path w="1308" h="1845" extrusionOk="0">
                      <a:moveTo>
                        <a:pt x="532" y="578"/>
                      </a:moveTo>
                      <a:cubicBezTo>
                        <a:pt x="611" y="667"/>
                        <a:pt x="710" y="731"/>
                        <a:pt x="806" y="795"/>
                      </a:cubicBezTo>
                      <a:cubicBezTo>
                        <a:pt x="817" y="800"/>
                        <a:pt x="825" y="805"/>
                        <a:pt x="834" y="813"/>
                      </a:cubicBezTo>
                      <a:cubicBezTo>
                        <a:pt x="754" y="985"/>
                        <a:pt x="725" y="1168"/>
                        <a:pt x="697" y="1346"/>
                      </a:cubicBezTo>
                      <a:cubicBezTo>
                        <a:pt x="697" y="1349"/>
                        <a:pt x="697" y="1351"/>
                        <a:pt x="696" y="1352"/>
                      </a:cubicBezTo>
                      <a:cubicBezTo>
                        <a:pt x="672" y="1321"/>
                        <a:pt x="650" y="1288"/>
                        <a:pt x="627" y="1254"/>
                      </a:cubicBezTo>
                      <a:cubicBezTo>
                        <a:pt x="551" y="1146"/>
                        <a:pt x="477" y="1036"/>
                        <a:pt x="372" y="951"/>
                      </a:cubicBezTo>
                      <a:cubicBezTo>
                        <a:pt x="452" y="833"/>
                        <a:pt x="499" y="702"/>
                        <a:pt x="532" y="578"/>
                      </a:cubicBezTo>
                      <a:close/>
                      <a:moveTo>
                        <a:pt x="475" y="0"/>
                      </a:moveTo>
                      <a:cubicBezTo>
                        <a:pt x="453" y="0"/>
                        <a:pt x="430" y="5"/>
                        <a:pt x="408" y="16"/>
                      </a:cubicBezTo>
                      <a:cubicBezTo>
                        <a:pt x="347" y="42"/>
                        <a:pt x="304" y="104"/>
                        <a:pt x="295" y="173"/>
                      </a:cubicBezTo>
                      <a:cubicBezTo>
                        <a:pt x="236" y="435"/>
                        <a:pt x="177" y="631"/>
                        <a:pt x="98" y="821"/>
                      </a:cubicBezTo>
                      <a:cubicBezTo>
                        <a:pt x="98" y="824"/>
                        <a:pt x="97" y="826"/>
                        <a:pt x="97" y="827"/>
                      </a:cubicBezTo>
                      <a:cubicBezTo>
                        <a:pt x="92" y="840"/>
                        <a:pt x="83" y="856"/>
                        <a:pt x="75" y="875"/>
                      </a:cubicBezTo>
                      <a:cubicBezTo>
                        <a:pt x="48" y="921"/>
                        <a:pt x="0" y="1014"/>
                        <a:pt x="69" y="1079"/>
                      </a:cubicBezTo>
                      <a:cubicBezTo>
                        <a:pt x="78" y="1139"/>
                        <a:pt x="124" y="1179"/>
                        <a:pt x="162" y="1212"/>
                      </a:cubicBezTo>
                      <a:cubicBezTo>
                        <a:pt x="187" y="1234"/>
                        <a:pt x="212" y="1256"/>
                        <a:pt x="229" y="1281"/>
                      </a:cubicBezTo>
                      <a:cubicBezTo>
                        <a:pt x="231" y="1283"/>
                        <a:pt x="234" y="1286"/>
                        <a:pt x="235" y="1288"/>
                      </a:cubicBezTo>
                      <a:cubicBezTo>
                        <a:pt x="343" y="1416"/>
                        <a:pt x="448" y="1557"/>
                        <a:pt x="576" y="1747"/>
                      </a:cubicBezTo>
                      <a:cubicBezTo>
                        <a:pt x="578" y="1750"/>
                        <a:pt x="579" y="1753"/>
                        <a:pt x="580" y="1754"/>
                      </a:cubicBezTo>
                      <a:cubicBezTo>
                        <a:pt x="607" y="1782"/>
                        <a:pt x="639" y="1813"/>
                        <a:pt x="687" y="1830"/>
                      </a:cubicBezTo>
                      <a:cubicBezTo>
                        <a:pt x="710" y="1839"/>
                        <a:pt x="733" y="1845"/>
                        <a:pt x="760" y="1845"/>
                      </a:cubicBezTo>
                      <a:cubicBezTo>
                        <a:pt x="796" y="1845"/>
                        <a:pt x="833" y="1833"/>
                        <a:pt x="862" y="1813"/>
                      </a:cubicBezTo>
                      <a:cubicBezTo>
                        <a:pt x="907" y="1783"/>
                        <a:pt x="935" y="1737"/>
                        <a:pt x="936" y="1684"/>
                      </a:cubicBezTo>
                      <a:cubicBezTo>
                        <a:pt x="981" y="1422"/>
                        <a:pt x="1038" y="1214"/>
                        <a:pt x="1112" y="1036"/>
                      </a:cubicBezTo>
                      <a:lnTo>
                        <a:pt x="1115" y="1031"/>
                      </a:lnTo>
                      <a:cubicBezTo>
                        <a:pt x="1123" y="1010"/>
                        <a:pt x="1142" y="979"/>
                        <a:pt x="1163" y="948"/>
                      </a:cubicBezTo>
                      <a:cubicBezTo>
                        <a:pt x="1217" y="868"/>
                        <a:pt x="1308" y="734"/>
                        <a:pt x="1171" y="632"/>
                      </a:cubicBezTo>
                      <a:cubicBezTo>
                        <a:pt x="1160" y="628"/>
                        <a:pt x="1153" y="623"/>
                        <a:pt x="1146" y="622"/>
                      </a:cubicBezTo>
                      <a:cubicBezTo>
                        <a:pt x="993" y="581"/>
                        <a:pt x="866" y="450"/>
                        <a:pt x="774" y="341"/>
                      </a:cubicBezTo>
                      <a:cubicBezTo>
                        <a:pt x="741" y="303"/>
                        <a:pt x="717" y="257"/>
                        <a:pt x="693" y="209"/>
                      </a:cubicBezTo>
                      <a:cubicBezTo>
                        <a:pt x="659" y="151"/>
                        <a:pt x="627" y="90"/>
                        <a:pt x="576" y="37"/>
                      </a:cubicBezTo>
                      <a:cubicBezTo>
                        <a:pt x="573" y="34"/>
                        <a:pt x="570" y="32"/>
                        <a:pt x="566" y="30"/>
                      </a:cubicBezTo>
                      <a:cubicBezTo>
                        <a:pt x="538" y="10"/>
                        <a:pt x="506"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51"/>
                <p:cNvSpPr/>
                <p:nvPr/>
              </p:nvSpPr>
              <p:spPr>
                <a:xfrm>
                  <a:off x="3582013" y="3584300"/>
                  <a:ext cx="59125" cy="95725"/>
                </a:xfrm>
                <a:custGeom>
                  <a:avLst/>
                  <a:gdLst/>
                  <a:ahLst/>
                  <a:cxnLst/>
                  <a:rect l="l" t="t" r="r" b="b"/>
                  <a:pathLst>
                    <a:path w="2365" h="3829" extrusionOk="0">
                      <a:moveTo>
                        <a:pt x="974" y="924"/>
                      </a:moveTo>
                      <a:cubicBezTo>
                        <a:pt x="1161" y="1287"/>
                        <a:pt x="1438" y="1573"/>
                        <a:pt x="1773" y="1745"/>
                      </a:cubicBezTo>
                      <a:cubicBezTo>
                        <a:pt x="1519" y="2092"/>
                        <a:pt x="1359" y="2491"/>
                        <a:pt x="1308" y="2898"/>
                      </a:cubicBezTo>
                      <a:cubicBezTo>
                        <a:pt x="1142" y="2549"/>
                        <a:pt x="912" y="2243"/>
                        <a:pt x="632" y="2004"/>
                      </a:cubicBezTo>
                      <a:lnTo>
                        <a:pt x="629" y="2001"/>
                      </a:lnTo>
                      <a:cubicBezTo>
                        <a:pt x="593" y="1968"/>
                        <a:pt x="552" y="1936"/>
                        <a:pt x="514" y="1905"/>
                      </a:cubicBezTo>
                      <a:cubicBezTo>
                        <a:pt x="760" y="1615"/>
                        <a:pt x="891" y="1246"/>
                        <a:pt x="974" y="924"/>
                      </a:cubicBezTo>
                      <a:close/>
                      <a:moveTo>
                        <a:pt x="932" y="0"/>
                      </a:moveTo>
                      <a:cubicBezTo>
                        <a:pt x="894" y="0"/>
                        <a:pt x="849" y="13"/>
                        <a:pt x="801" y="51"/>
                      </a:cubicBezTo>
                      <a:lnTo>
                        <a:pt x="798" y="54"/>
                      </a:lnTo>
                      <a:cubicBezTo>
                        <a:pt x="746" y="99"/>
                        <a:pt x="730" y="164"/>
                        <a:pt x="716" y="222"/>
                      </a:cubicBezTo>
                      <a:cubicBezTo>
                        <a:pt x="687" y="394"/>
                        <a:pt x="644" y="586"/>
                        <a:pt x="582" y="819"/>
                      </a:cubicBezTo>
                      <a:cubicBezTo>
                        <a:pt x="499" y="1108"/>
                        <a:pt x="380" y="1395"/>
                        <a:pt x="244" y="1622"/>
                      </a:cubicBezTo>
                      <a:cubicBezTo>
                        <a:pt x="211" y="1676"/>
                        <a:pt x="171" y="1735"/>
                        <a:pt x="125" y="1803"/>
                      </a:cubicBezTo>
                      <a:cubicBezTo>
                        <a:pt x="74" y="1834"/>
                        <a:pt x="37" y="1882"/>
                        <a:pt x="24" y="1937"/>
                      </a:cubicBezTo>
                      <a:cubicBezTo>
                        <a:pt x="1" y="2038"/>
                        <a:pt x="61" y="2144"/>
                        <a:pt x="154" y="2173"/>
                      </a:cubicBezTo>
                      <a:cubicBezTo>
                        <a:pt x="445" y="2332"/>
                        <a:pt x="658" y="2624"/>
                        <a:pt x="783" y="2839"/>
                      </a:cubicBezTo>
                      <a:cubicBezTo>
                        <a:pt x="893" y="3039"/>
                        <a:pt x="995" y="3258"/>
                        <a:pt x="1114" y="3549"/>
                      </a:cubicBezTo>
                      <a:lnTo>
                        <a:pt x="1116" y="3553"/>
                      </a:lnTo>
                      <a:lnTo>
                        <a:pt x="1125" y="3574"/>
                      </a:lnTo>
                      <a:cubicBezTo>
                        <a:pt x="1173" y="3673"/>
                        <a:pt x="1235" y="3810"/>
                        <a:pt x="1381" y="3829"/>
                      </a:cubicBezTo>
                      <a:lnTo>
                        <a:pt x="1396" y="3829"/>
                      </a:lnTo>
                      <a:cubicBezTo>
                        <a:pt x="1445" y="3829"/>
                        <a:pt x="1493" y="3807"/>
                        <a:pt x="1525" y="3768"/>
                      </a:cubicBezTo>
                      <a:cubicBezTo>
                        <a:pt x="1560" y="3728"/>
                        <a:pt x="1575" y="3677"/>
                        <a:pt x="1566" y="3628"/>
                      </a:cubicBezTo>
                      <a:cubicBezTo>
                        <a:pt x="1563" y="3507"/>
                        <a:pt x="1597" y="3395"/>
                        <a:pt x="1632" y="3275"/>
                      </a:cubicBezTo>
                      <a:cubicBezTo>
                        <a:pt x="1648" y="3221"/>
                        <a:pt x="1664" y="3169"/>
                        <a:pt x="1677" y="3112"/>
                      </a:cubicBezTo>
                      <a:cubicBezTo>
                        <a:pt x="1742" y="2791"/>
                        <a:pt x="1836" y="2420"/>
                        <a:pt x="2034" y="2089"/>
                      </a:cubicBezTo>
                      <a:lnTo>
                        <a:pt x="2037" y="2083"/>
                      </a:lnTo>
                      <a:cubicBezTo>
                        <a:pt x="2056" y="2045"/>
                        <a:pt x="2088" y="2001"/>
                        <a:pt x="2124" y="1956"/>
                      </a:cubicBezTo>
                      <a:cubicBezTo>
                        <a:pt x="2222" y="1832"/>
                        <a:pt x="2365" y="1646"/>
                        <a:pt x="2175" y="1490"/>
                      </a:cubicBezTo>
                      <a:cubicBezTo>
                        <a:pt x="2171" y="1485"/>
                        <a:pt x="2167" y="1482"/>
                        <a:pt x="2161" y="1480"/>
                      </a:cubicBezTo>
                      <a:cubicBezTo>
                        <a:pt x="1684" y="1287"/>
                        <a:pt x="1387" y="918"/>
                        <a:pt x="1173" y="248"/>
                      </a:cubicBezTo>
                      <a:cubicBezTo>
                        <a:pt x="1154" y="161"/>
                        <a:pt x="1097" y="48"/>
                        <a:pt x="998" y="12"/>
                      </a:cubicBezTo>
                      <a:cubicBezTo>
                        <a:pt x="979" y="6"/>
                        <a:pt x="957" y="0"/>
                        <a:pt x="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51"/>
                <p:cNvSpPr/>
                <p:nvPr/>
              </p:nvSpPr>
              <p:spPr>
                <a:xfrm>
                  <a:off x="3662038" y="3557275"/>
                  <a:ext cx="38500" cy="59475"/>
                </a:xfrm>
                <a:custGeom>
                  <a:avLst/>
                  <a:gdLst/>
                  <a:ahLst/>
                  <a:cxnLst/>
                  <a:rect l="l" t="t" r="r" b="b"/>
                  <a:pathLst>
                    <a:path w="1540" h="2379" extrusionOk="0">
                      <a:moveTo>
                        <a:pt x="697" y="648"/>
                      </a:moveTo>
                      <a:cubicBezTo>
                        <a:pt x="771" y="749"/>
                        <a:pt x="865" y="841"/>
                        <a:pt x="969" y="920"/>
                      </a:cubicBezTo>
                      <a:cubicBezTo>
                        <a:pt x="1019" y="956"/>
                        <a:pt x="1070" y="989"/>
                        <a:pt x="1123" y="1017"/>
                      </a:cubicBezTo>
                      <a:cubicBezTo>
                        <a:pt x="996" y="1246"/>
                        <a:pt x="935" y="1498"/>
                        <a:pt x="897" y="1737"/>
                      </a:cubicBezTo>
                      <a:cubicBezTo>
                        <a:pt x="811" y="1584"/>
                        <a:pt x="719" y="1443"/>
                        <a:pt x="617" y="1310"/>
                      </a:cubicBezTo>
                      <a:cubicBezTo>
                        <a:pt x="583" y="1266"/>
                        <a:pt x="548" y="1224"/>
                        <a:pt x="515" y="1182"/>
                      </a:cubicBezTo>
                      <a:cubicBezTo>
                        <a:pt x="505" y="1173"/>
                        <a:pt x="496" y="1164"/>
                        <a:pt x="489" y="1154"/>
                      </a:cubicBezTo>
                      <a:cubicBezTo>
                        <a:pt x="487" y="1151"/>
                        <a:pt x="483" y="1150"/>
                        <a:pt x="481" y="1145"/>
                      </a:cubicBezTo>
                      <a:cubicBezTo>
                        <a:pt x="596" y="992"/>
                        <a:pt x="656" y="816"/>
                        <a:pt x="697" y="648"/>
                      </a:cubicBezTo>
                      <a:close/>
                      <a:moveTo>
                        <a:pt x="619" y="1"/>
                      </a:moveTo>
                      <a:cubicBezTo>
                        <a:pt x="615" y="1"/>
                        <a:pt x="610" y="1"/>
                        <a:pt x="605" y="1"/>
                      </a:cubicBezTo>
                      <a:cubicBezTo>
                        <a:pt x="489" y="16"/>
                        <a:pt x="451" y="184"/>
                        <a:pt x="398" y="415"/>
                      </a:cubicBezTo>
                      <a:cubicBezTo>
                        <a:pt x="352" y="615"/>
                        <a:pt x="296" y="866"/>
                        <a:pt x="180" y="997"/>
                      </a:cubicBezTo>
                      <a:lnTo>
                        <a:pt x="177" y="998"/>
                      </a:lnTo>
                      <a:cubicBezTo>
                        <a:pt x="168" y="1008"/>
                        <a:pt x="155" y="1022"/>
                        <a:pt x="140" y="1035"/>
                      </a:cubicBezTo>
                      <a:cubicBezTo>
                        <a:pt x="94" y="1078"/>
                        <a:pt x="0" y="1167"/>
                        <a:pt x="72" y="1266"/>
                      </a:cubicBezTo>
                      <a:cubicBezTo>
                        <a:pt x="85" y="1335"/>
                        <a:pt x="137" y="1380"/>
                        <a:pt x="174" y="1408"/>
                      </a:cubicBezTo>
                      <a:cubicBezTo>
                        <a:pt x="336" y="1604"/>
                        <a:pt x="483" y="1825"/>
                        <a:pt x="627" y="2040"/>
                      </a:cubicBezTo>
                      <a:cubicBezTo>
                        <a:pt x="665" y="2097"/>
                        <a:pt x="701" y="2152"/>
                        <a:pt x="741" y="2209"/>
                      </a:cubicBezTo>
                      <a:cubicBezTo>
                        <a:pt x="786" y="2295"/>
                        <a:pt x="884" y="2378"/>
                        <a:pt x="984" y="2378"/>
                      </a:cubicBezTo>
                      <a:cubicBezTo>
                        <a:pt x="990" y="2377"/>
                        <a:pt x="994" y="2377"/>
                        <a:pt x="1000" y="2377"/>
                      </a:cubicBezTo>
                      <a:cubicBezTo>
                        <a:pt x="1042" y="2374"/>
                        <a:pt x="1117" y="2348"/>
                        <a:pt x="1152" y="2233"/>
                      </a:cubicBezTo>
                      <a:lnTo>
                        <a:pt x="1153" y="2228"/>
                      </a:lnTo>
                      <a:cubicBezTo>
                        <a:pt x="1168" y="2150"/>
                        <a:pt x="1178" y="2069"/>
                        <a:pt x="1187" y="1992"/>
                      </a:cubicBezTo>
                      <a:cubicBezTo>
                        <a:pt x="1194" y="1929"/>
                        <a:pt x="1201" y="1864"/>
                        <a:pt x="1211" y="1795"/>
                      </a:cubicBezTo>
                      <a:cubicBezTo>
                        <a:pt x="1251" y="1486"/>
                        <a:pt x="1353" y="1217"/>
                        <a:pt x="1517" y="994"/>
                      </a:cubicBezTo>
                      <a:cubicBezTo>
                        <a:pt x="1523" y="987"/>
                        <a:pt x="1528" y="978"/>
                        <a:pt x="1529" y="971"/>
                      </a:cubicBezTo>
                      <a:cubicBezTo>
                        <a:pt x="1539" y="906"/>
                        <a:pt x="1515" y="844"/>
                        <a:pt x="1462" y="807"/>
                      </a:cubicBezTo>
                      <a:cubicBezTo>
                        <a:pt x="1458" y="804"/>
                        <a:pt x="1456" y="803"/>
                        <a:pt x="1452" y="801"/>
                      </a:cubicBezTo>
                      <a:cubicBezTo>
                        <a:pt x="1254" y="713"/>
                        <a:pt x="1109" y="613"/>
                        <a:pt x="1012" y="497"/>
                      </a:cubicBezTo>
                      <a:cubicBezTo>
                        <a:pt x="812" y="94"/>
                        <a:pt x="706"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51"/>
                <p:cNvSpPr/>
                <p:nvPr/>
              </p:nvSpPr>
              <p:spPr>
                <a:xfrm>
                  <a:off x="3513888" y="3273450"/>
                  <a:ext cx="40825" cy="65775"/>
                </a:xfrm>
                <a:custGeom>
                  <a:avLst/>
                  <a:gdLst/>
                  <a:ahLst/>
                  <a:cxnLst/>
                  <a:rect l="l" t="t" r="r" b="b"/>
                  <a:pathLst>
                    <a:path w="1633" h="2631" extrusionOk="0">
                      <a:moveTo>
                        <a:pt x="714" y="751"/>
                      </a:moveTo>
                      <a:cubicBezTo>
                        <a:pt x="714" y="751"/>
                        <a:pt x="714" y="751"/>
                        <a:pt x="715" y="752"/>
                      </a:cubicBezTo>
                      <a:cubicBezTo>
                        <a:pt x="716" y="756"/>
                        <a:pt x="720" y="760"/>
                        <a:pt x="722" y="765"/>
                      </a:cubicBezTo>
                      <a:cubicBezTo>
                        <a:pt x="729" y="778"/>
                        <a:pt x="738" y="790"/>
                        <a:pt x="747" y="803"/>
                      </a:cubicBezTo>
                      <a:cubicBezTo>
                        <a:pt x="748" y="807"/>
                        <a:pt x="753" y="810"/>
                        <a:pt x="754" y="816"/>
                      </a:cubicBezTo>
                      <a:cubicBezTo>
                        <a:pt x="766" y="832"/>
                        <a:pt x="776" y="846"/>
                        <a:pt x="787" y="861"/>
                      </a:cubicBezTo>
                      <a:lnTo>
                        <a:pt x="789" y="863"/>
                      </a:lnTo>
                      <a:lnTo>
                        <a:pt x="792" y="867"/>
                      </a:lnTo>
                      <a:cubicBezTo>
                        <a:pt x="806" y="887"/>
                        <a:pt x="824" y="905"/>
                        <a:pt x="840" y="924"/>
                      </a:cubicBezTo>
                      <a:cubicBezTo>
                        <a:pt x="843" y="927"/>
                        <a:pt x="847" y="931"/>
                        <a:pt x="852" y="935"/>
                      </a:cubicBezTo>
                      <a:cubicBezTo>
                        <a:pt x="863" y="948"/>
                        <a:pt x="876" y="962"/>
                        <a:pt x="888" y="975"/>
                      </a:cubicBezTo>
                      <a:cubicBezTo>
                        <a:pt x="898" y="985"/>
                        <a:pt x="908" y="997"/>
                        <a:pt x="922" y="1007"/>
                      </a:cubicBezTo>
                      <a:lnTo>
                        <a:pt x="938" y="1023"/>
                      </a:lnTo>
                      <a:cubicBezTo>
                        <a:pt x="1024" y="1102"/>
                        <a:pt x="1115" y="1167"/>
                        <a:pt x="1197" y="1220"/>
                      </a:cubicBezTo>
                      <a:lnTo>
                        <a:pt x="1196" y="1222"/>
                      </a:lnTo>
                      <a:cubicBezTo>
                        <a:pt x="1193" y="1224"/>
                        <a:pt x="1191" y="1227"/>
                        <a:pt x="1188" y="1230"/>
                      </a:cubicBezTo>
                      <a:lnTo>
                        <a:pt x="1149" y="1273"/>
                      </a:lnTo>
                      <a:cubicBezTo>
                        <a:pt x="1145" y="1278"/>
                        <a:pt x="1140" y="1284"/>
                        <a:pt x="1134" y="1290"/>
                      </a:cubicBezTo>
                      <a:cubicBezTo>
                        <a:pt x="1124" y="1303"/>
                        <a:pt x="1115" y="1314"/>
                        <a:pt x="1104" y="1327"/>
                      </a:cubicBezTo>
                      <a:cubicBezTo>
                        <a:pt x="1101" y="1333"/>
                        <a:pt x="1095" y="1339"/>
                        <a:pt x="1091" y="1343"/>
                      </a:cubicBezTo>
                      <a:cubicBezTo>
                        <a:pt x="1079" y="1361"/>
                        <a:pt x="1066" y="1378"/>
                        <a:pt x="1053" y="1394"/>
                      </a:cubicBezTo>
                      <a:cubicBezTo>
                        <a:pt x="1050" y="1399"/>
                        <a:pt x="1047" y="1405"/>
                        <a:pt x="1044" y="1408"/>
                      </a:cubicBezTo>
                      <a:cubicBezTo>
                        <a:pt x="1035" y="1421"/>
                        <a:pt x="1025" y="1435"/>
                        <a:pt x="1016" y="1450"/>
                      </a:cubicBezTo>
                      <a:cubicBezTo>
                        <a:pt x="1013" y="1457"/>
                        <a:pt x="1008" y="1463"/>
                        <a:pt x="1003" y="1470"/>
                      </a:cubicBezTo>
                      <a:cubicBezTo>
                        <a:pt x="996" y="1482"/>
                        <a:pt x="989" y="1494"/>
                        <a:pt x="981" y="1507"/>
                      </a:cubicBezTo>
                      <a:cubicBezTo>
                        <a:pt x="978" y="1514"/>
                        <a:pt x="974" y="1518"/>
                        <a:pt x="971" y="1526"/>
                      </a:cubicBezTo>
                      <a:cubicBezTo>
                        <a:pt x="959" y="1545"/>
                        <a:pt x="951" y="1561"/>
                        <a:pt x="942" y="1580"/>
                      </a:cubicBezTo>
                      <a:cubicBezTo>
                        <a:pt x="938" y="1584"/>
                        <a:pt x="936" y="1590"/>
                        <a:pt x="933" y="1597"/>
                      </a:cubicBezTo>
                      <a:cubicBezTo>
                        <a:pt x="926" y="1610"/>
                        <a:pt x="920" y="1623"/>
                        <a:pt x="913" y="1635"/>
                      </a:cubicBezTo>
                      <a:cubicBezTo>
                        <a:pt x="908" y="1642"/>
                        <a:pt x="906" y="1650"/>
                        <a:pt x="901" y="1660"/>
                      </a:cubicBezTo>
                      <a:cubicBezTo>
                        <a:pt x="897" y="1671"/>
                        <a:pt x="891" y="1683"/>
                        <a:pt x="885" y="1696"/>
                      </a:cubicBezTo>
                      <a:cubicBezTo>
                        <a:pt x="882" y="1703"/>
                        <a:pt x="878" y="1711"/>
                        <a:pt x="876" y="1718"/>
                      </a:cubicBezTo>
                      <a:lnTo>
                        <a:pt x="855" y="1772"/>
                      </a:lnTo>
                      <a:cubicBezTo>
                        <a:pt x="853" y="1779"/>
                        <a:pt x="849" y="1785"/>
                        <a:pt x="847" y="1792"/>
                      </a:cubicBezTo>
                      <a:cubicBezTo>
                        <a:pt x="841" y="1805"/>
                        <a:pt x="839" y="1817"/>
                        <a:pt x="834" y="1830"/>
                      </a:cubicBezTo>
                      <a:cubicBezTo>
                        <a:pt x="833" y="1838"/>
                        <a:pt x="828" y="1846"/>
                        <a:pt x="827" y="1854"/>
                      </a:cubicBezTo>
                      <a:lnTo>
                        <a:pt x="817" y="1893"/>
                      </a:lnTo>
                      <a:lnTo>
                        <a:pt x="811" y="1915"/>
                      </a:lnTo>
                      <a:cubicBezTo>
                        <a:pt x="805" y="1932"/>
                        <a:pt x="802" y="1951"/>
                        <a:pt x="798" y="1969"/>
                      </a:cubicBezTo>
                      <a:cubicBezTo>
                        <a:pt x="710" y="1765"/>
                        <a:pt x="601" y="1531"/>
                        <a:pt x="461" y="1311"/>
                      </a:cubicBezTo>
                      <a:cubicBezTo>
                        <a:pt x="448" y="1290"/>
                        <a:pt x="433" y="1268"/>
                        <a:pt x="419" y="1249"/>
                      </a:cubicBezTo>
                      <a:cubicBezTo>
                        <a:pt x="563" y="1106"/>
                        <a:pt x="650" y="925"/>
                        <a:pt x="714" y="751"/>
                      </a:cubicBezTo>
                      <a:close/>
                      <a:moveTo>
                        <a:pt x="709" y="0"/>
                      </a:moveTo>
                      <a:cubicBezTo>
                        <a:pt x="704" y="0"/>
                        <a:pt x="698" y="1"/>
                        <a:pt x="693" y="1"/>
                      </a:cubicBezTo>
                      <a:cubicBezTo>
                        <a:pt x="626" y="6"/>
                        <a:pt x="567" y="45"/>
                        <a:pt x="541" y="103"/>
                      </a:cubicBezTo>
                      <a:lnTo>
                        <a:pt x="540" y="109"/>
                      </a:lnTo>
                      <a:cubicBezTo>
                        <a:pt x="509" y="202"/>
                        <a:pt x="483" y="298"/>
                        <a:pt x="460" y="393"/>
                      </a:cubicBezTo>
                      <a:cubicBezTo>
                        <a:pt x="394" y="650"/>
                        <a:pt x="327" y="914"/>
                        <a:pt x="137" y="1099"/>
                      </a:cubicBezTo>
                      <a:cubicBezTo>
                        <a:pt x="84" y="1118"/>
                        <a:pt x="43" y="1158"/>
                        <a:pt x="22" y="1212"/>
                      </a:cubicBezTo>
                      <a:cubicBezTo>
                        <a:pt x="0" y="1269"/>
                        <a:pt x="8" y="1332"/>
                        <a:pt x="40" y="1383"/>
                      </a:cubicBezTo>
                      <a:lnTo>
                        <a:pt x="43" y="1390"/>
                      </a:lnTo>
                      <a:cubicBezTo>
                        <a:pt x="111" y="1473"/>
                        <a:pt x="168" y="1572"/>
                        <a:pt x="222" y="1664"/>
                      </a:cubicBezTo>
                      <a:cubicBezTo>
                        <a:pt x="242" y="1699"/>
                        <a:pt x="263" y="1733"/>
                        <a:pt x="283" y="1766"/>
                      </a:cubicBezTo>
                      <a:cubicBezTo>
                        <a:pt x="358" y="1890"/>
                        <a:pt x="422" y="2027"/>
                        <a:pt x="483" y="2160"/>
                      </a:cubicBezTo>
                      <a:cubicBezTo>
                        <a:pt x="528" y="2260"/>
                        <a:pt x="578" y="2364"/>
                        <a:pt x="630" y="2463"/>
                      </a:cubicBezTo>
                      <a:cubicBezTo>
                        <a:pt x="667" y="2527"/>
                        <a:pt x="713" y="2594"/>
                        <a:pt x="786" y="2619"/>
                      </a:cubicBezTo>
                      <a:cubicBezTo>
                        <a:pt x="805" y="2626"/>
                        <a:pt x="825" y="2630"/>
                        <a:pt x="844" y="2630"/>
                      </a:cubicBezTo>
                      <a:cubicBezTo>
                        <a:pt x="871" y="2630"/>
                        <a:pt x="898" y="2623"/>
                        <a:pt x="922" y="2608"/>
                      </a:cubicBezTo>
                      <a:cubicBezTo>
                        <a:pt x="975" y="2579"/>
                        <a:pt x="1015" y="2520"/>
                        <a:pt x="1028" y="2450"/>
                      </a:cubicBezTo>
                      <a:cubicBezTo>
                        <a:pt x="1094" y="2206"/>
                        <a:pt x="1191" y="1889"/>
                        <a:pt x="1359" y="1604"/>
                      </a:cubicBezTo>
                      <a:cubicBezTo>
                        <a:pt x="1362" y="1601"/>
                        <a:pt x="1363" y="1598"/>
                        <a:pt x="1363" y="1596"/>
                      </a:cubicBezTo>
                      <a:cubicBezTo>
                        <a:pt x="1378" y="1558"/>
                        <a:pt x="1421" y="1504"/>
                        <a:pt x="1465" y="1453"/>
                      </a:cubicBezTo>
                      <a:cubicBezTo>
                        <a:pt x="1544" y="1361"/>
                        <a:pt x="1633" y="1253"/>
                        <a:pt x="1617" y="1144"/>
                      </a:cubicBezTo>
                      <a:cubicBezTo>
                        <a:pt x="1607" y="1087"/>
                        <a:pt x="1573" y="1036"/>
                        <a:pt x="1510" y="997"/>
                      </a:cubicBezTo>
                      <a:cubicBezTo>
                        <a:pt x="1509" y="994"/>
                        <a:pt x="1507" y="994"/>
                        <a:pt x="1503" y="992"/>
                      </a:cubicBezTo>
                      <a:cubicBezTo>
                        <a:pt x="1242" y="867"/>
                        <a:pt x="1059" y="679"/>
                        <a:pt x="983" y="462"/>
                      </a:cubicBezTo>
                      <a:lnTo>
                        <a:pt x="980" y="457"/>
                      </a:lnTo>
                      <a:cubicBezTo>
                        <a:pt x="954" y="399"/>
                        <a:pt x="935" y="335"/>
                        <a:pt x="913" y="268"/>
                      </a:cubicBezTo>
                      <a:cubicBezTo>
                        <a:pt x="895" y="207"/>
                        <a:pt x="875" y="145"/>
                        <a:pt x="849" y="86"/>
                      </a:cubicBezTo>
                      <a:cubicBezTo>
                        <a:pt x="847" y="83"/>
                        <a:pt x="847" y="80"/>
                        <a:pt x="846" y="78"/>
                      </a:cubicBezTo>
                      <a:cubicBezTo>
                        <a:pt x="818" y="29"/>
                        <a:pt x="767" y="0"/>
                        <a:pt x="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74" name="Google Shape;7074;p51"/>
            <p:cNvSpPr/>
            <p:nvPr/>
          </p:nvSpPr>
          <p:spPr>
            <a:xfrm>
              <a:off x="3456225" y="3349225"/>
              <a:ext cx="107175" cy="48150"/>
            </a:xfrm>
            <a:custGeom>
              <a:avLst/>
              <a:gdLst/>
              <a:ahLst/>
              <a:cxnLst/>
              <a:rect l="l" t="t" r="r" b="b"/>
              <a:pathLst>
                <a:path w="4287" h="1926" extrusionOk="0">
                  <a:moveTo>
                    <a:pt x="1835" y="0"/>
                  </a:moveTo>
                  <a:cubicBezTo>
                    <a:pt x="1460" y="115"/>
                    <a:pt x="1092" y="254"/>
                    <a:pt x="732" y="411"/>
                  </a:cubicBezTo>
                  <a:cubicBezTo>
                    <a:pt x="482" y="501"/>
                    <a:pt x="251" y="676"/>
                    <a:pt x="0" y="754"/>
                  </a:cubicBezTo>
                  <a:cubicBezTo>
                    <a:pt x="50" y="812"/>
                    <a:pt x="96" y="873"/>
                    <a:pt x="144" y="934"/>
                  </a:cubicBezTo>
                  <a:cubicBezTo>
                    <a:pt x="1525" y="1182"/>
                    <a:pt x="2896" y="1495"/>
                    <a:pt x="4235" y="1909"/>
                  </a:cubicBezTo>
                  <a:cubicBezTo>
                    <a:pt x="4251" y="1915"/>
                    <a:pt x="4269" y="1920"/>
                    <a:pt x="4286" y="1925"/>
                  </a:cubicBezTo>
                  <a:cubicBezTo>
                    <a:pt x="3970" y="1678"/>
                    <a:pt x="3658" y="1420"/>
                    <a:pt x="3338" y="1182"/>
                  </a:cubicBezTo>
                  <a:cubicBezTo>
                    <a:pt x="2959" y="882"/>
                    <a:pt x="2581" y="577"/>
                    <a:pt x="2196" y="284"/>
                  </a:cubicBezTo>
                  <a:cubicBezTo>
                    <a:pt x="2086" y="185"/>
                    <a:pt x="1947" y="104"/>
                    <a:pt x="1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51"/>
            <p:cNvSpPr/>
            <p:nvPr/>
          </p:nvSpPr>
          <p:spPr>
            <a:xfrm>
              <a:off x="3552075" y="4219650"/>
              <a:ext cx="152625" cy="74500"/>
            </a:xfrm>
            <a:custGeom>
              <a:avLst/>
              <a:gdLst/>
              <a:ahLst/>
              <a:cxnLst/>
              <a:rect l="l" t="t" r="r" b="b"/>
              <a:pathLst>
                <a:path w="6105" h="2980" extrusionOk="0">
                  <a:moveTo>
                    <a:pt x="4425" y="1"/>
                  </a:moveTo>
                  <a:cubicBezTo>
                    <a:pt x="3916" y="1"/>
                    <a:pt x="3405" y="72"/>
                    <a:pt x="3063" y="126"/>
                  </a:cubicBezTo>
                  <a:cubicBezTo>
                    <a:pt x="3047" y="127"/>
                    <a:pt x="3030" y="132"/>
                    <a:pt x="3014" y="135"/>
                  </a:cubicBezTo>
                  <a:cubicBezTo>
                    <a:pt x="2984" y="154"/>
                    <a:pt x="2952" y="175"/>
                    <a:pt x="2920" y="190"/>
                  </a:cubicBezTo>
                  <a:cubicBezTo>
                    <a:pt x="2978" y="497"/>
                    <a:pt x="2889" y="838"/>
                    <a:pt x="2624" y="1169"/>
                  </a:cubicBezTo>
                  <a:cubicBezTo>
                    <a:pt x="2112" y="1784"/>
                    <a:pt x="1392" y="2173"/>
                    <a:pt x="709" y="2567"/>
                  </a:cubicBezTo>
                  <a:cubicBezTo>
                    <a:pt x="614" y="2612"/>
                    <a:pt x="336" y="2784"/>
                    <a:pt x="1" y="2979"/>
                  </a:cubicBezTo>
                  <a:cubicBezTo>
                    <a:pt x="1486" y="2536"/>
                    <a:pt x="2953" y="2032"/>
                    <a:pt x="4393" y="1459"/>
                  </a:cubicBezTo>
                  <a:cubicBezTo>
                    <a:pt x="4972" y="1225"/>
                    <a:pt x="5540" y="973"/>
                    <a:pt x="6104" y="703"/>
                  </a:cubicBezTo>
                  <a:cubicBezTo>
                    <a:pt x="6097" y="671"/>
                    <a:pt x="6084" y="642"/>
                    <a:pt x="6069" y="614"/>
                  </a:cubicBezTo>
                  <a:cubicBezTo>
                    <a:pt x="5804" y="132"/>
                    <a:pt x="5116" y="1"/>
                    <a:pt x="4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51"/>
            <p:cNvSpPr/>
            <p:nvPr/>
          </p:nvSpPr>
          <p:spPr>
            <a:xfrm>
              <a:off x="3206775" y="4314450"/>
              <a:ext cx="115775" cy="35125"/>
            </a:xfrm>
            <a:custGeom>
              <a:avLst/>
              <a:gdLst/>
              <a:ahLst/>
              <a:cxnLst/>
              <a:rect l="l" t="t" r="r" b="b"/>
              <a:pathLst>
                <a:path w="4631" h="1405" extrusionOk="0">
                  <a:moveTo>
                    <a:pt x="1304" y="0"/>
                  </a:moveTo>
                  <a:cubicBezTo>
                    <a:pt x="1136" y="0"/>
                    <a:pt x="968" y="22"/>
                    <a:pt x="802" y="30"/>
                  </a:cubicBezTo>
                  <a:cubicBezTo>
                    <a:pt x="828" y="588"/>
                    <a:pt x="485" y="1091"/>
                    <a:pt x="1" y="1404"/>
                  </a:cubicBezTo>
                  <a:cubicBezTo>
                    <a:pt x="1547" y="1381"/>
                    <a:pt x="3092" y="1293"/>
                    <a:pt x="4631" y="1116"/>
                  </a:cubicBezTo>
                  <a:cubicBezTo>
                    <a:pt x="3857" y="442"/>
                    <a:pt x="2494" y="157"/>
                    <a:pt x="1541" y="18"/>
                  </a:cubicBezTo>
                  <a:cubicBezTo>
                    <a:pt x="1462" y="5"/>
                    <a:pt x="1383" y="0"/>
                    <a:pt x="1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51"/>
            <p:cNvSpPr/>
            <p:nvPr/>
          </p:nvSpPr>
          <p:spPr>
            <a:xfrm>
              <a:off x="3371150" y="4290725"/>
              <a:ext cx="130525" cy="44625"/>
            </a:xfrm>
            <a:custGeom>
              <a:avLst/>
              <a:gdLst/>
              <a:ahLst/>
              <a:cxnLst/>
              <a:rect l="l" t="t" r="r" b="b"/>
              <a:pathLst>
                <a:path w="5221" h="1785" extrusionOk="0">
                  <a:moveTo>
                    <a:pt x="3005" y="1"/>
                  </a:moveTo>
                  <a:cubicBezTo>
                    <a:pt x="2687" y="1"/>
                    <a:pt x="2369" y="36"/>
                    <a:pt x="2062" y="104"/>
                  </a:cubicBezTo>
                  <a:cubicBezTo>
                    <a:pt x="1959" y="110"/>
                    <a:pt x="1689" y="214"/>
                    <a:pt x="1494" y="233"/>
                  </a:cubicBezTo>
                  <a:cubicBezTo>
                    <a:pt x="1452" y="466"/>
                    <a:pt x="1354" y="695"/>
                    <a:pt x="1189" y="888"/>
                  </a:cubicBezTo>
                  <a:cubicBezTo>
                    <a:pt x="877" y="1285"/>
                    <a:pt x="455" y="1569"/>
                    <a:pt x="0" y="1785"/>
                  </a:cubicBezTo>
                  <a:cubicBezTo>
                    <a:pt x="1755" y="1499"/>
                    <a:pt x="3499" y="1138"/>
                    <a:pt x="5220" y="695"/>
                  </a:cubicBezTo>
                  <a:cubicBezTo>
                    <a:pt x="4591" y="219"/>
                    <a:pt x="3797" y="1"/>
                    <a:pt x="3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8" name="Google Shape;7078;p51"/>
          <p:cNvSpPr/>
          <p:nvPr/>
        </p:nvSpPr>
        <p:spPr>
          <a:xfrm>
            <a:off x="3669122" y="321115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51"/>
          <p:cNvSpPr/>
          <p:nvPr/>
        </p:nvSpPr>
        <p:spPr>
          <a:xfrm>
            <a:off x="1273751" y="31976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9DFF5"/>
        </a:solidFill>
        <a:effectLst/>
      </p:bgPr>
    </p:bg>
    <p:spTree>
      <p:nvGrpSpPr>
        <p:cNvPr id="1" name="Shape 5389"/>
        <p:cNvGrpSpPr/>
        <p:nvPr/>
      </p:nvGrpSpPr>
      <p:grpSpPr>
        <a:xfrm>
          <a:off x="0" y="0"/>
          <a:ext cx="0" cy="0"/>
          <a:chOff x="0" y="0"/>
          <a:chExt cx="0" cy="0"/>
        </a:xfrm>
      </p:grpSpPr>
      <p:sp>
        <p:nvSpPr>
          <p:cNvPr id="5391" name="Google Shape;5391;p35"/>
          <p:cNvSpPr txBox="1">
            <a:spLocks noGrp="1"/>
          </p:cNvSpPr>
          <p:nvPr>
            <p:ph type="subTitle" idx="1"/>
          </p:nvPr>
        </p:nvSpPr>
        <p:spPr>
          <a:xfrm>
            <a:off x="2777312" y="2099608"/>
            <a:ext cx="5368423" cy="4095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es-MX" b="0" i="0" dirty="0">
                <a:solidFill>
                  <a:srgbClr val="000000"/>
                </a:solidFill>
                <a:effectLst/>
                <a:latin typeface="Verdana" panose="020B0604030504040204" pitchFamily="34" charset="0"/>
              </a:rPr>
              <a:t>Delval, J. (1994). Cap.19 El conocimiento del mundo social, en El desarrollo humano Primera Edición. Siglo XXI de España Editores. 26 Denegri, M. (2005).</a:t>
            </a:r>
            <a:endParaRPr b="1" dirty="0">
              <a:solidFill>
                <a:schemeClr val="dk1"/>
              </a:solidFill>
            </a:endParaRPr>
          </a:p>
        </p:txBody>
      </p:sp>
      <p:sp>
        <p:nvSpPr>
          <p:cNvPr id="5392" name="Google Shape;5392;p35"/>
          <p:cNvSpPr/>
          <p:nvPr/>
        </p:nvSpPr>
        <p:spPr>
          <a:xfrm>
            <a:off x="1638397" y="103238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5"/>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5"/>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5"/>
          <p:cNvSpPr/>
          <p:nvPr/>
        </p:nvSpPr>
        <p:spPr>
          <a:xfrm>
            <a:off x="2688142" y="10238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6" name="Google Shape;5396;p35"/>
          <p:cNvGrpSpPr/>
          <p:nvPr/>
        </p:nvGrpSpPr>
        <p:grpSpPr>
          <a:xfrm>
            <a:off x="592329" y="1460727"/>
            <a:ext cx="2528264" cy="2377394"/>
            <a:chOff x="5186400" y="1302875"/>
            <a:chExt cx="1377125" cy="1297775"/>
          </a:xfrm>
        </p:grpSpPr>
        <p:sp>
          <p:nvSpPr>
            <p:cNvPr id="5397" name="Google Shape;5397;p35"/>
            <p:cNvSpPr/>
            <p:nvPr/>
          </p:nvSpPr>
          <p:spPr>
            <a:xfrm>
              <a:off x="6384750" y="1367325"/>
              <a:ext cx="63100" cy="48225"/>
            </a:xfrm>
            <a:custGeom>
              <a:avLst/>
              <a:gdLst/>
              <a:ahLst/>
              <a:cxnLst/>
              <a:rect l="l" t="t" r="r" b="b"/>
              <a:pathLst>
                <a:path w="2524" h="1929" extrusionOk="0">
                  <a:moveTo>
                    <a:pt x="0" y="834"/>
                  </a:moveTo>
                  <a:lnTo>
                    <a:pt x="1547" y="1929"/>
                  </a:lnTo>
                  <a:lnTo>
                    <a:pt x="2524" y="1739"/>
                  </a:lnTo>
                  <a:lnTo>
                    <a:pt x="2309" y="691"/>
                  </a:lnTo>
                  <a:lnTo>
                    <a:pt x="1214" y="72"/>
                  </a:lnTo>
                  <a:lnTo>
                    <a:pt x="166" y="0"/>
                  </a:lnTo>
                  <a:close/>
                </a:path>
              </a:pathLst>
            </a:custGeom>
            <a:solidFill>
              <a:schemeClr val="accent2"/>
            </a:solidFill>
            <a:ln>
              <a:noFill/>
            </a:ln>
          </p:spPr>
        </p:sp>
        <p:sp>
          <p:nvSpPr>
            <p:cNvPr id="5398" name="Google Shape;5398;p35"/>
            <p:cNvSpPr/>
            <p:nvPr/>
          </p:nvSpPr>
          <p:spPr>
            <a:xfrm>
              <a:off x="5295175" y="2357325"/>
              <a:ext cx="63100" cy="45850"/>
            </a:xfrm>
            <a:custGeom>
              <a:avLst/>
              <a:gdLst/>
              <a:ahLst/>
              <a:cxnLst/>
              <a:rect l="l" t="t" r="r" b="b"/>
              <a:pathLst>
                <a:path w="2524" h="1834" extrusionOk="0">
                  <a:moveTo>
                    <a:pt x="1500" y="96"/>
                  </a:moveTo>
                  <a:lnTo>
                    <a:pt x="595" y="358"/>
                  </a:lnTo>
                  <a:lnTo>
                    <a:pt x="0" y="1001"/>
                  </a:lnTo>
                  <a:lnTo>
                    <a:pt x="71" y="1667"/>
                  </a:lnTo>
                  <a:lnTo>
                    <a:pt x="786" y="1834"/>
                  </a:lnTo>
                  <a:lnTo>
                    <a:pt x="1809" y="1453"/>
                  </a:lnTo>
                  <a:lnTo>
                    <a:pt x="2524" y="667"/>
                  </a:lnTo>
                  <a:lnTo>
                    <a:pt x="2476" y="0"/>
                  </a:lnTo>
                  <a:close/>
                </a:path>
              </a:pathLst>
            </a:custGeom>
            <a:solidFill>
              <a:schemeClr val="accent2"/>
            </a:solidFill>
            <a:ln>
              <a:noFill/>
            </a:ln>
          </p:spPr>
        </p:sp>
        <p:grpSp>
          <p:nvGrpSpPr>
            <p:cNvPr id="5399" name="Google Shape;5399;p35"/>
            <p:cNvGrpSpPr/>
            <p:nvPr/>
          </p:nvGrpSpPr>
          <p:grpSpPr>
            <a:xfrm>
              <a:off x="5225600" y="1314175"/>
              <a:ext cx="1327900" cy="1222925"/>
              <a:chOff x="5225600" y="1314175"/>
              <a:chExt cx="1327900" cy="1222925"/>
            </a:xfrm>
          </p:grpSpPr>
          <p:grpSp>
            <p:nvGrpSpPr>
              <p:cNvPr id="5400" name="Google Shape;5400;p35"/>
              <p:cNvGrpSpPr/>
              <p:nvPr/>
            </p:nvGrpSpPr>
            <p:grpSpPr>
              <a:xfrm>
                <a:off x="5225600" y="1314175"/>
                <a:ext cx="1327900" cy="1222925"/>
                <a:chOff x="3777800" y="1314175"/>
                <a:chExt cx="1327900" cy="1222925"/>
              </a:xfrm>
            </p:grpSpPr>
            <p:sp>
              <p:nvSpPr>
                <p:cNvPr id="5401" name="Google Shape;5401;p35"/>
                <p:cNvSpPr/>
                <p:nvPr/>
              </p:nvSpPr>
              <p:spPr>
                <a:xfrm>
                  <a:off x="3949200" y="1361025"/>
                  <a:ext cx="64575" cy="36975"/>
                </a:xfrm>
                <a:custGeom>
                  <a:avLst/>
                  <a:gdLst/>
                  <a:ahLst/>
                  <a:cxnLst/>
                  <a:rect l="l" t="t" r="r" b="b"/>
                  <a:pathLst>
                    <a:path w="2583" h="1479" extrusionOk="0">
                      <a:moveTo>
                        <a:pt x="786" y="1"/>
                      </a:moveTo>
                      <a:cubicBezTo>
                        <a:pt x="609" y="260"/>
                        <a:pt x="439" y="521"/>
                        <a:pt x="281" y="788"/>
                      </a:cubicBezTo>
                      <a:cubicBezTo>
                        <a:pt x="229" y="850"/>
                        <a:pt x="117" y="1111"/>
                        <a:pt x="0" y="1309"/>
                      </a:cubicBezTo>
                      <a:cubicBezTo>
                        <a:pt x="53" y="1330"/>
                        <a:pt x="104" y="1353"/>
                        <a:pt x="156" y="1373"/>
                      </a:cubicBezTo>
                      <a:cubicBezTo>
                        <a:pt x="211" y="1398"/>
                        <a:pt x="249" y="1435"/>
                        <a:pt x="268" y="1478"/>
                      </a:cubicBezTo>
                      <a:cubicBezTo>
                        <a:pt x="615" y="1296"/>
                        <a:pt x="968" y="1118"/>
                        <a:pt x="1320" y="946"/>
                      </a:cubicBezTo>
                      <a:cubicBezTo>
                        <a:pt x="1548" y="852"/>
                        <a:pt x="2055" y="578"/>
                        <a:pt x="2583" y="355"/>
                      </a:cubicBezTo>
                      <a:cubicBezTo>
                        <a:pt x="2310" y="295"/>
                        <a:pt x="2038" y="234"/>
                        <a:pt x="1765" y="180"/>
                      </a:cubicBezTo>
                      <a:cubicBezTo>
                        <a:pt x="1437" y="124"/>
                        <a:pt x="1114" y="63"/>
                        <a:pt x="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5"/>
                <p:cNvSpPr/>
                <p:nvPr/>
              </p:nvSpPr>
              <p:spPr>
                <a:xfrm>
                  <a:off x="3931225" y="1314175"/>
                  <a:ext cx="62325" cy="77275"/>
                </a:xfrm>
                <a:custGeom>
                  <a:avLst/>
                  <a:gdLst/>
                  <a:ahLst/>
                  <a:cxnLst/>
                  <a:rect l="l" t="t" r="r" b="b"/>
                  <a:pathLst>
                    <a:path w="2493" h="3091" extrusionOk="0">
                      <a:moveTo>
                        <a:pt x="2493" y="0"/>
                      </a:moveTo>
                      <a:cubicBezTo>
                        <a:pt x="1987" y="46"/>
                        <a:pt x="1470" y="120"/>
                        <a:pt x="983" y="260"/>
                      </a:cubicBezTo>
                      <a:cubicBezTo>
                        <a:pt x="696" y="438"/>
                        <a:pt x="586" y="816"/>
                        <a:pt x="467" y="1109"/>
                      </a:cubicBezTo>
                      <a:cubicBezTo>
                        <a:pt x="378" y="1369"/>
                        <a:pt x="304" y="1634"/>
                        <a:pt x="237" y="1896"/>
                      </a:cubicBezTo>
                      <a:cubicBezTo>
                        <a:pt x="165" y="2163"/>
                        <a:pt x="105" y="2441"/>
                        <a:pt x="44" y="2710"/>
                      </a:cubicBezTo>
                      <a:cubicBezTo>
                        <a:pt x="36" y="2768"/>
                        <a:pt x="28" y="2841"/>
                        <a:pt x="1" y="2898"/>
                      </a:cubicBezTo>
                      <a:cubicBezTo>
                        <a:pt x="164" y="2959"/>
                        <a:pt x="327" y="3024"/>
                        <a:pt x="486" y="3090"/>
                      </a:cubicBezTo>
                      <a:cubicBezTo>
                        <a:pt x="503" y="3058"/>
                        <a:pt x="515" y="3024"/>
                        <a:pt x="524" y="2992"/>
                      </a:cubicBezTo>
                      <a:cubicBezTo>
                        <a:pt x="620" y="2726"/>
                        <a:pt x="734" y="2465"/>
                        <a:pt x="871" y="2217"/>
                      </a:cubicBezTo>
                      <a:cubicBezTo>
                        <a:pt x="1312" y="1415"/>
                        <a:pt x="1837" y="633"/>
                        <a:pt x="2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5"/>
                <p:cNvSpPr/>
                <p:nvPr/>
              </p:nvSpPr>
              <p:spPr>
                <a:xfrm>
                  <a:off x="3862825" y="1383075"/>
                  <a:ext cx="82275" cy="69125"/>
                </a:xfrm>
                <a:custGeom>
                  <a:avLst/>
                  <a:gdLst/>
                  <a:ahLst/>
                  <a:cxnLst/>
                  <a:rect l="l" t="t" r="r" b="b"/>
                  <a:pathLst>
                    <a:path w="3291" h="2765" extrusionOk="0">
                      <a:moveTo>
                        <a:pt x="817" y="0"/>
                      </a:moveTo>
                      <a:cubicBezTo>
                        <a:pt x="671" y="572"/>
                        <a:pt x="483" y="1128"/>
                        <a:pt x="314" y="1695"/>
                      </a:cubicBezTo>
                      <a:cubicBezTo>
                        <a:pt x="250" y="1832"/>
                        <a:pt x="139" y="2374"/>
                        <a:pt x="1" y="2765"/>
                      </a:cubicBezTo>
                      <a:cubicBezTo>
                        <a:pt x="425" y="2490"/>
                        <a:pt x="855" y="2223"/>
                        <a:pt x="1286" y="1965"/>
                      </a:cubicBezTo>
                      <a:cubicBezTo>
                        <a:pt x="1340" y="1931"/>
                        <a:pt x="1393" y="1902"/>
                        <a:pt x="1444" y="1870"/>
                      </a:cubicBezTo>
                      <a:cubicBezTo>
                        <a:pt x="2050" y="1509"/>
                        <a:pt x="2668" y="1163"/>
                        <a:pt x="3290" y="828"/>
                      </a:cubicBezTo>
                      <a:cubicBezTo>
                        <a:pt x="2509" y="521"/>
                        <a:pt x="1716" y="69"/>
                        <a:pt x="884" y="6"/>
                      </a:cubicBezTo>
                      <a:cubicBezTo>
                        <a:pt x="861" y="3"/>
                        <a:pt x="838" y="3"/>
                        <a:pt x="8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5"/>
                <p:cNvSpPr/>
                <p:nvPr/>
              </p:nvSpPr>
              <p:spPr>
                <a:xfrm>
                  <a:off x="3792000" y="1372075"/>
                  <a:ext cx="256675" cy="167775"/>
                </a:xfrm>
                <a:custGeom>
                  <a:avLst/>
                  <a:gdLst/>
                  <a:ahLst/>
                  <a:cxnLst/>
                  <a:rect l="l" t="t" r="r" b="b"/>
                  <a:pathLst>
                    <a:path w="10267" h="6711" extrusionOk="0">
                      <a:moveTo>
                        <a:pt x="10128" y="0"/>
                      </a:moveTo>
                      <a:cubicBezTo>
                        <a:pt x="9572" y="2"/>
                        <a:pt x="9053" y="305"/>
                        <a:pt x="8547" y="510"/>
                      </a:cubicBezTo>
                      <a:cubicBezTo>
                        <a:pt x="7673" y="918"/>
                        <a:pt x="6817" y="1370"/>
                        <a:pt x="5967" y="1832"/>
                      </a:cubicBezTo>
                      <a:cubicBezTo>
                        <a:pt x="5345" y="2177"/>
                        <a:pt x="4729" y="2530"/>
                        <a:pt x="4121" y="2902"/>
                      </a:cubicBezTo>
                      <a:cubicBezTo>
                        <a:pt x="2668" y="3785"/>
                        <a:pt x="1270" y="4753"/>
                        <a:pt x="1" y="5884"/>
                      </a:cubicBezTo>
                      <a:cubicBezTo>
                        <a:pt x="278" y="6239"/>
                        <a:pt x="687" y="6455"/>
                        <a:pt x="1071" y="6669"/>
                      </a:cubicBezTo>
                      <a:cubicBezTo>
                        <a:pt x="1088" y="6681"/>
                        <a:pt x="1104" y="6693"/>
                        <a:pt x="1122" y="6710"/>
                      </a:cubicBezTo>
                      <a:cubicBezTo>
                        <a:pt x="2502" y="5766"/>
                        <a:pt x="3961" y="4939"/>
                        <a:pt x="5460" y="4197"/>
                      </a:cubicBezTo>
                      <a:cubicBezTo>
                        <a:pt x="6131" y="3865"/>
                        <a:pt x="6807" y="3555"/>
                        <a:pt x="7487" y="3253"/>
                      </a:cubicBezTo>
                      <a:cubicBezTo>
                        <a:pt x="8205" y="2946"/>
                        <a:pt x="8922" y="2632"/>
                        <a:pt x="9665" y="2399"/>
                      </a:cubicBezTo>
                      <a:cubicBezTo>
                        <a:pt x="10150" y="2247"/>
                        <a:pt x="10204" y="2282"/>
                        <a:pt x="10249" y="1733"/>
                      </a:cubicBezTo>
                      <a:cubicBezTo>
                        <a:pt x="10267" y="1147"/>
                        <a:pt x="10201" y="577"/>
                        <a:pt x="10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5"/>
                <p:cNvSpPr/>
                <p:nvPr/>
              </p:nvSpPr>
              <p:spPr>
                <a:xfrm>
                  <a:off x="3846650" y="1348625"/>
                  <a:ext cx="82750" cy="51525"/>
                </a:xfrm>
                <a:custGeom>
                  <a:avLst/>
                  <a:gdLst/>
                  <a:ahLst/>
                  <a:cxnLst/>
                  <a:rect l="l" t="t" r="r" b="b"/>
                  <a:pathLst>
                    <a:path w="3310" h="2061" extrusionOk="0">
                      <a:moveTo>
                        <a:pt x="1208" y="1"/>
                      </a:moveTo>
                      <a:cubicBezTo>
                        <a:pt x="1141" y="1"/>
                        <a:pt x="1074" y="3"/>
                        <a:pt x="1007" y="7"/>
                      </a:cubicBezTo>
                      <a:cubicBezTo>
                        <a:pt x="1110" y="176"/>
                        <a:pt x="1227" y="333"/>
                        <a:pt x="1333" y="497"/>
                      </a:cubicBezTo>
                      <a:cubicBezTo>
                        <a:pt x="1362" y="524"/>
                        <a:pt x="1348" y="564"/>
                        <a:pt x="1322" y="564"/>
                      </a:cubicBezTo>
                      <a:cubicBezTo>
                        <a:pt x="1314" y="564"/>
                        <a:pt x="1305" y="560"/>
                        <a:pt x="1297" y="552"/>
                      </a:cubicBezTo>
                      <a:cubicBezTo>
                        <a:pt x="1151" y="386"/>
                        <a:pt x="1004" y="217"/>
                        <a:pt x="824" y="87"/>
                      </a:cubicBezTo>
                      <a:cubicBezTo>
                        <a:pt x="801" y="126"/>
                        <a:pt x="778" y="167"/>
                        <a:pt x="757" y="208"/>
                      </a:cubicBezTo>
                      <a:cubicBezTo>
                        <a:pt x="486" y="705"/>
                        <a:pt x="234" y="1209"/>
                        <a:pt x="1" y="1725"/>
                      </a:cubicBezTo>
                      <a:cubicBezTo>
                        <a:pt x="218" y="1794"/>
                        <a:pt x="429" y="1884"/>
                        <a:pt x="633" y="1983"/>
                      </a:cubicBezTo>
                      <a:cubicBezTo>
                        <a:pt x="705" y="1986"/>
                        <a:pt x="778" y="2017"/>
                        <a:pt x="839" y="2060"/>
                      </a:cubicBezTo>
                      <a:cubicBezTo>
                        <a:pt x="867" y="1958"/>
                        <a:pt x="891" y="1853"/>
                        <a:pt x="919" y="1753"/>
                      </a:cubicBezTo>
                      <a:cubicBezTo>
                        <a:pt x="945" y="1652"/>
                        <a:pt x="969" y="1556"/>
                        <a:pt x="996" y="1458"/>
                      </a:cubicBezTo>
                      <a:cubicBezTo>
                        <a:pt x="1045" y="1143"/>
                        <a:pt x="1250" y="992"/>
                        <a:pt x="1519" y="992"/>
                      </a:cubicBezTo>
                      <a:cubicBezTo>
                        <a:pt x="1586" y="992"/>
                        <a:pt x="1656" y="1001"/>
                        <a:pt x="1729" y="1020"/>
                      </a:cubicBezTo>
                      <a:cubicBezTo>
                        <a:pt x="2207" y="1114"/>
                        <a:pt x="2674" y="1259"/>
                        <a:pt x="3131" y="1425"/>
                      </a:cubicBezTo>
                      <a:cubicBezTo>
                        <a:pt x="3128" y="1311"/>
                        <a:pt x="3171" y="1167"/>
                        <a:pt x="3163" y="1080"/>
                      </a:cubicBezTo>
                      <a:cubicBezTo>
                        <a:pt x="3187" y="794"/>
                        <a:pt x="3235" y="510"/>
                        <a:pt x="3309" y="233"/>
                      </a:cubicBezTo>
                      <a:cubicBezTo>
                        <a:pt x="3124" y="205"/>
                        <a:pt x="2939" y="182"/>
                        <a:pt x="2757" y="161"/>
                      </a:cubicBezTo>
                      <a:cubicBezTo>
                        <a:pt x="2245" y="114"/>
                        <a:pt x="1726" y="1"/>
                        <a:pt x="1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5"/>
                <p:cNvSpPr/>
                <p:nvPr/>
              </p:nvSpPr>
              <p:spPr>
                <a:xfrm>
                  <a:off x="3777800" y="1395025"/>
                  <a:ext cx="87600" cy="36900"/>
                </a:xfrm>
                <a:custGeom>
                  <a:avLst/>
                  <a:gdLst/>
                  <a:ahLst/>
                  <a:cxnLst/>
                  <a:rect l="l" t="t" r="r" b="b"/>
                  <a:pathLst>
                    <a:path w="3504" h="1476" extrusionOk="0">
                      <a:moveTo>
                        <a:pt x="1379" y="1"/>
                      </a:moveTo>
                      <a:cubicBezTo>
                        <a:pt x="1223" y="1"/>
                        <a:pt x="1067" y="14"/>
                        <a:pt x="913" y="44"/>
                      </a:cubicBezTo>
                      <a:cubicBezTo>
                        <a:pt x="881" y="57"/>
                        <a:pt x="853" y="73"/>
                        <a:pt x="838" y="102"/>
                      </a:cubicBezTo>
                      <a:cubicBezTo>
                        <a:pt x="563" y="519"/>
                        <a:pt x="251" y="918"/>
                        <a:pt x="44" y="1373"/>
                      </a:cubicBezTo>
                      <a:cubicBezTo>
                        <a:pt x="30" y="1407"/>
                        <a:pt x="15" y="1440"/>
                        <a:pt x="0" y="1475"/>
                      </a:cubicBezTo>
                      <a:cubicBezTo>
                        <a:pt x="663" y="1276"/>
                        <a:pt x="1354" y="1136"/>
                        <a:pt x="2045" y="1136"/>
                      </a:cubicBezTo>
                      <a:cubicBezTo>
                        <a:pt x="2321" y="1136"/>
                        <a:pt x="2597" y="1159"/>
                        <a:pt x="2871" y="1208"/>
                      </a:cubicBezTo>
                      <a:cubicBezTo>
                        <a:pt x="3001" y="1239"/>
                        <a:pt x="3169" y="1251"/>
                        <a:pt x="3296" y="1313"/>
                      </a:cubicBezTo>
                      <a:cubicBezTo>
                        <a:pt x="3347" y="1130"/>
                        <a:pt x="3390" y="983"/>
                        <a:pt x="3405" y="902"/>
                      </a:cubicBezTo>
                      <a:cubicBezTo>
                        <a:pt x="3417" y="863"/>
                        <a:pt x="3425" y="830"/>
                        <a:pt x="3434" y="793"/>
                      </a:cubicBezTo>
                      <a:cubicBezTo>
                        <a:pt x="3459" y="707"/>
                        <a:pt x="3481" y="621"/>
                        <a:pt x="3504" y="534"/>
                      </a:cubicBezTo>
                      <a:cubicBezTo>
                        <a:pt x="3492" y="529"/>
                        <a:pt x="3481" y="526"/>
                        <a:pt x="3463" y="519"/>
                      </a:cubicBezTo>
                      <a:cubicBezTo>
                        <a:pt x="3449" y="524"/>
                        <a:pt x="3432" y="526"/>
                        <a:pt x="3414" y="526"/>
                      </a:cubicBezTo>
                      <a:cubicBezTo>
                        <a:pt x="3391" y="526"/>
                        <a:pt x="3366" y="522"/>
                        <a:pt x="3342" y="512"/>
                      </a:cubicBezTo>
                      <a:cubicBezTo>
                        <a:pt x="3227" y="459"/>
                        <a:pt x="3106" y="414"/>
                        <a:pt x="2987" y="365"/>
                      </a:cubicBezTo>
                      <a:cubicBezTo>
                        <a:pt x="2478" y="167"/>
                        <a:pt x="1928" y="1"/>
                        <a:pt x="1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5"/>
                <p:cNvSpPr/>
                <p:nvPr/>
              </p:nvSpPr>
              <p:spPr>
                <a:xfrm>
                  <a:off x="4095450" y="1314875"/>
                  <a:ext cx="48100" cy="50075"/>
                </a:xfrm>
                <a:custGeom>
                  <a:avLst/>
                  <a:gdLst/>
                  <a:ahLst/>
                  <a:cxnLst/>
                  <a:rect l="l" t="t" r="r" b="b"/>
                  <a:pathLst>
                    <a:path w="1924" h="2003" extrusionOk="0">
                      <a:moveTo>
                        <a:pt x="1119" y="0"/>
                      </a:moveTo>
                      <a:cubicBezTo>
                        <a:pt x="722" y="96"/>
                        <a:pt x="394" y="373"/>
                        <a:pt x="0" y="477"/>
                      </a:cubicBezTo>
                      <a:cubicBezTo>
                        <a:pt x="267" y="847"/>
                        <a:pt x="493" y="1220"/>
                        <a:pt x="768" y="1574"/>
                      </a:cubicBezTo>
                      <a:cubicBezTo>
                        <a:pt x="875" y="1714"/>
                        <a:pt x="984" y="1858"/>
                        <a:pt x="1087" y="2002"/>
                      </a:cubicBezTo>
                      <a:cubicBezTo>
                        <a:pt x="1370" y="1769"/>
                        <a:pt x="1615" y="1536"/>
                        <a:pt x="1924" y="1339"/>
                      </a:cubicBezTo>
                      <a:cubicBezTo>
                        <a:pt x="1657" y="883"/>
                        <a:pt x="1318" y="491"/>
                        <a:pt x="1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5"/>
                <p:cNvSpPr/>
                <p:nvPr/>
              </p:nvSpPr>
              <p:spPr>
                <a:xfrm>
                  <a:off x="5012250" y="2481925"/>
                  <a:ext cx="50050" cy="55175"/>
                </a:xfrm>
                <a:custGeom>
                  <a:avLst/>
                  <a:gdLst/>
                  <a:ahLst/>
                  <a:cxnLst/>
                  <a:rect l="l" t="t" r="r" b="b"/>
                  <a:pathLst>
                    <a:path w="2002" h="2207" extrusionOk="0">
                      <a:moveTo>
                        <a:pt x="794" y="0"/>
                      </a:moveTo>
                      <a:cubicBezTo>
                        <a:pt x="531" y="439"/>
                        <a:pt x="298" y="901"/>
                        <a:pt x="1" y="1321"/>
                      </a:cubicBezTo>
                      <a:cubicBezTo>
                        <a:pt x="348" y="1619"/>
                        <a:pt x="649" y="1969"/>
                        <a:pt x="1028" y="2207"/>
                      </a:cubicBezTo>
                      <a:cubicBezTo>
                        <a:pt x="1323" y="1761"/>
                        <a:pt x="1680" y="1363"/>
                        <a:pt x="2002" y="944"/>
                      </a:cubicBezTo>
                      <a:cubicBezTo>
                        <a:pt x="1587" y="644"/>
                        <a:pt x="1193" y="316"/>
                        <a:pt x="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5"/>
                <p:cNvSpPr/>
                <p:nvPr/>
              </p:nvSpPr>
              <p:spPr>
                <a:xfrm>
                  <a:off x="4768425" y="2002750"/>
                  <a:ext cx="38950" cy="41100"/>
                </a:xfrm>
                <a:custGeom>
                  <a:avLst/>
                  <a:gdLst/>
                  <a:ahLst/>
                  <a:cxnLst/>
                  <a:rect l="l" t="t" r="r" b="b"/>
                  <a:pathLst>
                    <a:path w="1558" h="1644" extrusionOk="0">
                      <a:moveTo>
                        <a:pt x="730" y="1"/>
                      </a:moveTo>
                      <a:cubicBezTo>
                        <a:pt x="590" y="227"/>
                        <a:pt x="432" y="439"/>
                        <a:pt x="268" y="649"/>
                      </a:cubicBezTo>
                      <a:cubicBezTo>
                        <a:pt x="185" y="759"/>
                        <a:pt x="97" y="866"/>
                        <a:pt x="1" y="963"/>
                      </a:cubicBezTo>
                      <a:cubicBezTo>
                        <a:pt x="273" y="1206"/>
                        <a:pt x="521" y="1473"/>
                        <a:pt x="846" y="1643"/>
                      </a:cubicBezTo>
                      <a:cubicBezTo>
                        <a:pt x="1009" y="1505"/>
                        <a:pt x="1095" y="1283"/>
                        <a:pt x="1219" y="1108"/>
                      </a:cubicBezTo>
                      <a:cubicBezTo>
                        <a:pt x="1334" y="893"/>
                        <a:pt x="1503" y="693"/>
                        <a:pt x="1557" y="453"/>
                      </a:cubicBezTo>
                      <a:cubicBezTo>
                        <a:pt x="1281" y="302"/>
                        <a:pt x="1015" y="132"/>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5"/>
                <p:cNvSpPr/>
                <p:nvPr/>
              </p:nvSpPr>
              <p:spPr>
                <a:xfrm>
                  <a:off x="5073425" y="1831775"/>
                  <a:ext cx="25325" cy="34950"/>
                </a:xfrm>
                <a:custGeom>
                  <a:avLst/>
                  <a:gdLst/>
                  <a:ahLst/>
                  <a:cxnLst/>
                  <a:rect l="l" t="t" r="r" b="b"/>
                  <a:pathLst>
                    <a:path w="1013" h="1398" extrusionOk="0">
                      <a:moveTo>
                        <a:pt x="762" y="0"/>
                      </a:moveTo>
                      <a:cubicBezTo>
                        <a:pt x="524" y="117"/>
                        <a:pt x="260" y="197"/>
                        <a:pt x="1" y="270"/>
                      </a:cubicBezTo>
                      <a:cubicBezTo>
                        <a:pt x="87" y="641"/>
                        <a:pt x="116" y="1020"/>
                        <a:pt x="155" y="1398"/>
                      </a:cubicBezTo>
                      <a:cubicBezTo>
                        <a:pt x="440" y="1283"/>
                        <a:pt x="744" y="1210"/>
                        <a:pt x="1012" y="1055"/>
                      </a:cubicBezTo>
                      <a:cubicBezTo>
                        <a:pt x="916" y="703"/>
                        <a:pt x="859" y="347"/>
                        <a:pt x="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5"/>
                <p:cNvSpPr/>
                <p:nvPr/>
              </p:nvSpPr>
              <p:spPr>
                <a:xfrm>
                  <a:off x="5079225" y="1534450"/>
                  <a:ext cx="26475" cy="46600"/>
                </a:xfrm>
                <a:custGeom>
                  <a:avLst/>
                  <a:gdLst/>
                  <a:ahLst/>
                  <a:cxnLst/>
                  <a:rect l="l" t="t" r="r" b="b"/>
                  <a:pathLst>
                    <a:path w="1059" h="1864" extrusionOk="0">
                      <a:moveTo>
                        <a:pt x="517" y="1"/>
                      </a:moveTo>
                      <a:cubicBezTo>
                        <a:pt x="378" y="224"/>
                        <a:pt x="197" y="423"/>
                        <a:pt x="1" y="595"/>
                      </a:cubicBezTo>
                      <a:cubicBezTo>
                        <a:pt x="130" y="846"/>
                        <a:pt x="240" y="1111"/>
                        <a:pt x="314" y="1382"/>
                      </a:cubicBezTo>
                      <a:cubicBezTo>
                        <a:pt x="374" y="1546"/>
                        <a:pt x="349" y="1726"/>
                        <a:pt x="444" y="1859"/>
                      </a:cubicBezTo>
                      <a:cubicBezTo>
                        <a:pt x="445" y="1859"/>
                        <a:pt x="448" y="1859"/>
                        <a:pt x="451" y="1862"/>
                      </a:cubicBezTo>
                      <a:cubicBezTo>
                        <a:pt x="452" y="1862"/>
                        <a:pt x="452" y="1863"/>
                        <a:pt x="455" y="1863"/>
                      </a:cubicBezTo>
                      <a:lnTo>
                        <a:pt x="455" y="1862"/>
                      </a:lnTo>
                      <a:lnTo>
                        <a:pt x="454" y="1862"/>
                      </a:lnTo>
                      <a:cubicBezTo>
                        <a:pt x="452" y="1862"/>
                        <a:pt x="448" y="1859"/>
                        <a:pt x="447" y="1856"/>
                      </a:cubicBezTo>
                      <a:lnTo>
                        <a:pt x="447" y="1856"/>
                      </a:lnTo>
                      <a:cubicBezTo>
                        <a:pt x="452" y="1857"/>
                        <a:pt x="456" y="1858"/>
                        <a:pt x="461" y="1858"/>
                      </a:cubicBezTo>
                      <a:cubicBezTo>
                        <a:pt x="506" y="1858"/>
                        <a:pt x="552" y="1820"/>
                        <a:pt x="594" y="1807"/>
                      </a:cubicBezTo>
                      <a:cubicBezTo>
                        <a:pt x="750" y="1732"/>
                        <a:pt x="936" y="1688"/>
                        <a:pt x="1059" y="1566"/>
                      </a:cubicBezTo>
                      <a:cubicBezTo>
                        <a:pt x="995" y="1215"/>
                        <a:pt x="920" y="861"/>
                        <a:pt x="817" y="517"/>
                      </a:cubicBezTo>
                      <a:cubicBezTo>
                        <a:pt x="740" y="339"/>
                        <a:pt x="680" y="123"/>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5"/>
                <p:cNvSpPr/>
                <p:nvPr/>
              </p:nvSpPr>
              <p:spPr>
                <a:xfrm>
                  <a:off x="4455300" y="1610000"/>
                  <a:ext cx="513775" cy="477600"/>
                </a:xfrm>
                <a:custGeom>
                  <a:avLst/>
                  <a:gdLst/>
                  <a:ahLst/>
                  <a:cxnLst/>
                  <a:rect l="l" t="t" r="r" b="b"/>
                  <a:pathLst>
                    <a:path w="20551" h="19104" extrusionOk="0">
                      <a:moveTo>
                        <a:pt x="9280" y="11135"/>
                      </a:moveTo>
                      <a:cubicBezTo>
                        <a:pt x="9425" y="11135"/>
                        <a:pt x="9582" y="11207"/>
                        <a:pt x="9669" y="11307"/>
                      </a:cubicBezTo>
                      <a:cubicBezTo>
                        <a:pt x="9968" y="11691"/>
                        <a:pt x="9641" y="12220"/>
                        <a:pt x="9220" y="12220"/>
                      </a:cubicBezTo>
                      <a:cubicBezTo>
                        <a:pt x="9137" y="12220"/>
                        <a:pt x="9050" y="12199"/>
                        <a:pt x="8964" y="12153"/>
                      </a:cubicBezTo>
                      <a:cubicBezTo>
                        <a:pt x="8592" y="11962"/>
                        <a:pt x="8652" y="11343"/>
                        <a:pt x="9049" y="11223"/>
                      </a:cubicBezTo>
                      <a:cubicBezTo>
                        <a:pt x="9110" y="11161"/>
                        <a:pt x="9193" y="11135"/>
                        <a:pt x="9280" y="11135"/>
                      </a:cubicBezTo>
                      <a:close/>
                      <a:moveTo>
                        <a:pt x="18757" y="0"/>
                      </a:moveTo>
                      <a:cubicBezTo>
                        <a:pt x="18745" y="0"/>
                        <a:pt x="18733" y="1"/>
                        <a:pt x="18721" y="3"/>
                      </a:cubicBezTo>
                      <a:cubicBezTo>
                        <a:pt x="18439" y="173"/>
                        <a:pt x="18497" y="564"/>
                        <a:pt x="18376" y="829"/>
                      </a:cubicBezTo>
                      <a:cubicBezTo>
                        <a:pt x="18299" y="982"/>
                        <a:pt x="18172" y="1108"/>
                        <a:pt x="18071" y="1245"/>
                      </a:cubicBezTo>
                      <a:cubicBezTo>
                        <a:pt x="17519" y="1918"/>
                        <a:pt x="16872" y="2505"/>
                        <a:pt x="16304" y="3157"/>
                      </a:cubicBezTo>
                      <a:cubicBezTo>
                        <a:pt x="16139" y="3346"/>
                        <a:pt x="15968" y="3534"/>
                        <a:pt x="15798" y="3718"/>
                      </a:cubicBezTo>
                      <a:cubicBezTo>
                        <a:pt x="15967" y="4017"/>
                        <a:pt x="16038" y="4372"/>
                        <a:pt x="16038" y="4737"/>
                      </a:cubicBezTo>
                      <a:cubicBezTo>
                        <a:pt x="16038" y="4906"/>
                        <a:pt x="16022" y="5075"/>
                        <a:pt x="15995" y="5245"/>
                      </a:cubicBezTo>
                      <a:cubicBezTo>
                        <a:pt x="15930" y="5639"/>
                        <a:pt x="15793" y="6021"/>
                        <a:pt x="15621" y="6338"/>
                      </a:cubicBezTo>
                      <a:cubicBezTo>
                        <a:pt x="14875" y="7659"/>
                        <a:pt x="13647" y="8728"/>
                        <a:pt x="12230" y="9322"/>
                      </a:cubicBezTo>
                      <a:cubicBezTo>
                        <a:pt x="12215" y="9520"/>
                        <a:pt x="12162" y="9738"/>
                        <a:pt x="12163" y="9846"/>
                      </a:cubicBezTo>
                      <a:cubicBezTo>
                        <a:pt x="12131" y="10181"/>
                        <a:pt x="12041" y="10588"/>
                        <a:pt x="11872" y="10931"/>
                      </a:cubicBezTo>
                      <a:cubicBezTo>
                        <a:pt x="11665" y="11351"/>
                        <a:pt x="11343" y="11680"/>
                        <a:pt x="10866" y="11680"/>
                      </a:cubicBezTo>
                      <a:cubicBezTo>
                        <a:pt x="10804" y="11680"/>
                        <a:pt x="10738" y="11674"/>
                        <a:pt x="10671" y="11662"/>
                      </a:cubicBezTo>
                      <a:cubicBezTo>
                        <a:pt x="10370" y="11585"/>
                        <a:pt x="9634" y="11177"/>
                        <a:pt x="9449" y="10849"/>
                      </a:cubicBezTo>
                      <a:cubicBezTo>
                        <a:pt x="9374" y="10849"/>
                        <a:pt x="9299" y="10843"/>
                        <a:pt x="9225" y="10834"/>
                      </a:cubicBezTo>
                      <a:cubicBezTo>
                        <a:pt x="9172" y="10885"/>
                        <a:pt x="9104" y="10929"/>
                        <a:pt x="9059" y="10968"/>
                      </a:cubicBezTo>
                      <a:cubicBezTo>
                        <a:pt x="8700" y="11207"/>
                        <a:pt x="8299" y="11525"/>
                        <a:pt x="7851" y="11525"/>
                      </a:cubicBezTo>
                      <a:cubicBezTo>
                        <a:pt x="7817" y="11525"/>
                        <a:pt x="7782" y="11523"/>
                        <a:pt x="7747" y="11519"/>
                      </a:cubicBezTo>
                      <a:cubicBezTo>
                        <a:pt x="7142" y="11448"/>
                        <a:pt x="6151" y="9482"/>
                        <a:pt x="6029" y="8699"/>
                      </a:cubicBezTo>
                      <a:cubicBezTo>
                        <a:pt x="5692" y="8482"/>
                        <a:pt x="5369" y="8234"/>
                        <a:pt x="5073" y="7972"/>
                      </a:cubicBezTo>
                      <a:cubicBezTo>
                        <a:pt x="5023" y="7927"/>
                        <a:pt x="4977" y="7877"/>
                        <a:pt x="4927" y="7832"/>
                      </a:cubicBezTo>
                      <a:cubicBezTo>
                        <a:pt x="4907" y="7847"/>
                        <a:pt x="4885" y="7858"/>
                        <a:pt x="4866" y="7869"/>
                      </a:cubicBezTo>
                      <a:cubicBezTo>
                        <a:pt x="4445" y="8138"/>
                        <a:pt x="4054" y="8453"/>
                        <a:pt x="3697" y="8798"/>
                      </a:cubicBezTo>
                      <a:cubicBezTo>
                        <a:pt x="3506" y="8980"/>
                        <a:pt x="3321" y="9177"/>
                        <a:pt x="3147" y="9378"/>
                      </a:cubicBezTo>
                      <a:cubicBezTo>
                        <a:pt x="2544" y="10074"/>
                        <a:pt x="2025" y="10845"/>
                        <a:pt x="1635" y="11681"/>
                      </a:cubicBezTo>
                      <a:cubicBezTo>
                        <a:pt x="1110" y="12783"/>
                        <a:pt x="603" y="13909"/>
                        <a:pt x="381" y="15115"/>
                      </a:cubicBezTo>
                      <a:cubicBezTo>
                        <a:pt x="358" y="15230"/>
                        <a:pt x="345" y="15360"/>
                        <a:pt x="253" y="15443"/>
                      </a:cubicBezTo>
                      <a:cubicBezTo>
                        <a:pt x="81" y="15530"/>
                        <a:pt x="1" y="15696"/>
                        <a:pt x="39" y="15886"/>
                      </a:cubicBezTo>
                      <a:cubicBezTo>
                        <a:pt x="265" y="16454"/>
                        <a:pt x="1012" y="16919"/>
                        <a:pt x="1772" y="17272"/>
                      </a:cubicBezTo>
                      <a:cubicBezTo>
                        <a:pt x="2274" y="17505"/>
                        <a:pt x="2782" y="17688"/>
                        <a:pt x="3143" y="17824"/>
                      </a:cubicBezTo>
                      <a:cubicBezTo>
                        <a:pt x="3490" y="17948"/>
                        <a:pt x="3848" y="18041"/>
                        <a:pt x="4204" y="18145"/>
                      </a:cubicBezTo>
                      <a:cubicBezTo>
                        <a:pt x="3607" y="16521"/>
                        <a:pt x="3238" y="14823"/>
                        <a:pt x="2913" y="13124"/>
                      </a:cubicBezTo>
                      <a:cubicBezTo>
                        <a:pt x="2884" y="12965"/>
                        <a:pt x="2852" y="12811"/>
                        <a:pt x="2822" y="12650"/>
                      </a:cubicBezTo>
                      <a:cubicBezTo>
                        <a:pt x="2804" y="12449"/>
                        <a:pt x="2703" y="12235"/>
                        <a:pt x="2770" y="12037"/>
                      </a:cubicBezTo>
                      <a:cubicBezTo>
                        <a:pt x="2805" y="11962"/>
                        <a:pt x="2880" y="11921"/>
                        <a:pt x="2956" y="11921"/>
                      </a:cubicBezTo>
                      <a:cubicBezTo>
                        <a:pt x="3010" y="11921"/>
                        <a:pt x="3064" y="11942"/>
                        <a:pt x="3104" y="11986"/>
                      </a:cubicBezTo>
                      <a:cubicBezTo>
                        <a:pt x="3168" y="12048"/>
                        <a:pt x="3182" y="12149"/>
                        <a:pt x="3200" y="12235"/>
                      </a:cubicBezTo>
                      <a:cubicBezTo>
                        <a:pt x="3551" y="14057"/>
                        <a:pt x="3875" y="15886"/>
                        <a:pt x="4319" y="17687"/>
                      </a:cubicBezTo>
                      <a:cubicBezTo>
                        <a:pt x="4382" y="17911"/>
                        <a:pt x="4437" y="18136"/>
                        <a:pt x="4552" y="18337"/>
                      </a:cubicBezTo>
                      <a:cubicBezTo>
                        <a:pt x="4615" y="18372"/>
                        <a:pt x="4662" y="18438"/>
                        <a:pt x="4675" y="18508"/>
                      </a:cubicBezTo>
                      <a:cubicBezTo>
                        <a:pt x="4755" y="18773"/>
                        <a:pt x="4889" y="18999"/>
                        <a:pt x="5183" y="19041"/>
                      </a:cubicBezTo>
                      <a:cubicBezTo>
                        <a:pt x="5366" y="19073"/>
                        <a:pt x="5552" y="19092"/>
                        <a:pt x="5742" y="19101"/>
                      </a:cubicBezTo>
                      <a:cubicBezTo>
                        <a:pt x="5789" y="19102"/>
                        <a:pt x="5836" y="19103"/>
                        <a:pt x="5883" y="19103"/>
                      </a:cubicBezTo>
                      <a:cubicBezTo>
                        <a:pt x="6457" y="19103"/>
                        <a:pt x="7037" y="18989"/>
                        <a:pt x="7552" y="18779"/>
                      </a:cubicBezTo>
                      <a:cubicBezTo>
                        <a:pt x="7986" y="18604"/>
                        <a:pt x="7881" y="18312"/>
                        <a:pt x="7595" y="18046"/>
                      </a:cubicBezTo>
                      <a:cubicBezTo>
                        <a:pt x="7451" y="17847"/>
                        <a:pt x="7437" y="17589"/>
                        <a:pt x="7370" y="17358"/>
                      </a:cubicBezTo>
                      <a:cubicBezTo>
                        <a:pt x="7298" y="17047"/>
                        <a:pt x="7221" y="16741"/>
                        <a:pt x="7145" y="16432"/>
                      </a:cubicBezTo>
                      <a:cubicBezTo>
                        <a:pt x="6599" y="14296"/>
                        <a:pt x="6466" y="12018"/>
                        <a:pt x="5609" y="9977"/>
                      </a:cubicBezTo>
                      <a:cubicBezTo>
                        <a:pt x="5415" y="9566"/>
                        <a:pt x="5202" y="9155"/>
                        <a:pt x="4875" y="8833"/>
                      </a:cubicBezTo>
                      <a:cubicBezTo>
                        <a:pt x="4845" y="8804"/>
                        <a:pt x="4796" y="8790"/>
                        <a:pt x="4794" y="8739"/>
                      </a:cubicBezTo>
                      <a:cubicBezTo>
                        <a:pt x="4789" y="8702"/>
                        <a:pt x="4815" y="8664"/>
                        <a:pt x="4854" y="8653"/>
                      </a:cubicBezTo>
                      <a:cubicBezTo>
                        <a:pt x="4873" y="8651"/>
                        <a:pt x="4892" y="8650"/>
                        <a:pt x="4910" y="8650"/>
                      </a:cubicBezTo>
                      <a:cubicBezTo>
                        <a:pt x="5398" y="8650"/>
                        <a:pt x="5672" y="9306"/>
                        <a:pt x="5880" y="9670"/>
                      </a:cubicBezTo>
                      <a:cubicBezTo>
                        <a:pt x="6690" y="11324"/>
                        <a:pt x="6897" y="13173"/>
                        <a:pt x="7272" y="14956"/>
                      </a:cubicBezTo>
                      <a:cubicBezTo>
                        <a:pt x="7406" y="15597"/>
                        <a:pt x="7550" y="16238"/>
                        <a:pt x="7711" y="16875"/>
                      </a:cubicBezTo>
                      <a:cubicBezTo>
                        <a:pt x="7788" y="17247"/>
                        <a:pt x="7954" y="17611"/>
                        <a:pt x="7935" y="17997"/>
                      </a:cubicBezTo>
                      <a:cubicBezTo>
                        <a:pt x="7937" y="18072"/>
                        <a:pt x="7964" y="18143"/>
                        <a:pt x="8004" y="18204"/>
                      </a:cubicBezTo>
                      <a:cubicBezTo>
                        <a:pt x="8033" y="18238"/>
                        <a:pt x="8066" y="18267"/>
                        <a:pt x="8098" y="18293"/>
                      </a:cubicBezTo>
                      <a:cubicBezTo>
                        <a:pt x="8133" y="18239"/>
                        <a:pt x="8193" y="18201"/>
                        <a:pt x="8257" y="18199"/>
                      </a:cubicBezTo>
                      <a:cubicBezTo>
                        <a:pt x="8439" y="18188"/>
                        <a:pt x="8620" y="18159"/>
                        <a:pt x="8799" y="18124"/>
                      </a:cubicBezTo>
                      <a:cubicBezTo>
                        <a:pt x="9174" y="18024"/>
                        <a:pt x="9652" y="17977"/>
                        <a:pt x="9892" y="17640"/>
                      </a:cubicBezTo>
                      <a:cubicBezTo>
                        <a:pt x="9882" y="17492"/>
                        <a:pt x="9720" y="17417"/>
                        <a:pt x="9671" y="17283"/>
                      </a:cubicBezTo>
                      <a:cubicBezTo>
                        <a:pt x="9601" y="17030"/>
                        <a:pt x="9767" y="16775"/>
                        <a:pt x="9824" y="16533"/>
                      </a:cubicBezTo>
                      <a:cubicBezTo>
                        <a:pt x="10118" y="15588"/>
                        <a:pt x="10494" y="14667"/>
                        <a:pt x="10923" y="13774"/>
                      </a:cubicBezTo>
                      <a:cubicBezTo>
                        <a:pt x="10952" y="13720"/>
                        <a:pt x="11025" y="13568"/>
                        <a:pt x="11127" y="13372"/>
                      </a:cubicBezTo>
                      <a:cubicBezTo>
                        <a:pt x="11353" y="12933"/>
                        <a:pt x="11713" y="12267"/>
                        <a:pt x="11995" y="11967"/>
                      </a:cubicBezTo>
                      <a:cubicBezTo>
                        <a:pt x="12166" y="11706"/>
                        <a:pt x="12385" y="11484"/>
                        <a:pt x="12589" y="11245"/>
                      </a:cubicBezTo>
                      <a:cubicBezTo>
                        <a:pt x="13951" y="9635"/>
                        <a:pt x="15473" y="8183"/>
                        <a:pt x="16949" y="6682"/>
                      </a:cubicBezTo>
                      <a:cubicBezTo>
                        <a:pt x="17748" y="5869"/>
                        <a:pt x="18564" y="5072"/>
                        <a:pt x="19387" y="4280"/>
                      </a:cubicBezTo>
                      <a:cubicBezTo>
                        <a:pt x="19807" y="3855"/>
                        <a:pt x="20550" y="3571"/>
                        <a:pt x="20496" y="2873"/>
                      </a:cubicBezTo>
                      <a:cubicBezTo>
                        <a:pt x="20504" y="2738"/>
                        <a:pt x="20454" y="2612"/>
                        <a:pt x="20412" y="2485"/>
                      </a:cubicBezTo>
                      <a:cubicBezTo>
                        <a:pt x="20354" y="2553"/>
                        <a:pt x="20292" y="2603"/>
                        <a:pt x="20222" y="2604"/>
                      </a:cubicBezTo>
                      <a:cubicBezTo>
                        <a:pt x="20196" y="2681"/>
                        <a:pt x="20129" y="2746"/>
                        <a:pt x="20043" y="2746"/>
                      </a:cubicBezTo>
                      <a:cubicBezTo>
                        <a:pt x="20039" y="2746"/>
                        <a:pt x="20035" y="2746"/>
                        <a:pt x="20030" y="2746"/>
                      </a:cubicBezTo>
                      <a:cubicBezTo>
                        <a:pt x="19851" y="2719"/>
                        <a:pt x="19763" y="2521"/>
                        <a:pt x="19647" y="2406"/>
                      </a:cubicBezTo>
                      <a:cubicBezTo>
                        <a:pt x="19536" y="2276"/>
                        <a:pt x="19428" y="2141"/>
                        <a:pt x="19328" y="2000"/>
                      </a:cubicBezTo>
                      <a:cubicBezTo>
                        <a:pt x="19194" y="1813"/>
                        <a:pt x="19078" y="1618"/>
                        <a:pt x="18992" y="1405"/>
                      </a:cubicBezTo>
                      <a:cubicBezTo>
                        <a:pt x="18889" y="1128"/>
                        <a:pt x="18802" y="841"/>
                        <a:pt x="18736" y="549"/>
                      </a:cubicBezTo>
                      <a:cubicBezTo>
                        <a:pt x="18720" y="447"/>
                        <a:pt x="18699" y="334"/>
                        <a:pt x="18756" y="240"/>
                      </a:cubicBezTo>
                      <a:cubicBezTo>
                        <a:pt x="18780" y="217"/>
                        <a:pt x="18800" y="200"/>
                        <a:pt x="18820" y="197"/>
                      </a:cubicBezTo>
                      <a:cubicBezTo>
                        <a:pt x="18835" y="134"/>
                        <a:pt x="18853" y="74"/>
                        <a:pt x="18874" y="15"/>
                      </a:cubicBezTo>
                      <a:cubicBezTo>
                        <a:pt x="18836" y="8"/>
                        <a:pt x="18796" y="0"/>
                        <a:pt x="18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3" name="Google Shape;5413;p35"/>
              <p:cNvSpPr/>
              <p:nvPr/>
            </p:nvSpPr>
            <p:spPr>
              <a:xfrm>
                <a:off x="52525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4" name="Google Shape;5414;p35"/>
            <p:cNvSpPr/>
            <p:nvPr/>
          </p:nvSpPr>
          <p:spPr>
            <a:xfrm>
              <a:off x="6466425" y="1963250"/>
              <a:ext cx="52975" cy="34800"/>
            </a:xfrm>
            <a:custGeom>
              <a:avLst/>
              <a:gdLst/>
              <a:ahLst/>
              <a:cxnLst/>
              <a:rect l="l" t="t" r="r" b="b"/>
              <a:pathLst>
                <a:path w="2119" h="1392" extrusionOk="0">
                  <a:moveTo>
                    <a:pt x="1378" y="1"/>
                  </a:moveTo>
                  <a:cubicBezTo>
                    <a:pt x="1135" y="17"/>
                    <a:pt x="891" y="52"/>
                    <a:pt x="648" y="102"/>
                  </a:cubicBezTo>
                  <a:cubicBezTo>
                    <a:pt x="431" y="139"/>
                    <a:pt x="222" y="211"/>
                    <a:pt x="11" y="273"/>
                  </a:cubicBezTo>
                  <a:cubicBezTo>
                    <a:pt x="8" y="273"/>
                    <a:pt x="4" y="276"/>
                    <a:pt x="1" y="276"/>
                  </a:cubicBezTo>
                  <a:cubicBezTo>
                    <a:pt x="8" y="291"/>
                    <a:pt x="13" y="306"/>
                    <a:pt x="16" y="322"/>
                  </a:cubicBezTo>
                  <a:cubicBezTo>
                    <a:pt x="722" y="641"/>
                    <a:pt x="1415" y="993"/>
                    <a:pt x="2089" y="1372"/>
                  </a:cubicBezTo>
                  <a:cubicBezTo>
                    <a:pt x="2098" y="1380"/>
                    <a:pt x="2107" y="1384"/>
                    <a:pt x="2119" y="1391"/>
                  </a:cubicBezTo>
                  <a:cubicBezTo>
                    <a:pt x="1893" y="915"/>
                    <a:pt x="1645" y="453"/>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5"/>
            <p:cNvSpPr/>
            <p:nvPr/>
          </p:nvSpPr>
          <p:spPr>
            <a:xfrm>
              <a:off x="6458700" y="1934950"/>
              <a:ext cx="78000" cy="29175"/>
            </a:xfrm>
            <a:custGeom>
              <a:avLst/>
              <a:gdLst/>
              <a:ahLst/>
              <a:cxnLst/>
              <a:rect l="l" t="t" r="r" b="b"/>
              <a:pathLst>
                <a:path w="3120" h="1167" extrusionOk="0">
                  <a:moveTo>
                    <a:pt x="2419" y="1"/>
                  </a:moveTo>
                  <a:cubicBezTo>
                    <a:pt x="1741" y="1"/>
                    <a:pt x="1055" y="240"/>
                    <a:pt x="448" y="493"/>
                  </a:cubicBezTo>
                  <a:cubicBezTo>
                    <a:pt x="291" y="578"/>
                    <a:pt x="141" y="659"/>
                    <a:pt x="1" y="754"/>
                  </a:cubicBezTo>
                  <a:cubicBezTo>
                    <a:pt x="68" y="891"/>
                    <a:pt x="132" y="1028"/>
                    <a:pt x="193" y="1166"/>
                  </a:cubicBezTo>
                  <a:cubicBezTo>
                    <a:pt x="339" y="1021"/>
                    <a:pt x="619" y="945"/>
                    <a:pt x="784" y="891"/>
                  </a:cubicBezTo>
                  <a:cubicBezTo>
                    <a:pt x="1123" y="790"/>
                    <a:pt x="1471" y="738"/>
                    <a:pt x="1821" y="719"/>
                  </a:cubicBezTo>
                  <a:cubicBezTo>
                    <a:pt x="1845" y="712"/>
                    <a:pt x="1866" y="704"/>
                    <a:pt x="1888" y="700"/>
                  </a:cubicBezTo>
                  <a:cubicBezTo>
                    <a:pt x="1890" y="704"/>
                    <a:pt x="1896" y="710"/>
                    <a:pt x="1897" y="716"/>
                  </a:cubicBezTo>
                  <a:cubicBezTo>
                    <a:pt x="1955" y="714"/>
                    <a:pt x="2013" y="713"/>
                    <a:pt x="2071" y="713"/>
                  </a:cubicBezTo>
                  <a:cubicBezTo>
                    <a:pt x="2422" y="713"/>
                    <a:pt x="2772" y="750"/>
                    <a:pt x="3120" y="812"/>
                  </a:cubicBezTo>
                  <a:cubicBezTo>
                    <a:pt x="3060" y="694"/>
                    <a:pt x="2997" y="579"/>
                    <a:pt x="2938" y="461"/>
                  </a:cubicBezTo>
                  <a:cubicBezTo>
                    <a:pt x="2863" y="315"/>
                    <a:pt x="2790" y="168"/>
                    <a:pt x="2725" y="18"/>
                  </a:cubicBezTo>
                  <a:cubicBezTo>
                    <a:pt x="2623" y="6"/>
                    <a:pt x="2521" y="1"/>
                    <a:pt x="2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5"/>
            <p:cNvSpPr/>
            <p:nvPr/>
          </p:nvSpPr>
          <p:spPr>
            <a:xfrm>
              <a:off x="6392650" y="1894725"/>
              <a:ext cx="89375" cy="52175"/>
            </a:xfrm>
            <a:custGeom>
              <a:avLst/>
              <a:gdLst/>
              <a:ahLst/>
              <a:cxnLst/>
              <a:rect l="l" t="t" r="r" b="b"/>
              <a:pathLst>
                <a:path w="3575" h="2087" extrusionOk="0">
                  <a:moveTo>
                    <a:pt x="2324" y="1"/>
                  </a:moveTo>
                  <a:cubicBezTo>
                    <a:pt x="2171" y="18"/>
                    <a:pt x="2019" y="40"/>
                    <a:pt x="1866" y="60"/>
                  </a:cubicBezTo>
                  <a:cubicBezTo>
                    <a:pt x="1242" y="148"/>
                    <a:pt x="617" y="259"/>
                    <a:pt x="1" y="390"/>
                  </a:cubicBezTo>
                  <a:cubicBezTo>
                    <a:pt x="88" y="664"/>
                    <a:pt x="157" y="942"/>
                    <a:pt x="227" y="1218"/>
                  </a:cubicBezTo>
                  <a:cubicBezTo>
                    <a:pt x="383" y="1184"/>
                    <a:pt x="540" y="1156"/>
                    <a:pt x="690" y="1133"/>
                  </a:cubicBezTo>
                  <a:lnTo>
                    <a:pt x="691" y="1133"/>
                  </a:lnTo>
                  <a:cubicBezTo>
                    <a:pt x="1142" y="1060"/>
                    <a:pt x="1553" y="1013"/>
                    <a:pt x="1779" y="1011"/>
                  </a:cubicBezTo>
                  <a:cubicBezTo>
                    <a:pt x="1828" y="916"/>
                    <a:pt x="1907" y="827"/>
                    <a:pt x="1952" y="753"/>
                  </a:cubicBezTo>
                  <a:cubicBezTo>
                    <a:pt x="2031" y="632"/>
                    <a:pt x="2092" y="506"/>
                    <a:pt x="2169" y="388"/>
                  </a:cubicBezTo>
                  <a:cubicBezTo>
                    <a:pt x="2180" y="372"/>
                    <a:pt x="2197" y="363"/>
                    <a:pt x="2214" y="363"/>
                  </a:cubicBezTo>
                  <a:cubicBezTo>
                    <a:pt x="2222" y="363"/>
                    <a:pt x="2230" y="365"/>
                    <a:pt x="2238" y="369"/>
                  </a:cubicBezTo>
                  <a:cubicBezTo>
                    <a:pt x="2264" y="384"/>
                    <a:pt x="2271" y="416"/>
                    <a:pt x="2257" y="439"/>
                  </a:cubicBezTo>
                  <a:cubicBezTo>
                    <a:pt x="2182" y="562"/>
                    <a:pt x="2112" y="681"/>
                    <a:pt x="2063" y="811"/>
                  </a:cubicBezTo>
                  <a:cubicBezTo>
                    <a:pt x="2038" y="859"/>
                    <a:pt x="2026" y="968"/>
                    <a:pt x="2009" y="1072"/>
                  </a:cubicBezTo>
                  <a:cubicBezTo>
                    <a:pt x="2040" y="1104"/>
                    <a:pt x="2063" y="1148"/>
                    <a:pt x="2073" y="1191"/>
                  </a:cubicBezTo>
                  <a:cubicBezTo>
                    <a:pt x="2212" y="1497"/>
                    <a:pt x="2362" y="1792"/>
                    <a:pt x="2510" y="2086"/>
                  </a:cubicBezTo>
                  <a:cubicBezTo>
                    <a:pt x="2838" y="1865"/>
                    <a:pt x="3195" y="1684"/>
                    <a:pt x="3574" y="1554"/>
                  </a:cubicBezTo>
                  <a:cubicBezTo>
                    <a:pt x="3191" y="1013"/>
                    <a:pt x="2838" y="426"/>
                    <a:pt x="2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5"/>
            <p:cNvSpPr/>
            <p:nvPr/>
          </p:nvSpPr>
          <p:spPr>
            <a:xfrm>
              <a:off x="6375650" y="1930075"/>
              <a:ext cx="78525" cy="35750"/>
            </a:xfrm>
            <a:custGeom>
              <a:avLst/>
              <a:gdLst/>
              <a:ahLst/>
              <a:cxnLst/>
              <a:rect l="l" t="t" r="r" b="b"/>
              <a:pathLst>
                <a:path w="3141" h="1430" extrusionOk="0">
                  <a:moveTo>
                    <a:pt x="2484" y="0"/>
                  </a:moveTo>
                  <a:cubicBezTo>
                    <a:pt x="2422" y="3"/>
                    <a:pt x="2363" y="10"/>
                    <a:pt x="2301" y="18"/>
                  </a:cubicBezTo>
                  <a:cubicBezTo>
                    <a:pt x="1734" y="75"/>
                    <a:pt x="1151" y="159"/>
                    <a:pt x="601" y="263"/>
                  </a:cubicBezTo>
                  <a:cubicBezTo>
                    <a:pt x="399" y="305"/>
                    <a:pt x="198" y="352"/>
                    <a:pt x="0" y="401"/>
                  </a:cubicBezTo>
                  <a:cubicBezTo>
                    <a:pt x="466" y="518"/>
                    <a:pt x="933" y="647"/>
                    <a:pt x="1395" y="783"/>
                  </a:cubicBezTo>
                  <a:cubicBezTo>
                    <a:pt x="1414" y="789"/>
                    <a:pt x="1430" y="793"/>
                    <a:pt x="1449" y="800"/>
                  </a:cubicBezTo>
                  <a:cubicBezTo>
                    <a:pt x="2022" y="984"/>
                    <a:pt x="2583" y="1197"/>
                    <a:pt x="3141" y="1430"/>
                  </a:cubicBezTo>
                  <a:cubicBezTo>
                    <a:pt x="2932" y="945"/>
                    <a:pt x="2734" y="458"/>
                    <a:pt x="2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5"/>
            <p:cNvSpPr/>
            <p:nvPr/>
          </p:nvSpPr>
          <p:spPr>
            <a:xfrm>
              <a:off x="6286225" y="1933675"/>
              <a:ext cx="248725" cy="111775"/>
            </a:xfrm>
            <a:custGeom>
              <a:avLst/>
              <a:gdLst/>
              <a:ahLst/>
              <a:cxnLst/>
              <a:rect l="l" t="t" r="r" b="b"/>
              <a:pathLst>
                <a:path w="9949" h="4471" extrusionOk="0">
                  <a:moveTo>
                    <a:pt x="92" y="1"/>
                  </a:moveTo>
                  <a:lnTo>
                    <a:pt x="92" y="1"/>
                  </a:lnTo>
                  <a:cubicBezTo>
                    <a:pt x="1" y="362"/>
                    <a:pt x="122" y="755"/>
                    <a:pt x="97" y="1124"/>
                  </a:cubicBezTo>
                  <a:cubicBezTo>
                    <a:pt x="146" y="1133"/>
                    <a:pt x="196" y="1142"/>
                    <a:pt x="241" y="1153"/>
                  </a:cubicBezTo>
                  <a:cubicBezTo>
                    <a:pt x="1879" y="1605"/>
                    <a:pt x="3535" y="2063"/>
                    <a:pt x="5138" y="2649"/>
                  </a:cubicBezTo>
                  <a:cubicBezTo>
                    <a:pt x="6486" y="3143"/>
                    <a:pt x="7793" y="3726"/>
                    <a:pt x="9026" y="4470"/>
                  </a:cubicBezTo>
                  <a:cubicBezTo>
                    <a:pt x="9378" y="4177"/>
                    <a:pt x="9621" y="3775"/>
                    <a:pt x="9949" y="3456"/>
                  </a:cubicBezTo>
                  <a:cubicBezTo>
                    <a:pt x="8812" y="2618"/>
                    <a:pt x="7492" y="2048"/>
                    <a:pt x="6193" y="1499"/>
                  </a:cubicBezTo>
                  <a:cubicBezTo>
                    <a:pt x="5719" y="1309"/>
                    <a:pt x="5239" y="1142"/>
                    <a:pt x="4753" y="993"/>
                  </a:cubicBezTo>
                  <a:cubicBezTo>
                    <a:pt x="3235" y="525"/>
                    <a:pt x="1661" y="22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5"/>
            <p:cNvSpPr/>
            <p:nvPr/>
          </p:nvSpPr>
          <p:spPr>
            <a:xfrm>
              <a:off x="6335025" y="1876175"/>
              <a:ext cx="55275" cy="54275"/>
            </a:xfrm>
            <a:custGeom>
              <a:avLst/>
              <a:gdLst/>
              <a:ahLst/>
              <a:cxnLst/>
              <a:rect l="l" t="t" r="r" b="b"/>
              <a:pathLst>
                <a:path w="2211" h="2171" extrusionOk="0">
                  <a:moveTo>
                    <a:pt x="1360" y="1"/>
                  </a:moveTo>
                  <a:cubicBezTo>
                    <a:pt x="923" y="87"/>
                    <a:pt x="482" y="152"/>
                    <a:pt x="44" y="214"/>
                  </a:cubicBezTo>
                  <a:cubicBezTo>
                    <a:pt x="29" y="215"/>
                    <a:pt x="15" y="219"/>
                    <a:pt x="0" y="221"/>
                  </a:cubicBezTo>
                  <a:cubicBezTo>
                    <a:pt x="568" y="651"/>
                    <a:pt x="1132" y="1123"/>
                    <a:pt x="1459" y="1772"/>
                  </a:cubicBezTo>
                  <a:cubicBezTo>
                    <a:pt x="1494" y="1831"/>
                    <a:pt x="1584" y="2008"/>
                    <a:pt x="1634" y="2171"/>
                  </a:cubicBezTo>
                  <a:cubicBezTo>
                    <a:pt x="1746" y="2137"/>
                    <a:pt x="1870" y="2107"/>
                    <a:pt x="1998" y="2073"/>
                  </a:cubicBezTo>
                  <a:cubicBezTo>
                    <a:pt x="2068" y="2057"/>
                    <a:pt x="2141" y="2041"/>
                    <a:pt x="2211" y="2025"/>
                  </a:cubicBezTo>
                  <a:cubicBezTo>
                    <a:pt x="2048" y="1315"/>
                    <a:pt x="1729" y="620"/>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5"/>
            <p:cNvSpPr/>
            <p:nvPr/>
          </p:nvSpPr>
          <p:spPr>
            <a:xfrm>
              <a:off x="6286275" y="1933675"/>
              <a:ext cx="128450" cy="66225"/>
            </a:xfrm>
            <a:custGeom>
              <a:avLst/>
              <a:gdLst/>
              <a:ahLst/>
              <a:cxnLst/>
              <a:rect l="l" t="t" r="r" b="b"/>
              <a:pathLst>
                <a:path w="5138" h="2649" extrusionOk="0">
                  <a:moveTo>
                    <a:pt x="92" y="1"/>
                  </a:moveTo>
                  <a:lnTo>
                    <a:pt x="92" y="1"/>
                  </a:lnTo>
                  <a:cubicBezTo>
                    <a:pt x="0" y="362"/>
                    <a:pt x="121" y="755"/>
                    <a:pt x="98" y="1124"/>
                  </a:cubicBezTo>
                  <a:cubicBezTo>
                    <a:pt x="146" y="1133"/>
                    <a:pt x="195" y="1142"/>
                    <a:pt x="241" y="1153"/>
                  </a:cubicBezTo>
                  <a:cubicBezTo>
                    <a:pt x="1879" y="1605"/>
                    <a:pt x="3534" y="2063"/>
                    <a:pt x="5137" y="2649"/>
                  </a:cubicBezTo>
                  <a:cubicBezTo>
                    <a:pt x="4461" y="1933"/>
                    <a:pt x="4611" y="1299"/>
                    <a:pt x="4754" y="993"/>
                  </a:cubicBezTo>
                  <a:cubicBezTo>
                    <a:pt x="3234" y="525"/>
                    <a:pt x="1660" y="229"/>
                    <a:pt x="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5"/>
            <p:cNvSpPr/>
            <p:nvPr/>
          </p:nvSpPr>
          <p:spPr>
            <a:xfrm>
              <a:off x="6375675" y="1930425"/>
              <a:ext cx="57525" cy="19600"/>
            </a:xfrm>
            <a:custGeom>
              <a:avLst/>
              <a:gdLst/>
              <a:ahLst/>
              <a:cxnLst/>
              <a:rect l="l" t="t" r="r" b="b"/>
              <a:pathLst>
                <a:path w="2301" h="784" extrusionOk="0">
                  <a:moveTo>
                    <a:pt x="2300" y="1"/>
                  </a:moveTo>
                  <a:lnTo>
                    <a:pt x="2300" y="1"/>
                  </a:lnTo>
                  <a:cubicBezTo>
                    <a:pt x="1733" y="56"/>
                    <a:pt x="1150" y="141"/>
                    <a:pt x="600" y="244"/>
                  </a:cubicBezTo>
                  <a:cubicBezTo>
                    <a:pt x="400" y="286"/>
                    <a:pt x="197" y="336"/>
                    <a:pt x="1" y="384"/>
                  </a:cubicBezTo>
                  <a:cubicBezTo>
                    <a:pt x="467" y="502"/>
                    <a:pt x="933" y="630"/>
                    <a:pt x="1395" y="767"/>
                  </a:cubicBezTo>
                  <a:cubicBezTo>
                    <a:pt x="1414" y="773"/>
                    <a:pt x="1430" y="776"/>
                    <a:pt x="1449" y="783"/>
                  </a:cubicBezTo>
                  <a:lnTo>
                    <a:pt x="2300"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5"/>
            <p:cNvSpPr/>
            <p:nvPr/>
          </p:nvSpPr>
          <p:spPr>
            <a:xfrm>
              <a:off x="6392650" y="1896175"/>
              <a:ext cx="46675" cy="28975"/>
            </a:xfrm>
            <a:custGeom>
              <a:avLst/>
              <a:gdLst/>
              <a:ahLst/>
              <a:cxnLst/>
              <a:rect l="l" t="t" r="r" b="b"/>
              <a:pathLst>
                <a:path w="1867" h="1159" extrusionOk="0">
                  <a:moveTo>
                    <a:pt x="1866" y="1"/>
                  </a:moveTo>
                  <a:cubicBezTo>
                    <a:pt x="1242" y="88"/>
                    <a:pt x="617" y="199"/>
                    <a:pt x="1" y="330"/>
                  </a:cubicBezTo>
                  <a:cubicBezTo>
                    <a:pt x="88" y="604"/>
                    <a:pt x="157" y="883"/>
                    <a:pt x="227" y="1158"/>
                  </a:cubicBezTo>
                  <a:cubicBezTo>
                    <a:pt x="385" y="1129"/>
                    <a:pt x="540" y="1098"/>
                    <a:pt x="690" y="1074"/>
                  </a:cubicBezTo>
                  <a:lnTo>
                    <a:pt x="691" y="1074"/>
                  </a:lnTo>
                  <a:lnTo>
                    <a:pt x="1866"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5"/>
            <p:cNvSpPr/>
            <p:nvPr/>
          </p:nvSpPr>
          <p:spPr>
            <a:xfrm>
              <a:off x="6335075" y="1881475"/>
              <a:ext cx="50000" cy="48950"/>
            </a:xfrm>
            <a:custGeom>
              <a:avLst/>
              <a:gdLst/>
              <a:ahLst/>
              <a:cxnLst/>
              <a:rect l="l" t="t" r="r" b="b"/>
              <a:pathLst>
                <a:path w="2000" h="1958" extrusionOk="0">
                  <a:moveTo>
                    <a:pt x="45" y="0"/>
                  </a:moveTo>
                  <a:cubicBezTo>
                    <a:pt x="30" y="2"/>
                    <a:pt x="16" y="6"/>
                    <a:pt x="1" y="7"/>
                  </a:cubicBezTo>
                  <a:cubicBezTo>
                    <a:pt x="569" y="437"/>
                    <a:pt x="1135" y="910"/>
                    <a:pt x="1460" y="1558"/>
                  </a:cubicBezTo>
                  <a:cubicBezTo>
                    <a:pt x="1495" y="1618"/>
                    <a:pt x="1587" y="1794"/>
                    <a:pt x="1635" y="1957"/>
                  </a:cubicBezTo>
                  <a:cubicBezTo>
                    <a:pt x="1748" y="1924"/>
                    <a:pt x="1872" y="1893"/>
                    <a:pt x="1999" y="1860"/>
                  </a:cubicBezTo>
                  <a:cubicBezTo>
                    <a:pt x="1753" y="1095"/>
                    <a:pt x="1152" y="92"/>
                    <a:pt x="1157" y="88"/>
                  </a:cubicBezTo>
                  <a:lnTo>
                    <a:pt x="45"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5"/>
            <p:cNvSpPr/>
            <p:nvPr/>
          </p:nvSpPr>
          <p:spPr>
            <a:xfrm>
              <a:off x="5468950" y="1487600"/>
              <a:ext cx="18850" cy="19775"/>
            </a:xfrm>
            <a:custGeom>
              <a:avLst/>
              <a:gdLst/>
              <a:ahLst/>
              <a:cxnLst/>
              <a:rect l="l" t="t" r="r" b="b"/>
              <a:pathLst>
                <a:path w="754" h="791" extrusionOk="0">
                  <a:moveTo>
                    <a:pt x="486" y="1"/>
                  </a:moveTo>
                  <a:cubicBezTo>
                    <a:pt x="353" y="272"/>
                    <a:pt x="168" y="516"/>
                    <a:pt x="0" y="772"/>
                  </a:cubicBezTo>
                  <a:cubicBezTo>
                    <a:pt x="86" y="779"/>
                    <a:pt x="171" y="781"/>
                    <a:pt x="256" y="781"/>
                  </a:cubicBezTo>
                  <a:cubicBezTo>
                    <a:pt x="288" y="781"/>
                    <a:pt x="320" y="781"/>
                    <a:pt x="352" y="780"/>
                  </a:cubicBezTo>
                  <a:cubicBezTo>
                    <a:pt x="483" y="772"/>
                    <a:pt x="629" y="790"/>
                    <a:pt x="754" y="745"/>
                  </a:cubicBezTo>
                  <a:cubicBezTo>
                    <a:pt x="645" y="503"/>
                    <a:pt x="540" y="261"/>
                    <a:pt x="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5"/>
            <p:cNvSpPr/>
            <p:nvPr/>
          </p:nvSpPr>
          <p:spPr>
            <a:xfrm>
              <a:off x="5198225" y="2267650"/>
              <a:ext cx="43550" cy="33875"/>
            </a:xfrm>
            <a:custGeom>
              <a:avLst/>
              <a:gdLst/>
              <a:ahLst/>
              <a:cxnLst/>
              <a:rect l="l" t="t" r="r" b="b"/>
              <a:pathLst>
                <a:path w="1742" h="1355" extrusionOk="0">
                  <a:moveTo>
                    <a:pt x="606" y="1"/>
                  </a:moveTo>
                  <a:cubicBezTo>
                    <a:pt x="319" y="1"/>
                    <a:pt x="127" y="594"/>
                    <a:pt x="1" y="803"/>
                  </a:cubicBezTo>
                  <a:cubicBezTo>
                    <a:pt x="361" y="958"/>
                    <a:pt x="687" y="1191"/>
                    <a:pt x="1037" y="1354"/>
                  </a:cubicBezTo>
                  <a:cubicBezTo>
                    <a:pt x="1123" y="1351"/>
                    <a:pt x="1177" y="1272"/>
                    <a:pt x="1221" y="1208"/>
                  </a:cubicBezTo>
                  <a:cubicBezTo>
                    <a:pt x="1393" y="928"/>
                    <a:pt x="1549" y="640"/>
                    <a:pt x="1741" y="372"/>
                  </a:cubicBezTo>
                  <a:cubicBezTo>
                    <a:pt x="1413" y="252"/>
                    <a:pt x="1074" y="172"/>
                    <a:pt x="750" y="50"/>
                  </a:cubicBezTo>
                  <a:cubicBezTo>
                    <a:pt x="699" y="16"/>
                    <a:pt x="65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5"/>
            <p:cNvSpPr/>
            <p:nvPr/>
          </p:nvSpPr>
          <p:spPr>
            <a:xfrm>
              <a:off x="5211675" y="2043525"/>
              <a:ext cx="18800" cy="14775"/>
            </a:xfrm>
            <a:custGeom>
              <a:avLst/>
              <a:gdLst/>
              <a:ahLst/>
              <a:cxnLst/>
              <a:rect l="l" t="t" r="r" b="b"/>
              <a:pathLst>
                <a:path w="752" h="591" extrusionOk="0">
                  <a:moveTo>
                    <a:pt x="751" y="455"/>
                  </a:moveTo>
                  <a:cubicBezTo>
                    <a:pt x="750" y="456"/>
                    <a:pt x="750" y="456"/>
                    <a:pt x="749" y="456"/>
                  </a:cubicBezTo>
                  <a:lnTo>
                    <a:pt x="749" y="456"/>
                  </a:lnTo>
                  <a:cubicBezTo>
                    <a:pt x="750" y="456"/>
                    <a:pt x="750" y="456"/>
                    <a:pt x="751" y="455"/>
                  </a:cubicBezTo>
                  <a:close/>
                  <a:moveTo>
                    <a:pt x="235" y="1"/>
                  </a:moveTo>
                  <a:cubicBezTo>
                    <a:pt x="212" y="75"/>
                    <a:pt x="183" y="143"/>
                    <a:pt x="155" y="215"/>
                  </a:cubicBezTo>
                  <a:cubicBezTo>
                    <a:pt x="126" y="289"/>
                    <a:pt x="97" y="361"/>
                    <a:pt x="69" y="433"/>
                  </a:cubicBezTo>
                  <a:cubicBezTo>
                    <a:pt x="49" y="486"/>
                    <a:pt x="25" y="537"/>
                    <a:pt x="1" y="591"/>
                  </a:cubicBezTo>
                  <a:cubicBezTo>
                    <a:pt x="248" y="544"/>
                    <a:pt x="509" y="540"/>
                    <a:pt x="749" y="456"/>
                  </a:cubicBezTo>
                  <a:lnTo>
                    <a:pt x="749" y="456"/>
                  </a:lnTo>
                  <a:cubicBezTo>
                    <a:pt x="744" y="458"/>
                    <a:pt x="740" y="463"/>
                    <a:pt x="737" y="464"/>
                  </a:cubicBezTo>
                  <a:cubicBezTo>
                    <a:pt x="741" y="463"/>
                    <a:pt x="745" y="461"/>
                    <a:pt x="751" y="455"/>
                  </a:cubicBezTo>
                  <a:lnTo>
                    <a:pt x="751" y="455"/>
                  </a:lnTo>
                  <a:cubicBezTo>
                    <a:pt x="751" y="455"/>
                    <a:pt x="751" y="455"/>
                    <a:pt x="751" y="455"/>
                  </a:cubicBezTo>
                  <a:cubicBezTo>
                    <a:pt x="591" y="294"/>
                    <a:pt x="428" y="119"/>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5"/>
            <p:cNvSpPr/>
            <p:nvPr/>
          </p:nvSpPr>
          <p:spPr>
            <a:xfrm>
              <a:off x="6511025" y="2387100"/>
              <a:ext cx="24450" cy="29375"/>
            </a:xfrm>
            <a:custGeom>
              <a:avLst/>
              <a:gdLst/>
              <a:ahLst/>
              <a:cxnLst/>
              <a:rect l="l" t="t" r="r" b="b"/>
              <a:pathLst>
                <a:path w="978" h="1175" extrusionOk="0">
                  <a:moveTo>
                    <a:pt x="811" y="1"/>
                  </a:moveTo>
                  <a:lnTo>
                    <a:pt x="811" y="1"/>
                  </a:lnTo>
                  <a:cubicBezTo>
                    <a:pt x="544" y="42"/>
                    <a:pt x="275" y="78"/>
                    <a:pt x="1" y="84"/>
                  </a:cubicBezTo>
                  <a:cubicBezTo>
                    <a:pt x="211" y="482"/>
                    <a:pt x="438" y="893"/>
                    <a:pt x="797" y="1174"/>
                  </a:cubicBezTo>
                  <a:cubicBezTo>
                    <a:pt x="823" y="791"/>
                    <a:pt x="977" y="365"/>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5"/>
            <p:cNvSpPr/>
            <p:nvPr/>
          </p:nvSpPr>
          <p:spPr>
            <a:xfrm>
              <a:off x="6383975" y="2042800"/>
              <a:ext cx="18150" cy="12000"/>
            </a:xfrm>
            <a:custGeom>
              <a:avLst/>
              <a:gdLst/>
              <a:ahLst/>
              <a:cxnLst/>
              <a:rect l="l" t="t" r="r" b="b"/>
              <a:pathLst>
                <a:path w="726" h="480" extrusionOk="0">
                  <a:moveTo>
                    <a:pt x="297" y="0"/>
                  </a:moveTo>
                  <a:cubicBezTo>
                    <a:pt x="199" y="156"/>
                    <a:pt x="103" y="315"/>
                    <a:pt x="1" y="474"/>
                  </a:cubicBezTo>
                  <a:cubicBezTo>
                    <a:pt x="18" y="479"/>
                    <a:pt x="35" y="480"/>
                    <a:pt x="52" y="480"/>
                  </a:cubicBezTo>
                  <a:cubicBezTo>
                    <a:pt x="69" y="480"/>
                    <a:pt x="87" y="479"/>
                    <a:pt x="104" y="479"/>
                  </a:cubicBezTo>
                  <a:cubicBezTo>
                    <a:pt x="311" y="452"/>
                    <a:pt x="533" y="438"/>
                    <a:pt x="725" y="347"/>
                  </a:cubicBezTo>
                  <a:cubicBezTo>
                    <a:pt x="579" y="235"/>
                    <a:pt x="448" y="104"/>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5"/>
            <p:cNvSpPr/>
            <p:nvPr/>
          </p:nvSpPr>
          <p:spPr>
            <a:xfrm>
              <a:off x="6388900" y="1791325"/>
              <a:ext cx="23425" cy="16750"/>
            </a:xfrm>
            <a:custGeom>
              <a:avLst/>
              <a:gdLst/>
              <a:ahLst/>
              <a:cxnLst/>
              <a:rect l="l" t="t" r="r" b="b"/>
              <a:pathLst>
                <a:path w="937" h="670" extrusionOk="0">
                  <a:moveTo>
                    <a:pt x="506" y="0"/>
                  </a:moveTo>
                  <a:lnTo>
                    <a:pt x="506" y="0"/>
                  </a:lnTo>
                  <a:cubicBezTo>
                    <a:pt x="343" y="226"/>
                    <a:pt x="170" y="446"/>
                    <a:pt x="1" y="664"/>
                  </a:cubicBezTo>
                  <a:lnTo>
                    <a:pt x="127" y="664"/>
                  </a:lnTo>
                  <a:cubicBezTo>
                    <a:pt x="936" y="618"/>
                    <a:pt x="739" y="669"/>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5"/>
            <p:cNvSpPr/>
            <p:nvPr/>
          </p:nvSpPr>
          <p:spPr>
            <a:xfrm>
              <a:off x="5319200" y="2389225"/>
              <a:ext cx="83800" cy="96575"/>
            </a:xfrm>
            <a:custGeom>
              <a:avLst/>
              <a:gdLst/>
              <a:ahLst/>
              <a:cxnLst/>
              <a:rect l="l" t="t" r="r" b="b"/>
              <a:pathLst>
                <a:path w="3352" h="3863" extrusionOk="0">
                  <a:moveTo>
                    <a:pt x="1187" y="0"/>
                  </a:moveTo>
                  <a:cubicBezTo>
                    <a:pt x="1155" y="25"/>
                    <a:pt x="1124" y="49"/>
                    <a:pt x="1092" y="69"/>
                  </a:cubicBezTo>
                  <a:cubicBezTo>
                    <a:pt x="1420" y="340"/>
                    <a:pt x="1614" y="748"/>
                    <a:pt x="1704" y="1155"/>
                  </a:cubicBezTo>
                  <a:cubicBezTo>
                    <a:pt x="1736" y="1330"/>
                    <a:pt x="1786" y="1507"/>
                    <a:pt x="1847" y="1672"/>
                  </a:cubicBezTo>
                  <a:cubicBezTo>
                    <a:pt x="1866" y="1717"/>
                    <a:pt x="1826" y="1753"/>
                    <a:pt x="1788" y="1753"/>
                  </a:cubicBezTo>
                  <a:cubicBezTo>
                    <a:pt x="1768" y="1753"/>
                    <a:pt x="1748" y="1742"/>
                    <a:pt x="1738" y="1717"/>
                  </a:cubicBezTo>
                  <a:cubicBezTo>
                    <a:pt x="1554" y="1238"/>
                    <a:pt x="1257" y="815"/>
                    <a:pt x="954" y="404"/>
                  </a:cubicBezTo>
                  <a:cubicBezTo>
                    <a:pt x="924" y="353"/>
                    <a:pt x="873" y="295"/>
                    <a:pt x="830" y="232"/>
                  </a:cubicBezTo>
                  <a:cubicBezTo>
                    <a:pt x="805" y="247"/>
                    <a:pt x="783" y="261"/>
                    <a:pt x="760" y="273"/>
                  </a:cubicBezTo>
                  <a:cubicBezTo>
                    <a:pt x="769" y="910"/>
                    <a:pt x="750" y="1566"/>
                    <a:pt x="977" y="2169"/>
                  </a:cubicBezTo>
                  <a:cubicBezTo>
                    <a:pt x="986" y="2222"/>
                    <a:pt x="1073" y="2329"/>
                    <a:pt x="984" y="2344"/>
                  </a:cubicBezTo>
                  <a:cubicBezTo>
                    <a:pt x="970" y="2344"/>
                    <a:pt x="958" y="2337"/>
                    <a:pt x="951" y="2321"/>
                  </a:cubicBezTo>
                  <a:cubicBezTo>
                    <a:pt x="703" y="1729"/>
                    <a:pt x="369" y="1136"/>
                    <a:pt x="398" y="473"/>
                  </a:cubicBezTo>
                  <a:cubicBezTo>
                    <a:pt x="398" y="454"/>
                    <a:pt x="403" y="433"/>
                    <a:pt x="404" y="414"/>
                  </a:cubicBezTo>
                  <a:lnTo>
                    <a:pt x="404" y="414"/>
                  </a:lnTo>
                  <a:cubicBezTo>
                    <a:pt x="314" y="448"/>
                    <a:pt x="222" y="473"/>
                    <a:pt x="129" y="493"/>
                  </a:cubicBezTo>
                  <a:cubicBezTo>
                    <a:pt x="121" y="602"/>
                    <a:pt x="89" y="729"/>
                    <a:pt x="78" y="801"/>
                  </a:cubicBezTo>
                  <a:cubicBezTo>
                    <a:pt x="18" y="1172"/>
                    <a:pt x="0" y="1544"/>
                    <a:pt x="17" y="1915"/>
                  </a:cubicBezTo>
                  <a:cubicBezTo>
                    <a:pt x="27" y="2240"/>
                    <a:pt x="69" y="2561"/>
                    <a:pt x="136" y="2882"/>
                  </a:cubicBezTo>
                  <a:cubicBezTo>
                    <a:pt x="234" y="3297"/>
                    <a:pt x="339" y="3862"/>
                    <a:pt x="858" y="3862"/>
                  </a:cubicBezTo>
                  <a:cubicBezTo>
                    <a:pt x="870" y="3862"/>
                    <a:pt x="883" y="3862"/>
                    <a:pt x="895" y="3861"/>
                  </a:cubicBezTo>
                  <a:cubicBezTo>
                    <a:pt x="921" y="3862"/>
                    <a:pt x="946" y="3862"/>
                    <a:pt x="972" y="3862"/>
                  </a:cubicBezTo>
                  <a:cubicBezTo>
                    <a:pt x="1647" y="3862"/>
                    <a:pt x="2595" y="3608"/>
                    <a:pt x="3010" y="3078"/>
                  </a:cubicBezTo>
                  <a:cubicBezTo>
                    <a:pt x="3351" y="2542"/>
                    <a:pt x="3229" y="2000"/>
                    <a:pt x="2917" y="1516"/>
                  </a:cubicBezTo>
                  <a:cubicBezTo>
                    <a:pt x="2619" y="1060"/>
                    <a:pt x="2159" y="659"/>
                    <a:pt x="1773" y="376"/>
                  </a:cubicBezTo>
                  <a:cubicBezTo>
                    <a:pt x="1588" y="222"/>
                    <a:pt x="1376" y="161"/>
                    <a:pt x="1201" y="21"/>
                  </a:cubicBezTo>
                  <a:cubicBezTo>
                    <a:pt x="1196" y="15"/>
                    <a:pt x="1191" y="8"/>
                    <a:pt x="1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5"/>
            <p:cNvSpPr/>
            <p:nvPr/>
          </p:nvSpPr>
          <p:spPr>
            <a:xfrm>
              <a:off x="5235400" y="2394025"/>
              <a:ext cx="69575" cy="90200"/>
            </a:xfrm>
            <a:custGeom>
              <a:avLst/>
              <a:gdLst/>
              <a:ahLst/>
              <a:cxnLst/>
              <a:rect l="l" t="t" r="r" b="b"/>
              <a:pathLst>
                <a:path w="2783" h="3608" extrusionOk="0">
                  <a:moveTo>
                    <a:pt x="2178" y="1"/>
                  </a:moveTo>
                  <a:cubicBezTo>
                    <a:pt x="2064" y="71"/>
                    <a:pt x="1857" y="100"/>
                    <a:pt x="1780" y="135"/>
                  </a:cubicBezTo>
                  <a:cubicBezTo>
                    <a:pt x="1662" y="180"/>
                    <a:pt x="1558" y="221"/>
                    <a:pt x="1461" y="270"/>
                  </a:cubicBezTo>
                  <a:cubicBezTo>
                    <a:pt x="1385" y="310"/>
                    <a:pt x="1314" y="351"/>
                    <a:pt x="1238" y="399"/>
                  </a:cubicBezTo>
                  <a:cubicBezTo>
                    <a:pt x="525" y="897"/>
                    <a:pt x="0" y="1961"/>
                    <a:pt x="527" y="2763"/>
                  </a:cubicBezTo>
                  <a:cubicBezTo>
                    <a:pt x="853" y="3211"/>
                    <a:pt x="1499" y="3566"/>
                    <a:pt x="2051" y="3608"/>
                  </a:cubicBezTo>
                  <a:cubicBezTo>
                    <a:pt x="2017" y="2984"/>
                    <a:pt x="2055" y="2357"/>
                    <a:pt x="2200" y="1753"/>
                  </a:cubicBezTo>
                  <a:cubicBezTo>
                    <a:pt x="2200" y="1750"/>
                    <a:pt x="2201" y="1745"/>
                    <a:pt x="2201" y="1744"/>
                  </a:cubicBezTo>
                  <a:cubicBezTo>
                    <a:pt x="2268" y="1460"/>
                    <a:pt x="2360" y="1183"/>
                    <a:pt x="2474" y="913"/>
                  </a:cubicBezTo>
                  <a:cubicBezTo>
                    <a:pt x="2557" y="718"/>
                    <a:pt x="2653" y="528"/>
                    <a:pt x="2783" y="362"/>
                  </a:cubicBezTo>
                  <a:cubicBezTo>
                    <a:pt x="2758" y="361"/>
                    <a:pt x="2736" y="358"/>
                    <a:pt x="2713" y="342"/>
                  </a:cubicBezTo>
                  <a:cubicBezTo>
                    <a:pt x="2678" y="386"/>
                    <a:pt x="2638" y="422"/>
                    <a:pt x="2603" y="463"/>
                  </a:cubicBezTo>
                  <a:cubicBezTo>
                    <a:pt x="2345" y="747"/>
                    <a:pt x="2093" y="1033"/>
                    <a:pt x="1915" y="1362"/>
                  </a:cubicBezTo>
                  <a:cubicBezTo>
                    <a:pt x="1773" y="1668"/>
                    <a:pt x="1669" y="1980"/>
                    <a:pt x="1576" y="2301"/>
                  </a:cubicBezTo>
                  <a:cubicBezTo>
                    <a:pt x="1574" y="2315"/>
                    <a:pt x="1570" y="2330"/>
                    <a:pt x="1566" y="2344"/>
                  </a:cubicBezTo>
                  <a:cubicBezTo>
                    <a:pt x="1558" y="2359"/>
                    <a:pt x="1548" y="2372"/>
                    <a:pt x="1538" y="2379"/>
                  </a:cubicBezTo>
                  <a:cubicBezTo>
                    <a:pt x="1528" y="2386"/>
                    <a:pt x="1516" y="2391"/>
                    <a:pt x="1503" y="2391"/>
                  </a:cubicBezTo>
                  <a:cubicBezTo>
                    <a:pt x="1498" y="2391"/>
                    <a:pt x="1492" y="2390"/>
                    <a:pt x="1487" y="2388"/>
                  </a:cubicBezTo>
                  <a:cubicBezTo>
                    <a:pt x="1453" y="2379"/>
                    <a:pt x="1435" y="2344"/>
                    <a:pt x="1443" y="2309"/>
                  </a:cubicBezTo>
                  <a:cubicBezTo>
                    <a:pt x="1602" y="1785"/>
                    <a:pt x="1707" y="1241"/>
                    <a:pt x="1959" y="748"/>
                  </a:cubicBezTo>
                  <a:cubicBezTo>
                    <a:pt x="1993" y="687"/>
                    <a:pt x="2034" y="617"/>
                    <a:pt x="2077" y="550"/>
                  </a:cubicBezTo>
                  <a:lnTo>
                    <a:pt x="2077" y="550"/>
                  </a:lnTo>
                  <a:cubicBezTo>
                    <a:pt x="2045" y="571"/>
                    <a:pt x="2013" y="590"/>
                    <a:pt x="1984" y="610"/>
                  </a:cubicBezTo>
                  <a:cubicBezTo>
                    <a:pt x="1703" y="794"/>
                    <a:pt x="1481" y="1049"/>
                    <a:pt x="1241" y="1285"/>
                  </a:cubicBezTo>
                  <a:cubicBezTo>
                    <a:pt x="1095" y="1425"/>
                    <a:pt x="983" y="1569"/>
                    <a:pt x="863" y="1728"/>
                  </a:cubicBezTo>
                  <a:cubicBezTo>
                    <a:pt x="851" y="1747"/>
                    <a:pt x="830" y="1757"/>
                    <a:pt x="809" y="1757"/>
                  </a:cubicBezTo>
                  <a:cubicBezTo>
                    <a:pt x="794" y="1757"/>
                    <a:pt x="779" y="1752"/>
                    <a:pt x="767" y="1742"/>
                  </a:cubicBezTo>
                  <a:cubicBezTo>
                    <a:pt x="738" y="1719"/>
                    <a:pt x="732" y="1674"/>
                    <a:pt x="755" y="1645"/>
                  </a:cubicBezTo>
                  <a:cubicBezTo>
                    <a:pt x="1079" y="1231"/>
                    <a:pt x="1299" y="727"/>
                    <a:pt x="1745" y="426"/>
                  </a:cubicBezTo>
                  <a:cubicBezTo>
                    <a:pt x="1818" y="375"/>
                    <a:pt x="2050" y="219"/>
                    <a:pt x="2267" y="122"/>
                  </a:cubicBezTo>
                  <a:cubicBezTo>
                    <a:pt x="2232" y="85"/>
                    <a:pt x="2201" y="45"/>
                    <a:pt x="2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5"/>
            <p:cNvSpPr/>
            <p:nvPr/>
          </p:nvSpPr>
          <p:spPr>
            <a:xfrm>
              <a:off x="5361825" y="2345775"/>
              <a:ext cx="94075" cy="56775"/>
            </a:xfrm>
            <a:custGeom>
              <a:avLst/>
              <a:gdLst/>
              <a:ahLst/>
              <a:cxnLst/>
              <a:rect l="l" t="t" r="r" b="b"/>
              <a:pathLst>
                <a:path w="3763" h="2271" extrusionOk="0">
                  <a:moveTo>
                    <a:pt x="1991" y="1"/>
                  </a:moveTo>
                  <a:cubicBezTo>
                    <a:pt x="1859" y="1"/>
                    <a:pt x="1728" y="11"/>
                    <a:pt x="1597" y="32"/>
                  </a:cubicBezTo>
                  <a:cubicBezTo>
                    <a:pt x="1024" y="119"/>
                    <a:pt x="468" y="395"/>
                    <a:pt x="34" y="768"/>
                  </a:cubicBezTo>
                  <a:cubicBezTo>
                    <a:pt x="21" y="777"/>
                    <a:pt x="11" y="784"/>
                    <a:pt x="1" y="794"/>
                  </a:cubicBezTo>
                  <a:cubicBezTo>
                    <a:pt x="4" y="809"/>
                    <a:pt x="6" y="823"/>
                    <a:pt x="11" y="838"/>
                  </a:cubicBezTo>
                  <a:cubicBezTo>
                    <a:pt x="429" y="626"/>
                    <a:pt x="1203" y="685"/>
                    <a:pt x="1610" y="644"/>
                  </a:cubicBezTo>
                  <a:cubicBezTo>
                    <a:pt x="1774" y="644"/>
                    <a:pt x="1774" y="896"/>
                    <a:pt x="1610" y="898"/>
                  </a:cubicBezTo>
                  <a:cubicBezTo>
                    <a:pt x="1174" y="927"/>
                    <a:pt x="751" y="940"/>
                    <a:pt x="323" y="991"/>
                  </a:cubicBezTo>
                  <a:cubicBezTo>
                    <a:pt x="222" y="1002"/>
                    <a:pt x="120" y="1020"/>
                    <a:pt x="18" y="1036"/>
                  </a:cubicBezTo>
                  <a:cubicBezTo>
                    <a:pt x="18" y="1049"/>
                    <a:pt x="14" y="1061"/>
                    <a:pt x="11" y="1072"/>
                  </a:cubicBezTo>
                  <a:cubicBezTo>
                    <a:pt x="146" y="1043"/>
                    <a:pt x="282" y="1030"/>
                    <a:pt x="421" y="1030"/>
                  </a:cubicBezTo>
                  <a:cubicBezTo>
                    <a:pt x="807" y="1030"/>
                    <a:pt x="1201" y="1126"/>
                    <a:pt x="1576" y="1199"/>
                  </a:cubicBezTo>
                  <a:cubicBezTo>
                    <a:pt x="1610" y="1205"/>
                    <a:pt x="1646" y="1212"/>
                    <a:pt x="1680" y="1220"/>
                  </a:cubicBezTo>
                  <a:cubicBezTo>
                    <a:pt x="1718" y="1227"/>
                    <a:pt x="1708" y="1287"/>
                    <a:pt x="1671" y="1287"/>
                  </a:cubicBezTo>
                  <a:cubicBezTo>
                    <a:pt x="1669" y="1287"/>
                    <a:pt x="1667" y="1287"/>
                    <a:pt x="1665" y="1287"/>
                  </a:cubicBezTo>
                  <a:cubicBezTo>
                    <a:pt x="1475" y="1260"/>
                    <a:pt x="1284" y="1248"/>
                    <a:pt x="1092" y="1248"/>
                  </a:cubicBezTo>
                  <a:cubicBezTo>
                    <a:pt x="799" y="1248"/>
                    <a:pt x="505" y="1276"/>
                    <a:pt x="216" y="1323"/>
                  </a:cubicBezTo>
                  <a:cubicBezTo>
                    <a:pt x="165" y="1330"/>
                    <a:pt x="113" y="1342"/>
                    <a:pt x="62" y="1351"/>
                  </a:cubicBezTo>
                  <a:cubicBezTo>
                    <a:pt x="79" y="1351"/>
                    <a:pt x="97" y="1350"/>
                    <a:pt x="114" y="1350"/>
                  </a:cubicBezTo>
                  <a:cubicBezTo>
                    <a:pt x="615" y="1350"/>
                    <a:pt x="1115" y="1451"/>
                    <a:pt x="1592" y="1617"/>
                  </a:cubicBezTo>
                  <a:cubicBezTo>
                    <a:pt x="1999" y="1756"/>
                    <a:pt x="2391" y="1942"/>
                    <a:pt x="2755" y="2152"/>
                  </a:cubicBezTo>
                  <a:cubicBezTo>
                    <a:pt x="2894" y="2234"/>
                    <a:pt x="3005" y="2271"/>
                    <a:pt x="3096" y="2271"/>
                  </a:cubicBezTo>
                  <a:cubicBezTo>
                    <a:pt x="3312" y="2271"/>
                    <a:pt x="3421" y="2067"/>
                    <a:pt x="3542" y="1765"/>
                  </a:cubicBezTo>
                  <a:cubicBezTo>
                    <a:pt x="3762" y="1185"/>
                    <a:pt x="3541" y="469"/>
                    <a:pt x="2958" y="215"/>
                  </a:cubicBezTo>
                  <a:cubicBezTo>
                    <a:pt x="2649" y="68"/>
                    <a:pt x="2321" y="1"/>
                    <a:pt x="1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5"/>
            <p:cNvSpPr/>
            <p:nvPr/>
          </p:nvSpPr>
          <p:spPr>
            <a:xfrm>
              <a:off x="5257800" y="2296975"/>
              <a:ext cx="104275" cy="78175"/>
            </a:xfrm>
            <a:custGeom>
              <a:avLst/>
              <a:gdLst/>
              <a:ahLst/>
              <a:cxnLst/>
              <a:rect l="l" t="t" r="r" b="b"/>
              <a:pathLst>
                <a:path w="4171" h="3127" extrusionOk="0">
                  <a:moveTo>
                    <a:pt x="1610" y="1"/>
                  </a:moveTo>
                  <a:cubicBezTo>
                    <a:pt x="1367" y="1"/>
                    <a:pt x="1125" y="114"/>
                    <a:pt x="984" y="330"/>
                  </a:cubicBezTo>
                  <a:cubicBezTo>
                    <a:pt x="808" y="582"/>
                    <a:pt x="824" y="907"/>
                    <a:pt x="926" y="1182"/>
                  </a:cubicBezTo>
                  <a:cubicBezTo>
                    <a:pt x="973" y="1292"/>
                    <a:pt x="977" y="1421"/>
                    <a:pt x="884" y="1509"/>
                  </a:cubicBezTo>
                  <a:cubicBezTo>
                    <a:pt x="539" y="1720"/>
                    <a:pt x="55" y="1831"/>
                    <a:pt x="9" y="2321"/>
                  </a:cubicBezTo>
                  <a:cubicBezTo>
                    <a:pt x="1" y="2603"/>
                    <a:pt x="203" y="2816"/>
                    <a:pt x="447" y="2940"/>
                  </a:cubicBezTo>
                  <a:cubicBezTo>
                    <a:pt x="557" y="2995"/>
                    <a:pt x="674" y="3035"/>
                    <a:pt x="786" y="3055"/>
                  </a:cubicBezTo>
                  <a:cubicBezTo>
                    <a:pt x="1002" y="3115"/>
                    <a:pt x="1231" y="3064"/>
                    <a:pt x="1436" y="3126"/>
                  </a:cubicBezTo>
                  <a:cubicBezTo>
                    <a:pt x="1451" y="3112"/>
                    <a:pt x="1460" y="3099"/>
                    <a:pt x="1471" y="3084"/>
                  </a:cubicBezTo>
                  <a:cubicBezTo>
                    <a:pt x="1576" y="2969"/>
                    <a:pt x="1706" y="2857"/>
                    <a:pt x="1850" y="2755"/>
                  </a:cubicBezTo>
                  <a:cubicBezTo>
                    <a:pt x="1595" y="2619"/>
                    <a:pt x="1410" y="2342"/>
                    <a:pt x="1283" y="2093"/>
                  </a:cubicBezTo>
                  <a:cubicBezTo>
                    <a:pt x="1262" y="2076"/>
                    <a:pt x="1267" y="2033"/>
                    <a:pt x="1299" y="2033"/>
                  </a:cubicBezTo>
                  <a:cubicBezTo>
                    <a:pt x="1300" y="2033"/>
                    <a:pt x="1300" y="2033"/>
                    <a:pt x="1301" y="2033"/>
                  </a:cubicBezTo>
                  <a:cubicBezTo>
                    <a:pt x="1540" y="2230"/>
                    <a:pt x="1837" y="2376"/>
                    <a:pt x="2072" y="2576"/>
                  </a:cubicBezTo>
                  <a:cubicBezTo>
                    <a:pt x="2079" y="2586"/>
                    <a:pt x="2082" y="2594"/>
                    <a:pt x="2088" y="2603"/>
                  </a:cubicBezTo>
                  <a:cubicBezTo>
                    <a:pt x="2219" y="2529"/>
                    <a:pt x="2360" y="2465"/>
                    <a:pt x="2503" y="2415"/>
                  </a:cubicBezTo>
                  <a:lnTo>
                    <a:pt x="2503" y="2414"/>
                  </a:lnTo>
                  <a:cubicBezTo>
                    <a:pt x="2440" y="2137"/>
                    <a:pt x="2440" y="1829"/>
                    <a:pt x="2435" y="1552"/>
                  </a:cubicBezTo>
                  <a:cubicBezTo>
                    <a:pt x="2439" y="1545"/>
                    <a:pt x="2447" y="1541"/>
                    <a:pt x="2456" y="1541"/>
                  </a:cubicBezTo>
                  <a:cubicBezTo>
                    <a:pt x="2468" y="1541"/>
                    <a:pt x="2481" y="1548"/>
                    <a:pt x="2486" y="1560"/>
                  </a:cubicBezTo>
                  <a:cubicBezTo>
                    <a:pt x="2627" y="1787"/>
                    <a:pt x="2700" y="2063"/>
                    <a:pt x="2725" y="2331"/>
                  </a:cubicBezTo>
                  <a:cubicBezTo>
                    <a:pt x="2726" y="2335"/>
                    <a:pt x="2725" y="2342"/>
                    <a:pt x="2725" y="2350"/>
                  </a:cubicBezTo>
                  <a:cubicBezTo>
                    <a:pt x="2838" y="2325"/>
                    <a:pt x="2948" y="2312"/>
                    <a:pt x="3057" y="2306"/>
                  </a:cubicBezTo>
                  <a:cubicBezTo>
                    <a:pt x="3069" y="2246"/>
                    <a:pt x="3090" y="2186"/>
                    <a:pt x="3101" y="2143"/>
                  </a:cubicBezTo>
                  <a:cubicBezTo>
                    <a:pt x="3184" y="1931"/>
                    <a:pt x="3201" y="1733"/>
                    <a:pt x="3220" y="1516"/>
                  </a:cubicBezTo>
                  <a:cubicBezTo>
                    <a:pt x="3220" y="1499"/>
                    <a:pt x="3237" y="1485"/>
                    <a:pt x="3254" y="1485"/>
                  </a:cubicBezTo>
                  <a:cubicBezTo>
                    <a:pt x="3263" y="1485"/>
                    <a:pt x="3272" y="1490"/>
                    <a:pt x="3278" y="1500"/>
                  </a:cubicBezTo>
                  <a:cubicBezTo>
                    <a:pt x="3319" y="1609"/>
                    <a:pt x="3379" y="2032"/>
                    <a:pt x="3335" y="2304"/>
                  </a:cubicBezTo>
                  <a:cubicBezTo>
                    <a:pt x="3349" y="2304"/>
                    <a:pt x="3362" y="2304"/>
                    <a:pt x="3375" y="2304"/>
                  </a:cubicBezTo>
                  <a:cubicBezTo>
                    <a:pt x="3496" y="2304"/>
                    <a:pt x="3605" y="2316"/>
                    <a:pt x="3704" y="2347"/>
                  </a:cubicBezTo>
                  <a:cubicBezTo>
                    <a:pt x="3885" y="1911"/>
                    <a:pt x="4098" y="1464"/>
                    <a:pt x="4153" y="991"/>
                  </a:cubicBezTo>
                  <a:cubicBezTo>
                    <a:pt x="4154" y="987"/>
                    <a:pt x="4154" y="987"/>
                    <a:pt x="4154" y="986"/>
                  </a:cubicBezTo>
                  <a:cubicBezTo>
                    <a:pt x="4163" y="895"/>
                    <a:pt x="4170" y="802"/>
                    <a:pt x="4165" y="707"/>
                  </a:cubicBezTo>
                  <a:cubicBezTo>
                    <a:pt x="4121" y="225"/>
                    <a:pt x="3842" y="10"/>
                    <a:pt x="3528" y="10"/>
                  </a:cubicBezTo>
                  <a:cubicBezTo>
                    <a:pt x="3234" y="10"/>
                    <a:pt x="2910" y="198"/>
                    <a:pt x="2720" y="534"/>
                  </a:cubicBezTo>
                  <a:cubicBezTo>
                    <a:pt x="2691" y="556"/>
                    <a:pt x="2651" y="568"/>
                    <a:pt x="2610" y="568"/>
                  </a:cubicBezTo>
                  <a:cubicBezTo>
                    <a:pt x="2585" y="568"/>
                    <a:pt x="2560" y="564"/>
                    <a:pt x="2538" y="554"/>
                  </a:cubicBezTo>
                  <a:cubicBezTo>
                    <a:pt x="2354" y="455"/>
                    <a:pt x="2239" y="261"/>
                    <a:pt x="2062" y="148"/>
                  </a:cubicBezTo>
                  <a:cubicBezTo>
                    <a:pt x="1928" y="49"/>
                    <a:pt x="1769" y="1"/>
                    <a:pt x="1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5"/>
            <p:cNvSpPr/>
            <p:nvPr/>
          </p:nvSpPr>
          <p:spPr>
            <a:xfrm>
              <a:off x="6385025" y="1316300"/>
              <a:ext cx="107050" cy="77150"/>
            </a:xfrm>
            <a:custGeom>
              <a:avLst/>
              <a:gdLst/>
              <a:ahLst/>
              <a:cxnLst/>
              <a:rect l="l" t="t" r="r" b="b"/>
              <a:pathLst>
                <a:path w="4282" h="3086" extrusionOk="0">
                  <a:moveTo>
                    <a:pt x="2359" y="0"/>
                  </a:moveTo>
                  <a:cubicBezTo>
                    <a:pt x="2028" y="0"/>
                    <a:pt x="1690" y="255"/>
                    <a:pt x="1585" y="578"/>
                  </a:cubicBezTo>
                  <a:cubicBezTo>
                    <a:pt x="1545" y="739"/>
                    <a:pt x="1455" y="830"/>
                    <a:pt x="1326" y="830"/>
                  </a:cubicBezTo>
                  <a:cubicBezTo>
                    <a:pt x="1279" y="830"/>
                    <a:pt x="1226" y="817"/>
                    <a:pt x="1168" y="791"/>
                  </a:cubicBezTo>
                  <a:cubicBezTo>
                    <a:pt x="862" y="560"/>
                    <a:pt x="577" y="405"/>
                    <a:pt x="367" y="405"/>
                  </a:cubicBezTo>
                  <a:cubicBezTo>
                    <a:pt x="141" y="405"/>
                    <a:pt x="0" y="585"/>
                    <a:pt x="10" y="1045"/>
                  </a:cubicBezTo>
                  <a:cubicBezTo>
                    <a:pt x="10" y="1102"/>
                    <a:pt x="11" y="1161"/>
                    <a:pt x="19" y="1223"/>
                  </a:cubicBezTo>
                  <a:cubicBezTo>
                    <a:pt x="55" y="1466"/>
                    <a:pt x="164" y="1671"/>
                    <a:pt x="252" y="1886"/>
                  </a:cubicBezTo>
                  <a:cubicBezTo>
                    <a:pt x="265" y="1911"/>
                    <a:pt x="274" y="1935"/>
                    <a:pt x="281" y="1963"/>
                  </a:cubicBezTo>
                  <a:cubicBezTo>
                    <a:pt x="378" y="1936"/>
                    <a:pt x="486" y="1921"/>
                    <a:pt x="603" y="1921"/>
                  </a:cubicBezTo>
                  <a:cubicBezTo>
                    <a:pt x="684" y="1921"/>
                    <a:pt x="769" y="1928"/>
                    <a:pt x="857" y="1944"/>
                  </a:cubicBezTo>
                  <a:cubicBezTo>
                    <a:pt x="881" y="1947"/>
                    <a:pt x="908" y="1950"/>
                    <a:pt x="931" y="1956"/>
                  </a:cubicBezTo>
                  <a:cubicBezTo>
                    <a:pt x="902" y="1839"/>
                    <a:pt x="906" y="1701"/>
                    <a:pt x="887" y="1591"/>
                  </a:cubicBezTo>
                  <a:cubicBezTo>
                    <a:pt x="871" y="1491"/>
                    <a:pt x="838" y="1335"/>
                    <a:pt x="967" y="1298"/>
                  </a:cubicBezTo>
                  <a:cubicBezTo>
                    <a:pt x="976" y="1297"/>
                    <a:pt x="984" y="1296"/>
                    <a:pt x="992" y="1296"/>
                  </a:cubicBezTo>
                  <a:cubicBezTo>
                    <a:pt x="1099" y="1296"/>
                    <a:pt x="1141" y="1432"/>
                    <a:pt x="1168" y="1520"/>
                  </a:cubicBezTo>
                  <a:cubicBezTo>
                    <a:pt x="1215" y="1629"/>
                    <a:pt x="1310" y="1877"/>
                    <a:pt x="1282" y="2031"/>
                  </a:cubicBezTo>
                  <a:cubicBezTo>
                    <a:pt x="1421" y="2072"/>
                    <a:pt x="1552" y="2117"/>
                    <a:pt x="1681" y="2176"/>
                  </a:cubicBezTo>
                  <a:cubicBezTo>
                    <a:pt x="1775" y="1994"/>
                    <a:pt x="1840" y="1797"/>
                    <a:pt x="1955" y="1626"/>
                  </a:cubicBezTo>
                  <a:cubicBezTo>
                    <a:pt x="1977" y="1596"/>
                    <a:pt x="2009" y="1583"/>
                    <a:pt x="2040" y="1583"/>
                  </a:cubicBezTo>
                  <a:cubicBezTo>
                    <a:pt x="2108" y="1583"/>
                    <a:pt x="2178" y="1643"/>
                    <a:pt x="2162" y="1721"/>
                  </a:cubicBezTo>
                  <a:cubicBezTo>
                    <a:pt x="2149" y="1798"/>
                    <a:pt x="2114" y="1874"/>
                    <a:pt x="2082" y="1944"/>
                  </a:cubicBezTo>
                  <a:cubicBezTo>
                    <a:pt x="2047" y="2002"/>
                    <a:pt x="1985" y="2161"/>
                    <a:pt x="1907" y="2291"/>
                  </a:cubicBezTo>
                  <a:cubicBezTo>
                    <a:pt x="2008" y="2345"/>
                    <a:pt x="2103" y="2412"/>
                    <a:pt x="2190" y="2480"/>
                  </a:cubicBezTo>
                  <a:cubicBezTo>
                    <a:pt x="2286" y="2418"/>
                    <a:pt x="2425" y="2365"/>
                    <a:pt x="2468" y="2340"/>
                  </a:cubicBezTo>
                  <a:cubicBezTo>
                    <a:pt x="2563" y="2317"/>
                    <a:pt x="2779" y="2173"/>
                    <a:pt x="2911" y="2173"/>
                  </a:cubicBezTo>
                  <a:cubicBezTo>
                    <a:pt x="2954" y="2173"/>
                    <a:pt x="2989" y="2189"/>
                    <a:pt x="3006" y="2230"/>
                  </a:cubicBezTo>
                  <a:cubicBezTo>
                    <a:pt x="3043" y="2371"/>
                    <a:pt x="2836" y="2380"/>
                    <a:pt x="2747" y="2429"/>
                  </a:cubicBezTo>
                  <a:cubicBezTo>
                    <a:pt x="2605" y="2479"/>
                    <a:pt x="2470" y="2546"/>
                    <a:pt x="2330" y="2601"/>
                  </a:cubicBezTo>
                  <a:cubicBezTo>
                    <a:pt x="2387" y="2655"/>
                    <a:pt x="2439" y="2712"/>
                    <a:pt x="2489" y="2773"/>
                  </a:cubicBezTo>
                  <a:cubicBezTo>
                    <a:pt x="2568" y="2880"/>
                    <a:pt x="2623" y="2983"/>
                    <a:pt x="2664" y="3085"/>
                  </a:cubicBezTo>
                  <a:cubicBezTo>
                    <a:pt x="2716" y="3014"/>
                    <a:pt x="2827" y="2980"/>
                    <a:pt x="2914" y="2955"/>
                  </a:cubicBezTo>
                  <a:cubicBezTo>
                    <a:pt x="3076" y="2902"/>
                    <a:pt x="3235" y="2842"/>
                    <a:pt x="3391" y="2772"/>
                  </a:cubicBezTo>
                  <a:cubicBezTo>
                    <a:pt x="3532" y="2721"/>
                    <a:pt x="3678" y="2638"/>
                    <a:pt x="3802" y="2528"/>
                  </a:cubicBezTo>
                  <a:cubicBezTo>
                    <a:pt x="4112" y="2260"/>
                    <a:pt x="4281" y="1867"/>
                    <a:pt x="3889" y="1539"/>
                  </a:cubicBezTo>
                  <a:cubicBezTo>
                    <a:pt x="3783" y="1467"/>
                    <a:pt x="3660" y="1437"/>
                    <a:pt x="3535" y="1437"/>
                  </a:cubicBezTo>
                  <a:cubicBezTo>
                    <a:pt x="3448" y="1437"/>
                    <a:pt x="3361" y="1451"/>
                    <a:pt x="3279" y="1476"/>
                  </a:cubicBezTo>
                  <a:cubicBezTo>
                    <a:pt x="3228" y="1498"/>
                    <a:pt x="3171" y="1512"/>
                    <a:pt x="3118" y="1512"/>
                  </a:cubicBezTo>
                  <a:cubicBezTo>
                    <a:pt x="3034" y="1512"/>
                    <a:pt x="2962" y="1475"/>
                    <a:pt x="2944" y="1365"/>
                  </a:cubicBezTo>
                  <a:cubicBezTo>
                    <a:pt x="2993" y="938"/>
                    <a:pt x="3110" y="484"/>
                    <a:pt x="2753" y="147"/>
                  </a:cubicBezTo>
                  <a:cubicBezTo>
                    <a:pt x="2635" y="45"/>
                    <a:pt x="2498" y="0"/>
                    <a:pt x="2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5"/>
            <p:cNvSpPr/>
            <p:nvPr/>
          </p:nvSpPr>
          <p:spPr>
            <a:xfrm>
              <a:off x="6436925" y="1410725"/>
              <a:ext cx="66000" cy="83925"/>
            </a:xfrm>
            <a:custGeom>
              <a:avLst/>
              <a:gdLst/>
              <a:ahLst/>
              <a:cxnLst/>
              <a:rect l="l" t="t" r="r" b="b"/>
              <a:pathLst>
                <a:path w="2640" h="3357" extrusionOk="0">
                  <a:moveTo>
                    <a:pt x="534" y="0"/>
                  </a:moveTo>
                  <a:cubicBezTo>
                    <a:pt x="505" y="38"/>
                    <a:pt x="476" y="72"/>
                    <a:pt x="442" y="101"/>
                  </a:cubicBezTo>
                  <a:cubicBezTo>
                    <a:pt x="701" y="261"/>
                    <a:pt x="910" y="497"/>
                    <a:pt x="1054" y="767"/>
                  </a:cubicBezTo>
                  <a:cubicBezTo>
                    <a:pt x="1207" y="1034"/>
                    <a:pt x="1306" y="1325"/>
                    <a:pt x="1400" y="1618"/>
                  </a:cubicBezTo>
                  <a:cubicBezTo>
                    <a:pt x="1417" y="1669"/>
                    <a:pt x="1391" y="1727"/>
                    <a:pt x="1340" y="1746"/>
                  </a:cubicBezTo>
                  <a:cubicBezTo>
                    <a:pt x="1329" y="1750"/>
                    <a:pt x="1319" y="1752"/>
                    <a:pt x="1308" y="1752"/>
                  </a:cubicBezTo>
                  <a:cubicBezTo>
                    <a:pt x="1267" y="1752"/>
                    <a:pt x="1226" y="1726"/>
                    <a:pt x="1210" y="1685"/>
                  </a:cubicBezTo>
                  <a:cubicBezTo>
                    <a:pt x="1073" y="1401"/>
                    <a:pt x="967" y="1102"/>
                    <a:pt x="786" y="843"/>
                  </a:cubicBezTo>
                  <a:cubicBezTo>
                    <a:pt x="620" y="610"/>
                    <a:pt x="409" y="436"/>
                    <a:pt x="204" y="238"/>
                  </a:cubicBezTo>
                  <a:cubicBezTo>
                    <a:pt x="142" y="257"/>
                    <a:pt x="75" y="274"/>
                    <a:pt x="0" y="283"/>
                  </a:cubicBezTo>
                  <a:cubicBezTo>
                    <a:pt x="379" y="613"/>
                    <a:pt x="675" y="1219"/>
                    <a:pt x="830" y="1593"/>
                  </a:cubicBezTo>
                  <a:cubicBezTo>
                    <a:pt x="888" y="1719"/>
                    <a:pt x="933" y="1846"/>
                    <a:pt x="974" y="1975"/>
                  </a:cubicBezTo>
                  <a:cubicBezTo>
                    <a:pt x="1110" y="2421"/>
                    <a:pt x="1152" y="2888"/>
                    <a:pt x="1112" y="3357"/>
                  </a:cubicBezTo>
                  <a:cubicBezTo>
                    <a:pt x="1538" y="3160"/>
                    <a:pt x="1901" y="2854"/>
                    <a:pt x="2280" y="2579"/>
                  </a:cubicBezTo>
                  <a:cubicBezTo>
                    <a:pt x="2420" y="2462"/>
                    <a:pt x="2640" y="2382"/>
                    <a:pt x="2635" y="2163"/>
                  </a:cubicBezTo>
                  <a:cubicBezTo>
                    <a:pt x="2637" y="1857"/>
                    <a:pt x="2544" y="1574"/>
                    <a:pt x="2399" y="1318"/>
                  </a:cubicBezTo>
                  <a:cubicBezTo>
                    <a:pt x="2395" y="1305"/>
                    <a:pt x="2388" y="1296"/>
                    <a:pt x="2380" y="1284"/>
                  </a:cubicBezTo>
                  <a:cubicBezTo>
                    <a:pt x="2308" y="1165"/>
                    <a:pt x="2223" y="1050"/>
                    <a:pt x="2128" y="940"/>
                  </a:cubicBezTo>
                  <a:cubicBezTo>
                    <a:pt x="2128" y="939"/>
                    <a:pt x="2127" y="935"/>
                    <a:pt x="2121" y="933"/>
                  </a:cubicBezTo>
                  <a:cubicBezTo>
                    <a:pt x="1940" y="728"/>
                    <a:pt x="1733" y="544"/>
                    <a:pt x="1521" y="388"/>
                  </a:cubicBezTo>
                  <a:cubicBezTo>
                    <a:pt x="1296" y="225"/>
                    <a:pt x="1026" y="94"/>
                    <a:pt x="758" y="35"/>
                  </a:cubicBezTo>
                  <a:cubicBezTo>
                    <a:pt x="700" y="11"/>
                    <a:pt x="618" y="8"/>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5"/>
            <p:cNvSpPr/>
            <p:nvPr/>
          </p:nvSpPr>
          <p:spPr>
            <a:xfrm>
              <a:off x="6303575" y="1365350"/>
              <a:ext cx="82400" cy="55350"/>
            </a:xfrm>
            <a:custGeom>
              <a:avLst/>
              <a:gdLst/>
              <a:ahLst/>
              <a:cxnLst/>
              <a:rect l="l" t="t" r="r" b="b"/>
              <a:pathLst>
                <a:path w="3296" h="2214" extrusionOk="0">
                  <a:moveTo>
                    <a:pt x="1646" y="0"/>
                  </a:moveTo>
                  <a:cubicBezTo>
                    <a:pt x="1541" y="0"/>
                    <a:pt x="1437" y="9"/>
                    <a:pt x="1332" y="29"/>
                  </a:cubicBezTo>
                  <a:cubicBezTo>
                    <a:pt x="795" y="118"/>
                    <a:pt x="174" y="415"/>
                    <a:pt x="0" y="972"/>
                  </a:cubicBezTo>
                  <a:cubicBezTo>
                    <a:pt x="53" y="1384"/>
                    <a:pt x="107" y="1830"/>
                    <a:pt x="279" y="2213"/>
                  </a:cubicBezTo>
                  <a:cubicBezTo>
                    <a:pt x="888" y="1748"/>
                    <a:pt x="1576" y="1356"/>
                    <a:pt x="2326" y="1198"/>
                  </a:cubicBezTo>
                  <a:cubicBezTo>
                    <a:pt x="2471" y="1168"/>
                    <a:pt x="2616" y="1145"/>
                    <a:pt x="2764" y="1135"/>
                  </a:cubicBezTo>
                  <a:cubicBezTo>
                    <a:pt x="2847" y="1129"/>
                    <a:pt x="2930" y="1125"/>
                    <a:pt x="3012" y="1125"/>
                  </a:cubicBezTo>
                  <a:cubicBezTo>
                    <a:pt x="3107" y="1125"/>
                    <a:pt x="3202" y="1130"/>
                    <a:pt x="3296" y="1139"/>
                  </a:cubicBezTo>
                  <a:cubicBezTo>
                    <a:pt x="3262" y="1103"/>
                    <a:pt x="3234" y="1065"/>
                    <a:pt x="3207" y="1027"/>
                  </a:cubicBezTo>
                  <a:cubicBezTo>
                    <a:pt x="2934" y="907"/>
                    <a:pt x="2683" y="858"/>
                    <a:pt x="2430" y="858"/>
                  </a:cubicBezTo>
                  <a:cubicBezTo>
                    <a:pt x="2119" y="858"/>
                    <a:pt x="1804" y="932"/>
                    <a:pt x="1440" y="1037"/>
                  </a:cubicBezTo>
                  <a:cubicBezTo>
                    <a:pt x="1436" y="1038"/>
                    <a:pt x="1432" y="1039"/>
                    <a:pt x="1428" y="1039"/>
                  </a:cubicBezTo>
                  <a:cubicBezTo>
                    <a:pt x="1377" y="1039"/>
                    <a:pt x="1363" y="956"/>
                    <a:pt x="1420" y="942"/>
                  </a:cubicBezTo>
                  <a:cubicBezTo>
                    <a:pt x="1851" y="855"/>
                    <a:pt x="2337" y="630"/>
                    <a:pt x="2794" y="630"/>
                  </a:cubicBezTo>
                  <a:cubicBezTo>
                    <a:pt x="2879" y="630"/>
                    <a:pt x="2963" y="638"/>
                    <a:pt x="3045" y="655"/>
                  </a:cubicBezTo>
                  <a:cubicBezTo>
                    <a:pt x="3036" y="599"/>
                    <a:pt x="3036" y="548"/>
                    <a:pt x="3045" y="496"/>
                  </a:cubicBezTo>
                  <a:cubicBezTo>
                    <a:pt x="2678" y="221"/>
                    <a:pt x="2237" y="34"/>
                    <a:pt x="1783" y="5"/>
                  </a:cubicBezTo>
                  <a:cubicBezTo>
                    <a:pt x="1737" y="2"/>
                    <a:pt x="1691" y="0"/>
                    <a:pt x="1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5"/>
            <p:cNvSpPr/>
            <p:nvPr/>
          </p:nvSpPr>
          <p:spPr>
            <a:xfrm>
              <a:off x="6340000" y="1402350"/>
              <a:ext cx="76625" cy="90050"/>
            </a:xfrm>
            <a:custGeom>
              <a:avLst/>
              <a:gdLst/>
              <a:ahLst/>
              <a:cxnLst/>
              <a:rect l="l" t="t" r="r" b="b"/>
              <a:pathLst>
                <a:path w="3065" h="3602" extrusionOk="0">
                  <a:moveTo>
                    <a:pt x="2210" y="0"/>
                  </a:moveTo>
                  <a:cubicBezTo>
                    <a:pt x="2076" y="158"/>
                    <a:pt x="1748" y="330"/>
                    <a:pt x="1674" y="417"/>
                  </a:cubicBezTo>
                  <a:cubicBezTo>
                    <a:pt x="1433" y="612"/>
                    <a:pt x="1205" y="822"/>
                    <a:pt x="990" y="1047"/>
                  </a:cubicBezTo>
                  <a:cubicBezTo>
                    <a:pt x="737" y="1306"/>
                    <a:pt x="498" y="1583"/>
                    <a:pt x="282" y="1874"/>
                  </a:cubicBezTo>
                  <a:cubicBezTo>
                    <a:pt x="1" y="2227"/>
                    <a:pt x="1073" y="2972"/>
                    <a:pt x="1331" y="3177"/>
                  </a:cubicBezTo>
                  <a:cubicBezTo>
                    <a:pt x="1535" y="3322"/>
                    <a:pt x="1747" y="3459"/>
                    <a:pt x="1964" y="3583"/>
                  </a:cubicBezTo>
                  <a:cubicBezTo>
                    <a:pt x="1981" y="3590"/>
                    <a:pt x="1999" y="3601"/>
                    <a:pt x="2017" y="3601"/>
                  </a:cubicBezTo>
                  <a:cubicBezTo>
                    <a:pt x="2025" y="3601"/>
                    <a:pt x="2033" y="3599"/>
                    <a:pt x="2041" y="3593"/>
                  </a:cubicBezTo>
                  <a:cubicBezTo>
                    <a:pt x="2474" y="3214"/>
                    <a:pt x="2661" y="2660"/>
                    <a:pt x="2809" y="2115"/>
                  </a:cubicBezTo>
                  <a:cubicBezTo>
                    <a:pt x="2843" y="1987"/>
                    <a:pt x="2876" y="1857"/>
                    <a:pt x="2911" y="1733"/>
                  </a:cubicBezTo>
                  <a:cubicBezTo>
                    <a:pt x="2969" y="1472"/>
                    <a:pt x="3010" y="1210"/>
                    <a:pt x="3031" y="966"/>
                  </a:cubicBezTo>
                  <a:cubicBezTo>
                    <a:pt x="3045" y="800"/>
                    <a:pt x="3053" y="633"/>
                    <a:pt x="3064" y="467"/>
                  </a:cubicBezTo>
                  <a:cubicBezTo>
                    <a:pt x="3028" y="453"/>
                    <a:pt x="2988" y="439"/>
                    <a:pt x="2951" y="426"/>
                  </a:cubicBezTo>
                  <a:cubicBezTo>
                    <a:pt x="2875" y="912"/>
                    <a:pt x="2380" y="2041"/>
                    <a:pt x="2193" y="2041"/>
                  </a:cubicBezTo>
                  <a:cubicBezTo>
                    <a:pt x="2182" y="2041"/>
                    <a:pt x="2172" y="2037"/>
                    <a:pt x="2164" y="2029"/>
                  </a:cubicBezTo>
                  <a:cubicBezTo>
                    <a:pt x="2027" y="1955"/>
                    <a:pt x="2172" y="1809"/>
                    <a:pt x="2199" y="1707"/>
                  </a:cubicBezTo>
                  <a:cubicBezTo>
                    <a:pt x="2411" y="1264"/>
                    <a:pt x="2602" y="805"/>
                    <a:pt x="2799" y="359"/>
                  </a:cubicBezTo>
                  <a:cubicBezTo>
                    <a:pt x="2752" y="337"/>
                    <a:pt x="2707" y="314"/>
                    <a:pt x="2663" y="287"/>
                  </a:cubicBezTo>
                  <a:cubicBezTo>
                    <a:pt x="2369" y="589"/>
                    <a:pt x="2008" y="822"/>
                    <a:pt x="1760" y="1169"/>
                  </a:cubicBezTo>
                  <a:cubicBezTo>
                    <a:pt x="1674" y="1283"/>
                    <a:pt x="1582" y="1383"/>
                    <a:pt x="1508" y="1497"/>
                  </a:cubicBezTo>
                  <a:cubicBezTo>
                    <a:pt x="1497" y="1513"/>
                    <a:pt x="1479" y="1523"/>
                    <a:pt x="1461" y="1523"/>
                  </a:cubicBezTo>
                  <a:cubicBezTo>
                    <a:pt x="1451" y="1523"/>
                    <a:pt x="1442" y="1520"/>
                    <a:pt x="1433" y="1514"/>
                  </a:cubicBezTo>
                  <a:cubicBezTo>
                    <a:pt x="1407" y="1501"/>
                    <a:pt x="1403" y="1466"/>
                    <a:pt x="1417" y="1443"/>
                  </a:cubicBezTo>
                  <a:cubicBezTo>
                    <a:pt x="1481" y="1332"/>
                    <a:pt x="1543" y="1219"/>
                    <a:pt x="1614" y="1114"/>
                  </a:cubicBezTo>
                  <a:cubicBezTo>
                    <a:pt x="1843" y="770"/>
                    <a:pt x="2056" y="395"/>
                    <a:pt x="2375" y="118"/>
                  </a:cubicBezTo>
                  <a:cubicBezTo>
                    <a:pt x="2319" y="80"/>
                    <a:pt x="2266" y="41"/>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9" name="Google Shape;5439;p35"/>
            <p:cNvGrpSpPr/>
            <p:nvPr/>
          </p:nvGrpSpPr>
          <p:grpSpPr>
            <a:xfrm>
              <a:off x="5251325" y="1342450"/>
              <a:ext cx="1245525" cy="1119550"/>
              <a:chOff x="3803525" y="1342450"/>
              <a:chExt cx="1245525" cy="1119550"/>
            </a:xfrm>
          </p:grpSpPr>
          <p:sp>
            <p:nvSpPr>
              <p:cNvPr id="5440" name="Google Shape;5440;p35"/>
              <p:cNvSpPr/>
              <p:nvPr/>
            </p:nvSpPr>
            <p:spPr>
              <a:xfrm>
                <a:off x="3845925" y="2363625"/>
                <a:ext cx="64000" cy="30425"/>
              </a:xfrm>
              <a:custGeom>
                <a:avLst/>
                <a:gdLst/>
                <a:ahLst/>
                <a:cxnLst/>
                <a:rect l="l" t="t" r="r" b="b"/>
                <a:pathLst>
                  <a:path w="2560" h="1217" extrusionOk="0">
                    <a:moveTo>
                      <a:pt x="1938" y="1"/>
                    </a:moveTo>
                    <a:cubicBezTo>
                      <a:pt x="1816" y="1"/>
                      <a:pt x="1693" y="15"/>
                      <a:pt x="1604" y="33"/>
                    </a:cubicBezTo>
                    <a:cubicBezTo>
                      <a:pt x="1173" y="54"/>
                      <a:pt x="759" y="281"/>
                      <a:pt x="425" y="551"/>
                    </a:cubicBezTo>
                    <a:cubicBezTo>
                      <a:pt x="0" y="936"/>
                      <a:pt x="99" y="1217"/>
                      <a:pt x="605" y="1217"/>
                    </a:cubicBezTo>
                    <a:cubicBezTo>
                      <a:pt x="641" y="1217"/>
                      <a:pt x="679" y="1215"/>
                      <a:pt x="719" y="1212"/>
                    </a:cubicBezTo>
                    <a:cubicBezTo>
                      <a:pt x="1298" y="1160"/>
                      <a:pt x="1841" y="876"/>
                      <a:pt x="2238" y="456"/>
                    </a:cubicBezTo>
                    <a:cubicBezTo>
                      <a:pt x="2560" y="96"/>
                      <a:pt x="2254" y="1"/>
                      <a:pt x="19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5"/>
              <p:cNvSpPr/>
              <p:nvPr/>
            </p:nvSpPr>
            <p:spPr>
              <a:xfrm>
                <a:off x="3803525" y="2394075"/>
                <a:ext cx="40825" cy="67925"/>
              </a:xfrm>
              <a:custGeom>
                <a:avLst/>
                <a:gdLst/>
                <a:ahLst/>
                <a:cxnLst/>
                <a:rect l="l" t="t" r="r" b="b"/>
                <a:pathLst>
                  <a:path w="1633" h="2717" extrusionOk="0">
                    <a:moveTo>
                      <a:pt x="1544" y="0"/>
                    </a:moveTo>
                    <a:cubicBezTo>
                      <a:pt x="1431" y="72"/>
                      <a:pt x="1223" y="101"/>
                      <a:pt x="1147" y="134"/>
                    </a:cubicBezTo>
                    <a:cubicBezTo>
                      <a:pt x="1028" y="181"/>
                      <a:pt x="924" y="220"/>
                      <a:pt x="828" y="270"/>
                    </a:cubicBezTo>
                    <a:cubicBezTo>
                      <a:pt x="951" y="235"/>
                      <a:pt x="1077" y="210"/>
                      <a:pt x="1207" y="196"/>
                    </a:cubicBezTo>
                    <a:lnTo>
                      <a:pt x="1207" y="196"/>
                    </a:lnTo>
                    <a:cubicBezTo>
                      <a:pt x="1064" y="430"/>
                      <a:pt x="838" y="596"/>
                      <a:pt x="647" y="793"/>
                    </a:cubicBezTo>
                    <a:cubicBezTo>
                      <a:pt x="314" y="1131"/>
                      <a:pt x="88" y="1570"/>
                      <a:pt x="0" y="2035"/>
                    </a:cubicBezTo>
                    <a:cubicBezTo>
                      <a:pt x="311" y="1653"/>
                      <a:pt x="631" y="1259"/>
                      <a:pt x="1061" y="1015"/>
                    </a:cubicBezTo>
                    <a:lnTo>
                      <a:pt x="1061" y="1015"/>
                    </a:lnTo>
                    <a:cubicBezTo>
                      <a:pt x="837" y="1504"/>
                      <a:pt x="710" y="2039"/>
                      <a:pt x="690" y="2576"/>
                    </a:cubicBezTo>
                    <a:cubicBezTo>
                      <a:pt x="685" y="2628"/>
                      <a:pt x="693" y="2696"/>
                      <a:pt x="744" y="2717"/>
                    </a:cubicBezTo>
                    <a:cubicBezTo>
                      <a:pt x="793" y="2605"/>
                      <a:pt x="849" y="2495"/>
                      <a:pt x="902" y="2386"/>
                    </a:cubicBezTo>
                    <a:lnTo>
                      <a:pt x="902" y="2386"/>
                    </a:lnTo>
                    <a:cubicBezTo>
                      <a:pt x="895" y="2392"/>
                      <a:pt x="886" y="2396"/>
                      <a:pt x="877" y="2396"/>
                    </a:cubicBezTo>
                    <a:cubicBezTo>
                      <a:pt x="869" y="2396"/>
                      <a:pt x="861" y="2394"/>
                      <a:pt x="853" y="2388"/>
                    </a:cubicBezTo>
                    <a:cubicBezTo>
                      <a:pt x="821" y="2379"/>
                      <a:pt x="800" y="2344"/>
                      <a:pt x="809" y="2310"/>
                    </a:cubicBezTo>
                    <a:cubicBezTo>
                      <a:pt x="968" y="1786"/>
                      <a:pt x="1074" y="1241"/>
                      <a:pt x="1325" y="748"/>
                    </a:cubicBezTo>
                    <a:cubicBezTo>
                      <a:pt x="1360" y="687"/>
                      <a:pt x="1399" y="617"/>
                      <a:pt x="1443" y="550"/>
                    </a:cubicBezTo>
                    <a:lnTo>
                      <a:pt x="1443" y="550"/>
                    </a:lnTo>
                    <a:cubicBezTo>
                      <a:pt x="1413" y="570"/>
                      <a:pt x="1380" y="591"/>
                      <a:pt x="1351" y="609"/>
                    </a:cubicBezTo>
                    <a:cubicBezTo>
                      <a:pt x="1070" y="795"/>
                      <a:pt x="847" y="1050"/>
                      <a:pt x="607" y="1284"/>
                    </a:cubicBezTo>
                    <a:cubicBezTo>
                      <a:pt x="461" y="1424"/>
                      <a:pt x="349" y="1568"/>
                      <a:pt x="231" y="1727"/>
                    </a:cubicBezTo>
                    <a:cubicBezTo>
                      <a:pt x="219" y="1746"/>
                      <a:pt x="197" y="1756"/>
                      <a:pt x="176" y="1756"/>
                    </a:cubicBezTo>
                    <a:cubicBezTo>
                      <a:pt x="161" y="1756"/>
                      <a:pt x="145" y="1751"/>
                      <a:pt x="133" y="1742"/>
                    </a:cubicBezTo>
                    <a:cubicBezTo>
                      <a:pt x="104" y="1720"/>
                      <a:pt x="99" y="1673"/>
                      <a:pt x="123" y="1644"/>
                    </a:cubicBezTo>
                    <a:cubicBezTo>
                      <a:pt x="445" y="1232"/>
                      <a:pt x="665" y="726"/>
                      <a:pt x="1112" y="426"/>
                    </a:cubicBezTo>
                    <a:cubicBezTo>
                      <a:pt x="1185" y="375"/>
                      <a:pt x="1417" y="219"/>
                      <a:pt x="1633" y="123"/>
                    </a:cubicBezTo>
                    <a:cubicBezTo>
                      <a:pt x="1599" y="86"/>
                      <a:pt x="1567" y="44"/>
                      <a:pt x="154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5"/>
              <p:cNvSpPr/>
              <p:nvPr/>
            </p:nvSpPr>
            <p:spPr>
              <a:xfrm>
                <a:off x="3826975" y="2402850"/>
                <a:ext cx="30125" cy="48950"/>
              </a:xfrm>
              <a:custGeom>
                <a:avLst/>
                <a:gdLst/>
                <a:ahLst/>
                <a:cxnLst/>
                <a:rect l="l" t="t" r="r" b="b"/>
                <a:pathLst>
                  <a:path w="1205" h="1958" extrusionOk="0">
                    <a:moveTo>
                      <a:pt x="1138" y="1"/>
                    </a:moveTo>
                    <a:cubicBezTo>
                      <a:pt x="1106" y="43"/>
                      <a:pt x="1066" y="79"/>
                      <a:pt x="1028" y="119"/>
                    </a:cubicBezTo>
                    <a:cubicBezTo>
                      <a:pt x="770" y="403"/>
                      <a:pt x="518" y="690"/>
                      <a:pt x="340" y="1019"/>
                    </a:cubicBezTo>
                    <a:cubicBezTo>
                      <a:pt x="198" y="1325"/>
                      <a:pt x="94" y="1637"/>
                      <a:pt x="1" y="1958"/>
                    </a:cubicBezTo>
                    <a:cubicBezTo>
                      <a:pt x="227" y="1524"/>
                      <a:pt x="486" y="1108"/>
                      <a:pt x="778" y="715"/>
                    </a:cubicBezTo>
                    <a:lnTo>
                      <a:pt x="778" y="715"/>
                    </a:lnTo>
                    <a:cubicBezTo>
                      <a:pt x="709" y="933"/>
                      <a:pt x="641" y="1165"/>
                      <a:pt x="625" y="1391"/>
                    </a:cubicBezTo>
                    <a:cubicBezTo>
                      <a:pt x="692" y="1107"/>
                      <a:pt x="782" y="830"/>
                      <a:pt x="897" y="560"/>
                    </a:cubicBezTo>
                    <a:cubicBezTo>
                      <a:pt x="979" y="365"/>
                      <a:pt x="1075" y="175"/>
                      <a:pt x="1205" y="9"/>
                    </a:cubicBezTo>
                    <a:cubicBezTo>
                      <a:pt x="1181" y="8"/>
                      <a:pt x="1158" y="6"/>
                      <a:pt x="11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5"/>
              <p:cNvSpPr/>
              <p:nvPr/>
            </p:nvSpPr>
            <p:spPr>
              <a:xfrm>
                <a:off x="3821200" y="2320150"/>
                <a:ext cx="92775" cy="55000"/>
              </a:xfrm>
              <a:custGeom>
                <a:avLst/>
                <a:gdLst/>
                <a:ahLst/>
                <a:cxnLst/>
                <a:rect l="l" t="t" r="r" b="b"/>
                <a:pathLst>
                  <a:path w="3711" h="2200" extrusionOk="0">
                    <a:moveTo>
                      <a:pt x="2740" y="0"/>
                    </a:moveTo>
                    <a:lnTo>
                      <a:pt x="2740" y="0"/>
                    </a:lnTo>
                    <a:cubicBezTo>
                      <a:pt x="2765" y="318"/>
                      <a:pt x="2680" y="646"/>
                      <a:pt x="2619" y="956"/>
                    </a:cubicBezTo>
                    <a:cubicBezTo>
                      <a:pt x="2607" y="1015"/>
                      <a:pt x="2594" y="1073"/>
                      <a:pt x="2558" y="1120"/>
                    </a:cubicBezTo>
                    <a:cubicBezTo>
                      <a:pt x="2533" y="1154"/>
                      <a:pt x="2489" y="1179"/>
                      <a:pt x="2446" y="1179"/>
                    </a:cubicBezTo>
                    <a:cubicBezTo>
                      <a:pt x="2432" y="1179"/>
                      <a:pt x="2418" y="1177"/>
                      <a:pt x="2405" y="1171"/>
                    </a:cubicBezTo>
                    <a:cubicBezTo>
                      <a:pt x="2360" y="1149"/>
                      <a:pt x="2338" y="1095"/>
                      <a:pt x="2320" y="1047"/>
                    </a:cubicBezTo>
                    <a:cubicBezTo>
                      <a:pt x="2201" y="733"/>
                      <a:pt x="1990" y="452"/>
                      <a:pt x="1698" y="290"/>
                    </a:cubicBezTo>
                    <a:lnTo>
                      <a:pt x="1698" y="290"/>
                    </a:lnTo>
                    <a:cubicBezTo>
                      <a:pt x="1807" y="558"/>
                      <a:pt x="1864" y="846"/>
                      <a:pt x="1870" y="1134"/>
                    </a:cubicBezTo>
                    <a:cubicBezTo>
                      <a:pt x="1873" y="1238"/>
                      <a:pt x="1857" y="1361"/>
                      <a:pt x="1764" y="1411"/>
                    </a:cubicBezTo>
                    <a:cubicBezTo>
                      <a:pt x="1739" y="1424"/>
                      <a:pt x="1714" y="1430"/>
                      <a:pt x="1688" y="1430"/>
                    </a:cubicBezTo>
                    <a:cubicBezTo>
                      <a:pt x="1594" y="1430"/>
                      <a:pt x="1497" y="1352"/>
                      <a:pt x="1418" y="1283"/>
                    </a:cubicBezTo>
                    <a:cubicBezTo>
                      <a:pt x="1178" y="1071"/>
                      <a:pt x="883" y="913"/>
                      <a:pt x="566" y="880"/>
                    </a:cubicBezTo>
                    <a:lnTo>
                      <a:pt x="566" y="880"/>
                    </a:lnTo>
                    <a:cubicBezTo>
                      <a:pt x="611" y="1163"/>
                      <a:pt x="704" y="1442"/>
                      <a:pt x="835" y="1695"/>
                    </a:cubicBezTo>
                    <a:cubicBezTo>
                      <a:pt x="860" y="1743"/>
                      <a:pt x="888" y="1799"/>
                      <a:pt x="872" y="1850"/>
                    </a:cubicBezTo>
                    <a:cubicBezTo>
                      <a:pt x="853" y="1911"/>
                      <a:pt x="783" y="1939"/>
                      <a:pt x="719" y="1955"/>
                    </a:cubicBezTo>
                    <a:cubicBezTo>
                      <a:pt x="537" y="2002"/>
                      <a:pt x="349" y="2016"/>
                      <a:pt x="160" y="2016"/>
                    </a:cubicBezTo>
                    <a:cubicBezTo>
                      <a:pt x="107" y="2016"/>
                      <a:pt x="54" y="2014"/>
                      <a:pt x="0" y="2013"/>
                    </a:cubicBezTo>
                    <a:lnTo>
                      <a:pt x="0" y="2013"/>
                    </a:lnTo>
                    <a:cubicBezTo>
                      <a:pt x="109" y="2068"/>
                      <a:pt x="229" y="2108"/>
                      <a:pt x="340" y="2128"/>
                    </a:cubicBezTo>
                    <a:cubicBezTo>
                      <a:pt x="557" y="2188"/>
                      <a:pt x="784" y="2137"/>
                      <a:pt x="990" y="2199"/>
                    </a:cubicBezTo>
                    <a:cubicBezTo>
                      <a:pt x="1004" y="2185"/>
                      <a:pt x="1013" y="2172"/>
                      <a:pt x="1025" y="2157"/>
                    </a:cubicBezTo>
                    <a:cubicBezTo>
                      <a:pt x="1130" y="2042"/>
                      <a:pt x="1259" y="1930"/>
                      <a:pt x="1404" y="1828"/>
                    </a:cubicBezTo>
                    <a:cubicBezTo>
                      <a:pt x="1149" y="1692"/>
                      <a:pt x="965" y="1415"/>
                      <a:pt x="837" y="1166"/>
                    </a:cubicBezTo>
                    <a:cubicBezTo>
                      <a:pt x="815" y="1149"/>
                      <a:pt x="821" y="1106"/>
                      <a:pt x="854" y="1106"/>
                    </a:cubicBezTo>
                    <a:cubicBezTo>
                      <a:pt x="855" y="1106"/>
                      <a:pt x="855" y="1106"/>
                      <a:pt x="856" y="1106"/>
                    </a:cubicBezTo>
                    <a:cubicBezTo>
                      <a:pt x="1093" y="1303"/>
                      <a:pt x="1391" y="1449"/>
                      <a:pt x="1625" y="1649"/>
                    </a:cubicBezTo>
                    <a:cubicBezTo>
                      <a:pt x="1632" y="1659"/>
                      <a:pt x="1637" y="1667"/>
                      <a:pt x="1643" y="1676"/>
                    </a:cubicBezTo>
                    <a:cubicBezTo>
                      <a:pt x="1774" y="1602"/>
                      <a:pt x="1914" y="1538"/>
                      <a:pt x="2058" y="1488"/>
                    </a:cubicBezTo>
                    <a:cubicBezTo>
                      <a:pt x="1992" y="1208"/>
                      <a:pt x="1994" y="902"/>
                      <a:pt x="1994" y="633"/>
                    </a:cubicBezTo>
                    <a:cubicBezTo>
                      <a:pt x="1998" y="625"/>
                      <a:pt x="2006" y="621"/>
                      <a:pt x="2014" y="621"/>
                    </a:cubicBezTo>
                    <a:cubicBezTo>
                      <a:pt x="2026" y="621"/>
                      <a:pt x="2039" y="628"/>
                      <a:pt x="2045" y="640"/>
                    </a:cubicBezTo>
                    <a:cubicBezTo>
                      <a:pt x="2186" y="867"/>
                      <a:pt x="2259" y="1143"/>
                      <a:pt x="2284" y="1411"/>
                    </a:cubicBezTo>
                    <a:cubicBezTo>
                      <a:pt x="2285" y="1415"/>
                      <a:pt x="2284" y="1423"/>
                      <a:pt x="2284" y="1430"/>
                    </a:cubicBezTo>
                    <a:cubicBezTo>
                      <a:pt x="2398" y="1405"/>
                      <a:pt x="2507" y="1392"/>
                      <a:pt x="2616" y="1386"/>
                    </a:cubicBezTo>
                    <a:cubicBezTo>
                      <a:pt x="2628" y="1326"/>
                      <a:pt x="2650" y="1267"/>
                      <a:pt x="2660" y="1223"/>
                    </a:cubicBezTo>
                    <a:cubicBezTo>
                      <a:pt x="2742" y="1012"/>
                      <a:pt x="2760" y="813"/>
                      <a:pt x="2778" y="596"/>
                    </a:cubicBezTo>
                    <a:cubicBezTo>
                      <a:pt x="2778" y="579"/>
                      <a:pt x="2795" y="566"/>
                      <a:pt x="2812" y="566"/>
                    </a:cubicBezTo>
                    <a:cubicBezTo>
                      <a:pt x="2821" y="566"/>
                      <a:pt x="2831" y="570"/>
                      <a:pt x="2836" y="580"/>
                    </a:cubicBezTo>
                    <a:cubicBezTo>
                      <a:pt x="2879" y="690"/>
                      <a:pt x="2938" y="1112"/>
                      <a:pt x="2895" y="1385"/>
                    </a:cubicBezTo>
                    <a:cubicBezTo>
                      <a:pt x="2908" y="1384"/>
                      <a:pt x="2921" y="1384"/>
                      <a:pt x="2934" y="1384"/>
                    </a:cubicBezTo>
                    <a:cubicBezTo>
                      <a:pt x="3055" y="1384"/>
                      <a:pt x="3165" y="1397"/>
                      <a:pt x="3263" y="1427"/>
                    </a:cubicBezTo>
                    <a:cubicBezTo>
                      <a:pt x="3444" y="991"/>
                      <a:pt x="3657" y="544"/>
                      <a:pt x="3711" y="72"/>
                    </a:cubicBezTo>
                    <a:lnTo>
                      <a:pt x="3711" y="72"/>
                    </a:lnTo>
                    <a:cubicBezTo>
                      <a:pt x="3616" y="401"/>
                      <a:pt x="3456" y="713"/>
                      <a:pt x="3240" y="981"/>
                    </a:cubicBezTo>
                    <a:cubicBezTo>
                      <a:pt x="3224" y="1000"/>
                      <a:pt x="3205" y="1019"/>
                      <a:pt x="3182" y="1020"/>
                    </a:cubicBezTo>
                    <a:cubicBezTo>
                      <a:pt x="3180" y="1021"/>
                      <a:pt x="3179" y="1021"/>
                      <a:pt x="3177" y="1021"/>
                    </a:cubicBezTo>
                    <a:cubicBezTo>
                      <a:pt x="3140" y="1021"/>
                      <a:pt x="3125" y="969"/>
                      <a:pt x="3118" y="932"/>
                    </a:cubicBezTo>
                    <a:cubicBezTo>
                      <a:pt x="3061" y="596"/>
                      <a:pt x="2932" y="277"/>
                      <a:pt x="274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5"/>
              <p:cNvSpPr/>
              <p:nvPr/>
            </p:nvSpPr>
            <p:spPr>
              <a:xfrm>
                <a:off x="3871375" y="2389125"/>
                <a:ext cx="73000" cy="68625"/>
              </a:xfrm>
              <a:custGeom>
                <a:avLst/>
                <a:gdLst/>
                <a:ahLst/>
                <a:cxnLst/>
                <a:rect l="l" t="t" r="r" b="b"/>
                <a:pathLst>
                  <a:path w="2920" h="2745" extrusionOk="0">
                    <a:moveTo>
                      <a:pt x="1185" y="0"/>
                    </a:moveTo>
                    <a:cubicBezTo>
                      <a:pt x="1154" y="23"/>
                      <a:pt x="1124" y="47"/>
                      <a:pt x="1090" y="67"/>
                    </a:cubicBezTo>
                    <a:cubicBezTo>
                      <a:pt x="1418" y="338"/>
                      <a:pt x="1613" y="746"/>
                      <a:pt x="1702" y="1153"/>
                    </a:cubicBezTo>
                    <a:cubicBezTo>
                      <a:pt x="1736" y="1328"/>
                      <a:pt x="1785" y="1506"/>
                      <a:pt x="1847" y="1670"/>
                    </a:cubicBezTo>
                    <a:cubicBezTo>
                      <a:pt x="1866" y="1715"/>
                      <a:pt x="1826" y="1751"/>
                      <a:pt x="1788" y="1751"/>
                    </a:cubicBezTo>
                    <a:cubicBezTo>
                      <a:pt x="1767" y="1751"/>
                      <a:pt x="1747" y="1740"/>
                      <a:pt x="1737" y="1715"/>
                    </a:cubicBezTo>
                    <a:cubicBezTo>
                      <a:pt x="1554" y="1236"/>
                      <a:pt x="1256" y="813"/>
                      <a:pt x="952" y="402"/>
                    </a:cubicBezTo>
                    <a:cubicBezTo>
                      <a:pt x="923" y="351"/>
                      <a:pt x="872" y="293"/>
                      <a:pt x="828" y="230"/>
                    </a:cubicBezTo>
                    <a:cubicBezTo>
                      <a:pt x="805" y="245"/>
                      <a:pt x="783" y="260"/>
                      <a:pt x="759" y="271"/>
                    </a:cubicBezTo>
                    <a:cubicBezTo>
                      <a:pt x="768" y="908"/>
                      <a:pt x="748" y="1564"/>
                      <a:pt x="976" y="2167"/>
                    </a:cubicBezTo>
                    <a:cubicBezTo>
                      <a:pt x="985" y="2220"/>
                      <a:pt x="1073" y="2328"/>
                      <a:pt x="984" y="2342"/>
                    </a:cubicBezTo>
                    <a:cubicBezTo>
                      <a:pt x="969" y="2342"/>
                      <a:pt x="958" y="2335"/>
                      <a:pt x="950" y="2319"/>
                    </a:cubicBezTo>
                    <a:cubicBezTo>
                      <a:pt x="702" y="1729"/>
                      <a:pt x="369" y="1134"/>
                      <a:pt x="398" y="471"/>
                    </a:cubicBezTo>
                    <a:cubicBezTo>
                      <a:pt x="398" y="453"/>
                      <a:pt x="402" y="431"/>
                      <a:pt x="404" y="413"/>
                    </a:cubicBezTo>
                    <a:lnTo>
                      <a:pt x="404" y="413"/>
                    </a:lnTo>
                    <a:cubicBezTo>
                      <a:pt x="313" y="446"/>
                      <a:pt x="222" y="471"/>
                      <a:pt x="128" y="491"/>
                    </a:cubicBezTo>
                    <a:cubicBezTo>
                      <a:pt x="121" y="601"/>
                      <a:pt x="89" y="729"/>
                      <a:pt x="77" y="799"/>
                    </a:cubicBezTo>
                    <a:cubicBezTo>
                      <a:pt x="18" y="1170"/>
                      <a:pt x="0" y="1542"/>
                      <a:pt x="16" y="1914"/>
                    </a:cubicBezTo>
                    <a:cubicBezTo>
                      <a:pt x="74" y="1643"/>
                      <a:pt x="168" y="1377"/>
                      <a:pt x="289" y="1127"/>
                    </a:cubicBezTo>
                    <a:cubicBezTo>
                      <a:pt x="404" y="1455"/>
                      <a:pt x="520" y="1778"/>
                      <a:pt x="635" y="2103"/>
                    </a:cubicBezTo>
                    <a:cubicBezTo>
                      <a:pt x="729" y="2364"/>
                      <a:pt x="853" y="2660"/>
                      <a:pt x="1116" y="2744"/>
                    </a:cubicBezTo>
                    <a:cubicBezTo>
                      <a:pt x="1159" y="2424"/>
                      <a:pt x="1151" y="2096"/>
                      <a:pt x="1090" y="1775"/>
                    </a:cubicBezTo>
                    <a:cubicBezTo>
                      <a:pt x="1044" y="1533"/>
                      <a:pt x="981" y="1256"/>
                      <a:pt x="1137" y="1065"/>
                    </a:cubicBezTo>
                    <a:cubicBezTo>
                      <a:pt x="1508" y="1338"/>
                      <a:pt x="1578" y="1896"/>
                      <a:pt x="1940" y="2183"/>
                    </a:cubicBezTo>
                    <a:cubicBezTo>
                      <a:pt x="1956" y="2197"/>
                      <a:pt x="1976" y="2210"/>
                      <a:pt x="1995" y="2210"/>
                    </a:cubicBezTo>
                    <a:cubicBezTo>
                      <a:pt x="1996" y="2210"/>
                      <a:pt x="1997" y="2210"/>
                      <a:pt x="1998" y="2210"/>
                    </a:cubicBezTo>
                    <a:cubicBezTo>
                      <a:pt x="2045" y="2208"/>
                      <a:pt x="2059" y="2142"/>
                      <a:pt x="2059" y="2096"/>
                    </a:cubicBezTo>
                    <a:cubicBezTo>
                      <a:pt x="2059" y="1669"/>
                      <a:pt x="1986" y="1239"/>
                      <a:pt x="1841" y="834"/>
                    </a:cubicBezTo>
                    <a:lnTo>
                      <a:pt x="1841" y="834"/>
                    </a:lnTo>
                    <a:cubicBezTo>
                      <a:pt x="2256" y="956"/>
                      <a:pt x="2606" y="1218"/>
                      <a:pt x="2919" y="1523"/>
                    </a:cubicBezTo>
                    <a:cubicBezTo>
                      <a:pt x="2626" y="1065"/>
                      <a:pt x="2166" y="663"/>
                      <a:pt x="1772" y="375"/>
                    </a:cubicBezTo>
                    <a:cubicBezTo>
                      <a:pt x="1586" y="220"/>
                      <a:pt x="1374" y="160"/>
                      <a:pt x="1199" y="19"/>
                    </a:cubicBezTo>
                    <a:cubicBezTo>
                      <a:pt x="1195" y="15"/>
                      <a:pt x="1191" y="7"/>
                      <a:pt x="1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5"/>
              <p:cNvSpPr/>
              <p:nvPr/>
            </p:nvSpPr>
            <p:spPr>
              <a:xfrm>
                <a:off x="3914175" y="2346550"/>
                <a:ext cx="66300" cy="39675"/>
              </a:xfrm>
              <a:custGeom>
                <a:avLst/>
                <a:gdLst/>
                <a:ahLst/>
                <a:cxnLst/>
                <a:rect l="l" t="t" r="r" b="b"/>
                <a:pathLst>
                  <a:path w="2652" h="1587" extrusionOk="0">
                    <a:moveTo>
                      <a:pt x="1595" y="1"/>
                    </a:moveTo>
                    <a:lnTo>
                      <a:pt x="1595" y="1"/>
                    </a:lnTo>
                    <a:cubicBezTo>
                      <a:pt x="1024" y="88"/>
                      <a:pt x="468" y="364"/>
                      <a:pt x="34" y="737"/>
                    </a:cubicBezTo>
                    <a:cubicBezTo>
                      <a:pt x="19" y="746"/>
                      <a:pt x="11" y="753"/>
                      <a:pt x="0" y="763"/>
                    </a:cubicBezTo>
                    <a:cubicBezTo>
                      <a:pt x="3" y="778"/>
                      <a:pt x="5" y="792"/>
                      <a:pt x="11" y="807"/>
                    </a:cubicBezTo>
                    <a:cubicBezTo>
                      <a:pt x="427" y="595"/>
                      <a:pt x="1203" y="654"/>
                      <a:pt x="1608" y="613"/>
                    </a:cubicBezTo>
                    <a:cubicBezTo>
                      <a:pt x="1774" y="613"/>
                      <a:pt x="1774" y="865"/>
                      <a:pt x="1608" y="867"/>
                    </a:cubicBezTo>
                    <a:cubicBezTo>
                      <a:pt x="1172" y="896"/>
                      <a:pt x="751" y="909"/>
                      <a:pt x="323" y="960"/>
                    </a:cubicBezTo>
                    <a:cubicBezTo>
                      <a:pt x="222" y="971"/>
                      <a:pt x="120" y="989"/>
                      <a:pt x="18" y="1005"/>
                    </a:cubicBezTo>
                    <a:cubicBezTo>
                      <a:pt x="18" y="1018"/>
                      <a:pt x="12" y="1030"/>
                      <a:pt x="11" y="1041"/>
                    </a:cubicBezTo>
                    <a:cubicBezTo>
                      <a:pt x="145" y="1012"/>
                      <a:pt x="282" y="999"/>
                      <a:pt x="420" y="999"/>
                    </a:cubicBezTo>
                    <a:cubicBezTo>
                      <a:pt x="807" y="999"/>
                      <a:pt x="1201" y="1095"/>
                      <a:pt x="1576" y="1168"/>
                    </a:cubicBezTo>
                    <a:cubicBezTo>
                      <a:pt x="1608" y="1174"/>
                      <a:pt x="1644" y="1181"/>
                      <a:pt x="1679" y="1189"/>
                    </a:cubicBezTo>
                    <a:cubicBezTo>
                      <a:pt x="1717" y="1196"/>
                      <a:pt x="1708" y="1256"/>
                      <a:pt x="1671" y="1256"/>
                    </a:cubicBezTo>
                    <a:cubicBezTo>
                      <a:pt x="1669" y="1256"/>
                      <a:pt x="1667" y="1256"/>
                      <a:pt x="1665" y="1256"/>
                    </a:cubicBezTo>
                    <a:cubicBezTo>
                      <a:pt x="1474" y="1229"/>
                      <a:pt x="1281" y="1217"/>
                      <a:pt x="1088" y="1217"/>
                    </a:cubicBezTo>
                    <a:cubicBezTo>
                      <a:pt x="796" y="1217"/>
                      <a:pt x="503" y="1245"/>
                      <a:pt x="216" y="1292"/>
                    </a:cubicBezTo>
                    <a:cubicBezTo>
                      <a:pt x="165" y="1299"/>
                      <a:pt x="113" y="1311"/>
                      <a:pt x="62" y="1320"/>
                    </a:cubicBezTo>
                    <a:cubicBezTo>
                      <a:pt x="79" y="1320"/>
                      <a:pt x="96" y="1319"/>
                      <a:pt x="114" y="1319"/>
                    </a:cubicBezTo>
                    <a:cubicBezTo>
                      <a:pt x="615" y="1319"/>
                      <a:pt x="1114" y="1420"/>
                      <a:pt x="1592" y="1586"/>
                    </a:cubicBezTo>
                    <a:cubicBezTo>
                      <a:pt x="1480" y="1515"/>
                      <a:pt x="1365" y="1444"/>
                      <a:pt x="1245" y="1380"/>
                    </a:cubicBezTo>
                    <a:cubicBezTo>
                      <a:pt x="1309" y="1367"/>
                      <a:pt x="1374" y="1362"/>
                      <a:pt x="1438" y="1362"/>
                    </a:cubicBezTo>
                    <a:cubicBezTo>
                      <a:pt x="1584" y="1362"/>
                      <a:pt x="1730" y="1388"/>
                      <a:pt x="1875" y="1413"/>
                    </a:cubicBezTo>
                    <a:lnTo>
                      <a:pt x="2547" y="1533"/>
                    </a:lnTo>
                    <a:cubicBezTo>
                      <a:pt x="2216" y="1259"/>
                      <a:pt x="1819" y="1059"/>
                      <a:pt x="1403" y="964"/>
                    </a:cubicBezTo>
                    <a:cubicBezTo>
                      <a:pt x="1815" y="903"/>
                      <a:pt x="2226" y="861"/>
                      <a:pt x="2652" y="845"/>
                    </a:cubicBezTo>
                    <a:cubicBezTo>
                      <a:pt x="2440" y="639"/>
                      <a:pt x="2117" y="604"/>
                      <a:pt x="1821" y="587"/>
                    </a:cubicBezTo>
                    <a:cubicBezTo>
                      <a:pt x="1475" y="569"/>
                      <a:pt x="1131" y="566"/>
                      <a:pt x="785" y="558"/>
                    </a:cubicBezTo>
                    <a:cubicBezTo>
                      <a:pt x="1018" y="320"/>
                      <a:pt x="1295" y="141"/>
                      <a:pt x="159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5"/>
              <p:cNvSpPr/>
              <p:nvPr/>
            </p:nvSpPr>
            <p:spPr>
              <a:xfrm>
                <a:off x="4931750" y="1372800"/>
                <a:ext cx="65625" cy="34900"/>
              </a:xfrm>
              <a:custGeom>
                <a:avLst/>
                <a:gdLst/>
                <a:ahLst/>
                <a:cxnLst/>
                <a:rect l="l" t="t" r="r" b="b"/>
                <a:pathLst>
                  <a:path w="2625" h="1396" extrusionOk="0">
                    <a:moveTo>
                      <a:pt x="857" y="1"/>
                    </a:moveTo>
                    <a:cubicBezTo>
                      <a:pt x="781" y="1"/>
                      <a:pt x="706" y="6"/>
                      <a:pt x="631" y="16"/>
                    </a:cubicBezTo>
                    <a:cubicBezTo>
                      <a:pt x="0" y="143"/>
                      <a:pt x="627" y="716"/>
                      <a:pt x="895" y="895"/>
                    </a:cubicBezTo>
                    <a:cubicBezTo>
                      <a:pt x="1288" y="1160"/>
                      <a:pt x="1734" y="1395"/>
                      <a:pt x="2221" y="1395"/>
                    </a:cubicBezTo>
                    <a:cubicBezTo>
                      <a:pt x="2231" y="1396"/>
                      <a:pt x="2241" y="1396"/>
                      <a:pt x="2251" y="1396"/>
                    </a:cubicBezTo>
                    <a:cubicBezTo>
                      <a:pt x="2603" y="1396"/>
                      <a:pt x="2625" y="1070"/>
                      <a:pt x="2460" y="816"/>
                    </a:cubicBezTo>
                    <a:cubicBezTo>
                      <a:pt x="2314" y="583"/>
                      <a:pt x="2099" y="438"/>
                      <a:pt x="1900" y="255"/>
                    </a:cubicBezTo>
                    <a:cubicBezTo>
                      <a:pt x="1576" y="112"/>
                      <a:pt x="1215" y="1"/>
                      <a:pt x="85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5"/>
              <p:cNvSpPr/>
              <p:nvPr/>
            </p:nvSpPr>
            <p:spPr>
              <a:xfrm>
                <a:off x="4875400" y="1365550"/>
                <a:ext cx="62750" cy="35725"/>
              </a:xfrm>
              <a:custGeom>
                <a:avLst/>
                <a:gdLst/>
                <a:ahLst/>
                <a:cxnLst/>
                <a:rect l="l" t="t" r="r" b="b"/>
                <a:pathLst>
                  <a:path w="2510" h="1429" extrusionOk="0">
                    <a:moveTo>
                      <a:pt x="995" y="0"/>
                    </a:moveTo>
                    <a:lnTo>
                      <a:pt x="995" y="0"/>
                    </a:lnTo>
                    <a:cubicBezTo>
                      <a:pt x="1305" y="107"/>
                      <a:pt x="1595" y="296"/>
                      <a:pt x="1846" y="509"/>
                    </a:cubicBezTo>
                    <a:cubicBezTo>
                      <a:pt x="1757" y="495"/>
                      <a:pt x="1666" y="488"/>
                      <a:pt x="1576" y="488"/>
                    </a:cubicBezTo>
                    <a:cubicBezTo>
                      <a:pt x="1029" y="488"/>
                      <a:pt x="481" y="743"/>
                      <a:pt x="138" y="1175"/>
                    </a:cubicBezTo>
                    <a:cubicBezTo>
                      <a:pt x="75" y="1251"/>
                      <a:pt x="20" y="1334"/>
                      <a:pt x="1" y="1429"/>
                    </a:cubicBezTo>
                    <a:cubicBezTo>
                      <a:pt x="170" y="1423"/>
                      <a:pt x="324" y="1353"/>
                      <a:pt x="483" y="1294"/>
                    </a:cubicBezTo>
                    <a:cubicBezTo>
                      <a:pt x="804" y="1176"/>
                      <a:pt x="1145" y="1118"/>
                      <a:pt x="1486" y="1118"/>
                    </a:cubicBezTo>
                    <a:cubicBezTo>
                      <a:pt x="1551" y="1118"/>
                      <a:pt x="1616" y="1120"/>
                      <a:pt x="1681" y="1124"/>
                    </a:cubicBezTo>
                    <a:cubicBezTo>
                      <a:pt x="1632" y="1144"/>
                      <a:pt x="1587" y="1168"/>
                      <a:pt x="1543" y="1194"/>
                    </a:cubicBezTo>
                    <a:cubicBezTo>
                      <a:pt x="1689" y="1160"/>
                      <a:pt x="1830" y="1141"/>
                      <a:pt x="1977" y="1130"/>
                    </a:cubicBezTo>
                    <a:cubicBezTo>
                      <a:pt x="2059" y="1124"/>
                      <a:pt x="2140" y="1121"/>
                      <a:pt x="2220" y="1121"/>
                    </a:cubicBezTo>
                    <a:cubicBezTo>
                      <a:pt x="2317" y="1121"/>
                      <a:pt x="2414" y="1125"/>
                      <a:pt x="2509" y="1136"/>
                    </a:cubicBezTo>
                    <a:cubicBezTo>
                      <a:pt x="2474" y="1098"/>
                      <a:pt x="2448" y="1058"/>
                      <a:pt x="2420" y="1022"/>
                    </a:cubicBezTo>
                    <a:cubicBezTo>
                      <a:pt x="2147" y="903"/>
                      <a:pt x="1897" y="854"/>
                      <a:pt x="1645" y="854"/>
                    </a:cubicBezTo>
                    <a:cubicBezTo>
                      <a:pt x="1333" y="854"/>
                      <a:pt x="1018" y="928"/>
                      <a:pt x="652" y="1034"/>
                    </a:cubicBezTo>
                    <a:cubicBezTo>
                      <a:pt x="648" y="1035"/>
                      <a:pt x="644" y="1035"/>
                      <a:pt x="640" y="1035"/>
                    </a:cubicBezTo>
                    <a:cubicBezTo>
                      <a:pt x="590" y="1035"/>
                      <a:pt x="575" y="952"/>
                      <a:pt x="633" y="939"/>
                    </a:cubicBezTo>
                    <a:cubicBezTo>
                      <a:pt x="1066" y="850"/>
                      <a:pt x="1551" y="625"/>
                      <a:pt x="2009" y="625"/>
                    </a:cubicBezTo>
                    <a:cubicBezTo>
                      <a:pt x="2093" y="625"/>
                      <a:pt x="2177" y="633"/>
                      <a:pt x="2258" y="650"/>
                    </a:cubicBezTo>
                    <a:cubicBezTo>
                      <a:pt x="2248" y="593"/>
                      <a:pt x="2248" y="542"/>
                      <a:pt x="2258" y="493"/>
                    </a:cubicBezTo>
                    <a:cubicBezTo>
                      <a:pt x="1890" y="217"/>
                      <a:pt x="1451" y="29"/>
                      <a:pt x="99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5"/>
              <p:cNvSpPr/>
              <p:nvPr/>
            </p:nvSpPr>
            <p:spPr>
              <a:xfrm>
                <a:off x="4917050" y="1402225"/>
                <a:ext cx="51775" cy="59000"/>
              </a:xfrm>
              <a:custGeom>
                <a:avLst/>
                <a:gdLst/>
                <a:ahLst/>
                <a:cxnLst/>
                <a:rect l="l" t="t" r="r" b="b"/>
                <a:pathLst>
                  <a:path w="2071" h="2360" extrusionOk="0">
                    <a:moveTo>
                      <a:pt x="1221" y="1"/>
                    </a:moveTo>
                    <a:cubicBezTo>
                      <a:pt x="1086" y="158"/>
                      <a:pt x="759" y="332"/>
                      <a:pt x="683" y="419"/>
                    </a:cubicBezTo>
                    <a:cubicBezTo>
                      <a:pt x="442" y="614"/>
                      <a:pt x="215" y="823"/>
                      <a:pt x="1" y="1047"/>
                    </a:cubicBezTo>
                    <a:cubicBezTo>
                      <a:pt x="259" y="888"/>
                      <a:pt x="505" y="715"/>
                      <a:pt x="745" y="528"/>
                    </a:cubicBezTo>
                    <a:lnTo>
                      <a:pt x="745" y="528"/>
                    </a:lnTo>
                    <a:cubicBezTo>
                      <a:pt x="585" y="800"/>
                      <a:pt x="420" y="1071"/>
                      <a:pt x="267" y="1346"/>
                    </a:cubicBezTo>
                    <a:cubicBezTo>
                      <a:pt x="199" y="1471"/>
                      <a:pt x="132" y="1601"/>
                      <a:pt x="120" y="1741"/>
                    </a:cubicBezTo>
                    <a:cubicBezTo>
                      <a:pt x="114" y="1807"/>
                      <a:pt x="136" y="1890"/>
                      <a:pt x="200" y="1900"/>
                    </a:cubicBezTo>
                    <a:cubicBezTo>
                      <a:pt x="204" y="1900"/>
                      <a:pt x="208" y="1901"/>
                      <a:pt x="212" y="1901"/>
                    </a:cubicBezTo>
                    <a:cubicBezTo>
                      <a:pt x="249" y="1901"/>
                      <a:pt x="284" y="1875"/>
                      <a:pt x="314" y="1850"/>
                    </a:cubicBezTo>
                    <a:cubicBezTo>
                      <a:pt x="683" y="1549"/>
                      <a:pt x="1003" y="1194"/>
                      <a:pt x="1324" y="842"/>
                    </a:cubicBezTo>
                    <a:lnTo>
                      <a:pt x="1324" y="842"/>
                    </a:lnTo>
                    <a:cubicBezTo>
                      <a:pt x="1162" y="1280"/>
                      <a:pt x="1040" y="1732"/>
                      <a:pt x="964" y="2196"/>
                    </a:cubicBezTo>
                    <a:cubicBezTo>
                      <a:pt x="955" y="2242"/>
                      <a:pt x="951" y="2295"/>
                      <a:pt x="980" y="2330"/>
                    </a:cubicBezTo>
                    <a:cubicBezTo>
                      <a:pt x="998" y="2351"/>
                      <a:pt x="1023" y="2360"/>
                      <a:pt x="1050" y="2360"/>
                    </a:cubicBezTo>
                    <a:cubicBezTo>
                      <a:pt x="1068" y="2360"/>
                      <a:pt x="1087" y="2356"/>
                      <a:pt x="1104" y="2349"/>
                    </a:cubicBezTo>
                    <a:cubicBezTo>
                      <a:pt x="1146" y="2330"/>
                      <a:pt x="1177" y="2295"/>
                      <a:pt x="1206" y="2261"/>
                    </a:cubicBezTo>
                    <a:cubicBezTo>
                      <a:pt x="1439" y="1993"/>
                      <a:pt x="1652" y="1702"/>
                      <a:pt x="1834" y="1397"/>
                    </a:cubicBezTo>
                    <a:lnTo>
                      <a:pt x="1834" y="1397"/>
                    </a:lnTo>
                    <a:cubicBezTo>
                      <a:pt x="1852" y="1639"/>
                      <a:pt x="1841" y="1882"/>
                      <a:pt x="1815" y="2123"/>
                    </a:cubicBezTo>
                    <a:cubicBezTo>
                      <a:pt x="1849" y="1993"/>
                      <a:pt x="1882" y="1863"/>
                      <a:pt x="1917" y="1740"/>
                    </a:cubicBezTo>
                    <a:cubicBezTo>
                      <a:pt x="1975" y="1479"/>
                      <a:pt x="2016" y="1216"/>
                      <a:pt x="2037" y="973"/>
                    </a:cubicBezTo>
                    <a:cubicBezTo>
                      <a:pt x="2051" y="807"/>
                      <a:pt x="2059" y="639"/>
                      <a:pt x="2070" y="473"/>
                    </a:cubicBezTo>
                    <a:cubicBezTo>
                      <a:pt x="2029" y="458"/>
                      <a:pt x="1994" y="447"/>
                      <a:pt x="1958" y="432"/>
                    </a:cubicBezTo>
                    <a:cubicBezTo>
                      <a:pt x="1882" y="914"/>
                      <a:pt x="1388" y="2043"/>
                      <a:pt x="1203" y="2043"/>
                    </a:cubicBezTo>
                    <a:cubicBezTo>
                      <a:pt x="1192" y="2043"/>
                      <a:pt x="1182" y="2039"/>
                      <a:pt x="1174" y="2031"/>
                    </a:cubicBezTo>
                    <a:cubicBezTo>
                      <a:pt x="1037" y="1957"/>
                      <a:pt x="1183" y="1811"/>
                      <a:pt x="1207" y="1709"/>
                    </a:cubicBezTo>
                    <a:cubicBezTo>
                      <a:pt x="1422" y="1266"/>
                      <a:pt x="1613" y="807"/>
                      <a:pt x="1809" y="361"/>
                    </a:cubicBezTo>
                    <a:cubicBezTo>
                      <a:pt x="1761" y="339"/>
                      <a:pt x="1716" y="314"/>
                      <a:pt x="1672" y="289"/>
                    </a:cubicBezTo>
                    <a:cubicBezTo>
                      <a:pt x="1379" y="590"/>
                      <a:pt x="1016" y="823"/>
                      <a:pt x="769" y="1171"/>
                    </a:cubicBezTo>
                    <a:cubicBezTo>
                      <a:pt x="683" y="1283"/>
                      <a:pt x="592" y="1384"/>
                      <a:pt x="518" y="1499"/>
                    </a:cubicBezTo>
                    <a:cubicBezTo>
                      <a:pt x="507" y="1514"/>
                      <a:pt x="489" y="1523"/>
                      <a:pt x="471" y="1523"/>
                    </a:cubicBezTo>
                    <a:cubicBezTo>
                      <a:pt x="461" y="1523"/>
                      <a:pt x="451" y="1521"/>
                      <a:pt x="442" y="1515"/>
                    </a:cubicBezTo>
                    <a:cubicBezTo>
                      <a:pt x="418" y="1502"/>
                      <a:pt x="412" y="1468"/>
                      <a:pt x="426" y="1444"/>
                    </a:cubicBezTo>
                    <a:cubicBezTo>
                      <a:pt x="492" y="1333"/>
                      <a:pt x="552" y="1221"/>
                      <a:pt x="623" y="1114"/>
                    </a:cubicBezTo>
                    <a:cubicBezTo>
                      <a:pt x="853" y="770"/>
                      <a:pt x="1066" y="397"/>
                      <a:pt x="1385" y="120"/>
                    </a:cubicBezTo>
                    <a:cubicBezTo>
                      <a:pt x="1330" y="82"/>
                      <a:pt x="1276" y="42"/>
                      <a:pt x="122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5"/>
              <p:cNvSpPr/>
              <p:nvPr/>
            </p:nvSpPr>
            <p:spPr>
              <a:xfrm>
                <a:off x="5017500" y="1402500"/>
                <a:ext cx="400" cy="125"/>
              </a:xfrm>
              <a:custGeom>
                <a:avLst/>
                <a:gdLst/>
                <a:ahLst/>
                <a:cxnLst/>
                <a:rect l="l" t="t" r="r" b="b"/>
                <a:pathLst>
                  <a:path w="16" h="5" extrusionOk="0">
                    <a:moveTo>
                      <a:pt x="1" y="0"/>
                    </a:moveTo>
                    <a:cubicBezTo>
                      <a:pt x="2" y="2"/>
                      <a:pt x="7" y="4"/>
                      <a:pt x="11" y="4"/>
                    </a:cubicBezTo>
                    <a:cubicBezTo>
                      <a:pt x="14" y="4"/>
                      <a:pt x="16" y="3"/>
                      <a:pt x="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5"/>
              <p:cNvSpPr/>
              <p:nvPr/>
            </p:nvSpPr>
            <p:spPr>
              <a:xfrm>
                <a:off x="4937450" y="1342450"/>
                <a:ext cx="94825" cy="50950"/>
              </a:xfrm>
              <a:custGeom>
                <a:avLst/>
                <a:gdLst/>
                <a:ahLst/>
                <a:cxnLst/>
                <a:rect l="l" t="t" r="r" b="b"/>
                <a:pathLst>
                  <a:path w="3793" h="2038" extrusionOk="0">
                    <a:moveTo>
                      <a:pt x="1" y="0"/>
                    </a:moveTo>
                    <a:cubicBezTo>
                      <a:pt x="1" y="57"/>
                      <a:pt x="2" y="117"/>
                      <a:pt x="10" y="180"/>
                    </a:cubicBezTo>
                    <a:cubicBezTo>
                      <a:pt x="46" y="421"/>
                      <a:pt x="155" y="627"/>
                      <a:pt x="243" y="843"/>
                    </a:cubicBezTo>
                    <a:cubicBezTo>
                      <a:pt x="256" y="866"/>
                      <a:pt x="265" y="892"/>
                      <a:pt x="272" y="918"/>
                    </a:cubicBezTo>
                    <a:cubicBezTo>
                      <a:pt x="368" y="892"/>
                      <a:pt x="475" y="876"/>
                      <a:pt x="591" y="876"/>
                    </a:cubicBezTo>
                    <a:cubicBezTo>
                      <a:pt x="673" y="876"/>
                      <a:pt x="759" y="884"/>
                      <a:pt x="848" y="901"/>
                    </a:cubicBezTo>
                    <a:cubicBezTo>
                      <a:pt x="872" y="902"/>
                      <a:pt x="899" y="907"/>
                      <a:pt x="922" y="911"/>
                    </a:cubicBezTo>
                    <a:cubicBezTo>
                      <a:pt x="893" y="795"/>
                      <a:pt x="897" y="656"/>
                      <a:pt x="878" y="547"/>
                    </a:cubicBezTo>
                    <a:cubicBezTo>
                      <a:pt x="862" y="446"/>
                      <a:pt x="829" y="290"/>
                      <a:pt x="958" y="254"/>
                    </a:cubicBezTo>
                    <a:cubicBezTo>
                      <a:pt x="967" y="252"/>
                      <a:pt x="975" y="252"/>
                      <a:pt x="982" y="252"/>
                    </a:cubicBezTo>
                    <a:cubicBezTo>
                      <a:pt x="1090" y="252"/>
                      <a:pt x="1132" y="388"/>
                      <a:pt x="1159" y="477"/>
                    </a:cubicBezTo>
                    <a:cubicBezTo>
                      <a:pt x="1206" y="586"/>
                      <a:pt x="1301" y="834"/>
                      <a:pt x="1273" y="988"/>
                    </a:cubicBezTo>
                    <a:cubicBezTo>
                      <a:pt x="1412" y="1028"/>
                      <a:pt x="1543" y="1074"/>
                      <a:pt x="1672" y="1133"/>
                    </a:cubicBezTo>
                    <a:cubicBezTo>
                      <a:pt x="1766" y="950"/>
                      <a:pt x="1831" y="754"/>
                      <a:pt x="1946" y="582"/>
                    </a:cubicBezTo>
                    <a:cubicBezTo>
                      <a:pt x="1968" y="552"/>
                      <a:pt x="2000" y="539"/>
                      <a:pt x="2031" y="539"/>
                    </a:cubicBezTo>
                    <a:cubicBezTo>
                      <a:pt x="2099" y="539"/>
                      <a:pt x="2169" y="598"/>
                      <a:pt x="2153" y="677"/>
                    </a:cubicBezTo>
                    <a:cubicBezTo>
                      <a:pt x="2140" y="757"/>
                      <a:pt x="2108" y="830"/>
                      <a:pt x="2073" y="897"/>
                    </a:cubicBezTo>
                    <a:cubicBezTo>
                      <a:pt x="2038" y="955"/>
                      <a:pt x="1976" y="1114"/>
                      <a:pt x="1898" y="1243"/>
                    </a:cubicBezTo>
                    <a:cubicBezTo>
                      <a:pt x="1999" y="1297"/>
                      <a:pt x="2094" y="1363"/>
                      <a:pt x="2181" y="1433"/>
                    </a:cubicBezTo>
                    <a:cubicBezTo>
                      <a:pt x="2277" y="1370"/>
                      <a:pt x="2416" y="1318"/>
                      <a:pt x="2459" y="1293"/>
                    </a:cubicBezTo>
                    <a:cubicBezTo>
                      <a:pt x="2554" y="1269"/>
                      <a:pt x="2770" y="1125"/>
                      <a:pt x="2902" y="1125"/>
                    </a:cubicBezTo>
                    <a:cubicBezTo>
                      <a:pt x="2946" y="1125"/>
                      <a:pt x="2980" y="1140"/>
                      <a:pt x="2997" y="1181"/>
                    </a:cubicBezTo>
                    <a:cubicBezTo>
                      <a:pt x="3034" y="1324"/>
                      <a:pt x="2827" y="1332"/>
                      <a:pt x="2738" y="1382"/>
                    </a:cubicBezTo>
                    <a:cubicBezTo>
                      <a:pt x="2596" y="1431"/>
                      <a:pt x="2461" y="1498"/>
                      <a:pt x="2321" y="1552"/>
                    </a:cubicBezTo>
                    <a:cubicBezTo>
                      <a:pt x="2378" y="1608"/>
                      <a:pt x="2430" y="1665"/>
                      <a:pt x="2480" y="1726"/>
                    </a:cubicBezTo>
                    <a:cubicBezTo>
                      <a:pt x="2559" y="1832"/>
                      <a:pt x="2614" y="1936"/>
                      <a:pt x="2655" y="2038"/>
                    </a:cubicBezTo>
                    <a:cubicBezTo>
                      <a:pt x="2707" y="1966"/>
                      <a:pt x="2818" y="1931"/>
                      <a:pt x="2905" y="1908"/>
                    </a:cubicBezTo>
                    <a:cubicBezTo>
                      <a:pt x="3067" y="1854"/>
                      <a:pt x="3226" y="1793"/>
                      <a:pt x="3382" y="1724"/>
                    </a:cubicBezTo>
                    <a:cubicBezTo>
                      <a:pt x="3523" y="1673"/>
                      <a:pt x="3669" y="1589"/>
                      <a:pt x="3793" y="1480"/>
                    </a:cubicBezTo>
                    <a:lnTo>
                      <a:pt x="3793" y="1480"/>
                    </a:lnTo>
                    <a:cubicBezTo>
                      <a:pt x="3513" y="1574"/>
                      <a:pt x="3217" y="1625"/>
                      <a:pt x="2919" y="1628"/>
                    </a:cubicBezTo>
                    <a:cubicBezTo>
                      <a:pt x="2978" y="1574"/>
                      <a:pt x="3040" y="1520"/>
                      <a:pt x="3099" y="1465"/>
                    </a:cubicBezTo>
                    <a:cubicBezTo>
                      <a:pt x="3239" y="1340"/>
                      <a:pt x="3391" y="1192"/>
                      <a:pt x="3392" y="1003"/>
                    </a:cubicBezTo>
                    <a:cubicBezTo>
                      <a:pt x="3392" y="984"/>
                      <a:pt x="3392" y="965"/>
                      <a:pt x="3378" y="948"/>
                    </a:cubicBezTo>
                    <a:cubicBezTo>
                      <a:pt x="3362" y="930"/>
                      <a:pt x="3331" y="926"/>
                      <a:pt x="3303" y="924"/>
                    </a:cubicBezTo>
                    <a:cubicBezTo>
                      <a:pt x="3283" y="924"/>
                      <a:pt x="3262" y="923"/>
                      <a:pt x="3241" y="923"/>
                    </a:cubicBezTo>
                    <a:cubicBezTo>
                      <a:pt x="2989" y="923"/>
                      <a:pt x="2738" y="970"/>
                      <a:pt x="2489" y="1018"/>
                    </a:cubicBezTo>
                    <a:cubicBezTo>
                      <a:pt x="2397" y="1034"/>
                      <a:pt x="2309" y="1050"/>
                      <a:pt x="2222" y="1067"/>
                    </a:cubicBezTo>
                    <a:cubicBezTo>
                      <a:pt x="2292" y="911"/>
                      <a:pt x="2322" y="742"/>
                      <a:pt x="2308" y="573"/>
                    </a:cubicBezTo>
                    <a:cubicBezTo>
                      <a:pt x="2304" y="499"/>
                      <a:pt x="2289" y="421"/>
                      <a:pt x="2248" y="360"/>
                    </a:cubicBezTo>
                    <a:cubicBezTo>
                      <a:pt x="2211" y="296"/>
                      <a:pt x="2142" y="248"/>
                      <a:pt x="2069" y="248"/>
                    </a:cubicBezTo>
                    <a:cubicBezTo>
                      <a:pt x="2068" y="248"/>
                      <a:pt x="2067" y="248"/>
                      <a:pt x="2066" y="248"/>
                    </a:cubicBezTo>
                    <a:cubicBezTo>
                      <a:pt x="2005" y="248"/>
                      <a:pt x="1946" y="282"/>
                      <a:pt x="1900" y="324"/>
                    </a:cubicBezTo>
                    <a:cubicBezTo>
                      <a:pt x="1748" y="452"/>
                      <a:pt x="1658" y="662"/>
                      <a:pt x="1470" y="726"/>
                    </a:cubicBezTo>
                    <a:cubicBezTo>
                      <a:pt x="1425" y="440"/>
                      <a:pt x="1192" y="193"/>
                      <a:pt x="909" y="130"/>
                    </a:cubicBezTo>
                    <a:cubicBezTo>
                      <a:pt x="889" y="126"/>
                      <a:pt x="868" y="123"/>
                      <a:pt x="847" y="123"/>
                    </a:cubicBezTo>
                    <a:cubicBezTo>
                      <a:pt x="803" y="123"/>
                      <a:pt x="760" y="135"/>
                      <a:pt x="738" y="172"/>
                    </a:cubicBezTo>
                    <a:cubicBezTo>
                      <a:pt x="727" y="190"/>
                      <a:pt x="725" y="212"/>
                      <a:pt x="719" y="232"/>
                    </a:cubicBezTo>
                    <a:cubicBezTo>
                      <a:pt x="695" y="397"/>
                      <a:pt x="690" y="561"/>
                      <a:pt x="709" y="726"/>
                    </a:cubicBezTo>
                    <a:cubicBezTo>
                      <a:pt x="600" y="525"/>
                      <a:pt x="440" y="314"/>
                      <a:pt x="330" y="114"/>
                    </a:cubicBezTo>
                    <a:lnTo>
                      <a:pt x="330" y="114"/>
                    </a:lnTo>
                    <a:cubicBezTo>
                      <a:pt x="333" y="289"/>
                      <a:pt x="362" y="464"/>
                      <a:pt x="413" y="633"/>
                    </a:cubicBezTo>
                    <a:cubicBezTo>
                      <a:pt x="250" y="442"/>
                      <a:pt x="112" y="226"/>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5"/>
              <p:cNvSpPr/>
              <p:nvPr/>
            </p:nvSpPr>
            <p:spPr>
              <a:xfrm>
                <a:off x="4989125" y="1410825"/>
                <a:ext cx="53000" cy="52975"/>
              </a:xfrm>
              <a:custGeom>
                <a:avLst/>
                <a:gdLst/>
                <a:ahLst/>
                <a:cxnLst/>
                <a:rect l="l" t="t" r="r" b="b"/>
                <a:pathLst>
                  <a:path w="2120" h="2119" extrusionOk="0">
                    <a:moveTo>
                      <a:pt x="535" y="1"/>
                    </a:moveTo>
                    <a:cubicBezTo>
                      <a:pt x="506" y="39"/>
                      <a:pt x="476" y="71"/>
                      <a:pt x="442" y="100"/>
                    </a:cubicBezTo>
                    <a:cubicBezTo>
                      <a:pt x="703" y="260"/>
                      <a:pt x="910" y="498"/>
                      <a:pt x="1054" y="767"/>
                    </a:cubicBezTo>
                    <a:cubicBezTo>
                      <a:pt x="1207" y="1033"/>
                      <a:pt x="1308" y="1324"/>
                      <a:pt x="1400" y="1619"/>
                    </a:cubicBezTo>
                    <a:cubicBezTo>
                      <a:pt x="1417" y="1670"/>
                      <a:pt x="1391" y="1728"/>
                      <a:pt x="1340" y="1745"/>
                    </a:cubicBezTo>
                    <a:cubicBezTo>
                      <a:pt x="1329" y="1749"/>
                      <a:pt x="1318" y="1751"/>
                      <a:pt x="1306" y="1751"/>
                    </a:cubicBezTo>
                    <a:cubicBezTo>
                      <a:pt x="1266" y="1751"/>
                      <a:pt x="1226" y="1726"/>
                      <a:pt x="1210" y="1686"/>
                    </a:cubicBezTo>
                    <a:cubicBezTo>
                      <a:pt x="1075" y="1401"/>
                      <a:pt x="967" y="1103"/>
                      <a:pt x="786" y="842"/>
                    </a:cubicBezTo>
                    <a:cubicBezTo>
                      <a:pt x="620" y="609"/>
                      <a:pt x="409" y="435"/>
                      <a:pt x="204" y="237"/>
                    </a:cubicBezTo>
                    <a:cubicBezTo>
                      <a:pt x="142" y="257"/>
                      <a:pt x="76" y="273"/>
                      <a:pt x="0" y="282"/>
                    </a:cubicBezTo>
                    <a:cubicBezTo>
                      <a:pt x="379" y="613"/>
                      <a:pt x="675" y="1219"/>
                      <a:pt x="830" y="1592"/>
                    </a:cubicBezTo>
                    <a:cubicBezTo>
                      <a:pt x="888" y="1718"/>
                      <a:pt x="933" y="1846"/>
                      <a:pt x="974" y="1976"/>
                    </a:cubicBezTo>
                    <a:cubicBezTo>
                      <a:pt x="962" y="1795"/>
                      <a:pt x="923" y="1613"/>
                      <a:pt x="871" y="1441"/>
                    </a:cubicBezTo>
                    <a:cubicBezTo>
                      <a:pt x="825" y="1299"/>
                      <a:pt x="758" y="1161"/>
                      <a:pt x="757" y="1014"/>
                    </a:cubicBezTo>
                    <a:lnTo>
                      <a:pt x="757" y="1014"/>
                    </a:lnTo>
                    <a:cubicBezTo>
                      <a:pt x="946" y="1350"/>
                      <a:pt x="1159" y="1672"/>
                      <a:pt x="1392" y="1983"/>
                    </a:cubicBezTo>
                    <a:cubicBezTo>
                      <a:pt x="1429" y="2030"/>
                      <a:pt x="1470" y="2079"/>
                      <a:pt x="1523" y="2104"/>
                    </a:cubicBezTo>
                    <a:cubicBezTo>
                      <a:pt x="1543" y="2113"/>
                      <a:pt x="1566" y="2118"/>
                      <a:pt x="1589" y="2118"/>
                    </a:cubicBezTo>
                    <a:cubicBezTo>
                      <a:pt x="1628" y="2118"/>
                      <a:pt x="1667" y="2103"/>
                      <a:pt x="1688" y="2070"/>
                    </a:cubicBezTo>
                    <a:cubicBezTo>
                      <a:pt x="1711" y="2030"/>
                      <a:pt x="1706" y="1979"/>
                      <a:pt x="1697" y="1935"/>
                    </a:cubicBezTo>
                    <a:cubicBezTo>
                      <a:pt x="1601" y="1382"/>
                      <a:pt x="1369" y="856"/>
                      <a:pt x="1032" y="410"/>
                    </a:cubicBezTo>
                    <a:lnTo>
                      <a:pt x="1032" y="410"/>
                    </a:lnTo>
                    <a:cubicBezTo>
                      <a:pt x="1443" y="439"/>
                      <a:pt x="1835" y="630"/>
                      <a:pt x="2120" y="929"/>
                    </a:cubicBezTo>
                    <a:cubicBezTo>
                      <a:pt x="1939" y="725"/>
                      <a:pt x="1730" y="540"/>
                      <a:pt x="1521" y="388"/>
                    </a:cubicBezTo>
                    <a:cubicBezTo>
                      <a:pt x="1296" y="224"/>
                      <a:pt x="1026" y="93"/>
                      <a:pt x="758" y="34"/>
                    </a:cubicBezTo>
                    <a:cubicBezTo>
                      <a:pt x="700" y="11"/>
                      <a:pt x="618" y="8"/>
                      <a:pt x="53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5"/>
              <p:cNvSpPr/>
              <p:nvPr/>
            </p:nvSpPr>
            <p:spPr>
              <a:xfrm>
                <a:off x="5048525" y="1442850"/>
                <a:ext cx="525" cy="950"/>
              </a:xfrm>
              <a:custGeom>
                <a:avLst/>
                <a:gdLst/>
                <a:ahLst/>
                <a:cxnLst/>
                <a:rect l="l" t="t" r="r" b="b"/>
                <a:pathLst>
                  <a:path w="21" h="38" extrusionOk="0">
                    <a:moveTo>
                      <a:pt x="0" y="1"/>
                    </a:moveTo>
                    <a:cubicBezTo>
                      <a:pt x="3" y="5"/>
                      <a:pt x="6" y="10"/>
                      <a:pt x="9" y="15"/>
                    </a:cubicBezTo>
                    <a:lnTo>
                      <a:pt x="9" y="15"/>
                    </a:lnTo>
                    <a:cubicBezTo>
                      <a:pt x="6" y="10"/>
                      <a:pt x="4" y="6"/>
                      <a:pt x="0" y="1"/>
                    </a:cubicBezTo>
                    <a:close/>
                    <a:moveTo>
                      <a:pt x="9" y="15"/>
                    </a:moveTo>
                    <a:cubicBezTo>
                      <a:pt x="13" y="23"/>
                      <a:pt x="16" y="31"/>
                      <a:pt x="20" y="37"/>
                    </a:cubicBezTo>
                    <a:lnTo>
                      <a:pt x="20" y="33"/>
                    </a:lnTo>
                    <a:cubicBezTo>
                      <a:pt x="16" y="28"/>
                      <a:pt x="13" y="21"/>
                      <a:pt x="9" y="15"/>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3" name="Google Shape;5453;p35"/>
            <p:cNvSpPr/>
            <p:nvPr/>
          </p:nvSpPr>
          <p:spPr>
            <a:xfrm>
              <a:off x="5228300" y="1568700"/>
              <a:ext cx="262025" cy="389750"/>
            </a:xfrm>
            <a:custGeom>
              <a:avLst/>
              <a:gdLst/>
              <a:ahLst/>
              <a:cxnLst/>
              <a:rect l="l" t="t" r="r" b="b"/>
              <a:pathLst>
                <a:path w="10481" h="15590" extrusionOk="0">
                  <a:moveTo>
                    <a:pt x="10480" y="1"/>
                  </a:moveTo>
                  <a:lnTo>
                    <a:pt x="10480" y="1"/>
                  </a:lnTo>
                  <a:cubicBezTo>
                    <a:pt x="10329" y="117"/>
                    <a:pt x="10174" y="253"/>
                    <a:pt x="10046" y="352"/>
                  </a:cubicBezTo>
                  <a:cubicBezTo>
                    <a:pt x="8098" y="2056"/>
                    <a:pt x="6682" y="4304"/>
                    <a:pt x="5853" y="6743"/>
                  </a:cubicBezTo>
                  <a:cubicBezTo>
                    <a:pt x="5839" y="6785"/>
                    <a:pt x="5824" y="6829"/>
                    <a:pt x="5809" y="6871"/>
                  </a:cubicBezTo>
                  <a:cubicBezTo>
                    <a:pt x="5361" y="8197"/>
                    <a:pt x="4948" y="9544"/>
                    <a:pt x="4747" y="10931"/>
                  </a:cubicBezTo>
                  <a:cubicBezTo>
                    <a:pt x="4660" y="11542"/>
                    <a:pt x="4609" y="12155"/>
                    <a:pt x="4577" y="12769"/>
                  </a:cubicBezTo>
                  <a:cubicBezTo>
                    <a:pt x="4565" y="12915"/>
                    <a:pt x="4565" y="13068"/>
                    <a:pt x="4507" y="13206"/>
                  </a:cubicBezTo>
                  <a:cubicBezTo>
                    <a:pt x="4490" y="13238"/>
                    <a:pt x="4461" y="13283"/>
                    <a:pt x="4422" y="13283"/>
                  </a:cubicBezTo>
                  <a:cubicBezTo>
                    <a:pt x="4419" y="13283"/>
                    <a:pt x="4415" y="13283"/>
                    <a:pt x="4412" y="13282"/>
                  </a:cubicBezTo>
                  <a:cubicBezTo>
                    <a:pt x="4345" y="13270"/>
                    <a:pt x="4310" y="13199"/>
                    <a:pt x="4289" y="13141"/>
                  </a:cubicBezTo>
                  <a:cubicBezTo>
                    <a:pt x="4241" y="13002"/>
                    <a:pt x="4222" y="12856"/>
                    <a:pt x="4214" y="12711"/>
                  </a:cubicBezTo>
                  <a:cubicBezTo>
                    <a:pt x="4183" y="12699"/>
                    <a:pt x="4154" y="12677"/>
                    <a:pt x="4133" y="12650"/>
                  </a:cubicBezTo>
                  <a:cubicBezTo>
                    <a:pt x="3680" y="12040"/>
                    <a:pt x="3281" y="11398"/>
                    <a:pt x="2883" y="10753"/>
                  </a:cubicBezTo>
                  <a:cubicBezTo>
                    <a:pt x="2179" y="9589"/>
                    <a:pt x="1497" y="8401"/>
                    <a:pt x="1003" y="7129"/>
                  </a:cubicBezTo>
                  <a:cubicBezTo>
                    <a:pt x="679" y="6384"/>
                    <a:pt x="576" y="5567"/>
                    <a:pt x="277" y="4815"/>
                  </a:cubicBezTo>
                  <a:cubicBezTo>
                    <a:pt x="110" y="5599"/>
                    <a:pt x="21" y="6389"/>
                    <a:pt x="0" y="7176"/>
                  </a:cubicBezTo>
                  <a:cubicBezTo>
                    <a:pt x="200" y="7598"/>
                    <a:pt x="335" y="8059"/>
                    <a:pt x="526" y="8487"/>
                  </a:cubicBezTo>
                  <a:cubicBezTo>
                    <a:pt x="905" y="9421"/>
                    <a:pt x="1306" y="10345"/>
                    <a:pt x="1752" y="11245"/>
                  </a:cubicBezTo>
                  <a:cubicBezTo>
                    <a:pt x="2577" y="12896"/>
                    <a:pt x="3667" y="14544"/>
                    <a:pt x="5212" y="15586"/>
                  </a:cubicBezTo>
                  <a:cubicBezTo>
                    <a:pt x="5221" y="15588"/>
                    <a:pt x="5230" y="15589"/>
                    <a:pt x="5239" y="15589"/>
                  </a:cubicBezTo>
                  <a:cubicBezTo>
                    <a:pt x="5550" y="15589"/>
                    <a:pt x="5821" y="14450"/>
                    <a:pt x="6015" y="13445"/>
                  </a:cubicBezTo>
                  <a:cubicBezTo>
                    <a:pt x="6139" y="12805"/>
                    <a:pt x="6234" y="12221"/>
                    <a:pt x="6292" y="12030"/>
                  </a:cubicBezTo>
                  <a:cubicBezTo>
                    <a:pt x="7037" y="8562"/>
                    <a:pt x="7812" y="4991"/>
                    <a:pt x="9580" y="1876"/>
                  </a:cubicBezTo>
                  <a:cubicBezTo>
                    <a:pt x="9779" y="1538"/>
                    <a:pt x="9998" y="1210"/>
                    <a:pt x="10223" y="890"/>
                  </a:cubicBezTo>
                  <a:cubicBezTo>
                    <a:pt x="10224" y="888"/>
                    <a:pt x="10230" y="887"/>
                    <a:pt x="10231" y="881"/>
                  </a:cubicBezTo>
                  <a:cubicBezTo>
                    <a:pt x="10303" y="587"/>
                    <a:pt x="10384" y="289"/>
                    <a:pt x="10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5"/>
            <p:cNvSpPr/>
            <p:nvPr/>
          </p:nvSpPr>
          <p:spPr>
            <a:xfrm>
              <a:off x="5841425" y="2091250"/>
              <a:ext cx="597850" cy="492125"/>
            </a:xfrm>
            <a:custGeom>
              <a:avLst/>
              <a:gdLst/>
              <a:ahLst/>
              <a:cxnLst/>
              <a:rect l="l" t="t" r="r" b="b"/>
              <a:pathLst>
                <a:path w="23914" h="19685" extrusionOk="0">
                  <a:moveTo>
                    <a:pt x="16032" y="1828"/>
                  </a:moveTo>
                  <a:cubicBezTo>
                    <a:pt x="16338" y="1828"/>
                    <a:pt x="16643" y="1883"/>
                    <a:pt x="16934" y="2009"/>
                  </a:cubicBezTo>
                  <a:cubicBezTo>
                    <a:pt x="17443" y="2235"/>
                    <a:pt x="17909" y="2655"/>
                    <a:pt x="18075" y="3197"/>
                  </a:cubicBezTo>
                  <a:cubicBezTo>
                    <a:pt x="18310" y="4092"/>
                    <a:pt x="17750" y="4957"/>
                    <a:pt x="17339" y="5715"/>
                  </a:cubicBezTo>
                  <a:cubicBezTo>
                    <a:pt x="16459" y="7039"/>
                    <a:pt x="14976" y="8448"/>
                    <a:pt x="13297" y="8448"/>
                  </a:cubicBezTo>
                  <a:cubicBezTo>
                    <a:pt x="13282" y="8448"/>
                    <a:pt x="13267" y="8448"/>
                    <a:pt x="13253" y="8448"/>
                  </a:cubicBezTo>
                  <a:cubicBezTo>
                    <a:pt x="11597" y="8390"/>
                    <a:pt x="11154" y="6919"/>
                    <a:pt x="11650" y="5533"/>
                  </a:cubicBezTo>
                  <a:cubicBezTo>
                    <a:pt x="12132" y="4259"/>
                    <a:pt x="13040" y="3146"/>
                    <a:pt x="14180" y="2408"/>
                  </a:cubicBezTo>
                  <a:cubicBezTo>
                    <a:pt x="14727" y="2073"/>
                    <a:pt x="15383" y="1828"/>
                    <a:pt x="16032" y="1828"/>
                  </a:cubicBezTo>
                  <a:close/>
                  <a:moveTo>
                    <a:pt x="19389" y="0"/>
                  </a:moveTo>
                  <a:cubicBezTo>
                    <a:pt x="18624" y="0"/>
                    <a:pt x="17860" y="18"/>
                    <a:pt x="17096" y="59"/>
                  </a:cubicBezTo>
                  <a:cubicBezTo>
                    <a:pt x="15360" y="171"/>
                    <a:pt x="13623" y="301"/>
                    <a:pt x="11884" y="370"/>
                  </a:cubicBezTo>
                  <a:cubicBezTo>
                    <a:pt x="11892" y="399"/>
                    <a:pt x="11896" y="428"/>
                    <a:pt x="11899" y="456"/>
                  </a:cubicBezTo>
                  <a:cubicBezTo>
                    <a:pt x="11963" y="868"/>
                    <a:pt x="11819" y="1270"/>
                    <a:pt x="11699" y="1658"/>
                  </a:cubicBezTo>
                  <a:cubicBezTo>
                    <a:pt x="10994" y="3622"/>
                    <a:pt x="9571" y="5198"/>
                    <a:pt x="8255" y="6772"/>
                  </a:cubicBezTo>
                  <a:cubicBezTo>
                    <a:pt x="6920" y="8340"/>
                    <a:pt x="5572" y="9914"/>
                    <a:pt x="3976" y="11226"/>
                  </a:cubicBezTo>
                  <a:cubicBezTo>
                    <a:pt x="3788" y="11389"/>
                    <a:pt x="3045" y="12000"/>
                    <a:pt x="2198" y="12647"/>
                  </a:cubicBezTo>
                  <a:cubicBezTo>
                    <a:pt x="1440" y="13224"/>
                    <a:pt x="601" y="13829"/>
                    <a:pt x="1" y="14167"/>
                  </a:cubicBezTo>
                  <a:cubicBezTo>
                    <a:pt x="21" y="14168"/>
                    <a:pt x="44" y="14171"/>
                    <a:pt x="69" y="14174"/>
                  </a:cubicBezTo>
                  <a:cubicBezTo>
                    <a:pt x="943" y="14259"/>
                    <a:pt x="1840" y="14349"/>
                    <a:pt x="2653" y="14709"/>
                  </a:cubicBezTo>
                  <a:cubicBezTo>
                    <a:pt x="3695" y="15203"/>
                    <a:pt x="3272" y="16190"/>
                    <a:pt x="2448" y="16652"/>
                  </a:cubicBezTo>
                  <a:cubicBezTo>
                    <a:pt x="1862" y="16999"/>
                    <a:pt x="1235" y="17273"/>
                    <a:pt x="591" y="17498"/>
                  </a:cubicBezTo>
                  <a:cubicBezTo>
                    <a:pt x="1075" y="17665"/>
                    <a:pt x="1559" y="17820"/>
                    <a:pt x="2047" y="17966"/>
                  </a:cubicBezTo>
                  <a:cubicBezTo>
                    <a:pt x="2176" y="17952"/>
                    <a:pt x="2306" y="17946"/>
                    <a:pt x="2437" y="17931"/>
                  </a:cubicBezTo>
                  <a:cubicBezTo>
                    <a:pt x="5480" y="17638"/>
                    <a:pt x="8439" y="16488"/>
                    <a:pt x="10924" y="14713"/>
                  </a:cubicBezTo>
                  <a:cubicBezTo>
                    <a:pt x="10966" y="14684"/>
                    <a:pt x="11008" y="14655"/>
                    <a:pt x="11046" y="14624"/>
                  </a:cubicBezTo>
                  <a:cubicBezTo>
                    <a:pt x="12072" y="13867"/>
                    <a:pt x="12894" y="12910"/>
                    <a:pt x="13635" y="11887"/>
                  </a:cubicBezTo>
                  <a:cubicBezTo>
                    <a:pt x="13748" y="11727"/>
                    <a:pt x="13866" y="11655"/>
                    <a:pt x="13975" y="11655"/>
                  </a:cubicBezTo>
                  <a:cubicBezTo>
                    <a:pt x="14125" y="11655"/>
                    <a:pt x="14260" y="11791"/>
                    <a:pt x="14352" y="12023"/>
                  </a:cubicBezTo>
                  <a:cubicBezTo>
                    <a:pt x="14792" y="13017"/>
                    <a:pt x="14573" y="14005"/>
                    <a:pt x="14028" y="14833"/>
                  </a:cubicBezTo>
                  <a:cubicBezTo>
                    <a:pt x="13776" y="15220"/>
                    <a:pt x="13448" y="15575"/>
                    <a:pt x="13081" y="15870"/>
                  </a:cubicBezTo>
                  <a:cubicBezTo>
                    <a:pt x="13280" y="17068"/>
                    <a:pt x="12649" y="18157"/>
                    <a:pt x="11651" y="18793"/>
                  </a:cubicBezTo>
                  <a:cubicBezTo>
                    <a:pt x="11212" y="19106"/>
                    <a:pt x="10727" y="19354"/>
                    <a:pt x="10221" y="19542"/>
                  </a:cubicBezTo>
                  <a:cubicBezTo>
                    <a:pt x="10325" y="19550"/>
                    <a:pt x="10428" y="19562"/>
                    <a:pt x="10533" y="19575"/>
                  </a:cubicBezTo>
                  <a:cubicBezTo>
                    <a:pt x="10912" y="19612"/>
                    <a:pt x="11288" y="19650"/>
                    <a:pt x="11670" y="19685"/>
                  </a:cubicBezTo>
                  <a:cubicBezTo>
                    <a:pt x="12217" y="19400"/>
                    <a:pt x="12695" y="19011"/>
                    <a:pt x="13173" y="18631"/>
                  </a:cubicBezTo>
                  <a:cubicBezTo>
                    <a:pt x="13750" y="18166"/>
                    <a:pt x="14327" y="17697"/>
                    <a:pt x="14862" y="17182"/>
                  </a:cubicBezTo>
                  <a:cubicBezTo>
                    <a:pt x="15707" y="16354"/>
                    <a:pt x="16417" y="15403"/>
                    <a:pt x="17093" y="14432"/>
                  </a:cubicBezTo>
                  <a:cubicBezTo>
                    <a:pt x="17116" y="14397"/>
                    <a:pt x="17138" y="14365"/>
                    <a:pt x="17164" y="14330"/>
                  </a:cubicBezTo>
                  <a:cubicBezTo>
                    <a:pt x="18102" y="12951"/>
                    <a:pt x="19374" y="10576"/>
                    <a:pt x="17664" y="9298"/>
                  </a:cubicBezTo>
                  <a:cubicBezTo>
                    <a:pt x="17399" y="9120"/>
                    <a:pt x="17102" y="9006"/>
                    <a:pt x="16812" y="8868"/>
                  </a:cubicBezTo>
                  <a:cubicBezTo>
                    <a:pt x="16581" y="8774"/>
                    <a:pt x="16415" y="8575"/>
                    <a:pt x="16598" y="8342"/>
                  </a:cubicBezTo>
                  <a:cubicBezTo>
                    <a:pt x="17487" y="7387"/>
                    <a:pt x="18507" y="6556"/>
                    <a:pt x="19410" y="5613"/>
                  </a:cubicBezTo>
                  <a:cubicBezTo>
                    <a:pt x="20270" y="4768"/>
                    <a:pt x="23914" y="957"/>
                    <a:pt x="21974" y="59"/>
                  </a:cubicBezTo>
                  <a:cubicBezTo>
                    <a:pt x="21113" y="23"/>
                    <a:pt x="20251" y="0"/>
                    <a:pt x="19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5" name="Google Shape;5455;p35"/>
            <p:cNvGrpSpPr/>
            <p:nvPr/>
          </p:nvGrpSpPr>
          <p:grpSpPr>
            <a:xfrm>
              <a:off x="5228500" y="1614250"/>
              <a:ext cx="1297250" cy="974375"/>
              <a:chOff x="5228500" y="1614250"/>
              <a:chExt cx="1297250" cy="974375"/>
            </a:xfrm>
          </p:grpSpPr>
          <p:grpSp>
            <p:nvGrpSpPr>
              <p:cNvPr id="5456" name="Google Shape;5456;p35"/>
              <p:cNvGrpSpPr/>
              <p:nvPr/>
            </p:nvGrpSpPr>
            <p:grpSpPr>
              <a:xfrm>
                <a:off x="5367325" y="2047050"/>
                <a:ext cx="602150" cy="515700"/>
                <a:chOff x="5367325" y="2047050"/>
                <a:chExt cx="602150" cy="515700"/>
              </a:xfrm>
            </p:grpSpPr>
            <p:sp>
              <p:nvSpPr>
                <p:cNvPr id="5457" name="Google Shape;5457;p35"/>
                <p:cNvSpPr/>
                <p:nvPr/>
              </p:nvSpPr>
              <p:spPr>
                <a:xfrm>
                  <a:off x="55098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5"/>
                <p:cNvSpPr/>
                <p:nvPr/>
              </p:nvSpPr>
              <p:spPr>
                <a:xfrm>
                  <a:off x="53673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5"/>
                <p:cNvSpPr/>
                <p:nvPr/>
              </p:nvSpPr>
              <p:spPr>
                <a:xfrm>
                  <a:off x="54216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5"/>
                <p:cNvSpPr/>
                <p:nvPr/>
              </p:nvSpPr>
              <p:spPr>
                <a:xfrm>
                  <a:off x="54830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5"/>
                <p:cNvSpPr/>
                <p:nvPr/>
              </p:nvSpPr>
              <p:spPr>
                <a:xfrm>
                  <a:off x="55888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5"/>
                <p:cNvSpPr/>
                <p:nvPr/>
              </p:nvSpPr>
              <p:spPr>
                <a:xfrm>
                  <a:off x="57153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5"/>
                <p:cNvSpPr/>
                <p:nvPr/>
              </p:nvSpPr>
              <p:spPr>
                <a:xfrm>
                  <a:off x="53919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5"/>
                <p:cNvSpPr/>
                <p:nvPr/>
              </p:nvSpPr>
              <p:spPr>
                <a:xfrm>
                  <a:off x="55960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5" name="Google Shape;5465;p35"/>
              <p:cNvGrpSpPr/>
              <p:nvPr/>
            </p:nvGrpSpPr>
            <p:grpSpPr>
              <a:xfrm>
                <a:off x="5228500" y="1614250"/>
                <a:ext cx="1297250" cy="974375"/>
                <a:chOff x="5228500" y="1614250"/>
                <a:chExt cx="1297250" cy="974375"/>
              </a:xfrm>
            </p:grpSpPr>
            <p:sp>
              <p:nvSpPr>
                <p:cNvPr id="5466" name="Google Shape;5466;p35"/>
                <p:cNvSpPr/>
                <p:nvPr/>
              </p:nvSpPr>
              <p:spPr>
                <a:xfrm>
                  <a:off x="5917600" y="2394075"/>
                  <a:ext cx="282875" cy="183325"/>
                </a:xfrm>
                <a:custGeom>
                  <a:avLst/>
                  <a:gdLst/>
                  <a:ahLst/>
                  <a:cxnLst/>
                  <a:rect l="l" t="t" r="r" b="b"/>
                  <a:pathLst>
                    <a:path w="11315" h="7333" extrusionOk="0">
                      <a:moveTo>
                        <a:pt x="10977" y="0"/>
                      </a:moveTo>
                      <a:cubicBezTo>
                        <a:pt x="10270" y="978"/>
                        <a:pt x="9464" y="1909"/>
                        <a:pt x="8517" y="2660"/>
                      </a:cubicBezTo>
                      <a:cubicBezTo>
                        <a:pt x="8444" y="2713"/>
                        <a:pt x="8375" y="2769"/>
                        <a:pt x="8304" y="2822"/>
                      </a:cubicBezTo>
                      <a:cubicBezTo>
                        <a:pt x="6491" y="4154"/>
                        <a:pt x="4420" y="5126"/>
                        <a:pt x="2254" y="5724"/>
                      </a:cubicBezTo>
                      <a:cubicBezTo>
                        <a:pt x="1518" y="5923"/>
                        <a:pt x="762" y="6073"/>
                        <a:pt x="1" y="6142"/>
                      </a:cubicBezTo>
                      <a:cubicBezTo>
                        <a:pt x="2057" y="6697"/>
                        <a:pt x="4159" y="7082"/>
                        <a:pt x="6284" y="7332"/>
                      </a:cubicBezTo>
                      <a:cubicBezTo>
                        <a:pt x="6438" y="7264"/>
                        <a:pt x="6593" y="7193"/>
                        <a:pt x="6758" y="7143"/>
                      </a:cubicBezTo>
                      <a:cubicBezTo>
                        <a:pt x="7477" y="6863"/>
                        <a:pt x="8173" y="6500"/>
                        <a:pt x="8769" y="6006"/>
                      </a:cubicBezTo>
                      <a:cubicBezTo>
                        <a:pt x="9315" y="5522"/>
                        <a:pt x="9798" y="4835"/>
                        <a:pt x="9805" y="4082"/>
                      </a:cubicBezTo>
                      <a:cubicBezTo>
                        <a:pt x="9802" y="3922"/>
                        <a:pt x="9703" y="3778"/>
                        <a:pt x="9722" y="3620"/>
                      </a:cubicBezTo>
                      <a:cubicBezTo>
                        <a:pt x="9748" y="3457"/>
                        <a:pt x="9862" y="3329"/>
                        <a:pt x="9973" y="3214"/>
                      </a:cubicBezTo>
                      <a:cubicBezTo>
                        <a:pt x="10124" y="3054"/>
                        <a:pt x="10271" y="2893"/>
                        <a:pt x="10410" y="2727"/>
                      </a:cubicBezTo>
                      <a:cubicBezTo>
                        <a:pt x="10506" y="2612"/>
                        <a:pt x="10601" y="2491"/>
                        <a:pt x="10687" y="2363"/>
                      </a:cubicBezTo>
                      <a:cubicBezTo>
                        <a:pt x="11080" y="1707"/>
                        <a:pt x="11315" y="707"/>
                        <a:pt x="10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7" name="Google Shape;5467;p35"/>
                <p:cNvGrpSpPr/>
                <p:nvPr/>
              </p:nvGrpSpPr>
              <p:grpSpPr>
                <a:xfrm>
                  <a:off x="5228500" y="1614250"/>
                  <a:ext cx="1297250" cy="974375"/>
                  <a:chOff x="3933100" y="1614250"/>
                  <a:chExt cx="1297250" cy="974375"/>
                </a:xfrm>
              </p:grpSpPr>
              <p:sp>
                <p:nvSpPr>
                  <p:cNvPr id="5468" name="Google Shape;5468;p35"/>
                  <p:cNvSpPr/>
                  <p:nvPr/>
                </p:nvSpPr>
                <p:spPr>
                  <a:xfrm>
                    <a:off x="4195400" y="1970075"/>
                    <a:ext cx="132450" cy="89900"/>
                  </a:xfrm>
                  <a:custGeom>
                    <a:avLst/>
                    <a:gdLst/>
                    <a:ahLst/>
                    <a:cxnLst/>
                    <a:rect l="l" t="t" r="r" b="b"/>
                    <a:pathLst>
                      <a:path w="5298" h="3596" extrusionOk="0">
                        <a:moveTo>
                          <a:pt x="1047" y="0"/>
                        </a:moveTo>
                        <a:cubicBezTo>
                          <a:pt x="553" y="0"/>
                          <a:pt x="171" y="139"/>
                          <a:pt x="72" y="534"/>
                        </a:cubicBezTo>
                        <a:cubicBezTo>
                          <a:pt x="1" y="1433"/>
                          <a:pt x="641" y="2219"/>
                          <a:pt x="1211" y="2848"/>
                        </a:cubicBezTo>
                        <a:cubicBezTo>
                          <a:pt x="1315" y="2962"/>
                          <a:pt x="1417" y="3074"/>
                          <a:pt x="1530" y="3182"/>
                        </a:cubicBezTo>
                        <a:cubicBezTo>
                          <a:pt x="1741" y="2965"/>
                          <a:pt x="2090" y="2833"/>
                          <a:pt x="2610" y="2833"/>
                        </a:cubicBezTo>
                        <a:cubicBezTo>
                          <a:pt x="2656" y="2833"/>
                          <a:pt x="2704" y="2834"/>
                          <a:pt x="2754" y="2837"/>
                        </a:cubicBezTo>
                        <a:cubicBezTo>
                          <a:pt x="3640" y="2912"/>
                          <a:pt x="4484" y="3248"/>
                          <a:pt x="5297" y="3596"/>
                        </a:cubicBezTo>
                        <a:cubicBezTo>
                          <a:pt x="4694" y="3045"/>
                          <a:pt x="3298" y="1550"/>
                          <a:pt x="3907" y="709"/>
                        </a:cubicBezTo>
                        <a:lnTo>
                          <a:pt x="3908" y="706"/>
                        </a:lnTo>
                        <a:cubicBezTo>
                          <a:pt x="3367" y="517"/>
                          <a:pt x="2000" y="0"/>
                          <a:pt x="1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5"/>
                  <p:cNvSpPr/>
                  <p:nvPr/>
                </p:nvSpPr>
                <p:spPr>
                  <a:xfrm>
                    <a:off x="4138875" y="2032350"/>
                    <a:ext cx="123100" cy="105925"/>
                  </a:xfrm>
                  <a:custGeom>
                    <a:avLst/>
                    <a:gdLst/>
                    <a:ahLst/>
                    <a:cxnLst/>
                    <a:rect l="l" t="t" r="r" b="b"/>
                    <a:pathLst>
                      <a:path w="4924" h="4237" extrusionOk="0">
                        <a:moveTo>
                          <a:pt x="899" y="0"/>
                        </a:moveTo>
                        <a:cubicBezTo>
                          <a:pt x="184" y="0"/>
                          <a:pt x="1" y="428"/>
                          <a:pt x="61" y="988"/>
                        </a:cubicBezTo>
                        <a:cubicBezTo>
                          <a:pt x="108" y="1443"/>
                          <a:pt x="319" y="1987"/>
                          <a:pt x="536" y="2462"/>
                        </a:cubicBezTo>
                        <a:cubicBezTo>
                          <a:pt x="673" y="2768"/>
                          <a:pt x="837" y="3061"/>
                          <a:pt x="1010" y="3348"/>
                        </a:cubicBezTo>
                        <a:cubicBezTo>
                          <a:pt x="1094" y="3482"/>
                          <a:pt x="1183" y="3613"/>
                          <a:pt x="1264" y="3750"/>
                        </a:cubicBezTo>
                        <a:cubicBezTo>
                          <a:pt x="1300" y="3814"/>
                          <a:pt x="1352" y="3897"/>
                          <a:pt x="1358" y="3977"/>
                        </a:cubicBezTo>
                        <a:cubicBezTo>
                          <a:pt x="1517" y="3870"/>
                          <a:pt x="1701" y="3787"/>
                          <a:pt x="1905" y="3736"/>
                        </a:cubicBezTo>
                        <a:cubicBezTo>
                          <a:pt x="2115" y="3681"/>
                          <a:pt x="2344" y="3655"/>
                          <a:pt x="2586" y="3655"/>
                        </a:cubicBezTo>
                        <a:cubicBezTo>
                          <a:pt x="2989" y="3655"/>
                          <a:pt x="3425" y="3727"/>
                          <a:pt x="3861" y="3855"/>
                        </a:cubicBezTo>
                        <a:cubicBezTo>
                          <a:pt x="4237" y="3954"/>
                          <a:pt x="4584" y="4087"/>
                          <a:pt x="4923" y="4237"/>
                        </a:cubicBezTo>
                        <a:cubicBezTo>
                          <a:pt x="4516" y="3779"/>
                          <a:pt x="4155" y="3284"/>
                          <a:pt x="3888" y="2737"/>
                        </a:cubicBezTo>
                        <a:cubicBezTo>
                          <a:pt x="3552" y="2076"/>
                          <a:pt x="3412" y="1427"/>
                          <a:pt x="3604" y="972"/>
                        </a:cubicBezTo>
                        <a:cubicBezTo>
                          <a:pt x="2918" y="624"/>
                          <a:pt x="2249" y="226"/>
                          <a:pt x="1487" y="73"/>
                        </a:cubicBezTo>
                        <a:cubicBezTo>
                          <a:pt x="1260" y="23"/>
                          <a:pt x="1065" y="0"/>
                          <a:pt x="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5"/>
                  <p:cNvSpPr/>
                  <p:nvPr/>
                </p:nvSpPr>
                <p:spPr>
                  <a:xfrm>
                    <a:off x="4345400" y="2073550"/>
                    <a:ext cx="250650" cy="112900"/>
                  </a:xfrm>
                  <a:custGeom>
                    <a:avLst/>
                    <a:gdLst/>
                    <a:ahLst/>
                    <a:cxnLst/>
                    <a:rect l="l" t="t" r="r" b="b"/>
                    <a:pathLst>
                      <a:path w="10026" h="4516" extrusionOk="0">
                        <a:moveTo>
                          <a:pt x="1835" y="0"/>
                        </a:moveTo>
                        <a:cubicBezTo>
                          <a:pt x="0" y="0"/>
                          <a:pt x="533" y="1092"/>
                          <a:pt x="1832" y="2284"/>
                        </a:cubicBezTo>
                        <a:cubicBezTo>
                          <a:pt x="2323" y="2736"/>
                          <a:pt x="2834" y="3159"/>
                          <a:pt x="3336" y="3600"/>
                        </a:cubicBezTo>
                        <a:cubicBezTo>
                          <a:pt x="3416" y="3688"/>
                          <a:pt x="3799" y="3957"/>
                          <a:pt x="3914" y="4158"/>
                        </a:cubicBezTo>
                        <a:cubicBezTo>
                          <a:pt x="4301" y="3780"/>
                          <a:pt x="4944" y="3642"/>
                          <a:pt x="5680" y="3642"/>
                        </a:cubicBezTo>
                        <a:cubicBezTo>
                          <a:pt x="7215" y="3642"/>
                          <a:pt x="9155" y="4243"/>
                          <a:pt x="10025" y="4516"/>
                        </a:cubicBezTo>
                        <a:cubicBezTo>
                          <a:pt x="8759" y="3689"/>
                          <a:pt x="7326" y="2875"/>
                          <a:pt x="6572" y="1513"/>
                        </a:cubicBezTo>
                        <a:cubicBezTo>
                          <a:pt x="6488" y="1317"/>
                          <a:pt x="6472" y="1134"/>
                          <a:pt x="6505" y="970"/>
                        </a:cubicBezTo>
                        <a:cubicBezTo>
                          <a:pt x="6487" y="965"/>
                          <a:pt x="6469" y="961"/>
                          <a:pt x="6452" y="955"/>
                        </a:cubicBezTo>
                        <a:cubicBezTo>
                          <a:pt x="6253" y="911"/>
                          <a:pt x="6062" y="850"/>
                          <a:pt x="5866" y="793"/>
                        </a:cubicBezTo>
                        <a:cubicBezTo>
                          <a:pt x="4738" y="474"/>
                          <a:pt x="3614" y="123"/>
                          <a:pt x="2442" y="33"/>
                        </a:cubicBezTo>
                        <a:cubicBezTo>
                          <a:pt x="2216" y="11"/>
                          <a:pt x="2014" y="0"/>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5"/>
                  <p:cNvSpPr/>
                  <p:nvPr/>
                </p:nvSpPr>
                <p:spPr>
                  <a:xfrm>
                    <a:off x="4517100" y="2290550"/>
                    <a:ext cx="173550" cy="121975"/>
                  </a:xfrm>
                  <a:custGeom>
                    <a:avLst/>
                    <a:gdLst/>
                    <a:ahLst/>
                    <a:cxnLst/>
                    <a:rect l="l" t="t" r="r" b="b"/>
                    <a:pathLst>
                      <a:path w="6942" h="4879" extrusionOk="0">
                        <a:moveTo>
                          <a:pt x="2638" y="1"/>
                        </a:moveTo>
                        <a:cubicBezTo>
                          <a:pt x="2214" y="1"/>
                          <a:pt x="1804" y="43"/>
                          <a:pt x="1423" y="141"/>
                        </a:cubicBezTo>
                        <a:cubicBezTo>
                          <a:pt x="184" y="489"/>
                          <a:pt x="0" y="1586"/>
                          <a:pt x="503" y="2646"/>
                        </a:cubicBezTo>
                        <a:cubicBezTo>
                          <a:pt x="703" y="3070"/>
                          <a:pt x="978" y="3462"/>
                          <a:pt x="1290" y="3819"/>
                        </a:cubicBezTo>
                        <a:cubicBezTo>
                          <a:pt x="1592" y="4166"/>
                          <a:pt x="1927" y="4485"/>
                          <a:pt x="2274" y="4778"/>
                        </a:cubicBezTo>
                        <a:cubicBezTo>
                          <a:pt x="2315" y="4804"/>
                          <a:pt x="2356" y="4839"/>
                          <a:pt x="2383" y="4879"/>
                        </a:cubicBezTo>
                        <a:cubicBezTo>
                          <a:pt x="2554" y="4753"/>
                          <a:pt x="2727" y="4625"/>
                          <a:pt x="2898" y="4497"/>
                        </a:cubicBezTo>
                        <a:cubicBezTo>
                          <a:pt x="3916" y="3727"/>
                          <a:pt x="4912" y="2923"/>
                          <a:pt x="5846" y="2057"/>
                        </a:cubicBezTo>
                        <a:cubicBezTo>
                          <a:pt x="6221" y="1705"/>
                          <a:pt x="6588" y="1337"/>
                          <a:pt x="6942" y="964"/>
                        </a:cubicBezTo>
                        <a:cubicBezTo>
                          <a:pt x="6935" y="963"/>
                          <a:pt x="6927" y="960"/>
                          <a:pt x="6920" y="955"/>
                        </a:cubicBezTo>
                        <a:cubicBezTo>
                          <a:pt x="5690" y="491"/>
                          <a:pt x="4081" y="1"/>
                          <a:pt x="2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5"/>
                  <p:cNvSpPr/>
                  <p:nvPr/>
                </p:nvSpPr>
                <p:spPr>
                  <a:xfrm>
                    <a:off x="4345150" y="2277725"/>
                    <a:ext cx="207675" cy="124275"/>
                  </a:xfrm>
                  <a:custGeom>
                    <a:avLst/>
                    <a:gdLst/>
                    <a:ahLst/>
                    <a:cxnLst/>
                    <a:rect l="l" t="t" r="r" b="b"/>
                    <a:pathLst>
                      <a:path w="8307" h="4971" extrusionOk="0">
                        <a:moveTo>
                          <a:pt x="1679" y="0"/>
                        </a:moveTo>
                        <a:cubicBezTo>
                          <a:pt x="1187" y="0"/>
                          <a:pt x="858" y="103"/>
                          <a:pt x="658" y="276"/>
                        </a:cubicBezTo>
                        <a:cubicBezTo>
                          <a:pt x="1" y="850"/>
                          <a:pt x="751" y="2212"/>
                          <a:pt x="1693" y="3246"/>
                        </a:cubicBezTo>
                        <a:cubicBezTo>
                          <a:pt x="2129" y="3710"/>
                          <a:pt x="2599" y="4143"/>
                          <a:pt x="3109" y="4523"/>
                        </a:cubicBezTo>
                        <a:cubicBezTo>
                          <a:pt x="3236" y="4627"/>
                          <a:pt x="3404" y="4697"/>
                          <a:pt x="3493" y="4835"/>
                        </a:cubicBezTo>
                        <a:cubicBezTo>
                          <a:pt x="4055" y="4508"/>
                          <a:pt x="4718" y="4382"/>
                          <a:pt x="5402" y="4382"/>
                        </a:cubicBezTo>
                        <a:cubicBezTo>
                          <a:pt x="6410" y="4382"/>
                          <a:pt x="7463" y="4656"/>
                          <a:pt x="8307" y="4971"/>
                        </a:cubicBezTo>
                        <a:cubicBezTo>
                          <a:pt x="8017" y="4711"/>
                          <a:pt x="7725" y="4385"/>
                          <a:pt x="7477" y="4022"/>
                        </a:cubicBezTo>
                        <a:cubicBezTo>
                          <a:pt x="6889" y="3181"/>
                          <a:pt x="6510" y="2149"/>
                          <a:pt x="6861" y="1327"/>
                        </a:cubicBezTo>
                        <a:cubicBezTo>
                          <a:pt x="6830" y="1318"/>
                          <a:pt x="6800" y="1305"/>
                          <a:pt x="6772" y="1295"/>
                        </a:cubicBezTo>
                        <a:cubicBezTo>
                          <a:pt x="6562" y="1231"/>
                          <a:pt x="6352" y="1170"/>
                          <a:pt x="6145" y="1101"/>
                        </a:cubicBezTo>
                        <a:cubicBezTo>
                          <a:pt x="4920" y="721"/>
                          <a:pt x="3703" y="285"/>
                          <a:pt x="2433" y="63"/>
                        </a:cubicBezTo>
                        <a:cubicBezTo>
                          <a:pt x="2147" y="20"/>
                          <a:pt x="1897" y="0"/>
                          <a:pt x="1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5"/>
                  <p:cNvSpPr/>
                  <p:nvPr/>
                </p:nvSpPr>
                <p:spPr>
                  <a:xfrm>
                    <a:off x="4147400" y="1980275"/>
                    <a:ext cx="61700" cy="54250"/>
                  </a:xfrm>
                  <a:custGeom>
                    <a:avLst/>
                    <a:gdLst/>
                    <a:ahLst/>
                    <a:cxnLst/>
                    <a:rect l="l" t="t" r="r" b="b"/>
                    <a:pathLst>
                      <a:path w="2468" h="2170" extrusionOk="0">
                        <a:moveTo>
                          <a:pt x="1162" y="0"/>
                        </a:moveTo>
                        <a:cubicBezTo>
                          <a:pt x="244" y="0"/>
                          <a:pt x="1" y="614"/>
                          <a:pt x="477" y="1659"/>
                        </a:cubicBezTo>
                        <a:cubicBezTo>
                          <a:pt x="501" y="1658"/>
                          <a:pt x="526" y="1658"/>
                          <a:pt x="551" y="1658"/>
                        </a:cubicBezTo>
                        <a:cubicBezTo>
                          <a:pt x="1205" y="1658"/>
                          <a:pt x="1969" y="1943"/>
                          <a:pt x="2467" y="2169"/>
                        </a:cubicBezTo>
                        <a:cubicBezTo>
                          <a:pt x="1957" y="1580"/>
                          <a:pt x="1510" y="696"/>
                          <a:pt x="1608" y="40"/>
                        </a:cubicBezTo>
                        <a:cubicBezTo>
                          <a:pt x="1445" y="13"/>
                          <a:pt x="1296" y="0"/>
                          <a:pt x="1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5"/>
                  <p:cNvSpPr/>
                  <p:nvPr/>
                </p:nvSpPr>
                <p:spPr>
                  <a:xfrm>
                    <a:off x="4688350" y="2096250"/>
                    <a:ext cx="148600" cy="93125"/>
                  </a:xfrm>
                  <a:custGeom>
                    <a:avLst/>
                    <a:gdLst/>
                    <a:ahLst/>
                    <a:cxnLst/>
                    <a:rect l="l" t="t" r="r" b="b"/>
                    <a:pathLst>
                      <a:path w="5944" h="3725" extrusionOk="0">
                        <a:moveTo>
                          <a:pt x="76" y="0"/>
                        </a:moveTo>
                        <a:cubicBezTo>
                          <a:pt x="0" y="151"/>
                          <a:pt x="44" y="356"/>
                          <a:pt x="66" y="512"/>
                        </a:cubicBezTo>
                        <a:cubicBezTo>
                          <a:pt x="471" y="2067"/>
                          <a:pt x="2946" y="3048"/>
                          <a:pt x="4281" y="3672"/>
                        </a:cubicBezTo>
                        <a:cubicBezTo>
                          <a:pt x="4301" y="3688"/>
                          <a:pt x="4317" y="3704"/>
                          <a:pt x="4330" y="3724"/>
                        </a:cubicBezTo>
                        <a:cubicBezTo>
                          <a:pt x="4797" y="3067"/>
                          <a:pt x="5212" y="2378"/>
                          <a:pt x="5533" y="1637"/>
                        </a:cubicBezTo>
                        <a:cubicBezTo>
                          <a:pt x="5677" y="1180"/>
                          <a:pt x="5943" y="662"/>
                          <a:pt x="5815" y="187"/>
                        </a:cubicBezTo>
                        <a:lnTo>
                          <a:pt x="5815" y="187"/>
                        </a:lnTo>
                        <a:cubicBezTo>
                          <a:pt x="5511" y="196"/>
                          <a:pt x="5205" y="205"/>
                          <a:pt x="4900" y="210"/>
                        </a:cubicBezTo>
                        <a:cubicBezTo>
                          <a:pt x="3294" y="202"/>
                          <a:pt x="1681" y="133"/>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5"/>
                  <p:cNvSpPr/>
                  <p:nvPr/>
                </p:nvSpPr>
                <p:spPr>
                  <a:xfrm>
                    <a:off x="4288125" y="1990600"/>
                    <a:ext cx="190925" cy="87750"/>
                  </a:xfrm>
                  <a:custGeom>
                    <a:avLst/>
                    <a:gdLst/>
                    <a:ahLst/>
                    <a:cxnLst/>
                    <a:rect l="l" t="t" r="r" b="b"/>
                    <a:pathLst>
                      <a:path w="7637" h="3510" extrusionOk="0">
                        <a:moveTo>
                          <a:pt x="682" y="0"/>
                        </a:moveTo>
                        <a:cubicBezTo>
                          <a:pt x="660" y="28"/>
                          <a:pt x="635" y="51"/>
                          <a:pt x="606" y="64"/>
                        </a:cubicBezTo>
                        <a:cubicBezTo>
                          <a:pt x="1" y="583"/>
                          <a:pt x="1323" y="2068"/>
                          <a:pt x="1734" y="2447"/>
                        </a:cubicBezTo>
                        <a:cubicBezTo>
                          <a:pt x="1929" y="2631"/>
                          <a:pt x="2130" y="2810"/>
                          <a:pt x="2336" y="2982"/>
                        </a:cubicBezTo>
                        <a:cubicBezTo>
                          <a:pt x="2493" y="3075"/>
                          <a:pt x="2656" y="3208"/>
                          <a:pt x="2770" y="3285"/>
                        </a:cubicBezTo>
                        <a:cubicBezTo>
                          <a:pt x="2904" y="3154"/>
                          <a:pt x="3075" y="3053"/>
                          <a:pt x="3260" y="3008"/>
                        </a:cubicBezTo>
                        <a:cubicBezTo>
                          <a:pt x="3576" y="2930"/>
                          <a:pt x="3917" y="2897"/>
                          <a:pt x="4270" y="2897"/>
                        </a:cubicBezTo>
                        <a:cubicBezTo>
                          <a:pt x="5396" y="2897"/>
                          <a:pt x="6648" y="3233"/>
                          <a:pt x="7636" y="3509"/>
                        </a:cubicBezTo>
                        <a:cubicBezTo>
                          <a:pt x="6930" y="3081"/>
                          <a:pt x="6189" y="2647"/>
                          <a:pt x="5542" y="2129"/>
                        </a:cubicBezTo>
                        <a:cubicBezTo>
                          <a:pt x="3866" y="1578"/>
                          <a:pt x="2175" y="908"/>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5"/>
                  <p:cNvSpPr/>
                  <p:nvPr/>
                </p:nvSpPr>
                <p:spPr>
                  <a:xfrm>
                    <a:off x="4453125" y="2052350"/>
                    <a:ext cx="90525" cy="36200"/>
                  </a:xfrm>
                  <a:custGeom>
                    <a:avLst/>
                    <a:gdLst/>
                    <a:ahLst/>
                    <a:cxnLst/>
                    <a:rect l="l" t="t" r="r" b="b"/>
                    <a:pathLst>
                      <a:path w="3621" h="1448" extrusionOk="0">
                        <a:moveTo>
                          <a:pt x="0" y="0"/>
                        </a:moveTo>
                        <a:lnTo>
                          <a:pt x="0" y="0"/>
                        </a:lnTo>
                        <a:cubicBezTo>
                          <a:pt x="587" y="391"/>
                          <a:pt x="1172" y="780"/>
                          <a:pt x="1790" y="1121"/>
                        </a:cubicBezTo>
                        <a:cubicBezTo>
                          <a:pt x="1995" y="1233"/>
                          <a:pt x="2188" y="1343"/>
                          <a:pt x="2371" y="1448"/>
                        </a:cubicBezTo>
                        <a:cubicBezTo>
                          <a:pt x="2637" y="1112"/>
                          <a:pt x="3135" y="921"/>
                          <a:pt x="3585" y="921"/>
                        </a:cubicBezTo>
                        <a:cubicBezTo>
                          <a:pt x="3597" y="921"/>
                          <a:pt x="3609" y="921"/>
                          <a:pt x="3620" y="921"/>
                        </a:cubicBezTo>
                        <a:cubicBezTo>
                          <a:pt x="2440" y="678"/>
                          <a:pt x="1268" y="385"/>
                          <a:pt x="112" y="35"/>
                        </a:cubicBezTo>
                        <a:cubicBezTo>
                          <a:pt x="76" y="24"/>
                          <a:pt x="37"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5"/>
                  <p:cNvSpPr/>
                  <p:nvPr/>
                </p:nvSpPr>
                <p:spPr>
                  <a:xfrm>
                    <a:off x="4152500" y="2134525"/>
                    <a:ext cx="181525" cy="139600"/>
                  </a:xfrm>
                  <a:custGeom>
                    <a:avLst/>
                    <a:gdLst/>
                    <a:ahLst/>
                    <a:cxnLst/>
                    <a:rect l="l" t="t" r="r" b="b"/>
                    <a:pathLst>
                      <a:path w="7261" h="5584" extrusionOk="0">
                        <a:moveTo>
                          <a:pt x="2013" y="1"/>
                        </a:moveTo>
                        <a:cubicBezTo>
                          <a:pt x="1896" y="1"/>
                          <a:pt x="1779" y="7"/>
                          <a:pt x="1661" y="19"/>
                        </a:cubicBezTo>
                        <a:cubicBezTo>
                          <a:pt x="1641" y="20"/>
                          <a:pt x="1618" y="23"/>
                          <a:pt x="1597" y="26"/>
                        </a:cubicBezTo>
                        <a:cubicBezTo>
                          <a:pt x="0" y="317"/>
                          <a:pt x="719" y="2346"/>
                          <a:pt x="1323" y="3261"/>
                        </a:cubicBezTo>
                        <a:cubicBezTo>
                          <a:pt x="1615" y="3738"/>
                          <a:pt x="1944" y="4190"/>
                          <a:pt x="2316" y="4607"/>
                        </a:cubicBezTo>
                        <a:cubicBezTo>
                          <a:pt x="2416" y="4739"/>
                          <a:pt x="2562" y="4851"/>
                          <a:pt x="2620" y="5010"/>
                        </a:cubicBezTo>
                        <a:cubicBezTo>
                          <a:pt x="2622" y="5018"/>
                          <a:pt x="2620" y="5021"/>
                          <a:pt x="2622" y="5028"/>
                        </a:cubicBezTo>
                        <a:cubicBezTo>
                          <a:pt x="2857" y="4810"/>
                          <a:pt x="3244" y="4736"/>
                          <a:pt x="3668" y="4736"/>
                        </a:cubicBezTo>
                        <a:cubicBezTo>
                          <a:pt x="4305" y="4736"/>
                          <a:pt x="5027" y="4904"/>
                          <a:pt x="5446" y="5012"/>
                        </a:cubicBezTo>
                        <a:cubicBezTo>
                          <a:pt x="6058" y="5172"/>
                          <a:pt x="6663" y="5378"/>
                          <a:pt x="7261" y="5583"/>
                        </a:cubicBezTo>
                        <a:cubicBezTo>
                          <a:pt x="6834" y="5239"/>
                          <a:pt x="6375" y="4757"/>
                          <a:pt x="5973" y="4254"/>
                        </a:cubicBezTo>
                        <a:cubicBezTo>
                          <a:pt x="5489" y="3652"/>
                          <a:pt x="5091" y="3018"/>
                          <a:pt x="4928" y="2559"/>
                        </a:cubicBezTo>
                        <a:cubicBezTo>
                          <a:pt x="4658" y="1859"/>
                          <a:pt x="4744" y="1310"/>
                          <a:pt x="5049" y="931"/>
                        </a:cubicBezTo>
                        <a:cubicBezTo>
                          <a:pt x="4875" y="849"/>
                          <a:pt x="4705" y="759"/>
                          <a:pt x="4530" y="679"/>
                        </a:cubicBezTo>
                        <a:cubicBezTo>
                          <a:pt x="3746" y="318"/>
                          <a:pt x="2885" y="1"/>
                          <a:pt x="2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5"/>
                  <p:cNvSpPr/>
                  <p:nvPr/>
                </p:nvSpPr>
                <p:spPr>
                  <a:xfrm>
                    <a:off x="3933100" y="1614250"/>
                    <a:ext cx="344500" cy="519775"/>
                  </a:xfrm>
                  <a:custGeom>
                    <a:avLst/>
                    <a:gdLst/>
                    <a:ahLst/>
                    <a:cxnLst/>
                    <a:rect l="l" t="t" r="r" b="b"/>
                    <a:pathLst>
                      <a:path w="13780" h="20791" extrusionOk="0">
                        <a:moveTo>
                          <a:pt x="8729" y="4617"/>
                        </a:moveTo>
                        <a:cubicBezTo>
                          <a:pt x="8897" y="4617"/>
                          <a:pt x="8894" y="5005"/>
                          <a:pt x="8891" y="5141"/>
                        </a:cubicBezTo>
                        <a:cubicBezTo>
                          <a:pt x="8847" y="7081"/>
                          <a:pt x="8920" y="9015"/>
                          <a:pt x="9072" y="10949"/>
                        </a:cubicBezTo>
                        <a:cubicBezTo>
                          <a:pt x="9111" y="11542"/>
                          <a:pt x="9184" y="12130"/>
                          <a:pt x="9261" y="12713"/>
                        </a:cubicBezTo>
                        <a:cubicBezTo>
                          <a:pt x="9254" y="12794"/>
                          <a:pt x="9334" y="12925"/>
                          <a:pt x="9228" y="12961"/>
                        </a:cubicBezTo>
                        <a:cubicBezTo>
                          <a:pt x="9224" y="12962"/>
                          <a:pt x="9220" y="12962"/>
                          <a:pt x="9216" y="12962"/>
                        </a:cubicBezTo>
                        <a:cubicBezTo>
                          <a:pt x="9186" y="12962"/>
                          <a:pt x="9157" y="12938"/>
                          <a:pt x="9152" y="12906"/>
                        </a:cubicBezTo>
                        <a:cubicBezTo>
                          <a:pt x="8745" y="11186"/>
                          <a:pt x="8537" y="9423"/>
                          <a:pt x="8482" y="7659"/>
                        </a:cubicBezTo>
                        <a:cubicBezTo>
                          <a:pt x="8463" y="7050"/>
                          <a:pt x="8458" y="6441"/>
                          <a:pt x="8470" y="5830"/>
                        </a:cubicBezTo>
                        <a:cubicBezTo>
                          <a:pt x="8505" y="5444"/>
                          <a:pt x="8429" y="5002"/>
                          <a:pt x="8624" y="4655"/>
                        </a:cubicBezTo>
                        <a:cubicBezTo>
                          <a:pt x="8665" y="4628"/>
                          <a:pt x="8700" y="4617"/>
                          <a:pt x="8729" y="4617"/>
                        </a:cubicBezTo>
                        <a:close/>
                        <a:moveTo>
                          <a:pt x="7239" y="10318"/>
                        </a:moveTo>
                        <a:cubicBezTo>
                          <a:pt x="7325" y="10318"/>
                          <a:pt x="7411" y="10593"/>
                          <a:pt x="7443" y="10651"/>
                        </a:cubicBezTo>
                        <a:cubicBezTo>
                          <a:pt x="7754" y="11501"/>
                          <a:pt x="7985" y="12375"/>
                          <a:pt x="8259" y="13238"/>
                        </a:cubicBezTo>
                        <a:cubicBezTo>
                          <a:pt x="8320" y="13438"/>
                          <a:pt x="8381" y="13637"/>
                          <a:pt x="8451" y="13836"/>
                        </a:cubicBezTo>
                        <a:cubicBezTo>
                          <a:pt x="8476" y="13910"/>
                          <a:pt x="8431" y="13996"/>
                          <a:pt x="8353" y="14021"/>
                        </a:cubicBezTo>
                        <a:cubicBezTo>
                          <a:pt x="8338" y="14026"/>
                          <a:pt x="8322" y="14029"/>
                          <a:pt x="8306" y="14029"/>
                        </a:cubicBezTo>
                        <a:cubicBezTo>
                          <a:pt x="8245" y="14029"/>
                          <a:pt x="8186" y="13989"/>
                          <a:pt x="8164" y="13926"/>
                        </a:cubicBezTo>
                        <a:cubicBezTo>
                          <a:pt x="7786" y="12961"/>
                          <a:pt x="7441" y="11979"/>
                          <a:pt x="7241" y="10959"/>
                        </a:cubicBezTo>
                        <a:cubicBezTo>
                          <a:pt x="7206" y="10762"/>
                          <a:pt x="7161" y="10556"/>
                          <a:pt x="7186" y="10358"/>
                        </a:cubicBezTo>
                        <a:cubicBezTo>
                          <a:pt x="7203" y="10330"/>
                          <a:pt x="7221" y="10318"/>
                          <a:pt x="7239" y="10318"/>
                        </a:cubicBezTo>
                        <a:close/>
                        <a:moveTo>
                          <a:pt x="4112" y="14098"/>
                        </a:moveTo>
                        <a:cubicBezTo>
                          <a:pt x="4269" y="14098"/>
                          <a:pt x="4705" y="14596"/>
                          <a:pt x="4790" y="14646"/>
                        </a:cubicBezTo>
                        <a:cubicBezTo>
                          <a:pt x="5277" y="15092"/>
                          <a:pt x="5764" y="15547"/>
                          <a:pt x="6258" y="15988"/>
                        </a:cubicBezTo>
                        <a:cubicBezTo>
                          <a:pt x="6387" y="16104"/>
                          <a:pt x="6276" y="16286"/>
                          <a:pt x="6141" y="16286"/>
                        </a:cubicBezTo>
                        <a:cubicBezTo>
                          <a:pt x="6105" y="16286"/>
                          <a:pt x="6068" y="16273"/>
                          <a:pt x="6033" y="16243"/>
                        </a:cubicBezTo>
                        <a:cubicBezTo>
                          <a:pt x="5481" y="15826"/>
                          <a:pt x="4939" y="15397"/>
                          <a:pt x="4487" y="14866"/>
                        </a:cubicBezTo>
                        <a:cubicBezTo>
                          <a:pt x="4316" y="14652"/>
                          <a:pt x="4105" y="14436"/>
                          <a:pt x="4057" y="14162"/>
                        </a:cubicBezTo>
                        <a:cubicBezTo>
                          <a:pt x="4062" y="14117"/>
                          <a:pt x="4082" y="14098"/>
                          <a:pt x="4112" y="14098"/>
                        </a:cubicBezTo>
                        <a:close/>
                        <a:moveTo>
                          <a:pt x="1267" y="10336"/>
                        </a:moveTo>
                        <a:cubicBezTo>
                          <a:pt x="1372" y="10336"/>
                          <a:pt x="1492" y="10703"/>
                          <a:pt x="1525" y="10774"/>
                        </a:cubicBezTo>
                        <a:cubicBezTo>
                          <a:pt x="2191" y="12607"/>
                          <a:pt x="2960" y="14422"/>
                          <a:pt x="4141" y="15985"/>
                        </a:cubicBezTo>
                        <a:cubicBezTo>
                          <a:pt x="4481" y="16444"/>
                          <a:pt x="4883" y="16854"/>
                          <a:pt x="5230" y="17306"/>
                        </a:cubicBezTo>
                        <a:cubicBezTo>
                          <a:pt x="5301" y="17378"/>
                          <a:pt x="5229" y="17490"/>
                          <a:pt x="5146" y="17490"/>
                        </a:cubicBezTo>
                        <a:cubicBezTo>
                          <a:pt x="5126" y="17490"/>
                          <a:pt x="5106" y="17484"/>
                          <a:pt x="5087" y="17470"/>
                        </a:cubicBezTo>
                        <a:cubicBezTo>
                          <a:pt x="3266" y="16169"/>
                          <a:pt x="1479" y="12611"/>
                          <a:pt x="1198" y="10403"/>
                        </a:cubicBezTo>
                        <a:cubicBezTo>
                          <a:pt x="1219" y="10356"/>
                          <a:pt x="1242" y="10336"/>
                          <a:pt x="1267" y="10336"/>
                        </a:cubicBezTo>
                        <a:close/>
                        <a:moveTo>
                          <a:pt x="10032" y="0"/>
                        </a:moveTo>
                        <a:cubicBezTo>
                          <a:pt x="9075" y="1698"/>
                          <a:pt x="8390" y="3532"/>
                          <a:pt x="7856" y="5405"/>
                        </a:cubicBezTo>
                        <a:cubicBezTo>
                          <a:pt x="7314" y="7257"/>
                          <a:pt x="6900" y="9143"/>
                          <a:pt x="6520" y="11036"/>
                        </a:cubicBezTo>
                        <a:cubicBezTo>
                          <a:pt x="6433" y="11343"/>
                          <a:pt x="6341" y="11915"/>
                          <a:pt x="6196" y="12485"/>
                        </a:cubicBezTo>
                        <a:cubicBezTo>
                          <a:pt x="5989" y="13308"/>
                          <a:pt x="5672" y="14118"/>
                          <a:pt x="5090" y="14118"/>
                        </a:cubicBezTo>
                        <a:cubicBezTo>
                          <a:pt x="5070" y="14118"/>
                          <a:pt x="5050" y="14117"/>
                          <a:pt x="5029" y="14115"/>
                        </a:cubicBezTo>
                        <a:cubicBezTo>
                          <a:pt x="4751" y="14076"/>
                          <a:pt x="4554" y="13857"/>
                          <a:pt x="4348" y="13686"/>
                        </a:cubicBezTo>
                        <a:cubicBezTo>
                          <a:pt x="4015" y="13400"/>
                          <a:pt x="3709" y="13088"/>
                          <a:pt x="3417" y="12757"/>
                        </a:cubicBezTo>
                        <a:cubicBezTo>
                          <a:pt x="2652" y="11918"/>
                          <a:pt x="2056" y="10937"/>
                          <a:pt x="1539" y="9930"/>
                        </a:cubicBezTo>
                        <a:cubicBezTo>
                          <a:pt x="970" y="8781"/>
                          <a:pt x="428" y="7614"/>
                          <a:pt x="1" y="6403"/>
                        </a:cubicBezTo>
                        <a:lnTo>
                          <a:pt x="1" y="6403"/>
                        </a:lnTo>
                        <a:cubicBezTo>
                          <a:pt x="78" y="8179"/>
                          <a:pt x="453" y="9946"/>
                          <a:pt x="957" y="11650"/>
                        </a:cubicBezTo>
                        <a:cubicBezTo>
                          <a:pt x="1482" y="13511"/>
                          <a:pt x="2193" y="15328"/>
                          <a:pt x="3056" y="17056"/>
                        </a:cubicBezTo>
                        <a:cubicBezTo>
                          <a:pt x="3413" y="17747"/>
                          <a:pt x="3821" y="18422"/>
                          <a:pt x="4255" y="19066"/>
                        </a:cubicBezTo>
                        <a:cubicBezTo>
                          <a:pt x="4634" y="19645"/>
                          <a:pt x="5116" y="20142"/>
                          <a:pt x="5538" y="20688"/>
                        </a:cubicBezTo>
                        <a:cubicBezTo>
                          <a:pt x="5555" y="20725"/>
                          <a:pt x="5570" y="20760"/>
                          <a:pt x="5574" y="20790"/>
                        </a:cubicBezTo>
                        <a:lnTo>
                          <a:pt x="5576" y="20790"/>
                        </a:lnTo>
                        <a:cubicBezTo>
                          <a:pt x="5560" y="20691"/>
                          <a:pt x="5552" y="20594"/>
                          <a:pt x="5552" y="20497"/>
                        </a:cubicBezTo>
                        <a:cubicBezTo>
                          <a:pt x="5552" y="19836"/>
                          <a:pt x="5924" y="19248"/>
                          <a:pt x="6629" y="19168"/>
                        </a:cubicBezTo>
                        <a:cubicBezTo>
                          <a:pt x="6303" y="18617"/>
                          <a:pt x="6208" y="17865"/>
                          <a:pt x="6498" y="17306"/>
                        </a:cubicBezTo>
                        <a:cubicBezTo>
                          <a:pt x="6656" y="17016"/>
                          <a:pt x="6942" y="16905"/>
                          <a:pt x="7245" y="16905"/>
                        </a:cubicBezTo>
                        <a:cubicBezTo>
                          <a:pt x="7482" y="16905"/>
                          <a:pt x="7729" y="16972"/>
                          <a:pt x="7937" y="17074"/>
                        </a:cubicBezTo>
                        <a:cubicBezTo>
                          <a:pt x="7938" y="17073"/>
                          <a:pt x="7938" y="17070"/>
                          <a:pt x="7938" y="17067"/>
                        </a:cubicBezTo>
                        <a:cubicBezTo>
                          <a:pt x="8068" y="16640"/>
                          <a:pt x="8353" y="16423"/>
                          <a:pt x="8709" y="16337"/>
                        </a:cubicBezTo>
                        <a:cubicBezTo>
                          <a:pt x="8495" y="16023"/>
                          <a:pt x="8404" y="15630"/>
                          <a:pt x="8406" y="15251"/>
                        </a:cubicBezTo>
                        <a:cubicBezTo>
                          <a:pt x="8410" y="14504"/>
                          <a:pt x="9045" y="14217"/>
                          <a:pt x="9692" y="14217"/>
                        </a:cubicBezTo>
                        <a:cubicBezTo>
                          <a:pt x="9905" y="14217"/>
                          <a:pt x="10118" y="14248"/>
                          <a:pt x="10311" y="14303"/>
                        </a:cubicBezTo>
                        <a:cubicBezTo>
                          <a:pt x="10490" y="14012"/>
                          <a:pt x="10854" y="13820"/>
                          <a:pt x="11478" y="13805"/>
                        </a:cubicBezTo>
                        <a:cubicBezTo>
                          <a:pt x="12264" y="13834"/>
                          <a:pt x="13033" y="14053"/>
                          <a:pt x="13779" y="14308"/>
                        </a:cubicBezTo>
                        <a:cubicBezTo>
                          <a:pt x="12154" y="13095"/>
                          <a:pt x="10875" y="11510"/>
                          <a:pt x="10273" y="9360"/>
                        </a:cubicBezTo>
                        <a:cubicBezTo>
                          <a:pt x="9789" y="7675"/>
                          <a:pt x="9838" y="5902"/>
                          <a:pt x="9825" y="4167"/>
                        </a:cubicBezTo>
                        <a:cubicBezTo>
                          <a:pt x="9792" y="2780"/>
                          <a:pt x="9808" y="1375"/>
                          <a:pt x="100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5"/>
                  <p:cNvSpPr/>
                  <p:nvPr/>
                </p:nvSpPr>
                <p:spPr>
                  <a:xfrm>
                    <a:off x="4414375" y="2175175"/>
                    <a:ext cx="259825" cy="124525"/>
                  </a:xfrm>
                  <a:custGeom>
                    <a:avLst/>
                    <a:gdLst/>
                    <a:ahLst/>
                    <a:cxnLst/>
                    <a:rect l="l" t="t" r="r" b="b"/>
                    <a:pathLst>
                      <a:path w="10393" h="4981" extrusionOk="0">
                        <a:moveTo>
                          <a:pt x="2758" y="0"/>
                        </a:moveTo>
                        <a:cubicBezTo>
                          <a:pt x="2753" y="0"/>
                          <a:pt x="2747" y="0"/>
                          <a:pt x="2742" y="0"/>
                        </a:cubicBezTo>
                        <a:cubicBezTo>
                          <a:pt x="1" y="76"/>
                          <a:pt x="1652" y="2361"/>
                          <a:pt x="2734" y="3469"/>
                        </a:cubicBezTo>
                        <a:cubicBezTo>
                          <a:pt x="3201" y="3970"/>
                          <a:pt x="3725" y="4421"/>
                          <a:pt x="4252" y="4858"/>
                        </a:cubicBezTo>
                        <a:cubicBezTo>
                          <a:pt x="4294" y="4897"/>
                          <a:pt x="4338" y="4936"/>
                          <a:pt x="4376" y="4980"/>
                        </a:cubicBezTo>
                        <a:cubicBezTo>
                          <a:pt x="4542" y="4795"/>
                          <a:pt x="4759" y="4627"/>
                          <a:pt x="5044" y="4488"/>
                        </a:cubicBezTo>
                        <a:cubicBezTo>
                          <a:pt x="5593" y="4266"/>
                          <a:pt x="6174" y="4180"/>
                          <a:pt x="6763" y="4180"/>
                        </a:cubicBezTo>
                        <a:cubicBezTo>
                          <a:pt x="7730" y="4180"/>
                          <a:pt x="8718" y="4412"/>
                          <a:pt x="9623" y="4657"/>
                        </a:cubicBezTo>
                        <a:cubicBezTo>
                          <a:pt x="9882" y="4734"/>
                          <a:pt x="10139" y="4820"/>
                          <a:pt x="10392" y="4909"/>
                        </a:cubicBezTo>
                        <a:cubicBezTo>
                          <a:pt x="9664" y="4368"/>
                          <a:pt x="9008" y="3714"/>
                          <a:pt x="8489" y="2979"/>
                        </a:cubicBezTo>
                        <a:cubicBezTo>
                          <a:pt x="8046" y="2347"/>
                          <a:pt x="7988" y="1686"/>
                          <a:pt x="8317" y="1194"/>
                        </a:cubicBezTo>
                        <a:cubicBezTo>
                          <a:pt x="8289" y="1185"/>
                          <a:pt x="8263" y="1173"/>
                          <a:pt x="8234" y="1169"/>
                        </a:cubicBezTo>
                        <a:cubicBezTo>
                          <a:pt x="7818" y="1023"/>
                          <a:pt x="7396" y="895"/>
                          <a:pt x="6972" y="776"/>
                        </a:cubicBezTo>
                        <a:cubicBezTo>
                          <a:pt x="5596" y="402"/>
                          <a:pt x="4188" y="0"/>
                          <a:pt x="27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5"/>
                  <p:cNvSpPr/>
                  <p:nvPr/>
                </p:nvSpPr>
                <p:spPr>
                  <a:xfrm>
                    <a:off x="4227850" y="2051100"/>
                    <a:ext cx="190250" cy="116050"/>
                  </a:xfrm>
                  <a:custGeom>
                    <a:avLst/>
                    <a:gdLst/>
                    <a:ahLst/>
                    <a:cxnLst/>
                    <a:rect l="l" t="t" r="r" b="b"/>
                    <a:pathLst>
                      <a:path w="7610" h="4642" extrusionOk="0">
                        <a:moveTo>
                          <a:pt x="1276" y="0"/>
                        </a:moveTo>
                        <a:cubicBezTo>
                          <a:pt x="100" y="0"/>
                          <a:pt x="0" y="934"/>
                          <a:pt x="1226" y="2747"/>
                        </a:cubicBezTo>
                        <a:cubicBezTo>
                          <a:pt x="1443" y="3054"/>
                          <a:pt x="1693" y="3332"/>
                          <a:pt x="1941" y="3618"/>
                        </a:cubicBezTo>
                        <a:cubicBezTo>
                          <a:pt x="1976" y="3663"/>
                          <a:pt x="2077" y="3767"/>
                          <a:pt x="2166" y="3877"/>
                        </a:cubicBezTo>
                        <a:cubicBezTo>
                          <a:pt x="2233" y="3907"/>
                          <a:pt x="2300" y="3940"/>
                          <a:pt x="2357" y="3979"/>
                        </a:cubicBezTo>
                        <a:cubicBezTo>
                          <a:pt x="2676" y="3771"/>
                          <a:pt x="3099" y="3665"/>
                          <a:pt x="3569" y="3665"/>
                        </a:cubicBezTo>
                        <a:cubicBezTo>
                          <a:pt x="3707" y="3665"/>
                          <a:pt x="3850" y="3674"/>
                          <a:pt x="3995" y="3692"/>
                        </a:cubicBezTo>
                        <a:cubicBezTo>
                          <a:pt x="5102" y="3796"/>
                          <a:pt x="6160" y="4166"/>
                          <a:pt x="7214" y="4501"/>
                        </a:cubicBezTo>
                        <a:cubicBezTo>
                          <a:pt x="7345" y="4545"/>
                          <a:pt x="7478" y="4594"/>
                          <a:pt x="7609" y="4641"/>
                        </a:cubicBezTo>
                        <a:cubicBezTo>
                          <a:pt x="7162" y="4274"/>
                          <a:pt x="6713" y="3907"/>
                          <a:pt x="6289" y="3513"/>
                        </a:cubicBezTo>
                        <a:cubicBezTo>
                          <a:pt x="5736" y="2943"/>
                          <a:pt x="4927" y="2325"/>
                          <a:pt x="4906" y="1470"/>
                        </a:cubicBezTo>
                        <a:cubicBezTo>
                          <a:pt x="4911" y="1356"/>
                          <a:pt x="4939" y="1247"/>
                          <a:pt x="4984" y="1149"/>
                        </a:cubicBezTo>
                        <a:lnTo>
                          <a:pt x="4957" y="1133"/>
                        </a:lnTo>
                        <a:cubicBezTo>
                          <a:pt x="4940" y="1137"/>
                          <a:pt x="4921" y="1139"/>
                          <a:pt x="4903" y="1139"/>
                        </a:cubicBezTo>
                        <a:cubicBezTo>
                          <a:pt x="4758" y="1139"/>
                          <a:pt x="4570" y="1027"/>
                          <a:pt x="4451" y="983"/>
                        </a:cubicBezTo>
                        <a:cubicBezTo>
                          <a:pt x="4017" y="791"/>
                          <a:pt x="3576" y="594"/>
                          <a:pt x="3132" y="431"/>
                        </a:cubicBezTo>
                        <a:cubicBezTo>
                          <a:pt x="2359" y="143"/>
                          <a:pt x="1735" y="0"/>
                          <a:pt x="1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5"/>
                  <p:cNvSpPr/>
                  <p:nvPr/>
                </p:nvSpPr>
                <p:spPr>
                  <a:xfrm>
                    <a:off x="4261150" y="2153550"/>
                    <a:ext cx="243800" cy="141925"/>
                  </a:xfrm>
                  <a:custGeom>
                    <a:avLst/>
                    <a:gdLst/>
                    <a:ahLst/>
                    <a:cxnLst/>
                    <a:rect l="l" t="t" r="r" b="b"/>
                    <a:pathLst>
                      <a:path w="9752" h="5677" extrusionOk="0">
                        <a:moveTo>
                          <a:pt x="2268" y="1"/>
                        </a:moveTo>
                        <a:cubicBezTo>
                          <a:pt x="1" y="1"/>
                          <a:pt x="863" y="1997"/>
                          <a:pt x="2007" y="3319"/>
                        </a:cubicBezTo>
                        <a:cubicBezTo>
                          <a:pt x="2342" y="3733"/>
                          <a:pt x="2740" y="4150"/>
                          <a:pt x="3122" y="4504"/>
                        </a:cubicBezTo>
                        <a:cubicBezTo>
                          <a:pt x="3201" y="4601"/>
                          <a:pt x="3512" y="4821"/>
                          <a:pt x="3638" y="5004"/>
                        </a:cubicBezTo>
                        <a:cubicBezTo>
                          <a:pt x="3978" y="4646"/>
                          <a:pt x="4481" y="4529"/>
                          <a:pt x="5017" y="4529"/>
                        </a:cubicBezTo>
                        <a:cubicBezTo>
                          <a:pt x="5641" y="4529"/>
                          <a:pt x="6310" y="4688"/>
                          <a:pt x="6818" y="4807"/>
                        </a:cubicBezTo>
                        <a:cubicBezTo>
                          <a:pt x="7787" y="5051"/>
                          <a:pt x="8740" y="5358"/>
                          <a:pt x="9692" y="5659"/>
                        </a:cubicBezTo>
                        <a:cubicBezTo>
                          <a:pt x="9711" y="5666"/>
                          <a:pt x="9731" y="5673"/>
                          <a:pt x="9752" y="5676"/>
                        </a:cubicBezTo>
                        <a:cubicBezTo>
                          <a:pt x="8468" y="4703"/>
                          <a:pt x="6522" y="2632"/>
                          <a:pt x="7000" y="1386"/>
                        </a:cubicBezTo>
                        <a:cubicBezTo>
                          <a:pt x="7015" y="1351"/>
                          <a:pt x="7029" y="1321"/>
                          <a:pt x="7047" y="1288"/>
                        </a:cubicBezTo>
                        <a:cubicBezTo>
                          <a:pt x="6978" y="1262"/>
                          <a:pt x="6914" y="1227"/>
                          <a:pt x="6857" y="1208"/>
                        </a:cubicBezTo>
                        <a:cubicBezTo>
                          <a:pt x="6555" y="1088"/>
                          <a:pt x="6251" y="966"/>
                          <a:pt x="5949" y="854"/>
                        </a:cubicBezTo>
                        <a:cubicBezTo>
                          <a:pt x="4894" y="492"/>
                          <a:pt x="3826" y="126"/>
                          <a:pt x="2712" y="23"/>
                        </a:cubicBezTo>
                        <a:cubicBezTo>
                          <a:pt x="2552" y="8"/>
                          <a:pt x="2405" y="1"/>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5"/>
                  <p:cNvSpPr/>
                  <p:nvPr/>
                </p:nvSpPr>
                <p:spPr>
                  <a:xfrm>
                    <a:off x="4504900" y="2085775"/>
                    <a:ext cx="262250" cy="111750"/>
                  </a:xfrm>
                  <a:custGeom>
                    <a:avLst/>
                    <a:gdLst/>
                    <a:ahLst/>
                    <a:cxnLst/>
                    <a:rect l="l" t="t" r="r" b="b"/>
                    <a:pathLst>
                      <a:path w="10490" h="4470" extrusionOk="0">
                        <a:moveTo>
                          <a:pt x="1989" y="0"/>
                        </a:moveTo>
                        <a:cubicBezTo>
                          <a:pt x="910" y="0"/>
                          <a:pt x="0" y="277"/>
                          <a:pt x="978" y="1448"/>
                        </a:cubicBezTo>
                        <a:cubicBezTo>
                          <a:pt x="1917" y="2563"/>
                          <a:pt x="3177" y="3340"/>
                          <a:pt x="4396" y="4113"/>
                        </a:cubicBezTo>
                        <a:cubicBezTo>
                          <a:pt x="4585" y="4239"/>
                          <a:pt x="4791" y="4346"/>
                          <a:pt x="4982" y="4470"/>
                        </a:cubicBezTo>
                        <a:cubicBezTo>
                          <a:pt x="5148" y="4334"/>
                          <a:pt x="5356" y="4225"/>
                          <a:pt x="5608" y="4143"/>
                        </a:cubicBezTo>
                        <a:cubicBezTo>
                          <a:pt x="6407" y="3863"/>
                          <a:pt x="7270" y="3868"/>
                          <a:pt x="8111" y="3857"/>
                        </a:cubicBezTo>
                        <a:cubicBezTo>
                          <a:pt x="8905" y="3859"/>
                          <a:pt x="9699" y="3900"/>
                          <a:pt x="10489" y="3967"/>
                        </a:cubicBezTo>
                        <a:cubicBezTo>
                          <a:pt x="9307" y="3385"/>
                          <a:pt x="7382" y="2423"/>
                          <a:pt x="7020" y="1074"/>
                        </a:cubicBezTo>
                        <a:cubicBezTo>
                          <a:pt x="6967" y="864"/>
                          <a:pt x="6937" y="606"/>
                          <a:pt x="6993" y="385"/>
                        </a:cubicBezTo>
                        <a:cubicBezTo>
                          <a:pt x="5929" y="333"/>
                          <a:pt x="4862" y="296"/>
                          <a:pt x="3801" y="176"/>
                        </a:cubicBezTo>
                        <a:cubicBezTo>
                          <a:pt x="3417" y="110"/>
                          <a:pt x="2669" y="0"/>
                          <a:pt x="1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5"/>
                  <p:cNvSpPr/>
                  <p:nvPr/>
                </p:nvSpPr>
                <p:spPr>
                  <a:xfrm>
                    <a:off x="4601250" y="2192750"/>
                    <a:ext cx="189925" cy="114225"/>
                  </a:xfrm>
                  <a:custGeom>
                    <a:avLst/>
                    <a:gdLst/>
                    <a:ahLst/>
                    <a:cxnLst/>
                    <a:rect l="l" t="t" r="r" b="b"/>
                    <a:pathLst>
                      <a:path w="7597" h="4569" extrusionOk="0">
                        <a:moveTo>
                          <a:pt x="4123" y="1"/>
                        </a:moveTo>
                        <a:cubicBezTo>
                          <a:pt x="3734" y="1"/>
                          <a:pt x="3345" y="12"/>
                          <a:pt x="2957" y="40"/>
                        </a:cubicBezTo>
                        <a:cubicBezTo>
                          <a:pt x="1" y="291"/>
                          <a:pt x="945" y="1998"/>
                          <a:pt x="2544" y="3422"/>
                        </a:cubicBezTo>
                        <a:cubicBezTo>
                          <a:pt x="2939" y="3796"/>
                          <a:pt x="3384" y="4111"/>
                          <a:pt x="3786" y="4475"/>
                        </a:cubicBezTo>
                        <a:cubicBezTo>
                          <a:pt x="3821" y="4505"/>
                          <a:pt x="3849" y="4537"/>
                          <a:pt x="3870" y="4569"/>
                        </a:cubicBezTo>
                        <a:cubicBezTo>
                          <a:pt x="4520" y="3866"/>
                          <a:pt x="5146" y="3142"/>
                          <a:pt x="5768" y="2416"/>
                        </a:cubicBezTo>
                        <a:cubicBezTo>
                          <a:pt x="6387" y="1683"/>
                          <a:pt x="7021" y="943"/>
                          <a:pt x="7597" y="164"/>
                        </a:cubicBezTo>
                        <a:cubicBezTo>
                          <a:pt x="7091" y="156"/>
                          <a:pt x="6588" y="84"/>
                          <a:pt x="6081" y="68"/>
                        </a:cubicBezTo>
                        <a:cubicBezTo>
                          <a:pt x="5429" y="33"/>
                          <a:pt x="4776" y="1"/>
                          <a:pt x="4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5"/>
                  <p:cNvSpPr/>
                  <p:nvPr/>
                </p:nvSpPr>
                <p:spPr>
                  <a:xfrm>
                    <a:off x="4853800" y="2093850"/>
                    <a:ext cx="376550" cy="494775"/>
                  </a:xfrm>
                  <a:custGeom>
                    <a:avLst/>
                    <a:gdLst/>
                    <a:ahLst/>
                    <a:cxnLst/>
                    <a:rect l="l" t="t" r="r" b="b"/>
                    <a:pathLst>
                      <a:path w="15062" h="19791" extrusionOk="0">
                        <a:moveTo>
                          <a:pt x="14275" y="1483"/>
                        </a:moveTo>
                        <a:cubicBezTo>
                          <a:pt x="14384" y="1483"/>
                          <a:pt x="14487" y="1526"/>
                          <a:pt x="14560" y="1636"/>
                        </a:cubicBezTo>
                        <a:cubicBezTo>
                          <a:pt x="14741" y="1937"/>
                          <a:pt x="14627" y="2309"/>
                          <a:pt x="14570" y="2629"/>
                        </a:cubicBezTo>
                        <a:cubicBezTo>
                          <a:pt x="14555" y="2691"/>
                          <a:pt x="14544" y="2764"/>
                          <a:pt x="14510" y="2822"/>
                        </a:cubicBezTo>
                        <a:cubicBezTo>
                          <a:pt x="14487" y="2867"/>
                          <a:pt x="14456" y="2909"/>
                          <a:pt x="14407" y="2934"/>
                        </a:cubicBezTo>
                        <a:cubicBezTo>
                          <a:pt x="14378" y="2952"/>
                          <a:pt x="14345" y="2960"/>
                          <a:pt x="14312" y="2960"/>
                        </a:cubicBezTo>
                        <a:cubicBezTo>
                          <a:pt x="14245" y="2960"/>
                          <a:pt x="14178" y="2925"/>
                          <a:pt x="14140" y="2866"/>
                        </a:cubicBezTo>
                        <a:cubicBezTo>
                          <a:pt x="14082" y="2780"/>
                          <a:pt x="14107" y="2669"/>
                          <a:pt x="14125" y="2573"/>
                        </a:cubicBezTo>
                        <a:cubicBezTo>
                          <a:pt x="14190" y="2288"/>
                          <a:pt x="14223" y="2038"/>
                          <a:pt x="14246" y="1752"/>
                        </a:cubicBezTo>
                        <a:lnTo>
                          <a:pt x="14246" y="1752"/>
                        </a:lnTo>
                        <a:cubicBezTo>
                          <a:pt x="13840" y="2071"/>
                          <a:pt x="13548" y="2567"/>
                          <a:pt x="13261" y="2968"/>
                        </a:cubicBezTo>
                        <a:cubicBezTo>
                          <a:pt x="12862" y="3564"/>
                          <a:pt x="12484" y="4176"/>
                          <a:pt x="12133" y="4798"/>
                        </a:cubicBezTo>
                        <a:cubicBezTo>
                          <a:pt x="11553" y="5824"/>
                          <a:pt x="11065" y="6840"/>
                          <a:pt x="10609" y="7914"/>
                        </a:cubicBezTo>
                        <a:cubicBezTo>
                          <a:pt x="9278" y="11037"/>
                          <a:pt x="8350" y="14356"/>
                          <a:pt x="8096" y="17741"/>
                        </a:cubicBezTo>
                        <a:cubicBezTo>
                          <a:pt x="8415" y="17236"/>
                          <a:pt x="8580" y="16680"/>
                          <a:pt x="8853" y="16151"/>
                        </a:cubicBezTo>
                        <a:cubicBezTo>
                          <a:pt x="8889" y="16066"/>
                          <a:pt x="8973" y="16015"/>
                          <a:pt x="9060" y="16015"/>
                        </a:cubicBezTo>
                        <a:cubicBezTo>
                          <a:pt x="9089" y="16015"/>
                          <a:pt x="9118" y="16020"/>
                          <a:pt x="9146" y="16032"/>
                        </a:cubicBezTo>
                        <a:cubicBezTo>
                          <a:pt x="9255" y="16077"/>
                          <a:pt x="9315" y="16214"/>
                          <a:pt x="9264" y="16325"/>
                        </a:cubicBezTo>
                        <a:cubicBezTo>
                          <a:pt x="9013" y="16916"/>
                          <a:pt x="8614" y="17453"/>
                          <a:pt x="8240" y="17960"/>
                        </a:cubicBezTo>
                        <a:cubicBezTo>
                          <a:pt x="8155" y="18084"/>
                          <a:pt x="8064" y="18293"/>
                          <a:pt x="7902" y="18293"/>
                        </a:cubicBezTo>
                        <a:cubicBezTo>
                          <a:pt x="7874" y="18293"/>
                          <a:pt x="7844" y="18287"/>
                          <a:pt x="7812" y="18273"/>
                        </a:cubicBezTo>
                        <a:cubicBezTo>
                          <a:pt x="7523" y="18130"/>
                          <a:pt x="7655" y="17749"/>
                          <a:pt x="7662" y="17496"/>
                        </a:cubicBezTo>
                        <a:cubicBezTo>
                          <a:pt x="7720" y="16816"/>
                          <a:pt x="7812" y="16142"/>
                          <a:pt x="7920" y="15472"/>
                        </a:cubicBezTo>
                        <a:cubicBezTo>
                          <a:pt x="8098" y="14359"/>
                          <a:pt x="8335" y="13255"/>
                          <a:pt x="8641" y="12170"/>
                        </a:cubicBezTo>
                        <a:cubicBezTo>
                          <a:pt x="8813" y="11546"/>
                          <a:pt x="9013" y="10926"/>
                          <a:pt x="9233" y="10314"/>
                        </a:cubicBezTo>
                        <a:cubicBezTo>
                          <a:pt x="10035" y="7994"/>
                          <a:pt x="11028" y="5732"/>
                          <a:pt x="12321" y="3638"/>
                        </a:cubicBezTo>
                        <a:cubicBezTo>
                          <a:pt x="12769" y="2946"/>
                          <a:pt x="13174" y="2201"/>
                          <a:pt x="13819" y="1678"/>
                        </a:cubicBezTo>
                        <a:cubicBezTo>
                          <a:pt x="13939" y="1575"/>
                          <a:pt x="14114" y="1483"/>
                          <a:pt x="14275" y="1483"/>
                        </a:cubicBezTo>
                        <a:close/>
                        <a:moveTo>
                          <a:pt x="10357" y="0"/>
                        </a:moveTo>
                        <a:lnTo>
                          <a:pt x="10357" y="0"/>
                        </a:lnTo>
                        <a:cubicBezTo>
                          <a:pt x="10373" y="18"/>
                          <a:pt x="10392" y="40"/>
                          <a:pt x="10406" y="60"/>
                        </a:cubicBezTo>
                        <a:cubicBezTo>
                          <a:pt x="10714" y="502"/>
                          <a:pt x="10639" y="1114"/>
                          <a:pt x="10489" y="1603"/>
                        </a:cubicBezTo>
                        <a:cubicBezTo>
                          <a:pt x="9520" y="4087"/>
                          <a:pt x="6582" y="6661"/>
                          <a:pt x="4607" y="8461"/>
                        </a:cubicBezTo>
                        <a:cubicBezTo>
                          <a:pt x="5760" y="8737"/>
                          <a:pt x="6481" y="9370"/>
                          <a:pt x="6615" y="10588"/>
                        </a:cubicBezTo>
                        <a:cubicBezTo>
                          <a:pt x="6726" y="11725"/>
                          <a:pt x="6172" y="12978"/>
                          <a:pt x="5436" y="14137"/>
                        </a:cubicBezTo>
                        <a:cubicBezTo>
                          <a:pt x="4824" y="15102"/>
                          <a:pt x="4088" y="16001"/>
                          <a:pt x="3507" y="16698"/>
                        </a:cubicBezTo>
                        <a:cubicBezTo>
                          <a:pt x="2950" y="17346"/>
                          <a:pt x="2302" y="17907"/>
                          <a:pt x="1649" y="18457"/>
                        </a:cubicBezTo>
                        <a:cubicBezTo>
                          <a:pt x="1133" y="18897"/>
                          <a:pt x="591" y="19309"/>
                          <a:pt x="0" y="19634"/>
                        </a:cubicBezTo>
                        <a:cubicBezTo>
                          <a:pt x="1109" y="19727"/>
                          <a:pt x="2221" y="19791"/>
                          <a:pt x="3330" y="19791"/>
                        </a:cubicBezTo>
                        <a:cubicBezTo>
                          <a:pt x="4789" y="19791"/>
                          <a:pt x="6244" y="19680"/>
                          <a:pt x="7679" y="19378"/>
                        </a:cubicBezTo>
                        <a:cubicBezTo>
                          <a:pt x="7697" y="19369"/>
                          <a:pt x="7716" y="19360"/>
                          <a:pt x="7733" y="19349"/>
                        </a:cubicBezTo>
                        <a:cubicBezTo>
                          <a:pt x="8201" y="19033"/>
                          <a:pt x="8493" y="18518"/>
                          <a:pt x="8821" y="18065"/>
                        </a:cubicBezTo>
                        <a:cubicBezTo>
                          <a:pt x="10670" y="15172"/>
                          <a:pt x="11960" y="11966"/>
                          <a:pt x="13116" y="8746"/>
                        </a:cubicBezTo>
                        <a:cubicBezTo>
                          <a:pt x="13392" y="7899"/>
                          <a:pt x="13691" y="7054"/>
                          <a:pt x="13971" y="6202"/>
                        </a:cubicBezTo>
                        <a:lnTo>
                          <a:pt x="13971" y="6200"/>
                        </a:lnTo>
                        <a:cubicBezTo>
                          <a:pt x="14383" y="4957"/>
                          <a:pt x="14757" y="3705"/>
                          <a:pt x="14969" y="2421"/>
                        </a:cubicBezTo>
                        <a:cubicBezTo>
                          <a:pt x="15025" y="1904"/>
                          <a:pt x="15061" y="1292"/>
                          <a:pt x="14722" y="869"/>
                        </a:cubicBezTo>
                        <a:cubicBezTo>
                          <a:pt x="14311" y="725"/>
                          <a:pt x="13913" y="540"/>
                          <a:pt x="13487" y="440"/>
                        </a:cubicBezTo>
                        <a:cubicBezTo>
                          <a:pt x="12470" y="193"/>
                          <a:pt x="11399" y="89"/>
                          <a:pt x="10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485" name="Google Shape;5485;p35"/>
            <p:cNvGrpSpPr/>
            <p:nvPr/>
          </p:nvGrpSpPr>
          <p:grpSpPr>
            <a:xfrm>
              <a:off x="5228325" y="1689050"/>
              <a:ext cx="1040400" cy="894175"/>
              <a:chOff x="3780525" y="1689050"/>
              <a:chExt cx="1040400" cy="894175"/>
            </a:xfrm>
          </p:grpSpPr>
          <p:sp>
            <p:nvSpPr>
              <p:cNvPr id="5486" name="Google Shape;5486;p35"/>
              <p:cNvSpPr/>
              <p:nvPr/>
            </p:nvSpPr>
            <p:spPr>
              <a:xfrm>
                <a:off x="3780525" y="1689050"/>
                <a:ext cx="150400" cy="269350"/>
              </a:xfrm>
              <a:custGeom>
                <a:avLst/>
                <a:gdLst/>
                <a:ahLst/>
                <a:cxnLst/>
                <a:rect l="l" t="t" r="r" b="b"/>
                <a:pathLst>
                  <a:path w="6016" h="10774" extrusionOk="0">
                    <a:moveTo>
                      <a:pt x="278" y="1"/>
                    </a:moveTo>
                    <a:cubicBezTo>
                      <a:pt x="110" y="786"/>
                      <a:pt x="21" y="1575"/>
                      <a:pt x="1" y="2362"/>
                    </a:cubicBezTo>
                    <a:cubicBezTo>
                      <a:pt x="202" y="2784"/>
                      <a:pt x="336" y="3245"/>
                      <a:pt x="527" y="3673"/>
                    </a:cubicBezTo>
                    <a:cubicBezTo>
                      <a:pt x="906" y="4607"/>
                      <a:pt x="1307" y="5531"/>
                      <a:pt x="1752" y="6429"/>
                    </a:cubicBezTo>
                    <a:cubicBezTo>
                      <a:pt x="2579" y="8080"/>
                      <a:pt x="3668" y="9729"/>
                      <a:pt x="5212" y="10771"/>
                    </a:cubicBezTo>
                    <a:cubicBezTo>
                      <a:pt x="5221" y="10773"/>
                      <a:pt x="5230" y="10774"/>
                      <a:pt x="5239" y="10774"/>
                    </a:cubicBezTo>
                    <a:cubicBezTo>
                      <a:pt x="5550" y="10774"/>
                      <a:pt x="5821" y="9634"/>
                      <a:pt x="6015" y="8630"/>
                    </a:cubicBezTo>
                    <a:cubicBezTo>
                      <a:pt x="5489" y="5973"/>
                      <a:pt x="5600" y="3638"/>
                      <a:pt x="5854" y="1929"/>
                    </a:cubicBezTo>
                    <a:lnTo>
                      <a:pt x="5854" y="1929"/>
                    </a:lnTo>
                    <a:cubicBezTo>
                      <a:pt x="5839" y="1971"/>
                      <a:pt x="5825" y="2015"/>
                      <a:pt x="5810" y="2057"/>
                    </a:cubicBezTo>
                    <a:cubicBezTo>
                      <a:pt x="5363" y="3383"/>
                      <a:pt x="4949" y="4730"/>
                      <a:pt x="4747" y="6117"/>
                    </a:cubicBezTo>
                    <a:cubicBezTo>
                      <a:pt x="4660" y="6728"/>
                      <a:pt x="4609" y="7341"/>
                      <a:pt x="4577" y="7955"/>
                    </a:cubicBezTo>
                    <a:cubicBezTo>
                      <a:pt x="4565" y="8101"/>
                      <a:pt x="4565" y="8254"/>
                      <a:pt x="4507" y="8392"/>
                    </a:cubicBezTo>
                    <a:cubicBezTo>
                      <a:pt x="4491" y="8424"/>
                      <a:pt x="4461" y="8469"/>
                      <a:pt x="4422" y="8469"/>
                    </a:cubicBezTo>
                    <a:cubicBezTo>
                      <a:pt x="4419" y="8469"/>
                      <a:pt x="4416" y="8469"/>
                      <a:pt x="4412" y="8468"/>
                    </a:cubicBezTo>
                    <a:cubicBezTo>
                      <a:pt x="4345" y="8456"/>
                      <a:pt x="4312" y="8385"/>
                      <a:pt x="4291" y="8327"/>
                    </a:cubicBezTo>
                    <a:cubicBezTo>
                      <a:pt x="4242" y="8190"/>
                      <a:pt x="4223" y="8044"/>
                      <a:pt x="4214" y="7898"/>
                    </a:cubicBezTo>
                    <a:cubicBezTo>
                      <a:pt x="4183" y="7885"/>
                      <a:pt x="4154" y="7863"/>
                      <a:pt x="4134" y="7836"/>
                    </a:cubicBezTo>
                    <a:cubicBezTo>
                      <a:pt x="3681" y="7226"/>
                      <a:pt x="3281" y="6584"/>
                      <a:pt x="2885" y="5939"/>
                    </a:cubicBezTo>
                    <a:cubicBezTo>
                      <a:pt x="2180" y="4775"/>
                      <a:pt x="1499" y="3587"/>
                      <a:pt x="1005" y="2316"/>
                    </a:cubicBezTo>
                    <a:cubicBezTo>
                      <a:pt x="680" y="1570"/>
                      <a:pt x="576" y="753"/>
                      <a:pt x="2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5"/>
              <p:cNvSpPr/>
              <p:nvPr/>
            </p:nvSpPr>
            <p:spPr>
              <a:xfrm>
                <a:off x="4393525" y="2407450"/>
                <a:ext cx="273100" cy="133000"/>
              </a:xfrm>
              <a:custGeom>
                <a:avLst/>
                <a:gdLst/>
                <a:ahLst/>
                <a:cxnLst/>
                <a:rect l="l" t="t" r="r" b="b"/>
                <a:pathLst>
                  <a:path w="10924" h="5320" extrusionOk="0">
                    <a:moveTo>
                      <a:pt x="2196" y="0"/>
                    </a:moveTo>
                    <a:cubicBezTo>
                      <a:pt x="1439" y="579"/>
                      <a:pt x="598" y="1184"/>
                      <a:pt x="0" y="1520"/>
                    </a:cubicBezTo>
                    <a:cubicBezTo>
                      <a:pt x="23" y="1522"/>
                      <a:pt x="47" y="1526"/>
                      <a:pt x="67" y="1528"/>
                    </a:cubicBezTo>
                    <a:cubicBezTo>
                      <a:pt x="943" y="1614"/>
                      <a:pt x="1842" y="1702"/>
                      <a:pt x="2653" y="2062"/>
                    </a:cubicBezTo>
                    <a:cubicBezTo>
                      <a:pt x="3696" y="2556"/>
                      <a:pt x="3273" y="3542"/>
                      <a:pt x="2447" y="4005"/>
                    </a:cubicBezTo>
                    <a:cubicBezTo>
                      <a:pt x="1861" y="4353"/>
                      <a:pt x="1235" y="4626"/>
                      <a:pt x="590" y="4852"/>
                    </a:cubicBezTo>
                    <a:cubicBezTo>
                      <a:pt x="1073" y="5018"/>
                      <a:pt x="1560" y="5174"/>
                      <a:pt x="2046" y="5320"/>
                    </a:cubicBezTo>
                    <a:cubicBezTo>
                      <a:pt x="2175" y="5305"/>
                      <a:pt x="2306" y="5301"/>
                      <a:pt x="2435" y="5286"/>
                    </a:cubicBezTo>
                    <a:cubicBezTo>
                      <a:pt x="5480" y="4995"/>
                      <a:pt x="8439" y="3843"/>
                      <a:pt x="10923" y="2067"/>
                    </a:cubicBezTo>
                    <a:cubicBezTo>
                      <a:pt x="6871" y="1662"/>
                      <a:pt x="3334" y="433"/>
                      <a:pt x="3322" y="433"/>
                    </a:cubicBezTo>
                    <a:cubicBezTo>
                      <a:pt x="3322" y="433"/>
                      <a:pt x="3322" y="433"/>
                      <a:pt x="3322" y="433"/>
                    </a:cubicBezTo>
                    <a:cubicBezTo>
                      <a:pt x="2940" y="289"/>
                      <a:pt x="2565" y="146"/>
                      <a:pt x="21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5"/>
              <p:cNvSpPr/>
              <p:nvPr/>
            </p:nvSpPr>
            <p:spPr>
              <a:xfrm>
                <a:off x="4649075" y="2451825"/>
                <a:ext cx="171850" cy="131400"/>
              </a:xfrm>
              <a:custGeom>
                <a:avLst/>
                <a:gdLst/>
                <a:ahLst/>
                <a:cxnLst/>
                <a:rect l="l" t="t" r="r" b="b"/>
                <a:pathLst>
                  <a:path w="6874" h="5256" extrusionOk="0">
                    <a:moveTo>
                      <a:pt x="6874" y="0"/>
                    </a:moveTo>
                    <a:cubicBezTo>
                      <a:pt x="5903" y="247"/>
                      <a:pt x="4862" y="370"/>
                      <a:pt x="3807" y="404"/>
                    </a:cubicBezTo>
                    <a:cubicBezTo>
                      <a:pt x="3552" y="793"/>
                      <a:pt x="3224" y="1143"/>
                      <a:pt x="2860" y="1443"/>
                    </a:cubicBezTo>
                    <a:cubicBezTo>
                      <a:pt x="3055" y="2638"/>
                      <a:pt x="2424" y="3727"/>
                      <a:pt x="1430" y="4365"/>
                    </a:cubicBezTo>
                    <a:cubicBezTo>
                      <a:pt x="991" y="4680"/>
                      <a:pt x="506" y="4925"/>
                      <a:pt x="0" y="5114"/>
                    </a:cubicBezTo>
                    <a:cubicBezTo>
                      <a:pt x="104" y="5126"/>
                      <a:pt x="207" y="5138"/>
                      <a:pt x="311" y="5146"/>
                    </a:cubicBezTo>
                    <a:cubicBezTo>
                      <a:pt x="690" y="5187"/>
                      <a:pt x="1069" y="5221"/>
                      <a:pt x="1448" y="5256"/>
                    </a:cubicBezTo>
                    <a:cubicBezTo>
                      <a:pt x="1994" y="4973"/>
                      <a:pt x="2474" y="4585"/>
                      <a:pt x="2952" y="4203"/>
                    </a:cubicBezTo>
                    <a:cubicBezTo>
                      <a:pt x="3530" y="3740"/>
                      <a:pt x="4106" y="3268"/>
                      <a:pt x="4641" y="2750"/>
                    </a:cubicBezTo>
                    <a:cubicBezTo>
                      <a:pt x="5485" y="1923"/>
                      <a:pt x="6199" y="968"/>
                      <a:pt x="68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9" name="Google Shape;5489;p35"/>
            <p:cNvSpPr/>
            <p:nvPr/>
          </p:nvSpPr>
          <p:spPr>
            <a:xfrm>
              <a:off x="5516250" y="1547675"/>
              <a:ext cx="347125" cy="269025"/>
            </a:xfrm>
            <a:custGeom>
              <a:avLst/>
              <a:gdLst/>
              <a:ahLst/>
              <a:cxnLst/>
              <a:rect l="l" t="t" r="r" b="b"/>
              <a:pathLst>
                <a:path w="13885" h="10761" extrusionOk="0">
                  <a:moveTo>
                    <a:pt x="11805" y="6460"/>
                  </a:moveTo>
                  <a:cubicBezTo>
                    <a:pt x="11814" y="6460"/>
                    <a:pt x="11824" y="6464"/>
                    <a:pt x="11831" y="6473"/>
                  </a:cubicBezTo>
                  <a:cubicBezTo>
                    <a:pt x="11855" y="6499"/>
                    <a:pt x="11831" y="6528"/>
                    <a:pt x="11807" y="6528"/>
                  </a:cubicBezTo>
                  <a:cubicBezTo>
                    <a:pt x="11796" y="6528"/>
                    <a:pt x="11786" y="6523"/>
                    <a:pt x="11779" y="6510"/>
                  </a:cubicBezTo>
                  <a:cubicBezTo>
                    <a:pt x="11764" y="6485"/>
                    <a:pt x="11783" y="6460"/>
                    <a:pt x="11805" y="6460"/>
                  </a:cubicBezTo>
                  <a:close/>
                  <a:moveTo>
                    <a:pt x="12084" y="1"/>
                  </a:moveTo>
                  <a:cubicBezTo>
                    <a:pt x="11935" y="801"/>
                    <a:pt x="11012" y="1611"/>
                    <a:pt x="10322" y="1809"/>
                  </a:cubicBezTo>
                  <a:cubicBezTo>
                    <a:pt x="10311" y="1809"/>
                    <a:pt x="10304" y="1808"/>
                    <a:pt x="10298" y="1804"/>
                  </a:cubicBezTo>
                  <a:cubicBezTo>
                    <a:pt x="10162" y="1942"/>
                    <a:pt x="10007" y="2049"/>
                    <a:pt x="9820" y="2049"/>
                  </a:cubicBezTo>
                  <a:cubicBezTo>
                    <a:pt x="9801" y="2049"/>
                    <a:pt x="9782" y="2048"/>
                    <a:pt x="9762" y="2046"/>
                  </a:cubicBezTo>
                  <a:cubicBezTo>
                    <a:pt x="9319" y="1925"/>
                    <a:pt x="9365" y="1329"/>
                    <a:pt x="9393" y="961"/>
                  </a:cubicBezTo>
                  <a:lnTo>
                    <a:pt x="9393" y="961"/>
                  </a:lnTo>
                  <a:cubicBezTo>
                    <a:pt x="9097" y="1336"/>
                    <a:pt x="8402" y="1862"/>
                    <a:pt x="7928" y="1862"/>
                  </a:cubicBezTo>
                  <a:cubicBezTo>
                    <a:pt x="7634" y="1862"/>
                    <a:pt x="7424" y="1660"/>
                    <a:pt x="7446" y="1095"/>
                  </a:cubicBezTo>
                  <a:lnTo>
                    <a:pt x="7446" y="1095"/>
                  </a:lnTo>
                  <a:cubicBezTo>
                    <a:pt x="7198" y="1338"/>
                    <a:pt x="6602" y="1823"/>
                    <a:pt x="6169" y="1823"/>
                  </a:cubicBezTo>
                  <a:cubicBezTo>
                    <a:pt x="6014" y="1823"/>
                    <a:pt x="5880" y="1761"/>
                    <a:pt x="5790" y="1603"/>
                  </a:cubicBezTo>
                  <a:cubicBezTo>
                    <a:pt x="5773" y="1568"/>
                    <a:pt x="5754" y="1531"/>
                    <a:pt x="5739" y="1487"/>
                  </a:cubicBezTo>
                  <a:cubicBezTo>
                    <a:pt x="5710" y="1312"/>
                    <a:pt x="5734" y="1136"/>
                    <a:pt x="5790" y="969"/>
                  </a:cubicBezTo>
                  <a:lnTo>
                    <a:pt x="5790" y="969"/>
                  </a:lnTo>
                  <a:cubicBezTo>
                    <a:pt x="5187" y="1384"/>
                    <a:pt x="4514" y="1694"/>
                    <a:pt x="3823" y="1948"/>
                  </a:cubicBezTo>
                  <a:cubicBezTo>
                    <a:pt x="4349" y="3135"/>
                    <a:pt x="3069" y="4504"/>
                    <a:pt x="1874" y="4504"/>
                  </a:cubicBezTo>
                  <a:cubicBezTo>
                    <a:pt x="1837" y="4504"/>
                    <a:pt x="1799" y="4503"/>
                    <a:pt x="1762" y="4500"/>
                  </a:cubicBezTo>
                  <a:cubicBezTo>
                    <a:pt x="1487" y="4463"/>
                    <a:pt x="1251" y="4242"/>
                    <a:pt x="1221" y="3966"/>
                  </a:cubicBezTo>
                  <a:cubicBezTo>
                    <a:pt x="1198" y="3965"/>
                    <a:pt x="1172" y="3959"/>
                    <a:pt x="1153" y="3950"/>
                  </a:cubicBezTo>
                  <a:cubicBezTo>
                    <a:pt x="980" y="3870"/>
                    <a:pt x="864" y="3706"/>
                    <a:pt x="815" y="3522"/>
                  </a:cubicBezTo>
                  <a:cubicBezTo>
                    <a:pt x="800" y="3528"/>
                    <a:pt x="790" y="3531"/>
                    <a:pt x="778" y="3536"/>
                  </a:cubicBezTo>
                  <a:cubicBezTo>
                    <a:pt x="0" y="3923"/>
                    <a:pt x="150" y="5070"/>
                    <a:pt x="538" y="5692"/>
                  </a:cubicBezTo>
                  <a:cubicBezTo>
                    <a:pt x="786" y="6096"/>
                    <a:pt x="1210" y="6413"/>
                    <a:pt x="1683" y="6479"/>
                  </a:cubicBezTo>
                  <a:cubicBezTo>
                    <a:pt x="1737" y="6487"/>
                    <a:pt x="1790" y="6491"/>
                    <a:pt x="1843" y="6491"/>
                  </a:cubicBezTo>
                  <a:cubicBezTo>
                    <a:pt x="2007" y="6491"/>
                    <a:pt x="2171" y="6460"/>
                    <a:pt x="2333" y="6460"/>
                  </a:cubicBezTo>
                  <a:cubicBezTo>
                    <a:pt x="2365" y="6460"/>
                    <a:pt x="2398" y="6462"/>
                    <a:pt x="2430" y="6464"/>
                  </a:cubicBezTo>
                  <a:cubicBezTo>
                    <a:pt x="2433" y="6464"/>
                    <a:pt x="2436" y="6464"/>
                    <a:pt x="2439" y="6464"/>
                  </a:cubicBezTo>
                  <a:cubicBezTo>
                    <a:pt x="2533" y="6464"/>
                    <a:pt x="2638" y="6564"/>
                    <a:pt x="2679" y="6699"/>
                  </a:cubicBezTo>
                  <a:cubicBezTo>
                    <a:pt x="3068" y="7709"/>
                    <a:pt x="3840" y="8557"/>
                    <a:pt x="4766" y="9104"/>
                  </a:cubicBezTo>
                  <a:cubicBezTo>
                    <a:pt x="5114" y="9296"/>
                    <a:pt x="5446" y="9484"/>
                    <a:pt x="5785" y="9681"/>
                  </a:cubicBezTo>
                  <a:cubicBezTo>
                    <a:pt x="5849" y="9714"/>
                    <a:pt x="5818" y="9805"/>
                    <a:pt x="5758" y="9805"/>
                  </a:cubicBezTo>
                  <a:cubicBezTo>
                    <a:pt x="5754" y="9805"/>
                    <a:pt x="5750" y="9804"/>
                    <a:pt x="5745" y="9803"/>
                  </a:cubicBezTo>
                  <a:cubicBezTo>
                    <a:pt x="5633" y="9792"/>
                    <a:pt x="5516" y="9770"/>
                    <a:pt x="5398" y="9741"/>
                  </a:cubicBezTo>
                  <a:lnTo>
                    <a:pt x="5398" y="9741"/>
                  </a:lnTo>
                  <a:cubicBezTo>
                    <a:pt x="5728" y="10188"/>
                    <a:pt x="6121" y="10621"/>
                    <a:pt x="6666" y="10758"/>
                  </a:cubicBezTo>
                  <a:cubicBezTo>
                    <a:pt x="6687" y="10759"/>
                    <a:pt x="6708" y="10760"/>
                    <a:pt x="6728" y="10760"/>
                  </a:cubicBezTo>
                  <a:cubicBezTo>
                    <a:pt x="7048" y="10760"/>
                    <a:pt x="7324" y="10572"/>
                    <a:pt x="7574" y="10370"/>
                  </a:cubicBezTo>
                  <a:cubicBezTo>
                    <a:pt x="7382" y="10335"/>
                    <a:pt x="7191" y="10293"/>
                    <a:pt x="7002" y="10241"/>
                  </a:cubicBezTo>
                  <a:cubicBezTo>
                    <a:pt x="6898" y="10195"/>
                    <a:pt x="6637" y="10207"/>
                    <a:pt x="6650" y="10060"/>
                  </a:cubicBezTo>
                  <a:cubicBezTo>
                    <a:pt x="6658" y="10013"/>
                    <a:pt x="6701" y="9988"/>
                    <a:pt x="6744" y="9988"/>
                  </a:cubicBezTo>
                  <a:cubicBezTo>
                    <a:pt x="6747" y="9988"/>
                    <a:pt x="6750" y="9988"/>
                    <a:pt x="6754" y="9988"/>
                  </a:cubicBezTo>
                  <a:cubicBezTo>
                    <a:pt x="7316" y="10064"/>
                    <a:pt x="7920" y="10051"/>
                    <a:pt x="8481" y="10057"/>
                  </a:cubicBezTo>
                  <a:cubicBezTo>
                    <a:pt x="8733" y="10050"/>
                    <a:pt x="8984" y="10038"/>
                    <a:pt x="9239" y="10015"/>
                  </a:cubicBezTo>
                  <a:cubicBezTo>
                    <a:pt x="10278" y="9926"/>
                    <a:pt x="11313" y="9678"/>
                    <a:pt x="12172" y="9067"/>
                  </a:cubicBezTo>
                  <a:cubicBezTo>
                    <a:pt x="12951" y="8508"/>
                    <a:pt x="13580" y="7655"/>
                    <a:pt x="13742" y="6701"/>
                  </a:cubicBezTo>
                  <a:cubicBezTo>
                    <a:pt x="13885" y="5932"/>
                    <a:pt x="13134" y="5873"/>
                    <a:pt x="13114" y="5272"/>
                  </a:cubicBezTo>
                  <a:cubicBezTo>
                    <a:pt x="13287" y="4270"/>
                    <a:pt x="13652" y="3260"/>
                    <a:pt x="13487" y="2226"/>
                  </a:cubicBezTo>
                  <a:cubicBezTo>
                    <a:pt x="13341" y="1330"/>
                    <a:pt x="12821" y="520"/>
                    <a:pt x="1208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5"/>
            <p:cNvSpPr/>
            <p:nvPr/>
          </p:nvSpPr>
          <p:spPr>
            <a:xfrm>
              <a:off x="5738750" y="1894575"/>
              <a:ext cx="73075" cy="163375"/>
            </a:xfrm>
            <a:custGeom>
              <a:avLst/>
              <a:gdLst/>
              <a:ahLst/>
              <a:cxnLst/>
              <a:rect l="l" t="t" r="r" b="b"/>
              <a:pathLst>
                <a:path w="2923" h="6535" extrusionOk="0">
                  <a:moveTo>
                    <a:pt x="1730" y="1"/>
                  </a:moveTo>
                  <a:cubicBezTo>
                    <a:pt x="1378" y="199"/>
                    <a:pt x="992" y="335"/>
                    <a:pt x="592" y="387"/>
                  </a:cubicBezTo>
                  <a:cubicBezTo>
                    <a:pt x="465" y="403"/>
                    <a:pt x="336" y="413"/>
                    <a:pt x="206" y="413"/>
                  </a:cubicBezTo>
                  <a:cubicBezTo>
                    <a:pt x="140" y="409"/>
                    <a:pt x="72" y="406"/>
                    <a:pt x="1" y="403"/>
                  </a:cubicBezTo>
                  <a:lnTo>
                    <a:pt x="1" y="403"/>
                  </a:lnTo>
                  <a:cubicBezTo>
                    <a:pt x="8" y="434"/>
                    <a:pt x="15" y="467"/>
                    <a:pt x="17" y="504"/>
                  </a:cubicBezTo>
                  <a:cubicBezTo>
                    <a:pt x="242" y="1968"/>
                    <a:pt x="502" y="3461"/>
                    <a:pt x="693" y="4919"/>
                  </a:cubicBezTo>
                  <a:cubicBezTo>
                    <a:pt x="738" y="5252"/>
                    <a:pt x="802" y="5583"/>
                    <a:pt x="841" y="5912"/>
                  </a:cubicBezTo>
                  <a:cubicBezTo>
                    <a:pt x="859" y="5937"/>
                    <a:pt x="869" y="5960"/>
                    <a:pt x="875" y="5988"/>
                  </a:cubicBezTo>
                  <a:cubicBezTo>
                    <a:pt x="1097" y="6053"/>
                    <a:pt x="1318" y="6116"/>
                    <a:pt x="1540" y="6177"/>
                  </a:cubicBezTo>
                  <a:cubicBezTo>
                    <a:pt x="1997" y="6304"/>
                    <a:pt x="2458" y="6422"/>
                    <a:pt x="2923" y="6534"/>
                  </a:cubicBezTo>
                  <a:cubicBezTo>
                    <a:pt x="2902" y="6495"/>
                    <a:pt x="2880" y="6459"/>
                    <a:pt x="2863" y="6422"/>
                  </a:cubicBezTo>
                  <a:cubicBezTo>
                    <a:pt x="2765" y="6254"/>
                    <a:pt x="2647" y="6107"/>
                    <a:pt x="2552" y="5941"/>
                  </a:cubicBezTo>
                  <a:cubicBezTo>
                    <a:pt x="2469" y="5765"/>
                    <a:pt x="2440" y="5571"/>
                    <a:pt x="2394" y="5384"/>
                  </a:cubicBezTo>
                  <a:cubicBezTo>
                    <a:pt x="2086" y="3997"/>
                    <a:pt x="1942" y="2615"/>
                    <a:pt x="1828" y="1209"/>
                  </a:cubicBezTo>
                  <a:cubicBezTo>
                    <a:pt x="1800" y="833"/>
                    <a:pt x="1757" y="461"/>
                    <a:pt x="1733" y="85"/>
                  </a:cubicBezTo>
                  <a:cubicBezTo>
                    <a:pt x="1733" y="56"/>
                    <a:pt x="1733" y="28"/>
                    <a:pt x="1730"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5"/>
            <p:cNvSpPr/>
            <p:nvPr/>
          </p:nvSpPr>
          <p:spPr>
            <a:xfrm>
              <a:off x="5589225" y="1876050"/>
              <a:ext cx="122550" cy="234400"/>
            </a:xfrm>
            <a:custGeom>
              <a:avLst/>
              <a:gdLst/>
              <a:ahLst/>
              <a:cxnLst/>
              <a:rect l="l" t="t" r="r" b="b"/>
              <a:pathLst>
                <a:path w="4902" h="9376" extrusionOk="0">
                  <a:moveTo>
                    <a:pt x="2193" y="1"/>
                  </a:moveTo>
                  <a:cubicBezTo>
                    <a:pt x="2030" y="1"/>
                    <a:pt x="1868" y="24"/>
                    <a:pt x="1707" y="47"/>
                  </a:cubicBezTo>
                  <a:cubicBezTo>
                    <a:pt x="1306" y="109"/>
                    <a:pt x="911" y="216"/>
                    <a:pt x="532" y="360"/>
                  </a:cubicBezTo>
                  <a:cubicBezTo>
                    <a:pt x="480" y="379"/>
                    <a:pt x="426" y="401"/>
                    <a:pt x="373" y="421"/>
                  </a:cubicBezTo>
                  <a:cubicBezTo>
                    <a:pt x="314" y="430"/>
                    <a:pt x="153" y="520"/>
                    <a:pt x="0" y="583"/>
                  </a:cubicBezTo>
                  <a:cubicBezTo>
                    <a:pt x="6" y="590"/>
                    <a:pt x="9" y="597"/>
                    <a:pt x="15" y="608"/>
                  </a:cubicBezTo>
                  <a:cubicBezTo>
                    <a:pt x="273" y="1185"/>
                    <a:pt x="462" y="1798"/>
                    <a:pt x="679" y="2393"/>
                  </a:cubicBezTo>
                  <a:cubicBezTo>
                    <a:pt x="1095" y="3527"/>
                    <a:pt x="1526" y="4664"/>
                    <a:pt x="1774" y="5854"/>
                  </a:cubicBezTo>
                  <a:cubicBezTo>
                    <a:pt x="1786" y="5902"/>
                    <a:pt x="1796" y="5956"/>
                    <a:pt x="1803" y="6007"/>
                  </a:cubicBezTo>
                  <a:cubicBezTo>
                    <a:pt x="1813" y="6025"/>
                    <a:pt x="1821" y="6045"/>
                    <a:pt x="1822" y="6066"/>
                  </a:cubicBezTo>
                  <a:cubicBezTo>
                    <a:pt x="1828" y="6127"/>
                    <a:pt x="1818" y="6185"/>
                    <a:pt x="1808" y="6245"/>
                  </a:cubicBezTo>
                  <a:cubicBezTo>
                    <a:pt x="1729" y="6653"/>
                    <a:pt x="1628" y="7130"/>
                    <a:pt x="1912" y="7468"/>
                  </a:cubicBezTo>
                  <a:cubicBezTo>
                    <a:pt x="1988" y="7882"/>
                    <a:pt x="1843" y="8314"/>
                    <a:pt x="1883" y="8736"/>
                  </a:cubicBezTo>
                  <a:cubicBezTo>
                    <a:pt x="1905" y="8969"/>
                    <a:pt x="1943" y="9057"/>
                    <a:pt x="1986" y="9057"/>
                  </a:cubicBezTo>
                  <a:cubicBezTo>
                    <a:pt x="2100" y="9057"/>
                    <a:pt x="2253" y="8466"/>
                    <a:pt x="2265" y="8278"/>
                  </a:cubicBezTo>
                  <a:cubicBezTo>
                    <a:pt x="2262" y="8185"/>
                    <a:pt x="2333" y="8101"/>
                    <a:pt x="2419" y="8101"/>
                  </a:cubicBezTo>
                  <a:cubicBezTo>
                    <a:pt x="2443" y="8101"/>
                    <a:pt x="2468" y="8107"/>
                    <a:pt x="2493" y="8122"/>
                  </a:cubicBezTo>
                  <a:cubicBezTo>
                    <a:pt x="2595" y="8189"/>
                    <a:pt x="2608" y="8320"/>
                    <a:pt x="2640" y="8424"/>
                  </a:cubicBezTo>
                  <a:cubicBezTo>
                    <a:pt x="2750" y="8736"/>
                    <a:pt x="2809" y="9075"/>
                    <a:pt x="2944" y="9375"/>
                  </a:cubicBezTo>
                  <a:cubicBezTo>
                    <a:pt x="2973" y="9082"/>
                    <a:pt x="2989" y="8794"/>
                    <a:pt x="2979" y="8501"/>
                  </a:cubicBezTo>
                  <a:cubicBezTo>
                    <a:pt x="2968" y="8240"/>
                    <a:pt x="2874" y="7992"/>
                    <a:pt x="2867" y="7743"/>
                  </a:cubicBezTo>
                  <a:lnTo>
                    <a:pt x="2867" y="7737"/>
                  </a:lnTo>
                  <a:cubicBezTo>
                    <a:pt x="2871" y="7704"/>
                    <a:pt x="2883" y="7643"/>
                    <a:pt x="2923" y="7643"/>
                  </a:cubicBezTo>
                  <a:cubicBezTo>
                    <a:pt x="2925" y="7643"/>
                    <a:pt x="2927" y="7644"/>
                    <a:pt x="2930" y="7644"/>
                  </a:cubicBezTo>
                  <a:cubicBezTo>
                    <a:pt x="3070" y="7701"/>
                    <a:pt x="3170" y="7868"/>
                    <a:pt x="3234" y="8081"/>
                  </a:cubicBezTo>
                  <a:cubicBezTo>
                    <a:pt x="3285" y="8253"/>
                    <a:pt x="3314" y="8450"/>
                    <a:pt x="3322" y="8641"/>
                  </a:cubicBezTo>
                  <a:cubicBezTo>
                    <a:pt x="3326" y="8647"/>
                    <a:pt x="3333" y="8648"/>
                    <a:pt x="3341" y="8655"/>
                  </a:cubicBezTo>
                  <a:cubicBezTo>
                    <a:pt x="3489" y="8849"/>
                    <a:pt x="3462" y="9135"/>
                    <a:pt x="3610" y="9317"/>
                  </a:cubicBezTo>
                  <a:cubicBezTo>
                    <a:pt x="3690" y="9004"/>
                    <a:pt x="3723" y="8683"/>
                    <a:pt x="3708" y="8363"/>
                  </a:cubicBezTo>
                  <a:cubicBezTo>
                    <a:pt x="3693" y="8071"/>
                    <a:pt x="3645" y="7780"/>
                    <a:pt x="3562" y="7501"/>
                  </a:cubicBezTo>
                  <a:cubicBezTo>
                    <a:pt x="3543" y="7440"/>
                    <a:pt x="3549" y="7344"/>
                    <a:pt x="3629" y="7338"/>
                  </a:cubicBezTo>
                  <a:cubicBezTo>
                    <a:pt x="3827" y="7380"/>
                    <a:pt x="3892" y="7637"/>
                    <a:pt x="3951" y="7803"/>
                  </a:cubicBezTo>
                  <a:cubicBezTo>
                    <a:pt x="3978" y="7882"/>
                    <a:pt x="4001" y="7987"/>
                    <a:pt x="4018" y="8106"/>
                  </a:cubicBezTo>
                  <a:cubicBezTo>
                    <a:pt x="4077" y="8191"/>
                    <a:pt x="4132" y="8346"/>
                    <a:pt x="4177" y="8510"/>
                  </a:cubicBezTo>
                  <a:cubicBezTo>
                    <a:pt x="4249" y="8760"/>
                    <a:pt x="4303" y="9033"/>
                    <a:pt x="4343" y="9094"/>
                  </a:cubicBezTo>
                  <a:cubicBezTo>
                    <a:pt x="4402" y="8912"/>
                    <a:pt x="4425" y="8727"/>
                    <a:pt x="4421" y="8545"/>
                  </a:cubicBezTo>
                  <a:cubicBezTo>
                    <a:pt x="4409" y="7941"/>
                    <a:pt x="4110" y="7348"/>
                    <a:pt x="3919" y="6784"/>
                  </a:cubicBezTo>
                  <a:cubicBezTo>
                    <a:pt x="3892" y="6710"/>
                    <a:pt x="3863" y="6536"/>
                    <a:pt x="3986" y="6536"/>
                  </a:cubicBezTo>
                  <a:cubicBezTo>
                    <a:pt x="3988" y="6536"/>
                    <a:pt x="3990" y="6536"/>
                    <a:pt x="3992" y="6536"/>
                  </a:cubicBezTo>
                  <a:cubicBezTo>
                    <a:pt x="4096" y="6558"/>
                    <a:pt x="4170" y="6638"/>
                    <a:pt x="4233" y="6724"/>
                  </a:cubicBezTo>
                  <a:lnTo>
                    <a:pt x="4238" y="6724"/>
                  </a:lnTo>
                  <a:cubicBezTo>
                    <a:pt x="4460" y="6798"/>
                    <a:pt x="4662" y="6889"/>
                    <a:pt x="4896" y="6889"/>
                  </a:cubicBezTo>
                  <a:cubicBezTo>
                    <a:pt x="4898" y="6889"/>
                    <a:pt x="4900" y="6889"/>
                    <a:pt x="4902" y="6889"/>
                  </a:cubicBezTo>
                  <a:lnTo>
                    <a:pt x="4902" y="6886"/>
                  </a:lnTo>
                  <a:cubicBezTo>
                    <a:pt x="4565" y="6264"/>
                    <a:pt x="3810" y="6102"/>
                    <a:pt x="3395" y="5589"/>
                  </a:cubicBezTo>
                  <a:cubicBezTo>
                    <a:pt x="3086" y="4656"/>
                    <a:pt x="2953" y="3670"/>
                    <a:pt x="2764" y="2705"/>
                  </a:cubicBezTo>
                  <a:cubicBezTo>
                    <a:pt x="2624" y="1817"/>
                    <a:pt x="2415" y="940"/>
                    <a:pt x="2281" y="51"/>
                  </a:cubicBezTo>
                  <a:cubicBezTo>
                    <a:pt x="2278" y="36"/>
                    <a:pt x="2275" y="19"/>
                    <a:pt x="2275" y="3"/>
                  </a:cubicBezTo>
                  <a:cubicBezTo>
                    <a:pt x="2248" y="1"/>
                    <a:pt x="2220" y="1"/>
                    <a:pt x="219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5"/>
            <p:cNvSpPr/>
            <p:nvPr/>
          </p:nvSpPr>
          <p:spPr>
            <a:xfrm>
              <a:off x="5461150" y="2030550"/>
              <a:ext cx="145400" cy="99200"/>
            </a:xfrm>
            <a:custGeom>
              <a:avLst/>
              <a:gdLst/>
              <a:ahLst/>
              <a:cxnLst/>
              <a:rect l="l" t="t" r="r" b="b"/>
              <a:pathLst>
                <a:path w="5816" h="3968" extrusionOk="0">
                  <a:moveTo>
                    <a:pt x="2354" y="1"/>
                  </a:moveTo>
                  <a:lnTo>
                    <a:pt x="2354" y="1"/>
                  </a:lnTo>
                  <a:cubicBezTo>
                    <a:pt x="2552" y="581"/>
                    <a:pt x="2764" y="1152"/>
                    <a:pt x="2952" y="1738"/>
                  </a:cubicBezTo>
                  <a:cubicBezTo>
                    <a:pt x="2985" y="1825"/>
                    <a:pt x="3012" y="1913"/>
                    <a:pt x="3048" y="1997"/>
                  </a:cubicBezTo>
                  <a:cubicBezTo>
                    <a:pt x="3060" y="2027"/>
                    <a:pt x="3044" y="2063"/>
                    <a:pt x="3016" y="2078"/>
                  </a:cubicBezTo>
                  <a:cubicBezTo>
                    <a:pt x="3006" y="2084"/>
                    <a:pt x="2994" y="2086"/>
                    <a:pt x="2984" y="2086"/>
                  </a:cubicBezTo>
                  <a:cubicBezTo>
                    <a:pt x="2963" y="2086"/>
                    <a:pt x="2942" y="2076"/>
                    <a:pt x="2930" y="2059"/>
                  </a:cubicBezTo>
                  <a:cubicBezTo>
                    <a:pt x="2784" y="1895"/>
                    <a:pt x="2657" y="1721"/>
                    <a:pt x="2544" y="1534"/>
                  </a:cubicBezTo>
                  <a:cubicBezTo>
                    <a:pt x="2524" y="1541"/>
                    <a:pt x="2504" y="1544"/>
                    <a:pt x="2483" y="1544"/>
                  </a:cubicBezTo>
                  <a:cubicBezTo>
                    <a:pt x="2386" y="1544"/>
                    <a:pt x="2279" y="1475"/>
                    <a:pt x="2200" y="1420"/>
                  </a:cubicBezTo>
                  <a:cubicBezTo>
                    <a:pt x="1798" y="1186"/>
                    <a:pt x="1435" y="893"/>
                    <a:pt x="1037" y="652"/>
                  </a:cubicBezTo>
                  <a:cubicBezTo>
                    <a:pt x="874" y="585"/>
                    <a:pt x="745" y="464"/>
                    <a:pt x="597" y="377"/>
                  </a:cubicBezTo>
                  <a:cubicBezTo>
                    <a:pt x="582" y="372"/>
                    <a:pt x="568" y="370"/>
                    <a:pt x="553" y="370"/>
                  </a:cubicBezTo>
                  <a:cubicBezTo>
                    <a:pt x="372" y="370"/>
                    <a:pt x="232" y="745"/>
                    <a:pt x="167" y="866"/>
                  </a:cubicBezTo>
                  <a:cubicBezTo>
                    <a:pt x="1" y="1337"/>
                    <a:pt x="27" y="1876"/>
                    <a:pt x="279" y="2305"/>
                  </a:cubicBezTo>
                  <a:cubicBezTo>
                    <a:pt x="382" y="2499"/>
                    <a:pt x="571" y="2688"/>
                    <a:pt x="789" y="2688"/>
                  </a:cubicBezTo>
                  <a:cubicBezTo>
                    <a:pt x="844" y="2688"/>
                    <a:pt x="900" y="2676"/>
                    <a:pt x="958" y="2649"/>
                  </a:cubicBezTo>
                  <a:cubicBezTo>
                    <a:pt x="1053" y="2602"/>
                    <a:pt x="1146" y="2535"/>
                    <a:pt x="1247" y="2535"/>
                  </a:cubicBezTo>
                  <a:cubicBezTo>
                    <a:pt x="1281" y="2535"/>
                    <a:pt x="1317" y="2543"/>
                    <a:pt x="1353" y="2561"/>
                  </a:cubicBezTo>
                  <a:cubicBezTo>
                    <a:pt x="1983" y="2953"/>
                    <a:pt x="2574" y="3386"/>
                    <a:pt x="3271" y="3646"/>
                  </a:cubicBezTo>
                  <a:cubicBezTo>
                    <a:pt x="3692" y="3801"/>
                    <a:pt x="4135" y="3967"/>
                    <a:pt x="4588" y="3967"/>
                  </a:cubicBezTo>
                  <a:cubicBezTo>
                    <a:pt x="4678" y="3967"/>
                    <a:pt x="4769" y="3960"/>
                    <a:pt x="4860" y="3946"/>
                  </a:cubicBezTo>
                  <a:cubicBezTo>
                    <a:pt x="5069" y="3911"/>
                    <a:pt x="5224" y="3810"/>
                    <a:pt x="5335" y="3672"/>
                  </a:cubicBezTo>
                  <a:cubicBezTo>
                    <a:pt x="5612" y="3335"/>
                    <a:pt x="5647" y="2765"/>
                    <a:pt x="5714" y="2352"/>
                  </a:cubicBezTo>
                  <a:cubicBezTo>
                    <a:pt x="5754" y="2234"/>
                    <a:pt x="5754" y="1820"/>
                    <a:pt x="5816" y="1527"/>
                  </a:cubicBezTo>
                  <a:lnTo>
                    <a:pt x="5816" y="1527"/>
                  </a:lnTo>
                  <a:cubicBezTo>
                    <a:pt x="5552" y="1591"/>
                    <a:pt x="5280" y="1632"/>
                    <a:pt x="5011" y="1632"/>
                  </a:cubicBezTo>
                  <a:cubicBezTo>
                    <a:pt x="4951" y="1632"/>
                    <a:pt x="4891" y="1630"/>
                    <a:pt x="4832" y="1626"/>
                  </a:cubicBezTo>
                  <a:cubicBezTo>
                    <a:pt x="4488" y="1607"/>
                    <a:pt x="4159" y="1500"/>
                    <a:pt x="3860" y="1331"/>
                  </a:cubicBezTo>
                  <a:cubicBezTo>
                    <a:pt x="3609" y="1193"/>
                    <a:pt x="3379" y="1014"/>
                    <a:pt x="3179" y="810"/>
                  </a:cubicBezTo>
                  <a:cubicBezTo>
                    <a:pt x="2912" y="533"/>
                    <a:pt x="2668" y="225"/>
                    <a:pt x="235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5"/>
            <p:cNvSpPr/>
            <p:nvPr/>
          </p:nvSpPr>
          <p:spPr>
            <a:xfrm>
              <a:off x="5779775" y="1739575"/>
              <a:ext cx="95625" cy="104725"/>
            </a:xfrm>
            <a:custGeom>
              <a:avLst/>
              <a:gdLst/>
              <a:ahLst/>
              <a:cxnLst/>
              <a:rect l="l" t="t" r="r" b="b"/>
              <a:pathLst>
                <a:path w="3825" h="4189" extrusionOk="0">
                  <a:moveTo>
                    <a:pt x="3358" y="1"/>
                  </a:moveTo>
                  <a:cubicBezTo>
                    <a:pt x="3221" y="284"/>
                    <a:pt x="3055" y="553"/>
                    <a:pt x="2883" y="787"/>
                  </a:cubicBezTo>
                  <a:cubicBezTo>
                    <a:pt x="2847" y="838"/>
                    <a:pt x="2806" y="889"/>
                    <a:pt x="2770" y="934"/>
                  </a:cubicBezTo>
                  <a:cubicBezTo>
                    <a:pt x="2069" y="1814"/>
                    <a:pt x="1070" y="2311"/>
                    <a:pt x="1" y="2565"/>
                  </a:cubicBezTo>
                  <a:cubicBezTo>
                    <a:pt x="87" y="2669"/>
                    <a:pt x="162" y="2798"/>
                    <a:pt x="225" y="2869"/>
                  </a:cubicBezTo>
                  <a:cubicBezTo>
                    <a:pt x="350" y="3045"/>
                    <a:pt x="461" y="3238"/>
                    <a:pt x="559" y="3439"/>
                  </a:cubicBezTo>
                  <a:cubicBezTo>
                    <a:pt x="672" y="3678"/>
                    <a:pt x="766" y="3929"/>
                    <a:pt x="828" y="4188"/>
                  </a:cubicBezTo>
                  <a:cubicBezTo>
                    <a:pt x="843" y="4153"/>
                    <a:pt x="865" y="4123"/>
                    <a:pt x="897" y="4102"/>
                  </a:cubicBezTo>
                  <a:cubicBezTo>
                    <a:pt x="1095" y="3972"/>
                    <a:pt x="1289" y="3838"/>
                    <a:pt x="1477" y="3690"/>
                  </a:cubicBezTo>
                  <a:cubicBezTo>
                    <a:pt x="1849" y="3395"/>
                    <a:pt x="2165" y="3029"/>
                    <a:pt x="2405" y="2621"/>
                  </a:cubicBezTo>
                  <a:cubicBezTo>
                    <a:pt x="2504" y="2444"/>
                    <a:pt x="2586" y="2267"/>
                    <a:pt x="2650" y="2084"/>
                  </a:cubicBezTo>
                  <a:cubicBezTo>
                    <a:pt x="2668" y="1967"/>
                    <a:pt x="2770" y="1878"/>
                    <a:pt x="2878" y="1878"/>
                  </a:cubicBezTo>
                  <a:cubicBezTo>
                    <a:pt x="2918" y="1878"/>
                    <a:pt x="2958" y="1890"/>
                    <a:pt x="2996" y="1917"/>
                  </a:cubicBezTo>
                  <a:cubicBezTo>
                    <a:pt x="3140" y="2046"/>
                    <a:pt x="3214" y="2251"/>
                    <a:pt x="3383" y="2355"/>
                  </a:cubicBezTo>
                  <a:cubicBezTo>
                    <a:pt x="3587" y="2245"/>
                    <a:pt x="3602" y="1960"/>
                    <a:pt x="3678" y="1762"/>
                  </a:cubicBezTo>
                  <a:cubicBezTo>
                    <a:pt x="3825" y="1165"/>
                    <a:pt x="3724" y="492"/>
                    <a:pt x="3358"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5"/>
            <p:cNvSpPr/>
            <p:nvPr/>
          </p:nvSpPr>
          <p:spPr>
            <a:xfrm>
              <a:off x="5434925" y="2028350"/>
              <a:ext cx="38600" cy="132250"/>
            </a:xfrm>
            <a:custGeom>
              <a:avLst/>
              <a:gdLst/>
              <a:ahLst/>
              <a:cxnLst/>
              <a:rect l="l" t="t" r="r" b="b"/>
              <a:pathLst>
                <a:path w="1544" h="5290" extrusionOk="0">
                  <a:moveTo>
                    <a:pt x="817" y="1"/>
                  </a:moveTo>
                  <a:cubicBezTo>
                    <a:pt x="750" y="1"/>
                    <a:pt x="673" y="25"/>
                    <a:pt x="583" y="80"/>
                  </a:cubicBezTo>
                  <a:cubicBezTo>
                    <a:pt x="366" y="275"/>
                    <a:pt x="298" y="605"/>
                    <a:pt x="220" y="864"/>
                  </a:cubicBezTo>
                  <a:cubicBezTo>
                    <a:pt x="177" y="1055"/>
                    <a:pt x="118" y="1246"/>
                    <a:pt x="128" y="1443"/>
                  </a:cubicBezTo>
                  <a:cubicBezTo>
                    <a:pt x="245" y="1567"/>
                    <a:pt x="159" y="1739"/>
                    <a:pt x="143" y="1884"/>
                  </a:cubicBezTo>
                  <a:cubicBezTo>
                    <a:pt x="38" y="2521"/>
                    <a:pt x="0" y="3161"/>
                    <a:pt x="93" y="3789"/>
                  </a:cubicBezTo>
                  <a:cubicBezTo>
                    <a:pt x="118" y="3935"/>
                    <a:pt x="146" y="4086"/>
                    <a:pt x="181" y="4237"/>
                  </a:cubicBezTo>
                  <a:cubicBezTo>
                    <a:pt x="181" y="4237"/>
                    <a:pt x="182" y="4239"/>
                    <a:pt x="182" y="4241"/>
                  </a:cubicBezTo>
                  <a:cubicBezTo>
                    <a:pt x="258" y="4573"/>
                    <a:pt x="372" y="4897"/>
                    <a:pt x="598" y="5150"/>
                  </a:cubicBezTo>
                  <a:cubicBezTo>
                    <a:pt x="695" y="5244"/>
                    <a:pt x="789" y="5290"/>
                    <a:pt x="875" y="5290"/>
                  </a:cubicBezTo>
                  <a:cubicBezTo>
                    <a:pt x="991" y="5290"/>
                    <a:pt x="1093" y="5208"/>
                    <a:pt x="1173" y="5048"/>
                  </a:cubicBezTo>
                  <a:cubicBezTo>
                    <a:pt x="1347" y="4719"/>
                    <a:pt x="1414" y="4369"/>
                    <a:pt x="1459" y="4012"/>
                  </a:cubicBezTo>
                  <a:lnTo>
                    <a:pt x="1459" y="4012"/>
                  </a:lnTo>
                  <a:cubicBezTo>
                    <a:pt x="1450" y="4012"/>
                    <a:pt x="1441" y="4012"/>
                    <a:pt x="1431" y="4012"/>
                  </a:cubicBezTo>
                  <a:cubicBezTo>
                    <a:pt x="1308" y="4012"/>
                    <a:pt x="1177" y="3996"/>
                    <a:pt x="1096" y="3989"/>
                  </a:cubicBezTo>
                  <a:cubicBezTo>
                    <a:pt x="999" y="3982"/>
                    <a:pt x="443" y="3785"/>
                    <a:pt x="751" y="3716"/>
                  </a:cubicBezTo>
                  <a:cubicBezTo>
                    <a:pt x="999" y="3668"/>
                    <a:pt x="1251" y="3633"/>
                    <a:pt x="1501" y="3624"/>
                  </a:cubicBezTo>
                  <a:cubicBezTo>
                    <a:pt x="1510" y="3544"/>
                    <a:pt x="1523" y="3416"/>
                    <a:pt x="1544" y="3285"/>
                  </a:cubicBezTo>
                  <a:lnTo>
                    <a:pt x="1544" y="3285"/>
                  </a:lnTo>
                  <a:cubicBezTo>
                    <a:pt x="1526" y="3286"/>
                    <a:pt x="1508" y="3286"/>
                    <a:pt x="1490" y="3286"/>
                  </a:cubicBezTo>
                  <a:cubicBezTo>
                    <a:pt x="1357" y="3286"/>
                    <a:pt x="1215" y="3268"/>
                    <a:pt x="1122" y="3268"/>
                  </a:cubicBezTo>
                  <a:cubicBezTo>
                    <a:pt x="1109" y="3268"/>
                    <a:pt x="1097" y="3268"/>
                    <a:pt x="1086" y="3269"/>
                  </a:cubicBezTo>
                  <a:cubicBezTo>
                    <a:pt x="1080" y="3270"/>
                    <a:pt x="1073" y="3270"/>
                    <a:pt x="1066" y="3270"/>
                  </a:cubicBezTo>
                  <a:cubicBezTo>
                    <a:pt x="885" y="3270"/>
                    <a:pt x="257" y="3043"/>
                    <a:pt x="695" y="2966"/>
                  </a:cubicBezTo>
                  <a:cubicBezTo>
                    <a:pt x="854" y="2932"/>
                    <a:pt x="1014" y="2926"/>
                    <a:pt x="1174" y="2926"/>
                  </a:cubicBezTo>
                  <a:cubicBezTo>
                    <a:pt x="1195" y="2926"/>
                    <a:pt x="1216" y="2926"/>
                    <a:pt x="1238" y="2926"/>
                  </a:cubicBezTo>
                  <a:cubicBezTo>
                    <a:pt x="889" y="2636"/>
                    <a:pt x="676" y="2074"/>
                    <a:pt x="685" y="1632"/>
                  </a:cubicBezTo>
                  <a:cubicBezTo>
                    <a:pt x="663" y="1259"/>
                    <a:pt x="818" y="608"/>
                    <a:pt x="1141" y="268"/>
                  </a:cubicBezTo>
                  <a:cubicBezTo>
                    <a:pt x="1101" y="192"/>
                    <a:pt x="1057" y="124"/>
                    <a:pt x="1006" y="79"/>
                  </a:cubicBezTo>
                  <a:cubicBezTo>
                    <a:pt x="953" y="30"/>
                    <a:pt x="891" y="1"/>
                    <a:pt x="8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5"/>
            <p:cNvSpPr/>
            <p:nvPr/>
          </p:nvSpPr>
          <p:spPr>
            <a:xfrm>
              <a:off x="5683400" y="1808400"/>
              <a:ext cx="44675" cy="32300"/>
            </a:xfrm>
            <a:custGeom>
              <a:avLst/>
              <a:gdLst/>
              <a:ahLst/>
              <a:cxnLst/>
              <a:rect l="l" t="t" r="r" b="b"/>
              <a:pathLst>
                <a:path w="1787" h="1292" extrusionOk="0">
                  <a:moveTo>
                    <a:pt x="1304" y="1"/>
                  </a:moveTo>
                  <a:cubicBezTo>
                    <a:pt x="1293" y="11"/>
                    <a:pt x="1285" y="26"/>
                    <a:pt x="1277" y="37"/>
                  </a:cubicBezTo>
                  <a:cubicBezTo>
                    <a:pt x="1183" y="139"/>
                    <a:pt x="1088" y="243"/>
                    <a:pt x="977" y="329"/>
                  </a:cubicBezTo>
                  <a:cubicBezTo>
                    <a:pt x="739" y="508"/>
                    <a:pt x="459" y="666"/>
                    <a:pt x="154" y="666"/>
                  </a:cubicBezTo>
                  <a:cubicBezTo>
                    <a:pt x="135" y="666"/>
                    <a:pt x="115" y="665"/>
                    <a:pt x="95" y="664"/>
                  </a:cubicBezTo>
                  <a:cubicBezTo>
                    <a:pt x="68" y="663"/>
                    <a:pt x="42" y="658"/>
                    <a:pt x="9" y="655"/>
                  </a:cubicBezTo>
                  <a:cubicBezTo>
                    <a:pt x="8" y="664"/>
                    <a:pt x="2" y="673"/>
                    <a:pt x="1" y="680"/>
                  </a:cubicBezTo>
                  <a:cubicBezTo>
                    <a:pt x="68" y="851"/>
                    <a:pt x="145" y="1020"/>
                    <a:pt x="283" y="1139"/>
                  </a:cubicBezTo>
                  <a:cubicBezTo>
                    <a:pt x="401" y="1246"/>
                    <a:pt x="529" y="1291"/>
                    <a:pt x="658" y="1291"/>
                  </a:cubicBezTo>
                  <a:cubicBezTo>
                    <a:pt x="1034" y="1291"/>
                    <a:pt x="1416" y="912"/>
                    <a:pt x="1560" y="577"/>
                  </a:cubicBezTo>
                  <a:cubicBezTo>
                    <a:pt x="1653" y="397"/>
                    <a:pt x="1726" y="214"/>
                    <a:pt x="1786" y="24"/>
                  </a:cubicBezTo>
                  <a:lnTo>
                    <a:pt x="1734" y="24"/>
                  </a:lnTo>
                  <a:cubicBezTo>
                    <a:pt x="1589" y="24"/>
                    <a:pt x="1446" y="16"/>
                    <a:pt x="1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5"/>
            <p:cNvSpPr/>
            <p:nvPr/>
          </p:nvSpPr>
          <p:spPr>
            <a:xfrm>
              <a:off x="5380000" y="1458825"/>
              <a:ext cx="553775" cy="325750"/>
            </a:xfrm>
            <a:custGeom>
              <a:avLst/>
              <a:gdLst/>
              <a:ahLst/>
              <a:cxnLst/>
              <a:rect l="l" t="t" r="r" b="b"/>
              <a:pathLst>
                <a:path w="22151" h="13030" extrusionOk="0">
                  <a:moveTo>
                    <a:pt x="13512" y="1"/>
                  </a:moveTo>
                  <a:cubicBezTo>
                    <a:pt x="13264" y="1"/>
                    <a:pt x="13016" y="20"/>
                    <a:pt x="12769" y="61"/>
                  </a:cubicBezTo>
                  <a:cubicBezTo>
                    <a:pt x="12632" y="81"/>
                    <a:pt x="12499" y="132"/>
                    <a:pt x="12362" y="132"/>
                  </a:cubicBezTo>
                  <a:cubicBezTo>
                    <a:pt x="12355" y="132"/>
                    <a:pt x="12348" y="132"/>
                    <a:pt x="12341" y="131"/>
                  </a:cubicBezTo>
                  <a:cubicBezTo>
                    <a:pt x="12313" y="140"/>
                    <a:pt x="12281" y="144"/>
                    <a:pt x="12247" y="144"/>
                  </a:cubicBezTo>
                  <a:cubicBezTo>
                    <a:pt x="12166" y="144"/>
                    <a:pt x="12076" y="123"/>
                    <a:pt x="12014" y="102"/>
                  </a:cubicBezTo>
                  <a:cubicBezTo>
                    <a:pt x="11797" y="55"/>
                    <a:pt x="11578" y="32"/>
                    <a:pt x="11359" y="32"/>
                  </a:cubicBezTo>
                  <a:cubicBezTo>
                    <a:pt x="9897" y="32"/>
                    <a:pt x="8437" y="1021"/>
                    <a:pt x="7448" y="2011"/>
                  </a:cubicBezTo>
                  <a:cubicBezTo>
                    <a:pt x="6935" y="2549"/>
                    <a:pt x="6497" y="3155"/>
                    <a:pt x="6081" y="3771"/>
                  </a:cubicBezTo>
                  <a:cubicBezTo>
                    <a:pt x="5813" y="4163"/>
                    <a:pt x="5577" y="4600"/>
                    <a:pt x="5143" y="4833"/>
                  </a:cubicBezTo>
                  <a:cubicBezTo>
                    <a:pt x="4505" y="5245"/>
                    <a:pt x="3727" y="5324"/>
                    <a:pt x="2979" y="5324"/>
                  </a:cubicBezTo>
                  <a:cubicBezTo>
                    <a:pt x="2920" y="5324"/>
                    <a:pt x="2862" y="5323"/>
                    <a:pt x="2803" y="5323"/>
                  </a:cubicBezTo>
                  <a:cubicBezTo>
                    <a:pt x="2790" y="5323"/>
                    <a:pt x="2777" y="5323"/>
                    <a:pt x="2764" y="5323"/>
                  </a:cubicBezTo>
                  <a:cubicBezTo>
                    <a:pt x="2263" y="5323"/>
                    <a:pt x="1769" y="5153"/>
                    <a:pt x="1270" y="5153"/>
                  </a:cubicBezTo>
                  <a:cubicBezTo>
                    <a:pt x="1222" y="5153"/>
                    <a:pt x="1173" y="5154"/>
                    <a:pt x="1125" y="5158"/>
                  </a:cubicBezTo>
                  <a:cubicBezTo>
                    <a:pt x="492" y="5461"/>
                    <a:pt x="1859" y="6073"/>
                    <a:pt x="1219" y="6401"/>
                  </a:cubicBezTo>
                  <a:cubicBezTo>
                    <a:pt x="709" y="6516"/>
                    <a:pt x="1" y="6933"/>
                    <a:pt x="642" y="7426"/>
                  </a:cubicBezTo>
                  <a:cubicBezTo>
                    <a:pt x="762" y="7528"/>
                    <a:pt x="941" y="7580"/>
                    <a:pt x="1004" y="7733"/>
                  </a:cubicBezTo>
                  <a:cubicBezTo>
                    <a:pt x="1062" y="7880"/>
                    <a:pt x="944" y="8004"/>
                    <a:pt x="840" y="8095"/>
                  </a:cubicBezTo>
                  <a:cubicBezTo>
                    <a:pt x="625" y="8277"/>
                    <a:pt x="442" y="8520"/>
                    <a:pt x="410" y="8809"/>
                  </a:cubicBezTo>
                  <a:cubicBezTo>
                    <a:pt x="354" y="9326"/>
                    <a:pt x="635" y="9736"/>
                    <a:pt x="1017" y="10049"/>
                  </a:cubicBezTo>
                  <a:cubicBezTo>
                    <a:pt x="1295" y="10275"/>
                    <a:pt x="1629" y="10453"/>
                    <a:pt x="1932" y="10582"/>
                  </a:cubicBezTo>
                  <a:cubicBezTo>
                    <a:pt x="2582" y="10861"/>
                    <a:pt x="3298" y="10816"/>
                    <a:pt x="3980" y="10938"/>
                  </a:cubicBezTo>
                  <a:cubicBezTo>
                    <a:pt x="4000" y="10945"/>
                    <a:pt x="4024" y="10947"/>
                    <a:pt x="4049" y="10947"/>
                  </a:cubicBezTo>
                  <a:cubicBezTo>
                    <a:pt x="4094" y="10947"/>
                    <a:pt x="4144" y="10940"/>
                    <a:pt x="4190" y="10940"/>
                  </a:cubicBezTo>
                  <a:cubicBezTo>
                    <a:pt x="4259" y="10940"/>
                    <a:pt x="4319" y="10956"/>
                    <a:pt x="4337" y="11034"/>
                  </a:cubicBezTo>
                  <a:cubicBezTo>
                    <a:pt x="4341" y="11091"/>
                    <a:pt x="4300" y="11138"/>
                    <a:pt x="4246" y="11144"/>
                  </a:cubicBezTo>
                  <a:cubicBezTo>
                    <a:pt x="3903" y="11199"/>
                    <a:pt x="3601" y="11296"/>
                    <a:pt x="3265" y="11296"/>
                  </a:cubicBezTo>
                  <a:cubicBezTo>
                    <a:pt x="3179" y="11296"/>
                    <a:pt x="3091" y="11290"/>
                    <a:pt x="2999" y="11275"/>
                  </a:cubicBezTo>
                  <a:cubicBezTo>
                    <a:pt x="2887" y="11269"/>
                    <a:pt x="2771" y="11259"/>
                    <a:pt x="2653" y="11240"/>
                  </a:cubicBezTo>
                  <a:lnTo>
                    <a:pt x="2653" y="11240"/>
                  </a:lnTo>
                  <a:cubicBezTo>
                    <a:pt x="2722" y="11675"/>
                    <a:pt x="3255" y="11906"/>
                    <a:pt x="3641" y="12027"/>
                  </a:cubicBezTo>
                  <a:cubicBezTo>
                    <a:pt x="3772" y="12062"/>
                    <a:pt x="3902" y="12076"/>
                    <a:pt x="4033" y="12076"/>
                  </a:cubicBezTo>
                  <a:cubicBezTo>
                    <a:pt x="4421" y="12076"/>
                    <a:pt x="4811" y="11958"/>
                    <a:pt x="5197" y="11952"/>
                  </a:cubicBezTo>
                  <a:cubicBezTo>
                    <a:pt x="5536" y="12002"/>
                    <a:pt x="5516" y="12441"/>
                    <a:pt x="5721" y="12649"/>
                  </a:cubicBezTo>
                  <a:cubicBezTo>
                    <a:pt x="5842" y="12833"/>
                    <a:pt x="6074" y="12871"/>
                    <a:pt x="6228" y="13006"/>
                  </a:cubicBezTo>
                  <a:cubicBezTo>
                    <a:pt x="6234" y="13013"/>
                    <a:pt x="6240" y="13022"/>
                    <a:pt x="6244" y="13029"/>
                  </a:cubicBezTo>
                  <a:cubicBezTo>
                    <a:pt x="6620" y="12548"/>
                    <a:pt x="7043" y="12107"/>
                    <a:pt x="7520" y="11726"/>
                  </a:cubicBezTo>
                  <a:cubicBezTo>
                    <a:pt x="7722" y="11568"/>
                    <a:pt x="7928" y="11404"/>
                    <a:pt x="8151" y="11267"/>
                  </a:cubicBezTo>
                  <a:cubicBezTo>
                    <a:pt x="7970" y="10992"/>
                    <a:pt x="7837" y="10708"/>
                    <a:pt x="7770" y="10434"/>
                  </a:cubicBezTo>
                  <a:cubicBezTo>
                    <a:pt x="7587" y="10482"/>
                    <a:pt x="7371" y="10459"/>
                    <a:pt x="7189" y="10473"/>
                  </a:cubicBezTo>
                  <a:cubicBezTo>
                    <a:pt x="5543" y="10416"/>
                    <a:pt x="4535" y="7898"/>
                    <a:pt x="5870" y="6830"/>
                  </a:cubicBezTo>
                  <a:cubicBezTo>
                    <a:pt x="5974" y="6763"/>
                    <a:pt x="6100" y="6694"/>
                    <a:pt x="6226" y="6694"/>
                  </a:cubicBezTo>
                  <a:cubicBezTo>
                    <a:pt x="6237" y="6694"/>
                    <a:pt x="6249" y="6694"/>
                    <a:pt x="6260" y="6696"/>
                  </a:cubicBezTo>
                  <a:cubicBezTo>
                    <a:pt x="6307" y="6500"/>
                    <a:pt x="6409" y="5956"/>
                    <a:pt x="6605" y="5956"/>
                  </a:cubicBezTo>
                  <a:cubicBezTo>
                    <a:pt x="6623" y="5956"/>
                    <a:pt x="6643" y="5961"/>
                    <a:pt x="6663" y="5971"/>
                  </a:cubicBezTo>
                  <a:cubicBezTo>
                    <a:pt x="6854" y="6095"/>
                    <a:pt x="6625" y="6331"/>
                    <a:pt x="6588" y="6489"/>
                  </a:cubicBezTo>
                  <a:cubicBezTo>
                    <a:pt x="6460" y="6795"/>
                    <a:pt x="6517" y="6994"/>
                    <a:pt x="6724" y="7159"/>
                  </a:cubicBezTo>
                  <a:cubicBezTo>
                    <a:pt x="6778" y="6981"/>
                    <a:pt x="6875" y="6812"/>
                    <a:pt x="7037" y="6722"/>
                  </a:cubicBezTo>
                  <a:cubicBezTo>
                    <a:pt x="7062" y="6704"/>
                    <a:pt x="7089" y="6697"/>
                    <a:pt x="7115" y="6697"/>
                  </a:cubicBezTo>
                  <a:cubicBezTo>
                    <a:pt x="7200" y="6697"/>
                    <a:pt x="7281" y="6775"/>
                    <a:pt x="7260" y="6866"/>
                  </a:cubicBezTo>
                  <a:cubicBezTo>
                    <a:pt x="7244" y="7045"/>
                    <a:pt x="7132" y="7193"/>
                    <a:pt x="7091" y="7366"/>
                  </a:cubicBezTo>
                  <a:cubicBezTo>
                    <a:pt x="7020" y="7623"/>
                    <a:pt x="7138" y="7703"/>
                    <a:pt x="7305" y="7703"/>
                  </a:cubicBezTo>
                  <a:cubicBezTo>
                    <a:pt x="7463" y="7703"/>
                    <a:pt x="7664" y="7632"/>
                    <a:pt x="7792" y="7573"/>
                  </a:cubicBezTo>
                  <a:cubicBezTo>
                    <a:pt x="8566" y="7229"/>
                    <a:pt x="9318" y="6356"/>
                    <a:pt x="8983" y="5476"/>
                  </a:cubicBezTo>
                  <a:cubicBezTo>
                    <a:pt x="8930" y="5377"/>
                    <a:pt x="8944" y="5257"/>
                    <a:pt x="9032" y="5183"/>
                  </a:cubicBezTo>
                  <a:cubicBezTo>
                    <a:pt x="9286" y="5022"/>
                    <a:pt x="9598" y="4966"/>
                    <a:pt x="9868" y="4832"/>
                  </a:cubicBezTo>
                  <a:cubicBezTo>
                    <a:pt x="10169" y="4697"/>
                    <a:pt x="10462" y="4543"/>
                    <a:pt x="10739" y="4380"/>
                  </a:cubicBezTo>
                  <a:cubicBezTo>
                    <a:pt x="11147" y="4138"/>
                    <a:pt x="11523" y="3842"/>
                    <a:pt x="11883" y="3549"/>
                  </a:cubicBezTo>
                  <a:cubicBezTo>
                    <a:pt x="11982" y="3470"/>
                    <a:pt x="12087" y="3393"/>
                    <a:pt x="12207" y="3343"/>
                  </a:cubicBezTo>
                  <a:cubicBezTo>
                    <a:pt x="12218" y="3331"/>
                    <a:pt x="12235" y="3326"/>
                    <a:pt x="12252" y="3326"/>
                  </a:cubicBezTo>
                  <a:cubicBezTo>
                    <a:pt x="12273" y="3326"/>
                    <a:pt x="12296" y="3335"/>
                    <a:pt x="12310" y="3351"/>
                  </a:cubicBezTo>
                  <a:cubicBezTo>
                    <a:pt x="12335" y="3378"/>
                    <a:pt x="12335" y="3418"/>
                    <a:pt x="12312" y="3447"/>
                  </a:cubicBezTo>
                  <a:cubicBezTo>
                    <a:pt x="12214" y="3715"/>
                    <a:pt x="11982" y="3919"/>
                    <a:pt x="11777" y="4112"/>
                  </a:cubicBezTo>
                  <a:cubicBezTo>
                    <a:pt x="11762" y="4125"/>
                    <a:pt x="11748" y="4133"/>
                    <a:pt x="11736" y="4145"/>
                  </a:cubicBezTo>
                  <a:cubicBezTo>
                    <a:pt x="11632" y="4416"/>
                    <a:pt x="11332" y="5036"/>
                    <a:pt x="11611" y="5036"/>
                  </a:cubicBezTo>
                  <a:cubicBezTo>
                    <a:pt x="11650" y="5036"/>
                    <a:pt x="11700" y="5024"/>
                    <a:pt x="11764" y="4998"/>
                  </a:cubicBezTo>
                  <a:cubicBezTo>
                    <a:pt x="12204" y="4802"/>
                    <a:pt x="12590" y="4505"/>
                    <a:pt x="12918" y="4158"/>
                  </a:cubicBezTo>
                  <a:cubicBezTo>
                    <a:pt x="13055" y="4061"/>
                    <a:pt x="13048" y="3887"/>
                    <a:pt x="13161" y="3776"/>
                  </a:cubicBezTo>
                  <a:cubicBezTo>
                    <a:pt x="13196" y="3740"/>
                    <a:pt x="13247" y="3719"/>
                    <a:pt x="13297" y="3719"/>
                  </a:cubicBezTo>
                  <a:cubicBezTo>
                    <a:pt x="13344" y="3719"/>
                    <a:pt x="13391" y="3739"/>
                    <a:pt x="13419" y="3782"/>
                  </a:cubicBezTo>
                  <a:cubicBezTo>
                    <a:pt x="13489" y="3887"/>
                    <a:pt x="13438" y="4027"/>
                    <a:pt x="13405" y="4138"/>
                  </a:cubicBezTo>
                  <a:cubicBezTo>
                    <a:pt x="13192" y="4800"/>
                    <a:pt x="13232" y="5043"/>
                    <a:pt x="13432" y="5043"/>
                  </a:cubicBezTo>
                  <a:cubicBezTo>
                    <a:pt x="13614" y="5043"/>
                    <a:pt x="13930" y="4839"/>
                    <a:pt x="14305" y="4565"/>
                  </a:cubicBezTo>
                  <a:cubicBezTo>
                    <a:pt x="14546" y="4370"/>
                    <a:pt x="14788" y="4151"/>
                    <a:pt x="14961" y="3891"/>
                  </a:cubicBezTo>
                  <a:cubicBezTo>
                    <a:pt x="14987" y="3762"/>
                    <a:pt x="15028" y="3609"/>
                    <a:pt x="15168" y="3572"/>
                  </a:cubicBezTo>
                  <a:cubicBezTo>
                    <a:pt x="15181" y="3569"/>
                    <a:pt x="15194" y="3568"/>
                    <a:pt x="15207" y="3568"/>
                  </a:cubicBezTo>
                  <a:cubicBezTo>
                    <a:pt x="15279" y="3568"/>
                    <a:pt x="15346" y="3615"/>
                    <a:pt x="15369" y="3683"/>
                  </a:cubicBezTo>
                  <a:cubicBezTo>
                    <a:pt x="15403" y="3784"/>
                    <a:pt x="15356" y="3896"/>
                    <a:pt x="15336" y="3996"/>
                  </a:cubicBezTo>
                  <a:cubicBezTo>
                    <a:pt x="15257" y="4371"/>
                    <a:pt x="15116" y="4692"/>
                    <a:pt x="15130" y="5068"/>
                  </a:cubicBezTo>
                  <a:cubicBezTo>
                    <a:pt x="15142" y="5132"/>
                    <a:pt x="15166" y="5254"/>
                    <a:pt x="15224" y="5254"/>
                  </a:cubicBezTo>
                  <a:cubicBezTo>
                    <a:pt x="15241" y="5254"/>
                    <a:pt x="15261" y="5243"/>
                    <a:pt x="15285" y="5218"/>
                  </a:cubicBezTo>
                  <a:cubicBezTo>
                    <a:pt x="15686" y="4877"/>
                    <a:pt x="15976" y="4425"/>
                    <a:pt x="16245" y="3977"/>
                  </a:cubicBezTo>
                  <a:cubicBezTo>
                    <a:pt x="16443" y="3666"/>
                    <a:pt x="16572" y="3266"/>
                    <a:pt x="16755" y="2975"/>
                  </a:cubicBezTo>
                  <a:cubicBezTo>
                    <a:pt x="16766" y="2959"/>
                    <a:pt x="16783" y="2952"/>
                    <a:pt x="16800" y="2952"/>
                  </a:cubicBezTo>
                  <a:cubicBezTo>
                    <a:pt x="16832" y="2952"/>
                    <a:pt x="16865" y="2978"/>
                    <a:pt x="16856" y="3017"/>
                  </a:cubicBezTo>
                  <a:cubicBezTo>
                    <a:pt x="16755" y="3626"/>
                    <a:pt x="16537" y="4212"/>
                    <a:pt x="16210" y="4737"/>
                  </a:cubicBezTo>
                  <a:cubicBezTo>
                    <a:pt x="16720" y="4381"/>
                    <a:pt x="17123" y="3864"/>
                    <a:pt x="17280" y="3259"/>
                  </a:cubicBezTo>
                  <a:cubicBezTo>
                    <a:pt x="17304" y="3179"/>
                    <a:pt x="17305" y="3030"/>
                    <a:pt x="17415" y="3030"/>
                  </a:cubicBezTo>
                  <a:cubicBezTo>
                    <a:pt x="17419" y="3030"/>
                    <a:pt x="17423" y="3030"/>
                    <a:pt x="17427" y="3030"/>
                  </a:cubicBezTo>
                  <a:cubicBezTo>
                    <a:pt x="17501" y="3045"/>
                    <a:pt x="17528" y="3131"/>
                    <a:pt x="17542" y="3193"/>
                  </a:cubicBezTo>
                  <a:cubicBezTo>
                    <a:pt x="17545" y="3208"/>
                    <a:pt x="17545" y="3223"/>
                    <a:pt x="17548" y="3237"/>
                  </a:cubicBezTo>
                  <a:cubicBezTo>
                    <a:pt x="17799" y="3237"/>
                    <a:pt x="18065" y="3482"/>
                    <a:pt x="18240" y="3626"/>
                  </a:cubicBezTo>
                  <a:cubicBezTo>
                    <a:pt x="19727" y="4983"/>
                    <a:pt x="19494" y="7004"/>
                    <a:pt x="18984" y="8759"/>
                  </a:cubicBezTo>
                  <a:cubicBezTo>
                    <a:pt x="19103" y="8648"/>
                    <a:pt x="19226" y="8538"/>
                    <a:pt x="19344" y="8424"/>
                  </a:cubicBezTo>
                  <a:cubicBezTo>
                    <a:pt x="19613" y="8176"/>
                    <a:pt x="19880" y="7926"/>
                    <a:pt x="20123" y="7656"/>
                  </a:cubicBezTo>
                  <a:cubicBezTo>
                    <a:pt x="20297" y="7468"/>
                    <a:pt x="20459" y="7274"/>
                    <a:pt x="20604" y="7069"/>
                  </a:cubicBezTo>
                  <a:cubicBezTo>
                    <a:pt x="20619" y="7051"/>
                    <a:pt x="20632" y="7031"/>
                    <a:pt x="20647" y="7010"/>
                  </a:cubicBezTo>
                  <a:cubicBezTo>
                    <a:pt x="21050" y="6448"/>
                    <a:pt x="21305" y="5719"/>
                    <a:pt x="21075" y="5036"/>
                  </a:cubicBezTo>
                  <a:cubicBezTo>
                    <a:pt x="21018" y="4798"/>
                    <a:pt x="20668" y="4568"/>
                    <a:pt x="20991" y="4374"/>
                  </a:cubicBezTo>
                  <a:cubicBezTo>
                    <a:pt x="21164" y="4260"/>
                    <a:pt x="21827" y="4247"/>
                    <a:pt x="21665" y="3937"/>
                  </a:cubicBezTo>
                  <a:cubicBezTo>
                    <a:pt x="21528" y="3657"/>
                    <a:pt x="21273" y="3454"/>
                    <a:pt x="20982" y="3349"/>
                  </a:cubicBezTo>
                  <a:cubicBezTo>
                    <a:pt x="20839" y="3294"/>
                    <a:pt x="20587" y="3306"/>
                    <a:pt x="20613" y="3088"/>
                  </a:cubicBezTo>
                  <a:cubicBezTo>
                    <a:pt x="20654" y="2914"/>
                    <a:pt x="20843" y="2835"/>
                    <a:pt x="20980" y="2736"/>
                  </a:cubicBezTo>
                  <a:cubicBezTo>
                    <a:pt x="21238" y="2559"/>
                    <a:pt x="21486" y="2364"/>
                    <a:pt x="21702" y="2135"/>
                  </a:cubicBezTo>
                  <a:cubicBezTo>
                    <a:pt x="22151" y="1603"/>
                    <a:pt x="21948" y="1457"/>
                    <a:pt x="21534" y="1457"/>
                  </a:cubicBezTo>
                  <a:cubicBezTo>
                    <a:pt x="21037" y="1457"/>
                    <a:pt x="20235" y="1666"/>
                    <a:pt x="19888" y="1666"/>
                  </a:cubicBezTo>
                  <a:cubicBezTo>
                    <a:pt x="19859" y="1666"/>
                    <a:pt x="19834" y="1665"/>
                    <a:pt x="19811" y="1662"/>
                  </a:cubicBezTo>
                  <a:cubicBezTo>
                    <a:pt x="19773" y="1663"/>
                    <a:pt x="19736" y="1664"/>
                    <a:pt x="19698" y="1664"/>
                  </a:cubicBezTo>
                  <a:cubicBezTo>
                    <a:pt x="18606" y="1664"/>
                    <a:pt x="17613" y="1145"/>
                    <a:pt x="16627" y="736"/>
                  </a:cubicBezTo>
                  <a:cubicBezTo>
                    <a:pt x="15640" y="351"/>
                    <a:pt x="14577" y="1"/>
                    <a:pt x="13512"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7" name="Google Shape;5497;p35"/>
            <p:cNvGrpSpPr/>
            <p:nvPr/>
          </p:nvGrpSpPr>
          <p:grpSpPr>
            <a:xfrm>
              <a:off x="5234675" y="1583800"/>
              <a:ext cx="1296350" cy="945500"/>
              <a:chOff x="3786875" y="1583800"/>
              <a:chExt cx="1296350" cy="945500"/>
            </a:xfrm>
          </p:grpSpPr>
          <p:sp>
            <p:nvSpPr>
              <p:cNvPr id="5498" name="Google Shape;5498;p35"/>
              <p:cNvSpPr/>
              <p:nvPr/>
            </p:nvSpPr>
            <p:spPr>
              <a:xfrm>
                <a:off x="3822350" y="1583800"/>
                <a:ext cx="43425" cy="45425"/>
              </a:xfrm>
              <a:custGeom>
                <a:avLst/>
                <a:gdLst/>
                <a:ahLst/>
                <a:cxnLst/>
                <a:rect l="l" t="t" r="r" b="b"/>
                <a:pathLst>
                  <a:path w="1737" h="1817" extrusionOk="0">
                    <a:moveTo>
                      <a:pt x="518" y="0"/>
                    </a:moveTo>
                    <a:cubicBezTo>
                      <a:pt x="431" y="343"/>
                      <a:pt x="300" y="701"/>
                      <a:pt x="1" y="912"/>
                    </a:cubicBezTo>
                    <a:cubicBezTo>
                      <a:pt x="24" y="927"/>
                      <a:pt x="46" y="940"/>
                      <a:pt x="69" y="956"/>
                    </a:cubicBezTo>
                    <a:cubicBezTo>
                      <a:pt x="377" y="1131"/>
                      <a:pt x="595" y="1455"/>
                      <a:pt x="578" y="1816"/>
                    </a:cubicBezTo>
                    <a:cubicBezTo>
                      <a:pt x="789" y="1527"/>
                      <a:pt x="1129" y="1412"/>
                      <a:pt x="1471" y="1412"/>
                    </a:cubicBezTo>
                    <a:cubicBezTo>
                      <a:pt x="1560" y="1412"/>
                      <a:pt x="1649" y="1420"/>
                      <a:pt x="1737" y="1434"/>
                    </a:cubicBezTo>
                    <a:cubicBezTo>
                      <a:pt x="1525" y="1115"/>
                      <a:pt x="1382" y="708"/>
                      <a:pt x="1563" y="343"/>
                    </a:cubicBezTo>
                    <a:lnTo>
                      <a:pt x="1563" y="343"/>
                    </a:lnTo>
                    <a:cubicBezTo>
                      <a:pt x="1485" y="359"/>
                      <a:pt x="1407" y="367"/>
                      <a:pt x="1330" y="367"/>
                    </a:cubicBezTo>
                    <a:cubicBezTo>
                      <a:pt x="1022" y="367"/>
                      <a:pt x="726" y="24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5"/>
              <p:cNvSpPr/>
              <p:nvPr/>
            </p:nvSpPr>
            <p:spPr>
              <a:xfrm>
                <a:off x="3786875" y="2123675"/>
                <a:ext cx="65975" cy="81325"/>
              </a:xfrm>
              <a:custGeom>
                <a:avLst/>
                <a:gdLst/>
                <a:ahLst/>
                <a:cxnLst/>
                <a:rect l="l" t="t" r="r" b="b"/>
                <a:pathLst>
                  <a:path w="2639" h="3253" extrusionOk="0">
                    <a:moveTo>
                      <a:pt x="895" y="1"/>
                    </a:moveTo>
                    <a:cubicBezTo>
                      <a:pt x="754" y="533"/>
                      <a:pt x="525" y="1090"/>
                      <a:pt x="0" y="1346"/>
                    </a:cubicBezTo>
                    <a:cubicBezTo>
                      <a:pt x="64" y="1401"/>
                      <a:pt x="124" y="1461"/>
                      <a:pt x="180" y="1525"/>
                    </a:cubicBezTo>
                    <a:cubicBezTo>
                      <a:pt x="598" y="1993"/>
                      <a:pt x="678" y="2665"/>
                      <a:pt x="497" y="3252"/>
                    </a:cubicBezTo>
                    <a:cubicBezTo>
                      <a:pt x="824" y="2840"/>
                      <a:pt x="1164" y="2631"/>
                      <a:pt x="1535" y="2631"/>
                    </a:cubicBezTo>
                    <a:cubicBezTo>
                      <a:pt x="1807" y="2631"/>
                      <a:pt x="2096" y="2743"/>
                      <a:pt x="2409" y="2970"/>
                    </a:cubicBezTo>
                    <a:cubicBezTo>
                      <a:pt x="2181" y="2314"/>
                      <a:pt x="2157" y="1547"/>
                      <a:pt x="2638" y="996"/>
                    </a:cubicBezTo>
                    <a:lnTo>
                      <a:pt x="2638" y="996"/>
                    </a:lnTo>
                    <a:cubicBezTo>
                      <a:pt x="2604" y="997"/>
                      <a:pt x="2570" y="998"/>
                      <a:pt x="2536" y="998"/>
                    </a:cubicBezTo>
                    <a:cubicBezTo>
                      <a:pt x="1806" y="998"/>
                      <a:pt x="1188" y="723"/>
                      <a:pt x="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5"/>
              <p:cNvSpPr/>
              <p:nvPr/>
            </p:nvSpPr>
            <p:spPr>
              <a:xfrm>
                <a:off x="4015350" y="2469300"/>
                <a:ext cx="51525" cy="60000"/>
              </a:xfrm>
              <a:custGeom>
                <a:avLst/>
                <a:gdLst/>
                <a:ahLst/>
                <a:cxnLst/>
                <a:rect l="l" t="t" r="r" b="b"/>
                <a:pathLst>
                  <a:path w="2061" h="2400" extrusionOk="0">
                    <a:moveTo>
                      <a:pt x="719" y="1"/>
                    </a:moveTo>
                    <a:cubicBezTo>
                      <a:pt x="575" y="425"/>
                      <a:pt x="349" y="840"/>
                      <a:pt x="1" y="1123"/>
                    </a:cubicBezTo>
                    <a:cubicBezTo>
                      <a:pt x="94" y="1218"/>
                      <a:pt x="173" y="1323"/>
                      <a:pt x="232" y="1439"/>
                    </a:cubicBezTo>
                    <a:cubicBezTo>
                      <a:pt x="388" y="1734"/>
                      <a:pt x="466" y="2070"/>
                      <a:pt x="460" y="2400"/>
                    </a:cubicBezTo>
                    <a:cubicBezTo>
                      <a:pt x="751" y="2109"/>
                      <a:pt x="1133" y="1952"/>
                      <a:pt x="1527" y="1952"/>
                    </a:cubicBezTo>
                    <a:cubicBezTo>
                      <a:pt x="1695" y="1952"/>
                      <a:pt x="1865" y="1981"/>
                      <a:pt x="2031" y="2040"/>
                    </a:cubicBezTo>
                    <a:cubicBezTo>
                      <a:pt x="1938" y="1568"/>
                      <a:pt x="1910" y="1072"/>
                      <a:pt x="2060" y="609"/>
                    </a:cubicBezTo>
                    <a:lnTo>
                      <a:pt x="2060" y="609"/>
                    </a:lnTo>
                    <a:cubicBezTo>
                      <a:pt x="1970" y="624"/>
                      <a:pt x="1882" y="632"/>
                      <a:pt x="1797" y="632"/>
                    </a:cubicBezTo>
                    <a:cubicBezTo>
                      <a:pt x="1346" y="632"/>
                      <a:pt x="978" y="412"/>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5"/>
              <p:cNvSpPr/>
              <p:nvPr/>
            </p:nvSpPr>
            <p:spPr>
              <a:xfrm>
                <a:off x="5017175" y="1707525"/>
                <a:ext cx="66050" cy="68400"/>
              </a:xfrm>
              <a:custGeom>
                <a:avLst/>
                <a:gdLst/>
                <a:ahLst/>
                <a:cxnLst/>
                <a:rect l="l" t="t" r="r" b="b"/>
                <a:pathLst>
                  <a:path w="2642" h="2736" extrusionOk="0">
                    <a:moveTo>
                      <a:pt x="1420" y="0"/>
                    </a:moveTo>
                    <a:cubicBezTo>
                      <a:pt x="1197" y="425"/>
                      <a:pt x="758" y="712"/>
                      <a:pt x="274" y="712"/>
                    </a:cubicBezTo>
                    <a:cubicBezTo>
                      <a:pt x="253" y="712"/>
                      <a:pt x="232" y="711"/>
                      <a:pt x="211" y="710"/>
                    </a:cubicBezTo>
                    <a:lnTo>
                      <a:pt x="211" y="710"/>
                    </a:lnTo>
                    <a:cubicBezTo>
                      <a:pt x="342" y="1194"/>
                      <a:pt x="275" y="1738"/>
                      <a:pt x="1" y="2162"/>
                    </a:cubicBezTo>
                    <a:cubicBezTo>
                      <a:pt x="194" y="2123"/>
                      <a:pt x="392" y="2094"/>
                      <a:pt x="589" y="2094"/>
                    </a:cubicBezTo>
                    <a:cubicBezTo>
                      <a:pt x="690" y="2094"/>
                      <a:pt x="791" y="2102"/>
                      <a:pt x="890" y="2120"/>
                    </a:cubicBezTo>
                    <a:cubicBezTo>
                      <a:pt x="1247" y="2191"/>
                      <a:pt x="1553" y="2430"/>
                      <a:pt x="1742" y="2736"/>
                    </a:cubicBezTo>
                    <a:cubicBezTo>
                      <a:pt x="1872" y="2178"/>
                      <a:pt x="2077" y="1560"/>
                      <a:pt x="2641" y="1311"/>
                    </a:cubicBezTo>
                    <a:cubicBezTo>
                      <a:pt x="1987" y="1076"/>
                      <a:pt x="1524" y="732"/>
                      <a:pt x="1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5"/>
              <p:cNvSpPr/>
              <p:nvPr/>
            </p:nvSpPr>
            <p:spPr>
              <a:xfrm>
                <a:off x="4679650" y="2147725"/>
                <a:ext cx="157275" cy="144425"/>
              </a:xfrm>
              <a:custGeom>
                <a:avLst/>
                <a:gdLst/>
                <a:ahLst/>
                <a:cxnLst/>
                <a:rect l="l" t="t" r="r" b="b"/>
                <a:pathLst>
                  <a:path w="6291" h="5777" extrusionOk="0">
                    <a:moveTo>
                      <a:pt x="4668" y="1"/>
                    </a:moveTo>
                    <a:cubicBezTo>
                      <a:pt x="3058" y="2"/>
                      <a:pt x="1752" y="1285"/>
                      <a:pt x="959" y="2577"/>
                    </a:cubicBezTo>
                    <a:cubicBezTo>
                      <a:pt x="202" y="3768"/>
                      <a:pt x="0" y="5777"/>
                      <a:pt x="1841" y="5777"/>
                    </a:cubicBezTo>
                    <a:cubicBezTo>
                      <a:pt x="1882" y="5777"/>
                      <a:pt x="1924" y="5776"/>
                      <a:pt x="1968" y="5774"/>
                    </a:cubicBezTo>
                    <a:cubicBezTo>
                      <a:pt x="2358" y="5744"/>
                      <a:pt x="2726" y="5637"/>
                      <a:pt x="3074" y="5481"/>
                    </a:cubicBezTo>
                    <a:lnTo>
                      <a:pt x="3074" y="5481"/>
                    </a:lnTo>
                    <a:cubicBezTo>
                      <a:pt x="3021" y="5482"/>
                      <a:pt x="2970" y="5485"/>
                      <a:pt x="2918" y="5485"/>
                    </a:cubicBezTo>
                    <a:cubicBezTo>
                      <a:pt x="1213" y="5418"/>
                      <a:pt x="1296" y="3711"/>
                      <a:pt x="2138" y="2653"/>
                    </a:cubicBezTo>
                    <a:cubicBezTo>
                      <a:pt x="2837" y="1723"/>
                      <a:pt x="3907" y="853"/>
                      <a:pt x="5121" y="853"/>
                    </a:cubicBezTo>
                    <a:cubicBezTo>
                      <a:pt x="5124" y="853"/>
                      <a:pt x="5127" y="853"/>
                      <a:pt x="5130" y="853"/>
                    </a:cubicBezTo>
                    <a:cubicBezTo>
                      <a:pt x="5559" y="878"/>
                      <a:pt x="6040" y="1040"/>
                      <a:pt x="6255" y="1438"/>
                    </a:cubicBezTo>
                    <a:cubicBezTo>
                      <a:pt x="6263" y="1454"/>
                      <a:pt x="6271" y="1467"/>
                      <a:pt x="6279" y="1483"/>
                    </a:cubicBezTo>
                    <a:cubicBezTo>
                      <a:pt x="6290" y="1191"/>
                      <a:pt x="6215" y="915"/>
                      <a:pt x="6012" y="665"/>
                    </a:cubicBezTo>
                    <a:cubicBezTo>
                      <a:pt x="5680" y="267"/>
                      <a:pt x="5191" y="10"/>
                      <a:pt x="4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5"/>
              <p:cNvSpPr/>
              <p:nvPr/>
            </p:nvSpPr>
            <p:spPr>
              <a:xfrm>
                <a:off x="4208925" y="1805825"/>
                <a:ext cx="135750" cy="227050"/>
              </a:xfrm>
              <a:custGeom>
                <a:avLst/>
                <a:gdLst/>
                <a:ahLst/>
                <a:cxnLst/>
                <a:rect l="l" t="t" r="r" b="b"/>
                <a:pathLst>
                  <a:path w="5430" h="9082" extrusionOk="0">
                    <a:moveTo>
                      <a:pt x="4474" y="1"/>
                    </a:moveTo>
                    <a:cubicBezTo>
                      <a:pt x="4058" y="70"/>
                      <a:pt x="3639" y="110"/>
                      <a:pt x="3225" y="120"/>
                    </a:cubicBezTo>
                    <a:cubicBezTo>
                      <a:pt x="3213" y="238"/>
                      <a:pt x="3145" y="379"/>
                      <a:pt x="3124" y="481"/>
                    </a:cubicBezTo>
                    <a:cubicBezTo>
                      <a:pt x="2962" y="1136"/>
                      <a:pt x="2405" y="1763"/>
                      <a:pt x="1700" y="1763"/>
                    </a:cubicBezTo>
                    <a:cubicBezTo>
                      <a:pt x="1672" y="1763"/>
                      <a:pt x="1644" y="1762"/>
                      <a:pt x="1616" y="1760"/>
                    </a:cubicBezTo>
                    <a:cubicBezTo>
                      <a:pt x="1232" y="1735"/>
                      <a:pt x="928" y="1440"/>
                      <a:pt x="791" y="1094"/>
                    </a:cubicBezTo>
                    <a:cubicBezTo>
                      <a:pt x="658" y="1206"/>
                      <a:pt x="498" y="1319"/>
                      <a:pt x="354" y="1387"/>
                    </a:cubicBezTo>
                    <a:cubicBezTo>
                      <a:pt x="614" y="2121"/>
                      <a:pt x="689" y="2895"/>
                      <a:pt x="1" y="3165"/>
                    </a:cubicBezTo>
                    <a:cubicBezTo>
                      <a:pt x="275" y="4599"/>
                      <a:pt x="507" y="6049"/>
                      <a:pt x="851" y="7462"/>
                    </a:cubicBezTo>
                    <a:cubicBezTo>
                      <a:pt x="929" y="7744"/>
                      <a:pt x="993" y="8028"/>
                      <a:pt x="1069" y="8308"/>
                    </a:cubicBezTo>
                    <a:cubicBezTo>
                      <a:pt x="1387" y="8618"/>
                      <a:pt x="1830" y="8786"/>
                      <a:pt x="2167" y="9082"/>
                    </a:cubicBezTo>
                    <a:cubicBezTo>
                      <a:pt x="2190" y="9063"/>
                      <a:pt x="2216" y="9048"/>
                      <a:pt x="2245" y="9039"/>
                    </a:cubicBezTo>
                    <a:cubicBezTo>
                      <a:pt x="2490" y="8910"/>
                      <a:pt x="2981" y="8682"/>
                      <a:pt x="2751" y="8344"/>
                    </a:cubicBezTo>
                    <a:cubicBezTo>
                      <a:pt x="2481" y="7919"/>
                      <a:pt x="2121" y="7544"/>
                      <a:pt x="1845" y="7129"/>
                    </a:cubicBezTo>
                    <a:cubicBezTo>
                      <a:pt x="1776" y="6907"/>
                      <a:pt x="1942" y="6697"/>
                      <a:pt x="1948" y="6473"/>
                    </a:cubicBezTo>
                    <a:cubicBezTo>
                      <a:pt x="1941" y="6423"/>
                      <a:pt x="1976" y="6336"/>
                      <a:pt x="1929" y="6308"/>
                    </a:cubicBezTo>
                    <a:cubicBezTo>
                      <a:pt x="1521" y="6240"/>
                      <a:pt x="1847" y="5702"/>
                      <a:pt x="1890" y="5454"/>
                    </a:cubicBezTo>
                    <a:cubicBezTo>
                      <a:pt x="2194" y="4443"/>
                      <a:pt x="2537" y="3425"/>
                      <a:pt x="2898" y="2431"/>
                    </a:cubicBezTo>
                    <a:cubicBezTo>
                      <a:pt x="3037" y="2041"/>
                      <a:pt x="3200" y="1655"/>
                      <a:pt x="3357" y="1266"/>
                    </a:cubicBezTo>
                    <a:cubicBezTo>
                      <a:pt x="3405" y="1175"/>
                      <a:pt x="3468" y="921"/>
                      <a:pt x="3572" y="921"/>
                    </a:cubicBezTo>
                    <a:cubicBezTo>
                      <a:pt x="3594" y="921"/>
                      <a:pt x="3617" y="932"/>
                      <a:pt x="3642" y="957"/>
                    </a:cubicBezTo>
                    <a:cubicBezTo>
                      <a:pt x="3703" y="1083"/>
                      <a:pt x="3640" y="1226"/>
                      <a:pt x="3612" y="1353"/>
                    </a:cubicBezTo>
                    <a:cubicBezTo>
                      <a:pt x="3611" y="1365"/>
                      <a:pt x="3605" y="1378"/>
                      <a:pt x="3604" y="1388"/>
                    </a:cubicBezTo>
                    <a:cubicBezTo>
                      <a:pt x="3506" y="1776"/>
                      <a:pt x="3384" y="2157"/>
                      <a:pt x="3255" y="2538"/>
                    </a:cubicBezTo>
                    <a:cubicBezTo>
                      <a:pt x="3134" y="2888"/>
                      <a:pt x="3018" y="3239"/>
                      <a:pt x="2903" y="3593"/>
                    </a:cubicBezTo>
                    <a:cubicBezTo>
                      <a:pt x="2997" y="3600"/>
                      <a:pt x="3091" y="3603"/>
                      <a:pt x="3186" y="3603"/>
                    </a:cubicBezTo>
                    <a:cubicBezTo>
                      <a:pt x="3402" y="3603"/>
                      <a:pt x="3617" y="3585"/>
                      <a:pt x="3828" y="3546"/>
                    </a:cubicBezTo>
                    <a:cubicBezTo>
                      <a:pt x="4405" y="3449"/>
                      <a:pt x="4949" y="3201"/>
                      <a:pt x="5366" y="2751"/>
                    </a:cubicBezTo>
                    <a:cubicBezTo>
                      <a:pt x="5430" y="2456"/>
                      <a:pt x="5418" y="2156"/>
                      <a:pt x="5376" y="1863"/>
                    </a:cubicBezTo>
                    <a:cubicBezTo>
                      <a:pt x="5288" y="1360"/>
                      <a:pt x="5076" y="876"/>
                      <a:pt x="4799" y="448"/>
                    </a:cubicBezTo>
                    <a:cubicBezTo>
                      <a:pt x="4724" y="333"/>
                      <a:pt x="4644" y="219"/>
                      <a:pt x="4560" y="119"/>
                    </a:cubicBezTo>
                    <a:cubicBezTo>
                      <a:pt x="4528" y="84"/>
                      <a:pt x="4494" y="41"/>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5"/>
              <p:cNvSpPr/>
              <p:nvPr/>
            </p:nvSpPr>
            <p:spPr>
              <a:xfrm>
                <a:off x="3956650" y="1749675"/>
                <a:ext cx="260075" cy="310725"/>
              </a:xfrm>
              <a:custGeom>
                <a:avLst/>
                <a:gdLst/>
                <a:ahLst/>
                <a:cxnLst/>
                <a:rect l="l" t="t" r="r" b="b"/>
                <a:pathLst>
                  <a:path w="10403" h="12429" extrusionOk="0">
                    <a:moveTo>
                      <a:pt x="3930" y="5847"/>
                    </a:moveTo>
                    <a:cubicBezTo>
                      <a:pt x="3990" y="5847"/>
                      <a:pt x="4057" y="5886"/>
                      <a:pt x="4096" y="5932"/>
                    </a:cubicBezTo>
                    <a:cubicBezTo>
                      <a:pt x="4621" y="6636"/>
                      <a:pt x="5180" y="7327"/>
                      <a:pt x="5826" y="7916"/>
                    </a:cubicBezTo>
                    <a:cubicBezTo>
                      <a:pt x="6102" y="8166"/>
                      <a:pt x="6390" y="8398"/>
                      <a:pt x="6701" y="8607"/>
                    </a:cubicBezTo>
                    <a:cubicBezTo>
                      <a:pt x="6823" y="8694"/>
                      <a:pt x="6941" y="8770"/>
                      <a:pt x="7062" y="8856"/>
                    </a:cubicBezTo>
                    <a:cubicBezTo>
                      <a:pt x="7098" y="8884"/>
                      <a:pt x="7104" y="8937"/>
                      <a:pt x="7082" y="8968"/>
                    </a:cubicBezTo>
                    <a:cubicBezTo>
                      <a:pt x="7065" y="8995"/>
                      <a:pt x="7038" y="9008"/>
                      <a:pt x="7009" y="9008"/>
                    </a:cubicBezTo>
                    <a:cubicBezTo>
                      <a:pt x="6994" y="9008"/>
                      <a:pt x="6978" y="9004"/>
                      <a:pt x="6963" y="8997"/>
                    </a:cubicBezTo>
                    <a:cubicBezTo>
                      <a:pt x="6599" y="8789"/>
                      <a:pt x="6233" y="8566"/>
                      <a:pt x="5886" y="8324"/>
                    </a:cubicBezTo>
                    <a:cubicBezTo>
                      <a:pt x="5447" y="8015"/>
                      <a:pt x="5035" y="7677"/>
                      <a:pt x="4670" y="7282"/>
                    </a:cubicBezTo>
                    <a:cubicBezTo>
                      <a:pt x="4437" y="6989"/>
                      <a:pt x="3735" y="6279"/>
                      <a:pt x="3829" y="5912"/>
                    </a:cubicBezTo>
                    <a:cubicBezTo>
                      <a:pt x="3852" y="5865"/>
                      <a:pt x="3889" y="5847"/>
                      <a:pt x="3930" y="5847"/>
                    </a:cubicBezTo>
                    <a:close/>
                    <a:moveTo>
                      <a:pt x="7429" y="1"/>
                    </a:moveTo>
                    <a:cubicBezTo>
                      <a:pt x="5928" y="914"/>
                      <a:pt x="4998" y="2427"/>
                      <a:pt x="4038" y="3850"/>
                    </a:cubicBezTo>
                    <a:cubicBezTo>
                      <a:pt x="3926" y="3988"/>
                      <a:pt x="3879" y="4153"/>
                      <a:pt x="3821" y="4317"/>
                    </a:cubicBezTo>
                    <a:cubicBezTo>
                      <a:pt x="3778" y="4387"/>
                      <a:pt x="3720" y="4440"/>
                      <a:pt x="3666" y="4498"/>
                    </a:cubicBezTo>
                    <a:cubicBezTo>
                      <a:pt x="3561" y="4608"/>
                      <a:pt x="3485" y="4739"/>
                      <a:pt x="3484" y="4887"/>
                    </a:cubicBezTo>
                    <a:cubicBezTo>
                      <a:pt x="3484" y="4982"/>
                      <a:pt x="3434" y="5046"/>
                      <a:pt x="3372" y="5072"/>
                    </a:cubicBezTo>
                    <a:cubicBezTo>
                      <a:pt x="3340" y="5126"/>
                      <a:pt x="3287" y="5166"/>
                      <a:pt x="3220" y="5173"/>
                    </a:cubicBezTo>
                    <a:cubicBezTo>
                      <a:pt x="2181" y="5294"/>
                      <a:pt x="681" y="5526"/>
                      <a:pt x="69" y="6448"/>
                    </a:cubicBezTo>
                    <a:cubicBezTo>
                      <a:pt x="1" y="6585"/>
                      <a:pt x="164" y="6622"/>
                      <a:pt x="244" y="6693"/>
                    </a:cubicBezTo>
                    <a:cubicBezTo>
                      <a:pt x="429" y="6817"/>
                      <a:pt x="598" y="6971"/>
                      <a:pt x="718" y="7161"/>
                    </a:cubicBezTo>
                    <a:cubicBezTo>
                      <a:pt x="1234" y="7957"/>
                      <a:pt x="1250" y="9077"/>
                      <a:pt x="2101" y="9628"/>
                    </a:cubicBezTo>
                    <a:cubicBezTo>
                      <a:pt x="2923" y="10175"/>
                      <a:pt x="3945" y="10272"/>
                      <a:pt x="4768" y="10803"/>
                    </a:cubicBezTo>
                    <a:cubicBezTo>
                      <a:pt x="5389" y="11194"/>
                      <a:pt x="5744" y="11896"/>
                      <a:pt x="6409" y="12227"/>
                    </a:cubicBezTo>
                    <a:cubicBezTo>
                      <a:pt x="6445" y="12246"/>
                      <a:pt x="6485" y="12263"/>
                      <a:pt x="6521" y="12281"/>
                    </a:cubicBezTo>
                    <a:cubicBezTo>
                      <a:pt x="6765" y="12388"/>
                      <a:pt x="7016" y="12429"/>
                      <a:pt x="7270" y="12429"/>
                    </a:cubicBezTo>
                    <a:cubicBezTo>
                      <a:pt x="7798" y="12429"/>
                      <a:pt x="8338" y="12250"/>
                      <a:pt x="8849" y="12115"/>
                    </a:cubicBezTo>
                    <a:cubicBezTo>
                      <a:pt x="8764" y="11890"/>
                      <a:pt x="8745" y="11647"/>
                      <a:pt x="8780" y="11406"/>
                    </a:cubicBezTo>
                    <a:cubicBezTo>
                      <a:pt x="8796" y="11309"/>
                      <a:pt x="8809" y="11207"/>
                      <a:pt x="8849" y="11121"/>
                    </a:cubicBezTo>
                    <a:cubicBezTo>
                      <a:pt x="8503" y="9719"/>
                      <a:pt x="8009" y="8368"/>
                      <a:pt x="7517" y="7014"/>
                    </a:cubicBezTo>
                    <a:cubicBezTo>
                      <a:pt x="7415" y="6731"/>
                      <a:pt x="7313" y="6453"/>
                      <a:pt x="7212" y="6170"/>
                    </a:cubicBezTo>
                    <a:cubicBezTo>
                      <a:pt x="7173" y="6188"/>
                      <a:pt x="7128" y="6197"/>
                      <a:pt x="7084" y="6197"/>
                    </a:cubicBezTo>
                    <a:cubicBezTo>
                      <a:pt x="7060" y="6197"/>
                      <a:pt x="7035" y="6194"/>
                      <a:pt x="7012" y="6189"/>
                    </a:cubicBezTo>
                    <a:cubicBezTo>
                      <a:pt x="5562" y="5913"/>
                      <a:pt x="5520" y="2851"/>
                      <a:pt x="6221" y="1885"/>
                    </a:cubicBezTo>
                    <a:cubicBezTo>
                      <a:pt x="6237" y="1871"/>
                      <a:pt x="6259" y="1862"/>
                      <a:pt x="6280" y="1862"/>
                    </a:cubicBezTo>
                    <a:cubicBezTo>
                      <a:pt x="6296" y="1862"/>
                      <a:pt x="6312" y="1867"/>
                      <a:pt x="6326" y="1876"/>
                    </a:cubicBezTo>
                    <a:cubicBezTo>
                      <a:pt x="6409" y="1940"/>
                      <a:pt x="6330" y="2057"/>
                      <a:pt x="6317" y="2142"/>
                    </a:cubicBezTo>
                    <a:cubicBezTo>
                      <a:pt x="6128" y="3194"/>
                      <a:pt x="5995" y="4879"/>
                      <a:pt x="6843" y="5660"/>
                    </a:cubicBezTo>
                    <a:cubicBezTo>
                      <a:pt x="6910" y="5724"/>
                      <a:pt x="6989" y="5746"/>
                      <a:pt x="7069" y="5762"/>
                    </a:cubicBezTo>
                    <a:cubicBezTo>
                      <a:pt x="7058" y="5709"/>
                      <a:pt x="7058" y="5661"/>
                      <a:pt x="7063" y="5623"/>
                    </a:cubicBezTo>
                    <a:cubicBezTo>
                      <a:pt x="7065" y="5622"/>
                      <a:pt x="7063" y="5617"/>
                      <a:pt x="7065" y="5616"/>
                    </a:cubicBezTo>
                    <a:cubicBezTo>
                      <a:pt x="7065" y="5615"/>
                      <a:pt x="7068" y="5610"/>
                      <a:pt x="7068" y="5610"/>
                    </a:cubicBezTo>
                    <a:cubicBezTo>
                      <a:pt x="7078" y="5566"/>
                      <a:pt x="7104" y="5534"/>
                      <a:pt x="7135" y="5518"/>
                    </a:cubicBezTo>
                    <a:cubicBezTo>
                      <a:pt x="7282" y="5329"/>
                      <a:pt x="7515" y="5170"/>
                      <a:pt x="7789" y="5040"/>
                    </a:cubicBezTo>
                    <a:cubicBezTo>
                      <a:pt x="8331" y="4784"/>
                      <a:pt x="9035" y="4647"/>
                      <a:pt x="9547" y="4647"/>
                    </a:cubicBezTo>
                    <a:cubicBezTo>
                      <a:pt x="9638" y="4647"/>
                      <a:pt x="9723" y="4651"/>
                      <a:pt x="9800" y="4660"/>
                    </a:cubicBezTo>
                    <a:cubicBezTo>
                      <a:pt x="9911" y="4680"/>
                      <a:pt x="9987" y="4790"/>
                      <a:pt x="9964" y="4902"/>
                    </a:cubicBezTo>
                    <a:cubicBezTo>
                      <a:pt x="9964" y="4908"/>
                      <a:pt x="9962" y="4911"/>
                      <a:pt x="9958" y="4916"/>
                    </a:cubicBezTo>
                    <a:cubicBezTo>
                      <a:pt x="9983" y="4953"/>
                      <a:pt x="9999" y="4995"/>
                      <a:pt x="10009" y="5040"/>
                    </a:cubicBezTo>
                    <a:cubicBezTo>
                      <a:pt x="10016" y="5033"/>
                      <a:pt x="10023" y="5026"/>
                      <a:pt x="10029" y="5023"/>
                    </a:cubicBezTo>
                    <a:cubicBezTo>
                      <a:pt x="10402" y="4529"/>
                      <a:pt x="10006" y="3768"/>
                      <a:pt x="9818" y="3265"/>
                    </a:cubicBezTo>
                    <a:cubicBezTo>
                      <a:pt x="9436" y="2362"/>
                      <a:pt x="8745" y="1400"/>
                      <a:pt x="7748" y="1178"/>
                    </a:cubicBezTo>
                    <a:cubicBezTo>
                      <a:pt x="7633" y="1153"/>
                      <a:pt x="7515" y="1137"/>
                      <a:pt x="7391" y="1135"/>
                    </a:cubicBezTo>
                    <a:cubicBezTo>
                      <a:pt x="7179" y="1135"/>
                      <a:pt x="6979" y="1212"/>
                      <a:pt x="6781" y="1280"/>
                    </a:cubicBezTo>
                    <a:cubicBezTo>
                      <a:pt x="6766" y="1288"/>
                      <a:pt x="6751" y="1292"/>
                      <a:pt x="6736" y="1292"/>
                    </a:cubicBezTo>
                    <a:cubicBezTo>
                      <a:pt x="6717" y="1292"/>
                      <a:pt x="6698" y="1286"/>
                      <a:pt x="6682" y="1272"/>
                    </a:cubicBezTo>
                    <a:cubicBezTo>
                      <a:pt x="6568" y="1113"/>
                      <a:pt x="6861" y="901"/>
                      <a:pt x="6992" y="847"/>
                    </a:cubicBezTo>
                    <a:cubicBezTo>
                      <a:pt x="7173" y="785"/>
                      <a:pt x="7353" y="756"/>
                      <a:pt x="7530" y="756"/>
                    </a:cubicBezTo>
                    <a:cubicBezTo>
                      <a:pt x="7747" y="756"/>
                      <a:pt x="7959" y="799"/>
                      <a:pt x="8164" y="875"/>
                    </a:cubicBezTo>
                    <a:cubicBezTo>
                      <a:pt x="8206" y="890"/>
                      <a:pt x="8248" y="904"/>
                      <a:pt x="8286" y="923"/>
                    </a:cubicBezTo>
                    <a:cubicBezTo>
                      <a:pt x="8275" y="904"/>
                      <a:pt x="8263" y="882"/>
                      <a:pt x="8251" y="861"/>
                    </a:cubicBezTo>
                    <a:cubicBezTo>
                      <a:pt x="8250" y="850"/>
                      <a:pt x="8245" y="843"/>
                      <a:pt x="8245" y="836"/>
                    </a:cubicBezTo>
                    <a:cubicBezTo>
                      <a:pt x="8244" y="826"/>
                      <a:pt x="8244" y="812"/>
                      <a:pt x="8244" y="802"/>
                    </a:cubicBezTo>
                    <a:cubicBezTo>
                      <a:pt x="7944" y="562"/>
                      <a:pt x="7662" y="289"/>
                      <a:pt x="7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5" name="Google Shape;5505;p35"/>
            <p:cNvSpPr/>
            <p:nvPr/>
          </p:nvSpPr>
          <p:spPr>
            <a:xfrm>
              <a:off x="5621425" y="1777400"/>
              <a:ext cx="52725" cy="55450"/>
            </a:xfrm>
            <a:custGeom>
              <a:avLst/>
              <a:gdLst/>
              <a:ahLst/>
              <a:cxnLst/>
              <a:rect l="l" t="t" r="r" b="b"/>
              <a:pathLst>
                <a:path w="2109" h="2218" extrusionOk="0">
                  <a:moveTo>
                    <a:pt x="1" y="1"/>
                  </a:moveTo>
                  <a:lnTo>
                    <a:pt x="1" y="1"/>
                  </a:lnTo>
                  <a:cubicBezTo>
                    <a:pt x="4" y="14"/>
                    <a:pt x="7" y="23"/>
                    <a:pt x="9" y="33"/>
                  </a:cubicBezTo>
                  <a:cubicBezTo>
                    <a:pt x="485" y="351"/>
                    <a:pt x="890" y="818"/>
                    <a:pt x="1159" y="1270"/>
                  </a:cubicBezTo>
                  <a:cubicBezTo>
                    <a:pt x="1293" y="1500"/>
                    <a:pt x="1481" y="1840"/>
                    <a:pt x="1642" y="2217"/>
                  </a:cubicBezTo>
                  <a:cubicBezTo>
                    <a:pt x="1712" y="2172"/>
                    <a:pt x="1760" y="2129"/>
                    <a:pt x="1822" y="2073"/>
                  </a:cubicBezTo>
                  <a:cubicBezTo>
                    <a:pt x="1923" y="1996"/>
                    <a:pt x="2010" y="1891"/>
                    <a:pt x="2108" y="1804"/>
                  </a:cubicBezTo>
                  <a:cubicBezTo>
                    <a:pt x="1502" y="1575"/>
                    <a:pt x="1024" y="990"/>
                    <a:pt x="769" y="413"/>
                  </a:cubicBezTo>
                  <a:cubicBezTo>
                    <a:pt x="517" y="308"/>
                    <a:pt x="254" y="17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5"/>
            <p:cNvSpPr/>
            <p:nvPr/>
          </p:nvSpPr>
          <p:spPr>
            <a:xfrm>
              <a:off x="5779625" y="1759150"/>
              <a:ext cx="72125" cy="66400"/>
            </a:xfrm>
            <a:custGeom>
              <a:avLst/>
              <a:gdLst/>
              <a:ahLst/>
              <a:cxnLst/>
              <a:rect l="l" t="t" r="r" b="b"/>
              <a:pathLst>
                <a:path w="2885" h="2656" extrusionOk="0">
                  <a:moveTo>
                    <a:pt x="2885" y="1"/>
                  </a:moveTo>
                  <a:lnTo>
                    <a:pt x="2885" y="1"/>
                  </a:lnTo>
                  <a:cubicBezTo>
                    <a:pt x="2849" y="52"/>
                    <a:pt x="2809" y="103"/>
                    <a:pt x="2773" y="148"/>
                  </a:cubicBezTo>
                  <a:cubicBezTo>
                    <a:pt x="2070" y="1028"/>
                    <a:pt x="1075" y="1524"/>
                    <a:pt x="1" y="1782"/>
                  </a:cubicBezTo>
                  <a:cubicBezTo>
                    <a:pt x="87" y="1888"/>
                    <a:pt x="164" y="2015"/>
                    <a:pt x="225" y="2086"/>
                  </a:cubicBezTo>
                  <a:cubicBezTo>
                    <a:pt x="351" y="2262"/>
                    <a:pt x="463" y="2456"/>
                    <a:pt x="559" y="2656"/>
                  </a:cubicBezTo>
                  <a:cubicBezTo>
                    <a:pt x="712" y="2577"/>
                    <a:pt x="861" y="2493"/>
                    <a:pt x="1006" y="2399"/>
                  </a:cubicBezTo>
                  <a:cubicBezTo>
                    <a:pt x="1575" y="2045"/>
                    <a:pt x="2124" y="1626"/>
                    <a:pt x="2489" y="1064"/>
                  </a:cubicBezTo>
                  <a:cubicBezTo>
                    <a:pt x="2697" y="745"/>
                    <a:pt x="2841" y="377"/>
                    <a:pt x="288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5"/>
            <p:cNvSpPr/>
            <p:nvPr/>
          </p:nvSpPr>
          <p:spPr>
            <a:xfrm>
              <a:off x="5400300" y="1489575"/>
              <a:ext cx="495225" cy="295000"/>
            </a:xfrm>
            <a:custGeom>
              <a:avLst/>
              <a:gdLst/>
              <a:ahLst/>
              <a:cxnLst/>
              <a:rect l="l" t="t" r="r" b="b"/>
              <a:pathLst>
                <a:path w="19809" h="11800" extrusionOk="0">
                  <a:moveTo>
                    <a:pt x="8891" y="0"/>
                  </a:moveTo>
                  <a:lnTo>
                    <a:pt x="8891" y="0"/>
                  </a:lnTo>
                  <a:cubicBezTo>
                    <a:pt x="8573" y="133"/>
                    <a:pt x="8263" y="279"/>
                    <a:pt x="7958" y="437"/>
                  </a:cubicBezTo>
                  <a:cubicBezTo>
                    <a:pt x="7665" y="591"/>
                    <a:pt x="7374" y="754"/>
                    <a:pt x="7132" y="978"/>
                  </a:cubicBezTo>
                  <a:cubicBezTo>
                    <a:pt x="6820" y="1264"/>
                    <a:pt x="6603" y="1635"/>
                    <a:pt x="6378" y="1997"/>
                  </a:cubicBezTo>
                  <a:cubicBezTo>
                    <a:pt x="5880" y="2788"/>
                    <a:pt x="5293" y="3567"/>
                    <a:pt x="4472" y="4012"/>
                  </a:cubicBezTo>
                  <a:cubicBezTo>
                    <a:pt x="3605" y="4485"/>
                    <a:pt x="2582" y="4540"/>
                    <a:pt x="1601" y="4639"/>
                  </a:cubicBezTo>
                  <a:cubicBezTo>
                    <a:pt x="1347" y="4665"/>
                    <a:pt x="1041" y="4744"/>
                    <a:pt x="990" y="4992"/>
                  </a:cubicBezTo>
                  <a:cubicBezTo>
                    <a:pt x="942" y="5215"/>
                    <a:pt x="1149" y="5407"/>
                    <a:pt x="1355" y="5502"/>
                  </a:cubicBezTo>
                  <a:cubicBezTo>
                    <a:pt x="1315" y="5494"/>
                    <a:pt x="1274" y="5490"/>
                    <a:pt x="1234" y="5490"/>
                  </a:cubicBezTo>
                  <a:cubicBezTo>
                    <a:pt x="962" y="5490"/>
                    <a:pt x="685" y="5666"/>
                    <a:pt x="611" y="5929"/>
                  </a:cubicBezTo>
                  <a:cubicBezTo>
                    <a:pt x="524" y="6232"/>
                    <a:pt x="750" y="6595"/>
                    <a:pt x="1060" y="6621"/>
                  </a:cubicBezTo>
                  <a:cubicBezTo>
                    <a:pt x="423" y="6895"/>
                    <a:pt x="1" y="7609"/>
                    <a:pt x="69" y="8302"/>
                  </a:cubicBezTo>
                  <a:cubicBezTo>
                    <a:pt x="90" y="8482"/>
                    <a:pt x="138" y="8654"/>
                    <a:pt x="205" y="8819"/>
                  </a:cubicBezTo>
                  <a:cubicBezTo>
                    <a:pt x="483" y="9045"/>
                    <a:pt x="817" y="9223"/>
                    <a:pt x="1119" y="9352"/>
                  </a:cubicBezTo>
                  <a:cubicBezTo>
                    <a:pt x="1770" y="9631"/>
                    <a:pt x="2486" y="9586"/>
                    <a:pt x="3166" y="9708"/>
                  </a:cubicBezTo>
                  <a:cubicBezTo>
                    <a:pt x="3187" y="9715"/>
                    <a:pt x="3211" y="9717"/>
                    <a:pt x="3237" y="9717"/>
                  </a:cubicBezTo>
                  <a:cubicBezTo>
                    <a:pt x="3282" y="9717"/>
                    <a:pt x="3332" y="9710"/>
                    <a:pt x="3377" y="9710"/>
                  </a:cubicBezTo>
                  <a:cubicBezTo>
                    <a:pt x="3447" y="9710"/>
                    <a:pt x="3507" y="9726"/>
                    <a:pt x="3523" y="9804"/>
                  </a:cubicBezTo>
                  <a:cubicBezTo>
                    <a:pt x="3529" y="9861"/>
                    <a:pt x="3487" y="9908"/>
                    <a:pt x="3434" y="9914"/>
                  </a:cubicBezTo>
                  <a:cubicBezTo>
                    <a:pt x="3090" y="9969"/>
                    <a:pt x="2787" y="10066"/>
                    <a:pt x="2453" y="10066"/>
                  </a:cubicBezTo>
                  <a:cubicBezTo>
                    <a:pt x="2366" y="10066"/>
                    <a:pt x="2278" y="10060"/>
                    <a:pt x="2187" y="10045"/>
                  </a:cubicBezTo>
                  <a:cubicBezTo>
                    <a:pt x="2073" y="10039"/>
                    <a:pt x="1959" y="10029"/>
                    <a:pt x="1840" y="10010"/>
                  </a:cubicBezTo>
                  <a:lnTo>
                    <a:pt x="1840" y="10010"/>
                  </a:lnTo>
                  <a:cubicBezTo>
                    <a:pt x="1910" y="10445"/>
                    <a:pt x="2443" y="10676"/>
                    <a:pt x="2829" y="10797"/>
                  </a:cubicBezTo>
                  <a:cubicBezTo>
                    <a:pt x="2960" y="10832"/>
                    <a:pt x="3090" y="10846"/>
                    <a:pt x="3221" y="10846"/>
                  </a:cubicBezTo>
                  <a:cubicBezTo>
                    <a:pt x="3609" y="10846"/>
                    <a:pt x="3998" y="10728"/>
                    <a:pt x="4383" y="10722"/>
                  </a:cubicBezTo>
                  <a:cubicBezTo>
                    <a:pt x="4724" y="10772"/>
                    <a:pt x="4704" y="11211"/>
                    <a:pt x="4908" y="11419"/>
                  </a:cubicBezTo>
                  <a:cubicBezTo>
                    <a:pt x="5030" y="11603"/>
                    <a:pt x="5262" y="11641"/>
                    <a:pt x="5416" y="11776"/>
                  </a:cubicBezTo>
                  <a:cubicBezTo>
                    <a:pt x="5422" y="11783"/>
                    <a:pt x="5428" y="11792"/>
                    <a:pt x="5432" y="11799"/>
                  </a:cubicBezTo>
                  <a:cubicBezTo>
                    <a:pt x="5808" y="11318"/>
                    <a:pt x="6231" y="10877"/>
                    <a:pt x="6708" y="10496"/>
                  </a:cubicBezTo>
                  <a:cubicBezTo>
                    <a:pt x="6910" y="10338"/>
                    <a:pt x="7116" y="10174"/>
                    <a:pt x="7339" y="10037"/>
                  </a:cubicBezTo>
                  <a:cubicBezTo>
                    <a:pt x="7158" y="9762"/>
                    <a:pt x="7025" y="9478"/>
                    <a:pt x="6958" y="9204"/>
                  </a:cubicBezTo>
                  <a:cubicBezTo>
                    <a:pt x="6773" y="9252"/>
                    <a:pt x="6559" y="9229"/>
                    <a:pt x="6377" y="9243"/>
                  </a:cubicBezTo>
                  <a:cubicBezTo>
                    <a:pt x="4731" y="9186"/>
                    <a:pt x="3723" y="6668"/>
                    <a:pt x="5058" y="5600"/>
                  </a:cubicBezTo>
                  <a:cubicBezTo>
                    <a:pt x="5161" y="5533"/>
                    <a:pt x="5288" y="5464"/>
                    <a:pt x="5413" y="5464"/>
                  </a:cubicBezTo>
                  <a:cubicBezTo>
                    <a:pt x="5424" y="5464"/>
                    <a:pt x="5436" y="5464"/>
                    <a:pt x="5447" y="5466"/>
                  </a:cubicBezTo>
                  <a:cubicBezTo>
                    <a:pt x="5494" y="5270"/>
                    <a:pt x="5595" y="4726"/>
                    <a:pt x="5793" y="4726"/>
                  </a:cubicBezTo>
                  <a:cubicBezTo>
                    <a:pt x="5811" y="4726"/>
                    <a:pt x="5831" y="4731"/>
                    <a:pt x="5851" y="4741"/>
                  </a:cubicBezTo>
                  <a:cubicBezTo>
                    <a:pt x="6042" y="4865"/>
                    <a:pt x="5811" y="5101"/>
                    <a:pt x="5775" y="5259"/>
                  </a:cubicBezTo>
                  <a:cubicBezTo>
                    <a:pt x="5648" y="5565"/>
                    <a:pt x="5705" y="5764"/>
                    <a:pt x="5912" y="5929"/>
                  </a:cubicBezTo>
                  <a:cubicBezTo>
                    <a:pt x="5964" y="5751"/>
                    <a:pt x="6063" y="5582"/>
                    <a:pt x="6225" y="5492"/>
                  </a:cubicBezTo>
                  <a:cubicBezTo>
                    <a:pt x="6250" y="5474"/>
                    <a:pt x="6276" y="5467"/>
                    <a:pt x="6303" y="5467"/>
                  </a:cubicBezTo>
                  <a:cubicBezTo>
                    <a:pt x="6388" y="5467"/>
                    <a:pt x="6468" y="5545"/>
                    <a:pt x="6448" y="5636"/>
                  </a:cubicBezTo>
                  <a:cubicBezTo>
                    <a:pt x="6431" y="5815"/>
                    <a:pt x="6320" y="5963"/>
                    <a:pt x="6278" y="6136"/>
                  </a:cubicBezTo>
                  <a:cubicBezTo>
                    <a:pt x="6206" y="6393"/>
                    <a:pt x="6324" y="6473"/>
                    <a:pt x="6492" y="6473"/>
                  </a:cubicBezTo>
                  <a:cubicBezTo>
                    <a:pt x="6650" y="6473"/>
                    <a:pt x="6852" y="6402"/>
                    <a:pt x="6980" y="6343"/>
                  </a:cubicBezTo>
                  <a:cubicBezTo>
                    <a:pt x="7754" y="5999"/>
                    <a:pt x="8506" y="5126"/>
                    <a:pt x="8171" y="4246"/>
                  </a:cubicBezTo>
                  <a:cubicBezTo>
                    <a:pt x="8118" y="4147"/>
                    <a:pt x="8132" y="4027"/>
                    <a:pt x="8220" y="3953"/>
                  </a:cubicBezTo>
                  <a:cubicBezTo>
                    <a:pt x="8474" y="3792"/>
                    <a:pt x="8784" y="3736"/>
                    <a:pt x="9054" y="3602"/>
                  </a:cubicBezTo>
                  <a:cubicBezTo>
                    <a:pt x="9357" y="3467"/>
                    <a:pt x="9650" y="3313"/>
                    <a:pt x="9927" y="3150"/>
                  </a:cubicBezTo>
                  <a:cubicBezTo>
                    <a:pt x="10335" y="2908"/>
                    <a:pt x="10711" y="2612"/>
                    <a:pt x="11071" y="2319"/>
                  </a:cubicBezTo>
                  <a:cubicBezTo>
                    <a:pt x="11170" y="2240"/>
                    <a:pt x="11275" y="2163"/>
                    <a:pt x="11393" y="2113"/>
                  </a:cubicBezTo>
                  <a:cubicBezTo>
                    <a:pt x="11406" y="2101"/>
                    <a:pt x="11422" y="2096"/>
                    <a:pt x="11440" y="2096"/>
                  </a:cubicBezTo>
                  <a:cubicBezTo>
                    <a:pt x="11461" y="2096"/>
                    <a:pt x="11484" y="2105"/>
                    <a:pt x="11498" y="2121"/>
                  </a:cubicBezTo>
                  <a:cubicBezTo>
                    <a:pt x="11523" y="2148"/>
                    <a:pt x="11523" y="2188"/>
                    <a:pt x="11500" y="2217"/>
                  </a:cubicBezTo>
                  <a:cubicBezTo>
                    <a:pt x="11402" y="2485"/>
                    <a:pt x="11170" y="2689"/>
                    <a:pt x="10965" y="2882"/>
                  </a:cubicBezTo>
                  <a:cubicBezTo>
                    <a:pt x="10949" y="2895"/>
                    <a:pt x="10934" y="2903"/>
                    <a:pt x="10924" y="2915"/>
                  </a:cubicBezTo>
                  <a:cubicBezTo>
                    <a:pt x="10820" y="3186"/>
                    <a:pt x="10519" y="3806"/>
                    <a:pt x="10799" y="3806"/>
                  </a:cubicBezTo>
                  <a:cubicBezTo>
                    <a:pt x="10838" y="3806"/>
                    <a:pt x="10888" y="3794"/>
                    <a:pt x="10952" y="3768"/>
                  </a:cubicBezTo>
                  <a:cubicBezTo>
                    <a:pt x="11392" y="3572"/>
                    <a:pt x="11778" y="3275"/>
                    <a:pt x="12106" y="2928"/>
                  </a:cubicBezTo>
                  <a:cubicBezTo>
                    <a:pt x="12243" y="2831"/>
                    <a:pt x="12236" y="2657"/>
                    <a:pt x="12348" y="2546"/>
                  </a:cubicBezTo>
                  <a:cubicBezTo>
                    <a:pt x="12383" y="2510"/>
                    <a:pt x="12435" y="2489"/>
                    <a:pt x="12485" y="2489"/>
                  </a:cubicBezTo>
                  <a:cubicBezTo>
                    <a:pt x="12532" y="2489"/>
                    <a:pt x="12579" y="2509"/>
                    <a:pt x="12607" y="2552"/>
                  </a:cubicBezTo>
                  <a:cubicBezTo>
                    <a:pt x="12677" y="2657"/>
                    <a:pt x="12625" y="2797"/>
                    <a:pt x="12593" y="2908"/>
                  </a:cubicBezTo>
                  <a:cubicBezTo>
                    <a:pt x="12380" y="3570"/>
                    <a:pt x="12420" y="3813"/>
                    <a:pt x="12619" y="3813"/>
                  </a:cubicBezTo>
                  <a:cubicBezTo>
                    <a:pt x="12802" y="3813"/>
                    <a:pt x="13117" y="3609"/>
                    <a:pt x="13492" y="3335"/>
                  </a:cubicBezTo>
                  <a:cubicBezTo>
                    <a:pt x="13734" y="3140"/>
                    <a:pt x="13976" y="2921"/>
                    <a:pt x="14148" y="2661"/>
                  </a:cubicBezTo>
                  <a:cubicBezTo>
                    <a:pt x="14175" y="2532"/>
                    <a:pt x="14216" y="2379"/>
                    <a:pt x="14356" y="2342"/>
                  </a:cubicBezTo>
                  <a:cubicBezTo>
                    <a:pt x="14369" y="2339"/>
                    <a:pt x="14382" y="2338"/>
                    <a:pt x="14395" y="2338"/>
                  </a:cubicBezTo>
                  <a:cubicBezTo>
                    <a:pt x="14467" y="2338"/>
                    <a:pt x="14534" y="2385"/>
                    <a:pt x="14556" y="2453"/>
                  </a:cubicBezTo>
                  <a:cubicBezTo>
                    <a:pt x="14591" y="2554"/>
                    <a:pt x="14544" y="2666"/>
                    <a:pt x="14524" y="2766"/>
                  </a:cubicBezTo>
                  <a:cubicBezTo>
                    <a:pt x="14445" y="3141"/>
                    <a:pt x="14304" y="3462"/>
                    <a:pt x="14318" y="3838"/>
                  </a:cubicBezTo>
                  <a:cubicBezTo>
                    <a:pt x="14330" y="3902"/>
                    <a:pt x="14354" y="4024"/>
                    <a:pt x="14412" y="4024"/>
                  </a:cubicBezTo>
                  <a:cubicBezTo>
                    <a:pt x="14429" y="4024"/>
                    <a:pt x="14449" y="4013"/>
                    <a:pt x="14473" y="3988"/>
                  </a:cubicBezTo>
                  <a:cubicBezTo>
                    <a:pt x="14874" y="3647"/>
                    <a:pt x="15164" y="3195"/>
                    <a:pt x="15433" y="2747"/>
                  </a:cubicBezTo>
                  <a:cubicBezTo>
                    <a:pt x="15631" y="2436"/>
                    <a:pt x="15760" y="2036"/>
                    <a:pt x="15943" y="1745"/>
                  </a:cubicBezTo>
                  <a:cubicBezTo>
                    <a:pt x="15954" y="1729"/>
                    <a:pt x="15971" y="1722"/>
                    <a:pt x="15988" y="1722"/>
                  </a:cubicBezTo>
                  <a:cubicBezTo>
                    <a:pt x="16020" y="1722"/>
                    <a:pt x="16053" y="1748"/>
                    <a:pt x="16044" y="1787"/>
                  </a:cubicBezTo>
                  <a:cubicBezTo>
                    <a:pt x="15943" y="2396"/>
                    <a:pt x="15725" y="2982"/>
                    <a:pt x="15398" y="3507"/>
                  </a:cubicBezTo>
                  <a:cubicBezTo>
                    <a:pt x="15908" y="3151"/>
                    <a:pt x="16311" y="2634"/>
                    <a:pt x="16468" y="2029"/>
                  </a:cubicBezTo>
                  <a:cubicBezTo>
                    <a:pt x="16492" y="1949"/>
                    <a:pt x="16493" y="1800"/>
                    <a:pt x="16603" y="1800"/>
                  </a:cubicBezTo>
                  <a:cubicBezTo>
                    <a:pt x="16607" y="1800"/>
                    <a:pt x="16611" y="1800"/>
                    <a:pt x="16615" y="1800"/>
                  </a:cubicBezTo>
                  <a:cubicBezTo>
                    <a:pt x="16689" y="1815"/>
                    <a:pt x="16716" y="1901"/>
                    <a:pt x="16730" y="1963"/>
                  </a:cubicBezTo>
                  <a:cubicBezTo>
                    <a:pt x="16733" y="1978"/>
                    <a:pt x="16733" y="1993"/>
                    <a:pt x="16736" y="2007"/>
                  </a:cubicBezTo>
                  <a:cubicBezTo>
                    <a:pt x="16987" y="2007"/>
                    <a:pt x="17253" y="2252"/>
                    <a:pt x="17428" y="2396"/>
                  </a:cubicBezTo>
                  <a:cubicBezTo>
                    <a:pt x="18913" y="3753"/>
                    <a:pt x="18682" y="5774"/>
                    <a:pt x="18172" y="7529"/>
                  </a:cubicBezTo>
                  <a:cubicBezTo>
                    <a:pt x="18291" y="7418"/>
                    <a:pt x="18414" y="7308"/>
                    <a:pt x="18532" y="7194"/>
                  </a:cubicBezTo>
                  <a:cubicBezTo>
                    <a:pt x="18801" y="6948"/>
                    <a:pt x="19067" y="6696"/>
                    <a:pt x="19311" y="6426"/>
                  </a:cubicBezTo>
                  <a:cubicBezTo>
                    <a:pt x="19422" y="6244"/>
                    <a:pt x="19517" y="6050"/>
                    <a:pt x="19594" y="5846"/>
                  </a:cubicBezTo>
                  <a:cubicBezTo>
                    <a:pt x="19743" y="5451"/>
                    <a:pt x="19808" y="5027"/>
                    <a:pt x="19807" y="4604"/>
                  </a:cubicBezTo>
                  <a:cubicBezTo>
                    <a:pt x="19805" y="3963"/>
                    <a:pt x="19585" y="3244"/>
                    <a:pt x="19020" y="2962"/>
                  </a:cubicBezTo>
                  <a:lnTo>
                    <a:pt x="19020" y="2962"/>
                  </a:lnTo>
                  <a:cubicBezTo>
                    <a:pt x="19043" y="2966"/>
                    <a:pt x="19065" y="2968"/>
                    <a:pt x="19088" y="2968"/>
                  </a:cubicBezTo>
                  <a:cubicBezTo>
                    <a:pt x="19324" y="2968"/>
                    <a:pt x="19537" y="2727"/>
                    <a:pt x="19539" y="2481"/>
                  </a:cubicBezTo>
                  <a:cubicBezTo>
                    <a:pt x="19539" y="2211"/>
                    <a:pt x="19343" y="1975"/>
                    <a:pt x="19110" y="1840"/>
                  </a:cubicBezTo>
                  <a:cubicBezTo>
                    <a:pt x="18877" y="1705"/>
                    <a:pt x="18606" y="1659"/>
                    <a:pt x="18341" y="1618"/>
                  </a:cubicBezTo>
                  <a:cubicBezTo>
                    <a:pt x="18825" y="1525"/>
                    <a:pt x="19275" y="1273"/>
                    <a:pt x="19609" y="911"/>
                  </a:cubicBezTo>
                  <a:lnTo>
                    <a:pt x="19609" y="911"/>
                  </a:lnTo>
                  <a:cubicBezTo>
                    <a:pt x="19090" y="987"/>
                    <a:pt x="18566" y="1051"/>
                    <a:pt x="18050" y="1051"/>
                  </a:cubicBezTo>
                  <a:cubicBezTo>
                    <a:pt x="17494" y="1051"/>
                    <a:pt x="16947" y="976"/>
                    <a:pt x="16424" y="761"/>
                  </a:cubicBezTo>
                  <a:cubicBezTo>
                    <a:pt x="16410" y="1115"/>
                    <a:pt x="16098" y="1373"/>
                    <a:pt x="15814" y="1582"/>
                  </a:cubicBezTo>
                  <a:cubicBezTo>
                    <a:pt x="15653" y="1701"/>
                    <a:pt x="15489" y="1819"/>
                    <a:pt x="15298" y="1880"/>
                  </a:cubicBezTo>
                  <a:cubicBezTo>
                    <a:pt x="15227" y="1902"/>
                    <a:pt x="15152" y="1914"/>
                    <a:pt x="15077" y="1914"/>
                  </a:cubicBezTo>
                  <a:cubicBezTo>
                    <a:pt x="14951" y="1914"/>
                    <a:pt x="14827" y="1880"/>
                    <a:pt x="14731" y="1800"/>
                  </a:cubicBezTo>
                  <a:cubicBezTo>
                    <a:pt x="14546" y="1643"/>
                    <a:pt x="14515" y="1370"/>
                    <a:pt x="14503" y="1127"/>
                  </a:cubicBezTo>
                  <a:cubicBezTo>
                    <a:pt x="13915" y="1593"/>
                    <a:pt x="13292" y="2077"/>
                    <a:pt x="12550" y="2195"/>
                  </a:cubicBezTo>
                  <a:cubicBezTo>
                    <a:pt x="12503" y="2203"/>
                    <a:pt x="12452" y="2207"/>
                    <a:pt x="12401" y="2207"/>
                  </a:cubicBezTo>
                  <a:cubicBezTo>
                    <a:pt x="12153" y="2207"/>
                    <a:pt x="11890" y="2114"/>
                    <a:pt x="11849" y="1883"/>
                  </a:cubicBezTo>
                  <a:cubicBezTo>
                    <a:pt x="11835" y="1794"/>
                    <a:pt x="11860" y="1701"/>
                    <a:pt x="11889" y="1615"/>
                  </a:cubicBezTo>
                  <a:cubicBezTo>
                    <a:pt x="11969" y="1395"/>
                    <a:pt x="12097" y="1195"/>
                    <a:pt x="12263" y="1031"/>
                  </a:cubicBezTo>
                  <a:lnTo>
                    <a:pt x="12263" y="1031"/>
                  </a:lnTo>
                  <a:cubicBezTo>
                    <a:pt x="12069" y="1036"/>
                    <a:pt x="11893" y="1131"/>
                    <a:pt x="11731" y="1235"/>
                  </a:cubicBezTo>
                  <a:cubicBezTo>
                    <a:pt x="11571" y="1338"/>
                    <a:pt x="11414" y="1458"/>
                    <a:pt x="11233" y="1519"/>
                  </a:cubicBezTo>
                  <a:cubicBezTo>
                    <a:pt x="11159" y="1545"/>
                    <a:pt x="11079" y="1560"/>
                    <a:pt x="11000" y="1560"/>
                  </a:cubicBezTo>
                  <a:cubicBezTo>
                    <a:pt x="10885" y="1560"/>
                    <a:pt x="10773" y="1528"/>
                    <a:pt x="10686" y="1455"/>
                  </a:cubicBezTo>
                  <a:cubicBezTo>
                    <a:pt x="10539" y="1329"/>
                    <a:pt x="10517" y="1067"/>
                    <a:pt x="10676" y="956"/>
                  </a:cubicBezTo>
                  <a:lnTo>
                    <a:pt x="10676" y="956"/>
                  </a:lnTo>
                  <a:cubicBezTo>
                    <a:pt x="10313" y="1203"/>
                    <a:pt x="9917" y="1389"/>
                    <a:pt x="9502" y="1525"/>
                  </a:cubicBezTo>
                  <a:cubicBezTo>
                    <a:pt x="9373" y="1564"/>
                    <a:pt x="9233" y="1598"/>
                    <a:pt x="9098" y="1598"/>
                  </a:cubicBezTo>
                  <a:cubicBezTo>
                    <a:pt x="8990" y="1598"/>
                    <a:pt x="8885" y="1576"/>
                    <a:pt x="8792" y="1519"/>
                  </a:cubicBezTo>
                  <a:cubicBezTo>
                    <a:pt x="8543" y="1364"/>
                    <a:pt x="8496" y="1007"/>
                    <a:pt x="8578" y="726"/>
                  </a:cubicBezTo>
                  <a:cubicBezTo>
                    <a:pt x="8659" y="446"/>
                    <a:pt x="8768" y="267"/>
                    <a:pt x="88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8" name="Google Shape;5508;p35"/>
            <p:cNvGrpSpPr/>
            <p:nvPr/>
          </p:nvGrpSpPr>
          <p:grpSpPr>
            <a:xfrm>
              <a:off x="5404575" y="1749800"/>
              <a:ext cx="347875" cy="307050"/>
              <a:chOff x="3956775" y="1749800"/>
              <a:chExt cx="347875" cy="307050"/>
            </a:xfrm>
          </p:grpSpPr>
          <p:sp>
            <p:nvSpPr>
              <p:cNvPr id="5509" name="Google Shape;5509;p35"/>
              <p:cNvSpPr/>
              <p:nvPr/>
            </p:nvSpPr>
            <p:spPr>
              <a:xfrm>
                <a:off x="3956775" y="1749800"/>
                <a:ext cx="206325" cy="307050"/>
              </a:xfrm>
              <a:custGeom>
                <a:avLst/>
                <a:gdLst/>
                <a:ahLst/>
                <a:cxnLst/>
                <a:rect l="l" t="t" r="r" b="b"/>
                <a:pathLst>
                  <a:path w="8253" h="12282" extrusionOk="0">
                    <a:moveTo>
                      <a:pt x="7433" y="0"/>
                    </a:moveTo>
                    <a:cubicBezTo>
                      <a:pt x="5932" y="915"/>
                      <a:pt x="5002" y="2430"/>
                      <a:pt x="4042" y="3850"/>
                    </a:cubicBezTo>
                    <a:cubicBezTo>
                      <a:pt x="3931" y="3989"/>
                      <a:pt x="3883" y="4154"/>
                      <a:pt x="3824" y="4318"/>
                    </a:cubicBezTo>
                    <a:cubicBezTo>
                      <a:pt x="3782" y="4387"/>
                      <a:pt x="3724" y="4441"/>
                      <a:pt x="3670" y="4499"/>
                    </a:cubicBezTo>
                    <a:cubicBezTo>
                      <a:pt x="3568" y="4604"/>
                      <a:pt x="3489" y="4735"/>
                      <a:pt x="3488" y="4888"/>
                    </a:cubicBezTo>
                    <a:cubicBezTo>
                      <a:pt x="3488" y="4983"/>
                      <a:pt x="3438" y="5046"/>
                      <a:pt x="3377" y="5072"/>
                    </a:cubicBezTo>
                    <a:cubicBezTo>
                      <a:pt x="3343" y="5126"/>
                      <a:pt x="3291" y="5165"/>
                      <a:pt x="3224" y="5174"/>
                    </a:cubicBezTo>
                    <a:cubicBezTo>
                      <a:pt x="2185" y="5295"/>
                      <a:pt x="688" y="5524"/>
                      <a:pt x="73" y="6449"/>
                    </a:cubicBezTo>
                    <a:cubicBezTo>
                      <a:pt x="0" y="6585"/>
                      <a:pt x="165" y="6622"/>
                      <a:pt x="248" y="6694"/>
                    </a:cubicBezTo>
                    <a:cubicBezTo>
                      <a:pt x="434" y="6818"/>
                      <a:pt x="602" y="6971"/>
                      <a:pt x="722" y="7162"/>
                    </a:cubicBezTo>
                    <a:cubicBezTo>
                      <a:pt x="1236" y="7957"/>
                      <a:pt x="1252" y="9083"/>
                      <a:pt x="2105" y="9629"/>
                    </a:cubicBezTo>
                    <a:cubicBezTo>
                      <a:pt x="2928" y="10177"/>
                      <a:pt x="3950" y="10272"/>
                      <a:pt x="4772" y="10804"/>
                    </a:cubicBezTo>
                    <a:cubicBezTo>
                      <a:pt x="5393" y="11196"/>
                      <a:pt x="5748" y="11895"/>
                      <a:pt x="6413" y="12228"/>
                    </a:cubicBezTo>
                    <a:cubicBezTo>
                      <a:pt x="6449" y="12247"/>
                      <a:pt x="6489" y="12264"/>
                      <a:pt x="6525" y="12282"/>
                    </a:cubicBezTo>
                    <a:cubicBezTo>
                      <a:pt x="6098" y="11971"/>
                      <a:pt x="5769" y="11521"/>
                      <a:pt x="5725" y="11003"/>
                    </a:cubicBezTo>
                    <a:cubicBezTo>
                      <a:pt x="5704" y="10740"/>
                      <a:pt x="5750" y="10454"/>
                      <a:pt x="5610" y="10230"/>
                    </a:cubicBezTo>
                    <a:cubicBezTo>
                      <a:pt x="5519" y="10085"/>
                      <a:pt x="5369" y="9996"/>
                      <a:pt x="5231" y="9896"/>
                    </a:cubicBezTo>
                    <a:cubicBezTo>
                      <a:pt x="4479" y="9354"/>
                      <a:pt x="4081" y="8361"/>
                      <a:pt x="4247" y="7447"/>
                    </a:cubicBezTo>
                    <a:lnTo>
                      <a:pt x="4247" y="7447"/>
                    </a:lnTo>
                    <a:cubicBezTo>
                      <a:pt x="4748" y="7819"/>
                      <a:pt x="5302" y="8115"/>
                      <a:pt x="5888" y="8322"/>
                    </a:cubicBezTo>
                    <a:cubicBezTo>
                      <a:pt x="5449" y="8014"/>
                      <a:pt x="5034" y="7673"/>
                      <a:pt x="4671" y="7280"/>
                    </a:cubicBezTo>
                    <a:cubicBezTo>
                      <a:pt x="4438" y="6987"/>
                      <a:pt x="3737" y="6279"/>
                      <a:pt x="3832" y="5910"/>
                    </a:cubicBezTo>
                    <a:cubicBezTo>
                      <a:pt x="3855" y="5862"/>
                      <a:pt x="3893" y="5843"/>
                      <a:pt x="3934" y="5843"/>
                    </a:cubicBezTo>
                    <a:cubicBezTo>
                      <a:pt x="3995" y="5843"/>
                      <a:pt x="4061" y="5883"/>
                      <a:pt x="4098" y="5930"/>
                    </a:cubicBezTo>
                    <a:cubicBezTo>
                      <a:pt x="4623" y="6636"/>
                      <a:pt x="5180" y="7326"/>
                      <a:pt x="5828" y="7914"/>
                    </a:cubicBezTo>
                    <a:cubicBezTo>
                      <a:pt x="5433" y="7268"/>
                      <a:pt x="5178" y="6536"/>
                      <a:pt x="5085" y="5784"/>
                    </a:cubicBezTo>
                    <a:lnTo>
                      <a:pt x="5085" y="5784"/>
                    </a:lnTo>
                    <a:cubicBezTo>
                      <a:pt x="5656" y="6534"/>
                      <a:pt x="6579" y="6994"/>
                      <a:pt x="7519" y="7009"/>
                    </a:cubicBezTo>
                    <a:cubicBezTo>
                      <a:pt x="7415" y="6726"/>
                      <a:pt x="7315" y="6448"/>
                      <a:pt x="7214" y="6165"/>
                    </a:cubicBezTo>
                    <a:cubicBezTo>
                      <a:pt x="7176" y="6183"/>
                      <a:pt x="7132" y="6192"/>
                      <a:pt x="7087" y="6192"/>
                    </a:cubicBezTo>
                    <a:cubicBezTo>
                      <a:pt x="7063" y="6192"/>
                      <a:pt x="7039" y="6189"/>
                      <a:pt x="7015" y="6184"/>
                    </a:cubicBezTo>
                    <a:cubicBezTo>
                      <a:pt x="5563" y="5908"/>
                      <a:pt x="5524" y="2846"/>
                      <a:pt x="6223" y="1880"/>
                    </a:cubicBezTo>
                    <a:cubicBezTo>
                      <a:pt x="6239" y="1866"/>
                      <a:pt x="6260" y="1857"/>
                      <a:pt x="6282" y="1857"/>
                    </a:cubicBezTo>
                    <a:cubicBezTo>
                      <a:pt x="6298" y="1857"/>
                      <a:pt x="6314" y="1862"/>
                      <a:pt x="6328" y="1871"/>
                    </a:cubicBezTo>
                    <a:cubicBezTo>
                      <a:pt x="6411" y="1938"/>
                      <a:pt x="6330" y="2054"/>
                      <a:pt x="6318" y="2138"/>
                    </a:cubicBezTo>
                    <a:cubicBezTo>
                      <a:pt x="6130" y="3189"/>
                      <a:pt x="5997" y="4875"/>
                      <a:pt x="6846" y="5655"/>
                    </a:cubicBezTo>
                    <a:cubicBezTo>
                      <a:pt x="6908" y="5720"/>
                      <a:pt x="6991" y="5741"/>
                      <a:pt x="7072" y="5757"/>
                    </a:cubicBezTo>
                    <a:cubicBezTo>
                      <a:pt x="7058" y="5704"/>
                      <a:pt x="7058" y="5659"/>
                      <a:pt x="7066" y="5618"/>
                    </a:cubicBezTo>
                    <a:cubicBezTo>
                      <a:pt x="7067" y="5617"/>
                      <a:pt x="7066" y="5614"/>
                      <a:pt x="7067" y="5611"/>
                    </a:cubicBezTo>
                    <a:cubicBezTo>
                      <a:pt x="7067" y="5608"/>
                      <a:pt x="7067" y="5608"/>
                      <a:pt x="7070" y="5605"/>
                    </a:cubicBezTo>
                    <a:cubicBezTo>
                      <a:pt x="7082" y="5561"/>
                      <a:pt x="7108" y="5529"/>
                      <a:pt x="7137" y="5513"/>
                    </a:cubicBezTo>
                    <a:cubicBezTo>
                      <a:pt x="7283" y="5324"/>
                      <a:pt x="7516" y="5165"/>
                      <a:pt x="7791" y="5035"/>
                    </a:cubicBezTo>
                    <a:cubicBezTo>
                      <a:pt x="7660" y="4623"/>
                      <a:pt x="7538" y="4209"/>
                      <a:pt x="7434" y="3788"/>
                    </a:cubicBezTo>
                    <a:cubicBezTo>
                      <a:pt x="7257" y="3080"/>
                      <a:pt x="7140" y="2309"/>
                      <a:pt x="7429" y="1638"/>
                    </a:cubicBezTo>
                    <a:cubicBezTo>
                      <a:pt x="7503" y="1468"/>
                      <a:pt x="7612" y="1310"/>
                      <a:pt x="7748" y="1173"/>
                    </a:cubicBezTo>
                    <a:cubicBezTo>
                      <a:pt x="7633" y="1148"/>
                      <a:pt x="7512" y="1135"/>
                      <a:pt x="7391" y="1130"/>
                    </a:cubicBezTo>
                    <a:cubicBezTo>
                      <a:pt x="7176" y="1130"/>
                      <a:pt x="6977" y="1207"/>
                      <a:pt x="6780" y="1275"/>
                    </a:cubicBezTo>
                    <a:cubicBezTo>
                      <a:pt x="6765" y="1284"/>
                      <a:pt x="6749" y="1288"/>
                      <a:pt x="6734" y="1288"/>
                    </a:cubicBezTo>
                    <a:cubicBezTo>
                      <a:pt x="6715" y="1288"/>
                      <a:pt x="6696" y="1281"/>
                      <a:pt x="6679" y="1267"/>
                    </a:cubicBezTo>
                    <a:cubicBezTo>
                      <a:pt x="6567" y="1108"/>
                      <a:pt x="6860" y="896"/>
                      <a:pt x="6994" y="850"/>
                    </a:cubicBezTo>
                    <a:cubicBezTo>
                      <a:pt x="7174" y="786"/>
                      <a:pt x="7352" y="757"/>
                      <a:pt x="7529" y="757"/>
                    </a:cubicBezTo>
                    <a:cubicBezTo>
                      <a:pt x="7746" y="757"/>
                      <a:pt x="7960" y="801"/>
                      <a:pt x="8166" y="877"/>
                    </a:cubicBezTo>
                    <a:cubicBezTo>
                      <a:pt x="8194" y="863"/>
                      <a:pt x="8223" y="848"/>
                      <a:pt x="8252" y="837"/>
                    </a:cubicBezTo>
                    <a:cubicBezTo>
                      <a:pt x="8249" y="826"/>
                      <a:pt x="8248" y="813"/>
                      <a:pt x="8249" y="802"/>
                    </a:cubicBezTo>
                    <a:cubicBezTo>
                      <a:pt x="7949" y="561"/>
                      <a:pt x="7666" y="287"/>
                      <a:pt x="74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5"/>
              <p:cNvSpPr/>
              <p:nvPr/>
            </p:nvSpPr>
            <p:spPr>
              <a:xfrm>
                <a:off x="4281475" y="1840500"/>
                <a:ext cx="23175" cy="55425"/>
              </a:xfrm>
              <a:custGeom>
                <a:avLst/>
                <a:gdLst/>
                <a:ahLst/>
                <a:cxnLst/>
                <a:rect l="l" t="t" r="r" b="b"/>
                <a:pathLst>
                  <a:path w="927" h="2217" extrusionOk="0">
                    <a:moveTo>
                      <a:pt x="702" y="1"/>
                    </a:moveTo>
                    <a:cubicBezTo>
                      <a:pt x="604" y="389"/>
                      <a:pt x="482" y="770"/>
                      <a:pt x="353" y="1151"/>
                    </a:cubicBezTo>
                    <a:cubicBezTo>
                      <a:pt x="232" y="1501"/>
                      <a:pt x="116" y="1852"/>
                      <a:pt x="1" y="2206"/>
                    </a:cubicBezTo>
                    <a:cubicBezTo>
                      <a:pt x="95" y="2213"/>
                      <a:pt x="189" y="2216"/>
                      <a:pt x="284" y="2216"/>
                    </a:cubicBezTo>
                    <a:cubicBezTo>
                      <a:pt x="500" y="2216"/>
                      <a:pt x="715" y="2198"/>
                      <a:pt x="926" y="2159"/>
                    </a:cubicBezTo>
                    <a:cubicBezTo>
                      <a:pt x="811" y="1170"/>
                      <a:pt x="732" y="371"/>
                      <a:pt x="70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1" name="Google Shape;5511;p35"/>
            <p:cNvSpPr/>
            <p:nvPr/>
          </p:nvSpPr>
          <p:spPr>
            <a:xfrm>
              <a:off x="5437500" y="2030400"/>
              <a:ext cx="36100" cy="130200"/>
            </a:xfrm>
            <a:custGeom>
              <a:avLst/>
              <a:gdLst/>
              <a:ahLst/>
              <a:cxnLst/>
              <a:rect l="l" t="t" r="r" b="b"/>
              <a:pathLst>
                <a:path w="1444" h="5208" extrusionOk="0">
                  <a:moveTo>
                    <a:pt x="903" y="1"/>
                  </a:moveTo>
                  <a:cubicBezTo>
                    <a:pt x="828" y="77"/>
                    <a:pt x="760" y="163"/>
                    <a:pt x="699" y="249"/>
                  </a:cubicBezTo>
                  <a:cubicBezTo>
                    <a:pt x="444" y="606"/>
                    <a:pt x="263" y="1047"/>
                    <a:pt x="342" y="1480"/>
                  </a:cubicBezTo>
                  <a:cubicBezTo>
                    <a:pt x="359" y="1584"/>
                    <a:pt x="391" y="1686"/>
                    <a:pt x="396" y="1789"/>
                  </a:cubicBezTo>
                  <a:cubicBezTo>
                    <a:pt x="400" y="1944"/>
                    <a:pt x="337" y="2092"/>
                    <a:pt x="286" y="2238"/>
                  </a:cubicBezTo>
                  <a:cubicBezTo>
                    <a:pt x="71" y="2846"/>
                    <a:pt x="1" y="3509"/>
                    <a:pt x="78" y="4155"/>
                  </a:cubicBezTo>
                  <a:cubicBezTo>
                    <a:pt x="78" y="4155"/>
                    <a:pt x="79" y="4157"/>
                    <a:pt x="79" y="4159"/>
                  </a:cubicBezTo>
                  <a:cubicBezTo>
                    <a:pt x="155" y="4491"/>
                    <a:pt x="269" y="4815"/>
                    <a:pt x="495" y="5068"/>
                  </a:cubicBezTo>
                  <a:cubicBezTo>
                    <a:pt x="592" y="5162"/>
                    <a:pt x="686" y="5208"/>
                    <a:pt x="772" y="5208"/>
                  </a:cubicBezTo>
                  <a:cubicBezTo>
                    <a:pt x="888" y="5208"/>
                    <a:pt x="990" y="5126"/>
                    <a:pt x="1070" y="4966"/>
                  </a:cubicBezTo>
                  <a:cubicBezTo>
                    <a:pt x="1244" y="4637"/>
                    <a:pt x="1311" y="4287"/>
                    <a:pt x="1356" y="3930"/>
                  </a:cubicBezTo>
                  <a:lnTo>
                    <a:pt x="1356" y="3930"/>
                  </a:lnTo>
                  <a:cubicBezTo>
                    <a:pt x="1347" y="3930"/>
                    <a:pt x="1338" y="3930"/>
                    <a:pt x="1328" y="3930"/>
                  </a:cubicBezTo>
                  <a:cubicBezTo>
                    <a:pt x="1205" y="3930"/>
                    <a:pt x="1074" y="3914"/>
                    <a:pt x="993" y="3907"/>
                  </a:cubicBezTo>
                  <a:cubicBezTo>
                    <a:pt x="896" y="3900"/>
                    <a:pt x="340" y="3703"/>
                    <a:pt x="652" y="3633"/>
                  </a:cubicBezTo>
                  <a:cubicBezTo>
                    <a:pt x="900" y="3583"/>
                    <a:pt x="1151" y="3550"/>
                    <a:pt x="1403" y="3540"/>
                  </a:cubicBezTo>
                  <a:cubicBezTo>
                    <a:pt x="1411" y="3459"/>
                    <a:pt x="1425" y="3333"/>
                    <a:pt x="1444" y="3201"/>
                  </a:cubicBezTo>
                  <a:lnTo>
                    <a:pt x="1444" y="3201"/>
                  </a:lnTo>
                  <a:cubicBezTo>
                    <a:pt x="1423" y="3203"/>
                    <a:pt x="1401" y="3203"/>
                    <a:pt x="1380" y="3203"/>
                  </a:cubicBezTo>
                  <a:cubicBezTo>
                    <a:pt x="1257" y="3203"/>
                    <a:pt x="1125" y="3188"/>
                    <a:pt x="1033" y="3188"/>
                  </a:cubicBezTo>
                  <a:cubicBezTo>
                    <a:pt x="1015" y="3188"/>
                    <a:pt x="998" y="3188"/>
                    <a:pt x="983" y="3190"/>
                  </a:cubicBezTo>
                  <a:cubicBezTo>
                    <a:pt x="977" y="3191"/>
                    <a:pt x="970" y="3191"/>
                    <a:pt x="963" y="3191"/>
                  </a:cubicBezTo>
                  <a:cubicBezTo>
                    <a:pt x="781" y="3191"/>
                    <a:pt x="155" y="2965"/>
                    <a:pt x="592" y="2888"/>
                  </a:cubicBezTo>
                  <a:cubicBezTo>
                    <a:pt x="754" y="2854"/>
                    <a:pt x="917" y="2847"/>
                    <a:pt x="1080" y="2847"/>
                  </a:cubicBezTo>
                  <a:cubicBezTo>
                    <a:pt x="1098" y="2847"/>
                    <a:pt x="1116" y="2847"/>
                    <a:pt x="1135" y="2847"/>
                  </a:cubicBezTo>
                  <a:cubicBezTo>
                    <a:pt x="786" y="2559"/>
                    <a:pt x="573" y="1995"/>
                    <a:pt x="582" y="1555"/>
                  </a:cubicBezTo>
                  <a:cubicBezTo>
                    <a:pt x="560" y="1181"/>
                    <a:pt x="715" y="529"/>
                    <a:pt x="1037" y="190"/>
                  </a:cubicBezTo>
                  <a:cubicBezTo>
                    <a:pt x="998" y="113"/>
                    <a:pt x="954" y="46"/>
                    <a:pt x="90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5"/>
            <p:cNvSpPr/>
            <p:nvPr/>
          </p:nvSpPr>
          <p:spPr>
            <a:xfrm>
              <a:off x="5648500" y="1691350"/>
              <a:ext cx="183075" cy="81100"/>
            </a:xfrm>
            <a:custGeom>
              <a:avLst/>
              <a:gdLst/>
              <a:ahLst/>
              <a:cxnLst/>
              <a:rect l="l" t="t" r="r" b="b"/>
              <a:pathLst>
                <a:path w="7323" h="3244" extrusionOk="0">
                  <a:moveTo>
                    <a:pt x="613" y="0"/>
                  </a:moveTo>
                  <a:cubicBezTo>
                    <a:pt x="79" y="129"/>
                    <a:pt x="1" y="780"/>
                    <a:pt x="256" y="1315"/>
                  </a:cubicBezTo>
                  <a:cubicBezTo>
                    <a:pt x="350" y="1497"/>
                    <a:pt x="463" y="1672"/>
                    <a:pt x="586" y="1840"/>
                  </a:cubicBezTo>
                  <a:cubicBezTo>
                    <a:pt x="842" y="1759"/>
                    <a:pt x="1131" y="1723"/>
                    <a:pt x="1436" y="1723"/>
                  </a:cubicBezTo>
                  <a:cubicBezTo>
                    <a:pt x="2385" y="1723"/>
                    <a:pt x="3483" y="2069"/>
                    <a:pt x="4194" y="2460"/>
                  </a:cubicBezTo>
                  <a:cubicBezTo>
                    <a:pt x="4363" y="2571"/>
                    <a:pt x="4989" y="2984"/>
                    <a:pt x="4932" y="3243"/>
                  </a:cubicBezTo>
                  <a:cubicBezTo>
                    <a:pt x="5547" y="3078"/>
                    <a:pt x="6122" y="2787"/>
                    <a:pt x="6572" y="2339"/>
                  </a:cubicBezTo>
                  <a:cubicBezTo>
                    <a:pt x="6970" y="1917"/>
                    <a:pt x="7323" y="1337"/>
                    <a:pt x="7261" y="739"/>
                  </a:cubicBezTo>
                  <a:cubicBezTo>
                    <a:pt x="7221" y="608"/>
                    <a:pt x="7088" y="515"/>
                    <a:pt x="6957" y="483"/>
                  </a:cubicBezTo>
                  <a:cubicBezTo>
                    <a:pt x="6896" y="487"/>
                    <a:pt x="6830" y="500"/>
                    <a:pt x="6766" y="515"/>
                  </a:cubicBezTo>
                  <a:cubicBezTo>
                    <a:pt x="6775" y="716"/>
                    <a:pt x="6592" y="905"/>
                    <a:pt x="6482" y="1056"/>
                  </a:cubicBezTo>
                  <a:cubicBezTo>
                    <a:pt x="6209" y="1442"/>
                    <a:pt x="5736" y="1481"/>
                    <a:pt x="5302" y="1481"/>
                  </a:cubicBezTo>
                  <a:cubicBezTo>
                    <a:pt x="5284" y="1481"/>
                    <a:pt x="5265" y="1481"/>
                    <a:pt x="5247" y="1481"/>
                  </a:cubicBezTo>
                  <a:cubicBezTo>
                    <a:pt x="5144" y="1484"/>
                    <a:pt x="5041" y="1486"/>
                    <a:pt x="4938" y="1486"/>
                  </a:cubicBezTo>
                  <a:cubicBezTo>
                    <a:pt x="4785" y="1486"/>
                    <a:pt x="4632" y="1482"/>
                    <a:pt x="4479" y="1472"/>
                  </a:cubicBezTo>
                  <a:cubicBezTo>
                    <a:pt x="3590" y="1388"/>
                    <a:pt x="2679" y="1353"/>
                    <a:pt x="1830" y="1061"/>
                  </a:cubicBezTo>
                  <a:cubicBezTo>
                    <a:pt x="1333" y="921"/>
                    <a:pt x="1012" y="509"/>
                    <a:pt x="710" y="123"/>
                  </a:cubicBezTo>
                  <a:cubicBezTo>
                    <a:pt x="675" y="91"/>
                    <a:pt x="635" y="47"/>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5"/>
            <p:cNvSpPr/>
            <p:nvPr/>
          </p:nvSpPr>
          <p:spPr>
            <a:xfrm>
              <a:off x="5670575" y="1690950"/>
              <a:ext cx="136950" cy="30950"/>
            </a:xfrm>
            <a:custGeom>
              <a:avLst/>
              <a:gdLst/>
              <a:ahLst/>
              <a:cxnLst/>
              <a:rect l="l" t="t" r="r" b="b"/>
              <a:pathLst>
                <a:path w="5478" h="1238" extrusionOk="0">
                  <a:moveTo>
                    <a:pt x="1" y="0"/>
                  </a:moveTo>
                  <a:lnTo>
                    <a:pt x="1" y="0"/>
                  </a:lnTo>
                  <a:cubicBezTo>
                    <a:pt x="17" y="28"/>
                    <a:pt x="33" y="54"/>
                    <a:pt x="50" y="72"/>
                  </a:cubicBezTo>
                  <a:cubicBezTo>
                    <a:pt x="387" y="521"/>
                    <a:pt x="906" y="668"/>
                    <a:pt x="1404" y="843"/>
                  </a:cubicBezTo>
                  <a:cubicBezTo>
                    <a:pt x="2189" y="1116"/>
                    <a:pt x="3024" y="1238"/>
                    <a:pt x="3850" y="1238"/>
                  </a:cubicBezTo>
                  <a:cubicBezTo>
                    <a:pt x="3906" y="1238"/>
                    <a:pt x="3962" y="1237"/>
                    <a:pt x="4017" y="1236"/>
                  </a:cubicBezTo>
                  <a:cubicBezTo>
                    <a:pt x="4529" y="1229"/>
                    <a:pt x="5150" y="1146"/>
                    <a:pt x="5449" y="678"/>
                  </a:cubicBezTo>
                  <a:cubicBezTo>
                    <a:pt x="5456" y="661"/>
                    <a:pt x="5467" y="637"/>
                    <a:pt x="5478" y="615"/>
                  </a:cubicBezTo>
                  <a:lnTo>
                    <a:pt x="5478" y="615"/>
                  </a:lnTo>
                  <a:cubicBezTo>
                    <a:pt x="4931" y="720"/>
                    <a:pt x="4377" y="775"/>
                    <a:pt x="3823" y="775"/>
                  </a:cubicBezTo>
                  <a:cubicBezTo>
                    <a:pt x="3131" y="775"/>
                    <a:pt x="2439" y="688"/>
                    <a:pt x="1766" y="502"/>
                  </a:cubicBezTo>
                  <a:cubicBezTo>
                    <a:pt x="1196" y="378"/>
                    <a:pt x="664" y="99"/>
                    <a:pt x="85" y="8"/>
                  </a:cubicBezTo>
                  <a:cubicBezTo>
                    <a:pt x="56" y="3"/>
                    <a:pt x="27" y="3"/>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5"/>
            <p:cNvSpPr/>
            <p:nvPr/>
          </p:nvSpPr>
          <p:spPr>
            <a:xfrm>
              <a:off x="5667850" y="1743075"/>
              <a:ext cx="96800" cy="33875"/>
            </a:xfrm>
            <a:custGeom>
              <a:avLst/>
              <a:gdLst/>
              <a:ahLst/>
              <a:cxnLst/>
              <a:rect l="l" t="t" r="r" b="b"/>
              <a:pathLst>
                <a:path w="3872" h="1355" extrusionOk="0">
                  <a:moveTo>
                    <a:pt x="309" y="0"/>
                  </a:moveTo>
                  <a:cubicBezTo>
                    <a:pt x="204" y="0"/>
                    <a:pt x="101" y="3"/>
                    <a:pt x="0" y="7"/>
                  </a:cubicBezTo>
                  <a:cubicBezTo>
                    <a:pt x="687" y="798"/>
                    <a:pt x="1684" y="1333"/>
                    <a:pt x="2733" y="1355"/>
                  </a:cubicBezTo>
                  <a:cubicBezTo>
                    <a:pt x="2747" y="1355"/>
                    <a:pt x="2762" y="1355"/>
                    <a:pt x="2776" y="1355"/>
                  </a:cubicBezTo>
                  <a:cubicBezTo>
                    <a:pt x="3139" y="1355"/>
                    <a:pt x="3508" y="1320"/>
                    <a:pt x="3871" y="1244"/>
                  </a:cubicBezTo>
                  <a:cubicBezTo>
                    <a:pt x="3867" y="1235"/>
                    <a:pt x="3860" y="1227"/>
                    <a:pt x="3852" y="1215"/>
                  </a:cubicBezTo>
                  <a:cubicBezTo>
                    <a:pt x="3008" y="301"/>
                    <a:pt x="1550" y="0"/>
                    <a:pt x="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5"/>
            <p:cNvSpPr/>
            <p:nvPr/>
          </p:nvSpPr>
          <p:spPr>
            <a:xfrm>
              <a:off x="5915600" y="2187850"/>
              <a:ext cx="69000" cy="51225"/>
            </a:xfrm>
            <a:custGeom>
              <a:avLst/>
              <a:gdLst/>
              <a:ahLst/>
              <a:cxnLst/>
              <a:rect l="l" t="t" r="r" b="b"/>
              <a:pathLst>
                <a:path w="2760" h="2049" extrusionOk="0">
                  <a:moveTo>
                    <a:pt x="1654" y="0"/>
                  </a:moveTo>
                  <a:cubicBezTo>
                    <a:pt x="1331" y="126"/>
                    <a:pt x="992" y="193"/>
                    <a:pt x="665" y="304"/>
                  </a:cubicBezTo>
                  <a:cubicBezTo>
                    <a:pt x="574" y="420"/>
                    <a:pt x="405" y="424"/>
                    <a:pt x="286" y="492"/>
                  </a:cubicBezTo>
                  <a:cubicBezTo>
                    <a:pt x="106" y="557"/>
                    <a:pt x="20" y="732"/>
                    <a:pt x="11" y="929"/>
                  </a:cubicBezTo>
                  <a:cubicBezTo>
                    <a:pt x="1" y="1195"/>
                    <a:pt x="123" y="1496"/>
                    <a:pt x="337" y="1599"/>
                  </a:cubicBezTo>
                  <a:cubicBezTo>
                    <a:pt x="1119" y="1838"/>
                    <a:pt x="1942" y="2029"/>
                    <a:pt x="2760" y="2048"/>
                  </a:cubicBezTo>
                  <a:cubicBezTo>
                    <a:pt x="2209" y="1698"/>
                    <a:pt x="1804" y="1108"/>
                    <a:pt x="1987" y="441"/>
                  </a:cubicBezTo>
                  <a:cubicBezTo>
                    <a:pt x="2019" y="334"/>
                    <a:pt x="2079" y="190"/>
                    <a:pt x="2162" y="60"/>
                  </a:cubicBezTo>
                  <a:cubicBezTo>
                    <a:pt x="2073" y="54"/>
                    <a:pt x="1979" y="47"/>
                    <a:pt x="1885" y="37"/>
                  </a:cubicBezTo>
                  <a:cubicBezTo>
                    <a:pt x="1807" y="30"/>
                    <a:pt x="1731" y="16"/>
                    <a:pt x="1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5"/>
            <p:cNvSpPr/>
            <p:nvPr/>
          </p:nvSpPr>
          <p:spPr>
            <a:xfrm>
              <a:off x="5945325" y="1574200"/>
              <a:ext cx="352400" cy="296725"/>
            </a:xfrm>
            <a:custGeom>
              <a:avLst/>
              <a:gdLst/>
              <a:ahLst/>
              <a:cxnLst/>
              <a:rect l="l" t="t" r="r" b="b"/>
              <a:pathLst>
                <a:path w="14096" h="11869" extrusionOk="0">
                  <a:moveTo>
                    <a:pt x="11746" y="1"/>
                  </a:moveTo>
                  <a:cubicBezTo>
                    <a:pt x="11717" y="117"/>
                    <a:pt x="11669" y="225"/>
                    <a:pt x="11608" y="311"/>
                  </a:cubicBezTo>
                  <a:cubicBezTo>
                    <a:pt x="11456" y="492"/>
                    <a:pt x="11353" y="759"/>
                    <a:pt x="11109" y="817"/>
                  </a:cubicBezTo>
                  <a:cubicBezTo>
                    <a:pt x="10902" y="1157"/>
                    <a:pt x="10733" y="1966"/>
                    <a:pt x="10244" y="1966"/>
                  </a:cubicBezTo>
                  <a:cubicBezTo>
                    <a:pt x="10235" y="1966"/>
                    <a:pt x="10226" y="1966"/>
                    <a:pt x="10216" y="1965"/>
                  </a:cubicBezTo>
                  <a:cubicBezTo>
                    <a:pt x="10008" y="1906"/>
                    <a:pt x="9910" y="1738"/>
                    <a:pt x="9859" y="1537"/>
                  </a:cubicBezTo>
                  <a:cubicBezTo>
                    <a:pt x="9665" y="1960"/>
                    <a:pt x="9359" y="2355"/>
                    <a:pt x="9084" y="2690"/>
                  </a:cubicBezTo>
                  <a:cubicBezTo>
                    <a:pt x="8837" y="2957"/>
                    <a:pt x="8145" y="3805"/>
                    <a:pt x="7722" y="3805"/>
                  </a:cubicBezTo>
                  <a:cubicBezTo>
                    <a:pt x="7688" y="3805"/>
                    <a:pt x="7655" y="3799"/>
                    <a:pt x="7625" y="3787"/>
                  </a:cubicBezTo>
                  <a:cubicBezTo>
                    <a:pt x="7224" y="3574"/>
                    <a:pt x="7517" y="2965"/>
                    <a:pt x="7604" y="2631"/>
                  </a:cubicBezTo>
                  <a:lnTo>
                    <a:pt x="7604" y="2631"/>
                  </a:lnTo>
                  <a:cubicBezTo>
                    <a:pt x="7443" y="2780"/>
                    <a:pt x="7221" y="2908"/>
                    <a:pt x="7026" y="2908"/>
                  </a:cubicBezTo>
                  <a:cubicBezTo>
                    <a:pt x="6868" y="2908"/>
                    <a:pt x="6727" y="2824"/>
                    <a:pt x="6650" y="2599"/>
                  </a:cubicBezTo>
                  <a:cubicBezTo>
                    <a:pt x="6479" y="2853"/>
                    <a:pt x="6312" y="2956"/>
                    <a:pt x="6164" y="2956"/>
                  </a:cubicBezTo>
                  <a:cubicBezTo>
                    <a:pt x="5864" y="2956"/>
                    <a:pt x="5642" y="2532"/>
                    <a:pt x="5627" y="2081"/>
                  </a:cubicBezTo>
                  <a:cubicBezTo>
                    <a:pt x="5519" y="2308"/>
                    <a:pt x="5461" y="2598"/>
                    <a:pt x="5236" y="2745"/>
                  </a:cubicBezTo>
                  <a:cubicBezTo>
                    <a:pt x="5198" y="2767"/>
                    <a:pt x="5158" y="2778"/>
                    <a:pt x="5119" y="2778"/>
                  </a:cubicBezTo>
                  <a:cubicBezTo>
                    <a:pt x="5058" y="2778"/>
                    <a:pt x="4998" y="2753"/>
                    <a:pt x="4950" y="2712"/>
                  </a:cubicBezTo>
                  <a:cubicBezTo>
                    <a:pt x="4911" y="2680"/>
                    <a:pt x="4878" y="2634"/>
                    <a:pt x="4862" y="2583"/>
                  </a:cubicBezTo>
                  <a:cubicBezTo>
                    <a:pt x="4837" y="2519"/>
                    <a:pt x="4819" y="2449"/>
                    <a:pt x="4803" y="2382"/>
                  </a:cubicBezTo>
                  <a:cubicBezTo>
                    <a:pt x="4440" y="3159"/>
                    <a:pt x="3763" y="3764"/>
                    <a:pt x="3123" y="4318"/>
                  </a:cubicBezTo>
                  <a:cubicBezTo>
                    <a:pt x="3212" y="4756"/>
                    <a:pt x="3228" y="5210"/>
                    <a:pt x="3034" y="5625"/>
                  </a:cubicBezTo>
                  <a:cubicBezTo>
                    <a:pt x="2992" y="5740"/>
                    <a:pt x="2923" y="5884"/>
                    <a:pt x="2785" y="5886"/>
                  </a:cubicBezTo>
                  <a:lnTo>
                    <a:pt x="2782" y="5886"/>
                  </a:lnTo>
                  <a:cubicBezTo>
                    <a:pt x="2764" y="5903"/>
                    <a:pt x="2738" y="5918"/>
                    <a:pt x="2706" y="5928"/>
                  </a:cubicBezTo>
                  <a:cubicBezTo>
                    <a:pt x="2693" y="5931"/>
                    <a:pt x="2680" y="5932"/>
                    <a:pt x="2667" y="5932"/>
                  </a:cubicBezTo>
                  <a:cubicBezTo>
                    <a:pt x="2559" y="5932"/>
                    <a:pt x="2463" y="5845"/>
                    <a:pt x="2369" y="5800"/>
                  </a:cubicBezTo>
                  <a:cubicBezTo>
                    <a:pt x="1956" y="5564"/>
                    <a:pt x="1572" y="5453"/>
                    <a:pt x="1247" y="5453"/>
                  </a:cubicBezTo>
                  <a:cubicBezTo>
                    <a:pt x="438" y="5453"/>
                    <a:pt x="0" y="6145"/>
                    <a:pt x="405" y="7320"/>
                  </a:cubicBezTo>
                  <a:cubicBezTo>
                    <a:pt x="620" y="7994"/>
                    <a:pt x="1211" y="8355"/>
                    <a:pt x="1832" y="8355"/>
                  </a:cubicBezTo>
                  <a:cubicBezTo>
                    <a:pt x="2162" y="8355"/>
                    <a:pt x="2500" y="8254"/>
                    <a:pt x="2795" y="8044"/>
                  </a:cubicBezTo>
                  <a:cubicBezTo>
                    <a:pt x="2826" y="8021"/>
                    <a:pt x="2862" y="8010"/>
                    <a:pt x="2897" y="8010"/>
                  </a:cubicBezTo>
                  <a:cubicBezTo>
                    <a:pt x="3014" y="8010"/>
                    <a:pt x="3129" y="8126"/>
                    <a:pt x="3098" y="8253"/>
                  </a:cubicBezTo>
                  <a:cubicBezTo>
                    <a:pt x="3079" y="8307"/>
                    <a:pt x="3046" y="8350"/>
                    <a:pt x="3002" y="8387"/>
                  </a:cubicBezTo>
                  <a:cubicBezTo>
                    <a:pt x="3798" y="9403"/>
                    <a:pt x="4945" y="10087"/>
                    <a:pt x="6144" y="10516"/>
                  </a:cubicBezTo>
                  <a:cubicBezTo>
                    <a:pt x="6538" y="10662"/>
                    <a:pt x="6898" y="10789"/>
                    <a:pt x="7297" y="10877"/>
                  </a:cubicBezTo>
                  <a:cubicBezTo>
                    <a:pt x="7403" y="10896"/>
                    <a:pt x="7384" y="11060"/>
                    <a:pt x="7280" y="11060"/>
                  </a:cubicBezTo>
                  <a:cubicBezTo>
                    <a:pt x="7276" y="11060"/>
                    <a:pt x="7273" y="11060"/>
                    <a:pt x="7269" y="11060"/>
                  </a:cubicBezTo>
                  <a:cubicBezTo>
                    <a:pt x="6899" y="11060"/>
                    <a:pt x="6538" y="11014"/>
                    <a:pt x="6182" y="10928"/>
                  </a:cubicBezTo>
                  <a:lnTo>
                    <a:pt x="6182" y="10928"/>
                  </a:lnTo>
                  <a:cubicBezTo>
                    <a:pt x="6605" y="11415"/>
                    <a:pt x="7182" y="11868"/>
                    <a:pt x="7847" y="11868"/>
                  </a:cubicBezTo>
                  <a:cubicBezTo>
                    <a:pt x="7868" y="11868"/>
                    <a:pt x="7888" y="11868"/>
                    <a:pt x="7909" y="11867"/>
                  </a:cubicBezTo>
                  <a:cubicBezTo>
                    <a:pt x="8327" y="11797"/>
                    <a:pt x="8697" y="11510"/>
                    <a:pt x="8982" y="11188"/>
                  </a:cubicBezTo>
                  <a:lnTo>
                    <a:pt x="8982" y="11188"/>
                  </a:lnTo>
                  <a:cubicBezTo>
                    <a:pt x="8798" y="11214"/>
                    <a:pt x="8610" y="11236"/>
                    <a:pt x="8421" y="11248"/>
                  </a:cubicBezTo>
                  <a:cubicBezTo>
                    <a:pt x="8333" y="11242"/>
                    <a:pt x="8193" y="11264"/>
                    <a:pt x="8160" y="11162"/>
                  </a:cubicBezTo>
                  <a:cubicBezTo>
                    <a:pt x="8141" y="11044"/>
                    <a:pt x="8320" y="11039"/>
                    <a:pt x="8388" y="11014"/>
                  </a:cubicBezTo>
                  <a:cubicBezTo>
                    <a:pt x="8964" y="10863"/>
                    <a:pt x="9535" y="10707"/>
                    <a:pt x="10086" y="10481"/>
                  </a:cubicBezTo>
                  <a:cubicBezTo>
                    <a:pt x="10123" y="10464"/>
                    <a:pt x="10162" y="10447"/>
                    <a:pt x="10199" y="10431"/>
                  </a:cubicBezTo>
                  <a:cubicBezTo>
                    <a:pt x="10231" y="10384"/>
                    <a:pt x="10277" y="10352"/>
                    <a:pt x="10347" y="10352"/>
                  </a:cubicBezTo>
                  <a:cubicBezTo>
                    <a:pt x="10353" y="10352"/>
                    <a:pt x="10359" y="10352"/>
                    <a:pt x="10365" y="10353"/>
                  </a:cubicBezTo>
                  <a:cubicBezTo>
                    <a:pt x="10365" y="10353"/>
                    <a:pt x="10369" y="10354"/>
                    <a:pt x="10371" y="10354"/>
                  </a:cubicBezTo>
                  <a:cubicBezTo>
                    <a:pt x="10962" y="10079"/>
                    <a:pt x="11574" y="9714"/>
                    <a:pt x="12121" y="9274"/>
                  </a:cubicBezTo>
                  <a:cubicBezTo>
                    <a:pt x="13250" y="8362"/>
                    <a:pt x="14096" y="7123"/>
                    <a:pt x="13868" y="5669"/>
                  </a:cubicBezTo>
                  <a:cubicBezTo>
                    <a:pt x="13784" y="5345"/>
                    <a:pt x="13549" y="5073"/>
                    <a:pt x="13263" y="4908"/>
                  </a:cubicBezTo>
                  <a:cubicBezTo>
                    <a:pt x="13119" y="4832"/>
                    <a:pt x="12956" y="4740"/>
                    <a:pt x="12936" y="4565"/>
                  </a:cubicBezTo>
                  <a:cubicBezTo>
                    <a:pt x="12921" y="3577"/>
                    <a:pt x="12985" y="2544"/>
                    <a:pt x="12752" y="1579"/>
                  </a:cubicBezTo>
                  <a:cubicBezTo>
                    <a:pt x="12609" y="1060"/>
                    <a:pt x="12411" y="508"/>
                    <a:pt x="11981" y="157"/>
                  </a:cubicBezTo>
                  <a:cubicBezTo>
                    <a:pt x="11904" y="88"/>
                    <a:pt x="11822" y="47"/>
                    <a:pt x="117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5"/>
            <p:cNvSpPr/>
            <p:nvPr/>
          </p:nvSpPr>
          <p:spPr>
            <a:xfrm>
              <a:off x="6105700" y="2067200"/>
              <a:ext cx="53900" cy="22850"/>
            </a:xfrm>
            <a:custGeom>
              <a:avLst/>
              <a:gdLst/>
              <a:ahLst/>
              <a:cxnLst/>
              <a:rect l="l" t="t" r="r" b="b"/>
              <a:pathLst>
                <a:path w="2156" h="914" extrusionOk="0">
                  <a:moveTo>
                    <a:pt x="1646" y="1"/>
                  </a:moveTo>
                  <a:cubicBezTo>
                    <a:pt x="1332" y="147"/>
                    <a:pt x="955" y="231"/>
                    <a:pt x="716" y="250"/>
                  </a:cubicBezTo>
                  <a:cubicBezTo>
                    <a:pt x="711" y="250"/>
                    <a:pt x="706" y="250"/>
                    <a:pt x="701" y="250"/>
                  </a:cubicBezTo>
                  <a:cubicBezTo>
                    <a:pt x="578" y="250"/>
                    <a:pt x="389" y="302"/>
                    <a:pt x="233" y="302"/>
                  </a:cubicBezTo>
                  <a:cubicBezTo>
                    <a:pt x="197" y="302"/>
                    <a:pt x="163" y="299"/>
                    <a:pt x="131" y="292"/>
                  </a:cubicBezTo>
                  <a:lnTo>
                    <a:pt x="131" y="292"/>
                  </a:lnTo>
                  <a:cubicBezTo>
                    <a:pt x="139" y="421"/>
                    <a:pt x="88" y="534"/>
                    <a:pt x="0" y="631"/>
                  </a:cubicBezTo>
                  <a:cubicBezTo>
                    <a:pt x="89" y="715"/>
                    <a:pt x="162" y="829"/>
                    <a:pt x="248" y="913"/>
                  </a:cubicBezTo>
                  <a:cubicBezTo>
                    <a:pt x="886" y="906"/>
                    <a:pt x="1522" y="886"/>
                    <a:pt x="2156" y="851"/>
                  </a:cubicBezTo>
                  <a:cubicBezTo>
                    <a:pt x="2092" y="749"/>
                    <a:pt x="2026" y="647"/>
                    <a:pt x="1966" y="550"/>
                  </a:cubicBezTo>
                  <a:cubicBezTo>
                    <a:pt x="1857" y="362"/>
                    <a:pt x="1749" y="186"/>
                    <a:pt x="16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5"/>
            <p:cNvSpPr/>
            <p:nvPr/>
          </p:nvSpPr>
          <p:spPr>
            <a:xfrm>
              <a:off x="6379325" y="1551575"/>
              <a:ext cx="77850" cy="116550"/>
            </a:xfrm>
            <a:custGeom>
              <a:avLst/>
              <a:gdLst/>
              <a:ahLst/>
              <a:cxnLst/>
              <a:rect l="l" t="t" r="r" b="b"/>
              <a:pathLst>
                <a:path w="3114" h="4662" extrusionOk="0">
                  <a:moveTo>
                    <a:pt x="2230" y="0"/>
                  </a:moveTo>
                  <a:cubicBezTo>
                    <a:pt x="1823" y="0"/>
                    <a:pt x="1160" y="623"/>
                    <a:pt x="978" y="938"/>
                  </a:cubicBezTo>
                  <a:cubicBezTo>
                    <a:pt x="693" y="1334"/>
                    <a:pt x="496" y="1725"/>
                    <a:pt x="296" y="2156"/>
                  </a:cubicBezTo>
                  <a:cubicBezTo>
                    <a:pt x="239" y="2245"/>
                    <a:pt x="129" y="2601"/>
                    <a:pt x="0" y="2783"/>
                  </a:cubicBezTo>
                  <a:cubicBezTo>
                    <a:pt x="0" y="2789"/>
                    <a:pt x="5" y="2792"/>
                    <a:pt x="6" y="2798"/>
                  </a:cubicBezTo>
                  <a:cubicBezTo>
                    <a:pt x="139" y="3219"/>
                    <a:pt x="293" y="3634"/>
                    <a:pt x="532" y="4004"/>
                  </a:cubicBezTo>
                  <a:cubicBezTo>
                    <a:pt x="607" y="4122"/>
                    <a:pt x="691" y="4232"/>
                    <a:pt x="786" y="4341"/>
                  </a:cubicBezTo>
                  <a:cubicBezTo>
                    <a:pt x="875" y="4452"/>
                    <a:pt x="968" y="4558"/>
                    <a:pt x="1063" y="4662"/>
                  </a:cubicBezTo>
                  <a:cubicBezTo>
                    <a:pt x="1165" y="4487"/>
                    <a:pt x="1418" y="4291"/>
                    <a:pt x="1501" y="4195"/>
                  </a:cubicBezTo>
                  <a:cubicBezTo>
                    <a:pt x="1561" y="4143"/>
                    <a:pt x="1557" y="4048"/>
                    <a:pt x="1631" y="4004"/>
                  </a:cubicBezTo>
                  <a:cubicBezTo>
                    <a:pt x="2309" y="3808"/>
                    <a:pt x="2788" y="3758"/>
                    <a:pt x="3113" y="3096"/>
                  </a:cubicBezTo>
                  <a:lnTo>
                    <a:pt x="3113" y="3096"/>
                  </a:lnTo>
                  <a:cubicBezTo>
                    <a:pt x="3110" y="3096"/>
                    <a:pt x="3106" y="3096"/>
                    <a:pt x="3103" y="3096"/>
                  </a:cubicBezTo>
                  <a:cubicBezTo>
                    <a:pt x="2861" y="3096"/>
                    <a:pt x="2588" y="2896"/>
                    <a:pt x="2543" y="2652"/>
                  </a:cubicBezTo>
                  <a:cubicBezTo>
                    <a:pt x="2538" y="2650"/>
                    <a:pt x="2530" y="2647"/>
                    <a:pt x="2523" y="2643"/>
                  </a:cubicBezTo>
                  <a:cubicBezTo>
                    <a:pt x="2501" y="2958"/>
                    <a:pt x="2334" y="3264"/>
                    <a:pt x="2055" y="3423"/>
                  </a:cubicBezTo>
                  <a:cubicBezTo>
                    <a:pt x="1997" y="3458"/>
                    <a:pt x="1931" y="3481"/>
                    <a:pt x="1865" y="3481"/>
                  </a:cubicBezTo>
                  <a:cubicBezTo>
                    <a:pt x="1815" y="3481"/>
                    <a:pt x="1765" y="3468"/>
                    <a:pt x="1720" y="3437"/>
                  </a:cubicBezTo>
                  <a:cubicBezTo>
                    <a:pt x="1653" y="3395"/>
                    <a:pt x="1634" y="3306"/>
                    <a:pt x="1676" y="3238"/>
                  </a:cubicBezTo>
                  <a:cubicBezTo>
                    <a:pt x="1755" y="3104"/>
                    <a:pt x="1936" y="3088"/>
                    <a:pt x="2032" y="2968"/>
                  </a:cubicBezTo>
                  <a:cubicBezTo>
                    <a:pt x="2221" y="2742"/>
                    <a:pt x="2296" y="2398"/>
                    <a:pt x="2103" y="2158"/>
                  </a:cubicBezTo>
                  <a:cubicBezTo>
                    <a:pt x="2076" y="2070"/>
                    <a:pt x="2134" y="1973"/>
                    <a:pt x="2223" y="1952"/>
                  </a:cubicBezTo>
                  <a:cubicBezTo>
                    <a:pt x="2233" y="1951"/>
                    <a:pt x="2243" y="1951"/>
                    <a:pt x="2253" y="1951"/>
                  </a:cubicBezTo>
                  <a:cubicBezTo>
                    <a:pt x="2444" y="1951"/>
                    <a:pt x="2605" y="2114"/>
                    <a:pt x="2798" y="2115"/>
                  </a:cubicBezTo>
                  <a:cubicBezTo>
                    <a:pt x="2905" y="2043"/>
                    <a:pt x="2937" y="1895"/>
                    <a:pt x="2919" y="1734"/>
                  </a:cubicBezTo>
                  <a:cubicBezTo>
                    <a:pt x="2893" y="1496"/>
                    <a:pt x="2756" y="1232"/>
                    <a:pt x="2592" y="1164"/>
                  </a:cubicBezTo>
                  <a:cubicBezTo>
                    <a:pt x="2516" y="1128"/>
                    <a:pt x="2440" y="1112"/>
                    <a:pt x="2365" y="1112"/>
                  </a:cubicBezTo>
                  <a:cubicBezTo>
                    <a:pt x="2051" y="1112"/>
                    <a:pt x="1749" y="1383"/>
                    <a:pt x="1506" y="1559"/>
                  </a:cubicBezTo>
                  <a:cubicBezTo>
                    <a:pt x="1389" y="1652"/>
                    <a:pt x="1277" y="1741"/>
                    <a:pt x="1153" y="1817"/>
                  </a:cubicBezTo>
                  <a:cubicBezTo>
                    <a:pt x="1136" y="1830"/>
                    <a:pt x="1115" y="1836"/>
                    <a:pt x="1095" y="1836"/>
                  </a:cubicBezTo>
                  <a:cubicBezTo>
                    <a:pt x="1071" y="1836"/>
                    <a:pt x="1048" y="1828"/>
                    <a:pt x="1029" y="1812"/>
                  </a:cubicBezTo>
                  <a:cubicBezTo>
                    <a:pt x="926" y="1709"/>
                    <a:pt x="1083" y="1578"/>
                    <a:pt x="1136" y="1483"/>
                  </a:cubicBezTo>
                  <a:cubicBezTo>
                    <a:pt x="1348" y="1218"/>
                    <a:pt x="1609" y="990"/>
                    <a:pt x="1911" y="836"/>
                  </a:cubicBezTo>
                  <a:cubicBezTo>
                    <a:pt x="1908" y="766"/>
                    <a:pt x="1921" y="689"/>
                    <a:pt x="1928" y="630"/>
                  </a:cubicBezTo>
                  <a:cubicBezTo>
                    <a:pt x="1941" y="550"/>
                    <a:pt x="1983" y="421"/>
                    <a:pt x="2076" y="421"/>
                  </a:cubicBezTo>
                  <a:cubicBezTo>
                    <a:pt x="2089" y="421"/>
                    <a:pt x="2103" y="424"/>
                    <a:pt x="2118" y="429"/>
                  </a:cubicBezTo>
                  <a:cubicBezTo>
                    <a:pt x="2202" y="466"/>
                    <a:pt x="2237" y="594"/>
                    <a:pt x="2229" y="718"/>
                  </a:cubicBezTo>
                  <a:cubicBezTo>
                    <a:pt x="2289" y="704"/>
                    <a:pt x="2346" y="698"/>
                    <a:pt x="2401" y="698"/>
                  </a:cubicBezTo>
                  <a:cubicBezTo>
                    <a:pt x="2445" y="698"/>
                    <a:pt x="2488" y="702"/>
                    <a:pt x="2530" y="709"/>
                  </a:cubicBezTo>
                  <a:cubicBezTo>
                    <a:pt x="2543" y="646"/>
                    <a:pt x="2557" y="581"/>
                    <a:pt x="2558" y="517"/>
                  </a:cubicBezTo>
                  <a:cubicBezTo>
                    <a:pt x="2558" y="140"/>
                    <a:pt x="2423" y="0"/>
                    <a:pt x="223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5"/>
            <p:cNvSpPr/>
            <p:nvPr/>
          </p:nvSpPr>
          <p:spPr>
            <a:xfrm>
              <a:off x="6450175" y="1600950"/>
              <a:ext cx="20575" cy="19575"/>
            </a:xfrm>
            <a:custGeom>
              <a:avLst/>
              <a:gdLst/>
              <a:ahLst/>
              <a:cxnLst/>
              <a:rect l="l" t="t" r="r" b="b"/>
              <a:pathLst>
                <a:path w="823" h="783" extrusionOk="0">
                  <a:moveTo>
                    <a:pt x="772" y="1"/>
                  </a:moveTo>
                  <a:cubicBezTo>
                    <a:pt x="684" y="87"/>
                    <a:pt x="578" y="154"/>
                    <a:pt x="453" y="189"/>
                  </a:cubicBezTo>
                  <a:cubicBezTo>
                    <a:pt x="443" y="196"/>
                    <a:pt x="428" y="200"/>
                    <a:pt x="416" y="205"/>
                  </a:cubicBezTo>
                  <a:cubicBezTo>
                    <a:pt x="342" y="377"/>
                    <a:pt x="206" y="496"/>
                    <a:pt x="1" y="515"/>
                  </a:cubicBezTo>
                  <a:cubicBezTo>
                    <a:pt x="19" y="709"/>
                    <a:pt x="122" y="783"/>
                    <a:pt x="247" y="783"/>
                  </a:cubicBezTo>
                  <a:cubicBezTo>
                    <a:pt x="406" y="783"/>
                    <a:pt x="600" y="664"/>
                    <a:pt x="700" y="516"/>
                  </a:cubicBezTo>
                  <a:cubicBezTo>
                    <a:pt x="823" y="368"/>
                    <a:pt x="821" y="180"/>
                    <a:pt x="772"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5"/>
            <p:cNvSpPr/>
            <p:nvPr/>
          </p:nvSpPr>
          <p:spPr>
            <a:xfrm>
              <a:off x="5921875" y="1468775"/>
              <a:ext cx="397925" cy="254525"/>
            </a:xfrm>
            <a:custGeom>
              <a:avLst/>
              <a:gdLst/>
              <a:ahLst/>
              <a:cxnLst/>
              <a:rect l="l" t="t" r="r" b="b"/>
              <a:pathLst>
                <a:path w="15917" h="10181" extrusionOk="0">
                  <a:moveTo>
                    <a:pt x="7898" y="0"/>
                  </a:moveTo>
                  <a:cubicBezTo>
                    <a:pt x="7674" y="0"/>
                    <a:pt x="7539" y="56"/>
                    <a:pt x="7757" y="260"/>
                  </a:cubicBezTo>
                  <a:cubicBezTo>
                    <a:pt x="7916" y="469"/>
                    <a:pt x="8646" y="806"/>
                    <a:pt x="8260" y="1090"/>
                  </a:cubicBezTo>
                  <a:cubicBezTo>
                    <a:pt x="7847" y="1144"/>
                    <a:pt x="7439" y="1182"/>
                    <a:pt x="7027" y="1265"/>
                  </a:cubicBezTo>
                  <a:cubicBezTo>
                    <a:pt x="6428" y="1379"/>
                    <a:pt x="5818" y="1476"/>
                    <a:pt x="5253" y="1708"/>
                  </a:cubicBezTo>
                  <a:cubicBezTo>
                    <a:pt x="4787" y="1903"/>
                    <a:pt x="4354" y="2173"/>
                    <a:pt x="3950" y="2475"/>
                  </a:cubicBezTo>
                  <a:cubicBezTo>
                    <a:pt x="2786" y="3422"/>
                    <a:pt x="1767" y="4554"/>
                    <a:pt x="984" y="5831"/>
                  </a:cubicBezTo>
                  <a:cubicBezTo>
                    <a:pt x="881" y="5994"/>
                    <a:pt x="783" y="6161"/>
                    <a:pt x="691" y="6330"/>
                  </a:cubicBezTo>
                  <a:cubicBezTo>
                    <a:pt x="393" y="6898"/>
                    <a:pt x="155" y="7520"/>
                    <a:pt x="2" y="8135"/>
                  </a:cubicBezTo>
                  <a:cubicBezTo>
                    <a:pt x="2" y="8137"/>
                    <a:pt x="2" y="8141"/>
                    <a:pt x="0" y="8143"/>
                  </a:cubicBezTo>
                  <a:cubicBezTo>
                    <a:pt x="82" y="8096"/>
                    <a:pt x="162" y="8049"/>
                    <a:pt x="240" y="7998"/>
                  </a:cubicBezTo>
                  <a:cubicBezTo>
                    <a:pt x="404" y="7920"/>
                    <a:pt x="561" y="7740"/>
                    <a:pt x="750" y="7740"/>
                  </a:cubicBezTo>
                  <a:cubicBezTo>
                    <a:pt x="772" y="7740"/>
                    <a:pt x="794" y="7742"/>
                    <a:pt x="817" y="7748"/>
                  </a:cubicBezTo>
                  <a:cubicBezTo>
                    <a:pt x="898" y="7772"/>
                    <a:pt x="957" y="7860"/>
                    <a:pt x="941" y="7947"/>
                  </a:cubicBezTo>
                  <a:cubicBezTo>
                    <a:pt x="919" y="8039"/>
                    <a:pt x="859" y="8086"/>
                    <a:pt x="818" y="8163"/>
                  </a:cubicBezTo>
                  <a:cubicBezTo>
                    <a:pt x="685" y="8420"/>
                    <a:pt x="626" y="8705"/>
                    <a:pt x="591" y="8989"/>
                  </a:cubicBezTo>
                  <a:cubicBezTo>
                    <a:pt x="547" y="9400"/>
                    <a:pt x="649" y="9827"/>
                    <a:pt x="863" y="10180"/>
                  </a:cubicBezTo>
                  <a:cubicBezTo>
                    <a:pt x="1034" y="9639"/>
                    <a:pt x="1450" y="9237"/>
                    <a:pt x="2150" y="9237"/>
                  </a:cubicBezTo>
                  <a:cubicBezTo>
                    <a:pt x="2285" y="9237"/>
                    <a:pt x="2431" y="9252"/>
                    <a:pt x="2587" y="9284"/>
                  </a:cubicBezTo>
                  <a:cubicBezTo>
                    <a:pt x="2933" y="9371"/>
                    <a:pt x="3290" y="9492"/>
                    <a:pt x="3578" y="9708"/>
                  </a:cubicBezTo>
                  <a:cubicBezTo>
                    <a:pt x="3644" y="9546"/>
                    <a:pt x="3739" y="9389"/>
                    <a:pt x="3747" y="9208"/>
                  </a:cubicBezTo>
                  <a:cubicBezTo>
                    <a:pt x="3806" y="8927"/>
                    <a:pt x="3688" y="8654"/>
                    <a:pt x="3702" y="8380"/>
                  </a:cubicBezTo>
                  <a:cubicBezTo>
                    <a:pt x="3854" y="8016"/>
                    <a:pt x="4284" y="7825"/>
                    <a:pt x="4536" y="7532"/>
                  </a:cubicBezTo>
                  <a:cubicBezTo>
                    <a:pt x="5094" y="6991"/>
                    <a:pt x="5531" y="6362"/>
                    <a:pt x="5670" y="5592"/>
                  </a:cubicBezTo>
                  <a:cubicBezTo>
                    <a:pt x="5689" y="5507"/>
                    <a:pt x="5743" y="5269"/>
                    <a:pt x="5844" y="5269"/>
                  </a:cubicBezTo>
                  <a:cubicBezTo>
                    <a:pt x="5864" y="5269"/>
                    <a:pt x="5885" y="5278"/>
                    <a:pt x="5909" y="5299"/>
                  </a:cubicBezTo>
                  <a:cubicBezTo>
                    <a:pt x="5989" y="5414"/>
                    <a:pt x="6005" y="5550"/>
                    <a:pt x="5993" y="5688"/>
                  </a:cubicBezTo>
                  <a:cubicBezTo>
                    <a:pt x="6122" y="5869"/>
                    <a:pt x="6037" y="6321"/>
                    <a:pt x="6088" y="6500"/>
                  </a:cubicBezTo>
                  <a:cubicBezTo>
                    <a:pt x="6256" y="6108"/>
                    <a:pt x="6452" y="5713"/>
                    <a:pt x="6540" y="5299"/>
                  </a:cubicBezTo>
                  <a:cubicBezTo>
                    <a:pt x="6546" y="5098"/>
                    <a:pt x="6540" y="4894"/>
                    <a:pt x="6569" y="4694"/>
                  </a:cubicBezTo>
                  <a:cubicBezTo>
                    <a:pt x="6581" y="4627"/>
                    <a:pt x="6632" y="4568"/>
                    <a:pt x="6691" y="4540"/>
                  </a:cubicBezTo>
                  <a:cubicBezTo>
                    <a:pt x="6721" y="4525"/>
                    <a:pt x="6753" y="4518"/>
                    <a:pt x="6784" y="4518"/>
                  </a:cubicBezTo>
                  <a:cubicBezTo>
                    <a:pt x="6899" y="4518"/>
                    <a:pt x="7010" y="4610"/>
                    <a:pt x="7014" y="4731"/>
                  </a:cubicBezTo>
                  <a:cubicBezTo>
                    <a:pt x="7002" y="4945"/>
                    <a:pt x="6992" y="5161"/>
                    <a:pt x="6987" y="5375"/>
                  </a:cubicBezTo>
                  <a:cubicBezTo>
                    <a:pt x="6964" y="5775"/>
                    <a:pt x="6917" y="6842"/>
                    <a:pt x="7163" y="6842"/>
                  </a:cubicBezTo>
                  <a:cubicBezTo>
                    <a:pt x="7253" y="6842"/>
                    <a:pt x="7383" y="6698"/>
                    <a:pt x="7567" y="6327"/>
                  </a:cubicBezTo>
                  <a:cubicBezTo>
                    <a:pt x="7601" y="6287"/>
                    <a:pt x="7648" y="6269"/>
                    <a:pt x="7696" y="6269"/>
                  </a:cubicBezTo>
                  <a:cubicBezTo>
                    <a:pt x="7771" y="6269"/>
                    <a:pt x="7849" y="6313"/>
                    <a:pt x="7881" y="6386"/>
                  </a:cubicBezTo>
                  <a:cubicBezTo>
                    <a:pt x="7929" y="6500"/>
                    <a:pt x="7938" y="6627"/>
                    <a:pt x="7983" y="6741"/>
                  </a:cubicBezTo>
                  <a:cubicBezTo>
                    <a:pt x="7997" y="6746"/>
                    <a:pt x="8011" y="6748"/>
                    <a:pt x="8024" y="6748"/>
                  </a:cubicBezTo>
                  <a:cubicBezTo>
                    <a:pt x="8109" y="6748"/>
                    <a:pt x="8187" y="6659"/>
                    <a:pt x="8258" y="6621"/>
                  </a:cubicBezTo>
                  <a:cubicBezTo>
                    <a:pt x="8515" y="6437"/>
                    <a:pt x="8722" y="6210"/>
                    <a:pt x="8904" y="5961"/>
                  </a:cubicBezTo>
                  <a:cubicBezTo>
                    <a:pt x="8950" y="5929"/>
                    <a:pt x="8994" y="5915"/>
                    <a:pt x="9034" y="5915"/>
                  </a:cubicBezTo>
                  <a:cubicBezTo>
                    <a:pt x="9180" y="5915"/>
                    <a:pt x="9262" y="6106"/>
                    <a:pt x="9178" y="6268"/>
                  </a:cubicBezTo>
                  <a:cubicBezTo>
                    <a:pt x="9035" y="6709"/>
                    <a:pt x="8796" y="7134"/>
                    <a:pt x="8736" y="7596"/>
                  </a:cubicBezTo>
                  <a:cubicBezTo>
                    <a:pt x="9385" y="7101"/>
                    <a:pt x="9920" y="6507"/>
                    <a:pt x="10357" y="5825"/>
                  </a:cubicBezTo>
                  <a:cubicBezTo>
                    <a:pt x="10539" y="5540"/>
                    <a:pt x="10648" y="5226"/>
                    <a:pt x="10728" y="4904"/>
                  </a:cubicBezTo>
                  <a:cubicBezTo>
                    <a:pt x="10721" y="4681"/>
                    <a:pt x="10635" y="4355"/>
                    <a:pt x="10903" y="4310"/>
                  </a:cubicBezTo>
                  <a:cubicBezTo>
                    <a:pt x="10906" y="4310"/>
                    <a:pt x="10908" y="4310"/>
                    <a:pt x="10911" y="4310"/>
                  </a:cubicBezTo>
                  <a:cubicBezTo>
                    <a:pt x="11116" y="4310"/>
                    <a:pt x="11126" y="4552"/>
                    <a:pt x="11126" y="4707"/>
                  </a:cubicBezTo>
                  <a:cubicBezTo>
                    <a:pt x="11145" y="5076"/>
                    <a:pt x="11122" y="5451"/>
                    <a:pt x="11240" y="5793"/>
                  </a:cubicBezTo>
                  <a:cubicBezTo>
                    <a:pt x="11478" y="5532"/>
                    <a:pt x="11755" y="5264"/>
                    <a:pt x="11855" y="4919"/>
                  </a:cubicBezTo>
                  <a:cubicBezTo>
                    <a:pt x="11851" y="4856"/>
                    <a:pt x="11858" y="4792"/>
                    <a:pt x="11891" y="4738"/>
                  </a:cubicBezTo>
                  <a:cubicBezTo>
                    <a:pt x="12297" y="4238"/>
                    <a:pt x="12450" y="4164"/>
                    <a:pt x="12340" y="3472"/>
                  </a:cubicBezTo>
                  <a:cubicBezTo>
                    <a:pt x="12345" y="3423"/>
                    <a:pt x="12384" y="3391"/>
                    <a:pt x="12429" y="3391"/>
                  </a:cubicBezTo>
                  <a:cubicBezTo>
                    <a:pt x="12440" y="3391"/>
                    <a:pt x="12451" y="3392"/>
                    <a:pt x="12461" y="3396"/>
                  </a:cubicBezTo>
                  <a:cubicBezTo>
                    <a:pt x="12606" y="3495"/>
                    <a:pt x="12686" y="3665"/>
                    <a:pt x="12705" y="3852"/>
                  </a:cubicBezTo>
                  <a:cubicBezTo>
                    <a:pt x="12710" y="3852"/>
                    <a:pt x="12716" y="3852"/>
                    <a:pt x="12721" y="3852"/>
                  </a:cubicBezTo>
                  <a:cubicBezTo>
                    <a:pt x="12922" y="3852"/>
                    <a:pt x="13123" y="4008"/>
                    <a:pt x="13275" y="4126"/>
                  </a:cubicBezTo>
                  <a:cubicBezTo>
                    <a:pt x="14371" y="5234"/>
                    <a:pt x="14328" y="7068"/>
                    <a:pt x="14295" y="8545"/>
                  </a:cubicBezTo>
                  <a:cubicBezTo>
                    <a:pt x="14311" y="8498"/>
                    <a:pt x="14334" y="8454"/>
                    <a:pt x="14355" y="8411"/>
                  </a:cubicBezTo>
                  <a:cubicBezTo>
                    <a:pt x="14398" y="8325"/>
                    <a:pt x="14441" y="8239"/>
                    <a:pt x="14481" y="8154"/>
                  </a:cubicBezTo>
                  <a:cubicBezTo>
                    <a:pt x="14592" y="7924"/>
                    <a:pt x="14697" y="7692"/>
                    <a:pt x="14784" y="7458"/>
                  </a:cubicBezTo>
                  <a:cubicBezTo>
                    <a:pt x="15207" y="6311"/>
                    <a:pt x="15321" y="4842"/>
                    <a:pt x="14248" y="4015"/>
                  </a:cubicBezTo>
                  <a:cubicBezTo>
                    <a:pt x="14204" y="3979"/>
                    <a:pt x="14153" y="3947"/>
                    <a:pt x="14102" y="3921"/>
                  </a:cubicBezTo>
                  <a:cubicBezTo>
                    <a:pt x="14082" y="3921"/>
                    <a:pt x="14062" y="3921"/>
                    <a:pt x="14042" y="3921"/>
                  </a:cubicBezTo>
                  <a:cubicBezTo>
                    <a:pt x="13977" y="3921"/>
                    <a:pt x="13911" y="3919"/>
                    <a:pt x="13843" y="3915"/>
                  </a:cubicBezTo>
                  <a:cubicBezTo>
                    <a:pt x="13764" y="3864"/>
                    <a:pt x="13767" y="3740"/>
                    <a:pt x="13840" y="3692"/>
                  </a:cubicBezTo>
                  <a:cubicBezTo>
                    <a:pt x="13911" y="3645"/>
                    <a:pt x="14000" y="3654"/>
                    <a:pt x="14081" y="3633"/>
                  </a:cubicBezTo>
                  <a:cubicBezTo>
                    <a:pt x="14372" y="3582"/>
                    <a:pt x="15917" y="3136"/>
                    <a:pt x="15262" y="2740"/>
                  </a:cubicBezTo>
                  <a:cubicBezTo>
                    <a:pt x="14965" y="2584"/>
                    <a:pt x="14628" y="2529"/>
                    <a:pt x="14292" y="2529"/>
                  </a:cubicBezTo>
                  <a:cubicBezTo>
                    <a:pt x="14159" y="2529"/>
                    <a:pt x="14027" y="2538"/>
                    <a:pt x="13897" y="2552"/>
                  </a:cubicBezTo>
                  <a:cubicBezTo>
                    <a:pt x="13794" y="2553"/>
                    <a:pt x="13678" y="2587"/>
                    <a:pt x="13571" y="2587"/>
                  </a:cubicBezTo>
                  <a:cubicBezTo>
                    <a:pt x="13507" y="2587"/>
                    <a:pt x="13446" y="2575"/>
                    <a:pt x="13394" y="2536"/>
                  </a:cubicBezTo>
                  <a:cubicBezTo>
                    <a:pt x="13148" y="2310"/>
                    <a:pt x="13696" y="1669"/>
                    <a:pt x="13776" y="1386"/>
                  </a:cubicBezTo>
                  <a:cubicBezTo>
                    <a:pt x="13904" y="1061"/>
                    <a:pt x="13896" y="939"/>
                    <a:pt x="13814" y="939"/>
                  </a:cubicBezTo>
                  <a:cubicBezTo>
                    <a:pt x="13592" y="939"/>
                    <a:pt x="12826" y="1824"/>
                    <a:pt x="12689" y="2001"/>
                  </a:cubicBezTo>
                  <a:cubicBezTo>
                    <a:pt x="12646" y="2043"/>
                    <a:pt x="12571" y="2128"/>
                    <a:pt x="12499" y="2164"/>
                  </a:cubicBezTo>
                  <a:cubicBezTo>
                    <a:pt x="12492" y="2193"/>
                    <a:pt x="12482" y="2220"/>
                    <a:pt x="12464" y="2244"/>
                  </a:cubicBezTo>
                  <a:cubicBezTo>
                    <a:pt x="12428" y="2276"/>
                    <a:pt x="12393" y="2289"/>
                    <a:pt x="12360" y="2289"/>
                  </a:cubicBezTo>
                  <a:cubicBezTo>
                    <a:pt x="12229" y="2289"/>
                    <a:pt x="12128" y="2079"/>
                    <a:pt x="12047" y="1984"/>
                  </a:cubicBezTo>
                  <a:cubicBezTo>
                    <a:pt x="11600" y="1425"/>
                    <a:pt x="11010" y="987"/>
                    <a:pt x="10380" y="649"/>
                  </a:cubicBezTo>
                  <a:cubicBezTo>
                    <a:pt x="9832" y="364"/>
                    <a:pt x="9236" y="182"/>
                    <a:pt x="8631" y="77"/>
                  </a:cubicBezTo>
                  <a:cubicBezTo>
                    <a:pt x="8534" y="73"/>
                    <a:pt x="8156" y="0"/>
                    <a:pt x="7898"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5"/>
            <p:cNvSpPr/>
            <p:nvPr/>
          </p:nvSpPr>
          <p:spPr>
            <a:xfrm>
              <a:off x="6036725" y="2088025"/>
              <a:ext cx="108875" cy="96825"/>
            </a:xfrm>
            <a:custGeom>
              <a:avLst/>
              <a:gdLst/>
              <a:ahLst/>
              <a:cxnLst/>
              <a:rect l="l" t="t" r="r" b="b"/>
              <a:pathLst>
                <a:path w="4355" h="3873" extrusionOk="0">
                  <a:moveTo>
                    <a:pt x="2484" y="0"/>
                  </a:moveTo>
                  <a:cubicBezTo>
                    <a:pt x="1994" y="260"/>
                    <a:pt x="1166" y="367"/>
                    <a:pt x="663" y="388"/>
                  </a:cubicBezTo>
                  <a:cubicBezTo>
                    <a:pt x="603" y="391"/>
                    <a:pt x="546" y="392"/>
                    <a:pt x="496" y="392"/>
                  </a:cubicBezTo>
                  <a:cubicBezTo>
                    <a:pt x="445" y="392"/>
                    <a:pt x="400" y="391"/>
                    <a:pt x="363" y="388"/>
                  </a:cubicBezTo>
                  <a:cubicBezTo>
                    <a:pt x="247" y="383"/>
                    <a:pt x="127" y="372"/>
                    <a:pt x="6" y="351"/>
                  </a:cubicBezTo>
                  <a:lnTo>
                    <a:pt x="6" y="351"/>
                  </a:lnTo>
                  <a:cubicBezTo>
                    <a:pt x="19" y="469"/>
                    <a:pt x="0" y="612"/>
                    <a:pt x="35" y="704"/>
                  </a:cubicBezTo>
                  <a:cubicBezTo>
                    <a:pt x="121" y="1137"/>
                    <a:pt x="229" y="1578"/>
                    <a:pt x="542" y="1896"/>
                  </a:cubicBezTo>
                  <a:cubicBezTo>
                    <a:pt x="653" y="2390"/>
                    <a:pt x="458" y="2938"/>
                    <a:pt x="655" y="3425"/>
                  </a:cubicBezTo>
                  <a:cubicBezTo>
                    <a:pt x="705" y="3524"/>
                    <a:pt x="755" y="3562"/>
                    <a:pt x="802" y="3562"/>
                  </a:cubicBezTo>
                  <a:cubicBezTo>
                    <a:pt x="908" y="3562"/>
                    <a:pt x="1000" y="3368"/>
                    <a:pt x="1052" y="3237"/>
                  </a:cubicBezTo>
                  <a:cubicBezTo>
                    <a:pt x="1125" y="3084"/>
                    <a:pt x="1194" y="2940"/>
                    <a:pt x="1179" y="2774"/>
                  </a:cubicBezTo>
                  <a:lnTo>
                    <a:pt x="1179" y="2774"/>
                  </a:lnTo>
                  <a:lnTo>
                    <a:pt x="1181" y="2776"/>
                  </a:lnTo>
                  <a:cubicBezTo>
                    <a:pt x="1178" y="2692"/>
                    <a:pt x="1254" y="2633"/>
                    <a:pt x="1330" y="2633"/>
                  </a:cubicBezTo>
                  <a:cubicBezTo>
                    <a:pt x="1345" y="2633"/>
                    <a:pt x="1360" y="2635"/>
                    <a:pt x="1375" y="2639"/>
                  </a:cubicBezTo>
                  <a:cubicBezTo>
                    <a:pt x="1463" y="2667"/>
                    <a:pt x="1504" y="2759"/>
                    <a:pt x="1538" y="2838"/>
                  </a:cubicBezTo>
                  <a:cubicBezTo>
                    <a:pt x="1600" y="2988"/>
                    <a:pt x="1653" y="3141"/>
                    <a:pt x="1711" y="3289"/>
                  </a:cubicBezTo>
                  <a:cubicBezTo>
                    <a:pt x="1748" y="3384"/>
                    <a:pt x="1917" y="3873"/>
                    <a:pt x="2044" y="3873"/>
                  </a:cubicBezTo>
                  <a:cubicBezTo>
                    <a:pt x="2074" y="3873"/>
                    <a:pt x="2102" y="3845"/>
                    <a:pt x="2125" y="3779"/>
                  </a:cubicBezTo>
                  <a:cubicBezTo>
                    <a:pt x="2220" y="3384"/>
                    <a:pt x="2284" y="2960"/>
                    <a:pt x="2105" y="2590"/>
                  </a:cubicBezTo>
                  <a:cubicBezTo>
                    <a:pt x="2078" y="2516"/>
                    <a:pt x="2095" y="2399"/>
                    <a:pt x="2191" y="2399"/>
                  </a:cubicBezTo>
                  <a:cubicBezTo>
                    <a:pt x="2194" y="2399"/>
                    <a:pt x="2197" y="2399"/>
                    <a:pt x="2199" y="2399"/>
                  </a:cubicBezTo>
                  <a:cubicBezTo>
                    <a:pt x="2322" y="2416"/>
                    <a:pt x="2401" y="2530"/>
                    <a:pt x="2460" y="2631"/>
                  </a:cubicBezTo>
                  <a:cubicBezTo>
                    <a:pt x="2596" y="2814"/>
                    <a:pt x="2724" y="3002"/>
                    <a:pt x="2838" y="3201"/>
                  </a:cubicBezTo>
                  <a:cubicBezTo>
                    <a:pt x="2943" y="3362"/>
                    <a:pt x="3007" y="3572"/>
                    <a:pt x="3176" y="3684"/>
                  </a:cubicBezTo>
                  <a:lnTo>
                    <a:pt x="3176" y="3683"/>
                  </a:lnTo>
                  <a:cubicBezTo>
                    <a:pt x="3304" y="3346"/>
                    <a:pt x="3247" y="2905"/>
                    <a:pt x="3158" y="2559"/>
                  </a:cubicBezTo>
                  <a:cubicBezTo>
                    <a:pt x="3128" y="2457"/>
                    <a:pt x="3096" y="2357"/>
                    <a:pt x="3052" y="2261"/>
                  </a:cubicBezTo>
                  <a:cubicBezTo>
                    <a:pt x="3042" y="2234"/>
                    <a:pt x="3030" y="2210"/>
                    <a:pt x="3016" y="2186"/>
                  </a:cubicBezTo>
                  <a:cubicBezTo>
                    <a:pt x="2976" y="2090"/>
                    <a:pt x="3051" y="2014"/>
                    <a:pt x="3138" y="2014"/>
                  </a:cubicBezTo>
                  <a:cubicBezTo>
                    <a:pt x="3163" y="2014"/>
                    <a:pt x="3188" y="2020"/>
                    <a:pt x="3212" y="2033"/>
                  </a:cubicBezTo>
                  <a:cubicBezTo>
                    <a:pt x="3355" y="2126"/>
                    <a:pt x="3473" y="2255"/>
                    <a:pt x="3583" y="2393"/>
                  </a:cubicBezTo>
                  <a:cubicBezTo>
                    <a:pt x="3642" y="2470"/>
                    <a:pt x="3701" y="2551"/>
                    <a:pt x="3753" y="2628"/>
                  </a:cubicBezTo>
                  <a:cubicBezTo>
                    <a:pt x="3855" y="2774"/>
                    <a:pt x="3899" y="2938"/>
                    <a:pt x="4040" y="3034"/>
                  </a:cubicBezTo>
                  <a:cubicBezTo>
                    <a:pt x="4071" y="2829"/>
                    <a:pt x="4034" y="2631"/>
                    <a:pt x="3960" y="2441"/>
                  </a:cubicBezTo>
                  <a:cubicBezTo>
                    <a:pt x="3841" y="2138"/>
                    <a:pt x="3632" y="1860"/>
                    <a:pt x="3443" y="1615"/>
                  </a:cubicBezTo>
                  <a:cubicBezTo>
                    <a:pt x="3290" y="1417"/>
                    <a:pt x="3071" y="1261"/>
                    <a:pt x="2969" y="1030"/>
                  </a:cubicBezTo>
                  <a:cubicBezTo>
                    <a:pt x="2946" y="958"/>
                    <a:pt x="2987" y="935"/>
                    <a:pt x="3040" y="935"/>
                  </a:cubicBezTo>
                  <a:cubicBezTo>
                    <a:pt x="3090" y="935"/>
                    <a:pt x="3152" y="955"/>
                    <a:pt x="3185" y="977"/>
                  </a:cubicBezTo>
                  <a:cubicBezTo>
                    <a:pt x="3255" y="1017"/>
                    <a:pt x="3323" y="1064"/>
                    <a:pt x="3392" y="1112"/>
                  </a:cubicBezTo>
                  <a:cubicBezTo>
                    <a:pt x="3402" y="1109"/>
                    <a:pt x="3411" y="1107"/>
                    <a:pt x="3421" y="1107"/>
                  </a:cubicBezTo>
                  <a:cubicBezTo>
                    <a:pt x="3425" y="1107"/>
                    <a:pt x="3428" y="1107"/>
                    <a:pt x="3432" y="1108"/>
                  </a:cubicBezTo>
                  <a:cubicBezTo>
                    <a:pt x="3636" y="1123"/>
                    <a:pt x="3853" y="1190"/>
                    <a:pt x="4058" y="1190"/>
                  </a:cubicBezTo>
                  <a:cubicBezTo>
                    <a:pt x="4161" y="1190"/>
                    <a:pt x="4261" y="1173"/>
                    <a:pt x="4355" y="1125"/>
                  </a:cubicBezTo>
                  <a:cubicBezTo>
                    <a:pt x="4171" y="819"/>
                    <a:pt x="3698" y="703"/>
                    <a:pt x="3371" y="592"/>
                  </a:cubicBezTo>
                  <a:cubicBezTo>
                    <a:pt x="3298" y="576"/>
                    <a:pt x="3220" y="557"/>
                    <a:pt x="3145" y="534"/>
                  </a:cubicBezTo>
                  <a:cubicBezTo>
                    <a:pt x="2889" y="455"/>
                    <a:pt x="2645" y="321"/>
                    <a:pt x="2524" y="88"/>
                  </a:cubicBezTo>
                  <a:cubicBezTo>
                    <a:pt x="2507" y="60"/>
                    <a:pt x="2495" y="29"/>
                    <a:pt x="2484"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5"/>
            <p:cNvSpPr/>
            <p:nvPr/>
          </p:nvSpPr>
          <p:spPr>
            <a:xfrm>
              <a:off x="5888325" y="2184600"/>
              <a:ext cx="71675" cy="136875"/>
            </a:xfrm>
            <a:custGeom>
              <a:avLst/>
              <a:gdLst/>
              <a:ahLst/>
              <a:cxnLst/>
              <a:rect l="l" t="t" r="r" b="b"/>
              <a:pathLst>
                <a:path w="2867" h="5475" extrusionOk="0">
                  <a:moveTo>
                    <a:pt x="668" y="1"/>
                  </a:moveTo>
                  <a:cubicBezTo>
                    <a:pt x="558" y="1"/>
                    <a:pt x="448" y="29"/>
                    <a:pt x="346" y="93"/>
                  </a:cubicBezTo>
                  <a:cubicBezTo>
                    <a:pt x="146" y="240"/>
                    <a:pt x="50" y="473"/>
                    <a:pt x="25" y="721"/>
                  </a:cubicBezTo>
                  <a:cubicBezTo>
                    <a:pt x="0" y="971"/>
                    <a:pt x="51" y="1239"/>
                    <a:pt x="140" y="1455"/>
                  </a:cubicBezTo>
                  <a:cubicBezTo>
                    <a:pt x="214" y="1646"/>
                    <a:pt x="429" y="1769"/>
                    <a:pt x="429" y="1991"/>
                  </a:cubicBezTo>
                  <a:cubicBezTo>
                    <a:pt x="468" y="2760"/>
                    <a:pt x="554" y="3571"/>
                    <a:pt x="870" y="4269"/>
                  </a:cubicBezTo>
                  <a:cubicBezTo>
                    <a:pt x="1047" y="4758"/>
                    <a:pt x="1627" y="5475"/>
                    <a:pt x="2137" y="5475"/>
                  </a:cubicBezTo>
                  <a:cubicBezTo>
                    <a:pt x="2350" y="5475"/>
                    <a:pt x="2551" y="5349"/>
                    <a:pt x="2705" y="5027"/>
                  </a:cubicBezTo>
                  <a:cubicBezTo>
                    <a:pt x="2867" y="4561"/>
                    <a:pt x="2823" y="4086"/>
                    <a:pt x="2728" y="3611"/>
                  </a:cubicBezTo>
                  <a:lnTo>
                    <a:pt x="2728" y="3611"/>
                  </a:lnTo>
                  <a:cubicBezTo>
                    <a:pt x="2513" y="3654"/>
                    <a:pt x="2295" y="3676"/>
                    <a:pt x="2076" y="3676"/>
                  </a:cubicBezTo>
                  <a:cubicBezTo>
                    <a:pt x="2050" y="3676"/>
                    <a:pt x="2024" y="3675"/>
                    <a:pt x="1998" y="3675"/>
                  </a:cubicBezTo>
                  <a:cubicBezTo>
                    <a:pt x="1660" y="3619"/>
                    <a:pt x="2478" y="3344"/>
                    <a:pt x="2660" y="3318"/>
                  </a:cubicBezTo>
                  <a:cubicBezTo>
                    <a:pt x="2624" y="3182"/>
                    <a:pt x="2586" y="3047"/>
                    <a:pt x="2549" y="2911"/>
                  </a:cubicBezTo>
                  <a:cubicBezTo>
                    <a:pt x="2256" y="2935"/>
                    <a:pt x="1959" y="2965"/>
                    <a:pt x="1665" y="2965"/>
                  </a:cubicBezTo>
                  <a:cubicBezTo>
                    <a:pt x="1630" y="2965"/>
                    <a:pt x="1595" y="2965"/>
                    <a:pt x="1560" y="2964"/>
                  </a:cubicBezTo>
                  <a:cubicBezTo>
                    <a:pt x="1249" y="2918"/>
                    <a:pt x="1923" y="2698"/>
                    <a:pt x="1991" y="2679"/>
                  </a:cubicBezTo>
                  <a:cubicBezTo>
                    <a:pt x="2148" y="2639"/>
                    <a:pt x="2306" y="2617"/>
                    <a:pt x="2469" y="2609"/>
                  </a:cubicBezTo>
                  <a:cubicBezTo>
                    <a:pt x="2463" y="2593"/>
                    <a:pt x="2459" y="2574"/>
                    <a:pt x="2454" y="2558"/>
                  </a:cubicBezTo>
                  <a:cubicBezTo>
                    <a:pt x="2444" y="2522"/>
                    <a:pt x="2440" y="2487"/>
                    <a:pt x="2437" y="2455"/>
                  </a:cubicBezTo>
                  <a:cubicBezTo>
                    <a:pt x="1918" y="2368"/>
                    <a:pt x="1414" y="2219"/>
                    <a:pt x="1058" y="1806"/>
                  </a:cubicBezTo>
                  <a:cubicBezTo>
                    <a:pt x="790" y="1538"/>
                    <a:pt x="666" y="1085"/>
                    <a:pt x="773" y="716"/>
                  </a:cubicBezTo>
                  <a:cubicBezTo>
                    <a:pt x="825" y="530"/>
                    <a:pt x="939" y="365"/>
                    <a:pt x="1121" y="259"/>
                  </a:cubicBezTo>
                  <a:cubicBezTo>
                    <a:pt x="1150" y="247"/>
                    <a:pt x="1179" y="231"/>
                    <a:pt x="1208" y="213"/>
                  </a:cubicBezTo>
                  <a:cubicBezTo>
                    <a:pt x="1054" y="86"/>
                    <a:pt x="860" y="1"/>
                    <a:pt x="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5"/>
            <p:cNvSpPr/>
            <p:nvPr/>
          </p:nvSpPr>
          <p:spPr>
            <a:xfrm>
              <a:off x="5899150" y="2029800"/>
              <a:ext cx="144300" cy="149225"/>
            </a:xfrm>
            <a:custGeom>
              <a:avLst/>
              <a:gdLst/>
              <a:ahLst/>
              <a:cxnLst/>
              <a:rect l="l" t="t" r="r" b="b"/>
              <a:pathLst>
                <a:path w="5772" h="5969" extrusionOk="0">
                  <a:moveTo>
                    <a:pt x="396" y="0"/>
                  </a:moveTo>
                  <a:cubicBezTo>
                    <a:pt x="362" y="93"/>
                    <a:pt x="319" y="185"/>
                    <a:pt x="312" y="260"/>
                  </a:cubicBezTo>
                  <a:cubicBezTo>
                    <a:pt x="0" y="1879"/>
                    <a:pt x="793" y="3845"/>
                    <a:pt x="1659" y="5191"/>
                  </a:cubicBezTo>
                  <a:cubicBezTo>
                    <a:pt x="1756" y="5334"/>
                    <a:pt x="1877" y="5509"/>
                    <a:pt x="1803" y="5688"/>
                  </a:cubicBezTo>
                  <a:cubicBezTo>
                    <a:pt x="1812" y="5745"/>
                    <a:pt x="1887" y="5750"/>
                    <a:pt x="1930" y="5774"/>
                  </a:cubicBezTo>
                  <a:cubicBezTo>
                    <a:pt x="2389" y="5912"/>
                    <a:pt x="2863" y="5969"/>
                    <a:pt x="3342" y="5969"/>
                  </a:cubicBezTo>
                  <a:cubicBezTo>
                    <a:pt x="3447" y="5969"/>
                    <a:pt x="3552" y="5966"/>
                    <a:pt x="3657" y="5961"/>
                  </a:cubicBezTo>
                  <a:cubicBezTo>
                    <a:pt x="4324" y="5929"/>
                    <a:pt x="4996" y="5796"/>
                    <a:pt x="5626" y="5617"/>
                  </a:cubicBezTo>
                  <a:cubicBezTo>
                    <a:pt x="5651" y="5608"/>
                    <a:pt x="5677" y="5604"/>
                    <a:pt x="5702" y="5604"/>
                  </a:cubicBezTo>
                  <a:cubicBezTo>
                    <a:pt x="5726" y="5604"/>
                    <a:pt x="5749" y="5608"/>
                    <a:pt x="5771" y="5616"/>
                  </a:cubicBezTo>
                  <a:cubicBezTo>
                    <a:pt x="5728" y="5412"/>
                    <a:pt x="5720" y="5196"/>
                    <a:pt x="5704" y="4989"/>
                  </a:cubicBezTo>
                  <a:cubicBezTo>
                    <a:pt x="5712" y="4737"/>
                    <a:pt x="5653" y="4466"/>
                    <a:pt x="5723" y="4222"/>
                  </a:cubicBezTo>
                  <a:cubicBezTo>
                    <a:pt x="5621" y="3909"/>
                    <a:pt x="5327" y="3692"/>
                    <a:pt x="5257" y="3362"/>
                  </a:cubicBezTo>
                  <a:cubicBezTo>
                    <a:pt x="5242" y="3284"/>
                    <a:pt x="5206" y="3148"/>
                    <a:pt x="5178" y="3005"/>
                  </a:cubicBezTo>
                  <a:cubicBezTo>
                    <a:pt x="5158" y="2889"/>
                    <a:pt x="5143" y="2762"/>
                    <a:pt x="5159" y="2666"/>
                  </a:cubicBezTo>
                  <a:cubicBezTo>
                    <a:pt x="5092" y="2648"/>
                    <a:pt x="5025" y="2626"/>
                    <a:pt x="4961" y="2607"/>
                  </a:cubicBezTo>
                  <a:cubicBezTo>
                    <a:pt x="4262" y="2408"/>
                    <a:pt x="3559" y="2182"/>
                    <a:pt x="2832" y="2097"/>
                  </a:cubicBezTo>
                  <a:cubicBezTo>
                    <a:pt x="2830" y="2098"/>
                    <a:pt x="2829" y="2098"/>
                    <a:pt x="2828" y="2098"/>
                  </a:cubicBezTo>
                  <a:cubicBezTo>
                    <a:pt x="2791" y="2098"/>
                    <a:pt x="2785" y="2039"/>
                    <a:pt x="2825" y="2038"/>
                  </a:cubicBezTo>
                  <a:cubicBezTo>
                    <a:pt x="2897" y="2019"/>
                    <a:pt x="2966" y="2008"/>
                    <a:pt x="3037" y="2003"/>
                  </a:cubicBezTo>
                  <a:cubicBezTo>
                    <a:pt x="3161" y="1992"/>
                    <a:pt x="3283" y="1987"/>
                    <a:pt x="3405" y="1987"/>
                  </a:cubicBezTo>
                  <a:cubicBezTo>
                    <a:pt x="3629" y="1987"/>
                    <a:pt x="3851" y="2004"/>
                    <a:pt x="4076" y="2036"/>
                  </a:cubicBezTo>
                  <a:cubicBezTo>
                    <a:pt x="4149" y="2048"/>
                    <a:pt x="4339" y="2084"/>
                    <a:pt x="4553" y="2135"/>
                  </a:cubicBezTo>
                  <a:cubicBezTo>
                    <a:pt x="4547" y="2128"/>
                    <a:pt x="4544" y="2121"/>
                    <a:pt x="4537" y="2112"/>
                  </a:cubicBezTo>
                  <a:cubicBezTo>
                    <a:pt x="4477" y="2007"/>
                    <a:pt x="4399" y="1869"/>
                    <a:pt x="4400" y="1740"/>
                  </a:cubicBezTo>
                  <a:cubicBezTo>
                    <a:pt x="4391" y="1739"/>
                    <a:pt x="4382" y="1734"/>
                    <a:pt x="4372" y="1733"/>
                  </a:cubicBezTo>
                  <a:cubicBezTo>
                    <a:pt x="3553" y="1549"/>
                    <a:pt x="2737" y="1300"/>
                    <a:pt x="1968" y="947"/>
                  </a:cubicBezTo>
                  <a:cubicBezTo>
                    <a:pt x="1584" y="776"/>
                    <a:pt x="1208" y="573"/>
                    <a:pt x="853" y="347"/>
                  </a:cubicBezTo>
                  <a:cubicBezTo>
                    <a:pt x="721" y="260"/>
                    <a:pt x="554" y="139"/>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4" name="Google Shape;5524;p35"/>
            <p:cNvGrpSpPr/>
            <p:nvPr/>
          </p:nvGrpSpPr>
          <p:grpSpPr>
            <a:xfrm>
              <a:off x="6068200" y="1835400"/>
              <a:ext cx="130050" cy="55600"/>
              <a:chOff x="4620400" y="1835400"/>
              <a:chExt cx="130050" cy="55600"/>
            </a:xfrm>
          </p:grpSpPr>
          <p:sp>
            <p:nvSpPr>
              <p:cNvPr id="5525" name="Google Shape;5525;p35"/>
              <p:cNvSpPr/>
              <p:nvPr/>
            </p:nvSpPr>
            <p:spPr>
              <a:xfrm>
                <a:off x="4703550" y="1846950"/>
                <a:ext cx="46900" cy="44050"/>
              </a:xfrm>
              <a:custGeom>
                <a:avLst/>
                <a:gdLst/>
                <a:ahLst/>
                <a:cxnLst/>
                <a:rect l="l" t="t" r="r" b="b"/>
                <a:pathLst>
                  <a:path w="1876" h="1762" extrusionOk="0">
                    <a:moveTo>
                      <a:pt x="1876" y="1"/>
                    </a:moveTo>
                    <a:lnTo>
                      <a:pt x="1876" y="1"/>
                    </a:lnTo>
                    <a:cubicBezTo>
                      <a:pt x="1678" y="69"/>
                      <a:pt x="1474" y="126"/>
                      <a:pt x="1273" y="177"/>
                    </a:cubicBezTo>
                    <a:cubicBezTo>
                      <a:pt x="1204" y="339"/>
                      <a:pt x="1105" y="489"/>
                      <a:pt x="991" y="626"/>
                    </a:cubicBezTo>
                    <a:cubicBezTo>
                      <a:pt x="733" y="935"/>
                      <a:pt x="382" y="1176"/>
                      <a:pt x="0" y="1291"/>
                    </a:cubicBezTo>
                    <a:cubicBezTo>
                      <a:pt x="314" y="1492"/>
                      <a:pt x="620" y="1760"/>
                      <a:pt x="1000" y="1761"/>
                    </a:cubicBezTo>
                    <a:cubicBezTo>
                      <a:pt x="1407" y="1673"/>
                      <a:pt x="1603" y="1292"/>
                      <a:pt x="1716" y="902"/>
                    </a:cubicBezTo>
                    <a:lnTo>
                      <a:pt x="1716" y="900"/>
                    </a:lnTo>
                    <a:cubicBezTo>
                      <a:pt x="1765" y="744"/>
                      <a:pt x="1797" y="584"/>
                      <a:pt x="1825" y="443"/>
                    </a:cubicBezTo>
                    <a:cubicBezTo>
                      <a:pt x="1844" y="295"/>
                      <a:pt x="1861" y="148"/>
                      <a:pt x="1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5"/>
              <p:cNvSpPr/>
              <p:nvPr/>
            </p:nvSpPr>
            <p:spPr>
              <a:xfrm>
                <a:off x="4620400" y="1835400"/>
                <a:ext cx="54425" cy="51600"/>
              </a:xfrm>
              <a:custGeom>
                <a:avLst/>
                <a:gdLst/>
                <a:ahLst/>
                <a:cxnLst/>
                <a:rect l="l" t="t" r="r" b="b"/>
                <a:pathLst>
                  <a:path w="2177" h="2064" extrusionOk="0">
                    <a:moveTo>
                      <a:pt x="0" y="1"/>
                    </a:moveTo>
                    <a:lnTo>
                      <a:pt x="0" y="1"/>
                    </a:lnTo>
                    <a:cubicBezTo>
                      <a:pt x="263" y="757"/>
                      <a:pt x="588" y="1913"/>
                      <a:pt x="1185" y="2063"/>
                    </a:cubicBezTo>
                    <a:cubicBezTo>
                      <a:pt x="1545" y="2054"/>
                      <a:pt x="1851" y="1842"/>
                      <a:pt x="2176" y="1684"/>
                    </a:cubicBezTo>
                    <a:cubicBezTo>
                      <a:pt x="1735" y="1515"/>
                      <a:pt x="1347" y="1219"/>
                      <a:pt x="1045" y="858"/>
                    </a:cubicBezTo>
                    <a:cubicBezTo>
                      <a:pt x="930" y="702"/>
                      <a:pt x="779" y="530"/>
                      <a:pt x="763" y="330"/>
                    </a:cubicBezTo>
                    <a:cubicBezTo>
                      <a:pt x="502" y="241"/>
                      <a:pt x="247" y="12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7" name="Google Shape;5527;p35"/>
            <p:cNvSpPr/>
            <p:nvPr/>
          </p:nvSpPr>
          <p:spPr>
            <a:xfrm>
              <a:off x="5969050" y="2180750"/>
              <a:ext cx="79425" cy="57925"/>
            </a:xfrm>
            <a:custGeom>
              <a:avLst/>
              <a:gdLst/>
              <a:ahLst/>
              <a:cxnLst/>
              <a:rect l="l" t="t" r="r" b="b"/>
              <a:pathLst>
                <a:path w="3177" h="2317" extrusionOk="0">
                  <a:moveTo>
                    <a:pt x="2987" y="0"/>
                  </a:moveTo>
                  <a:cubicBezTo>
                    <a:pt x="2862" y="61"/>
                    <a:pt x="2688" y="83"/>
                    <a:pt x="2573" y="120"/>
                  </a:cubicBezTo>
                  <a:cubicBezTo>
                    <a:pt x="2097" y="236"/>
                    <a:pt x="1604" y="303"/>
                    <a:pt x="1113" y="337"/>
                  </a:cubicBezTo>
                  <a:cubicBezTo>
                    <a:pt x="868" y="353"/>
                    <a:pt x="625" y="360"/>
                    <a:pt x="381" y="360"/>
                  </a:cubicBezTo>
                  <a:cubicBezTo>
                    <a:pt x="1" y="971"/>
                    <a:pt x="238" y="1654"/>
                    <a:pt x="848" y="2092"/>
                  </a:cubicBezTo>
                  <a:cubicBezTo>
                    <a:pt x="964" y="2180"/>
                    <a:pt x="1087" y="2248"/>
                    <a:pt x="1209" y="2316"/>
                  </a:cubicBezTo>
                  <a:cubicBezTo>
                    <a:pt x="1464" y="2294"/>
                    <a:pt x="1715" y="2252"/>
                    <a:pt x="1965" y="2188"/>
                  </a:cubicBezTo>
                  <a:cubicBezTo>
                    <a:pt x="2573" y="1997"/>
                    <a:pt x="2865" y="1691"/>
                    <a:pt x="2994" y="1357"/>
                  </a:cubicBezTo>
                  <a:cubicBezTo>
                    <a:pt x="3177" y="880"/>
                    <a:pt x="3029" y="350"/>
                    <a:pt x="298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5"/>
            <p:cNvSpPr/>
            <p:nvPr/>
          </p:nvSpPr>
          <p:spPr>
            <a:xfrm>
              <a:off x="6452000" y="1561350"/>
              <a:ext cx="8350" cy="18750"/>
            </a:xfrm>
            <a:custGeom>
              <a:avLst/>
              <a:gdLst/>
              <a:ahLst/>
              <a:cxnLst/>
              <a:rect l="l" t="t" r="r" b="b"/>
              <a:pathLst>
                <a:path w="334" h="750" extrusionOk="0">
                  <a:moveTo>
                    <a:pt x="88" y="0"/>
                  </a:moveTo>
                  <a:lnTo>
                    <a:pt x="88" y="0"/>
                  </a:lnTo>
                  <a:cubicBezTo>
                    <a:pt x="90" y="164"/>
                    <a:pt x="65" y="338"/>
                    <a:pt x="1" y="491"/>
                  </a:cubicBezTo>
                  <a:cubicBezTo>
                    <a:pt x="85" y="564"/>
                    <a:pt x="160" y="652"/>
                    <a:pt x="219" y="749"/>
                  </a:cubicBezTo>
                  <a:cubicBezTo>
                    <a:pt x="307" y="526"/>
                    <a:pt x="333" y="269"/>
                    <a:pt x="164" y="76"/>
                  </a:cubicBezTo>
                  <a:cubicBezTo>
                    <a:pt x="141" y="50"/>
                    <a:pt x="116" y="24"/>
                    <a:pt x="8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35"/>
            <p:cNvGrpSpPr/>
            <p:nvPr/>
          </p:nvGrpSpPr>
          <p:grpSpPr>
            <a:xfrm>
              <a:off x="5228550" y="1686175"/>
              <a:ext cx="1283425" cy="902425"/>
              <a:chOff x="3780750" y="1686175"/>
              <a:chExt cx="1283425" cy="902425"/>
            </a:xfrm>
          </p:grpSpPr>
          <p:sp>
            <p:nvSpPr>
              <p:cNvPr id="5530" name="Google Shape;5530;p35"/>
              <p:cNvSpPr/>
              <p:nvPr/>
            </p:nvSpPr>
            <p:spPr>
              <a:xfrm>
                <a:off x="40620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5"/>
              <p:cNvSpPr/>
              <p:nvPr/>
            </p:nvSpPr>
            <p:spPr>
              <a:xfrm>
                <a:off x="39195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5"/>
              <p:cNvSpPr/>
              <p:nvPr/>
            </p:nvSpPr>
            <p:spPr>
              <a:xfrm>
                <a:off x="39738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5"/>
              <p:cNvSpPr/>
              <p:nvPr/>
            </p:nvSpPr>
            <p:spPr>
              <a:xfrm>
                <a:off x="40352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5"/>
              <p:cNvSpPr/>
              <p:nvPr/>
            </p:nvSpPr>
            <p:spPr>
              <a:xfrm>
                <a:off x="41410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5"/>
              <p:cNvSpPr/>
              <p:nvPr/>
            </p:nvSpPr>
            <p:spPr>
              <a:xfrm>
                <a:off x="42675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5"/>
              <p:cNvSpPr/>
              <p:nvPr/>
            </p:nvSpPr>
            <p:spPr>
              <a:xfrm>
                <a:off x="39441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5"/>
              <p:cNvSpPr/>
              <p:nvPr/>
            </p:nvSpPr>
            <p:spPr>
              <a:xfrm>
                <a:off x="41482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5"/>
              <p:cNvSpPr/>
              <p:nvPr/>
            </p:nvSpPr>
            <p:spPr>
              <a:xfrm>
                <a:off x="3780750" y="1774350"/>
                <a:ext cx="198475" cy="359750"/>
              </a:xfrm>
              <a:custGeom>
                <a:avLst/>
                <a:gdLst/>
                <a:ahLst/>
                <a:cxnLst/>
                <a:rect l="l" t="t" r="r" b="b"/>
                <a:pathLst>
                  <a:path w="7939" h="14390" extrusionOk="0">
                    <a:moveTo>
                      <a:pt x="4110" y="7694"/>
                    </a:moveTo>
                    <a:cubicBezTo>
                      <a:pt x="4267" y="7694"/>
                      <a:pt x="4703" y="8192"/>
                      <a:pt x="4788" y="8242"/>
                    </a:cubicBezTo>
                    <a:cubicBezTo>
                      <a:pt x="5275" y="8688"/>
                      <a:pt x="5762" y="9143"/>
                      <a:pt x="6256" y="9584"/>
                    </a:cubicBezTo>
                    <a:cubicBezTo>
                      <a:pt x="6385" y="9700"/>
                      <a:pt x="6274" y="9882"/>
                      <a:pt x="6139" y="9882"/>
                    </a:cubicBezTo>
                    <a:cubicBezTo>
                      <a:pt x="6103" y="9882"/>
                      <a:pt x="6066" y="9869"/>
                      <a:pt x="6031" y="9839"/>
                    </a:cubicBezTo>
                    <a:cubicBezTo>
                      <a:pt x="5479" y="9422"/>
                      <a:pt x="4937" y="8993"/>
                      <a:pt x="4485" y="8462"/>
                    </a:cubicBezTo>
                    <a:cubicBezTo>
                      <a:pt x="4314" y="8248"/>
                      <a:pt x="4103" y="8032"/>
                      <a:pt x="4055" y="7758"/>
                    </a:cubicBezTo>
                    <a:cubicBezTo>
                      <a:pt x="4060" y="7713"/>
                      <a:pt x="4080" y="7694"/>
                      <a:pt x="4110" y="7694"/>
                    </a:cubicBezTo>
                    <a:close/>
                    <a:moveTo>
                      <a:pt x="1265" y="3932"/>
                    </a:moveTo>
                    <a:cubicBezTo>
                      <a:pt x="1370" y="3932"/>
                      <a:pt x="1490" y="4299"/>
                      <a:pt x="1523" y="4370"/>
                    </a:cubicBezTo>
                    <a:cubicBezTo>
                      <a:pt x="2189" y="6203"/>
                      <a:pt x="2958" y="8018"/>
                      <a:pt x="4139" y="9581"/>
                    </a:cubicBezTo>
                    <a:cubicBezTo>
                      <a:pt x="4479" y="10040"/>
                      <a:pt x="4881" y="10450"/>
                      <a:pt x="5228" y="10902"/>
                    </a:cubicBezTo>
                    <a:cubicBezTo>
                      <a:pt x="5299" y="10974"/>
                      <a:pt x="5227" y="11086"/>
                      <a:pt x="5144" y="11086"/>
                    </a:cubicBezTo>
                    <a:cubicBezTo>
                      <a:pt x="5124" y="11086"/>
                      <a:pt x="5104" y="11080"/>
                      <a:pt x="5085" y="11066"/>
                    </a:cubicBezTo>
                    <a:cubicBezTo>
                      <a:pt x="3264" y="9765"/>
                      <a:pt x="1477" y="6207"/>
                      <a:pt x="1196" y="3999"/>
                    </a:cubicBezTo>
                    <a:cubicBezTo>
                      <a:pt x="1217" y="3952"/>
                      <a:pt x="1240" y="3932"/>
                      <a:pt x="1265" y="3932"/>
                    </a:cubicBezTo>
                    <a:close/>
                    <a:moveTo>
                      <a:pt x="0" y="0"/>
                    </a:moveTo>
                    <a:cubicBezTo>
                      <a:pt x="78" y="1777"/>
                      <a:pt x="452" y="3543"/>
                      <a:pt x="958" y="5247"/>
                    </a:cubicBezTo>
                    <a:cubicBezTo>
                      <a:pt x="1483" y="7110"/>
                      <a:pt x="2192" y="8925"/>
                      <a:pt x="3057" y="10654"/>
                    </a:cubicBezTo>
                    <a:cubicBezTo>
                      <a:pt x="3414" y="11345"/>
                      <a:pt x="3822" y="12021"/>
                      <a:pt x="4255" y="12664"/>
                    </a:cubicBezTo>
                    <a:cubicBezTo>
                      <a:pt x="4634" y="13242"/>
                      <a:pt x="5116" y="13741"/>
                      <a:pt x="5537" y="14287"/>
                    </a:cubicBezTo>
                    <a:cubicBezTo>
                      <a:pt x="5556" y="14324"/>
                      <a:pt x="5571" y="14357"/>
                      <a:pt x="5574" y="14389"/>
                    </a:cubicBezTo>
                    <a:lnTo>
                      <a:pt x="5575" y="14389"/>
                    </a:lnTo>
                    <a:cubicBezTo>
                      <a:pt x="5559" y="14289"/>
                      <a:pt x="5552" y="14193"/>
                      <a:pt x="5552" y="14095"/>
                    </a:cubicBezTo>
                    <a:cubicBezTo>
                      <a:pt x="5552" y="13435"/>
                      <a:pt x="5923" y="12846"/>
                      <a:pt x="6629" y="12766"/>
                    </a:cubicBezTo>
                    <a:cubicBezTo>
                      <a:pt x="6302" y="12215"/>
                      <a:pt x="6208" y="11463"/>
                      <a:pt x="6498" y="10903"/>
                    </a:cubicBezTo>
                    <a:cubicBezTo>
                      <a:pt x="6656" y="10614"/>
                      <a:pt x="6941" y="10504"/>
                      <a:pt x="7245" y="10504"/>
                    </a:cubicBezTo>
                    <a:cubicBezTo>
                      <a:pt x="7481" y="10504"/>
                      <a:pt x="7729" y="10571"/>
                      <a:pt x="7936" y="10673"/>
                    </a:cubicBezTo>
                    <a:cubicBezTo>
                      <a:pt x="7939" y="10670"/>
                      <a:pt x="7939" y="10667"/>
                      <a:pt x="7939" y="10666"/>
                    </a:cubicBezTo>
                    <a:cubicBezTo>
                      <a:pt x="7110" y="9092"/>
                      <a:pt x="6551" y="7547"/>
                      <a:pt x="6197" y="6084"/>
                    </a:cubicBezTo>
                    <a:cubicBezTo>
                      <a:pt x="5989" y="6907"/>
                      <a:pt x="5673" y="7717"/>
                      <a:pt x="5089" y="7717"/>
                    </a:cubicBezTo>
                    <a:cubicBezTo>
                      <a:pt x="5069" y="7717"/>
                      <a:pt x="5049" y="7716"/>
                      <a:pt x="5029" y="7714"/>
                    </a:cubicBezTo>
                    <a:cubicBezTo>
                      <a:pt x="4750" y="7674"/>
                      <a:pt x="4553" y="7455"/>
                      <a:pt x="4348" y="7284"/>
                    </a:cubicBezTo>
                    <a:cubicBezTo>
                      <a:pt x="4014" y="6997"/>
                      <a:pt x="3708" y="6687"/>
                      <a:pt x="3417" y="6355"/>
                    </a:cubicBezTo>
                    <a:cubicBezTo>
                      <a:pt x="2651" y="5515"/>
                      <a:pt x="2055" y="4534"/>
                      <a:pt x="1538" y="3527"/>
                    </a:cubicBezTo>
                    <a:cubicBezTo>
                      <a:pt x="970" y="2380"/>
                      <a:pt x="427" y="1211"/>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5"/>
              <p:cNvSpPr/>
              <p:nvPr/>
            </p:nvSpPr>
            <p:spPr>
              <a:xfrm>
                <a:off x="4000100" y="2134975"/>
                <a:ext cx="181525" cy="139150"/>
              </a:xfrm>
              <a:custGeom>
                <a:avLst/>
                <a:gdLst/>
                <a:ahLst/>
                <a:cxnLst/>
                <a:rect l="l" t="t" r="r" b="b"/>
                <a:pathLst>
                  <a:path w="7261" h="5566" extrusionOk="0">
                    <a:moveTo>
                      <a:pt x="1661" y="1"/>
                    </a:moveTo>
                    <a:cubicBezTo>
                      <a:pt x="1641" y="2"/>
                      <a:pt x="1618" y="5"/>
                      <a:pt x="1597" y="8"/>
                    </a:cubicBezTo>
                    <a:cubicBezTo>
                      <a:pt x="0" y="299"/>
                      <a:pt x="719" y="2328"/>
                      <a:pt x="1323" y="3243"/>
                    </a:cubicBezTo>
                    <a:cubicBezTo>
                      <a:pt x="1615" y="3720"/>
                      <a:pt x="1944" y="4172"/>
                      <a:pt x="2316" y="4589"/>
                    </a:cubicBezTo>
                    <a:cubicBezTo>
                      <a:pt x="2416" y="4721"/>
                      <a:pt x="2562" y="4833"/>
                      <a:pt x="2620" y="4992"/>
                    </a:cubicBezTo>
                    <a:cubicBezTo>
                      <a:pt x="2622" y="5000"/>
                      <a:pt x="2620" y="5003"/>
                      <a:pt x="2622" y="5010"/>
                    </a:cubicBezTo>
                    <a:cubicBezTo>
                      <a:pt x="2857" y="4792"/>
                      <a:pt x="3244" y="4718"/>
                      <a:pt x="3668" y="4718"/>
                    </a:cubicBezTo>
                    <a:cubicBezTo>
                      <a:pt x="4305" y="4718"/>
                      <a:pt x="5027" y="4886"/>
                      <a:pt x="5446" y="4994"/>
                    </a:cubicBezTo>
                    <a:cubicBezTo>
                      <a:pt x="6058" y="5154"/>
                      <a:pt x="6663" y="5360"/>
                      <a:pt x="7261" y="5565"/>
                    </a:cubicBezTo>
                    <a:cubicBezTo>
                      <a:pt x="6834" y="5221"/>
                      <a:pt x="6375" y="4739"/>
                      <a:pt x="5975" y="4234"/>
                    </a:cubicBezTo>
                    <a:cubicBezTo>
                      <a:pt x="4240" y="2846"/>
                      <a:pt x="2819" y="1425"/>
                      <a:pt x="16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5"/>
              <p:cNvSpPr/>
              <p:nvPr/>
            </p:nvSpPr>
            <p:spPr>
              <a:xfrm>
                <a:off x="4192750" y="2284625"/>
                <a:ext cx="207675" cy="117375"/>
              </a:xfrm>
              <a:custGeom>
                <a:avLst/>
                <a:gdLst/>
                <a:ahLst/>
                <a:cxnLst/>
                <a:rect l="l" t="t" r="r" b="b"/>
                <a:pathLst>
                  <a:path w="8307" h="4695" extrusionOk="0">
                    <a:moveTo>
                      <a:pt x="658" y="0"/>
                    </a:moveTo>
                    <a:cubicBezTo>
                      <a:pt x="1" y="574"/>
                      <a:pt x="751" y="1936"/>
                      <a:pt x="1693" y="2970"/>
                    </a:cubicBezTo>
                    <a:cubicBezTo>
                      <a:pt x="2129" y="3434"/>
                      <a:pt x="2599" y="3867"/>
                      <a:pt x="3109" y="4247"/>
                    </a:cubicBezTo>
                    <a:cubicBezTo>
                      <a:pt x="3236" y="4351"/>
                      <a:pt x="3404" y="4421"/>
                      <a:pt x="3493" y="4559"/>
                    </a:cubicBezTo>
                    <a:cubicBezTo>
                      <a:pt x="4055" y="4232"/>
                      <a:pt x="4718" y="4106"/>
                      <a:pt x="5402" y="4106"/>
                    </a:cubicBezTo>
                    <a:cubicBezTo>
                      <a:pt x="6410" y="4106"/>
                      <a:pt x="7463" y="4380"/>
                      <a:pt x="8307" y="4695"/>
                    </a:cubicBezTo>
                    <a:cubicBezTo>
                      <a:pt x="8017" y="4435"/>
                      <a:pt x="7725" y="4109"/>
                      <a:pt x="7477" y="3752"/>
                    </a:cubicBezTo>
                    <a:cubicBezTo>
                      <a:pt x="4860" y="2565"/>
                      <a:pt x="2601" y="1305"/>
                      <a:pt x="65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5"/>
              <p:cNvSpPr/>
              <p:nvPr/>
            </p:nvSpPr>
            <p:spPr>
              <a:xfrm>
                <a:off x="4396975" y="2386025"/>
                <a:ext cx="40175" cy="26425"/>
              </a:xfrm>
              <a:custGeom>
                <a:avLst/>
                <a:gdLst/>
                <a:ahLst/>
                <a:cxnLst/>
                <a:rect l="l" t="t" r="r" b="b"/>
                <a:pathLst>
                  <a:path w="1607" h="1057" extrusionOk="0">
                    <a:moveTo>
                      <a:pt x="1" y="0"/>
                    </a:moveTo>
                    <a:cubicBezTo>
                      <a:pt x="301" y="347"/>
                      <a:pt x="637" y="666"/>
                      <a:pt x="983" y="956"/>
                    </a:cubicBezTo>
                    <a:cubicBezTo>
                      <a:pt x="1024" y="981"/>
                      <a:pt x="1065" y="1016"/>
                      <a:pt x="1092" y="1057"/>
                    </a:cubicBezTo>
                    <a:cubicBezTo>
                      <a:pt x="1263" y="930"/>
                      <a:pt x="1436" y="803"/>
                      <a:pt x="1607" y="674"/>
                    </a:cubicBezTo>
                    <a:cubicBezTo>
                      <a:pt x="1059" y="455"/>
                      <a:pt x="521" y="229"/>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5"/>
              <p:cNvSpPr/>
              <p:nvPr/>
            </p:nvSpPr>
            <p:spPr>
              <a:xfrm>
                <a:off x="4469750" y="2460600"/>
                <a:ext cx="260350" cy="116825"/>
              </a:xfrm>
              <a:custGeom>
                <a:avLst/>
                <a:gdLst/>
                <a:ahLst/>
                <a:cxnLst/>
                <a:rect l="l" t="t" r="r" b="b"/>
                <a:pathLst>
                  <a:path w="10414" h="4673" extrusionOk="0">
                    <a:moveTo>
                      <a:pt x="8517" y="1"/>
                    </a:moveTo>
                    <a:cubicBezTo>
                      <a:pt x="8444" y="53"/>
                      <a:pt x="8376" y="110"/>
                      <a:pt x="8304" y="162"/>
                    </a:cubicBezTo>
                    <a:cubicBezTo>
                      <a:pt x="6491" y="1494"/>
                      <a:pt x="4420" y="2468"/>
                      <a:pt x="2255" y="3065"/>
                    </a:cubicBezTo>
                    <a:cubicBezTo>
                      <a:pt x="1519" y="3264"/>
                      <a:pt x="762" y="3415"/>
                      <a:pt x="0" y="3482"/>
                    </a:cubicBezTo>
                    <a:cubicBezTo>
                      <a:pt x="2058" y="4038"/>
                      <a:pt x="4160" y="4422"/>
                      <a:pt x="6284" y="4673"/>
                    </a:cubicBezTo>
                    <a:cubicBezTo>
                      <a:pt x="6439" y="4604"/>
                      <a:pt x="6593" y="4533"/>
                      <a:pt x="6758" y="4483"/>
                    </a:cubicBezTo>
                    <a:cubicBezTo>
                      <a:pt x="7477" y="4204"/>
                      <a:pt x="8173" y="3841"/>
                      <a:pt x="8769" y="3347"/>
                    </a:cubicBezTo>
                    <a:cubicBezTo>
                      <a:pt x="9316" y="2863"/>
                      <a:pt x="9798" y="2176"/>
                      <a:pt x="9808" y="1426"/>
                    </a:cubicBezTo>
                    <a:cubicBezTo>
                      <a:pt x="9806" y="1266"/>
                      <a:pt x="9706" y="1121"/>
                      <a:pt x="9725" y="962"/>
                    </a:cubicBezTo>
                    <a:cubicBezTo>
                      <a:pt x="9753" y="801"/>
                      <a:pt x="9865" y="671"/>
                      <a:pt x="9976" y="556"/>
                    </a:cubicBezTo>
                    <a:cubicBezTo>
                      <a:pt x="10128" y="395"/>
                      <a:pt x="10275" y="235"/>
                      <a:pt x="10413" y="70"/>
                    </a:cubicBezTo>
                    <a:lnTo>
                      <a:pt x="10413" y="70"/>
                    </a:lnTo>
                    <a:cubicBezTo>
                      <a:pt x="10365" y="71"/>
                      <a:pt x="10317" y="71"/>
                      <a:pt x="10269" y="71"/>
                    </a:cubicBezTo>
                    <a:cubicBezTo>
                      <a:pt x="9682" y="71"/>
                      <a:pt x="9097" y="46"/>
                      <a:pt x="85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5"/>
              <p:cNvSpPr/>
              <p:nvPr/>
            </p:nvSpPr>
            <p:spPr>
              <a:xfrm>
                <a:off x="4701425" y="2137725"/>
                <a:ext cx="362750" cy="450875"/>
              </a:xfrm>
              <a:custGeom>
                <a:avLst/>
                <a:gdLst/>
                <a:ahLst/>
                <a:cxnLst/>
                <a:rect l="l" t="t" r="r" b="b"/>
                <a:pathLst>
                  <a:path w="14510" h="18035" extrusionOk="0">
                    <a:moveTo>
                      <a:pt x="14248" y="0"/>
                    </a:moveTo>
                    <a:lnTo>
                      <a:pt x="14248" y="0"/>
                    </a:lnTo>
                    <a:cubicBezTo>
                      <a:pt x="13842" y="321"/>
                      <a:pt x="13550" y="818"/>
                      <a:pt x="13263" y="1214"/>
                    </a:cubicBezTo>
                    <a:cubicBezTo>
                      <a:pt x="12862" y="1810"/>
                      <a:pt x="12489" y="2422"/>
                      <a:pt x="12135" y="3045"/>
                    </a:cubicBezTo>
                    <a:cubicBezTo>
                      <a:pt x="11554" y="4071"/>
                      <a:pt x="11070" y="5088"/>
                      <a:pt x="10611" y="6160"/>
                    </a:cubicBezTo>
                    <a:cubicBezTo>
                      <a:pt x="9279" y="9285"/>
                      <a:pt x="8350" y="12599"/>
                      <a:pt x="8098" y="15989"/>
                    </a:cubicBezTo>
                    <a:cubicBezTo>
                      <a:pt x="8417" y="15483"/>
                      <a:pt x="8585" y="14927"/>
                      <a:pt x="8854" y="14398"/>
                    </a:cubicBezTo>
                    <a:cubicBezTo>
                      <a:pt x="8892" y="14313"/>
                      <a:pt x="8976" y="14262"/>
                      <a:pt x="9064" y="14262"/>
                    </a:cubicBezTo>
                    <a:cubicBezTo>
                      <a:pt x="9092" y="14262"/>
                      <a:pt x="9120" y="14267"/>
                      <a:pt x="9147" y="14278"/>
                    </a:cubicBezTo>
                    <a:cubicBezTo>
                      <a:pt x="9257" y="14323"/>
                      <a:pt x="9316" y="14460"/>
                      <a:pt x="9265" y="14571"/>
                    </a:cubicBezTo>
                    <a:cubicBezTo>
                      <a:pt x="9016" y="15163"/>
                      <a:pt x="8615" y="15699"/>
                      <a:pt x="8242" y="16208"/>
                    </a:cubicBezTo>
                    <a:cubicBezTo>
                      <a:pt x="8155" y="16329"/>
                      <a:pt x="8066" y="16539"/>
                      <a:pt x="7901" y="16539"/>
                    </a:cubicBezTo>
                    <a:cubicBezTo>
                      <a:pt x="7874" y="16539"/>
                      <a:pt x="7845" y="16534"/>
                      <a:pt x="7814" y="16521"/>
                    </a:cubicBezTo>
                    <a:cubicBezTo>
                      <a:pt x="7527" y="16380"/>
                      <a:pt x="7658" y="15996"/>
                      <a:pt x="7665" y="15743"/>
                    </a:cubicBezTo>
                    <a:cubicBezTo>
                      <a:pt x="7724" y="15065"/>
                      <a:pt x="7815" y="14392"/>
                      <a:pt x="7922" y="13719"/>
                    </a:cubicBezTo>
                    <a:cubicBezTo>
                      <a:pt x="8100" y="12605"/>
                      <a:pt x="8339" y="11502"/>
                      <a:pt x="8643" y="10416"/>
                    </a:cubicBezTo>
                    <a:lnTo>
                      <a:pt x="8643" y="10416"/>
                    </a:lnTo>
                    <a:cubicBezTo>
                      <a:pt x="7791" y="11352"/>
                      <a:pt x="6681" y="11980"/>
                      <a:pt x="5437" y="12382"/>
                    </a:cubicBezTo>
                    <a:cubicBezTo>
                      <a:pt x="4825" y="13347"/>
                      <a:pt x="4087" y="14245"/>
                      <a:pt x="3507" y="14943"/>
                    </a:cubicBezTo>
                    <a:cubicBezTo>
                      <a:pt x="2952" y="15593"/>
                      <a:pt x="2303" y="16154"/>
                      <a:pt x="1649" y="16700"/>
                    </a:cubicBezTo>
                    <a:cubicBezTo>
                      <a:pt x="1138" y="17143"/>
                      <a:pt x="594" y="17552"/>
                      <a:pt x="1" y="17879"/>
                    </a:cubicBezTo>
                    <a:cubicBezTo>
                      <a:pt x="1112" y="17970"/>
                      <a:pt x="2227" y="18034"/>
                      <a:pt x="3339" y="18034"/>
                    </a:cubicBezTo>
                    <a:cubicBezTo>
                      <a:pt x="4795" y="18034"/>
                      <a:pt x="6247" y="17925"/>
                      <a:pt x="7680" y="17623"/>
                    </a:cubicBezTo>
                    <a:cubicBezTo>
                      <a:pt x="7697" y="17611"/>
                      <a:pt x="7716" y="17603"/>
                      <a:pt x="7734" y="17594"/>
                    </a:cubicBezTo>
                    <a:cubicBezTo>
                      <a:pt x="8206" y="17276"/>
                      <a:pt x="8496" y="16762"/>
                      <a:pt x="8821" y="16310"/>
                    </a:cubicBezTo>
                    <a:cubicBezTo>
                      <a:pt x="10670" y="13417"/>
                      <a:pt x="11960" y="10211"/>
                      <a:pt x="13116" y="6991"/>
                    </a:cubicBezTo>
                    <a:cubicBezTo>
                      <a:pt x="13391" y="6144"/>
                      <a:pt x="13690" y="5299"/>
                      <a:pt x="13971" y="4447"/>
                    </a:cubicBezTo>
                    <a:lnTo>
                      <a:pt x="13971" y="4445"/>
                    </a:lnTo>
                    <a:cubicBezTo>
                      <a:pt x="14291" y="2919"/>
                      <a:pt x="14441" y="1756"/>
                      <a:pt x="14509" y="1065"/>
                    </a:cubicBezTo>
                    <a:lnTo>
                      <a:pt x="14509" y="1065"/>
                    </a:lnTo>
                    <a:cubicBezTo>
                      <a:pt x="14487" y="1115"/>
                      <a:pt x="14455" y="1154"/>
                      <a:pt x="14409" y="1182"/>
                    </a:cubicBezTo>
                    <a:cubicBezTo>
                      <a:pt x="14378" y="1199"/>
                      <a:pt x="14344" y="1208"/>
                      <a:pt x="14310" y="1208"/>
                    </a:cubicBezTo>
                    <a:cubicBezTo>
                      <a:pt x="14244" y="1208"/>
                      <a:pt x="14179" y="1174"/>
                      <a:pt x="14143" y="1112"/>
                    </a:cubicBezTo>
                    <a:cubicBezTo>
                      <a:pt x="14085" y="1025"/>
                      <a:pt x="14108" y="914"/>
                      <a:pt x="14129" y="819"/>
                    </a:cubicBezTo>
                    <a:cubicBezTo>
                      <a:pt x="14194" y="533"/>
                      <a:pt x="14228" y="284"/>
                      <a:pt x="1424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5"/>
              <p:cNvSpPr/>
              <p:nvPr/>
            </p:nvSpPr>
            <p:spPr>
              <a:xfrm>
                <a:off x="4831350" y="1686175"/>
                <a:ext cx="100" cy="175"/>
              </a:xfrm>
              <a:custGeom>
                <a:avLst/>
                <a:gdLst/>
                <a:ahLst/>
                <a:cxnLst/>
                <a:rect l="l" t="t" r="r" b="b"/>
                <a:pathLst>
                  <a:path w="4" h="7" extrusionOk="0">
                    <a:moveTo>
                      <a:pt x="1" y="0"/>
                    </a:moveTo>
                    <a:lnTo>
                      <a:pt x="1" y="5"/>
                    </a:lnTo>
                    <a:cubicBezTo>
                      <a:pt x="4" y="5"/>
                      <a:pt x="4" y="6"/>
                      <a:pt x="4" y="6"/>
                    </a:cubicBezTo>
                    <a:lnTo>
                      <a:pt x="4" y="6"/>
                    </a:lnTo>
                    <a:cubicBezTo>
                      <a:pt x="4" y="5"/>
                      <a:pt x="1" y="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5" name="Google Shape;5545;p35"/>
            <p:cNvSpPr/>
            <p:nvPr/>
          </p:nvSpPr>
          <p:spPr>
            <a:xfrm>
              <a:off x="6461200" y="1579350"/>
              <a:ext cx="8800" cy="17225"/>
            </a:xfrm>
            <a:custGeom>
              <a:avLst/>
              <a:gdLst/>
              <a:ahLst/>
              <a:cxnLst/>
              <a:rect l="l" t="t" r="r" b="b"/>
              <a:pathLst>
                <a:path w="352" h="689" extrusionOk="0">
                  <a:moveTo>
                    <a:pt x="251" y="0"/>
                  </a:moveTo>
                  <a:lnTo>
                    <a:pt x="251" y="0"/>
                  </a:lnTo>
                  <a:cubicBezTo>
                    <a:pt x="222" y="95"/>
                    <a:pt x="175" y="184"/>
                    <a:pt x="114" y="264"/>
                  </a:cubicBezTo>
                  <a:cubicBezTo>
                    <a:pt x="89" y="314"/>
                    <a:pt x="50" y="365"/>
                    <a:pt x="0" y="394"/>
                  </a:cubicBezTo>
                  <a:cubicBezTo>
                    <a:pt x="26" y="490"/>
                    <a:pt x="41" y="591"/>
                    <a:pt x="42" y="688"/>
                  </a:cubicBezTo>
                  <a:cubicBezTo>
                    <a:pt x="207" y="506"/>
                    <a:pt x="351" y="233"/>
                    <a:pt x="25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5"/>
            <p:cNvSpPr/>
            <p:nvPr/>
          </p:nvSpPr>
          <p:spPr>
            <a:xfrm>
              <a:off x="6127050" y="1895000"/>
              <a:ext cx="15750" cy="12325"/>
            </a:xfrm>
            <a:custGeom>
              <a:avLst/>
              <a:gdLst/>
              <a:ahLst/>
              <a:cxnLst/>
              <a:rect l="l" t="t" r="r" b="b"/>
              <a:pathLst>
                <a:path w="630" h="493" extrusionOk="0">
                  <a:moveTo>
                    <a:pt x="256" y="0"/>
                  </a:moveTo>
                  <a:cubicBezTo>
                    <a:pt x="243" y="0"/>
                    <a:pt x="229" y="1"/>
                    <a:pt x="214" y="3"/>
                  </a:cubicBezTo>
                  <a:cubicBezTo>
                    <a:pt x="13" y="106"/>
                    <a:pt x="0" y="466"/>
                    <a:pt x="260" y="492"/>
                  </a:cubicBezTo>
                  <a:cubicBezTo>
                    <a:pt x="629" y="481"/>
                    <a:pt x="587" y="0"/>
                    <a:pt x="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5"/>
            <p:cNvSpPr/>
            <p:nvPr/>
          </p:nvSpPr>
          <p:spPr>
            <a:xfrm>
              <a:off x="5921900" y="1532325"/>
              <a:ext cx="366175" cy="190850"/>
            </a:xfrm>
            <a:custGeom>
              <a:avLst/>
              <a:gdLst/>
              <a:ahLst/>
              <a:cxnLst/>
              <a:rect l="l" t="t" r="r" b="b"/>
              <a:pathLst>
                <a:path w="14647" h="7634" extrusionOk="0">
                  <a:moveTo>
                    <a:pt x="11882" y="1"/>
                  </a:moveTo>
                  <a:cubicBezTo>
                    <a:pt x="11710" y="1"/>
                    <a:pt x="11539" y="14"/>
                    <a:pt x="11370" y="39"/>
                  </a:cubicBezTo>
                  <a:cubicBezTo>
                    <a:pt x="11382" y="57"/>
                    <a:pt x="11382" y="84"/>
                    <a:pt x="11380" y="108"/>
                  </a:cubicBezTo>
                  <a:cubicBezTo>
                    <a:pt x="11325" y="899"/>
                    <a:pt x="10697" y="1613"/>
                    <a:pt x="9920" y="1772"/>
                  </a:cubicBezTo>
                  <a:cubicBezTo>
                    <a:pt x="9884" y="1779"/>
                    <a:pt x="9848" y="1786"/>
                    <a:pt x="9813" y="1786"/>
                  </a:cubicBezTo>
                  <a:cubicBezTo>
                    <a:pt x="9791" y="1786"/>
                    <a:pt x="9769" y="1783"/>
                    <a:pt x="9748" y="1776"/>
                  </a:cubicBezTo>
                  <a:cubicBezTo>
                    <a:pt x="9627" y="1743"/>
                    <a:pt x="9569" y="1612"/>
                    <a:pt x="9551" y="1489"/>
                  </a:cubicBezTo>
                  <a:cubicBezTo>
                    <a:pt x="9532" y="1367"/>
                    <a:pt x="9540" y="1240"/>
                    <a:pt x="9490" y="1126"/>
                  </a:cubicBezTo>
                  <a:cubicBezTo>
                    <a:pt x="9270" y="1481"/>
                    <a:pt x="8995" y="1797"/>
                    <a:pt x="8677" y="2065"/>
                  </a:cubicBezTo>
                  <a:cubicBezTo>
                    <a:pt x="8450" y="2253"/>
                    <a:pt x="8168" y="2423"/>
                    <a:pt x="7881" y="2423"/>
                  </a:cubicBezTo>
                  <a:cubicBezTo>
                    <a:pt x="7824" y="2423"/>
                    <a:pt x="7767" y="2416"/>
                    <a:pt x="7709" y="2402"/>
                  </a:cubicBezTo>
                  <a:cubicBezTo>
                    <a:pt x="7441" y="2330"/>
                    <a:pt x="7243" y="2090"/>
                    <a:pt x="7157" y="1824"/>
                  </a:cubicBezTo>
                  <a:cubicBezTo>
                    <a:pt x="7071" y="1561"/>
                    <a:pt x="7084" y="1274"/>
                    <a:pt x="7113" y="1000"/>
                  </a:cubicBezTo>
                  <a:lnTo>
                    <a:pt x="7113" y="1000"/>
                  </a:lnTo>
                  <a:cubicBezTo>
                    <a:pt x="6724" y="1278"/>
                    <a:pt x="6333" y="1558"/>
                    <a:pt x="5946" y="1838"/>
                  </a:cubicBezTo>
                  <a:cubicBezTo>
                    <a:pt x="5820" y="1928"/>
                    <a:pt x="5655" y="2017"/>
                    <a:pt x="5511" y="2017"/>
                  </a:cubicBezTo>
                  <a:cubicBezTo>
                    <a:pt x="5439" y="2017"/>
                    <a:pt x="5372" y="1995"/>
                    <a:pt x="5318" y="1941"/>
                  </a:cubicBezTo>
                  <a:cubicBezTo>
                    <a:pt x="5167" y="1795"/>
                    <a:pt x="5253" y="1549"/>
                    <a:pt x="5347" y="1361"/>
                  </a:cubicBezTo>
                  <a:lnTo>
                    <a:pt x="5347" y="1361"/>
                  </a:lnTo>
                  <a:cubicBezTo>
                    <a:pt x="4958" y="1740"/>
                    <a:pt x="4533" y="2078"/>
                    <a:pt x="4076" y="2364"/>
                  </a:cubicBezTo>
                  <a:cubicBezTo>
                    <a:pt x="3994" y="2416"/>
                    <a:pt x="3903" y="2468"/>
                    <a:pt x="3809" y="2468"/>
                  </a:cubicBezTo>
                  <a:cubicBezTo>
                    <a:pt x="3798" y="2468"/>
                    <a:pt x="3787" y="2467"/>
                    <a:pt x="3776" y="2466"/>
                  </a:cubicBezTo>
                  <a:cubicBezTo>
                    <a:pt x="3569" y="2438"/>
                    <a:pt x="3493" y="2176"/>
                    <a:pt x="3493" y="1963"/>
                  </a:cubicBezTo>
                  <a:cubicBezTo>
                    <a:pt x="3493" y="1403"/>
                    <a:pt x="3665" y="917"/>
                    <a:pt x="4002" y="471"/>
                  </a:cubicBezTo>
                  <a:lnTo>
                    <a:pt x="4002" y="471"/>
                  </a:lnTo>
                  <a:cubicBezTo>
                    <a:pt x="2822" y="1196"/>
                    <a:pt x="1842" y="2192"/>
                    <a:pt x="985" y="3285"/>
                  </a:cubicBezTo>
                  <a:cubicBezTo>
                    <a:pt x="881" y="3449"/>
                    <a:pt x="785" y="3616"/>
                    <a:pt x="692" y="3785"/>
                  </a:cubicBezTo>
                  <a:cubicBezTo>
                    <a:pt x="393" y="4353"/>
                    <a:pt x="155" y="4974"/>
                    <a:pt x="2" y="5590"/>
                  </a:cubicBezTo>
                  <a:cubicBezTo>
                    <a:pt x="2" y="5592"/>
                    <a:pt x="2" y="5595"/>
                    <a:pt x="1" y="5598"/>
                  </a:cubicBezTo>
                  <a:cubicBezTo>
                    <a:pt x="83" y="5550"/>
                    <a:pt x="163" y="5504"/>
                    <a:pt x="240" y="5453"/>
                  </a:cubicBezTo>
                  <a:cubicBezTo>
                    <a:pt x="405" y="5375"/>
                    <a:pt x="562" y="5194"/>
                    <a:pt x="751" y="5194"/>
                  </a:cubicBezTo>
                  <a:cubicBezTo>
                    <a:pt x="772" y="5194"/>
                    <a:pt x="794" y="5196"/>
                    <a:pt x="817" y="5201"/>
                  </a:cubicBezTo>
                  <a:cubicBezTo>
                    <a:pt x="899" y="5228"/>
                    <a:pt x="957" y="5315"/>
                    <a:pt x="941" y="5402"/>
                  </a:cubicBezTo>
                  <a:cubicBezTo>
                    <a:pt x="919" y="5493"/>
                    <a:pt x="859" y="5541"/>
                    <a:pt x="819" y="5617"/>
                  </a:cubicBezTo>
                  <a:cubicBezTo>
                    <a:pt x="686" y="5875"/>
                    <a:pt x="626" y="6160"/>
                    <a:pt x="591" y="6444"/>
                  </a:cubicBezTo>
                  <a:cubicBezTo>
                    <a:pt x="547" y="6854"/>
                    <a:pt x="649" y="7282"/>
                    <a:pt x="865" y="7634"/>
                  </a:cubicBezTo>
                  <a:cubicBezTo>
                    <a:pt x="1036" y="7094"/>
                    <a:pt x="1451" y="6691"/>
                    <a:pt x="2151" y="6691"/>
                  </a:cubicBezTo>
                  <a:cubicBezTo>
                    <a:pt x="2286" y="6691"/>
                    <a:pt x="2432" y="6706"/>
                    <a:pt x="2588" y="6737"/>
                  </a:cubicBezTo>
                  <a:cubicBezTo>
                    <a:pt x="2935" y="6825"/>
                    <a:pt x="3292" y="6947"/>
                    <a:pt x="3579" y="7161"/>
                  </a:cubicBezTo>
                  <a:cubicBezTo>
                    <a:pt x="3644" y="7000"/>
                    <a:pt x="3739" y="6844"/>
                    <a:pt x="3748" y="6663"/>
                  </a:cubicBezTo>
                  <a:cubicBezTo>
                    <a:pt x="3806" y="6380"/>
                    <a:pt x="3688" y="6109"/>
                    <a:pt x="3703" y="5834"/>
                  </a:cubicBezTo>
                  <a:cubicBezTo>
                    <a:pt x="3854" y="5469"/>
                    <a:pt x="4284" y="5280"/>
                    <a:pt x="4538" y="4987"/>
                  </a:cubicBezTo>
                  <a:cubicBezTo>
                    <a:pt x="5095" y="4445"/>
                    <a:pt x="5532" y="3815"/>
                    <a:pt x="5670" y="3046"/>
                  </a:cubicBezTo>
                  <a:cubicBezTo>
                    <a:pt x="5690" y="2961"/>
                    <a:pt x="5743" y="2723"/>
                    <a:pt x="5845" y="2723"/>
                  </a:cubicBezTo>
                  <a:cubicBezTo>
                    <a:pt x="5865" y="2723"/>
                    <a:pt x="5886" y="2732"/>
                    <a:pt x="5909" y="2753"/>
                  </a:cubicBezTo>
                  <a:cubicBezTo>
                    <a:pt x="5989" y="2868"/>
                    <a:pt x="6005" y="3005"/>
                    <a:pt x="5995" y="3143"/>
                  </a:cubicBezTo>
                  <a:cubicBezTo>
                    <a:pt x="6122" y="3324"/>
                    <a:pt x="6039" y="3776"/>
                    <a:pt x="6090" y="3954"/>
                  </a:cubicBezTo>
                  <a:cubicBezTo>
                    <a:pt x="6258" y="3562"/>
                    <a:pt x="6454" y="3167"/>
                    <a:pt x="6542" y="2753"/>
                  </a:cubicBezTo>
                  <a:cubicBezTo>
                    <a:pt x="6546" y="2553"/>
                    <a:pt x="6542" y="2349"/>
                    <a:pt x="6571" y="2148"/>
                  </a:cubicBezTo>
                  <a:cubicBezTo>
                    <a:pt x="6581" y="2081"/>
                    <a:pt x="6632" y="2023"/>
                    <a:pt x="6692" y="1994"/>
                  </a:cubicBezTo>
                  <a:cubicBezTo>
                    <a:pt x="6722" y="1979"/>
                    <a:pt x="6753" y="1972"/>
                    <a:pt x="6784" y="1972"/>
                  </a:cubicBezTo>
                  <a:cubicBezTo>
                    <a:pt x="6899" y="1972"/>
                    <a:pt x="7011" y="2063"/>
                    <a:pt x="7015" y="2184"/>
                  </a:cubicBezTo>
                  <a:cubicBezTo>
                    <a:pt x="7002" y="2400"/>
                    <a:pt x="6994" y="2614"/>
                    <a:pt x="6988" y="2830"/>
                  </a:cubicBezTo>
                  <a:cubicBezTo>
                    <a:pt x="6965" y="3230"/>
                    <a:pt x="6918" y="4296"/>
                    <a:pt x="7164" y="4296"/>
                  </a:cubicBezTo>
                  <a:cubicBezTo>
                    <a:pt x="7255" y="4296"/>
                    <a:pt x="7384" y="4153"/>
                    <a:pt x="7569" y="3780"/>
                  </a:cubicBezTo>
                  <a:cubicBezTo>
                    <a:pt x="7601" y="3740"/>
                    <a:pt x="7648" y="3722"/>
                    <a:pt x="7696" y="3722"/>
                  </a:cubicBezTo>
                  <a:cubicBezTo>
                    <a:pt x="7772" y="3722"/>
                    <a:pt x="7851" y="3767"/>
                    <a:pt x="7883" y="3842"/>
                  </a:cubicBezTo>
                  <a:cubicBezTo>
                    <a:pt x="7929" y="3954"/>
                    <a:pt x="7938" y="4082"/>
                    <a:pt x="7985" y="4194"/>
                  </a:cubicBezTo>
                  <a:cubicBezTo>
                    <a:pt x="7999" y="4200"/>
                    <a:pt x="8012" y="4202"/>
                    <a:pt x="8026" y="4202"/>
                  </a:cubicBezTo>
                  <a:cubicBezTo>
                    <a:pt x="8109" y="4202"/>
                    <a:pt x="8187" y="4114"/>
                    <a:pt x="8259" y="4076"/>
                  </a:cubicBezTo>
                  <a:cubicBezTo>
                    <a:pt x="8517" y="3893"/>
                    <a:pt x="8722" y="3664"/>
                    <a:pt x="8904" y="3414"/>
                  </a:cubicBezTo>
                  <a:cubicBezTo>
                    <a:pt x="8951" y="3383"/>
                    <a:pt x="8994" y="3370"/>
                    <a:pt x="9034" y="3370"/>
                  </a:cubicBezTo>
                  <a:cubicBezTo>
                    <a:pt x="9180" y="3370"/>
                    <a:pt x="9263" y="3560"/>
                    <a:pt x="9180" y="3722"/>
                  </a:cubicBezTo>
                  <a:cubicBezTo>
                    <a:pt x="9035" y="4164"/>
                    <a:pt x="8796" y="4588"/>
                    <a:pt x="8737" y="5051"/>
                  </a:cubicBezTo>
                  <a:cubicBezTo>
                    <a:pt x="9385" y="4556"/>
                    <a:pt x="9920" y="3961"/>
                    <a:pt x="10357" y="3280"/>
                  </a:cubicBezTo>
                  <a:cubicBezTo>
                    <a:pt x="10539" y="2993"/>
                    <a:pt x="10649" y="2680"/>
                    <a:pt x="10729" y="2358"/>
                  </a:cubicBezTo>
                  <a:cubicBezTo>
                    <a:pt x="10722" y="2136"/>
                    <a:pt x="10637" y="1810"/>
                    <a:pt x="10904" y="1765"/>
                  </a:cubicBezTo>
                  <a:cubicBezTo>
                    <a:pt x="10906" y="1765"/>
                    <a:pt x="10909" y="1765"/>
                    <a:pt x="10911" y="1765"/>
                  </a:cubicBezTo>
                  <a:cubicBezTo>
                    <a:pt x="11118" y="1765"/>
                    <a:pt x="11127" y="2007"/>
                    <a:pt x="11127" y="2161"/>
                  </a:cubicBezTo>
                  <a:cubicBezTo>
                    <a:pt x="11147" y="2531"/>
                    <a:pt x="11122" y="2904"/>
                    <a:pt x="11242" y="3247"/>
                  </a:cubicBezTo>
                  <a:cubicBezTo>
                    <a:pt x="11478" y="2986"/>
                    <a:pt x="11755" y="2719"/>
                    <a:pt x="11856" y="2372"/>
                  </a:cubicBezTo>
                  <a:cubicBezTo>
                    <a:pt x="11851" y="2311"/>
                    <a:pt x="11858" y="2247"/>
                    <a:pt x="11892" y="2192"/>
                  </a:cubicBezTo>
                  <a:cubicBezTo>
                    <a:pt x="12299" y="1693"/>
                    <a:pt x="12452" y="1619"/>
                    <a:pt x="12342" y="927"/>
                  </a:cubicBezTo>
                  <a:cubicBezTo>
                    <a:pt x="12347" y="876"/>
                    <a:pt x="12385" y="845"/>
                    <a:pt x="12431" y="845"/>
                  </a:cubicBezTo>
                  <a:cubicBezTo>
                    <a:pt x="12441" y="845"/>
                    <a:pt x="12451" y="846"/>
                    <a:pt x="12462" y="849"/>
                  </a:cubicBezTo>
                  <a:cubicBezTo>
                    <a:pt x="12606" y="950"/>
                    <a:pt x="12686" y="1119"/>
                    <a:pt x="12707" y="1307"/>
                  </a:cubicBezTo>
                  <a:cubicBezTo>
                    <a:pt x="12712" y="1307"/>
                    <a:pt x="12717" y="1307"/>
                    <a:pt x="12723" y="1307"/>
                  </a:cubicBezTo>
                  <a:cubicBezTo>
                    <a:pt x="12923" y="1307"/>
                    <a:pt x="13125" y="1463"/>
                    <a:pt x="13275" y="1580"/>
                  </a:cubicBezTo>
                  <a:cubicBezTo>
                    <a:pt x="14371" y="2687"/>
                    <a:pt x="14330" y="4522"/>
                    <a:pt x="14295" y="6000"/>
                  </a:cubicBezTo>
                  <a:cubicBezTo>
                    <a:pt x="14311" y="5952"/>
                    <a:pt x="14335" y="5908"/>
                    <a:pt x="14355" y="5864"/>
                  </a:cubicBezTo>
                  <a:cubicBezTo>
                    <a:pt x="14399" y="5780"/>
                    <a:pt x="14441" y="5694"/>
                    <a:pt x="14482" y="5608"/>
                  </a:cubicBezTo>
                  <a:cubicBezTo>
                    <a:pt x="14542" y="5343"/>
                    <a:pt x="14566" y="5069"/>
                    <a:pt x="14587" y="4796"/>
                  </a:cubicBezTo>
                  <a:cubicBezTo>
                    <a:pt x="14638" y="4072"/>
                    <a:pt x="14646" y="3331"/>
                    <a:pt x="14431" y="2632"/>
                  </a:cubicBezTo>
                  <a:cubicBezTo>
                    <a:pt x="14209" y="1944"/>
                    <a:pt x="13724" y="1303"/>
                    <a:pt x="13043" y="1059"/>
                  </a:cubicBezTo>
                  <a:cubicBezTo>
                    <a:pt x="13319" y="935"/>
                    <a:pt x="13584" y="788"/>
                    <a:pt x="13836" y="618"/>
                  </a:cubicBezTo>
                  <a:cubicBezTo>
                    <a:pt x="13277" y="211"/>
                    <a:pt x="12578" y="1"/>
                    <a:pt x="1188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5"/>
            <p:cNvSpPr/>
            <p:nvPr/>
          </p:nvSpPr>
          <p:spPr>
            <a:xfrm>
              <a:off x="5899150" y="2029875"/>
              <a:ext cx="91400" cy="149150"/>
            </a:xfrm>
            <a:custGeom>
              <a:avLst/>
              <a:gdLst/>
              <a:ahLst/>
              <a:cxnLst/>
              <a:rect l="l" t="t" r="r" b="b"/>
              <a:pathLst>
                <a:path w="3656" h="5966" extrusionOk="0">
                  <a:moveTo>
                    <a:pt x="396" y="0"/>
                  </a:moveTo>
                  <a:cubicBezTo>
                    <a:pt x="362" y="92"/>
                    <a:pt x="319" y="184"/>
                    <a:pt x="312" y="258"/>
                  </a:cubicBezTo>
                  <a:cubicBezTo>
                    <a:pt x="0" y="1877"/>
                    <a:pt x="793" y="3843"/>
                    <a:pt x="1659" y="5190"/>
                  </a:cubicBezTo>
                  <a:cubicBezTo>
                    <a:pt x="1756" y="5334"/>
                    <a:pt x="1877" y="5509"/>
                    <a:pt x="1801" y="5687"/>
                  </a:cubicBezTo>
                  <a:cubicBezTo>
                    <a:pt x="1812" y="5744"/>
                    <a:pt x="1887" y="5750"/>
                    <a:pt x="1930" y="5773"/>
                  </a:cubicBezTo>
                  <a:cubicBezTo>
                    <a:pt x="2387" y="5909"/>
                    <a:pt x="2863" y="5966"/>
                    <a:pt x="3340" y="5966"/>
                  </a:cubicBezTo>
                  <a:cubicBezTo>
                    <a:pt x="3445" y="5966"/>
                    <a:pt x="3550" y="5963"/>
                    <a:pt x="3655" y="5958"/>
                  </a:cubicBezTo>
                  <a:cubicBezTo>
                    <a:pt x="3569" y="5803"/>
                    <a:pt x="3491" y="5645"/>
                    <a:pt x="3421" y="5490"/>
                  </a:cubicBezTo>
                  <a:cubicBezTo>
                    <a:pt x="2747" y="4052"/>
                    <a:pt x="2126" y="2507"/>
                    <a:pt x="1968" y="947"/>
                  </a:cubicBezTo>
                  <a:cubicBezTo>
                    <a:pt x="1584" y="774"/>
                    <a:pt x="1208" y="571"/>
                    <a:pt x="853" y="345"/>
                  </a:cubicBezTo>
                  <a:cubicBezTo>
                    <a:pt x="721" y="258"/>
                    <a:pt x="554" y="139"/>
                    <a:pt x="3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9" name="Google Shape;5549;p35"/>
            <p:cNvGrpSpPr/>
            <p:nvPr/>
          </p:nvGrpSpPr>
          <p:grpSpPr>
            <a:xfrm>
              <a:off x="5461175" y="1571950"/>
              <a:ext cx="787175" cy="666650"/>
              <a:chOff x="4013375" y="1571950"/>
              <a:chExt cx="787175" cy="666650"/>
            </a:xfrm>
          </p:grpSpPr>
          <p:sp>
            <p:nvSpPr>
              <p:cNvPr id="5550" name="Google Shape;5550;p35"/>
              <p:cNvSpPr/>
              <p:nvPr/>
            </p:nvSpPr>
            <p:spPr>
              <a:xfrm>
                <a:off x="4068375" y="1571950"/>
                <a:ext cx="230975" cy="244850"/>
              </a:xfrm>
              <a:custGeom>
                <a:avLst/>
                <a:gdLst/>
                <a:ahLst/>
                <a:cxnLst/>
                <a:rect l="l" t="t" r="r" b="b"/>
                <a:pathLst>
                  <a:path w="9239" h="9794" extrusionOk="0">
                    <a:moveTo>
                      <a:pt x="5791" y="0"/>
                    </a:moveTo>
                    <a:lnTo>
                      <a:pt x="5791" y="0"/>
                    </a:lnTo>
                    <a:cubicBezTo>
                      <a:pt x="5186" y="417"/>
                      <a:pt x="4512" y="731"/>
                      <a:pt x="3823" y="981"/>
                    </a:cubicBezTo>
                    <a:cubicBezTo>
                      <a:pt x="4349" y="2169"/>
                      <a:pt x="3068" y="3537"/>
                      <a:pt x="1873" y="3537"/>
                    </a:cubicBezTo>
                    <a:cubicBezTo>
                      <a:pt x="1836" y="3537"/>
                      <a:pt x="1799" y="3536"/>
                      <a:pt x="1762" y="3533"/>
                    </a:cubicBezTo>
                    <a:cubicBezTo>
                      <a:pt x="1487" y="3497"/>
                      <a:pt x="1248" y="3274"/>
                      <a:pt x="1222" y="3000"/>
                    </a:cubicBezTo>
                    <a:cubicBezTo>
                      <a:pt x="1197" y="3000"/>
                      <a:pt x="1172" y="2993"/>
                      <a:pt x="1152" y="2982"/>
                    </a:cubicBezTo>
                    <a:cubicBezTo>
                      <a:pt x="978" y="2901"/>
                      <a:pt x="864" y="2737"/>
                      <a:pt x="815" y="2555"/>
                    </a:cubicBezTo>
                    <a:cubicBezTo>
                      <a:pt x="802" y="2560"/>
                      <a:pt x="789" y="2564"/>
                      <a:pt x="778" y="2570"/>
                    </a:cubicBezTo>
                    <a:cubicBezTo>
                      <a:pt x="0" y="2956"/>
                      <a:pt x="150" y="4103"/>
                      <a:pt x="538" y="4724"/>
                    </a:cubicBezTo>
                    <a:cubicBezTo>
                      <a:pt x="786" y="5125"/>
                      <a:pt x="1210" y="5442"/>
                      <a:pt x="1684" y="5511"/>
                    </a:cubicBezTo>
                    <a:cubicBezTo>
                      <a:pt x="1736" y="5520"/>
                      <a:pt x="1789" y="5523"/>
                      <a:pt x="1842" y="5523"/>
                    </a:cubicBezTo>
                    <a:cubicBezTo>
                      <a:pt x="2005" y="5523"/>
                      <a:pt x="2169" y="5492"/>
                      <a:pt x="2330" y="5492"/>
                    </a:cubicBezTo>
                    <a:cubicBezTo>
                      <a:pt x="2363" y="5492"/>
                      <a:pt x="2396" y="5493"/>
                      <a:pt x="2428" y="5496"/>
                    </a:cubicBezTo>
                    <a:cubicBezTo>
                      <a:pt x="2432" y="5496"/>
                      <a:pt x="2436" y="5496"/>
                      <a:pt x="2441" y="5496"/>
                    </a:cubicBezTo>
                    <a:cubicBezTo>
                      <a:pt x="2537" y="5496"/>
                      <a:pt x="2638" y="5594"/>
                      <a:pt x="2679" y="5732"/>
                    </a:cubicBezTo>
                    <a:cubicBezTo>
                      <a:pt x="3068" y="6741"/>
                      <a:pt x="3838" y="7592"/>
                      <a:pt x="4766" y="8137"/>
                    </a:cubicBezTo>
                    <a:cubicBezTo>
                      <a:pt x="5113" y="8331"/>
                      <a:pt x="5445" y="8516"/>
                      <a:pt x="5785" y="8714"/>
                    </a:cubicBezTo>
                    <a:cubicBezTo>
                      <a:pt x="5846" y="8746"/>
                      <a:pt x="5818" y="8838"/>
                      <a:pt x="5757" y="8838"/>
                    </a:cubicBezTo>
                    <a:cubicBezTo>
                      <a:pt x="5753" y="8838"/>
                      <a:pt x="5748" y="8838"/>
                      <a:pt x="5744" y="8837"/>
                    </a:cubicBezTo>
                    <a:cubicBezTo>
                      <a:pt x="5633" y="8825"/>
                      <a:pt x="5517" y="8808"/>
                      <a:pt x="5398" y="8774"/>
                    </a:cubicBezTo>
                    <a:lnTo>
                      <a:pt x="5398" y="8774"/>
                    </a:lnTo>
                    <a:cubicBezTo>
                      <a:pt x="5728" y="9220"/>
                      <a:pt x="6121" y="9653"/>
                      <a:pt x="6666" y="9791"/>
                    </a:cubicBezTo>
                    <a:cubicBezTo>
                      <a:pt x="6686" y="9793"/>
                      <a:pt x="6706" y="9793"/>
                      <a:pt x="6725" y="9793"/>
                    </a:cubicBezTo>
                    <a:cubicBezTo>
                      <a:pt x="7045" y="9793"/>
                      <a:pt x="7323" y="9606"/>
                      <a:pt x="7573" y="9402"/>
                    </a:cubicBezTo>
                    <a:cubicBezTo>
                      <a:pt x="7382" y="9370"/>
                      <a:pt x="7191" y="9326"/>
                      <a:pt x="7002" y="9274"/>
                    </a:cubicBezTo>
                    <a:cubicBezTo>
                      <a:pt x="6898" y="9227"/>
                      <a:pt x="6636" y="9240"/>
                      <a:pt x="6650" y="9093"/>
                    </a:cubicBezTo>
                    <a:cubicBezTo>
                      <a:pt x="6658" y="9049"/>
                      <a:pt x="6696" y="9021"/>
                      <a:pt x="6736" y="9021"/>
                    </a:cubicBezTo>
                    <a:cubicBezTo>
                      <a:pt x="6742" y="9021"/>
                      <a:pt x="6748" y="9022"/>
                      <a:pt x="6754" y="9023"/>
                    </a:cubicBezTo>
                    <a:cubicBezTo>
                      <a:pt x="7316" y="9100"/>
                      <a:pt x="7920" y="9086"/>
                      <a:pt x="8481" y="9092"/>
                    </a:cubicBezTo>
                    <a:cubicBezTo>
                      <a:pt x="8732" y="9084"/>
                      <a:pt x="8985" y="9073"/>
                      <a:pt x="9239" y="9049"/>
                    </a:cubicBezTo>
                    <a:cubicBezTo>
                      <a:pt x="8855" y="9012"/>
                      <a:pt x="8475" y="8950"/>
                      <a:pt x="8098" y="8856"/>
                    </a:cubicBezTo>
                    <a:cubicBezTo>
                      <a:pt x="7172" y="8622"/>
                      <a:pt x="6276" y="8160"/>
                      <a:pt x="5691" y="7404"/>
                    </a:cubicBezTo>
                    <a:cubicBezTo>
                      <a:pt x="5312" y="6914"/>
                      <a:pt x="5085" y="6327"/>
                      <a:pt x="4923" y="5732"/>
                    </a:cubicBezTo>
                    <a:cubicBezTo>
                      <a:pt x="4622" y="4620"/>
                      <a:pt x="4549" y="3430"/>
                      <a:pt x="4869" y="2325"/>
                    </a:cubicBezTo>
                    <a:cubicBezTo>
                      <a:pt x="5050" y="1706"/>
                      <a:pt x="5365" y="1117"/>
                      <a:pt x="5791" y="634"/>
                    </a:cubicBezTo>
                    <a:cubicBezTo>
                      <a:pt x="5772" y="599"/>
                      <a:pt x="5754" y="563"/>
                      <a:pt x="5740" y="519"/>
                    </a:cubicBezTo>
                    <a:cubicBezTo>
                      <a:pt x="5710" y="344"/>
                      <a:pt x="5735" y="170"/>
                      <a:pt x="57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5"/>
              <p:cNvSpPr/>
              <p:nvPr/>
            </p:nvSpPr>
            <p:spPr>
              <a:xfrm>
                <a:off x="4141125" y="1885025"/>
                <a:ext cx="74825" cy="225425"/>
              </a:xfrm>
              <a:custGeom>
                <a:avLst/>
                <a:gdLst/>
                <a:ahLst/>
                <a:cxnLst/>
                <a:rect l="l" t="t" r="r" b="b"/>
                <a:pathLst>
                  <a:path w="2993" h="9017" extrusionOk="0">
                    <a:moveTo>
                      <a:pt x="534" y="1"/>
                    </a:moveTo>
                    <a:cubicBezTo>
                      <a:pt x="480" y="20"/>
                      <a:pt x="428" y="42"/>
                      <a:pt x="375" y="62"/>
                    </a:cubicBezTo>
                    <a:cubicBezTo>
                      <a:pt x="315" y="71"/>
                      <a:pt x="154" y="161"/>
                      <a:pt x="1" y="224"/>
                    </a:cubicBezTo>
                    <a:cubicBezTo>
                      <a:pt x="7" y="231"/>
                      <a:pt x="11" y="238"/>
                      <a:pt x="15" y="249"/>
                    </a:cubicBezTo>
                    <a:cubicBezTo>
                      <a:pt x="275" y="826"/>
                      <a:pt x="464" y="1439"/>
                      <a:pt x="681" y="2034"/>
                    </a:cubicBezTo>
                    <a:cubicBezTo>
                      <a:pt x="1097" y="3168"/>
                      <a:pt x="1528" y="4305"/>
                      <a:pt x="1776" y="5495"/>
                    </a:cubicBezTo>
                    <a:cubicBezTo>
                      <a:pt x="1786" y="5543"/>
                      <a:pt x="1798" y="5597"/>
                      <a:pt x="1805" y="5648"/>
                    </a:cubicBezTo>
                    <a:cubicBezTo>
                      <a:pt x="1814" y="5666"/>
                      <a:pt x="1821" y="5686"/>
                      <a:pt x="1822" y="5707"/>
                    </a:cubicBezTo>
                    <a:cubicBezTo>
                      <a:pt x="1828" y="5768"/>
                      <a:pt x="1820" y="5826"/>
                      <a:pt x="1809" y="5886"/>
                    </a:cubicBezTo>
                    <a:cubicBezTo>
                      <a:pt x="1731" y="6294"/>
                      <a:pt x="1630" y="6771"/>
                      <a:pt x="1914" y="7109"/>
                    </a:cubicBezTo>
                    <a:cubicBezTo>
                      <a:pt x="1989" y="7523"/>
                      <a:pt x="1843" y="7955"/>
                      <a:pt x="1885" y="8377"/>
                    </a:cubicBezTo>
                    <a:cubicBezTo>
                      <a:pt x="1906" y="8610"/>
                      <a:pt x="1944" y="8698"/>
                      <a:pt x="1987" y="8698"/>
                    </a:cubicBezTo>
                    <a:cubicBezTo>
                      <a:pt x="2100" y="8698"/>
                      <a:pt x="2254" y="8107"/>
                      <a:pt x="2265" y="7919"/>
                    </a:cubicBezTo>
                    <a:cubicBezTo>
                      <a:pt x="2264" y="7826"/>
                      <a:pt x="2336" y="7742"/>
                      <a:pt x="2422" y="7742"/>
                    </a:cubicBezTo>
                    <a:cubicBezTo>
                      <a:pt x="2446" y="7742"/>
                      <a:pt x="2471" y="7748"/>
                      <a:pt x="2496" y="7763"/>
                    </a:cubicBezTo>
                    <a:cubicBezTo>
                      <a:pt x="2598" y="7830"/>
                      <a:pt x="2611" y="7961"/>
                      <a:pt x="2643" y="8065"/>
                    </a:cubicBezTo>
                    <a:cubicBezTo>
                      <a:pt x="2754" y="8377"/>
                      <a:pt x="2812" y="8716"/>
                      <a:pt x="2948" y="9016"/>
                    </a:cubicBezTo>
                    <a:cubicBezTo>
                      <a:pt x="2977" y="8723"/>
                      <a:pt x="2993" y="8435"/>
                      <a:pt x="2983" y="8142"/>
                    </a:cubicBezTo>
                    <a:cubicBezTo>
                      <a:pt x="2972" y="7881"/>
                      <a:pt x="2878" y="7633"/>
                      <a:pt x="2870" y="7377"/>
                    </a:cubicBezTo>
                    <a:lnTo>
                      <a:pt x="2870" y="7371"/>
                    </a:lnTo>
                    <a:cubicBezTo>
                      <a:pt x="2867" y="7371"/>
                      <a:pt x="2867" y="7368"/>
                      <a:pt x="2866" y="7365"/>
                    </a:cubicBezTo>
                    <a:cubicBezTo>
                      <a:pt x="2328" y="6740"/>
                      <a:pt x="2366" y="5791"/>
                      <a:pt x="2134" y="4998"/>
                    </a:cubicBezTo>
                    <a:cubicBezTo>
                      <a:pt x="1752" y="3687"/>
                      <a:pt x="1339" y="2382"/>
                      <a:pt x="901" y="1088"/>
                    </a:cubicBezTo>
                    <a:cubicBezTo>
                      <a:pt x="777" y="725"/>
                      <a:pt x="654" y="362"/>
                      <a:pt x="5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5"/>
              <p:cNvSpPr/>
              <p:nvPr/>
            </p:nvSpPr>
            <p:spPr>
              <a:xfrm>
                <a:off x="4222150" y="2078075"/>
                <a:ext cx="12250" cy="30925"/>
              </a:xfrm>
              <a:custGeom>
                <a:avLst/>
                <a:gdLst/>
                <a:ahLst/>
                <a:cxnLst/>
                <a:rect l="l" t="t" r="r" b="b"/>
                <a:pathLst>
                  <a:path w="490" h="1237" extrusionOk="0">
                    <a:moveTo>
                      <a:pt x="1" y="0"/>
                    </a:moveTo>
                    <a:lnTo>
                      <a:pt x="1" y="0"/>
                    </a:lnTo>
                    <a:cubicBezTo>
                      <a:pt x="52" y="172"/>
                      <a:pt x="81" y="369"/>
                      <a:pt x="88" y="560"/>
                    </a:cubicBezTo>
                    <a:cubicBezTo>
                      <a:pt x="94" y="566"/>
                      <a:pt x="102" y="567"/>
                      <a:pt x="109" y="574"/>
                    </a:cubicBezTo>
                    <a:cubicBezTo>
                      <a:pt x="256" y="768"/>
                      <a:pt x="230" y="1054"/>
                      <a:pt x="378" y="1236"/>
                    </a:cubicBezTo>
                    <a:cubicBezTo>
                      <a:pt x="459" y="923"/>
                      <a:pt x="489" y="602"/>
                      <a:pt x="475" y="282"/>
                    </a:cubicBezTo>
                    <a:cubicBezTo>
                      <a:pt x="307" y="207"/>
                      <a:pt x="145" y="112"/>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5"/>
              <p:cNvSpPr/>
              <p:nvPr/>
            </p:nvSpPr>
            <p:spPr>
              <a:xfrm>
                <a:off x="4245850" y="2088825"/>
                <a:ext cx="6225" cy="14675"/>
              </a:xfrm>
              <a:custGeom>
                <a:avLst/>
                <a:gdLst/>
                <a:ahLst/>
                <a:cxnLst/>
                <a:rect l="l" t="t" r="r" b="b"/>
                <a:pathLst>
                  <a:path w="249" h="587" extrusionOk="0">
                    <a:moveTo>
                      <a:pt x="0" y="0"/>
                    </a:moveTo>
                    <a:lnTo>
                      <a:pt x="0" y="0"/>
                    </a:lnTo>
                    <a:cubicBezTo>
                      <a:pt x="72" y="252"/>
                      <a:pt x="126" y="523"/>
                      <a:pt x="166" y="586"/>
                    </a:cubicBezTo>
                    <a:cubicBezTo>
                      <a:pt x="225" y="404"/>
                      <a:pt x="248" y="217"/>
                      <a:pt x="244" y="35"/>
                    </a:cubicBezTo>
                    <a:cubicBezTo>
                      <a:pt x="161" y="28"/>
                      <a:pt x="79" y="1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5"/>
              <p:cNvSpPr/>
              <p:nvPr/>
            </p:nvSpPr>
            <p:spPr>
              <a:xfrm>
                <a:off x="4290950" y="1904200"/>
                <a:ext cx="38500" cy="144750"/>
              </a:xfrm>
              <a:custGeom>
                <a:avLst/>
                <a:gdLst/>
                <a:ahLst/>
                <a:cxnLst/>
                <a:rect l="l" t="t" r="r" b="b"/>
                <a:pathLst>
                  <a:path w="1540" h="5790" extrusionOk="0">
                    <a:moveTo>
                      <a:pt x="592" y="1"/>
                    </a:moveTo>
                    <a:cubicBezTo>
                      <a:pt x="465" y="17"/>
                      <a:pt x="336" y="25"/>
                      <a:pt x="206" y="25"/>
                    </a:cubicBezTo>
                    <a:cubicBezTo>
                      <a:pt x="140" y="22"/>
                      <a:pt x="72" y="18"/>
                      <a:pt x="1" y="17"/>
                    </a:cubicBezTo>
                    <a:lnTo>
                      <a:pt x="1" y="17"/>
                    </a:lnTo>
                    <a:cubicBezTo>
                      <a:pt x="8" y="47"/>
                      <a:pt x="15" y="81"/>
                      <a:pt x="17" y="117"/>
                    </a:cubicBezTo>
                    <a:cubicBezTo>
                      <a:pt x="242" y="1582"/>
                      <a:pt x="502" y="3074"/>
                      <a:pt x="693" y="4533"/>
                    </a:cubicBezTo>
                    <a:cubicBezTo>
                      <a:pt x="738" y="4864"/>
                      <a:pt x="802" y="5196"/>
                      <a:pt x="841" y="5526"/>
                    </a:cubicBezTo>
                    <a:cubicBezTo>
                      <a:pt x="859" y="5549"/>
                      <a:pt x="869" y="5574"/>
                      <a:pt x="875" y="5600"/>
                    </a:cubicBezTo>
                    <a:cubicBezTo>
                      <a:pt x="1097" y="5665"/>
                      <a:pt x="1318" y="5730"/>
                      <a:pt x="1540" y="5789"/>
                    </a:cubicBezTo>
                    <a:cubicBezTo>
                      <a:pt x="1146" y="4339"/>
                      <a:pt x="815" y="1905"/>
                      <a:pt x="5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5"/>
              <p:cNvSpPr/>
              <p:nvPr/>
            </p:nvSpPr>
            <p:spPr>
              <a:xfrm>
                <a:off x="4013375" y="2030550"/>
                <a:ext cx="133400" cy="99200"/>
              </a:xfrm>
              <a:custGeom>
                <a:avLst/>
                <a:gdLst/>
                <a:ahLst/>
                <a:cxnLst/>
                <a:rect l="l" t="t" r="r" b="b"/>
                <a:pathLst>
                  <a:path w="5336" h="3968" extrusionOk="0">
                    <a:moveTo>
                      <a:pt x="2355" y="1"/>
                    </a:moveTo>
                    <a:cubicBezTo>
                      <a:pt x="2554" y="581"/>
                      <a:pt x="2766" y="1152"/>
                      <a:pt x="2952" y="1738"/>
                    </a:cubicBezTo>
                    <a:cubicBezTo>
                      <a:pt x="2986" y="1825"/>
                      <a:pt x="3013" y="1913"/>
                      <a:pt x="3050" y="1997"/>
                    </a:cubicBezTo>
                    <a:cubicBezTo>
                      <a:pt x="3060" y="2027"/>
                      <a:pt x="3044" y="2063"/>
                      <a:pt x="3016" y="2078"/>
                    </a:cubicBezTo>
                    <a:cubicBezTo>
                      <a:pt x="3006" y="2084"/>
                      <a:pt x="2995" y="2086"/>
                      <a:pt x="2984" y="2086"/>
                    </a:cubicBezTo>
                    <a:cubicBezTo>
                      <a:pt x="2963" y="2086"/>
                      <a:pt x="2943" y="2076"/>
                      <a:pt x="2930" y="2059"/>
                    </a:cubicBezTo>
                    <a:cubicBezTo>
                      <a:pt x="2785" y="1895"/>
                      <a:pt x="2658" y="1721"/>
                      <a:pt x="2544" y="1534"/>
                    </a:cubicBezTo>
                    <a:cubicBezTo>
                      <a:pt x="2525" y="1541"/>
                      <a:pt x="2504" y="1544"/>
                      <a:pt x="2483" y="1544"/>
                    </a:cubicBezTo>
                    <a:cubicBezTo>
                      <a:pt x="2386" y="1544"/>
                      <a:pt x="2279" y="1475"/>
                      <a:pt x="2200" y="1420"/>
                    </a:cubicBezTo>
                    <a:cubicBezTo>
                      <a:pt x="1798" y="1186"/>
                      <a:pt x="1435" y="893"/>
                      <a:pt x="1039" y="652"/>
                    </a:cubicBezTo>
                    <a:cubicBezTo>
                      <a:pt x="874" y="585"/>
                      <a:pt x="747" y="464"/>
                      <a:pt x="597" y="377"/>
                    </a:cubicBezTo>
                    <a:cubicBezTo>
                      <a:pt x="582" y="372"/>
                      <a:pt x="568" y="370"/>
                      <a:pt x="554" y="370"/>
                    </a:cubicBezTo>
                    <a:cubicBezTo>
                      <a:pt x="372" y="370"/>
                      <a:pt x="233" y="745"/>
                      <a:pt x="167" y="866"/>
                    </a:cubicBezTo>
                    <a:cubicBezTo>
                      <a:pt x="1" y="1337"/>
                      <a:pt x="27" y="1876"/>
                      <a:pt x="281" y="2305"/>
                    </a:cubicBezTo>
                    <a:cubicBezTo>
                      <a:pt x="383" y="2499"/>
                      <a:pt x="572" y="2688"/>
                      <a:pt x="790" y="2688"/>
                    </a:cubicBezTo>
                    <a:cubicBezTo>
                      <a:pt x="845" y="2688"/>
                      <a:pt x="902" y="2676"/>
                      <a:pt x="960" y="2649"/>
                    </a:cubicBezTo>
                    <a:cubicBezTo>
                      <a:pt x="1054" y="2602"/>
                      <a:pt x="1146" y="2535"/>
                      <a:pt x="1248" y="2535"/>
                    </a:cubicBezTo>
                    <a:cubicBezTo>
                      <a:pt x="1282" y="2535"/>
                      <a:pt x="1317" y="2543"/>
                      <a:pt x="1353" y="2561"/>
                    </a:cubicBezTo>
                    <a:cubicBezTo>
                      <a:pt x="1983" y="2953"/>
                      <a:pt x="2575" y="3386"/>
                      <a:pt x="3271" y="3646"/>
                    </a:cubicBezTo>
                    <a:cubicBezTo>
                      <a:pt x="3692" y="3801"/>
                      <a:pt x="4136" y="3967"/>
                      <a:pt x="4589" y="3967"/>
                    </a:cubicBezTo>
                    <a:cubicBezTo>
                      <a:pt x="4679" y="3967"/>
                      <a:pt x="4769" y="3960"/>
                      <a:pt x="4860" y="3946"/>
                    </a:cubicBezTo>
                    <a:cubicBezTo>
                      <a:pt x="5070" y="3911"/>
                      <a:pt x="5224" y="3810"/>
                      <a:pt x="5335" y="3672"/>
                    </a:cubicBezTo>
                    <a:cubicBezTo>
                      <a:pt x="4803" y="3602"/>
                      <a:pt x="4332" y="3203"/>
                      <a:pt x="4102" y="2712"/>
                    </a:cubicBezTo>
                    <a:cubicBezTo>
                      <a:pt x="3897" y="2287"/>
                      <a:pt x="3840" y="1808"/>
                      <a:pt x="3860" y="1333"/>
                    </a:cubicBezTo>
                    <a:cubicBezTo>
                      <a:pt x="3611" y="1193"/>
                      <a:pt x="3379" y="1014"/>
                      <a:pt x="3181" y="810"/>
                    </a:cubicBezTo>
                    <a:cubicBezTo>
                      <a:pt x="2913" y="533"/>
                      <a:pt x="2668" y="225"/>
                      <a:pt x="235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5"/>
              <p:cNvSpPr/>
              <p:nvPr/>
            </p:nvSpPr>
            <p:spPr>
              <a:xfrm>
                <a:off x="4497525" y="1633750"/>
                <a:ext cx="303025" cy="237175"/>
              </a:xfrm>
              <a:custGeom>
                <a:avLst/>
                <a:gdLst/>
                <a:ahLst/>
                <a:cxnLst/>
                <a:rect l="l" t="t" r="r" b="b"/>
                <a:pathLst>
                  <a:path w="12121" h="9487" extrusionOk="0">
                    <a:moveTo>
                      <a:pt x="4803" y="0"/>
                    </a:moveTo>
                    <a:cubicBezTo>
                      <a:pt x="4440" y="777"/>
                      <a:pt x="3763" y="1382"/>
                      <a:pt x="3123" y="1936"/>
                    </a:cubicBezTo>
                    <a:cubicBezTo>
                      <a:pt x="3212" y="2374"/>
                      <a:pt x="3228" y="2828"/>
                      <a:pt x="3034" y="3243"/>
                    </a:cubicBezTo>
                    <a:cubicBezTo>
                      <a:pt x="2992" y="3358"/>
                      <a:pt x="2923" y="3502"/>
                      <a:pt x="2785" y="3504"/>
                    </a:cubicBezTo>
                    <a:lnTo>
                      <a:pt x="2782" y="3504"/>
                    </a:lnTo>
                    <a:cubicBezTo>
                      <a:pt x="2764" y="3521"/>
                      <a:pt x="2738" y="3536"/>
                      <a:pt x="2706" y="3546"/>
                    </a:cubicBezTo>
                    <a:cubicBezTo>
                      <a:pt x="2693" y="3549"/>
                      <a:pt x="2680" y="3550"/>
                      <a:pt x="2667" y="3550"/>
                    </a:cubicBezTo>
                    <a:cubicBezTo>
                      <a:pt x="2559" y="3550"/>
                      <a:pt x="2463" y="3463"/>
                      <a:pt x="2369" y="3418"/>
                    </a:cubicBezTo>
                    <a:cubicBezTo>
                      <a:pt x="1956" y="3182"/>
                      <a:pt x="1572" y="3071"/>
                      <a:pt x="1247" y="3071"/>
                    </a:cubicBezTo>
                    <a:cubicBezTo>
                      <a:pt x="438" y="3071"/>
                      <a:pt x="0" y="3763"/>
                      <a:pt x="405" y="4938"/>
                    </a:cubicBezTo>
                    <a:cubicBezTo>
                      <a:pt x="620" y="5612"/>
                      <a:pt x="1211" y="5973"/>
                      <a:pt x="1832" y="5973"/>
                    </a:cubicBezTo>
                    <a:cubicBezTo>
                      <a:pt x="2162" y="5973"/>
                      <a:pt x="2500" y="5872"/>
                      <a:pt x="2795" y="5662"/>
                    </a:cubicBezTo>
                    <a:cubicBezTo>
                      <a:pt x="2826" y="5639"/>
                      <a:pt x="2862" y="5628"/>
                      <a:pt x="2897" y="5628"/>
                    </a:cubicBezTo>
                    <a:cubicBezTo>
                      <a:pt x="3014" y="5628"/>
                      <a:pt x="3129" y="5744"/>
                      <a:pt x="3098" y="5871"/>
                    </a:cubicBezTo>
                    <a:cubicBezTo>
                      <a:pt x="3079" y="5925"/>
                      <a:pt x="3046" y="5968"/>
                      <a:pt x="3002" y="6005"/>
                    </a:cubicBezTo>
                    <a:cubicBezTo>
                      <a:pt x="3798" y="7021"/>
                      <a:pt x="4945" y="7705"/>
                      <a:pt x="6144" y="8134"/>
                    </a:cubicBezTo>
                    <a:cubicBezTo>
                      <a:pt x="6538" y="8280"/>
                      <a:pt x="6898" y="8407"/>
                      <a:pt x="7297" y="8495"/>
                    </a:cubicBezTo>
                    <a:cubicBezTo>
                      <a:pt x="7403" y="8514"/>
                      <a:pt x="7384" y="8678"/>
                      <a:pt x="7280" y="8678"/>
                    </a:cubicBezTo>
                    <a:cubicBezTo>
                      <a:pt x="7276" y="8678"/>
                      <a:pt x="7273" y="8678"/>
                      <a:pt x="7269" y="8678"/>
                    </a:cubicBezTo>
                    <a:cubicBezTo>
                      <a:pt x="6899" y="8678"/>
                      <a:pt x="6538" y="8632"/>
                      <a:pt x="6182" y="8546"/>
                    </a:cubicBezTo>
                    <a:lnTo>
                      <a:pt x="6182" y="8546"/>
                    </a:lnTo>
                    <a:cubicBezTo>
                      <a:pt x="6605" y="9033"/>
                      <a:pt x="7182" y="9486"/>
                      <a:pt x="7847" y="9486"/>
                    </a:cubicBezTo>
                    <a:cubicBezTo>
                      <a:pt x="7868" y="9486"/>
                      <a:pt x="7888" y="9486"/>
                      <a:pt x="7909" y="9485"/>
                    </a:cubicBezTo>
                    <a:cubicBezTo>
                      <a:pt x="8327" y="9415"/>
                      <a:pt x="8697" y="9128"/>
                      <a:pt x="8982" y="8806"/>
                    </a:cubicBezTo>
                    <a:lnTo>
                      <a:pt x="8982" y="8806"/>
                    </a:lnTo>
                    <a:cubicBezTo>
                      <a:pt x="8798" y="8832"/>
                      <a:pt x="8610" y="8854"/>
                      <a:pt x="8421" y="8866"/>
                    </a:cubicBezTo>
                    <a:cubicBezTo>
                      <a:pt x="8333" y="8860"/>
                      <a:pt x="8193" y="8882"/>
                      <a:pt x="8160" y="8780"/>
                    </a:cubicBezTo>
                    <a:cubicBezTo>
                      <a:pt x="8141" y="8662"/>
                      <a:pt x="8320" y="8657"/>
                      <a:pt x="8388" y="8632"/>
                    </a:cubicBezTo>
                    <a:cubicBezTo>
                      <a:pt x="8964" y="8481"/>
                      <a:pt x="9535" y="8325"/>
                      <a:pt x="10086" y="8099"/>
                    </a:cubicBezTo>
                    <a:cubicBezTo>
                      <a:pt x="10123" y="8082"/>
                      <a:pt x="10162" y="8065"/>
                      <a:pt x="10199" y="8049"/>
                    </a:cubicBezTo>
                    <a:cubicBezTo>
                      <a:pt x="10231" y="8002"/>
                      <a:pt x="10277" y="7970"/>
                      <a:pt x="10347" y="7970"/>
                    </a:cubicBezTo>
                    <a:cubicBezTo>
                      <a:pt x="10353" y="7970"/>
                      <a:pt x="10359" y="7970"/>
                      <a:pt x="10365" y="7971"/>
                    </a:cubicBezTo>
                    <a:cubicBezTo>
                      <a:pt x="10365" y="7971"/>
                      <a:pt x="10369" y="7972"/>
                      <a:pt x="10371" y="7972"/>
                    </a:cubicBezTo>
                    <a:cubicBezTo>
                      <a:pt x="10962" y="7697"/>
                      <a:pt x="11574" y="7332"/>
                      <a:pt x="12121" y="6892"/>
                    </a:cubicBezTo>
                    <a:lnTo>
                      <a:pt x="12121" y="6892"/>
                    </a:lnTo>
                    <a:cubicBezTo>
                      <a:pt x="11289" y="7491"/>
                      <a:pt x="10267" y="7829"/>
                      <a:pt x="9243" y="7829"/>
                    </a:cubicBezTo>
                    <a:cubicBezTo>
                      <a:pt x="9056" y="7829"/>
                      <a:pt x="8869" y="7817"/>
                      <a:pt x="8683" y="7794"/>
                    </a:cubicBezTo>
                    <a:cubicBezTo>
                      <a:pt x="7157" y="7617"/>
                      <a:pt x="5737" y="6669"/>
                      <a:pt x="4988" y="5324"/>
                    </a:cubicBezTo>
                    <a:cubicBezTo>
                      <a:pt x="4710" y="4826"/>
                      <a:pt x="4522" y="4285"/>
                      <a:pt x="4400" y="3728"/>
                    </a:cubicBezTo>
                    <a:cubicBezTo>
                      <a:pt x="4142" y="2571"/>
                      <a:pt x="4217" y="1238"/>
                      <a:pt x="4950" y="330"/>
                    </a:cubicBezTo>
                    <a:cubicBezTo>
                      <a:pt x="4911" y="298"/>
                      <a:pt x="4878" y="252"/>
                      <a:pt x="4862" y="201"/>
                    </a:cubicBezTo>
                    <a:cubicBezTo>
                      <a:pt x="4837" y="137"/>
                      <a:pt x="4819" y="67"/>
                      <a:pt x="480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5"/>
              <p:cNvSpPr/>
              <p:nvPr/>
            </p:nvSpPr>
            <p:spPr>
              <a:xfrm>
                <a:off x="4521250" y="2189125"/>
                <a:ext cx="74875" cy="49475"/>
              </a:xfrm>
              <a:custGeom>
                <a:avLst/>
                <a:gdLst/>
                <a:ahLst/>
                <a:cxnLst/>
                <a:rect l="l" t="t" r="r" b="b"/>
                <a:pathLst>
                  <a:path w="2995" h="1979" extrusionOk="0">
                    <a:moveTo>
                      <a:pt x="1113" y="0"/>
                    </a:moveTo>
                    <a:cubicBezTo>
                      <a:pt x="868" y="16"/>
                      <a:pt x="623" y="24"/>
                      <a:pt x="381" y="24"/>
                    </a:cubicBezTo>
                    <a:cubicBezTo>
                      <a:pt x="1" y="634"/>
                      <a:pt x="238" y="1316"/>
                      <a:pt x="848" y="1754"/>
                    </a:cubicBezTo>
                    <a:cubicBezTo>
                      <a:pt x="964" y="1844"/>
                      <a:pt x="1087" y="1911"/>
                      <a:pt x="1209" y="1978"/>
                    </a:cubicBezTo>
                    <a:cubicBezTo>
                      <a:pt x="1464" y="1956"/>
                      <a:pt x="1715" y="1915"/>
                      <a:pt x="1964" y="1851"/>
                    </a:cubicBezTo>
                    <a:cubicBezTo>
                      <a:pt x="2573" y="1660"/>
                      <a:pt x="2865" y="1354"/>
                      <a:pt x="2994" y="1021"/>
                    </a:cubicBezTo>
                    <a:cubicBezTo>
                      <a:pt x="2783" y="935"/>
                      <a:pt x="2528" y="942"/>
                      <a:pt x="2296" y="898"/>
                    </a:cubicBezTo>
                    <a:cubicBezTo>
                      <a:pt x="1788" y="798"/>
                      <a:pt x="1409" y="441"/>
                      <a:pt x="11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5"/>
              <p:cNvSpPr/>
              <p:nvPr/>
            </p:nvSpPr>
            <p:spPr>
              <a:xfrm>
                <a:off x="4589000" y="2096750"/>
                <a:ext cx="82575" cy="88075"/>
              </a:xfrm>
              <a:custGeom>
                <a:avLst/>
                <a:gdLst/>
                <a:ahLst/>
                <a:cxnLst/>
                <a:rect l="l" t="t" r="r" b="b"/>
                <a:pathLst>
                  <a:path w="3303" h="3523" extrusionOk="0">
                    <a:moveTo>
                      <a:pt x="5" y="1"/>
                    </a:moveTo>
                    <a:lnTo>
                      <a:pt x="5" y="1"/>
                    </a:lnTo>
                    <a:cubicBezTo>
                      <a:pt x="18" y="119"/>
                      <a:pt x="0" y="262"/>
                      <a:pt x="34" y="354"/>
                    </a:cubicBezTo>
                    <a:cubicBezTo>
                      <a:pt x="120" y="786"/>
                      <a:pt x="228" y="1228"/>
                      <a:pt x="541" y="1546"/>
                    </a:cubicBezTo>
                    <a:cubicBezTo>
                      <a:pt x="652" y="2040"/>
                      <a:pt x="456" y="2588"/>
                      <a:pt x="653" y="3075"/>
                    </a:cubicBezTo>
                    <a:cubicBezTo>
                      <a:pt x="704" y="3173"/>
                      <a:pt x="754" y="3211"/>
                      <a:pt x="801" y="3211"/>
                    </a:cubicBezTo>
                    <a:cubicBezTo>
                      <a:pt x="907" y="3211"/>
                      <a:pt x="999" y="3018"/>
                      <a:pt x="1051" y="2887"/>
                    </a:cubicBezTo>
                    <a:cubicBezTo>
                      <a:pt x="1124" y="2734"/>
                      <a:pt x="1192" y="2589"/>
                      <a:pt x="1178" y="2423"/>
                    </a:cubicBezTo>
                    <a:lnTo>
                      <a:pt x="1178" y="2423"/>
                    </a:lnTo>
                    <a:lnTo>
                      <a:pt x="1181" y="2425"/>
                    </a:lnTo>
                    <a:cubicBezTo>
                      <a:pt x="1177" y="2342"/>
                      <a:pt x="1252" y="2282"/>
                      <a:pt x="1329" y="2282"/>
                    </a:cubicBezTo>
                    <a:cubicBezTo>
                      <a:pt x="1344" y="2282"/>
                      <a:pt x="1359" y="2284"/>
                      <a:pt x="1373" y="2289"/>
                    </a:cubicBezTo>
                    <a:cubicBezTo>
                      <a:pt x="1462" y="2315"/>
                      <a:pt x="1503" y="2409"/>
                      <a:pt x="1538" y="2487"/>
                    </a:cubicBezTo>
                    <a:cubicBezTo>
                      <a:pt x="1599" y="2637"/>
                      <a:pt x="1651" y="2790"/>
                      <a:pt x="1710" y="2939"/>
                    </a:cubicBezTo>
                    <a:cubicBezTo>
                      <a:pt x="1747" y="3033"/>
                      <a:pt x="1917" y="3522"/>
                      <a:pt x="2043" y="3522"/>
                    </a:cubicBezTo>
                    <a:cubicBezTo>
                      <a:pt x="2073" y="3522"/>
                      <a:pt x="2101" y="3495"/>
                      <a:pt x="2124" y="3429"/>
                    </a:cubicBezTo>
                    <a:cubicBezTo>
                      <a:pt x="2218" y="3034"/>
                      <a:pt x="2282" y="2610"/>
                      <a:pt x="2103" y="2239"/>
                    </a:cubicBezTo>
                    <a:cubicBezTo>
                      <a:pt x="2078" y="2166"/>
                      <a:pt x="2093" y="2048"/>
                      <a:pt x="2189" y="2048"/>
                    </a:cubicBezTo>
                    <a:cubicBezTo>
                      <a:pt x="2192" y="2048"/>
                      <a:pt x="2195" y="2048"/>
                      <a:pt x="2198" y="2049"/>
                    </a:cubicBezTo>
                    <a:cubicBezTo>
                      <a:pt x="2320" y="2066"/>
                      <a:pt x="2399" y="2180"/>
                      <a:pt x="2459" y="2279"/>
                    </a:cubicBezTo>
                    <a:cubicBezTo>
                      <a:pt x="2594" y="2464"/>
                      <a:pt x="2723" y="2652"/>
                      <a:pt x="2836" y="2850"/>
                    </a:cubicBezTo>
                    <a:cubicBezTo>
                      <a:pt x="2943" y="3012"/>
                      <a:pt x="3005" y="3222"/>
                      <a:pt x="3176" y="3334"/>
                    </a:cubicBezTo>
                    <a:lnTo>
                      <a:pt x="3176" y="3333"/>
                    </a:lnTo>
                    <a:cubicBezTo>
                      <a:pt x="3303" y="2996"/>
                      <a:pt x="3246" y="2554"/>
                      <a:pt x="3157" y="2209"/>
                    </a:cubicBezTo>
                    <a:cubicBezTo>
                      <a:pt x="3128" y="2108"/>
                      <a:pt x="3096" y="2011"/>
                      <a:pt x="3048" y="1913"/>
                    </a:cubicBezTo>
                    <a:cubicBezTo>
                      <a:pt x="2654" y="1785"/>
                      <a:pt x="2277" y="1595"/>
                      <a:pt x="1940" y="1355"/>
                    </a:cubicBezTo>
                    <a:cubicBezTo>
                      <a:pt x="1439" y="996"/>
                      <a:pt x="1015" y="546"/>
                      <a:pt x="663" y="37"/>
                    </a:cubicBezTo>
                    <a:cubicBezTo>
                      <a:pt x="602" y="40"/>
                      <a:pt x="546" y="42"/>
                      <a:pt x="495" y="42"/>
                    </a:cubicBezTo>
                    <a:cubicBezTo>
                      <a:pt x="444" y="42"/>
                      <a:pt x="399" y="40"/>
                      <a:pt x="362" y="37"/>
                    </a:cubicBezTo>
                    <a:cubicBezTo>
                      <a:pt x="245" y="33"/>
                      <a:pt x="125" y="20"/>
                      <a:pt x="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4678475" y="2147850"/>
                <a:ext cx="12275" cy="16050"/>
              </a:xfrm>
              <a:custGeom>
                <a:avLst/>
                <a:gdLst/>
                <a:ahLst/>
                <a:cxnLst/>
                <a:rect l="l" t="t" r="r" b="b"/>
                <a:pathLst>
                  <a:path w="491" h="642" extrusionOk="0">
                    <a:moveTo>
                      <a:pt x="1" y="0"/>
                    </a:moveTo>
                    <a:cubicBezTo>
                      <a:pt x="60" y="77"/>
                      <a:pt x="119" y="158"/>
                      <a:pt x="173" y="235"/>
                    </a:cubicBezTo>
                    <a:cubicBezTo>
                      <a:pt x="275" y="381"/>
                      <a:pt x="318" y="545"/>
                      <a:pt x="458" y="641"/>
                    </a:cubicBezTo>
                    <a:cubicBezTo>
                      <a:pt x="490" y="440"/>
                      <a:pt x="454" y="238"/>
                      <a:pt x="378" y="45"/>
                    </a:cubicBezTo>
                    <a:cubicBezTo>
                      <a:pt x="253" y="41"/>
                      <a:pt x="124" y="2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0" name="Google Shape;5560;p35"/>
            <p:cNvSpPr/>
            <p:nvPr/>
          </p:nvSpPr>
          <p:spPr>
            <a:xfrm>
              <a:off x="5888325" y="2199550"/>
              <a:ext cx="71650" cy="121925"/>
            </a:xfrm>
            <a:custGeom>
              <a:avLst/>
              <a:gdLst/>
              <a:ahLst/>
              <a:cxnLst/>
              <a:rect l="l" t="t" r="r" b="b"/>
              <a:pathLst>
                <a:path w="2866" h="4877" extrusionOk="0">
                  <a:moveTo>
                    <a:pt x="414" y="1"/>
                  </a:moveTo>
                  <a:cubicBezTo>
                    <a:pt x="380" y="1"/>
                    <a:pt x="347" y="4"/>
                    <a:pt x="314" y="9"/>
                  </a:cubicBezTo>
                  <a:cubicBezTo>
                    <a:pt x="210" y="28"/>
                    <a:pt x="115" y="70"/>
                    <a:pt x="25" y="123"/>
                  </a:cubicBezTo>
                  <a:cubicBezTo>
                    <a:pt x="0" y="373"/>
                    <a:pt x="51" y="641"/>
                    <a:pt x="140" y="857"/>
                  </a:cubicBezTo>
                  <a:cubicBezTo>
                    <a:pt x="214" y="1048"/>
                    <a:pt x="429" y="1171"/>
                    <a:pt x="429" y="1393"/>
                  </a:cubicBezTo>
                  <a:cubicBezTo>
                    <a:pt x="468" y="2162"/>
                    <a:pt x="554" y="2973"/>
                    <a:pt x="870" y="3671"/>
                  </a:cubicBezTo>
                  <a:cubicBezTo>
                    <a:pt x="1047" y="4160"/>
                    <a:pt x="1627" y="4877"/>
                    <a:pt x="2137" y="4877"/>
                  </a:cubicBezTo>
                  <a:cubicBezTo>
                    <a:pt x="2350" y="4877"/>
                    <a:pt x="2551" y="4751"/>
                    <a:pt x="2705" y="4429"/>
                  </a:cubicBezTo>
                  <a:cubicBezTo>
                    <a:pt x="2865" y="3963"/>
                    <a:pt x="2823" y="3488"/>
                    <a:pt x="2721" y="3016"/>
                  </a:cubicBezTo>
                  <a:lnTo>
                    <a:pt x="2721" y="3016"/>
                  </a:lnTo>
                  <a:cubicBezTo>
                    <a:pt x="2500" y="3057"/>
                    <a:pt x="2276" y="3080"/>
                    <a:pt x="2054" y="3080"/>
                  </a:cubicBezTo>
                  <a:cubicBezTo>
                    <a:pt x="2035" y="3080"/>
                    <a:pt x="2016" y="3080"/>
                    <a:pt x="1997" y="3080"/>
                  </a:cubicBezTo>
                  <a:cubicBezTo>
                    <a:pt x="1657" y="3023"/>
                    <a:pt x="2476" y="2747"/>
                    <a:pt x="2659" y="2723"/>
                  </a:cubicBezTo>
                  <a:cubicBezTo>
                    <a:pt x="2622" y="2586"/>
                    <a:pt x="2583" y="2450"/>
                    <a:pt x="2546" y="2316"/>
                  </a:cubicBezTo>
                  <a:cubicBezTo>
                    <a:pt x="2254" y="2338"/>
                    <a:pt x="1957" y="2368"/>
                    <a:pt x="1664" y="2368"/>
                  </a:cubicBezTo>
                  <a:cubicBezTo>
                    <a:pt x="1628" y="2368"/>
                    <a:pt x="1593" y="2368"/>
                    <a:pt x="1558" y="2367"/>
                  </a:cubicBezTo>
                  <a:cubicBezTo>
                    <a:pt x="1248" y="2323"/>
                    <a:pt x="1920" y="2103"/>
                    <a:pt x="1990" y="2083"/>
                  </a:cubicBezTo>
                  <a:cubicBezTo>
                    <a:pt x="2146" y="2042"/>
                    <a:pt x="2304" y="2020"/>
                    <a:pt x="2466" y="2013"/>
                  </a:cubicBezTo>
                  <a:cubicBezTo>
                    <a:pt x="2462" y="1997"/>
                    <a:pt x="2457" y="1979"/>
                    <a:pt x="2452" y="1962"/>
                  </a:cubicBezTo>
                  <a:cubicBezTo>
                    <a:pt x="2443" y="1925"/>
                    <a:pt x="2437" y="1892"/>
                    <a:pt x="2436" y="1858"/>
                  </a:cubicBezTo>
                  <a:cubicBezTo>
                    <a:pt x="1917" y="1771"/>
                    <a:pt x="1412" y="1624"/>
                    <a:pt x="1057" y="1210"/>
                  </a:cubicBezTo>
                  <a:cubicBezTo>
                    <a:pt x="789" y="942"/>
                    <a:pt x="665" y="488"/>
                    <a:pt x="771" y="121"/>
                  </a:cubicBezTo>
                  <a:cubicBezTo>
                    <a:pt x="674" y="40"/>
                    <a:pt x="544" y="1"/>
                    <a:pt x="4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5915525" y="2188825"/>
              <a:ext cx="69225" cy="50250"/>
            </a:xfrm>
            <a:custGeom>
              <a:avLst/>
              <a:gdLst/>
              <a:ahLst/>
              <a:cxnLst/>
              <a:rect l="l" t="t" r="r" b="b"/>
              <a:pathLst>
                <a:path w="2769" h="2010" extrusionOk="0">
                  <a:moveTo>
                    <a:pt x="1893" y="1"/>
                  </a:moveTo>
                  <a:cubicBezTo>
                    <a:pt x="1281" y="291"/>
                    <a:pt x="668" y="582"/>
                    <a:pt x="56" y="875"/>
                  </a:cubicBezTo>
                  <a:cubicBezTo>
                    <a:pt x="43" y="881"/>
                    <a:pt x="30" y="887"/>
                    <a:pt x="15" y="893"/>
                  </a:cubicBezTo>
                  <a:cubicBezTo>
                    <a:pt x="1" y="1156"/>
                    <a:pt x="129" y="1458"/>
                    <a:pt x="346" y="1560"/>
                  </a:cubicBezTo>
                  <a:cubicBezTo>
                    <a:pt x="1127" y="1799"/>
                    <a:pt x="1951" y="1990"/>
                    <a:pt x="2769" y="2009"/>
                  </a:cubicBezTo>
                  <a:cubicBezTo>
                    <a:pt x="2216" y="1659"/>
                    <a:pt x="1811" y="1069"/>
                    <a:pt x="1995" y="406"/>
                  </a:cubicBezTo>
                  <a:cubicBezTo>
                    <a:pt x="2025" y="298"/>
                    <a:pt x="2085" y="154"/>
                    <a:pt x="2170" y="26"/>
                  </a:cubicBezTo>
                  <a:cubicBezTo>
                    <a:pt x="2081" y="20"/>
                    <a:pt x="1986" y="12"/>
                    <a:pt x="18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2" name="Google Shape;5562;p35"/>
            <p:cNvGrpSpPr/>
            <p:nvPr/>
          </p:nvGrpSpPr>
          <p:grpSpPr>
            <a:xfrm>
              <a:off x="5225625" y="1353750"/>
              <a:ext cx="1191250" cy="733375"/>
              <a:chOff x="3777825" y="1353750"/>
              <a:chExt cx="1191250" cy="733375"/>
            </a:xfrm>
          </p:grpSpPr>
          <p:sp>
            <p:nvSpPr>
              <p:cNvPr id="5563" name="Google Shape;5563;p35"/>
              <p:cNvSpPr/>
              <p:nvPr/>
            </p:nvSpPr>
            <p:spPr>
              <a:xfrm>
                <a:off x="38047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3846650" y="1353750"/>
                <a:ext cx="23000" cy="46350"/>
              </a:xfrm>
              <a:custGeom>
                <a:avLst/>
                <a:gdLst/>
                <a:ahLst/>
                <a:cxnLst/>
                <a:rect l="l" t="t" r="r" b="b"/>
                <a:pathLst>
                  <a:path w="920" h="1854" extrusionOk="0">
                    <a:moveTo>
                      <a:pt x="757" y="0"/>
                    </a:moveTo>
                    <a:cubicBezTo>
                      <a:pt x="486" y="498"/>
                      <a:pt x="234" y="1003"/>
                      <a:pt x="1" y="1519"/>
                    </a:cubicBezTo>
                    <a:cubicBezTo>
                      <a:pt x="218" y="1587"/>
                      <a:pt x="429" y="1676"/>
                      <a:pt x="633" y="1777"/>
                    </a:cubicBezTo>
                    <a:cubicBezTo>
                      <a:pt x="705" y="1778"/>
                      <a:pt x="775" y="1810"/>
                      <a:pt x="839" y="1854"/>
                    </a:cubicBezTo>
                    <a:cubicBezTo>
                      <a:pt x="867" y="1752"/>
                      <a:pt x="891" y="1647"/>
                      <a:pt x="919" y="1545"/>
                    </a:cubicBezTo>
                    <a:lnTo>
                      <a:pt x="757"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3862800" y="1383025"/>
                <a:ext cx="32200" cy="69125"/>
              </a:xfrm>
              <a:custGeom>
                <a:avLst/>
                <a:gdLst/>
                <a:ahLst/>
                <a:cxnLst/>
                <a:rect l="l" t="t" r="r" b="b"/>
                <a:pathLst>
                  <a:path w="1288" h="2765" extrusionOk="0">
                    <a:moveTo>
                      <a:pt x="817" y="1"/>
                    </a:moveTo>
                    <a:cubicBezTo>
                      <a:pt x="671" y="571"/>
                      <a:pt x="483" y="1129"/>
                      <a:pt x="314" y="1696"/>
                    </a:cubicBezTo>
                    <a:cubicBezTo>
                      <a:pt x="250" y="1831"/>
                      <a:pt x="139" y="2375"/>
                      <a:pt x="1" y="2764"/>
                    </a:cubicBezTo>
                    <a:cubicBezTo>
                      <a:pt x="425" y="2490"/>
                      <a:pt x="855" y="2225"/>
                      <a:pt x="1287" y="1967"/>
                    </a:cubicBezTo>
                    <a:lnTo>
                      <a:pt x="884" y="7"/>
                    </a:lnTo>
                    <a:cubicBezTo>
                      <a:pt x="860" y="2"/>
                      <a:pt x="836" y="2"/>
                      <a:pt x="8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3792000" y="1444650"/>
                <a:ext cx="136525" cy="95225"/>
              </a:xfrm>
              <a:custGeom>
                <a:avLst/>
                <a:gdLst/>
                <a:ahLst/>
                <a:cxnLst/>
                <a:rect l="l" t="t" r="r" b="b"/>
                <a:pathLst>
                  <a:path w="5461" h="3809" extrusionOk="0">
                    <a:moveTo>
                      <a:pt x="4122" y="0"/>
                    </a:moveTo>
                    <a:cubicBezTo>
                      <a:pt x="2668" y="885"/>
                      <a:pt x="1270" y="1851"/>
                      <a:pt x="1" y="2984"/>
                    </a:cubicBezTo>
                    <a:cubicBezTo>
                      <a:pt x="278" y="3338"/>
                      <a:pt x="687" y="3553"/>
                      <a:pt x="1071" y="3768"/>
                    </a:cubicBezTo>
                    <a:cubicBezTo>
                      <a:pt x="1088" y="3779"/>
                      <a:pt x="1105" y="3792"/>
                      <a:pt x="1122" y="3808"/>
                    </a:cubicBezTo>
                    <a:cubicBezTo>
                      <a:pt x="2502" y="2864"/>
                      <a:pt x="3962" y="2038"/>
                      <a:pt x="5460" y="1296"/>
                    </a:cubicBezTo>
                    <a:cubicBezTo>
                      <a:pt x="4373" y="1242"/>
                      <a:pt x="4149" y="489"/>
                      <a:pt x="412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3777825" y="1402275"/>
                <a:ext cx="85900" cy="29675"/>
              </a:xfrm>
              <a:custGeom>
                <a:avLst/>
                <a:gdLst/>
                <a:ahLst/>
                <a:cxnLst/>
                <a:rect l="l" t="t" r="r" b="b"/>
                <a:pathLst>
                  <a:path w="3436" h="1187" extrusionOk="0">
                    <a:moveTo>
                      <a:pt x="1292" y="0"/>
                    </a:moveTo>
                    <a:cubicBezTo>
                      <a:pt x="1290" y="0"/>
                      <a:pt x="1288" y="0"/>
                      <a:pt x="1286" y="0"/>
                    </a:cubicBezTo>
                    <a:cubicBezTo>
                      <a:pt x="1087" y="0"/>
                      <a:pt x="428" y="674"/>
                      <a:pt x="45" y="1086"/>
                    </a:cubicBezTo>
                    <a:cubicBezTo>
                      <a:pt x="30" y="1118"/>
                      <a:pt x="15" y="1153"/>
                      <a:pt x="1" y="1187"/>
                    </a:cubicBezTo>
                    <a:cubicBezTo>
                      <a:pt x="664" y="988"/>
                      <a:pt x="1356" y="848"/>
                      <a:pt x="2046" y="848"/>
                    </a:cubicBezTo>
                    <a:cubicBezTo>
                      <a:pt x="2322" y="848"/>
                      <a:pt x="2598" y="870"/>
                      <a:pt x="2872" y="920"/>
                    </a:cubicBezTo>
                    <a:cubicBezTo>
                      <a:pt x="3002" y="951"/>
                      <a:pt x="3169" y="964"/>
                      <a:pt x="3298" y="1025"/>
                    </a:cubicBezTo>
                    <a:cubicBezTo>
                      <a:pt x="3349" y="843"/>
                      <a:pt x="3392" y="694"/>
                      <a:pt x="3407" y="614"/>
                    </a:cubicBezTo>
                    <a:cubicBezTo>
                      <a:pt x="3417" y="576"/>
                      <a:pt x="3426" y="541"/>
                      <a:pt x="3436" y="505"/>
                    </a:cubicBezTo>
                    <a:cubicBezTo>
                      <a:pt x="2614" y="169"/>
                      <a:pt x="1518" y="0"/>
                      <a:pt x="129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4455300" y="1829500"/>
                <a:ext cx="143600" cy="257625"/>
              </a:xfrm>
              <a:custGeom>
                <a:avLst/>
                <a:gdLst/>
                <a:ahLst/>
                <a:cxnLst/>
                <a:rect l="l" t="t" r="r" b="b"/>
                <a:pathLst>
                  <a:path w="5744" h="10305" extrusionOk="0">
                    <a:moveTo>
                      <a:pt x="3701" y="1"/>
                    </a:moveTo>
                    <a:lnTo>
                      <a:pt x="3701" y="1"/>
                    </a:lnTo>
                    <a:cubicBezTo>
                      <a:pt x="3507" y="183"/>
                      <a:pt x="3325" y="380"/>
                      <a:pt x="3150" y="579"/>
                    </a:cubicBezTo>
                    <a:cubicBezTo>
                      <a:pt x="2546" y="1276"/>
                      <a:pt x="2028" y="2046"/>
                      <a:pt x="1639" y="2882"/>
                    </a:cubicBezTo>
                    <a:cubicBezTo>
                      <a:pt x="1116" y="3984"/>
                      <a:pt x="610" y="5110"/>
                      <a:pt x="386" y="6316"/>
                    </a:cubicBezTo>
                    <a:cubicBezTo>
                      <a:pt x="362" y="6431"/>
                      <a:pt x="349" y="6561"/>
                      <a:pt x="256" y="6644"/>
                    </a:cubicBezTo>
                    <a:cubicBezTo>
                      <a:pt x="83" y="6730"/>
                      <a:pt x="1" y="6896"/>
                      <a:pt x="43" y="7087"/>
                    </a:cubicBezTo>
                    <a:cubicBezTo>
                      <a:pt x="269" y="7659"/>
                      <a:pt x="1018" y="8120"/>
                      <a:pt x="1776" y="8473"/>
                    </a:cubicBezTo>
                    <a:cubicBezTo>
                      <a:pt x="1754" y="7904"/>
                      <a:pt x="1798" y="7334"/>
                      <a:pt x="1929" y="6772"/>
                    </a:cubicBezTo>
                    <a:cubicBezTo>
                      <a:pt x="2129" y="5915"/>
                      <a:pt x="2524" y="5118"/>
                      <a:pt x="2914" y="4326"/>
                    </a:cubicBezTo>
                    <a:cubicBezTo>
                      <a:pt x="2885" y="4166"/>
                      <a:pt x="2855" y="4012"/>
                      <a:pt x="2825" y="3853"/>
                    </a:cubicBezTo>
                    <a:cubicBezTo>
                      <a:pt x="2805" y="3653"/>
                      <a:pt x="2704" y="3437"/>
                      <a:pt x="2771" y="3239"/>
                    </a:cubicBezTo>
                    <a:cubicBezTo>
                      <a:pt x="2805" y="3165"/>
                      <a:pt x="2881" y="3125"/>
                      <a:pt x="2957" y="3125"/>
                    </a:cubicBezTo>
                    <a:cubicBezTo>
                      <a:pt x="3011" y="3125"/>
                      <a:pt x="3066" y="3146"/>
                      <a:pt x="3105" y="3188"/>
                    </a:cubicBezTo>
                    <a:cubicBezTo>
                      <a:pt x="3169" y="3254"/>
                      <a:pt x="3184" y="3353"/>
                      <a:pt x="3201" y="3437"/>
                    </a:cubicBezTo>
                    <a:cubicBezTo>
                      <a:pt x="3554" y="5259"/>
                      <a:pt x="3878" y="7088"/>
                      <a:pt x="4321" y="8891"/>
                    </a:cubicBezTo>
                    <a:cubicBezTo>
                      <a:pt x="4385" y="9113"/>
                      <a:pt x="4439" y="9337"/>
                      <a:pt x="4554" y="9541"/>
                    </a:cubicBezTo>
                    <a:cubicBezTo>
                      <a:pt x="4615" y="9576"/>
                      <a:pt x="4659" y="9643"/>
                      <a:pt x="4678" y="9710"/>
                    </a:cubicBezTo>
                    <a:cubicBezTo>
                      <a:pt x="4758" y="9977"/>
                      <a:pt x="4891" y="10203"/>
                      <a:pt x="5185" y="10245"/>
                    </a:cubicBezTo>
                    <a:cubicBezTo>
                      <a:pt x="5370" y="10277"/>
                      <a:pt x="5554" y="10297"/>
                      <a:pt x="5743" y="10305"/>
                    </a:cubicBezTo>
                    <a:cubicBezTo>
                      <a:pt x="5570" y="10009"/>
                      <a:pt x="5415" y="9701"/>
                      <a:pt x="5281" y="9379"/>
                    </a:cubicBezTo>
                    <a:cubicBezTo>
                      <a:pt x="4841" y="8344"/>
                      <a:pt x="4598" y="7238"/>
                      <a:pt x="4357" y="6141"/>
                    </a:cubicBezTo>
                    <a:cubicBezTo>
                      <a:pt x="4028" y="4631"/>
                      <a:pt x="3703" y="3117"/>
                      <a:pt x="3607" y="1576"/>
                    </a:cubicBezTo>
                    <a:cubicBezTo>
                      <a:pt x="3572" y="1059"/>
                      <a:pt x="3580" y="504"/>
                      <a:pt x="370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4728325" y="1847000"/>
                <a:ext cx="22125" cy="22500"/>
              </a:xfrm>
              <a:custGeom>
                <a:avLst/>
                <a:gdLst/>
                <a:ahLst/>
                <a:cxnLst/>
                <a:rect l="l" t="t" r="r" b="b"/>
                <a:pathLst>
                  <a:path w="885" h="900" extrusionOk="0">
                    <a:moveTo>
                      <a:pt x="885" y="0"/>
                    </a:moveTo>
                    <a:lnTo>
                      <a:pt x="885" y="0"/>
                    </a:lnTo>
                    <a:cubicBezTo>
                      <a:pt x="687" y="69"/>
                      <a:pt x="486" y="126"/>
                      <a:pt x="282" y="175"/>
                    </a:cubicBezTo>
                    <a:cubicBezTo>
                      <a:pt x="213" y="337"/>
                      <a:pt x="114" y="487"/>
                      <a:pt x="0" y="626"/>
                    </a:cubicBezTo>
                    <a:cubicBezTo>
                      <a:pt x="267" y="626"/>
                      <a:pt x="542" y="710"/>
                      <a:pt x="725" y="900"/>
                    </a:cubicBezTo>
                    <a:cubicBezTo>
                      <a:pt x="770" y="744"/>
                      <a:pt x="803" y="585"/>
                      <a:pt x="834" y="443"/>
                    </a:cubicBezTo>
                    <a:cubicBezTo>
                      <a:pt x="853" y="295"/>
                      <a:pt x="870" y="148"/>
                      <a:pt x="8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4733525" y="1660050"/>
                <a:ext cx="235550" cy="284025"/>
              </a:xfrm>
              <a:custGeom>
                <a:avLst/>
                <a:gdLst/>
                <a:ahLst/>
                <a:cxnLst/>
                <a:rect l="l" t="t" r="r" b="b"/>
                <a:pathLst>
                  <a:path w="9422" h="11361" extrusionOk="0">
                    <a:moveTo>
                      <a:pt x="8199" y="0"/>
                    </a:moveTo>
                    <a:cubicBezTo>
                      <a:pt x="7248" y="1210"/>
                      <a:pt x="6078" y="2255"/>
                      <a:pt x="4868" y="3237"/>
                    </a:cubicBezTo>
                    <a:cubicBezTo>
                      <a:pt x="4806" y="3631"/>
                      <a:pt x="4669" y="4011"/>
                      <a:pt x="4495" y="4330"/>
                    </a:cubicBezTo>
                    <a:cubicBezTo>
                      <a:pt x="3751" y="5651"/>
                      <a:pt x="2519" y="6721"/>
                      <a:pt x="1105" y="7314"/>
                    </a:cubicBezTo>
                    <a:cubicBezTo>
                      <a:pt x="1091" y="7510"/>
                      <a:pt x="1035" y="7733"/>
                      <a:pt x="1038" y="7838"/>
                    </a:cubicBezTo>
                    <a:cubicBezTo>
                      <a:pt x="1005" y="8174"/>
                      <a:pt x="916" y="8579"/>
                      <a:pt x="747" y="8923"/>
                    </a:cubicBezTo>
                    <a:cubicBezTo>
                      <a:pt x="772" y="9264"/>
                      <a:pt x="649" y="9637"/>
                      <a:pt x="521" y="9965"/>
                    </a:cubicBezTo>
                    <a:cubicBezTo>
                      <a:pt x="340" y="10425"/>
                      <a:pt x="160" y="10892"/>
                      <a:pt x="1" y="11361"/>
                    </a:cubicBezTo>
                    <a:cubicBezTo>
                      <a:pt x="230" y="10921"/>
                      <a:pt x="588" y="10256"/>
                      <a:pt x="871" y="9956"/>
                    </a:cubicBezTo>
                    <a:cubicBezTo>
                      <a:pt x="1043" y="9694"/>
                      <a:pt x="1264" y="9474"/>
                      <a:pt x="1464" y="9235"/>
                    </a:cubicBezTo>
                    <a:cubicBezTo>
                      <a:pt x="2827" y="7624"/>
                      <a:pt x="4347" y="6171"/>
                      <a:pt x="5823" y="4671"/>
                    </a:cubicBezTo>
                    <a:cubicBezTo>
                      <a:pt x="6623" y="3857"/>
                      <a:pt x="7441" y="3062"/>
                      <a:pt x="8263" y="2270"/>
                    </a:cubicBezTo>
                    <a:cubicBezTo>
                      <a:pt x="8678" y="1853"/>
                      <a:pt x="9421" y="1569"/>
                      <a:pt x="9367" y="872"/>
                    </a:cubicBezTo>
                    <a:cubicBezTo>
                      <a:pt x="9370" y="738"/>
                      <a:pt x="9325" y="613"/>
                      <a:pt x="9283" y="484"/>
                    </a:cubicBezTo>
                    <a:cubicBezTo>
                      <a:pt x="9223" y="554"/>
                      <a:pt x="9161" y="599"/>
                      <a:pt x="9093" y="605"/>
                    </a:cubicBezTo>
                    <a:cubicBezTo>
                      <a:pt x="9071" y="681"/>
                      <a:pt x="9003" y="746"/>
                      <a:pt x="8915" y="746"/>
                    </a:cubicBezTo>
                    <a:cubicBezTo>
                      <a:pt x="8911" y="746"/>
                      <a:pt x="8906" y="746"/>
                      <a:pt x="8901" y="745"/>
                    </a:cubicBezTo>
                    <a:cubicBezTo>
                      <a:pt x="8723" y="717"/>
                      <a:pt x="8639" y="521"/>
                      <a:pt x="8518" y="406"/>
                    </a:cubicBezTo>
                    <a:cubicBezTo>
                      <a:pt x="8404" y="274"/>
                      <a:pt x="8295" y="140"/>
                      <a:pt x="81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1" name="Google Shape;5571;p35"/>
            <p:cNvSpPr/>
            <p:nvPr/>
          </p:nvSpPr>
          <p:spPr>
            <a:xfrm>
              <a:off x="6392625" y="1594300"/>
              <a:ext cx="64550" cy="73825"/>
            </a:xfrm>
            <a:custGeom>
              <a:avLst/>
              <a:gdLst/>
              <a:ahLst/>
              <a:cxnLst/>
              <a:rect l="l" t="t" r="r" b="b"/>
              <a:pathLst>
                <a:path w="2582" h="2953" extrusionOk="0">
                  <a:moveTo>
                    <a:pt x="2082" y="0"/>
                  </a:moveTo>
                  <a:cubicBezTo>
                    <a:pt x="1917" y="0"/>
                    <a:pt x="1753" y="28"/>
                    <a:pt x="1600" y="96"/>
                  </a:cubicBezTo>
                  <a:cubicBezTo>
                    <a:pt x="1200" y="278"/>
                    <a:pt x="983" y="708"/>
                    <a:pt x="770" y="1096"/>
                  </a:cubicBezTo>
                  <a:cubicBezTo>
                    <a:pt x="538" y="1516"/>
                    <a:pt x="279" y="1913"/>
                    <a:pt x="0" y="2295"/>
                  </a:cubicBezTo>
                  <a:cubicBezTo>
                    <a:pt x="75" y="2413"/>
                    <a:pt x="159" y="2523"/>
                    <a:pt x="254" y="2632"/>
                  </a:cubicBezTo>
                  <a:cubicBezTo>
                    <a:pt x="343" y="2743"/>
                    <a:pt x="436" y="2849"/>
                    <a:pt x="531" y="2953"/>
                  </a:cubicBezTo>
                  <a:cubicBezTo>
                    <a:pt x="633" y="2778"/>
                    <a:pt x="886" y="2582"/>
                    <a:pt x="969" y="2486"/>
                  </a:cubicBezTo>
                  <a:cubicBezTo>
                    <a:pt x="1029" y="2434"/>
                    <a:pt x="1025" y="2339"/>
                    <a:pt x="1099" y="2295"/>
                  </a:cubicBezTo>
                  <a:cubicBezTo>
                    <a:pt x="1777" y="2099"/>
                    <a:pt x="2256" y="2049"/>
                    <a:pt x="2581" y="1387"/>
                  </a:cubicBezTo>
                  <a:lnTo>
                    <a:pt x="2581" y="1387"/>
                  </a:lnTo>
                  <a:cubicBezTo>
                    <a:pt x="2578" y="1387"/>
                    <a:pt x="2574" y="1387"/>
                    <a:pt x="2571" y="1387"/>
                  </a:cubicBezTo>
                  <a:cubicBezTo>
                    <a:pt x="2329" y="1387"/>
                    <a:pt x="2056" y="1187"/>
                    <a:pt x="2017" y="947"/>
                  </a:cubicBezTo>
                  <a:cubicBezTo>
                    <a:pt x="2011" y="944"/>
                    <a:pt x="2004" y="943"/>
                    <a:pt x="1997" y="937"/>
                  </a:cubicBezTo>
                  <a:cubicBezTo>
                    <a:pt x="1975" y="1253"/>
                    <a:pt x="1807" y="1559"/>
                    <a:pt x="1529" y="1717"/>
                  </a:cubicBezTo>
                  <a:cubicBezTo>
                    <a:pt x="1471" y="1753"/>
                    <a:pt x="1405" y="1776"/>
                    <a:pt x="1339" y="1776"/>
                  </a:cubicBezTo>
                  <a:cubicBezTo>
                    <a:pt x="1289" y="1776"/>
                    <a:pt x="1239" y="1762"/>
                    <a:pt x="1194" y="1731"/>
                  </a:cubicBezTo>
                  <a:cubicBezTo>
                    <a:pt x="1127" y="1689"/>
                    <a:pt x="1108" y="1600"/>
                    <a:pt x="1150" y="1533"/>
                  </a:cubicBezTo>
                  <a:cubicBezTo>
                    <a:pt x="1227" y="1399"/>
                    <a:pt x="1408" y="1381"/>
                    <a:pt x="1506" y="1263"/>
                  </a:cubicBezTo>
                  <a:cubicBezTo>
                    <a:pt x="1695" y="1038"/>
                    <a:pt x="1770" y="694"/>
                    <a:pt x="1576" y="453"/>
                  </a:cubicBezTo>
                  <a:cubicBezTo>
                    <a:pt x="1549" y="366"/>
                    <a:pt x="1608" y="267"/>
                    <a:pt x="1697" y="248"/>
                  </a:cubicBezTo>
                  <a:cubicBezTo>
                    <a:pt x="1707" y="247"/>
                    <a:pt x="1717" y="246"/>
                    <a:pt x="1727" y="246"/>
                  </a:cubicBezTo>
                  <a:cubicBezTo>
                    <a:pt x="1917" y="246"/>
                    <a:pt x="2078" y="409"/>
                    <a:pt x="2272" y="411"/>
                  </a:cubicBezTo>
                  <a:cubicBezTo>
                    <a:pt x="2377" y="338"/>
                    <a:pt x="2411" y="191"/>
                    <a:pt x="2392" y="29"/>
                  </a:cubicBezTo>
                  <a:cubicBezTo>
                    <a:pt x="2289" y="11"/>
                    <a:pt x="2186" y="0"/>
                    <a:pt x="208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6120450" y="1793125"/>
              <a:ext cx="78950" cy="17700"/>
            </a:xfrm>
            <a:custGeom>
              <a:avLst/>
              <a:gdLst/>
              <a:ahLst/>
              <a:cxnLst/>
              <a:rect l="l" t="t" r="r" b="b"/>
              <a:pathLst>
                <a:path w="3158" h="708" extrusionOk="0">
                  <a:moveTo>
                    <a:pt x="1351" y="1"/>
                  </a:moveTo>
                  <a:cubicBezTo>
                    <a:pt x="908" y="1"/>
                    <a:pt x="455" y="87"/>
                    <a:pt x="0" y="239"/>
                  </a:cubicBezTo>
                  <a:cubicBezTo>
                    <a:pt x="654" y="553"/>
                    <a:pt x="1378" y="708"/>
                    <a:pt x="2105" y="708"/>
                  </a:cubicBezTo>
                  <a:cubicBezTo>
                    <a:pt x="2157" y="708"/>
                    <a:pt x="2208" y="707"/>
                    <a:pt x="2259" y="705"/>
                  </a:cubicBezTo>
                  <a:lnTo>
                    <a:pt x="2258" y="705"/>
                  </a:lnTo>
                  <a:cubicBezTo>
                    <a:pt x="2551" y="698"/>
                    <a:pt x="2855" y="656"/>
                    <a:pt x="3157" y="583"/>
                  </a:cubicBezTo>
                  <a:cubicBezTo>
                    <a:pt x="2594" y="176"/>
                    <a:pt x="1983" y="1"/>
                    <a:pt x="13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6094350" y="1728075"/>
              <a:ext cx="152225" cy="32425"/>
            </a:xfrm>
            <a:custGeom>
              <a:avLst/>
              <a:gdLst/>
              <a:ahLst/>
              <a:cxnLst/>
              <a:rect l="l" t="t" r="r" b="b"/>
              <a:pathLst>
                <a:path w="6089" h="1297" extrusionOk="0">
                  <a:moveTo>
                    <a:pt x="6088" y="0"/>
                  </a:moveTo>
                  <a:lnTo>
                    <a:pt x="6088" y="0"/>
                  </a:lnTo>
                  <a:cubicBezTo>
                    <a:pt x="5352" y="414"/>
                    <a:pt x="4484" y="582"/>
                    <a:pt x="3659" y="719"/>
                  </a:cubicBezTo>
                  <a:cubicBezTo>
                    <a:pt x="3197" y="778"/>
                    <a:pt x="2730" y="822"/>
                    <a:pt x="2263" y="822"/>
                  </a:cubicBezTo>
                  <a:cubicBezTo>
                    <a:pt x="1952" y="822"/>
                    <a:pt x="1641" y="803"/>
                    <a:pt x="1333" y="755"/>
                  </a:cubicBezTo>
                  <a:cubicBezTo>
                    <a:pt x="1015" y="697"/>
                    <a:pt x="709" y="599"/>
                    <a:pt x="389" y="570"/>
                  </a:cubicBezTo>
                  <a:cubicBezTo>
                    <a:pt x="317" y="559"/>
                    <a:pt x="240" y="553"/>
                    <a:pt x="163" y="553"/>
                  </a:cubicBezTo>
                  <a:cubicBezTo>
                    <a:pt x="109" y="553"/>
                    <a:pt x="54" y="556"/>
                    <a:pt x="1" y="563"/>
                  </a:cubicBezTo>
                  <a:cubicBezTo>
                    <a:pt x="185" y="771"/>
                    <a:pt x="381" y="978"/>
                    <a:pt x="642" y="1088"/>
                  </a:cubicBezTo>
                  <a:cubicBezTo>
                    <a:pt x="1077" y="1251"/>
                    <a:pt x="1538" y="1297"/>
                    <a:pt x="2000" y="1297"/>
                  </a:cubicBezTo>
                  <a:cubicBezTo>
                    <a:pt x="2323" y="1297"/>
                    <a:pt x="2648" y="1274"/>
                    <a:pt x="2965" y="1254"/>
                  </a:cubicBezTo>
                  <a:cubicBezTo>
                    <a:pt x="3920" y="1149"/>
                    <a:pt x="5205" y="1134"/>
                    <a:pt x="5892" y="388"/>
                  </a:cubicBezTo>
                  <a:cubicBezTo>
                    <a:pt x="5985" y="274"/>
                    <a:pt x="6036" y="137"/>
                    <a:pt x="6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6080550" y="1721375"/>
              <a:ext cx="181625" cy="82950"/>
            </a:xfrm>
            <a:custGeom>
              <a:avLst/>
              <a:gdLst/>
              <a:ahLst/>
              <a:cxnLst/>
              <a:rect l="l" t="t" r="r" b="b"/>
              <a:pathLst>
                <a:path w="7265" h="3318" extrusionOk="0">
                  <a:moveTo>
                    <a:pt x="7040" y="0"/>
                  </a:moveTo>
                  <a:cubicBezTo>
                    <a:pt x="7016" y="18"/>
                    <a:pt x="6995" y="34"/>
                    <a:pt x="6971" y="50"/>
                  </a:cubicBezTo>
                  <a:cubicBezTo>
                    <a:pt x="7047" y="212"/>
                    <a:pt x="6986" y="416"/>
                    <a:pt x="6922" y="567"/>
                  </a:cubicBezTo>
                  <a:cubicBezTo>
                    <a:pt x="6544" y="1259"/>
                    <a:pt x="5394" y="1440"/>
                    <a:pt x="4686" y="1646"/>
                  </a:cubicBezTo>
                  <a:cubicBezTo>
                    <a:pt x="4013" y="1797"/>
                    <a:pt x="3316" y="1927"/>
                    <a:pt x="2622" y="1927"/>
                  </a:cubicBezTo>
                  <a:cubicBezTo>
                    <a:pt x="2295" y="1927"/>
                    <a:pt x="1969" y="1898"/>
                    <a:pt x="1647" y="1829"/>
                  </a:cubicBezTo>
                  <a:cubicBezTo>
                    <a:pt x="1107" y="1726"/>
                    <a:pt x="646" y="1375"/>
                    <a:pt x="286" y="969"/>
                  </a:cubicBezTo>
                  <a:cubicBezTo>
                    <a:pt x="276" y="955"/>
                    <a:pt x="263" y="940"/>
                    <a:pt x="253" y="924"/>
                  </a:cubicBezTo>
                  <a:cubicBezTo>
                    <a:pt x="129" y="999"/>
                    <a:pt x="34" y="1115"/>
                    <a:pt x="2" y="1289"/>
                  </a:cubicBezTo>
                  <a:cubicBezTo>
                    <a:pt x="1" y="1901"/>
                    <a:pt x="503" y="2386"/>
                    <a:pt x="958" y="2730"/>
                  </a:cubicBezTo>
                  <a:cubicBezTo>
                    <a:pt x="1062" y="2801"/>
                    <a:pt x="1165" y="2868"/>
                    <a:pt x="1270" y="2930"/>
                  </a:cubicBezTo>
                  <a:cubicBezTo>
                    <a:pt x="1273" y="2928"/>
                    <a:pt x="1277" y="2925"/>
                    <a:pt x="1280" y="2922"/>
                  </a:cubicBezTo>
                  <a:cubicBezTo>
                    <a:pt x="1789" y="2646"/>
                    <a:pt x="2386" y="2500"/>
                    <a:pt x="2979" y="2500"/>
                  </a:cubicBezTo>
                  <a:cubicBezTo>
                    <a:pt x="3381" y="2500"/>
                    <a:pt x="3782" y="2567"/>
                    <a:pt x="4151" y="2708"/>
                  </a:cubicBezTo>
                  <a:cubicBezTo>
                    <a:pt x="4424" y="2823"/>
                    <a:pt x="4679" y="2973"/>
                    <a:pt x="4928" y="3131"/>
                  </a:cubicBezTo>
                  <a:cubicBezTo>
                    <a:pt x="5005" y="3185"/>
                    <a:pt x="5110" y="3234"/>
                    <a:pt x="5161" y="3317"/>
                  </a:cubicBezTo>
                  <a:cubicBezTo>
                    <a:pt x="5958" y="3030"/>
                    <a:pt x="6677" y="2497"/>
                    <a:pt x="6996" y="1733"/>
                  </a:cubicBezTo>
                  <a:cubicBezTo>
                    <a:pt x="7184" y="1274"/>
                    <a:pt x="7264" y="781"/>
                    <a:pt x="7170" y="293"/>
                  </a:cubicBezTo>
                  <a:cubicBezTo>
                    <a:pt x="7153" y="217"/>
                    <a:pt x="7143" y="136"/>
                    <a:pt x="7095" y="70"/>
                  </a:cubicBezTo>
                  <a:cubicBezTo>
                    <a:pt x="7067" y="53"/>
                    <a:pt x="7049" y="28"/>
                    <a:pt x="7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5" name="Google Shape;5575;p35"/>
            <p:cNvGrpSpPr/>
            <p:nvPr/>
          </p:nvGrpSpPr>
          <p:grpSpPr>
            <a:xfrm>
              <a:off x="5186400" y="1302875"/>
              <a:ext cx="1377125" cy="1297775"/>
              <a:chOff x="3738600" y="1302875"/>
              <a:chExt cx="1377125" cy="1297775"/>
            </a:xfrm>
          </p:grpSpPr>
          <p:sp>
            <p:nvSpPr>
              <p:cNvPr id="5576" name="Google Shape;5576;p35"/>
              <p:cNvSpPr/>
              <p:nvPr/>
            </p:nvSpPr>
            <p:spPr>
              <a:xfrm>
                <a:off x="3760150" y="1302875"/>
                <a:ext cx="300125" cy="247050"/>
              </a:xfrm>
              <a:custGeom>
                <a:avLst/>
                <a:gdLst/>
                <a:ahLst/>
                <a:cxnLst/>
                <a:rect l="l" t="t" r="r" b="b"/>
                <a:pathLst>
                  <a:path w="12005" h="9882" extrusionOk="0">
                    <a:moveTo>
                      <a:pt x="9161" y="505"/>
                    </a:moveTo>
                    <a:lnTo>
                      <a:pt x="9161" y="505"/>
                    </a:lnTo>
                    <a:cubicBezTo>
                      <a:pt x="8853" y="817"/>
                      <a:pt x="8562" y="1172"/>
                      <a:pt x="8276" y="1589"/>
                    </a:cubicBezTo>
                    <a:cubicBezTo>
                      <a:pt x="8063" y="1900"/>
                      <a:pt x="7856" y="2236"/>
                      <a:pt x="7644" y="2621"/>
                    </a:cubicBezTo>
                    <a:cubicBezTo>
                      <a:pt x="7518" y="2847"/>
                      <a:pt x="7405" y="3095"/>
                      <a:pt x="7294" y="3402"/>
                    </a:cubicBezTo>
                    <a:lnTo>
                      <a:pt x="7292" y="3405"/>
                    </a:lnTo>
                    <a:cubicBezTo>
                      <a:pt x="7288" y="3420"/>
                      <a:pt x="7284" y="3434"/>
                      <a:pt x="7276" y="3452"/>
                    </a:cubicBezTo>
                    <a:cubicBezTo>
                      <a:pt x="7150" y="3401"/>
                      <a:pt x="7023" y="3350"/>
                      <a:pt x="6897" y="3300"/>
                    </a:cubicBezTo>
                    <a:cubicBezTo>
                      <a:pt x="6909" y="3259"/>
                      <a:pt x="6915" y="3218"/>
                      <a:pt x="6921" y="3179"/>
                    </a:cubicBezTo>
                    <a:cubicBezTo>
                      <a:pt x="6922" y="3170"/>
                      <a:pt x="6922" y="3162"/>
                      <a:pt x="6924" y="3153"/>
                    </a:cubicBezTo>
                    <a:lnTo>
                      <a:pt x="6948" y="3047"/>
                    </a:lnTo>
                    <a:cubicBezTo>
                      <a:pt x="6999" y="2815"/>
                      <a:pt x="7053" y="2574"/>
                      <a:pt x="7116" y="2344"/>
                    </a:cubicBezTo>
                    <a:cubicBezTo>
                      <a:pt x="7177" y="2108"/>
                      <a:pt x="7252" y="1834"/>
                      <a:pt x="7345" y="1561"/>
                    </a:cubicBezTo>
                    <a:cubicBezTo>
                      <a:pt x="7361" y="1521"/>
                      <a:pt x="7378" y="1477"/>
                      <a:pt x="7396" y="1433"/>
                    </a:cubicBezTo>
                    <a:cubicBezTo>
                      <a:pt x="7485" y="1196"/>
                      <a:pt x="7590" y="927"/>
                      <a:pt x="7786" y="774"/>
                    </a:cubicBezTo>
                    <a:cubicBezTo>
                      <a:pt x="7801" y="764"/>
                      <a:pt x="7816" y="753"/>
                      <a:pt x="7830" y="744"/>
                    </a:cubicBezTo>
                    <a:cubicBezTo>
                      <a:pt x="8218" y="635"/>
                      <a:pt x="8655" y="556"/>
                      <a:pt x="9161" y="505"/>
                    </a:cubicBezTo>
                    <a:close/>
                    <a:moveTo>
                      <a:pt x="8349" y="2372"/>
                    </a:moveTo>
                    <a:cubicBezTo>
                      <a:pt x="8480" y="2397"/>
                      <a:pt x="8611" y="2420"/>
                      <a:pt x="8741" y="2446"/>
                    </a:cubicBezTo>
                    <a:cubicBezTo>
                      <a:pt x="8957" y="2487"/>
                      <a:pt x="9135" y="2520"/>
                      <a:pt x="9292" y="2550"/>
                    </a:cubicBezTo>
                    <a:cubicBezTo>
                      <a:pt x="9508" y="2593"/>
                      <a:pt x="9722" y="2640"/>
                      <a:pt x="9935" y="2687"/>
                    </a:cubicBezTo>
                    <a:cubicBezTo>
                      <a:pt x="9683" y="2799"/>
                      <a:pt x="9442" y="2917"/>
                      <a:pt x="9240" y="3016"/>
                    </a:cubicBezTo>
                    <a:cubicBezTo>
                      <a:pt x="9072" y="3098"/>
                      <a:pt x="8928" y="3169"/>
                      <a:pt x="8834" y="3207"/>
                    </a:cubicBezTo>
                    <a:lnTo>
                      <a:pt x="8831" y="3208"/>
                    </a:lnTo>
                    <a:cubicBezTo>
                      <a:pt x="8509" y="3366"/>
                      <a:pt x="8177" y="3532"/>
                      <a:pt x="7824" y="3717"/>
                    </a:cubicBezTo>
                    <a:cubicBezTo>
                      <a:pt x="7797" y="3680"/>
                      <a:pt x="7760" y="3651"/>
                      <a:pt x="7717" y="3634"/>
                    </a:cubicBezTo>
                    <a:cubicBezTo>
                      <a:pt x="7683" y="3619"/>
                      <a:pt x="7651" y="3606"/>
                      <a:pt x="7617" y="3592"/>
                    </a:cubicBezTo>
                    <a:cubicBezTo>
                      <a:pt x="7664" y="3511"/>
                      <a:pt x="7705" y="3425"/>
                      <a:pt x="7746" y="3347"/>
                    </a:cubicBezTo>
                    <a:cubicBezTo>
                      <a:pt x="7795" y="3251"/>
                      <a:pt x="7840" y="3160"/>
                      <a:pt x="7864" y="3131"/>
                    </a:cubicBezTo>
                    <a:cubicBezTo>
                      <a:pt x="7865" y="3128"/>
                      <a:pt x="7868" y="3125"/>
                      <a:pt x="7870" y="3122"/>
                    </a:cubicBezTo>
                    <a:cubicBezTo>
                      <a:pt x="8007" y="2891"/>
                      <a:pt x="8162" y="2644"/>
                      <a:pt x="8349" y="2372"/>
                    </a:cubicBezTo>
                    <a:close/>
                    <a:moveTo>
                      <a:pt x="4637" y="1870"/>
                    </a:moveTo>
                    <a:cubicBezTo>
                      <a:pt x="4968" y="1870"/>
                      <a:pt x="5301" y="1916"/>
                      <a:pt x="5627" y="1961"/>
                    </a:cubicBezTo>
                    <a:cubicBezTo>
                      <a:pt x="5809" y="1986"/>
                      <a:pt x="5997" y="2012"/>
                      <a:pt x="6183" y="2029"/>
                    </a:cubicBezTo>
                    <a:cubicBezTo>
                      <a:pt x="6275" y="2041"/>
                      <a:pt x="6370" y="2051"/>
                      <a:pt x="6475" y="2064"/>
                    </a:cubicBezTo>
                    <a:cubicBezTo>
                      <a:pt x="6540" y="2073"/>
                      <a:pt x="6605" y="2080"/>
                      <a:pt x="6672" y="2090"/>
                    </a:cubicBezTo>
                    <a:cubicBezTo>
                      <a:pt x="6605" y="2348"/>
                      <a:pt x="6562" y="2617"/>
                      <a:pt x="6540" y="2885"/>
                    </a:cubicBezTo>
                    <a:lnTo>
                      <a:pt x="6540" y="2893"/>
                    </a:lnTo>
                    <a:cubicBezTo>
                      <a:pt x="6543" y="2930"/>
                      <a:pt x="6535" y="2982"/>
                      <a:pt x="6527" y="3039"/>
                    </a:cubicBezTo>
                    <a:cubicBezTo>
                      <a:pt x="6521" y="3077"/>
                      <a:pt x="6516" y="3115"/>
                      <a:pt x="6513" y="3154"/>
                    </a:cubicBezTo>
                    <a:cubicBezTo>
                      <a:pt x="6026" y="2981"/>
                      <a:pt x="5589" y="2856"/>
                      <a:pt x="5179" y="2775"/>
                    </a:cubicBezTo>
                    <a:cubicBezTo>
                      <a:pt x="5101" y="2756"/>
                      <a:pt x="5027" y="2746"/>
                      <a:pt x="4957" y="2746"/>
                    </a:cubicBezTo>
                    <a:cubicBezTo>
                      <a:pt x="4723" y="2746"/>
                      <a:pt x="4537" y="2852"/>
                      <a:pt x="4439" y="3049"/>
                    </a:cubicBezTo>
                    <a:cubicBezTo>
                      <a:pt x="4432" y="3064"/>
                      <a:pt x="4424" y="3081"/>
                      <a:pt x="4417" y="3098"/>
                    </a:cubicBezTo>
                    <a:cubicBezTo>
                      <a:pt x="4415" y="3105"/>
                      <a:pt x="4413" y="3111"/>
                      <a:pt x="4410" y="3118"/>
                    </a:cubicBezTo>
                    <a:cubicBezTo>
                      <a:pt x="4407" y="3128"/>
                      <a:pt x="4402" y="3137"/>
                      <a:pt x="4399" y="3149"/>
                    </a:cubicBezTo>
                    <a:cubicBezTo>
                      <a:pt x="4398" y="3157"/>
                      <a:pt x="4395" y="3165"/>
                      <a:pt x="4392" y="3173"/>
                    </a:cubicBezTo>
                    <a:cubicBezTo>
                      <a:pt x="4391" y="3183"/>
                      <a:pt x="4386" y="3192"/>
                      <a:pt x="4385" y="3201"/>
                    </a:cubicBezTo>
                    <a:cubicBezTo>
                      <a:pt x="4383" y="3210"/>
                      <a:pt x="4381" y="3217"/>
                      <a:pt x="4379" y="3227"/>
                    </a:cubicBezTo>
                    <a:cubicBezTo>
                      <a:pt x="4378" y="3237"/>
                      <a:pt x="4376" y="3246"/>
                      <a:pt x="4373" y="3258"/>
                    </a:cubicBezTo>
                    <a:cubicBezTo>
                      <a:pt x="4366" y="3286"/>
                      <a:pt x="4359" y="3312"/>
                      <a:pt x="4351" y="3338"/>
                    </a:cubicBezTo>
                    <a:cubicBezTo>
                      <a:pt x="4312" y="3485"/>
                      <a:pt x="4274" y="3632"/>
                      <a:pt x="4238" y="3778"/>
                    </a:cubicBezTo>
                    <a:cubicBezTo>
                      <a:pt x="4188" y="3753"/>
                      <a:pt x="4137" y="3739"/>
                      <a:pt x="4088" y="3737"/>
                    </a:cubicBezTo>
                    <a:cubicBezTo>
                      <a:pt x="3884" y="3638"/>
                      <a:pt x="3696" y="3558"/>
                      <a:pt x="3512" y="3498"/>
                    </a:cubicBezTo>
                    <a:cubicBezTo>
                      <a:pt x="3626" y="3256"/>
                      <a:pt x="3738" y="3019"/>
                      <a:pt x="3847" y="2797"/>
                    </a:cubicBezTo>
                    <a:lnTo>
                      <a:pt x="3849" y="2791"/>
                    </a:lnTo>
                    <a:cubicBezTo>
                      <a:pt x="3911" y="2668"/>
                      <a:pt x="3972" y="2544"/>
                      <a:pt x="4037" y="2421"/>
                    </a:cubicBezTo>
                    <a:lnTo>
                      <a:pt x="4042" y="2411"/>
                    </a:lnTo>
                    <a:cubicBezTo>
                      <a:pt x="4067" y="2362"/>
                      <a:pt x="4093" y="2312"/>
                      <a:pt x="4121" y="2264"/>
                    </a:cubicBezTo>
                    <a:cubicBezTo>
                      <a:pt x="4144" y="2225"/>
                      <a:pt x="4166" y="2187"/>
                      <a:pt x="4187" y="2149"/>
                    </a:cubicBezTo>
                    <a:lnTo>
                      <a:pt x="4217" y="2089"/>
                    </a:lnTo>
                    <a:cubicBezTo>
                      <a:pt x="4223" y="2077"/>
                      <a:pt x="4230" y="2064"/>
                      <a:pt x="4235" y="2054"/>
                    </a:cubicBezTo>
                    <a:cubicBezTo>
                      <a:pt x="4238" y="2053"/>
                      <a:pt x="4239" y="2048"/>
                      <a:pt x="4241" y="2047"/>
                    </a:cubicBezTo>
                    <a:lnTo>
                      <a:pt x="4276" y="1984"/>
                    </a:lnTo>
                    <a:cubicBezTo>
                      <a:pt x="4423" y="2102"/>
                      <a:pt x="4548" y="2246"/>
                      <a:pt x="4672" y="2386"/>
                    </a:cubicBezTo>
                    <a:lnTo>
                      <a:pt x="4685" y="2401"/>
                    </a:lnTo>
                    <a:lnTo>
                      <a:pt x="4689" y="2405"/>
                    </a:lnTo>
                    <a:cubicBezTo>
                      <a:pt x="4708" y="2423"/>
                      <a:pt x="4730" y="2433"/>
                      <a:pt x="4752" y="2433"/>
                    </a:cubicBezTo>
                    <a:cubicBezTo>
                      <a:pt x="4762" y="2433"/>
                      <a:pt x="4771" y="2430"/>
                      <a:pt x="4780" y="2429"/>
                    </a:cubicBezTo>
                    <a:cubicBezTo>
                      <a:pt x="4809" y="2418"/>
                      <a:pt x="4832" y="2392"/>
                      <a:pt x="4837" y="2360"/>
                    </a:cubicBezTo>
                    <a:cubicBezTo>
                      <a:pt x="4843" y="2328"/>
                      <a:pt x="4831" y="2296"/>
                      <a:pt x="4808" y="2273"/>
                    </a:cubicBezTo>
                    <a:cubicBezTo>
                      <a:pt x="4765" y="2208"/>
                      <a:pt x="4722" y="2144"/>
                      <a:pt x="4679" y="2083"/>
                    </a:cubicBezTo>
                    <a:cubicBezTo>
                      <a:pt x="4633" y="2013"/>
                      <a:pt x="4585" y="1945"/>
                      <a:pt x="4539" y="1872"/>
                    </a:cubicBezTo>
                    <a:cubicBezTo>
                      <a:pt x="4572" y="1871"/>
                      <a:pt x="4604" y="1870"/>
                      <a:pt x="4637" y="1870"/>
                    </a:cubicBezTo>
                    <a:close/>
                    <a:moveTo>
                      <a:pt x="2053" y="3718"/>
                    </a:moveTo>
                    <a:cubicBezTo>
                      <a:pt x="2519" y="3723"/>
                      <a:pt x="3011" y="3834"/>
                      <a:pt x="3652" y="4083"/>
                    </a:cubicBezTo>
                    <a:cubicBezTo>
                      <a:pt x="3678" y="4094"/>
                      <a:pt x="3703" y="4103"/>
                      <a:pt x="3728" y="4115"/>
                    </a:cubicBezTo>
                    <a:cubicBezTo>
                      <a:pt x="3819" y="4151"/>
                      <a:pt x="3914" y="4189"/>
                      <a:pt x="4006" y="4231"/>
                    </a:cubicBezTo>
                    <a:cubicBezTo>
                      <a:pt x="4034" y="4242"/>
                      <a:pt x="4060" y="4249"/>
                      <a:pt x="4088" y="4249"/>
                    </a:cubicBezTo>
                    <a:lnTo>
                      <a:pt x="4111" y="4249"/>
                    </a:lnTo>
                    <a:cubicBezTo>
                      <a:pt x="4107" y="4269"/>
                      <a:pt x="4101" y="4290"/>
                      <a:pt x="4096" y="4307"/>
                    </a:cubicBezTo>
                    <a:cubicBezTo>
                      <a:pt x="4085" y="4352"/>
                      <a:pt x="4073" y="4400"/>
                      <a:pt x="4060" y="4446"/>
                    </a:cubicBezTo>
                    <a:cubicBezTo>
                      <a:pt x="4058" y="4450"/>
                      <a:pt x="4058" y="4453"/>
                      <a:pt x="4058" y="4457"/>
                    </a:cubicBezTo>
                    <a:cubicBezTo>
                      <a:pt x="4050" y="4495"/>
                      <a:pt x="4041" y="4524"/>
                      <a:pt x="4031" y="4552"/>
                    </a:cubicBezTo>
                    <a:cubicBezTo>
                      <a:pt x="4031" y="4553"/>
                      <a:pt x="4029" y="4556"/>
                      <a:pt x="4029" y="4559"/>
                    </a:cubicBezTo>
                    <a:cubicBezTo>
                      <a:pt x="4018" y="4620"/>
                      <a:pt x="3990" y="4724"/>
                      <a:pt x="3951" y="4858"/>
                    </a:cubicBezTo>
                    <a:cubicBezTo>
                      <a:pt x="3948" y="4873"/>
                      <a:pt x="3943" y="4887"/>
                      <a:pt x="3939" y="4902"/>
                    </a:cubicBezTo>
                    <a:cubicBezTo>
                      <a:pt x="3862" y="4874"/>
                      <a:pt x="3779" y="4858"/>
                      <a:pt x="3696" y="4843"/>
                    </a:cubicBezTo>
                    <a:cubicBezTo>
                      <a:pt x="3649" y="4833"/>
                      <a:pt x="3605" y="4826"/>
                      <a:pt x="3564" y="4816"/>
                    </a:cubicBezTo>
                    <a:lnTo>
                      <a:pt x="3561" y="4816"/>
                    </a:lnTo>
                    <a:cubicBezTo>
                      <a:pt x="3296" y="4767"/>
                      <a:pt x="3019" y="4743"/>
                      <a:pt x="2730" y="4743"/>
                    </a:cubicBezTo>
                    <a:cubicBezTo>
                      <a:pt x="2139" y="4743"/>
                      <a:pt x="1495" y="4844"/>
                      <a:pt x="785" y="5049"/>
                    </a:cubicBezTo>
                    <a:cubicBezTo>
                      <a:pt x="937" y="4724"/>
                      <a:pt x="1142" y="4422"/>
                      <a:pt x="1342" y="4129"/>
                    </a:cubicBezTo>
                    <a:cubicBezTo>
                      <a:pt x="1418" y="4020"/>
                      <a:pt x="1495" y="3905"/>
                      <a:pt x="1568" y="3791"/>
                    </a:cubicBezTo>
                    <a:cubicBezTo>
                      <a:pt x="1571" y="3790"/>
                      <a:pt x="1572" y="3787"/>
                      <a:pt x="1572" y="3784"/>
                    </a:cubicBezTo>
                    <a:cubicBezTo>
                      <a:pt x="1578" y="3774"/>
                      <a:pt x="1594" y="3766"/>
                      <a:pt x="1609" y="3761"/>
                    </a:cubicBezTo>
                    <a:cubicBezTo>
                      <a:pt x="1750" y="3733"/>
                      <a:pt x="1900" y="3721"/>
                      <a:pt x="2053" y="3718"/>
                    </a:cubicBezTo>
                    <a:close/>
                    <a:moveTo>
                      <a:pt x="4943" y="3245"/>
                    </a:moveTo>
                    <a:cubicBezTo>
                      <a:pt x="5561" y="3291"/>
                      <a:pt x="6164" y="3555"/>
                      <a:pt x="6747" y="3812"/>
                    </a:cubicBezTo>
                    <a:cubicBezTo>
                      <a:pt x="6909" y="3883"/>
                      <a:pt x="7075" y="3956"/>
                      <a:pt x="7238" y="4023"/>
                    </a:cubicBezTo>
                    <a:cubicBezTo>
                      <a:pt x="7206" y="4042"/>
                      <a:pt x="7173" y="4059"/>
                      <a:pt x="7139" y="4075"/>
                    </a:cubicBezTo>
                    <a:cubicBezTo>
                      <a:pt x="7110" y="4090"/>
                      <a:pt x="7083" y="4107"/>
                      <a:pt x="7053" y="4122"/>
                    </a:cubicBezTo>
                    <a:lnTo>
                      <a:pt x="7032" y="4132"/>
                    </a:lnTo>
                    <a:cubicBezTo>
                      <a:pt x="6951" y="4176"/>
                      <a:pt x="6873" y="4220"/>
                      <a:pt x="6793" y="4263"/>
                    </a:cubicBezTo>
                    <a:cubicBezTo>
                      <a:pt x="6702" y="4314"/>
                      <a:pt x="6610" y="4365"/>
                      <a:pt x="6517" y="4416"/>
                    </a:cubicBezTo>
                    <a:cubicBezTo>
                      <a:pt x="6422" y="4469"/>
                      <a:pt x="6328" y="4523"/>
                      <a:pt x="6236" y="4577"/>
                    </a:cubicBezTo>
                    <a:lnTo>
                      <a:pt x="6159" y="4620"/>
                    </a:lnTo>
                    <a:cubicBezTo>
                      <a:pt x="5938" y="4749"/>
                      <a:pt x="5714" y="4877"/>
                      <a:pt x="5497" y="5007"/>
                    </a:cubicBezTo>
                    <a:cubicBezTo>
                      <a:pt x="4987" y="5313"/>
                      <a:pt x="4567" y="5574"/>
                      <a:pt x="4185" y="5816"/>
                    </a:cubicBezTo>
                    <a:cubicBezTo>
                      <a:pt x="4241" y="5645"/>
                      <a:pt x="4290" y="5459"/>
                      <a:pt x="4332" y="5303"/>
                    </a:cubicBezTo>
                    <a:cubicBezTo>
                      <a:pt x="4379" y="5122"/>
                      <a:pt x="4421" y="4964"/>
                      <a:pt x="4449" y="4905"/>
                    </a:cubicBezTo>
                    <a:cubicBezTo>
                      <a:pt x="4450" y="4903"/>
                      <a:pt x="4450" y="4899"/>
                      <a:pt x="4452" y="4896"/>
                    </a:cubicBezTo>
                    <a:cubicBezTo>
                      <a:pt x="4507" y="4709"/>
                      <a:pt x="4567" y="4520"/>
                      <a:pt x="4622" y="4338"/>
                    </a:cubicBezTo>
                    <a:lnTo>
                      <a:pt x="4678" y="4166"/>
                    </a:lnTo>
                    <a:cubicBezTo>
                      <a:pt x="4752" y="3922"/>
                      <a:pt x="4832" y="3663"/>
                      <a:pt x="4904" y="3401"/>
                    </a:cubicBezTo>
                    <a:cubicBezTo>
                      <a:pt x="4918" y="3344"/>
                      <a:pt x="4933" y="3293"/>
                      <a:pt x="4943" y="3245"/>
                    </a:cubicBezTo>
                    <a:close/>
                    <a:moveTo>
                      <a:pt x="2801" y="5235"/>
                    </a:moveTo>
                    <a:cubicBezTo>
                      <a:pt x="3177" y="5235"/>
                      <a:pt x="3546" y="5265"/>
                      <a:pt x="3833" y="5295"/>
                    </a:cubicBezTo>
                    <a:cubicBezTo>
                      <a:pt x="3747" y="5606"/>
                      <a:pt x="3666" y="5941"/>
                      <a:pt x="3663" y="6158"/>
                    </a:cubicBezTo>
                    <a:cubicBezTo>
                      <a:pt x="3009" y="6594"/>
                      <a:pt x="2426" y="7015"/>
                      <a:pt x="1888" y="7441"/>
                    </a:cubicBezTo>
                    <a:cubicBezTo>
                      <a:pt x="1903" y="7404"/>
                      <a:pt x="1917" y="7366"/>
                      <a:pt x="1932" y="7325"/>
                    </a:cubicBezTo>
                    <a:cubicBezTo>
                      <a:pt x="1971" y="7222"/>
                      <a:pt x="2009" y="7117"/>
                      <a:pt x="2049" y="7015"/>
                    </a:cubicBezTo>
                    <a:cubicBezTo>
                      <a:pt x="2191" y="6670"/>
                      <a:pt x="2333" y="6318"/>
                      <a:pt x="2470" y="5977"/>
                    </a:cubicBezTo>
                    <a:cubicBezTo>
                      <a:pt x="2570" y="5730"/>
                      <a:pt x="2671" y="5485"/>
                      <a:pt x="2770" y="5236"/>
                    </a:cubicBezTo>
                    <a:lnTo>
                      <a:pt x="2774" y="5236"/>
                    </a:lnTo>
                    <a:cubicBezTo>
                      <a:pt x="2783" y="5235"/>
                      <a:pt x="2792" y="5235"/>
                      <a:pt x="2801" y="5235"/>
                    </a:cubicBezTo>
                    <a:close/>
                    <a:moveTo>
                      <a:pt x="11325" y="2807"/>
                    </a:moveTo>
                    <a:cubicBezTo>
                      <a:pt x="11395" y="3338"/>
                      <a:pt x="11458" y="3901"/>
                      <a:pt x="11440" y="4479"/>
                    </a:cubicBezTo>
                    <a:cubicBezTo>
                      <a:pt x="11402" y="4940"/>
                      <a:pt x="11378" y="4947"/>
                      <a:pt x="11013" y="5058"/>
                    </a:cubicBezTo>
                    <a:cubicBezTo>
                      <a:pt x="10977" y="5068"/>
                      <a:pt x="10939" y="5081"/>
                      <a:pt x="10898" y="5094"/>
                    </a:cubicBezTo>
                    <a:cubicBezTo>
                      <a:pt x="10790" y="5129"/>
                      <a:pt x="10679" y="5166"/>
                      <a:pt x="10557" y="5208"/>
                    </a:cubicBezTo>
                    <a:cubicBezTo>
                      <a:pt x="9967" y="5413"/>
                      <a:pt x="9381" y="5664"/>
                      <a:pt x="8817" y="5907"/>
                    </a:cubicBezTo>
                    <a:lnTo>
                      <a:pt x="8716" y="5951"/>
                    </a:lnTo>
                    <a:lnTo>
                      <a:pt x="8715" y="5953"/>
                    </a:lnTo>
                    <a:cubicBezTo>
                      <a:pt x="8713" y="5954"/>
                      <a:pt x="8710" y="5954"/>
                      <a:pt x="8708" y="5955"/>
                    </a:cubicBezTo>
                    <a:cubicBezTo>
                      <a:pt x="8652" y="5980"/>
                      <a:pt x="8598" y="6005"/>
                      <a:pt x="8543" y="6028"/>
                    </a:cubicBezTo>
                    <a:cubicBezTo>
                      <a:pt x="8384" y="6100"/>
                      <a:pt x="8222" y="6173"/>
                      <a:pt x="8065" y="6244"/>
                    </a:cubicBezTo>
                    <a:lnTo>
                      <a:pt x="8015" y="6266"/>
                    </a:lnTo>
                    <a:cubicBezTo>
                      <a:pt x="7970" y="6288"/>
                      <a:pt x="7923" y="6308"/>
                      <a:pt x="7878" y="6330"/>
                    </a:cubicBezTo>
                    <a:cubicBezTo>
                      <a:pt x="7821" y="6355"/>
                      <a:pt x="7766" y="6382"/>
                      <a:pt x="7709" y="6407"/>
                    </a:cubicBezTo>
                    <a:cubicBezTo>
                      <a:pt x="7693" y="6415"/>
                      <a:pt x="7679" y="6422"/>
                      <a:pt x="7661" y="6429"/>
                    </a:cubicBezTo>
                    <a:cubicBezTo>
                      <a:pt x="7587" y="6464"/>
                      <a:pt x="7512" y="6499"/>
                      <a:pt x="7440" y="6534"/>
                    </a:cubicBezTo>
                    <a:cubicBezTo>
                      <a:pt x="7432" y="6537"/>
                      <a:pt x="7424" y="6541"/>
                      <a:pt x="7416" y="6544"/>
                    </a:cubicBezTo>
                    <a:cubicBezTo>
                      <a:pt x="7351" y="6575"/>
                      <a:pt x="7287" y="6607"/>
                      <a:pt x="7221" y="6638"/>
                    </a:cubicBezTo>
                    <a:cubicBezTo>
                      <a:pt x="7040" y="6725"/>
                      <a:pt x="6862" y="6811"/>
                      <a:pt x="6685" y="6898"/>
                    </a:cubicBezTo>
                    <a:cubicBezTo>
                      <a:pt x="6682" y="6900"/>
                      <a:pt x="6680" y="6901"/>
                      <a:pt x="6676" y="6903"/>
                    </a:cubicBezTo>
                    <a:cubicBezTo>
                      <a:pt x="5981" y="7248"/>
                      <a:pt x="5303" y="7607"/>
                      <a:pt x="4665" y="7970"/>
                    </a:cubicBezTo>
                    <a:cubicBezTo>
                      <a:pt x="4096" y="8292"/>
                      <a:pt x="3541" y="8627"/>
                      <a:pt x="3016" y="8965"/>
                    </a:cubicBezTo>
                    <a:cubicBezTo>
                      <a:pt x="2790" y="9111"/>
                      <a:pt x="2581" y="9252"/>
                      <a:pt x="2375" y="9391"/>
                    </a:cubicBezTo>
                    <a:lnTo>
                      <a:pt x="2374" y="9388"/>
                    </a:lnTo>
                    <a:cubicBezTo>
                      <a:pt x="2366" y="9383"/>
                      <a:pt x="2358" y="9377"/>
                      <a:pt x="2347" y="9372"/>
                    </a:cubicBezTo>
                    <a:lnTo>
                      <a:pt x="2279" y="9334"/>
                    </a:lnTo>
                    <a:cubicBezTo>
                      <a:pt x="1990" y="9173"/>
                      <a:pt x="1696" y="9007"/>
                      <a:pt x="1458" y="8781"/>
                    </a:cubicBezTo>
                    <a:cubicBezTo>
                      <a:pt x="1412" y="8738"/>
                      <a:pt x="1370" y="8691"/>
                      <a:pt x="1329" y="8643"/>
                    </a:cubicBezTo>
                    <a:cubicBezTo>
                      <a:pt x="2359" y="7732"/>
                      <a:pt x="3964" y="6455"/>
                      <a:pt x="7241" y="4637"/>
                    </a:cubicBezTo>
                    <a:cubicBezTo>
                      <a:pt x="8046" y="4199"/>
                      <a:pt x="8917" y="3737"/>
                      <a:pt x="9818" y="3316"/>
                    </a:cubicBezTo>
                    <a:cubicBezTo>
                      <a:pt x="9932" y="3271"/>
                      <a:pt x="10047" y="3220"/>
                      <a:pt x="10159" y="3169"/>
                    </a:cubicBezTo>
                    <a:cubicBezTo>
                      <a:pt x="10535" y="2997"/>
                      <a:pt x="10924" y="2822"/>
                      <a:pt x="11325" y="2807"/>
                    </a:cubicBezTo>
                    <a:close/>
                    <a:moveTo>
                      <a:pt x="9214" y="1"/>
                    </a:moveTo>
                    <a:cubicBezTo>
                      <a:pt x="8869" y="1"/>
                      <a:pt x="8436" y="66"/>
                      <a:pt x="8020" y="140"/>
                    </a:cubicBezTo>
                    <a:cubicBezTo>
                      <a:pt x="7957" y="152"/>
                      <a:pt x="7906" y="161"/>
                      <a:pt x="7871" y="167"/>
                    </a:cubicBezTo>
                    <a:cubicBezTo>
                      <a:pt x="7868" y="167"/>
                      <a:pt x="7867" y="168"/>
                      <a:pt x="7862" y="168"/>
                    </a:cubicBezTo>
                    <a:cubicBezTo>
                      <a:pt x="7598" y="250"/>
                      <a:pt x="7441" y="495"/>
                      <a:pt x="7303" y="709"/>
                    </a:cubicBezTo>
                    <a:cubicBezTo>
                      <a:pt x="7259" y="776"/>
                      <a:pt x="7220" y="840"/>
                      <a:pt x="7176" y="897"/>
                    </a:cubicBezTo>
                    <a:lnTo>
                      <a:pt x="7171" y="900"/>
                    </a:lnTo>
                    <a:cubicBezTo>
                      <a:pt x="7040" y="1111"/>
                      <a:pt x="6928" y="1337"/>
                      <a:pt x="6836" y="1573"/>
                    </a:cubicBezTo>
                    <a:cubicBezTo>
                      <a:pt x="6096" y="1461"/>
                      <a:pt x="5430" y="1384"/>
                      <a:pt x="4806" y="1336"/>
                    </a:cubicBezTo>
                    <a:lnTo>
                      <a:pt x="4711" y="1336"/>
                    </a:lnTo>
                    <a:cubicBezTo>
                      <a:pt x="4646" y="1335"/>
                      <a:pt x="4586" y="1334"/>
                      <a:pt x="4531" y="1334"/>
                    </a:cubicBezTo>
                    <a:cubicBezTo>
                      <a:pt x="3984" y="1334"/>
                      <a:pt x="3906" y="1394"/>
                      <a:pt x="3585" y="2044"/>
                    </a:cubicBezTo>
                    <a:cubicBezTo>
                      <a:pt x="3387" y="2440"/>
                      <a:pt x="3190" y="2866"/>
                      <a:pt x="2981" y="3345"/>
                    </a:cubicBezTo>
                    <a:cubicBezTo>
                      <a:pt x="2703" y="3286"/>
                      <a:pt x="2428" y="3257"/>
                      <a:pt x="2160" y="3257"/>
                    </a:cubicBezTo>
                    <a:cubicBezTo>
                      <a:pt x="1899" y="3257"/>
                      <a:pt x="1645" y="3284"/>
                      <a:pt x="1397" y="3339"/>
                    </a:cubicBezTo>
                    <a:cubicBezTo>
                      <a:pt x="1174" y="3395"/>
                      <a:pt x="1058" y="3590"/>
                      <a:pt x="956" y="3759"/>
                    </a:cubicBezTo>
                    <a:cubicBezTo>
                      <a:pt x="919" y="3819"/>
                      <a:pt x="887" y="3876"/>
                      <a:pt x="849" y="3927"/>
                    </a:cubicBezTo>
                    <a:cubicBezTo>
                      <a:pt x="846" y="3928"/>
                      <a:pt x="845" y="3933"/>
                      <a:pt x="843" y="3934"/>
                    </a:cubicBezTo>
                    <a:cubicBezTo>
                      <a:pt x="813" y="3994"/>
                      <a:pt x="759" y="4075"/>
                      <a:pt x="701" y="4173"/>
                    </a:cubicBezTo>
                    <a:cubicBezTo>
                      <a:pt x="427" y="4620"/>
                      <a:pt x="1" y="5300"/>
                      <a:pt x="384" y="5575"/>
                    </a:cubicBezTo>
                    <a:lnTo>
                      <a:pt x="387" y="5579"/>
                    </a:lnTo>
                    <a:cubicBezTo>
                      <a:pt x="443" y="5612"/>
                      <a:pt x="501" y="5623"/>
                      <a:pt x="559" y="5623"/>
                    </a:cubicBezTo>
                    <a:cubicBezTo>
                      <a:pt x="641" y="5623"/>
                      <a:pt x="721" y="5597"/>
                      <a:pt x="781" y="5579"/>
                    </a:cubicBezTo>
                    <a:cubicBezTo>
                      <a:pt x="1024" y="5504"/>
                      <a:pt x="1311" y="5421"/>
                      <a:pt x="1604" y="5361"/>
                    </a:cubicBezTo>
                    <a:cubicBezTo>
                      <a:pt x="1789" y="5314"/>
                      <a:pt x="1982" y="5282"/>
                      <a:pt x="2209" y="5260"/>
                    </a:cubicBezTo>
                    <a:lnTo>
                      <a:pt x="2209" y="5260"/>
                    </a:lnTo>
                    <a:cubicBezTo>
                      <a:pt x="1944" y="5937"/>
                      <a:pt x="1706" y="6553"/>
                      <a:pt x="1495" y="7193"/>
                    </a:cubicBezTo>
                    <a:lnTo>
                      <a:pt x="1472" y="7266"/>
                    </a:lnTo>
                    <a:cubicBezTo>
                      <a:pt x="1406" y="7474"/>
                      <a:pt x="1337" y="7688"/>
                      <a:pt x="1298" y="7911"/>
                    </a:cubicBezTo>
                    <a:cubicBezTo>
                      <a:pt x="1297" y="7916"/>
                      <a:pt x="1297" y="7923"/>
                      <a:pt x="1295" y="7933"/>
                    </a:cubicBezTo>
                    <a:lnTo>
                      <a:pt x="1295" y="7935"/>
                    </a:lnTo>
                    <a:cubicBezTo>
                      <a:pt x="1262" y="7962"/>
                      <a:pt x="1230" y="7991"/>
                      <a:pt x="1195" y="8018"/>
                    </a:cubicBezTo>
                    <a:cubicBezTo>
                      <a:pt x="1155" y="8051"/>
                      <a:pt x="1114" y="8086"/>
                      <a:pt x="1072" y="8120"/>
                    </a:cubicBezTo>
                    <a:cubicBezTo>
                      <a:pt x="1055" y="8137"/>
                      <a:pt x="1036" y="8152"/>
                      <a:pt x="1018" y="8168"/>
                    </a:cubicBezTo>
                    <a:cubicBezTo>
                      <a:pt x="942" y="8230"/>
                      <a:pt x="858" y="8303"/>
                      <a:pt x="824" y="8417"/>
                    </a:cubicBezTo>
                    <a:lnTo>
                      <a:pt x="823" y="8421"/>
                    </a:lnTo>
                    <a:cubicBezTo>
                      <a:pt x="690" y="9058"/>
                      <a:pt x="1457" y="9496"/>
                      <a:pt x="1966" y="9786"/>
                    </a:cubicBezTo>
                    <a:cubicBezTo>
                      <a:pt x="2002" y="9807"/>
                      <a:pt x="2038" y="9828"/>
                      <a:pt x="2071" y="9845"/>
                    </a:cubicBezTo>
                    <a:cubicBezTo>
                      <a:pt x="2113" y="9869"/>
                      <a:pt x="2159" y="9882"/>
                      <a:pt x="2209" y="9882"/>
                    </a:cubicBezTo>
                    <a:cubicBezTo>
                      <a:pt x="2237" y="9882"/>
                      <a:pt x="2261" y="9879"/>
                      <a:pt x="2288" y="9872"/>
                    </a:cubicBezTo>
                    <a:cubicBezTo>
                      <a:pt x="2349" y="9853"/>
                      <a:pt x="2403" y="9815"/>
                      <a:pt x="2435" y="9764"/>
                    </a:cubicBezTo>
                    <a:cubicBezTo>
                      <a:pt x="2860" y="9570"/>
                      <a:pt x="3264" y="9326"/>
                      <a:pt x="3658" y="9090"/>
                    </a:cubicBezTo>
                    <a:cubicBezTo>
                      <a:pt x="3942" y="8920"/>
                      <a:pt x="4235" y="8743"/>
                      <a:pt x="4534" y="8589"/>
                    </a:cubicBezTo>
                    <a:cubicBezTo>
                      <a:pt x="6322" y="7636"/>
                      <a:pt x="8453" y="6553"/>
                      <a:pt x="10713" y="5751"/>
                    </a:cubicBezTo>
                    <a:cubicBezTo>
                      <a:pt x="10905" y="5684"/>
                      <a:pt x="11102" y="5620"/>
                      <a:pt x="11293" y="5561"/>
                    </a:cubicBezTo>
                    <a:lnTo>
                      <a:pt x="11417" y="5520"/>
                    </a:lnTo>
                    <a:cubicBezTo>
                      <a:pt x="11564" y="5488"/>
                      <a:pt x="11700" y="5393"/>
                      <a:pt x="11789" y="5260"/>
                    </a:cubicBezTo>
                    <a:cubicBezTo>
                      <a:pt x="11921" y="5052"/>
                      <a:pt x="11988" y="4781"/>
                      <a:pt x="11997" y="4431"/>
                    </a:cubicBezTo>
                    <a:cubicBezTo>
                      <a:pt x="12004" y="3858"/>
                      <a:pt x="11961" y="3255"/>
                      <a:pt x="11872" y="2633"/>
                    </a:cubicBezTo>
                    <a:cubicBezTo>
                      <a:pt x="11872" y="2630"/>
                      <a:pt x="11870" y="2625"/>
                      <a:pt x="11870" y="2624"/>
                    </a:cubicBezTo>
                    <a:cubicBezTo>
                      <a:pt x="11798" y="2401"/>
                      <a:pt x="11611" y="2289"/>
                      <a:pt x="11312" y="2289"/>
                    </a:cubicBezTo>
                    <a:cubicBezTo>
                      <a:pt x="11152" y="2289"/>
                      <a:pt x="10959" y="2322"/>
                      <a:pt x="10735" y="2386"/>
                    </a:cubicBezTo>
                    <a:cubicBezTo>
                      <a:pt x="10703" y="2353"/>
                      <a:pt x="10662" y="2328"/>
                      <a:pt x="10617" y="2316"/>
                    </a:cubicBezTo>
                    <a:cubicBezTo>
                      <a:pt x="10193" y="2216"/>
                      <a:pt x="9846" y="2137"/>
                      <a:pt x="9528" y="2070"/>
                    </a:cubicBezTo>
                    <a:cubicBezTo>
                      <a:pt x="9261" y="2015"/>
                      <a:pt x="8992" y="1961"/>
                      <a:pt x="8729" y="1908"/>
                    </a:cubicBezTo>
                    <a:lnTo>
                      <a:pt x="8684" y="1898"/>
                    </a:lnTo>
                    <a:cubicBezTo>
                      <a:pt x="8904" y="1598"/>
                      <a:pt x="9100" y="1350"/>
                      <a:pt x="9292" y="1124"/>
                    </a:cubicBezTo>
                    <a:cubicBezTo>
                      <a:pt x="9429" y="971"/>
                      <a:pt x="9572" y="818"/>
                      <a:pt x="9715" y="667"/>
                    </a:cubicBezTo>
                    <a:cubicBezTo>
                      <a:pt x="9801" y="582"/>
                      <a:pt x="9879" y="495"/>
                      <a:pt x="9895" y="372"/>
                    </a:cubicBezTo>
                    <a:lnTo>
                      <a:pt x="9895" y="368"/>
                    </a:lnTo>
                    <a:cubicBezTo>
                      <a:pt x="9903" y="277"/>
                      <a:pt x="9872" y="200"/>
                      <a:pt x="9806" y="142"/>
                    </a:cubicBezTo>
                    <a:cubicBezTo>
                      <a:pt x="9692" y="39"/>
                      <a:pt x="9479" y="1"/>
                      <a:pt x="9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4827025" y="1864050"/>
                <a:ext cx="274825" cy="191275"/>
              </a:xfrm>
              <a:custGeom>
                <a:avLst/>
                <a:gdLst/>
                <a:ahLst/>
                <a:cxnLst/>
                <a:rect l="l" t="t" r="r" b="b"/>
                <a:pathLst>
                  <a:path w="10993" h="7651" extrusionOk="0">
                    <a:moveTo>
                      <a:pt x="3720" y="534"/>
                    </a:moveTo>
                    <a:cubicBezTo>
                      <a:pt x="4109" y="1185"/>
                      <a:pt x="4383" y="1829"/>
                      <a:pt x="4532" y="2447"/>
                    </a:cubicBezTo>
                    <a:cubicBezTo>
                      <a:pt x="4352" y="2490"/>
                      <a:pt x="4196" y="2528"/>
                      <a:pt x="4061" y="2565"/>
                    </a:cubicBezTo>
                    <a:cubicBezTo>
                      <a:pt x="4010" y="2420"/>
                      <a:pt x="3934" y="2273"/>
                      <a:pt x="3898" y="2210"/>
                    </a:cubicBezTo>
                    <a:cubicBezTo>
                      <a:pt x="3584" y="1586"/>
                      <a:pt x="3060" y="1131"/>
                      <a:pt x="2532" y="725"/>
                    </a:cubicBezTo>
                    <a:cubicBezTo>
                      <a:pt x="2904" y="671"/>
                      <a:pt x="3313" y="611"/>
                      <a:pt x="3720" y="534"/>
                    </a:cubicBezTo>
                    <a:close/>
                    <a:moveTo>
                      <a:pt x="3170" y="2022"/>
                    </a:moveTo>
                    <a:cubicBezTo>
                      <a:pt x="3240" y="2108"/>
                      <a:pt x="3310" y="2203"/>
                      <a:pt x="3379" y="2302"/>
                    </a:cubicBezTo>
                    <a:lnTo>
                      <a:pt x="3380" y="2305"/>
                    </a:lnTo>
                    <a:cubicBezTo>
                      <a:pt x="3438" y="2379"/>
                      <a:pt x="3487" y="2466"/>
                      <a:pt x="3538" y="2557"/>
                    </a:cubicBezTo>
                    <a:cubicBezTo>
                      <a:pt x="3565" y="2608"/>
                      <a:pt x="3594" y="2659"/>
                      <a:pt x="3625" y="2710"/>
                    </a:cubicBezTo>
                    <a:cubicBezTo>
                      <a:pt x="3540" y="2743"/>
                      <a:pt x="3468" y="2778"/>
                      <a:pt x="3403" y="2812"/>
                    </a:cubicBezTo>
                    <a:cubicBezTo>
                      <a:pt x="3401" y="2812"/>
                      <a:pt x="3396" y="2812"/>
                      <a:pt x="3392" y="2815"/>
                    </a:cubicBezTo>
                    <a:cubicBezTo>
                      <a:pt x="2841" y="2685"/>
                      <a:pt x="2278" y="2570"/>
                      <a:pt x="1713" y="2475"/>
                    </a:cubicBezTo>
                    <a:cubicBezTo>
                      <a:pt x="2159" y="2326"/>
                      <a:pt x="2659" y="2162"/>
                      <a:pt x="3170" y="2022"/>
                    </a:cubicBezTo>
                    <a:close/>
                    <a:moveTo>
                      <a:pt x="6999" y="1264"/>
                    </a:moveTo>
                    <a:cubicBezTo>
                      <a:pt x="7146" y="1395"/>
                      <a:pt x="7293" y="1545"/>
                      <a:pt x="7446" y="1730"/>
                    </a:cubicBezTo>
                    <a:cubicBezTo>
                      <a:pt x="7643" y="1969"/>
                      <a:pt x="7824" y="2229"/>
                      <a:pt x="7999" y="2482"/>
                    </a:cubicBezTo>
                    <a:cubicBezTo>
                      <a:pt x="8056" y="2564"/>
                      <a:pt x="8114" y="2650"/>
                      <a:pt x="8172" y="2735"/>
                    </a:cubicBezTo>
                    <a:cubicBezTo>
                      <a:pt x="7837" y="2858"/>
                      <a:pt x="7516" y="3016"/>
                      <a:pt x="7220" y="3211"/>
                    </a:cubicBezTo>
                    <a:lnTo>
                      <a:pt x="7213" y="3198"/>
                    </a:lnTo>
                    <a:cubicBezTo>
                      <a:pt x="7082" y="2934"/>
                      <a:pt x="6945" y="2663"/>
                      <a:pt x="6817" y="2386"/>
                    </a:cubicBezTo>
                    <a:cubicBezTo>
                      <a:pt x="6805" y="2341"/>
                      <a:pt x="6783" y="2300"/>
                      <a:pt x="6757" y="2265"/>
                    </a:cubicBezTo>
                    <a:cubicBezTo>
                      <a:pt x="6760" y="2249"/>
                      <a:pt x="6761" y="2233"/>
                      <a:pt x="6766" y="2217"/>
                    </a:cubicBezTo>
                    <a:cubicBezTo>
                      <a:pt x="6776" y="2149"/>
                      <a:pt x="6788" y="2079"/>
                      <a:pt x="6804" y="2045"/>
                    </a:cubicBezTo>
                    <a:lnTo>
                      <a:pt x="6805" y="2039"/>
                    </a:lnTo>
                    <a:cubicBezTo>
                      <a:pt x="6855" y="1907"/>
                      <a:pt x="6929" y="1784"/>
                      <a:pt x="6995" y="1679"/>
                    </a:cubicBezTo>
                    <a:cubicBezTo>
                      <a:pt x="7024" y="1630"/>
                      <a:pt x="7008" y="1561"/>
                      <a:pt x="6957" y="1529"/>
                    </a:cubicBezTo>
                    <a:lnTo>
                      <a:pt x="6955" y="1528"/>
                    </a:lnTo>
                    <a:cubicBezTo>
                      <a:pt x="6939" y="1519"/>
                      <a:pt x="6920" y="1515"/>
                      <a:pt x="6900" y="1515"/>
                    </a:cubicBezTo>
                    <a:lnTo>
                      <a:pt x="6894" y="1515"/>
                    </a:lnTo>
                    <a:cubicBezTo>
                      <a:pt x="6862" y="1518"/>
                      <a:pt x="6831" y="1535"/>
                      <a:pt x="6811" y="1564"/>
                    </a:cubicBezTo>
                    <a:cubicBezTo>
                      <a:pt x="6769" y="1628"/>
                      <a:pt x="6731" y="1695"/>
                      <a:pt x="6694" y="1760"/>
                    </a:cubicBezTo>
                    <a:cubicBezTo>
                      <a:pt x="6662" y="1816"/>
                      <a:pt x="6629" y="1875"/>
                      <a:pt x="6594" y="1927"/>
                    </a:cubicBezTo>
                    <a:cubicBezTo>
                      <a:pt x="6578" y="1955"/>
                      <a:pt x="6556" y="1984"/>
                      <a:pt x="6533" y="2015"/>
                    </a:cubicBezTo>
                    <a:cubicBezTo>
                      <a:pt x="6499" y="2060"/>
                      <a:pt x="6463" y="2109"/>
                      <a:pt x="6433" y="2160"/>
                    </a:cubicBezTo>
                    <a:cubicBezTo>
                      <a:pt x="6194" y="2166"/>
                      <a:pt x="5798" y="2211"/>
                      <a:pt x="5359" y="2284"/>
                    </a:cubicBezTo>
                    <a:cubicBezTo>
                      <a:pt x="5227" y="2306"/>
                      <a:pt x="5093" y="2329"/>
                      <a:pt x="4963" y="2356"/>
                    </a:cubicBezTo>
                    <a:cubicBezTo>
                      <a:pt x="4953" y="2315"/>
                      <a:pt x="4944" y="2277"/>
                      <a:pt x="4932" y="2236"/>
                    </a:cubicBezTo>
                    <a:cubicBezTo>
                      <a:pt x="4881" y="2039"/>
                      <a:pt x="4829" y="1835"/>
                      <a:pt x="4766" y="1637"/>
                    </a:cubicBezTo>
                    <a:cubicBezTo>
                      <a:pt x="5362" y="1512"/>
                      <a:pt x="5961" y="1405"/>
                      <a:pt x="6551" y="1322"/>
                    </a:cubicBezTo>
                    <a:lnTo>
                      <a:pt x="6565" y="1322"/>
                    </a:lnTo>
                    <a:cubicBezTo>
                      <a:pt x="6725" y="1300"/>
                      <a:pt x="6868" y="1280"/>
                      <a:pt x="6999" y="1264"/>
                    </a:cubicBezTo>
                    <a:close/>
                    <a:moveTo>
                      <a:pt x="9753" y="2879"/>
                    </a:moveTo>
                    <a:cubicBezTo>
                      <a:pt x="9842" y="2879"/>
                      <a:pt x="9931" y="2883"/>
                      <a:pt x="10020" y="2892"/>
                    </a:cubicBezTo>
                    <a:cubicBezTo>
                      <a:pt x="10084" y="3036"/>
                      <a:pt x="10154" y="3176"/>
                      <a:pt x="10221" y="3307"/>
                    </a:cubicBezTo>
                    <a:cubicBezTo>
                      <a:pt x="10264" y="3390"/>
                      <a:pt x="10304" y="3472"/>
                      <a:pt x="10348" y="3555"/>
                    </a:cubicBezTo>
                    <a:cubicBezTo>
                      <a:pt x="10020" y="3500"/>
                      <a:pt x="9699" y="3473"/>
                      <a:pt x="9390" y="3473"/>
                    </a:cubicBezTo>
                    <a:cubicBezTo>
                      <a:pt x="9346" y="3473"/>
                      <a:pt x="9303" y="3474"/>
                      <a:pt x="9259" y="3475"/>
                    </a:cubicBezTo>
                    <a:cubicBezTo>
                      <a:pt x="9249" y="3465"/>
                      <a:pt x="9236" y="3460"/>
                      <a:pt x="9222" y="3460"/>
                    </a:cubicBezTo>
                    <a:cubicBezTo>
                      <a:pt x="9215" y="3460"/>
                      <a:pt x="9208" y="3461"/>
                      <a:pt x="9201" y="3463"/>
                    </a:cubicBezTo>
                    <a:cubicBezTo>
                      <a:pt x="9184" y="3468"/>
                      <a:pt x="9163" y="3475"/>
                      <a:pt x="9143" y="3481"/>
                    </a:cubicBezTo>
                    <a:cubicBezTo>
                      <a:pt x="8773" y="3500"/>
                      <a:pt x="8421" y="3558"/>
                      <a:pt x="8095" y="3654"/>
                    </a:cubicBezTo>
                    <a:cubicBezTo>
                      <a:pt x="8077" y="3660"/>
                      <a:pt x="8056" y="3667"/>
                      <a:pt x="8035" y="3675"/>
                    </a:cubicBezTo>
                    <a:cubicBezTo>
                      <a:pt x="7884" y="3721"/>
                      <a:pt x="7685" y="3784"/>
                      <a:pt x="7548" y="3890"/>
                    </a:cubicBezTo>
                    <a:cubicBezTo>
                      <a:pt x="7505" y="3796"/>
                      <a:pt x="7459" y="3698"/>
                      <a:pt x="7408" y="3596"/>
                    </a:cubicBezTo>
                    <a:cubicBezTo>
                      <a:pt x="7521" y="3523"/>
                      <a:pt x="7647" y="3450"/>
                      <a:pt x="7809" y="3366"/>
                    </a:cubicBezTo>
                    <a:cubicBezTo>
                      <a:pt x="8400" y="3120"/>
                      <a:pt x="9080" y="2879"/>
                      <a:pt x="9753" y="2879"/>
                    </a:cubicBezTo>
                    <a:close/>
                    <a:moveTo>
                      <a:pt x="6461" y="2685"/>
                    </a:moveTo>
                    <a:cubicBezTo>
                      <a:pt x="6652" y="3042"/>
                      <a:pt x="6817" y="3422"/>
                      <a:pt x="6973" y="3790"/>
                    </a:cubicBezTo>
                    <a:cubicBezTo>
                      <a:pt x="6995" y="3841"/>
                      <a:pt x="7016" y="3895"/>
                      <a:pt x="7041" y="3946"/>
                    </a:cubicBezTo>
                    <a:cubicBezTo>
                      <a:pt x="6468" y="3708"/>
                      <a:pt x="5938" y="3513"/>
                      <a:pt x="5423" y="3351"/>
                    </a:cubicBezTo>
                    <a:cubicBezTo>
                      <a:pt x="5008" y="3230"/>
                      <a:pt x="4622" y="3122"/>
                      <a:pt x="4246" y="3023"/>
                    </a:cubicBezTo>
                    <a:cubicBezTo>
                      <a:pt x="4368" y="2993"/>
                      <a:pt x="4495" y="2963"/>
                      <a:pt x="4622" y="2939"/>
                    </a:cubicBezTo>
                    <a:cubicBezTo>
                      <a:pt x="5148" y="2838"/>
                      <a:pt x="5724" y="2756"/>
                      <a:pt x="6288" y="2698"/>
                    </a:cubicBezTo>
                    <a:cubicBezTo>
                      <a:pt x="6293" y="2699"/>
                      <a:pt x="6298" y="2700"/>
                      <a:pt x="6304" y="2700"/>
                    </a:cubicBezTo>
                    <a:cubicBezTo>
                      <a:pt x="6306" y="2700"/>
                      <a:pt x="6308" y="2700"/>
                      <a:pt x="6311" y="2700"/>
                    </a:cubicBezTo>
                    <a:cubicBezTo>
                      <a:pt x="6361" y="2694"/>
                      <a:pt x="6412" y="2688"/>
                      <a:pt x="6461" y="2685"/>
                    </a:cubicBezTo>
                    <a:close/>
                    <a:moveTo>
                      <a:pt x="8987" y="4010"/>
                    </a:moveTo>
                    <a:cubicBezTo>
                      <a:pt x="9217" y="4406"/>
                      <a:pt x="9433" y="4807"/>
                      <a:pt x="9625" y="5200"/>
                    </a:cubicBezTo>
                    <a:cubicBezTo>
                      <a:pt x="8991" y="4848"/>
                      <a:pt x="8362" y="4529"/>
                      <a:pt x="7751" y="4252"/>
                    </a:cubicBezTo>
                    <a:cubicBezTo>
                      <a:pt x="7755" y="4250"/>
                      <a:pt x="7760" y="4250"/>
                      <a:pt x="7764" y="4247"/>
                    </a:cubicBezTo>
                    <a:cubicBezTo>
                      <a:pt x="7939" y="4193"/>
                      <a:pt x="8120" y="4137"/>
                      <a:pt x="8299" y="4105"/>
                    </a:cubicBezTo>
                    <a:cubicBezTo>
                      <a:pt x="8522" y="4056"/>
                      <a:pt x="8754" y="4026"/>
                      <a:pt x="8987" y="4010"/>
                    </a:cubicBezTo>
                    <a:close/>
                    <a:moveTo>
                      <a:pt x="576" y="2831"/>
                    </a:moveTo>
                    <a:cubicBezTo>
                      <a:pt x="2291" y="3081"/>
                      <a:pt x="4515" y="3481"/>
                      <a:pt x="6613" y="4317"/>
                    </a:cubicBezTo>
                    <a:cubicBezTo>
                      <a:pt x="7802" y="4822"/>
                      <a:pt x="9149" y="5394"/>
                      <a:pt x="10300" y="6232"/>
                    </a:cubicBezTo>
                    <a:cubicBezTo>
                      <a:pt x="10170" y="6363"/>
                      <a:pt x="10054" y="6505"/>
                      <a:pt x="9938" y="6643"/>
                    </a:cubicBezTo>
                    <a:cubicBezTo>
                      <a:pt x="9813" y="6788"/>
                      <a:pt x="9686" y="6942"/>
                      <a:pt x="9548" y="7079"/>
                    </a:cubicBezTo>
                    <a:cubicBezTo>
                      <a:pt x="9516" y="7108"/>
                      <a:pt x="9485" y="7137"/>
                      <a:pt x="9455" y="7165"/>
                    </a:cubicBezTo>
                    <a:cubicBezTo>
                      <a:pt x="8341" y="6493"/>
                      <a:pt x="7075" y="5901"/>
                      <a:pt x="5585" y="5359"/>
                    </a:cubicBezTo>
                    <a:cubicBezTo>
                      <a:pt x="5499" y="5329"/>
                      <a:pt x="5416" y="5297"/>
                      <a:pt x="5330" y="5268"/>
                    </a:cubicBezTo>
                    <a:lnTo>
                      <a:pt x="5270" y="5246"/>
                    </a:lnTo>
                    <a:cubicBezTo>
                      <a:pt x="5199" y="5221"/>
                      <a:pt x="5128" y="5198"/>
                      <a:pt x="5056" y="5171"/>
                    </a:cubicBezTo>
                    <a:lnTo>
                      <a:pt x="5024" y="5161"/>
                    </a:lnTo>
                    <a:cubicBezTo>
                      <a:pt x="5004" y="5154"/>
                      <a:pt x="4983" y="5147"/>
                      <a:pt x="4964" y="5141"/>
                    </a:cubicBezTo>
                    <a:cubicBezTo>
                      <a:pt x="4909" y="5122"/>
                      <a:pt x="4852" y="5103"/>
                      <a:pt x="4797" y="5084"/>
                    </a:cubicBezTo>
                    <a:lnTo>
                      <a:pt x="4743" y="5066"/>
                    </a:lnTo>
                    <a:lnTo>
                      <a:pt x="4661" y="5039"/>
                    </a:lnTo>
                    <a:cubicBezTo>
                      <a:pt x="4625" y="5026"/>
                      <a:pt x="4588" y="5015"/>
                      <a:pt x="4553" y="5002"/>
                    </a:cubicBezTo>
                    <a:lnTo>
                      <a:pt x="4515" y="4989"/>
                    </a:lnTo>
                    <a:cubicBezTo>
                      <a:pt x="4405" y="4953"/>
                      <a:pt x="4291" y="4916"/>
                      <a:pt x="4179" y="4880"/>
                    </a:cubicBezTo>
                    <a:lnTo>
                      <a:pt x="4141" y="4867"/>
                    </a:lnTo>
                    <a:cubicBezTo>
                      <a:pt x="4122" y="4862"/>
                      <a:pt x="4104" y="4857"/>
                      <a:pt x="4087" y="4851"/>
                    </a:cubicBezTo>
                    <a:cubicBezTo>
                      <a:pt x="4062" y="4843"/>
                      <a:pt x="4036" y="4835"/>
                      <a:pt x="4011" y="4827"/>
                    </a:cubicBezTo>
                    <a:lnTo>
                      <a:pt x="3935" y="4804"/>
                    </a:lnTo>
                    <a:cubicBezTo>
                      <a:pt x="3886" y="4787"/>
                      <a:pt x="3836" y="4771"/>
                      <a:pt x="3785" y="4756"/>
                    </a:cubicBezTo>
                    <a:lnTo>
                      <a:pt x="3708" y="4733"/>
                    </a:lnTo>
                    <a:cubicBezTo>
                      <a:pt x="3628" y="4706"/>
                      <a:pt x="3548" y="4683"/>
                      <a:pt x="3468" y="4660"/>
                    </a:cubicBezTo>
                    <a:lnTo>
                      <a:pt x="3450" y="4654"/>
                    </a:lnTo>
                    <a:cubicBezTo>
                      <a:pt x="2536" y="4377"/>
                      <a:pt x="1606" y="4119"/>
                      <a:pt x="704" y="3871"/>
                    </a:cubicBezTo>
                    <a:lnTo>
                      <a:pt x="691" y="3867"/>
                    </a:lnTo>
                    <a:cubicBezTo>
                      <a:pt x="661" y="3860"/>
                      <a:pt x="627" y="3852"/>
                      <a:pt x="595" y="3845"/>
                    </a:cubicBezTo>
                    <a:cubicBezTo>
                      <a:pt x="598" y="3708"/>
                      <a:pt x="586" y="3570"/>
                      <a:pt x="575" y="3436"/>
                    </a:cubicBezTo>
                    <a:cubicBezTo>
                      <a:pt x="557" y="3233"/>
                      <a:pt x="538" y="3023"/>
                      <a:pt x="576" y="2831"/>
                    </a:cubicBezTo>
                    <a:close/>
                    <a:moveTo>
                      <a:pt x="3696" y="1"/>
                    </a:moveTo>
                    <a:cubicBezTo>
                      <a:pt x="3642" y="1"/>
                      <a:pt x="3589" y="9"/>
                      <a:pt x="3540" y="18"/>
                    </a:cubicBezTo>
                    <a:cubicBezTo>
                      <a:pt x="3530" y="19"/>
                      <a:pt x="3522" y="21"/>
                      <a:pt x="3511" y="24"/>
                    </a:cubicBezTo>
                    <a:cubicBezTo>
                      <a:pt x="3186" y="67"/>
                      <a:pt x="2867" y="153"/>
                      <a:pt x="2560" y="238"/>
                    </a:cubicBezTo>
                    <a:cubicBezTo>
                      <a:pt x="2360" y="293"/>
                      <a:pt x="2154" y="347"/>
                      <a:pt x="1950" y="391"/>
                    </a:cubicBezTo>
                    <a:cubicBezTo>
                      <a:pt x="1843" y="406"/>
                      <a:pt x="1765" y="480"/>
                      <a:pt x="1746" y="586"/>
                    </a:cubicBezTo>
                    <a:cubicBezTo>
                      <a:pt x="1726" y="706"/>
                      <a:pt x="1787" y="833"/>
                      <a:pt x="1892" y="887"/>
                    </a:cubicBezTo>
                    <a:cubicBezTo>
                      <a:pt x="1958" y="938"/>
                      <a:pt x="2023" y="987"/>
                      <a:pt x="2089" y="1038"/>
                    </a:cubicBezTo>
                    <a:cubicBezTo>
                      <a:pt x="2299" y="1197"/>
                      <a:pt x="2513" y="1360"/>
                      <a:pt x="2717" y="1534"/>
                    </a:cubicBezTo>
                    <a:cubicBezTo>
                      <a:pt x="2749" y="1558"/>
                      <a:pt x="2780" y="1588"/>
                      <a:pt x="2816" y="1623"/>
                    </a:cubicBezTo>
                    <a:cubicBezTo>
                      <a:pt x="2640" y="1675"/>
                      <a:pt x="2479" y="1723"/>
                      <a:pt x="2331" y="1773"/>
                    </a:cubicBezTo>
                    <a:cubicBezTo>
                      <a:pt x="2236" y="1805"/>
                      <a:pt x="2140" y="1835"/>
                      <a:pt x="2045" y="1869"/>
                    </a:cubicBezTo>
                    <a:cubicBezTo>
                      <a:pt x="1657" y="1999"/>
                      <a:pt x="1255" y="2133"/>
                      <a:pt x="878" y="2309"/>
                    </a:cubicBezTo>
                    <a:cubicBezTo>
                      <a:pt x="856" y="2316"/>
                      <a:pt x="834" y="2328"/>
                      <a:pt x="812" y="2340"/>
                    </a:cubicBezTo>
                    <a:cubicBezTo>
                      <a:pt x="798" y="2338"/>
                      <a:pt x="785" y="2337"/>
                      <a:pt x="770" y="2335"/>
                    </a:cubicBezTo>
                    <a:cubicBezTo>
                      <a:pt x="748" y="2331"/>
                      <a:pt x="725" y="2329"/>
                      <a:pt x="703" y="2325"/>
                    </a:cubicBezTo>
                    <a:cubicBezTo>
                      <a:pt x="664" y="2318"/>
                      <a:pt x="614" y="2311"/>
                      <a:pt x="559" y="2311"/>
                    </a:cubicBezTo>
                    <a:cubicBezTo>
                      <a:pt x="452" y="2311"/>
                      <a:pt x="326" y="2336"/>
                      <a:pt x="223" y="2430"/>
                    </a:cubicBezTo>
                    <a:lnTo>
                      <a:pt x="219" y="2433"/>
                    </a:lnTo>
                    <a:cubicBezTo>
                      <a:pt x="0" y="2666"/>
                      <a:pt x="27" y="2998"/>
                      <a:pt x="49" y="3291"/>
                    </a:cubicBezTo>
                    <a:cubicBezTo>
                      <a:pt x="54" y="3357"/>
                      <a:pt x="57" y="3418"/>
                      <a:pt x="62" y="3476"/>
                    </a:cubicBezTo>
                    <a:cubicBezTo>
                      <a:pt x="62" y="3481"/>
                      <a:pt x="62" y="3482"/>
                      <a:pt x="63" y="3487"/>
                    </a:cubicBezTo>
                    <a:cubicBezTo>
                      <a:pt x="72" y="3538"/>
                      <a:pt x="75" y="3591"/>
                      <a:pt x="76" y="3650"/>
                    </a:cubicBezTo>
                    <a:cubicBezTo>
                      <a:pt x="79" y="3763"/>
                      <a:pt x="83" y="3880"/>
                      <a:pt x="145" y="3979"/>
                    </a:cubicBezTo>
                    <a:cubicBezTo>
                      <a:pt x="152" y="4205"/>
                      <a:pt x="588" y="4325"/>
                      <a:pt x="939" y="4421"/>
                    </a:cubicBezTo>
                    <a:cubicBezTo>
                      <a:pt x="1054" y="4451"/>
                      <a:pt x="1153" y="4479"/>
                      <a:pt x="1207" y="4502"/>
                    </a:cubicBezTo>
                    <a:cubicBezTo>
                      <a:pt x="1209" y="4504"/>
                      <a:pt x="1212" y="4504"/>
                      <a:pt x="1214" y="4504"/>
                    </a:cubicBezTo>
                    <a:cubicBezTo>
                      <a:pt x="1797" y="4674"/>
                      <a:pt x="2396" y="4854"/>
                      <a:pt x="3051" y="5056"/>
                    </a:cubicBezTo>
                    <a:cubicBezTo>
                      <a:pt x="4588" y="5515"/>
                      <a:pt x="5807" y="5960"/>
                      <a:pt x="6890" y="6455"/>
                    </a:cubicBezTo>
                    <a:cubicBezTo>
                      <a:pt x="7066" y="6535"/>
                      <a:pt x="7248" y="6616"/>
                      <a:pt x="7423" y="6693"/>
                    </a:cubicBezTo>
                    <a:cubicBezTo>
                      <a:pt x="7991" y="6942"/>
                      <a:pt x="8579" y="7200"/>
                      <a:pt x="9118" y="7524"/>
                    </a:cubicBezTo>
                    <a:cubicBezTo>
                      <a:pt x="9232" y="7614"/>
                      <a:pt x="9344" y="7650"/>
                      <a:pt x="9450" y="7650"/>
                    </a:cubicBezTo>
                    <a:cubicBezTo>
                      <a:pt x="9771" y="7650"/>
                      <a:pt x="10058" y="7320"/>
                      <a:pt x="10281" y="7060"/>
                    </a:cubicBezTo>
                    <a:cubicBezTo>
                      <a:pt x="10349" y="6981"/>
                      <a:pt x="10415" y="6907"/>
                      <a:pt x="10473" y="6849"/>
                    </a:cubicBezTo>
                    <a:lnTo>
                      <a:pt x="10478" y="6843"/>
                    </a:lnTo>
                    <a:cubicBezTo>
                      <a:pt x="10513" y="6798"/>
                      <a:pt x="10556" y="6754"/>
                      <a:pt x="10605" y="6709"/>
                    </a:cubicBezTo>
                    <a:cubicBezTo>
                      <a:pt x="10744" y="6569"/>
                      <a:pt x="10903" y="6412"/>
                      <a:pt x="10830" y="6180"/>
                    </a:cubicBezTo>
                    <a:cubicBezTo>
                      <a:pt x="10828" y="6177"/>
                      <a:pt x="10828" y="6175"/>
                      <a:pt x="10826" y="6171"/>
                    </a:cubicBezTo>
                    <a:cubicBezTo>
                      <a:pt x="10740" y="6002"/>
                      <a:pt x="10607" y="5850"/>
                      <a:pt x="10414" y="5697"/>
                    </a:cubicBezTo>
                    <a:cubicBezTo>
                      <a:pt x="10412" y="5692"/>
                      <a:pt x="10409" y="5684"/>
                      <a:pt x="10403" y="5677"/>
                    </a:cubicBezTo>
                    <a:cubicBezTo>
                      <a:pt x="10194" y="5149"/>
                      <a:pt x="9922" y="4601"/>
                      <a:pt x="9576" y="4000"/>
                    </a:cubicBezTo>
                    <a:cubicBezTo>
                      <a:pt x="9608" y="4000"/>
                      <a:pt x="9638" y="4000"/>
                      <a:pt x="9669" y="4004"/>
                    </a:cubicBezTo>
                    <a:cubicBezTo>
                      <a:pt x="9950" y="4026"/>
                      <a:pt x="10259" y="4080"/>
                      <a:pt x="10558" y="4131"/>
                    </a:cubicBezTo>
                    <a:lnTo>
                      <a:pt x="10564" y="4131"/>
                    </a:lnTo>
                    <a:cubicBezTo>
                      <a:pt x="10606" y="4144"/>
                      <a:pt x="10650" y="4150"/>
                      <a:pt x="10691" y="4150"/>
                    </a:cubicBezTo>
                    <a:cubicBezTo>
                      <a:pt x="10760" y="4150"/>
                      <a:pt x="10828" y="4132"/>
                      <a:pt x="10879" y="4100"/>
                    </a:cubicBezTo>
                    <a:cubicBezTo>
                      <a:pt x="10943" y="4059"/>
                      <a:pt x="10981" y="3997"/>
                      <a:pt x="10992" y="3918"/>
                    </a:cubicBezTo>
                    <a:lnTo>
                      <a:pt x="10992" y="3905"/>
                    </a:lnTo>
                    <a:cubicBezTo>
                      <a:pt x="10975" y="3695"/>
                      <a:pt x="10880" y="3506"/>
                      <a:pt x="10790" y="3322"/>
                    </a:cubicBezTo>
                    <a:cubicBezTo>
                      <a:pt x="10733" y="3217"/>
                      <a:pt x="10679" y="3108"/>
                      <a:pt x="10642" y="2998"/>
                    </a:cubicBezTo>
                    <a:cubicBezTo>
                      <a:pt x="10641" y="2994"/>
                      <a:pt x="10641" y="2991"/>
                      <a:pt x="10637" y="2987"/>
                    </a:cubicBezTo>
                    <a:cubicBezTo>
                      <a:pt x="10612" y="2941"/>
                      <a:pt x="10590" y="2889"/>
                      <a:pt x="10568" y="2832"/>
                    </a:cubicBezTo>
                    <a:cubicBezTo>
                      <a:pt x="10514" y="2700"/>
                      <a:pt x="10454" y="2547"/>
                      <a:pt x="10306" y="2479"/>
                    </a:cubicBezTo>
                    <a:lnTo>
                      <a:pt x="10288" y="2474"/>
                    </a:lnTo>
                    <a:cubicBezTo>
                      <a:pt x="10119" y="2452"/>
                      <a:pt x="9946" y="2442"/>
                      <a:pt x="9771" y="2442"/>
                    </a:cubicBezTo>
                    <a:cubicBezTo>
                      <a:pt x="9406" y="2442"/>
                      <a:pt x="9032" y="2488"/>
                      <a:pt x="8669" y="2577"/>
                    </a:cubicBezTo>
                    <a:cubicBezTo>
                      <a:pt x="8394" y="2191"/>
                      <a:pt x="8088" y="1805"/>
                      <a:pt x="7760" y="1427"/>
                    </a:cubicBezTo>
                    <a:lnTo>
                      <a:pt x="7758" y="1424"/>
                    </a:lnTo>
                    <a:cubicBezTo>
                      <a:pt x="7678" y="1344"/>
                      <a:pt x="7605" y="1252"/>
                      <a:pt x="7534" y="1165"/>
                    </a:cubicBezTo>
                    <a:cubicBezTo>
                      <a:pt x="7430" y="1037"/>
                      <a:pt x="7321" y="901"/>
                      <a:pt x="7188" y="796"/>
                    </a:cubicBezTo>
                    <a:cubicBezTo>
                      <a:pt x="7184" y="792"/>
                      <a:pt x="7181" y="790"/>
                      <a:pt x="7177" y="789"/>
                    </a:cubicBezTo>
                    <a:cubicBezTo>
                      <a:pt x="7111" y="758"/>
                      <a:pt x="7043" y="747"/>
                      <a:pt x="6976" y="747"/>
                    </a:cubicBezTo>
                    <a:cubicBezTo>
                      <a:pt x="6900" y="747"/>
                      <a:pt x="6825" y="761"/>
                      <a:pt x="6751" y="773"/>
                    </a:cubicBezTo>
                    <a:cubicBezTo>
                      <a:pt x="6696" y="783"/>
                      <a:pt x="6648" y="792"/>
                      <a:pt x="6598" y="795"/>
                    </a:cubicBezTo>
                    <a:lnTo>
                      <a:pt x="6594" y="795"/>
                    </a:lnTo>
                    <a:cubicBezTo>
                      <a:pt x="6343" y="834"/>
                      <a:pt x="6075" y="879"/>
                      <a:pt x="5776" y="932"/>
                    </a:cubicBezTo>
                    <a:cubicBezTo>
                      <a:pt x="5396" y="1003"/>
                      <a:pt x="5002" y="1083"/>
                      <a:pt x="4604" y="1169"/>
                    </a:cubicBezTo>
                    <a:cubicBezTo>
                      <a:pt x="4597" y="1152"/>
                      <a:pt x="4590" y="1134"/>
                      <a:pt x="4583" y="1120"/>
                    </a:cubicBezTo>
                    <a:cubicBezTo>
                      <a:pt x="4491" y="895"/>
                      <a:pt x="4346" y="706"/>
                      <a:pt x="4208" y="521"/>
                    </a:cubicBezTo>
                    <a:cubicBezTo>
                      <a:pt x="4106" y="384"/>
                      <a:pt x="4000" y="244"/>
                      <a:pt x="3918" y="94"/>
                    </a:cubicBezTo>
                    <a:cubicBezTo>
                      <a:pt x="3916" y="88"/>
                      <a:pt x="3912" y="85"/>
                      <a:pt x="3909" y="81"/>
                    </a:cubicBezTo>
                    <a:cubicBezTo>
                      <a:pt x="3847" y="18"/>
                      <a:pt x="3771" y="1"/>
                      <a:pt x="3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3809500" y="1573300"/>
                <a:ext cx="63600" cy="68475"/>
              </a:xfrm>
              <a:custGeom>
                <a:avLst/>
                <a:gdLst/>
                <a:ahLst/>
                <a:cxnLst/>
                <a:rect l="l" t="t" r="r" b="b"/>
                <a:pathLst>
                  <a:path w="2544" h="2739" extrusionOk="0">
                    <a:moveTo>
                      <a:pt x="1034" y="516"/>
                    </a:moveTo>
                    <a:cubicBezTo>
                      <a:pt x="1204" y="681"/>
                      <a:pt x="1426" y="784"/>
                      <a:pt x="1662" y="815"/>
                    </a:cubicBezTo>
                    <a:cubicBezTo>
                      <a:pt x="1666" y="815"/>
                      <a:pt x="1668" y="815"/>
                      <a:pt x="1671" y="818"/>
                    </a:cubicBezTo>
                    <a:lnTo>
                      <a:pt x="1714" y="822"/>
                    </a:lnTo>
                    <a:cubicBezTo>
                      <a:pt x="1720" y="822"/>
                      <a:pt x="1726" y="824"/>
                      <a:pt x="1733" y="824"/>
                    </a:cubicBezTo>
                    <a:cubicBezTo>
                      <a:pt x="1746" y="824"/>
                      <a:pt x="1758" y="827"/>
                      <a:pt x="1770" y="827"/>
                    </a:cubicBezTo>
                    <a:lnTo>
                      <a:pt x="1834" y="827"/>
                    </a:lnTo>
                    <a:cubicBezTo>
                      <a:pt x="1875" y="827"/>
                      <a:pt x="1915" y="822"/>
                      <a:pt x="1958" y="817"/>
                    </a:cubicBezTo>
                    <a:lnTo>
                      <a:pt x="1958" y="817"/>
                    </a:lnTo>
                    <a:cubicBezTo>
                      <a:pt x="1882" y="1034"/>
                      <a:pt x="1872" y="1348"/>
                      <a:pt x="2108" y="1761"/>
                    </a:cubicBezTo>
                    <a:cubicBezTo>
                      <a:pt x="2067" y="1757"/>
                      <a:pt x="2023" y="1755"/>
                      <a:pt x="1981" y="1754"/>
                    </a:cubicBezTo>
                    <a:lnTo>
                      <a:pt x="1914" y="1754"/>
                    </a:lnTo>
                    <a:cubicBezTo>
                      <a:pt x="1894" y="1754"/>
                      <a:pt x="1873" y="1755"/>
                      <a:pt x="1853" y="1757"/>
                    </a:cubicBezTo>
                    <a:lnTo>
                      <a:pt x="1850" y="1757"/>
                    </a:lnTo>
                    <a:cubicBezTo>
                      <a:pt x="1551" y="1777"/>
                      <a:pt x="1297" y="1885"/>
                      <a:pt x="1115" y="2067"/>
                    </a:cubicBezTo>
                    <a:cubicBezTo>
                      <a:pt x="1079" y="1761"/>
                      <a:pt x="886" y="1480"/>
                      <a:pt x="588" y="1308"/>
                    </a:cubicBezTo>
                    <a:cubicBezTo>
                      <a:pt x="831" y="1105"/>
                      <a:pt x="953" y="805"/>
                      <a:pt x="1034" y="516"/>
                    </a:cubicBezTo>
                    <a:close/>
                    <a:moveTo>
                      <a:pt x="951" y="1"/>
                    </a:moveTo>
                    <a:cubicBezTo>
                      <a:pt x="940" y="1"/>
                      <a:pt x="929" y="1"/>
                      <a:pt x="917" y="3"/>
                    </a:cubicBezTo>
                    <a:cubicBezTo>
                      <a:pt x="760" y="32"/>
                      <a:pt x="712" y="185"/>
                      <a:pt x="675" y="298"/>
                    </a:cubicBezTo>
                    <a:cubicBezTo>
                      <a:pt x="669" y="312"/>
                      <a:pt x="665" y="325"/>
                      <a:pt x="662" y="338"/>
                    </a:cubicBezTo>
                    <a:cubicBezTo>
                      <a:pt x="573" y="602"/>
                      <a:pt x="438" y="930"/>
                      <a:pt x="196" y="1143"/>
                    </a:cubicBezTo>
                    <a:cubicBezTo>
                      <a:pt x="104" y="1147"/>
                      <a:pt x="31" y="1213"/>
                      <a:pt x="16" y="1308"/>
                    </a:cubicBezTo>
                    <a:cubicBezTo>
                      <a:pt x="0" y="1411"/>
                      <a:pt x="57" y="1500"/>
                      <a:pt x="155" y="1528"/>
                    </a:cubicBezTo>
                    <a:cubicBezTo>
                      <a:pt x="389" y="1599"/>
                      <a:pt x="599" y="1812"/>
                      <a:pt x="663" y="2048"/>
                    </a:cubicBezTo>
                    <a:lnTo>
                      <a:pt x="665" y="2052"/>
                    </a:lnTo>
                    <a:cubicBezTo>
                      <a:pt x="685" y="2111"/>
                      <a:pt x="684" y="2191"/>
                      <a:pt x="684" y="2277"/>
                    </a:cubicBezTo>
                    <a:cubicBezTo>
                      <a:pt x="678" y="2453"/>
                      <a:pt x="677" y="2669"/>
                      <a:pt x="888" y="2736"/>
                    </a:cubicBezTo>
                    <a:cubicBezTo>
                      <a:pt x="891" y="2737"/>
                      <a:pt x="895" y="2737"/>
                      <a:pt x="898" y="2737"/>
                    </a:cubicBezTo>
                    <a:cubicBezTo>
                      <a:pt x="908" y="2739"/>
                      <a:pt x="916" y="2739"/>
                      <a:pt x="924" y="2739"/>
                    </a:cubicBezTo>
                    <a:cubicBezTo>
                      <a:pt x="1029" y="2739"/>
                      <a:pt x="1092" y="2657"/>
                      <a:pt x="1141" y="2592"/>
                    </a:cubicBezTo>
                    <a:cubicBezTo>
                      <a:pt x="1158" y="2570"/>
                      <a:pt x="1174" y="2548"/>
                      <a:pt x="1190" y="2532"/>
                    </a:cubicBezTo>
                    <a:lnTo>
                      <a:pt x="1194" y="2528"/>
                    </a:lnTo>
                    <a:cubicBezTo>
                      <a:pt x="1324" y="2374"/>
                      <a:pt x="1515" y="2259"/>
                      <a:pt x="1733" y="2207"/>
                    </a:cubicBezTo>
                    <a:lnTo>
                      <a:pt x="1739" y="2205"/>
                    </a:lnTo>
                    <a:cubicBezTo>
                      <a:pt x="1793" y="2188"/>
                      <a:pt x="1888" y="2182"/>
                      <a:pt x="1988" y="2175"/>
                    </a:cubicBezTo>
                    <a:cubicBezTo>
                      <a:pt x="2207" y="2160"/>
                      <a:pt x="2431" y="2146"/>
                      <a:pt x="2506" y="2007"/>
                    </a:cubicBezTo>
                    <a:cubicBezTo>
                      <a:pt x="2544" y="1936"/>
                      <a:pt x="2533" y="1844"/>
                      <a:pt x="2472" y="1738"/>
                    </a:cubicBezTo>
                    <a:cubicBezTo>
                      <a:pt x="2370" y="1499"/>
                      <a:pt x="2275" y="1216"/>
                      <a:pt x="2338" y="946"/>
                    </a:cubicBezTo>
                    <a:cubicBezTo>
                      <a:pt x="2339" y="943"/>
                      <a:pt x="2339" y="939"/>
                      <a:pt x="2339" y="933"/>
                    </a:cubicBezTo>
                    <a:cubicBezTo>
                      <a:pt x="2339" y="894"/>
                      <a:pt x="2366" y="835"/>
                      <a:pt x="2390" y="780"/>
                    </a:cubicBezTo>
                    <a:cubicBezTo>
                      <a:pt x="2433" y="688"/>
                      <a:pt x="2476" y="594"/>
                      <a:pt x="2440" y="508"/>
                    </a:cubicBezTo>
                    <a:cubicBezTo>
                      <a:pt x="2420" y="459"/>
                      <a:pt x="2377" y="423"/>
                      <a:pt x="2316" y="400"/>
                    </a:cubicBezTo>
                    <a:cubicBezTo>
                      <a:pt x="2307" y="397"/>
                      <a:pt x="2297" y="397"/>
                      <a:pt x="2288" y="397"/>
                    </a:cubicBezTo>
                    <a:cubicBezTo>
                      <a:pt x="2245" y="401"/>
                      <a:pt x="2198" y="407"/>
                      <a:pt x="2154" y="414"/>
                    </a:cubicBezTo>
                    <a:cubicBezTo>
                      <a:pt x="2056" y="429"/>
                      <a:pt x="1956" y="443"/>
                      <a:pt x="1857" y="443"/>
                    </a:cubicBezTo>
                    <a:cubicBezTo>
                      <a:pt x="1775" y="443"/>
                      <a:pt x="1693" y="433"/>
                      <a:pt x="1615" y="404"/>
                    </a:cubicBezTo>
                    <a:lnTo>
                      <a:pt x="1611" y="401"/>
                    </a:lnTo>
                    <a:cubicBezTo>
                      <a:pt x="1437" y="350"/>
                      <a:pt x="1311" y="234"/>
                      <a:pt x="1175" y="113"/>
                    </a:cubicBezTo>
                    <a:lnTo>
                      <a:pt x="1156" y="94"/>
                    </a:lnTo>
                    <a:lnTo>
                      <a:pt x="1153" y="92"/>
                    </a:lnTo>
                    <a:cubicBezTo>
                      <a:pt x="1117" y="61"/>
                      <a:pt x="1044"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3770375" y="2110325"/>
                <a:ext cx="94700" cy="109200"/>
              </a:xfrm>
              <a:custGeom>
                <a:avLst/>
                <a:gdLst/>
                <a:ahLst/>
                <a:cxnLst/>
                <a:rect l="l" t="t" r="r" b="b"/>
                <a:pathLst>
                  <a:path w="3788" h="4368" extrusionOk="0">
                    <a:moveTo>
                      <a:pt x="1545" y="682"/>
                    </a:moveTo>
                    <a:cubicBezTo>
                      <a:pt x="1841" y="1261"/>
                      <a:pt x="2393" y="1565"/>
                      <a:pt x="3155" y="1568"/>
                    </a:cubicBezTo>
                    <a:cubicBezTo>
                      <a:pt x="2928" y="1877"/>
                      <a:pt x="2680" y="2450"/>
                      <a:pt x="2941" y="3343"/>
                    </a:cubicBezTo>
                    <a:cubicBezTo>
                      <a:pt x="2857" y="3291"/>
                      <a:pt x="2774" y="3247"/>
                      <a:pt x="2692" y="3209"/>
                    </a:cubicBezTo>
                    <a:lnTo>
                      <a:pt x="2680" y="3203"/>
                    </a:lnTo>
                    <a:cubicBezTo>
                      <a:pt x="2669" y="3199"/>
                      <a:pt x="2660" y="3193"/>
                      <a:pt x="2650" y="3190"/>
                    </a:cubicBezTo>
                    <a:cubicBezTo>
                      <a:pt x="2634" y="3183"/>
                      <a:pt x="2619" y="3177"/>
                      <a:pt x="2604" y="3173"/>
                    </a:cubicBezTo>
                    <a:cubicBezTo>
                      <a:pt x="2456" y="3117"/>
                      <a:pt x="2312" y="3089"/>
                      <a:pt x="2172" y="3089"/>
                    </a:cubicBezTo>
                    <a:cubicBezTo>
                      <a:pt x="1846" y="3089"/>
                      <a:pt x="1541" y="3241"/>
                      <a:pt x="1249" y="3547"/>
                    </a:cubicBezTo>
                    <a:cubicBezTo>
                      <a:pt x="1355" y="2973"/>
                      <a:pt x="1216" y="2396"/>
                      <a:pt x="863" y="2001"/>
                    </a:cubicBezTo>
                    <a:cubicBezTo>
                      <a:pt x="822" y="1954"/>
                      <a:pt x="780" y="1914"/>
                      <a:pt x="739" y="1873"/>
                    </a:cubicBezTo>
                    <a:cubicBezTo>
                      <a:pt x="1200" y="1609"/>
                      <a:pt x="1414" y="1121"/>
                      <a:pt x="1545" y="682"/>
                    </a:cubicBezTo>
                    <a:close/>
                    <a:moveTo>
                      <a:pt x="1513" y="1"/>
                    </a:moveTo>
                    <a:cubicBezTo>
                      <a:pt x="1462" y="1"/>
                      <a:pt x="1410" y="17"/>
                      <a:pt x="1358" y="50"/>
                    </a:cubicBezTo>
                    <a:cubicBezTo>
                      <a:pt x="1355" y="51"/>
                      <a:pt x="1354" y="54"/>
                      <a:pt x="1353" y="54"/>
                    </a:cubicBezTo>
                    <a:cubicBezTo>
                      <a:pt x="1253" y="134"/>
                      <a:pt x="1239" y="254"/>
                      <a:pt x="1227" y="360"/>
                    </a:cubicBezTo>
                    <a:cubicBezTo>
                      <a:pt x="1224" y="382"/>
                      <a:pt x="1221" y="401"/>
                      <a:pt x="1220" y="421"/>
                    </a:cubicBezTo>
                    <a:cubicBezTo>
                      <a:pt x="1105" y="873"/>
                      <a:pt x="928" y="1353"/>
                      <a:pt x="487" y="1490"/>
                    </a:cubicBezTo>
                    <a:lnTo>
                      <a:pt x="484" y="1491"/>
                    </a:lnTo>
                    <a:cubicBezTo>
                      <a:pt x="456" y="1501"/>
                      <a:pt x="421" y="1513"/>
                      <a:pt x="385" y="1523"/>
                    </a:cubicBezTo>
                    <a:cubicBezTo>
                      <a:pt x="245" y="1565"/>
                      <a:pt x="71" y="1621"/>
                      <a:pt x="19" y="1778"/>
                    </a:cubicBezTo>
                    <a:lnTo>
                      <a:pt x="18" y="1782"/>
                    </a:lnTo>
                    <a:cubicBezTo>
                      <a:pt x="0" y="1849"/>
                      <a:pt x="26" y="1917"/>
                      <a:pt x="83" y="1960"/>
                    </a:cubicBezTo>
                    <a:cubicBezTo>
                      <a:pt x="86" y="1965"/>
                      <a:pt x="92" y="1966"/>
                      <a:pt x="95" y="1968"/>
                    </a:cubicBezTo>
                    <a:cubicBezTo>
                      <a:pt x="281" y="2045"/>
                      <a:pt x="456" y="2198"/>
                      <a:pt x="627" y="2432"/>
                    </a:cubicBezTo>
                    <a:lnTo>
                      <a:pt x="630" y="2437"/>
                    </a:lnTo>
                    <a:cubicBezTo>
                      <a:pt x="857" y="2708"/>
                      <a:pt x="802" y="3090"/>
                      <a:pt x="748" y="3461"/>
                    </a:cubicBezTo>
                    <a:cubicBezTo>
                      <a:pt x="695" y="3829"/>
                      <a:pt x="646" y="4173"/>
                      <a:pt x="904" y="4342"/>
                    </a:cubicBezTo>
                    <a:cubicBezTo>
                      <a:pt x="908" y="4343"/>
                      <a:pt x="909" y="4346"/>
                      <a:pt x="914" y="4347"/>
                    </a:cubicBezTo>
                    <a:cubicBezTo>
                      <a:pt x="947" y="4362"/>
                      <a:pt x="982" y="4368"/>
                      <a:pt x="1017" y="4368"/>
                    </a:cubicBezTo>
                    <a:cubicBezTo>
                      <a:pt x="1121" y="4368"/>
                      <a:pt x="1229" y="4305"/>
                      <a:pt x="1315" y="4193"/>
                    </a:cubicBezTo>
                    <a:cubicBezTo>
                      <a:pt x="1345" y="4158"/>
                      <a:pt x="1376" y="4124"/>
                      <a:pt x="1405" y="4091"/>
                    </a:cubicBezTo>
                    <a:cubicBezTo>
                      <a:pt x="1541" y="3939"/>
                      <a:pt x="1667" y="3795"/>
                      <a:pt x="1832" y="3677"/>
                    </a:cubicBezTo>
                    <a:cubicBezTo>
                      <a:pt x="1942" y="3600"/>
                      <a:pt x="2044" y="3570"/>
                      <a:pt x="2142" y="3570"/>
                    </a:cubicBezTo>
                    <a:cubicBezTo>
                      <a:pt x="2310" y="3570"/>
                      <a:pt x="2464" y="3659"/>
                      <a:pt x="2623" y="3751"/>
                    </a:cubicBezTo>
                    <a:cubicBezTo>
                      <a:pt x="2784" y="3844"/>
                      <a:pt x="2950" y="3939"/>
                      <a:pt x="3130" y="3939"/>
                    </a:cubicBezTo>
                    <a:cubicBezTo>
                      <a:pt x="3185" y="3939"/>
                      <a:pt x="3242" y="3931"/>
                      <a:pt x="3300" y="3910"/>
                    </a:cubicBezTo>
                    <a:cubicBezTo>
                      <a:pt x="3304" y="3909"/>
                      <a:pt x="3308" y="3906"/>
                      <a:pt x="3313" y="3904"/>
                    </a:cubicBezTo>
                    <a:cubicBezTo>
                      <a:pt x="3518" y="3772"/>
                      <a:pt x="3461" y="3542"/>
                      <a:pt x="3416" y="3358"/>
                    </a:cubicBezTo>
                    <a:cubicBezTo>
                      <a:pt x="3406" y="3313"/>
                      <a:pt x="3394" y="3269"/>
                      <a:pt x="3387" y="3227"/>
                    </a:cubicBezTo>
                    <a:lnTo>
                      <a:pt x="3381" y="3203"/>
                    </a:lnTo>
                    <a:cubicBezTo>
                      <a:pt x="3343" y="3010"/>
                      <a:pt x="3298" y="2769"/>
                      <a:pt x="3305" y="2561"/>
                    </a:cubicBezTo>
                    <a:cubicBezTo>
                      <a:pt x="3311" y="2274"/>
                      <a:pt x="3451" y="2043"/>
                      <a:pt x="3598" y="1797"/>
                    </a:cubicBezTo>
                    <a:cubicBezTo>
                      <a:pt x="3639" y="1730"/>
                      <a:pt x="3680" y="1659"/>
                      <a:pt x="3719" y="1589"/>
                    </a:cubicBezTo>
                    <a:lnTo>
                      <a:pt x="3721" y="1586"/>
                    </a:lnTo>
                    <a:cubicBezTo>
                      <a:pt x="3782" y="1443"/>
                      <a:pt x="3788" y="1336"/>
                      <a:pt x="3735" y="1253"/>
                    </a:cubicBezTo>
                    <a:cubicBezTo>
                      <a:pt x="3642" y="1112"/>
                      <a:pt x="3406" y="1112"/>
                      <a:pt x="3214" y="1112"/>
                    </a:cubicBezTo>
                    <a:cubicBezTo>
                      <a:pt x="3158" y="1105"/>
                      <a:pt x="3100" y="1099"/>
                      <a:pt x="3045" y="1093"/>
                    </a:cubicBezTo>
                    <a:cubicBezTo>
                      <a:pt x="2752" y="1062"/>
                      <a:pt x="2447" y="1030"/>
                      <a:pt x="2215" y="857"/>
                    </a:cubicBezTo>
                    <a:lnTo>
                      <a:pt x="2211" y="853"/>
                    </a:lnTo>
                    <a:cubicBezTo>
                      <a:pt x="2125" y="800"/>
                      <a:pt x="2043" y="641"/>
                      <a:pt x="1965" y="487"/>
                    </a:cubicBezTo>
                    <a:cubicBezTo>
                      <a:pt x="1857" y="275"/>
                      <a:pt x="1745" y="57"/>
                      <a:pt x="1578" y="10"/>
                    </a:cubicBezTo>
                    <a:cubicBezTo>
                      <a:pt x="1557" y="4"/>
                      <a:pt x="1535"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3975" y="2457175"/>
                <a:ext cx="71950" cy="85600"/>
              </a:xfrm>
              <a:custGeom>
                <a:avLst/>
                <a:gdLst/>
                <a:ahLst/>
                <a:cxnLst/>
                <a:rect l="l" t="t" r="r" b="b"/>
                <a:pathLst>
                  <a:path w="2878" h="3424" extrusionOk="0">
                    <a:moveTo>
                      <a:pt x="1167" y="597"/>
                    </a:moveTo>
                    <a:cubicBezTo>
                      <a:pt x="1436" y="969"/>
                      <a:pt x="1799" y="1161"/>
                      <a:pt x="2231" y="1161"/>
                    </a:cubicBezTo>
                    <a:cubicBezTo>
                      <a:pt x="2289" y="1161"/>
                      <a:pt x="2349" y="1158"/>
                      <a:pt x="2410" y="1150"/>
                    </a:cubicBezTo>
                    <a:lnTo>
                      <a:pt x="2410" y="1150"/>
                    </a:lnTo>
                    <a:cubicBezTo>
                      <a:pt x="2356" y="1347"/>
                      <a:pt x="2328" y="1563"/>
                      <a:pt x="2327" y="1790"/>
                    </a:cubicBezTo>
                    <a:lnTo>
                      <a:pt x="2327" y="1792"/>
                    </a:lnTo>
                    <a:cubicBezTo>
                      <a:pt x="2327" y="1818"/>
                      <a:pt x="2327" y="1841"/>
                      <a:pt x="2328" y="1866"/>
                    </a:cubicBezTo>
                    <a:cubicBezTo>
                      <a:pt x="2328" y="1883"/>
                      <a:pt x="2330" y="1900"/>
                      <a:pt x="2330" y="1917"/>
                    </a:cubicBezTo>
                    <a:cubicBezTo>
                      <a:pt x="2330" y="1927"/>
                      <a:pt x="2330" y="1936"/>
                      <a:pt x="2333" y="1945"/>
                    </a:cubicBezTo>
                    <a:cubicBezTo>
                      <a:pt x="2334" y="1965"/>
                      <a:pt x="2334" y="1985"/>
                      <a:pt x="2336" y="2003"/>
                    </a:cubicBezTo>
                    <a:cubicBezTo>
                      <a:pt x="2336" y="2010"/>
                      <a:pt x="2336" y="2016"/>
                      <a:pt x="2337" y="2023"/>
                    </a:cubicBezTo>
                    <a:lnTo>
                      <a:pt x="2343" y="2089"/>
                    </a:lnTo>
                    <a:cubicBezTo>
                      <a:pt x="2343" y="2092"/>
                      <a:pt x="2343" y="2096"/>
                      <a:pt x="2345" y="2101"/>
                    </a:cubicBezTo>
                    <a:cubicBezTo>
                      <a:pt x="2347" y="2125"/>
                      <a:pt x="2350" y="2150"/>
                      <a:pt x="2352" y="2174"/>
                    </a:cubicBezTo>
                    <a:lnTo>
                      <a:pt x="2352" y="2176"/>
                    </a:lnTo>
                    <a:cubicBezTo>
                      <a:pt x="2362" y="2257"/>
                      <a:pt x="2374" y="2338"/>
                      <a:pt x="2388" y="2424"/>
                    </a:cubicBezTo>
                    <a:cubicBezTo>
                      <a:pt x="2246" y="2384"/>
                      <a:pt x="2102" y="2364"/>
                      <a:pt x="1958" y="2364"/>
                    </a:cubicBezTo>
                    <a:cubicBezTo>
                      <a:pt x="1594" y="2364"/>
                      <a:pt x="1237" y="2493"/>
                      <a:pt x="948" y="2739"/>
                    </a:cubicBezTo>
                    <a:cubicBezTo>
                      <a:pt x="934" y="2439"/>
                      <a:pt x="854" y="2143"/>
                      <a:pt x="715" y="1881"/>
                    </a:cubicBezTo>
                    <a:cubicBezTo>
                      <a:pt x="664" y="1783"/>
                      <a:pt x="594" y="1684"/>
                      <a:pt x="515" y="1596"/>
                    </a:cubicBezTo>
                    <a:cubicBezTo>
                      <a:pt x="789" y="1360"/>
                      <a:pt x="1008" y="1025"/>
                      <a:pt x="1167" y="597"/>
                    </a:cubicBezTo>
                    <a:close/>
                    <a:moveTo>
                      <a:pt x="1097" y="0"/>
                    </a:moveTo>
                    <a:cubicBezTo>
                      <a:pt x="1095" y="0"/>
                      <a:pt x="1092" y="0"/>
                      <a:pt x="1090" y="1"/>
                    </a:cubicBezTo>
                    <a:cubicBezTo>
                      <a:pt x="1037" y="5"/>
                      <a:pt x="941" y="33"/>
                      <a:pt x="884" y="186"/>
                    </a:cubicBezTo>
                    <a:cubicBezTo>
                      <a:pt x="883" y="189"/>
                      <a:pt x="883" y="194"/>
                      <a:pt x="880" y="200"/>
                    </a:cubicBezTo>
                    <a:cubicBezTo>
                      <a:pt x="858" y="404"/>
                      <a:pt x="775" y="588"/>
                      <a:pt x="687" y="780"/>
                    </a:cubicBezTo>
                    <a:cubicBezTo>
                      <a:pt x="676" y="805"/>
                      <a:pt x="667" y="827"/>
                      <a:pt x="657" y="850"/>
                    </a:cubicBezTo>
                    <a:cubicBezTo>
                      <a:pt x="565" y="1048"/>
                      <a:pt x="428" y="1201"/>
                      <a:pt x="217" y="1344"/>
                    </a:cubicBezTo>
                    <a:lnTo>
                      <a:pt x="209" y="1349"/>
                    </a:lnTo>
                    <a:cubicBezTo>
                      <a:pt x="135" y="1395"/>
                      <a:pt x="11" y="1471"/>
                      <a:pt x="2" y="1575"/>
                    </a:cubicBezTo>
                    <a:cubicBezTo>
                      <a:pt x="1" y="1604"/>
                      <a:pt x="5" y="1644"/>
                      <a:pt x="45" y="1687"/>
                    </a:cubicBezTo>
                    <a:cubicBezTo>
                      <a:pt x="58" y="1752"/>
                      <a:pt x="107" y="1796"/>
                      <a:pt x="148" y="1832"/>
                    </a:cubicBezTo>
                    <a:cubicBezTo>
                      <a:pt x="169" y="1850"/>
                      <a:pt x="188" y="1866"/>
                      <a:pt x="201" y="1885"/>
                    </a:cubicBezTo>
                    <a:lnTo>
                      <a:pt x="202" y="1888"/>
                    </a:lnTo>
                    <a:cubicBezTo>
                      <a:pt x="339" y="2045"/>
                      <a:pt x="419" y="2267"/>
                      <a:pt x="450" y="2571"/>
                    </a:cubicBezTo>
                    <a:lnTo>
                      <a:pt x="450" y="2576"/>
                    </a:lnTo>
                    <a:cubicBezTo>
                      <a:pt x="462" y="2652"/>
                      <a:pt x="457" y="2738"/>
                      <a:pt x="454" y="2828"/>
                    </a:cubicBezTo>
                    <a:cubicBezTo>
                      <a:pt x="445" y="3022"/>
                      <a:pt x="435" y="3220"/>
                      <a:pt x="574" y="3370"/>
                    </a:cubicBezTo>
                    <a:lnTo>
                      <a:pt x="584" y="3379"/>
                    </a:lnTo>
                    <a:cubicBezTo>
                      <a:pt x="629" y="3411"/>
                      <a:pt x="674" y="3424"/>
                      <a:pt x="717" y="3424"/>
                    </a:cubicBezTo>
                    <a:cubicBezTo>
                      <a:pt x="832" y="3424"/>
                      <a:pt x="934" y="3328"/>
                      <a:pt x="1014" y="3251"/>
                    </a:cubicBezTo>
                    <a:cubicBezTo>
                      <a:pt x="1040" y="3224"/>
                      <a:pt x="1068" y="3198"/>
                      <a:pt x="1091" y="3181"/>
                    </a:cubicBezTo>
                    <a:lnTo>
                      <a:pt x="1097" y="3175"/>
                    </a:lnTo>
                    <a:cubicBezTo>
                      <a:pt x="1286" y="2978"/>
                      <a:pt x="1553" y="2873"/>
                      <a:pt x="1842" y="2873"/>
                    </a:cubicBezTo>
                    <a:cubicBezTo>
                      <a:pt x="1934" y="2873"/>
                      <a:pt x="2028" y="2884"/>
                      <a:pt x="2123" y="2905"/>
                    </a:cubicBezTo>
                    <a:cubicBezTo>
                      <a:pt x="2207" y="2928"/>
                      <a:pt x="2325" y="2952"/>
                      <a:pt x="2439" y="2952"/>
                    </a:cubicBezTo>
                    <a:cubicBezTo>
                      <a:pt x="2556" y="2952"/>
                      <a:pt x="2670" y="2927"/>
                      <a:pt x="2742" y="2850"/>
                    </a:cubicBezTo>
                    <a:cubicBezTo>
                      <a:pt x="2824" y="2762"/>
                      <a:pt x="2834" y="2630"/>
                      <a:pt x="2776" y="2455"/>
                    </a:cubicBezTo>
                    <a:cubicBezTo>
                      <a:pt x="2731" y="2146"/>
                      <a:pt x="2691" y="1738"/>
                      <a:pt x="2774" y="1325"/>
                    </a:cubicBezTo>
                    <a:lnTo>
                      <a:pt x="2774" y="1322"/>
                    </a:lnTo>
                    <a:cubicBezTo>
                      <a:pt x="2780" y="1274"/>
                      <a:pt x="2796" y="1228"/>
                      <a:pt x="2815" y="1177"/>
                    </a:cubicBezTo>
                    <a:cubicBezTo>
                      <a:pt x="2846" y="1085"/>
                      <a:pt x="2878" y="992"/>
                      <a:pt x="2856" y="888"/>
                    </a:cubicBezTo>
                    <a:lnTo>
                      <a:pt x="2860" y="878"/>
                    </a:lnTo>
                    <a:cubicBezTo>
                      <a:pt x="2821" y="740"/>
                      <a:pt x="2721" y="706"/>
                      <a:pt x="2619" y="706"/>
                    </a:cubicBezTo>
                    <a:cubicBezTo>
                      <a:pt x="2565" y="706"/>
                      <a:pt x="2510" y="716"/>
                      <a:pt x="2464" y="725"/>
                    </a:cubicBezTo>
                    <a:cubicBezTo>
                      <a:pt x="2423" y="732"/>
                      <a:pt x="2387" y="737"/>
                      <a:pt x="2355" y="739"/>
                    </a:cubicBezTo>
                    <a:lnTo>
                      <a:pt x="2352" y="739"/>
                    </a:lnTo>
                    <a:cubicBezTo>
                      <a:pt x="2326" y="742"/>
                      <a:pt x="2301" y="743"/>
                      <a:pt x="2276" y="743"/>
                    </a:cubicBezTo>
                    <a:cubicBezTo>
                      <a:pt x="1942" y="743"/>
                      <a:pt x="1606" y="549"/>
                      <a:pt x="1404" y="232"/>
                    </a:cubicBezTo>
                    <a:cubicBezTo>
                      <a:pt x="1336" y="94"/>
                      <a:pt x="1211" y="0"/>
                      <a:pt x="1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5001800" y="1696275"/>
                <a:ext cx="96575" cy="93175"/>
              </a:xfrm>
              <a:custGeom>
                <a:avLst/>
                <a:gdLst/>
                <a:ahLst/>
                <a:cxnLst/>
                <a:rect l="l" t="t" r="r" b="b"/>
                <a:pathLst>
                  <a:path w="3863" h="3727" extrusionOk="0">
                    <a:moveTo>
                      <a:pt x="1983" y="596"/>
                    </a:moveTo>
                    <a:cubicBezTo>
                      <a:pt x="2041" y="842"/>
                      <a:pt x="2143" y="1052"/>
                      <a:pt x="2296" y="1229"/>
                    </a:cubicBezTo>
                    <a:cubicBezTo>
                      <a:pt x="2455" y="1412"/>
                      <a:pt x="2668" y="1564"/>
                      <a:pt x="2950" y="1692"/>
                    </a:cubicBezTo>
                    <a:lnTo>
                      <a:pt x="2953" y="1694"/>
                    </a:lnTo>
                    <a:cubicBezTo>
                      <a:pt x="2997" y="1714"/>
                      <a:pt x="3045" y="1733"/>
                      <a:pt x="3092" y="1752"/>
                    </a:cubicBezTo>
                    <a:cubicBezTo>
                      <a:pt x="2634" y="2016"/>
                      <a:pt x="2434" y="2530"/>
                      <a:pt x="2311" y="3029"/>
                    </a:cubicBezTo>
                    <a:cubicBezTo>
                      <a:pt x="2102" y="2752"/>
                      <a:pt x="1814" y="2559"/>
                      <a:pt x="1496" y="2495"/>
                    </a:cubicBezTo>
                    <a:lnTo>
                      <a:pt x="1494" y="2495"/>
                    </a:lnTo>
                    <a:cubicBezTo>
                      <a:pt x="1454" y="2488"/>
                      <a:pt x="1413" y="2482"/>
                      <a:pt x="1369" y="2479"/>
                    </a:cubicBezTo>
                    <a:cubicBezTo>
                      <a:pt x="1357" y="2476"/>
                      <a:pt x="1344" y="2476"/>
                      <a:pt x="1334" y="2475"/>
                    </a:cubicBezTo>
                    <a:cubicBezTo>
                      <a:pt x="1322" y="2473"/>
                      <a:pt x="1311" y="2473"/>
                      <a:pt x="1299" y="2473"/>
                    </a:cubicBezTo>
                    <a:cubicBezTo>
                      <a:pt x="1283" y="2472"/>
                      <a:pt x="1267" y="2472"/>
                      <a:pt x="1248" y="2472"/>
                    </a:cubicBezTo>
                    <a:lnTo>
                      <a:pt x="1146" y="2472"/>
                    </a:lnTo>
                    <a:cubicBezTo>
                      <a:pt x="1014" y="2473"/>
                      <a:pt x="871" y="2488"/>
                      <a:pt x="706" y="2517"/>
                    </a:cubicBezTo>
                    <a:cubicBezTo>
                      <a:pt x="914" y="2129"/>
                      <a:pt x="977" y="1653"/>
                      <a:pt x="875" y="1204"/>
                    </a:cubicBezTo>
                    <a:cubicBezTo>
                      <a:pt x="1312" y="1201"/>
                      <a:pt x="1728" y="972"/>
                      <a:pt x="1983" y="596"/>
                    </a:cubicBezTo>
                    <a:close/>
                    <a:moveTo>
                      <a:pt x="2081" y="0"/>
                    </a:moveTo>
                    <a:cubicBezTo>
                      <a:pt x="2080" y="0"/>
                      <a:pt x="2079" y="0"/>
                      <a:pt x="2077" y="0"/>
                    </a:cubicBezTo>
                    <a:cubicBezTo>
                      <a:pt x="1977" y="3"/>
                      <a:pt x="1881" y="69"/>
                      <a:pt x="1835" y="165"/>
                    </a:cubicBezTo>
                    <a:cubicBezTo>
                      <a:pt x="1567" y="522"/>
                      <a:pt x="1210" y="746"/>
                      <a:pt x="855" y="778"/>
                    </a:cubicBezTo>
                    <a:lnTo>
                      <a:pt x="852" y="778"/>
                    </a:lnTo>
                    <a:cubicBezTo>
                      <a:pt x="843" y="780"/>
                      <a:pt x="829" y="781"/>
                      <a:pt x="814" y="781"/>
                    </a:cubicBezTo>
                    <a:cubicBezTo>
                      <a:pt x="786" y="781"/>
                      <a:pt x="751" y="779"/>
                      <a:pt x="716" y="777"/>
                    </a:cubicBezTo>
                    <a:cubicBezTo>
                      <a:pt x="671" y="775"/>
                      <a:pt x="625" y="773"/>
                      <a:pt x="581" y="773"/>
                    </a:cubicBezTo>
                    <a:cubicBezTo>
                      <a:pt x="463" y="773"/>
                      <a:pt x="360" y="788"/>
                      <a:pt x="323" y="860"/>
                    </a:cubicBezTo>
                    <a:cubicBezTo>
                      <a:pt x="285" y="931"/>
                      <a:pt x="337" y="1010"/>
                      <a:pt x="361" y="1041"/>
                    </a:cubicBezTo>
                    <a:cubicBezTo>
                      <a:pt x="468" y="1321"/>
                      <a:pt x="487" y="1593"/>
                      <a:pt x="417" y="1876"/>
                    </a:cubicBezTo>
                    <a:cubicBezTo>
                      <a:pt x="359" y="2161"/>
                      <a:pt x="260" y="2520"/>
                      <a:pt x="33" y="2797"/>
                    </a:cubicBezTo>
                    <a:cubicBezTo>
                      <a:pt x="30" y="2801"/>
                      <a:pt x="28" y="2804"/>
                      <a:pt x="25" y="2809"/>
                    </a:cubicBezTo>
                    <a:cubicBezTo>
                      <a:pt x="1" y="2860"/>
                      <a:pt x="4" y="2924"/>
                      <a:pt x="33" y="2976"/>
                    </a:cubicBezTo>
                    <a:cubicBezTo>
                      <a:pt x="65" y="3030"/>
                      <a:pt x="119" y="3069"/>
                      <a:pt x="176" y="3074"/>
                    </a:cubicBezTo>
                    <a:cubicBezTo>
                      <a:pt x="186" y="3075"/>
                      <a:pt x="196" y="3076"/>
                      <a:pt x="206" y="3076"/>
                    </a:cubicBezTo>
                    <a:cubicBezTo>
                      <a:pt x="258" y="3076"/>
                      <a:pt x="303" y="3056"/>
                      <a:pt x="345" y="3037"/>
                    </a:cubicBezTo>
                    <a:cubicBezTo>
                      <a:pt x="359" y="3033"/>
                      <a:pt x="372" y="3027"/>
                      <a:pt x="384" y="3021"/>
                    </a:cubicBezTo>
                    <a:cubicBezTo>
                      <a:pt x="432" y="3013"/>
                      <a:pt x="480" y="3004"/>
                      <a:pt x="528" y="2992"/>
                    </a:cubicBezTo>
                    <a:cubicBezTo>
                      <a:pt x="727" y="2951"/>
                      <a:pt x="940" y="2908"/>
                      <a:pt x="1143" y="2908"/>
                    </a:cubicBezTo>
                    <a:cubicBezTo>
                      <a:pt x="1317" y="2908"/>
                      <a:pt x="1484" y="2940"/>
                      <a:pt x="1630" y="3034"/>
                    </a:cubicBezTo>
                    <a:lnTo>
                      <a:pt x="1634" y="3036"/>
                    </a:lnTo>
                    <a:cubicBezTo>
                      <a:pt x="1760" y="3107"/>
                      <a:pt x="1844" y="3231"/>
                      <a:pt x="1932" y="3361"/>
                    </a:cubicBezTo>
                    <a:cubicBezTo>
                      <a:pt x="2024" y="3495"/>
                      <a:pt x="2118" y="3635"/>
                      <a:pt x="2267" y="3712"/>
                    </a:cubicBezTo>
                    <a:cubicBezTo>
                      <a:pt x="2270" y="3714"/>
                      <a:pt x="2274" y="3715"/>
                      <a:pt x="2277" y="3715"/>
                    </a:cubicBezTo>
                    <a:cubicBezTo>
                      <a:pt x="2306" y="3722"/>
                      <a:pt x="2332" y="3727"/>
                      <a:pt x="2356" y="3727"/>
                    </a:cubicBezTo>
                    <a:cubicBezTo>
                      <a:pt x="2523" y="3727"/>
                      <a:pt x="2569" y="3553"/>
                      <a:pt x="2602" y="3435"/>
                    </a:cubicBezTo>
                    <a:cubicBezTo>
                      <a:pt x="2611" y="3402"/>
                      <a:pt x="2618" y="3371"/>
                      <a:pt x="2628" y="3343"/>
                    </a:cubicBezTo>
                    <a:lnTo>
                      <a:pt x="2631" y="3340"/>
                    </a:lnTo>
                    <a:cubicBezTo>
                      <a:pt x="2701" y="3097"/>
                      <a:pt x="2811" y="2855"/>
                      <a:pt x="2917" y="2623"/>
                    </a:cubicBezTo>
                    <a:lnTo>
                      <a:pt x="2934" y="2586"/>
                    </a:lnTo>
                    <a:cubicBezTo>
                      <a:pt x="3055" y="2364"/>
                      <a:pt x="3179" y="2154"/>
                      <a:pt x="3383" y="2051"/>
                    </a:cubicBezTo>
                    <a:cubicBezTo>
                      <a:pt x="3388" y="2048"/>
                      <a:pt x="3391" y="2046"/>
                      <a:pt x="3392" y="2045"/>
                    </a:cubicBezTo>
                    <a:cubicBezTo>
                      <a:pt x="3428" y="2016"/>
                      <a:pt x="3497" y="2000"/>
                      <a:pt x="3560" y="1985"/>
                    </a:cubicBezTo>
                    <a:cubicBezTo>
                      <a:pt x="3688" y="1953"/>
                      <a:pt x="3863" y="1912"/>
                      <a:pt x="3847" y="1724"/>
                    </a:cubicBezTo>
                    <a:cubicBezTo>
                      <a:pt x="3837" y="1625"/>
                      <a:pt x="3746" y="1548"/>
                      <a:pt x="3646" y="1548"/>
                    </a:cubicBezTo>
                    <a:cubicBezTo>
                      <a:pt x="3251" y="1412"/>
                      <a:pt x="2813" y="1227"/>
                      <a:pt x="2564" y="886"/>
                    </a:cubicBezTo>
                    <a:cubicBezTo>
                      <a:pt x="2481" y="761"/>
                      <a:pt x="2440" y="617"/>
                      <a:pt x="2398" y="464"/>
                    </a:cubicBezTo>
                    <a:cubicBezTo>
                      <a:pt x="2369" y="356"/>
                      <a:pt x="2335" y="245"/>
                      <a:pt x="2289" y="139"/>
                    </a:cubicBezTo>
                    <a:cubicBezTo>
                      <a:pt x="2247" y="51"/>
                      <a:pt x="2173" y="0"/>
                      <a:pt x="2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p:cNvSpPr/>
              <p:nvPr/>
            </p:nvSpPr>
            <p:spPr>
              <a:xfrm>
                <a:off x="4086050" y="1305600"/>
                <a:ext cx="68250" cy="69925"/>
              </a:xfrm>
              <a:custGeom>
                <a:avLst/>
                <a:gdLst/>
                <a:ahLst/>
                <a:cxnLst/>
                <a:rect l="l" t="t" r="r" b="b"/>
                <a:pathLst>
                  <a:path w="2730" h="2797" extrusionOk="0">
                    <a:moveTo>
                      <a:pt x="1439" y="422"/>
                    </a:moveTo>
                    <a:cubicBezTo>
                      <a:pt x="1567" y="718"/>
                      <a:pt x="1748" y="985"/>
                      <a:pt x="1919" y="1243"/>
                    </a:cubicBezTo>
                    <a:cubicBezTo>
                      <a:pt x="2016" y="1384"/>
                      <a:pt x="2112" y="1527"/>
                      <a:pt x="2199" y="1675"/>
                    </a:cubicBezTo>
                    <a:cubicBezTo>
                      <a:pt x="2122" y="1721"/>
                      <a:pt x="2045" y="1779"/>
                      <a:pt x="1959" y="1844"/>
                    </a:cubicBezTo>
                    <a:cubicBezTo>
                      <a:pt x="1845" y="1932"/>
                      <a:pt x="1734" y="2027"/>
                      <a:pt x="1628" y="2118"/>
                    </a:cubicBezTo>
                    <a:cubicBezTo>
                      <a:pt x="1573" y="2167"/>
                      <a:pt x="1514" y="2216"/>
                      <a:pt x="1456" y="2266"/>
                    </a:cubicBezTo>
                    <a:lnTo>
                      <a:pt x="1452" y="2269"/>
                    </a:lnTo>
                    <a:cubicBezTo>
                      <a:pt x="1412" y="2215"/>
                      <a:pt x="1370" y="2159"/>
                      <a:pt x="1329" y="2105"/>
                    </a:cubicBezTo>
                    <a:cubicBezTo>
                      <a:pt x="1277" y="2034"/>
                      <a:pt x="1224" y="1963"/>
                      <a:pt x="1169" y="1890"/>
                    </a:cubicBezTo>
                    <a:cubicBezTo>
                      <a:pt x="1007" y="1684"/>
                      <a:pt x="867" y="1474"/>
                      <a:pt x="717" y="1254"/>
                    </a:cubicBezTo>
                    <a:cubicBezTo>
                      <a:pt x="631" y="1124"/>
                      <a:pt x="541" y="993"/>
                      <a:pt x="449" y="862"/>
                    </a:cubicBezTo>
                    <a:cubicBezTo>
                      <a:pt x="618" y="808"/>
                      <a:pt x="777" y="727"/>
                      <a:pt x="928" y="645"/>
                    </a:cubicBezTo>
                    <a:cubicBezTo>
                      <a:pt x="1100" y="556"/>
                      <a:pt x="1262" y="472"/>
                      <a:pt x="1439" y="422"/>
                    </a:cubicBezTo>
                    <a:close/>
                    <a:moveTo>
                      <a:pt x="1609" y="1"/>
                    </a:moveTo>
                    <a:cubicBezTo>
                      <a:pt x="1605" y="1"/>
                      <a:pt x="1601" y="1"/>
                      <a:pt x="1597" y="1"/>
                    </a:cubicBezTo>
                    <a:cubicBezTo>
                      <a:pt x="1310" y="21"/>
                      <a:pt x="118" y="292"/>
                      <a:pt x="42" y="686"/>
                    </a:cubicBezTo>
                    <a:cubicBezTo>
                      <a:pt x="0" y="823"/>
                      <a:pt x="45" y="961"/>
                      <a:pt x="101" y="1091"/>
                    </a:cubicBezTo>
                    <a:cubicBezTo>
                      <a:pt x="261" y="1449"/>
                      <a:pt x="478" y="1777"/>
                      <a:pt x="704" y="2111"/>
                    </a:cubicBezTo>
                    <a:cubicBezTo>
                      <a:pt x="751" y="2174"/>
                      <a:pt x="793" y="2239"/>
                      <a:pt x="838" y="2309"/>
                    </a:cubicBezTo>
                    <a:cubicBezTo>
                      <a:pt x="936" y="2457"/>
                      <a:pt x="1036" y="2610"/>
                      <a:pt x="1167" y="2733"/>
                    </a:cubicBezTo>
                    <a:lnTo>
                      <a:pt x="1172" y="2738"/>
                    </a:lnTo>
                    <a:cubicBezTo>
                      <a:pt x="1226" y="2779"/>
                      <a:pt x="1283" y="2796"/>
                      <a:pt x="1339" y="2796"/>
                    </a:cubicBezTo>
                    <a:cubicBezTo>
                      <a:pt x="1456" y="2796"/>
                      <a:pt x="1568" y="2723"/>
                      <a:pt x="1659" y="2662"/>
                    </a:cubicBezTo>
                    <a:cubicBezTo>
                      <a:pt x="1675" y="2652"/>
                      <a:pt x="1689" y="2643"/>
                      <a:pt x="1705" y="2631"/>
                    </a:cubicBezTo>
                    <a:cubicBezTo>
                      <a:pt x="1893" y="2508"/>
                      <a:pt x="2083" y="2378"/>
                      <a:pt x="2265" y="2253"/>
                    </a:cubicBezTo>
                    <a:cubicBezTo>
                      <a:pt x="2314" y="2218"/>
                      <a:pt x="2363" y="2185"/>
                      <a:pt x="2412" y="2151"/>
                    </a:cubicBezTo>
                    <a:cubicBezTo>
                      <a:pt x="2543" y="2082"/>
                      <a:pt x="2625" y="1987"/>
                      <a:pt x="2658" y="1868"/>
                    </a:cubicBezTo>
                    <a:cubicBezTo>
                      <a:pt x="2730" y="1605"/>
                      <a:pt x="2537" y="1296"/>
                      <a:pt x="2383" y="1047"/>
                    </a:cubicBezTo>
                    <a:cubicBezTo>
                      <a:pt x="2360" y="1008"/>
                      <a:pt x="2338" y="971"/>
                      <a:pt x="2316" y="935"/>
                    </a:cubicBezTo>
                    <a:cubicBezTo>
                      <a:pt x="2210" y="772"/>
                      <a:pt x="2119" y="595"/>
                      <a:pt x="2030" y="423"/>
                    </a:cubicBezTo>
                    <a:cubicBezTo>
                      <a:pt x="1997" y="358"/>
                      <a:pt x="1962" y="294"/>
                      <a:pt x="1928" y="228"/>
                    </a:cubicBezTo>
                    <a:cubicBezTo>
                      <a:pt x="1874" y="117"/>
                      <a:pt x="1763"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5"/>
              <p:cNvSpPr/>
              <p:nvPr/>
            </p:nvSpPr>
            <p:spPr>
              <a:xfrm>
                <a:off x="4010175" y="1479675"/>
                <a:ext cx="39500" cy="37800"/>
              </a:xfrm>
              <a:custGeom>
                <a:avLst/>
                <a:gdLst/>
                <a:ahLst/>
                <a:cxnLst/>
                <a:rect l="l" t="t" r="r" b="b"/>
                <a:pathLst>
                  <a:path w="1580" h="1512" extrusionOk="0">
                    <a:moveTo>
                      <a:pt x="882" y="456"/>
                    </a:moveTo>
                    <a:cubicBezTo>
                      <a:pt x="936" y="653"/>
                      <a:pt x="1015" y="835"/>
                      <a:pt x="1089" y="1003"/>
                    </a:cubicBezTo>
                    <a:cubicBezTo>
                      <a:pt x="1041" y="1013"/>
                      <a:pt x="987" y="1014"/>
                      <a:pt x="931" y="1014"/>
                    </a:cubicBezTo>
                    <a:cubicBezTo>
                      <a:pt x="918" y="1014"/>
                      <a:pt x="905" y="1014"/>
                      <a:pt x="893" y="1014"/>
                    </a:cubicBezTo>
                    <a:cubicBezTo>
                      <a:pt x="850" y="1014"/>
                      <a:pt x="807" y="1014"/>
                      <a:pt x="763" y="1016"/>
                    </a:cubicBezTo>
                    <a:cubicBezTo>
                      <a:pt x="734" y="1016"/>
                      <a:pt x="708" y="1017"/>
                      <a:pt x="678" y="1017"/>
                    </a:cubicBezTo>
                    <a:cubicBezTo>
                      <a:pt x="617" y="1017"/>
                      <a:pt x="566" y="1017"/>
                      <a:pt x="518" y="1013"/>
                    </a:cubicBezTo>
                    <a:cubicBezTo>
                      <a:pt x="544" y="973"/>
                      <a:pt x="572" y="933"/>
                      <a:pt x="598" y="895"/>
                    </a:cubicBezTo>
                    <a:cubicBezTo>
                      <a:pt x="639" y="842"/>
                      <a:pt x="681" y="782"/>
                      <a:pt x="719" y="723"/>
                    </a:cubicBezTo>
                    <a:cubicBezTo>
                      <a:pt x="727" y="711"/>
                      <a:pt x="737" y="698"/>
                      <a:pt x="744" y="686"/>
                    </a:cubicBezTo>
                    <a:cubicBezTo>
                      <a:pt x="745" y="682"/>
                      <a:pt x="747" y="679"/>
                      <a:pt x="751" y="675"/>
                    </a:cubicBezTo>
                    <a:cubicBezTo>
                      <a:pt x="757" y="664"/>
                      <a:pt x="764" y="653"/>
                      <a:pt x="773" y="640"/>
                    </a:cubicBezTo>
                    <a:cubicBezTo>
                      <a:pt x="775" y="638"/>
                      <a:pt x="776" y="637"/>
                      <a:pt x="776" y="632"/>
                    </a:cubicBezTo>
                    <a:cubicBezTo>
                      <a:pt x="785" y="621"/>
                      <a:pt x="792" y="606"/>
                      <a:pt x="802" y="592"/>
                    </a:cubicBezTo>
                    <a:cubicBezTo>
                      <a:pt x="804" y="587"/>
                      <a:pt x="805" y="584"/>
                      <a:pt x="810" y="580"/>
                    </a:cubicBezTo>
                    <a:cubicBezTo>
                      <a:pt x="817" y="567"/>
                      <a:pt x="824" y="557"/>
                      <a:pt x="831" y="543"/>
                    </a:cubicBezTo>
                    <a:cubicBezTo>
                      <a:pt x="833" y="541"/>
                      <a:pt x="834" y="536"/>
                      <a:pt x="836" y="535"/>
                    </a:cubicBezTo>
                    <a:cubicBezTo>
                      <a:pt x="846" y="520"/>
                      <a:pt x="855" y="504"/>
                      <a:pt x="864" y="490"/>
                    </a:cubicBezTo>
                    <a:lnTo>
                      <a:pt x="869" y="478"/>
                    </a:lnTo>
                    <a:cubicBezTo>
                      <a:pt x="872" y="471"/>
                      <a:pt x="877" y="463"/>
                      <a:pt x="882" y="456"/>
                    </a:cubicBezTo>
                    <a:close/>
                    <a:moveTo>
                      <a:pt x="855" y="0"/>
                    </a:moveTo>
                    <a:cubicBezTo>
                      <a:pt x="755" y="0"/>
                      <a:pt x="649" y="51"/>
                      <a:pt x="574" y="170"/>
                    </a:cubicBezTo>
                    <a:cubicBezTo>
                      <a:pt x="432" y="377"/>
                      <a:pt x="311" y="603"/>
                      <a:pt x="195" y="820"/>
                    </a:cubicBezTo>
                    <a:cubicBezTo>
                      <a:pt x="158" y="890"/>
                      <a:pt x="122" y="957"/>
                      <a:pt x="85" y="1024"/>
                    </a:cubicBezTo>
                    <a:cubicBezTo>
                      <a:pt x="12" y="1154"/>
                      <a:pt x="1" y="1259"/>
                      <a:pt x="46" y="1342"/>
                    </a:cubicBezTo>
                    <a:cubicBezTo>
                      <a:pt x="132" y="1492"/>
                      <a:pt x="390" y="1498"/>
                      <a:pt x="595" y="1504"/>
                    </a:cubicBezTo>
                    <a:lnTo>
                      <a:pt x="636" y="1505"/>
                    </a:lnTo>
                    <a:cubicBezTo>
                      <a:pt x="676" y="1510"/>
                      <a:pt x="722" y="1511"/>
                      <a:pt x="769" y="1511"/>
                    </a:cubicBezTo>
                    <a:cubicBezTo>
                      <a:pt x="1024" y="1511"/>
                      <a:pt x="1371" y="1456"/>
                      <a:pt x="1502" y="1252"/>
                    </a:cubicBezTo>
                    <a:cubicBezTo>
                      <a:pt x="1579" y="1131"/>
                      <a:pt x="1569" y="979"/>
                      <a:pt x="1468" y="804"/>
                    </a:cubicBezTo>
                    <a:cubicBezTo>
                      <a:pt x="1430" y="737"/>
                      <a:pt x="1393" y="664"/>
                      <a:pt x="1356" y="593"/>
                    </a:cubicBezTo>
                    <a:cubicBezTo>
                      <a:pt x="1258" y="404"/>
                      <a:pt x="1156" y="208"/>
                      <a:pt x="1011" y="49"/>
                    </a:cubicBezTo>
                    <a:cubicBezTo>
                      <a:pt x="1008" y="46"/>
                      <a:pt x="1003" y="42"/>
                      <a:pt x="999" y="39"/>
                    </a:cubicBezTo>
                    <a:cubicBezTo>
                      <a:pt x="956" y="14"/>
                      <a:pt x="907" y="0"/>
                      <a:pt x="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5"/>
              <p:cNvSpPr/>
              <p:nvPr/>
            </p:nvSpPr>
            <p:spPr>
              <a:xfrm>
                <a:off x="3738600" y="2257225"/>
                <a:ext cx="65825" cy="53250"/>
              </a:xfrm>
              <a:custGeom>
                <a:avLst/>
                <a:gdLst/>
                <a:ahLst/>
                <a:cxnLst/>
                <a:rect l="l" t="t" r="r" b="b"/>
                <a:pathLst>
                  <a:path w="2633" h="2130" extrusionOk="0">
                    <a:moveTo>
                      <a:pt x="1053" y="455"/>
                    </a:moveTo>
                    <a:cubicBezTo>
                      <a:pt x="1090" y="455"/>
                      <a:pt x="1128" y="469"/>
                      <a:pt x="1168" y="496"/>
                    </a:cubicBezTo>
                    <a:lnTo>
                      <a:pt x="1179" y="500"/>
                    </a:lnTo>
                    <a:cubicBezTo>
                      <a:pt x="1364" y="573"/>
                      <a:pt x="1558" y="631"/>
                      <a:pt x="1745" y="688"/>
                    </a:cubicBezTo>
                    <a:cubicBezTo>
                      <a:pt x="1861" y="723"/>
                      <a:pt x="1982" y="760"/>
                      <a:pt x="2100" y="799"/>
                    </a:cubicBezTo>
                    <a:cubicBezTo>
                      <a:pt x="1981" y="974"/>
                      <a:pt x="1872" y="1159"/>
                      <a:pt x="1765" y="1337"/>
                    </a:cubicBezTo>
                    <a:cubicBezTo>
                      <a:pt x="1718" y="1417"/>
                      <a:pt x="1670" y="1497"/>
                      <a:pt x="1624" y="1574"/>
                    </a:cubicBezTo>
                    <a:lnTo>
                      <a:pt x="1619" y="1577"/>
                    </a:lnTo>
                    <a:cubicBezTo>
                      <a:pt x="1596" y="1611"/>
                      <a:pt x="1573" y="1644"/>
                      <a:pt x="1545" y="1666"/>
                    </a:cubicBezTo>
                    <a:lnTo>
                      <a:pt x="1541" y="1669"/>
                    </a:lnTo>
                    <a:cubicBezTo>
                      <a:pt x="1538" y="1672"/>
                      <a:pt x="1533" y="1673"/>
                      <a:pt x="1529" y="1678"/>
                    </a:cubicBezTo>
                    <a:lnTo>
                      <a:pt x="1517" y="1684"/>
                    </a:lnTo>
                    <a:lnTo>
                      <a:pt x="1512" y="1685"/>
                    </a:lnTo>
                    <a:cubicBezTo>
                      <a:pt x="1509" y="1687"/>
                      <a:pt x="1504" y="1687"/>
                      <a:pt x="1501" y="1688"/>
                    </a:cubicBezTo>
                    <a:lnTo>
                      <a:pt x="1496" y="1689"/>
                    </a:lnTo>
                    <a:cubicBezTo>
                      <a:pt x="1341" y="1617"/>
                      <a:pt x="1185" y="1528"/>
                      <a:pt x="1036" y="1443"/>
                    </a:cubicBezTo>
                    <a:cubicBezTo>
                      <a:pt x="972" y="1407"/>
                      <a:pt x="911" y="1370"/>
                      <a:pt x="847" y="1335"/>
                    </a:cubicBezTo>
                    <a:cubicBezTo>
                      <a:pt x="725" y="1268"/>
                      <a:pt x="625" y="1214"/>
                      <a:pt x="531" y="1172"/>
                    </a:cubicBezTo>
                    <a:lnTo>
                      <a:pt x="532" y="1169"/>
                    </a:lnTo>
                    <a:cubicBezTo>
                      <a:pt x="535" y="1162"/>
                      <a:pt x="541" y="1153"/>
                      <a:pt x="545" y="1143"/>
                    </a:cubicBezTo>
                    <a:lnTo>
                      <a:pt x="547" y="1139"/>
                    </a:lnTo>
                    <a:lnTo>
                      <a:pt x="563" y="1105"/>
                    </a:lnTo>
                    <a:lnTo>
                      <a:pt x="564" y="1102"/>
                    </a:lnTo>
                    <a:lnTo>
                      <a:pt x="582" y="1069"/>
                    </a:lnTo>
                    <a:lnTo>
                      <a:pt x="583" y="1066"/>
                    </a:lnTo>
                    <a:cubicBezTo>
                      <a:pt x="589" y="1053"/>
                      <a:pt x="593" y="1041"/>
                      <a:pt x="601" y="1026"/>
                    </a:cubicBezTo>
                    <a:cubicBezTo>
                      <a:pt x="706" y="806"/>
                      <a:pt x="847" y="506"/>
                      <a:pt x="1013" y="461"/>
                    </a:cubicBezTo>
                    <a:cubicBezTo>
                      <a:pt x="1026" y="457"/>
                      <a:pt x="1040" y="455"/>
                      <a:pt x="1053" y="455"/>
                    </a:cubicBezTo>
                    <a:close/>
                    <a:moveTo>
                      <a:pt x="1134" y="0"/>
                    </a:moveTo>
                    <a:cubicBezTo>
                      <a:pt x="1130" y="0"/>
                      <a:pt x="1126" y="0"/>
                      <a:pt x="1122" y="0"/>
                    </a:cubicBezTo>
                    <a:cubicBezTo>
                      <a:pt x="1118" y="0"/>
                      <a:pt x="1114" y="0"/>
                      <a:pt x="1109" y="2"/>
                    </a:cubicBezTo>
                    <a:cubicBezTo>
                      <a:pt x="790" y="80"/>
                      <a:pt x="496" y="331"/>
                      <a:pt x="235" y="752"/>
                    </a:cubicBezTo>
                    <a:lnTo>
                      <a:pt x="219" y="781"/>
                    </a:lnTo>
                    <a:cubicBezTo>
                      <a:pt x="131" y="929"/>
                      <a:pt x="0" y="1153"/>
                      <a:pt x="79" y="1294"/>
                    </a:cubicBezTo>
                    <a:cubicBezTo>
                      <a:pt x="112" y="1357"/>
                      <a:pt x="178" y="1392"/>
                      <a:pt x="273" y="1399"/>
                    </a:cubicBezTo>
                    <a:cubicBezTo>
                      <a:pt x="446" y="1576"/>
                      <a:pt x="655" y="1716"/>
                      <a:pt x="854" y="1851"/>
                    </a:cubicBezTo>
                    <a:cubicBezTo>
                      <a:pt x="910" y="1888"/>
                      <a:pt x="964" y="1924"/>
                      <a:pt x="1019" y="1962"/>
                    </a:cubicBezTo>
                    <a:lnTo>
                      <a:pt x="1048" y="1982"/>
                    </a:lnTo>
                    <a:cubicBezTo>
                      <a:pt x="1152" y="2051"/>
                      <a:pt x="1270" y="2130"/>
                      <a:pt x="1414" y="2130"/>
                    </a:cubicBezTo>
                    <a:lnTo>
                      <a:pt x="1421" y="2130"/>
                    </a:lnTo>
                    <a:cubicBezTo>
                      <a:pt x="1606" y="2124"/>
                      <a:pt x="1740" y="1997"/>
                      <a:pt x="1858" y="1883"/>
                    </a:cubicBezTo>
                    <a:cubicBezTo>
                      <a:pt x="1867" y="1873"/>
                      <a:pt x="1876" y="1863"/>
                      <a:pt x="1888" y="1853"/>
                    </a:cubicBezTo>
                    <a:cubicBezTo>
                      <a:pt x="2092" y="1652"/>
                      <a:pt x="2255" y="1415"/>
                      <a:pt x="2414" y="1188"/>
                    </a:cubicBezTo>
                    <a:cubicBezTo>
                      <a:pt x="2436" y="1156"/>
                      <a:pt x="2457" y="1124"/>
                      <a:pt x="2479" y="1093"/>
                    </a:cubicBezTo>
                    <a:cubicBezTo>
                      <a:pt x="2593" y="958"/>
                      <a:pt x="2632" y="828"/>
                      <a:pt x="2600" y="707"/>
                    </a:cubicBezTo>
                    <a:cubicBezTo>
                      <a:pt x="2552" y="535"/>
                      <a:pt x="2364" y="394"/>
                      <a:pt x="2026" y="271"/>
                    </a:cubicBezTo>
                    <a:lnTo>
                      <a:pt x="2022" y="270"/>
                    </a:lnTo>
                    <a:cubicBezTo>
                      <a:pt x="1920" y="242"/>
                      <a:pt x="1822" y="200"/>
                      <a:pt x="1716" y="156"/>
                    </a:cubicBezTo>
                    <a:cubicBezTo>
                      <a:pt x="1529" y="79"/>
                      <a:pt x="1339"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5"/>
              <p:cNvSpPr/>
              <p:nvPr/>
            </p:nvSpPr>
            <p:spPr>
              <a:xfrm>
                <a:off x="3753500" y="2036350"/>
                <a:ext cx="37625" cy="28950"/>
              </a:xfrm>
              <a:custGeom>
                <a:avLst/>
                <a:gdLst/>
                <a:ahLst/>
                <a:cxnLst/>
                <a:rect l="l" t="t" r="r" b="b"/>
                <a:pathLst>
                  <a:path w="1505" h="1158" extrusionOk="0">
                    <a:moveTo>
                      <a:pt x="655" y="352"/>
                    </a:moveTo>
                    <a:cubicBezTo>
                      <a:pt x="690" y="379"/>
                      <a:pt x="725" y="406"/>
                      <a:pt x="761" y="436"/>
                    </a:cubicBezTo>
                    <a:cubicBezTo>
                      <a:pt x="856" y="515"/>
                      <a:pt x="945" y="605"/>
                      <a:pt x="1031" y="696"/>
                    </a:cubicBezTo>
                    <a:cubicBezTo>
                      <a:pt x="905" y="728"/>
                      <a:pt x="773" y="747"/>
                      <a:pt x="643" y="760"/>
                    </a:cubicBezTo>
                    <a:cubicBezTo>
                      <a:pt x="592" y="769"/>
                      <a:pt x="540" y="773"/>
                      <a:pt x="486" y="780"/>
                    </a:cubicBezTo>
                    <a:cubicBezTo>
                      <a:pt x="494" y="760"/>
                      <a:pt x="502" y="741"/>
                      <a:pt x="512" y="720"/>
                    </a:cubicBezTo>
                    <a:cubicBezTo>
                      <a:pt x="542" y="648"/>
                      <a:pt x="570" y="573"/>
                      <a:pt x="596" y="500"/>
                    </a:cubicBezTo>
                    <a:cubicBezTo>
                      <a:pt x="604" y="480"/>
                      <a:pt x="614" y="458"/>
                      <a:pt x="623" y="438"/>
                    </a:cubicBezTo>
                    <a:cubicBezTo>
                      <a:pt x="633" y="410"/>
                      <a:pt x="646" y="381"/>
                      <a:pt x="655" y="352"/>
                    </a:cubicBezTo>
                    <a:close/>
                    <a:moveTo>
                      <a:pt x="580" y="0"/>
                    </a:moveTo>
                    <a:cubicBezTo>
                      <a:pt x="497" y="0"/>
                      <a:pt x="417" y="30"/>
                      <a:pt x="343" y="105"/>
                    </a:cubicBezTo>
                    <a:cubicBezTo>
                      <a:pt x="338" y="108"/>
                      <a:pt x="337" y="113"/>
                      <a:pt x="333" y="116"/>
                    </a:cubicBezTo>
                    <a:cubicBezTo>
                      <a:pt x="267" y="226"/>
                      <a:pt x="226" y="349"/>
                      <a:pt x="187" y="470"/>
                    </a:cubicBezTo>
                    <a:cubicBezTo>
                      <a:pt x="164" y="544"/>
                      <a:pt x="139" y="620"/>
                      <a:pt x="107" y="691"/>
                    </a:cubicBezTo>
                    <a:cubicBezTo>
                      <a:pt x="105" y="693"/>
                      <a:pt x="105" y="697"/>
                      <a:pt x="105" y="699"/>
                    </a:cubicBezTo>
                    <a:cubicBezTo>
                      <a:pt x="98" y="725"/>
                      <a:pt x="88" y="751"/>
                      <a:pt x="76" y="780"/>
                    </a:cubicBezTo>
                    <a:cubicBezTo>
                      <a:pt x="40" y="873"/>
                      <a:pt x="0" y="980"/>
                      <a:pt x="51" y="1083"/>
                    </a:cubicBezTo>
                    <a:lnTo>
                      <a:pt x="54" y="1086"/>
                    </a:lnTo>
                    <a:cubicBezTo>
                      <a:pt x="75" y="1123"/>
                      <a:pt x="110" y="1147"/>
                      <a:pt x="150" y="1155"/>
                    </a:cubicBezTo>
                    <a:cubicBezTo>
                      <a:pt x="157" y="1156"/>
                      <a:pt x="164" y="1156"/>
                      <a:pt x="171" y="1156"/>
                    </a:cubicBezTo>
                    <a:cubicBezTo>
                      <a:pt x="200" y="1156"/>
                      <a:pt x="230" y="1149"/>
                      <a:pt x="257" y="1134"/>
                    </a:cubicBezTo>
                    <a:cubicBezTo>
                      <a:pt x="284" y="1149"/>
                      <a:pt x="315" y="1158"/>
                      <a:pt x="347" y="1158"/>
                    </a:cubicBezTo>
                    <a:lnTo>
                      <a:pt x="352" y="1158"/>
                    </a:lnTo>
                    <a:cubicBezTo>
                      <a:pt x="518" y="1147"/>
                      <a:pt x="656" y="1133"/>
                      <a:pt x="789" y="1111"/>
                    </a:cubicBezTo>
                    <a:cubicBezTo>
                      <a:pt x="943" y="1085"/>
                      <a:pt x="1088" y="1056"/>
                      <a:pt x="1225" y="1016"/>
                    </a:cubicBezTo>
                    <a:cubicBezTo>
                      <a:pt x="1373" y="974"/>
                      <a:pt x="1472" y="875"/>
                      <a:pt x="1488" y="754"/>
                    </a:cubicBezTo>
                    <a:cubicBezTo>
                      <a:pt x="1504" y="626"/>
                      <a:pt x="1429" y="496"/>
                      <a:pt x="1290" y="413"/>
                    </a:cubicBezTo>
                    <a:cubicBezTo>
                      <a:pt x="1246" y="384"/>
                      <a:pt x="1195" y="342"/>
                      <a:pt x="1140" y="298"/>
                    </a:cubicBezTo>
                    <a:cubicBezTo>
                      <a:pt x="977" y="166"/>
                      <a:pt x="773"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5"/>
              <p:cNvSpPr/>
              <p:nvPr/>
            </p:nvSpPr>
            <p:spPr>
              <a:xfrm>
                <a:off x="4998350" y="2469925"/>
                <a:ext cx="76975" cy="78175"/>
              </a:xfrm>
              <a:custGeom>
                <a:avLst/>
                <a:gdLst/>
                <a:ahLst/>
                <a:cxnLst/>
                <a:rect l="l" t="t" r="r" b="b"/>
                <a:pathLst>
                  <a:path w="3079" h="3127" extrusionOk="0">
                    <a:moveTo>
                      <a:pt x="1341" y="546"/>
                    </a:moveTo>
                    <a:cubicBezTo>
                      <a:pt x="1421" y="610"/>
                      <a:pt x="1500" y="674"/>
                      <a:pt x="1580" y="737"/>
                    </a:cubicBezTo>
                    <a:cubicBezTo>
                      <a:pt x="1861" y="965"/>
                      <a:pt x="2151" y="1200"/>
                      <a:pt x="2450" y="1414"/>
                    </a:cubicBezTo>
                    <a:cubicBezTo>
                      <a:pt x="2350" y="1545"/>
                      <a:pt x="2245" y="1675"/>
                      <a:pt x="2143" y="1801"/>
                    </a:cubicBezTo>
                    <a:cubicBezTo>
                      <a:pt x="1939" y="2053"/>
                      <a:pt x="1729" y="2314"/>
                      <a:pt x="1545" y="2586"/>
                    </a:cubicBezTo>
                    <a:cubicBezTo>
                      <a:pt x="1319" y="2437"/>
                      <a:pt x="1121" y="2249"/>
                      <a:pt x="913" y="2051"/>
                    </a:cubicBezTo>
                    <a:cubicBezTo>
                      <a:pt x="844" y="1986"/>
                      <a:pt x="773" y="1917"/>
                      <a:pt x="701" y="1852"/>
                    </a:cubicBezTo>
                    <a:cubicBezTo>
                      <a:pt x="671" y="1822"/>
                      <a:pt x="640" y="1798"/>
                      <a:pt x="612" y="1771"/>
                    </a:cubicBezTo>
                    <a:cubicBezTo>
                      <a:pt x="620" y="1760"/>
                      <a:pt x="628" y="1747"/>
                      <a:pt x="637" y="1732"/>
                    </a:cubicBezTo>
                    <a:cubicBezTo>
                      <a:pt x="650" y="1713"/>
                      <a:pt x="663" y="1696"/>
                      <a:pt x="673" y="1677"/>
                    </a:cubicBezTo>
                    <a:cubicBezTo>
                      <a:pt x="685" y="1661"/>
                      <a:pt x="694" y="1646"/>
                      <a:pt x="706" y="1630"/>
                    </a:cubicBezTo>
                    <a:cubicBezTo>
                      <a:pt x="720" y="1608"/>
                      <a:pt x="735" y="1585"/>
                      <a:pt x="749" y="1563"/>
                    </a:cubicBezTo>
                    <a:cubicBezTo>
                      <a:pt x="752" y="1556"/>
                      <a:pt x="758" y="1548"/>
                      <a:pt x="761" y="1541"/>
                    </a:cubicBezTo>
                    <a:cubicBezTo>
                      <a:pt x="898" y="1324"/>
                      <a:pt x="1023" y="1101"/>
                      <a:pt x="1146" y="885"/>
                    </a:cubicBezTo>
                    <a:cubicBezTo>
                      <a:pt x="1201" y="788"/>
                      <a:pt x="1255" y="690"/>
                      <a:pt x="1312" y="594"/>
                    </a:cubicBezTo>
                    <a:cubicBezTo>
                      <a:pt x="1313" y="591"/>
                      <a:pt x="1315" y="588"/>
                      <a:pt x="1318" y="586"/>
                    </a:cubicBezTo>
                    <a:cubicBezTo>
                      <a:pt x="1325" y="573"/>
                      <a:pt x="1334" y="559"/>
                      <a:pt x="1341" y="546"/>
                    </a:cubicBezTo>
                    <a:close/>
                    <a:moveTo>
                      <a:pt x="1286" y="1"/>
                    </a:moveTo>
                    <a:cubicBezTo>
                      <a:pt x="1194" y="1"/>
                      <a:pt x="1102" y="33"/>
                      <a:pt x="1013" y="116"/>
                    </a:cubicBezTo>
                    <a:cubicBezTo>
                      <a:pt x="1009" y="120"/>
                      <a:pt x="1006" y="123"/>
                      <a:pt x="1004" y="127"/>
                    </a:cubicBezTo>
                    <a:cubicBezTo>
                      <a:pt x="825" y="401"/>
                      <a:pt x="671" y="697"/>
                      <a:pt x="519" y="984"/>
                    </a:cubicBezTo>
                    <a:cubicBezTo>
                      <a:pt x="421" y="1172"/>
                      <a:pt x="319" y="1368"/>
                      <a:pt x="211" y="1553"/>
                    </a:cubicBezTo>
                    <a:cubicBezTo>
                      <a:pt x="127" y="1572"/>
                      <a:pt x="60" y="1631"/>
                      <a:pt x="31" y="1717"/>
                    </a:cubicBezTo>
                    <a:cubicBezTo>
                      <a:pt x="0" y="1808"/>
                      <a:pt x="21" y="1907"/>
                      <a:pt x="82" y="1974"/>
                    </a:cubicBezTo>
                    <a:cubicBezTo>
                      <a:pt x="98" y="2025"/>
                      <a:pt x="139" y="2063"/>
                      <a:pt x="190" y="2082"/>
                    </a:cubicBezTo>
                    <a:cubicBezTo>
                      <a:pt x="241" y="2128"/>
                      <a:pt x="289" y="2177"/>
                      <a:pt x="340" y="2226"/>
                    </a:cubicBezTo>
                    <a:cubicBezTo>
                      <a:pt x="666" y="2536"/>
                      <a:pt x="1003" y="2857"/>
                      <a:pt x="1411" y="3071"/>
                    </a:cubicBezTo>
                    <a:cubicBezTo>
                      <a:pt x="1488" y="3109"/>
                      <a:pt x="1557" y="3127"/>
                      <a:pt x="1622" y="3127"/>
                    </a:cubicBezTo>
                    <a:cubicBezTo>
                      <a:pt x="1873" y="3127"/>
                      <a:pt x="2035" y="2870"/>
                      <a:pt x="2172" y="2653"/>
                    </a:cubicBezTo>
                    <a:cubicBezTo>
                      <a:pt x="2229" y="2564"/>
                      <a:pt x="2281" y="2478"/>
                      <a:pt x="2335" y="2418"/>
                    </a:cubicBezTo>
                    <a:cubicBezTo>
                      <a:pt x="2339" y="2416"/>
                      <a:pt x="2341" y="2411"/>
                      <a:pt x="2342" y="2408"/>
                    </a:cubicBezTo>
                    <a:cubicBezTo>
                      <a:pt x="2395" y="2314"/>
                      <a:pt x="2487" y="2204"/>
                      <a:pt x="2583" y="2089"/>
                    </a:cubicBezTo>
                    <a:cubicBezTo>
                      <a:pt x="2816" y="1809"/>
                      <a:pt x="3078" y="1493"/>
                      <a:pt x="2969" y="1194"/>
                    </a:cubicBezTo>
                    <a:cubicBezTo>
                      <a:pt x="2937" y="1085"/>
                      <a:pt x="2842" y="1019"/>
                      <a:pt x="2760" y="961"/>
                    </a:cubicBezTo>
                    <a:lnTo>
                      <a:pt x="2736" y="944"/>
                    </a:lnTo>
                    <a:cubicBezTo>
                      <a:pt x="2507" y="777"/>
                      <a:pt x="2269" y="605"/>
                      <a:pt x="2039" y="435"/>
                    </a:cubicBezTo>
                    <a:lnTo>
                      <a:pt x="2035" y="433"/>
                    </a:lnTo>
                    <a:cubicBezTo>
                      <a:pt x="1978" y="397"/>
                      <a:pt x="1918" y="347"/>
                      <a:pt x="1853" y="295"/>
                    </a:cubicBezTo>
                    <a:cubicBezTo>
                      <a:pt x="1692" y="165"/>
                      <a:pt x="1491" y="1"/>
                      <a:pt x="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5"/>
              <p:cNvSpPr/>
              <p:nvPr/>
            </p:nvSpPr>
            <p:spPr>
              <a:xfrm>
                <a:off x="5050075" y="2376075"/>
                <a:ext cx="41900" cy="50925"/>
              </a:xfrm>
              <a:custGeom>
                <a:avLst/>
                <a:gdLst/>
                <a:ahLst/>
                <a:cxnLst/>
                <a:rect l="l" t="t" r="r" b="b"/>
                <a:pathLst>
                  <a:path w="1676" h="2037" extrusionOk="0">
                    <a:moveTo>
                      <a:pt x="1283" y="493"/>
                    </a:moveTo>
                    <a:cubicBezTo>
                      <a:pt x="1375" y="730"/>
                      <a:pt x="1331" y="1003"/>
                      <a:pt x="1290" y="1267"/>
                    </a:cubicBezTo>
                    <a:cubicBezTo>
                      <a:pt x="1274" y="1334"/>
                      <a:pt x="1263" y="1408"/>
                      <a:pt x="1254" y="1481"/>
                    </a:cubicBezTo>
                    <a:cubicBezTo>
                      <a:pt x="1248" y="1477"/>
                      <a:pt x="1242" y="1472"/>
                      <a:pt x="1238" y="1466"/>
                    </a:cubicBezTo>
                    <a:cubicBezTo>
                      <a:pt x="1234" y="1464"/>
                      <a:pt x="1231" y="1462"/>
                      <a:pt x="1226" y="1458"/>
                    </a:cubicBezTo>
                    <a:cubicBezTo>
                      <a:pt x="1218" y="1449"/>
                      <a:pt x="1209" y="1442"/>
                      <a:pt x="1199" y="1433"/>
                    </a:cubicBezTo>
                    <a:lnTo>
                      <a:pt x="1194" y="1429"/>
                    </a:lnTo>
                    <a:cubicBezTo>
                      <a:pt x="1183" y="1418"/>
                      <a:pt x="1172" y="1408"/>
                      <a:pt x="1162" y="1398"/>
                    </a:cubicBezTo>
                    <a:lnTo>
                      <a:pt x="1155" y="1391"/>
                    </a:lnTo>
                    <a:cubicBezTo>
                      <a:pt x="1148" y="1382"/>
                      <a:pt x="1139" y="1375"/>
                      <a:pt x="1132" y="1364"/>
                    </a:cubicBezTo>
                    <a:lnTo>
                      <a:pt x="1121" y="1354"/>
                    </a:lnTo>
                    <a:cubicBezTo>
                      <a:pt x="1114" y="1347"/>
                      <a:pt x="1108" y="1340"/>
                      <a:pt x="1101" y="1332"/>
                    </a:cubicBezTo>
                    <a:cubicBezTo>
                      <a:pt x="1097" y="1328"/>
                      <a:pt x="1094" y="1324"/>
                      <a:pt x="1089" y="1319"/>
                    </a:cubicBezTo>
                    <a:cubicBezTo>
                      <a:pt x="1082" y="1312"/>
                      <a:pt x="1076" y="1305"/>
                      <a:pt x="1072" y="1297"/>
                    </a:cubicBezTo>
                    <a:cubicBezTo>
                      <a:pt x="1068" y="1292"/>
                      <a:pt x="1065" y="1289"/>
                      <a:pt x="1059" y="1283"/>
                    </a:cubicBezTo>
                    <a:cubicBezTo>
                      <a:pt x="1053" y="1276"/>
                      <a:pt x="1046" y="1268"/>
                      <a:pt x="1040" y="1261"/>
                    </a:cubicBezTo>
                    <a:cubicBezTo>
                      <a:pt x="1037" y="1255"/>
                      <a:pt x="1034" y="1252"/>
                      <a:pt x="1030" y="1246"/>
                    </a:cubicBezTo>
                    <a:cubicBezTo>
                      <a:pt x="1022" y="1238"/>
                      <a:pt x="1016" y="1230"/>
                      <a:pt x="1009" y="1222"/>
                    </a:cubicBezTo>
                    <a:cubicBezTo>
                      <a:pt x="1006" y="1217"/>
                      <a:pt x="1002" y="1211"/>
                      <a:pt x="999" y="1209"/>
                    </a:cubicBezTo>
                    <a:cubicBezTo>
                      <a:pt x="989" y="1197"/>
                      <a:pt x="982" y="1187"/>
                      <a:pt x="973" y="1175"/>
                    </a:cubicBezTo>
                    <a:cubicBezTo>
                      <a:pt x="971" y="1174"/>
                      <a:pt x="970" y="1172"/>
                      <a:pt x="967" y="1168"/>
                    </a:cubicBezTo>
                    <a:cubicBezTo>
                      <a:pt x="958" y="1156"/>
                      <a:pt x="948" y="1141"/>
                      <a:pt x="938" y="1128"/>
                    </a:cubicBezTo>
                    <a:cubicBezTo>
                      <a:pt x="935" y="1124"/>
                      <a:pt x="933" y="1120"/>
                      <a:pt x="929" y="1115"/>
                    </a:cubicBezTo>
                    <a:cubicBezTo>
                      <a:pt x="922" y="1107"/>
                      <a:pt x="916" y="1095"/>
                      <a:pt x="909" y="1086"/>
                    </a:cubicBezTo>
                    <a:lnTo>
                      <a:pt x="898" y="1070"/>
                    </a:lnTo>
                    <a:cubicBezTo>
                      <a:pt x="893" y="1061"/>
                      <a:pt x="885" y="1051"/>
                      <a:pt x="880" y="1044"/>
                    </a:cubicBezTo>
                    <a:cubicBezTo>
                      <a:pt x="877" y="1039"/>
                      <a:pt x="871" y="1032"/>
                      <a:pt x="868" y="1026"/>
                    </a:cubicBezTo>
                    <a:cubicBezTo>
                      <a:pt x="862" y="1018"/>
                      <a:pt x="856" y="1010"/>
                      <a:pt x="850" y="1000"/>
                    </a:cubicBezTo>
                    <a:cubicBezTo>
                      <a:pt x="847" y="993"/>
                      <a:pt x="842" y="988"/>
                      <a:pt x="839" y="981"/>
                    </a:cubicBezTo>
                    <a:lnTo>
                      <a:pt x="821" y="953"/>
                    </a:lnTo>
                    <a:lnTo>
                      <a:pt x="805" y="926"/>
                    </a:lnTo>
                    <a:cubicBezTo>
                      <a:pt x="798" y="916"/>
                      <a:pt x="791" y="902"/>
                      <a:pt x="783" y="891"/>
                    </a:cubicBezTo>
                    <a:lnTo>
                      <a:pt x="782" y="888"/>
                    </a:lnTo>
                    <a:cubicBezTo>
                      <a:pt x="776" y="876"/>
                      <a:pt x="769" y="867"/>
                      <a:pt x="763" y="857"/>
                    </a:cubicBezTo>
                    <a:cubicBezTo>
                      <a:pt x="761" y="854"/>
                      <a:pt x="760" y="851"/>
                      <a:pt x="759" y="850"/>
                    </a:cubicBezTo>
                    <a:cubicBezTo>
                      <a:pt x="753" y="840"/>
                      <a:pt x="747" y="831"/>
                      <a:pt x="741" y="821"/>
                    </a:cubicBezTo>
                    <a:lnTo>
                      <a:pt x="740" y="816"/>
                    </a:lnTo>
                    <a:cubicBezTo>
                      <a:pt x="732" y="806"/>
                      <a:pt x="726" y="795"/>
                      <a:pt x="719" y="782"/>
                    </a:cubicBezTo>
                    <a:cubicBezTo>
                      <a:pt x="678" y="709"/>
                      <a:pt x="638" y="636"/>
                      <a:pt x="601" y="567"/>
                    </a:cubicBezTo>
                    <a:cubicBezTo>
                      <a:pt x="831" y="559"/>
                      <a:pt x="1062" y="526"/>
                      <a:pt x="1283" y="493"/>
                    </a:cubicBezTo>
                    <a:close/>
                    <a:moveTo>
                      <a:pt x="1261" y="0"/>
                    </a:moveTo>
                    <a:cubicBezTo>
                      <a:pt x="1228" y="0"/>
                      <a:pt x="1195" y="4"/>
                      <a:pt x="1161" y="13"/>
                    </a:cubicBezTo>
                    <a:cubicBezTo>
                      <a:pt x="1051" y="31"/>
                      <a:pt x="941" y="46"/>
                      <a:pt x="833" y="59"/>
                    </a:cubicBezTo>
                    <a:cubicBezTo>
                      <a:pt x="665" y="80"/>
                      <a:pt x="490" y="101"/>
                      <a:pt x="321" y="140"/>
                    </a:cubicBezTo>
                    <a:cubicBezTo>
                      <a:pt x="298" y="132"/>
                      <a:pt x="274" y="128"/>
                      <a:pt x="249" y="128"/>
                    </a:cubicBezTo>
                    <a:cubicBezTo>
                      <a:pt x="192" y="128"/>
                      <a:pt x="136" y="150"/>
                      <a:pt x="91" y="194"/>
                    </a:cubicBezTo>
                    <a:cubicBezTo>
                      <a:pt x="23" y="261"/>
                      <a:pt x="1" y="359"/>
                      <a:pt x="39" y="443"/>
                    </a:cubicBezTo>
                    <a:cubicBezTo>
                      <a:pt x="133" y="681"/>
                      <a:pt x="259" y="907"/>
                      <a:pt x="372" y="1107"/>
                    </a:cubicBezTo>
                    <a:cubicBezTo>
                      <a:pt x="606" y="1509"/>
                      <a:pt x="866" y="1911"/>
                      <a:pt x="1289" y="2033"/>
                    </a:cubicBezTo>
                    <a:cubicBezTo>
                      <a:pt x="1292" y="2035"/>
                      <a:pt x="1295" y="2035"/>
                      <a:pt x="1299" y="2035"/>
                    </a:cubicBezTo>
                    <a:cubicBezTo>
                      <a:pt x="1312" y="2036"/>
                      <a:pt x="1323" y="2036"/>
                      <a:pt x="1336" y="2036"/>
                    </a:cubicBezTo>
                    <a:cubicBezTo>
                      <a:pt x="1422" y="2036"/>
                      <a:pt x="1490" y="2012"/>
                      <a:pt x="1544" y="1961"/>
                    </a:cubicBezTo>
                    <a:cubicBezTo>
                      <a:pt x="1656" y="1853"/>
                      <a:pt x="1665" y="1663"/>
                      <a:pt x="1659" y="1493"/>
                    </a:cubicBezTo>
                    <a:cubicBezTo>
                      <a:pt x="1658" y="1392"/>
                      <a:pt x="1659" y="1289"/>
                      <a:pt x="1662" y="1188"/>
                    </a:cubicBezTo>
                    <a:cubicBezTo>
                      <a:pt x="1667" y="851"/>
                      <a:pt x="1675" y="503"/>
                      <a:pt x="1560" y="181"/>
                    </a:cubicBezTo>
                    <a:lnTo>
                      <a:pt x="1559" y="174"/>
                    </a:lnTo>
                    <a:cubicBezTo>
                      <a:pt x="1504" y="65"/>
                      <a:pt x="1389"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5"/>
              <p:cNvSpPr/>
              <p:nvPr/>
            </p:nvSpPr>
            <p:spPr>
              <a:xfrm>
                <a:off x="4755500" y="1991900"/>
                <a:ext cx="62325" cy="62225"/>
              </a:xfrm>
              <a:custGeom>
                <a:avLst/>
                <a:gdLst/>
                <a:ahLst/>
                <a:cxnLst/>
                <a:rect l="l" t="t" r="r" b="b"/>
                <a:pathLst>
                  <a:path w="2493" h="2489" extrusionOk="0">
                    <a:moveTo>
                      <a:pt x="1245" y="489"/>
                    </a:moveTo>
                    <a:cubicBezTo>
                      <a:pt x="1413" y="569"/>
                      <a:pt x="1576" y="664"/>
                      <a:pt x="1735" y="755"/>
                    </a:cubicBezTo>
                    <a:cubicBezTo>
                      <a:pt x="1816" y="802"/>
                      <a:pt x="1901" y="850"/>
                      <a:pt x="1984" y="897"/>
                    </a:cubicBezTo>
                    <a:cubicBezTo>
                      <a:pt x="1945" y="1038"/>
                      <a:pt x="1862" y="1171"/>
                      <a:pt x="1781" y="1298"/>
                    </a:cubicBezTo>
                    <a:cubicBezTo>
                      <a:pt x="1751" y="1346"/>
                      <a:pt x="1722" y="1395"/>
                      <a:pt x="1693" y="1443"/>
                    </a:cubicBezTo>
                    <a:cubicBezTo>
                      <a:pt x="1685" y="1456"/>
                      <a:pt x="1678" y="1471"/>
                      <a:pt x="1669" y="1486"/>
                    </a:cubicBezTo>
                    <a:cubicBezTo>
                      <a:pt x="1668" y="1490"/>
                      <a:pt x="1665" y="1491"/>
                      <a:pt x="1663" y="1494"/>
                    </a:cubicBezTo>
                    <a:cubicBezTo>
                      <a:pt x="1624" y="1553"/>
                      <a:pt x="1585" y="1618"/>
                      <a:pt x="1548" y="1681"/>
                    </a:cubicBezTo>
                    <a:cubicBezTo>
                      <a:pt x="1483" y="1792"/>
                      <a:pt x="1417" y="1907"/>
                      <a:pt x="1330" y="1990"/>
                    </a:cubicBezTo>
                    <a:cubicBezTo>
                      <a:pt x="1094" y="1859"/>
                      <a:pt x="897" y="1675"/>
                      <a:pt x="691" y="1483"/>
                    </a:cubicBezTo>
                    <a:cubicBezTo>
                      <a:pt x="655" y="1448"/>
                      <a:pt x="616" y="1411"/>
                      <a:pt x="578" y="1376"/>
                    </a:cubicBezTo>
                    <a:cubicBezTo>
                      <a:pt x="665" y="1283"/>
                      <a:pt x="744" y="1185"/>
                      <a:pt x="809" y="1099"/>
                    </a:cubicBezTo>
                    <a:cubicBezTo>
                      <a:pt x="955" y="910"/>
                      <a:pt x="1108" y="706"/>
                      <a:pt x="1245" y="489"/>
                    </a:cubicBezTo>
                    <a:close/>
                    <a:moveTo>
                      <a:pt x="1163" y="0"/>
                    </a:moveTo>
                    <a:cubicBezTo>
                      <a:pt x="1083" y="0"/>
                      <a:pt x="1004" y="17"/>
                      <a:pt x="926" y="56"/>
                    </a:cubicBezTo>
                    <a:cubicBezTo>
                      <a:pt x="920" y="57"/>
                      <a:pt x="917" y="62"/>
                      <a:pt x="913" y="65"/>
                    </a:cubicBezTo>
                    <a:cubicBezTo>
                      <a:pt x="747" y="218"/>
                      <a:pt x="629" y="413"/>
                      <a:pt x="514" y="602"/>
                    </a:cubicBezTo>
                    <a:cubicBezTo>
                      <a:pt x="451" y="706"/>
                      <a:pt x="384" y="814"/>
                      <a:pt x="314" y="910"/>
                    </a:cubicBezTo>
                    <a:cubicBezTo>
                      <a:pt x="298" y="932"/>
                      <a:pt x="282" y="955"/>
                      <a:pt x="266" y="977"/>
                    </a:cubicBezTo>
                    <a:cubicBezTo>
                      <a:pt x="212" y="1056"/>
                      <a:pt x="154" y="1136"/>
                      <a:pt x="104" y="1222"/>
                    </a:cubicBezTo>
                    <a:cubicBezTo>
                      <a:pt x="50" y="1264"/>
                      <a:pt x="15" y="1325"/>
                      <a:pt x="8" y="1397"/>
                    </a:cubicBezTo>
                    <a:cubicBezTo>
                      <a:pt x="1" y="1475"/>
                      <a:pt x="25" y="1550"/>
                      <a:pt x="81" y="1604"/>
                    </a:cubicBezTo>
                    <a:lnTo>
                      <a:pt x="82" y="1605"/>
                    </a:lnTo>
                    <a:cubicBezTo>
                      <a:pt x="164" y="1681"/>
                      <a:pt x="242" y="1761"/>
                      <a:pt x="324" y="1846"/>
                    </a:cubicBezTo>
                    <a:cubicBezTo>
                      <a:pt x="591" y="2118"/>
                      <a:pt x="863" y="2398"/>
                      <a:pt x="1247" y="2482"/>
                    </a:cubicBezTo>
                    <a:lnTo>
                      <a:pt x="1248" y="2482"/>
                    </a:lnTo>
                    <a:cubicBezTo>
                      <a:pt x="1268" y="2485"/>
                      <a:pt x="1290" y="2488"/>
                      <a:pt x="1311" y="2488"/>
                    </a:cubicBezTo>
                    <a:cubicBezTo>
                      <a:pt x="1489" y="2488"/>
                      <a:pt x="1640" y="2351"/>
                      <a:pt x="1720" y="2111"/>
                    </a:cubicBezTo>
                    <a:cubicBezTo>
                      <a:pt x="1875" y="1805"/>
                      <a:pt x="2022" y="1542"/>
                      <a:pt x="2174" y="1305"/>
                    </a:cubicBezTo>
                    <a:cubicBezTo>
                      <a:pt x="2195" y="1273"/>
                      <a:pt x="2222" y="1239"/>
                      <a:pt x="2246" y="1206"/>
                    </a:cubicBezTo>
                    <a:cubicBezTo>
                      <a:pt x="2332" y="1089"/>
                      <a:pt x="2421" y="968"/>
                      <a:pt x="2449" y="812"/>
                    </a:cubicBezTo>
                    <a:cubicBezTo>
                      <a:pt x="2493" y="557"/>
                      <a:pt x="2238" y="441"/>
                      <a:pt x="2086" y="371"/>
                    </a:cubicBezTo>
                    <a:lnTo>
                      <a:pt x="2083" y="369"/>
                    </a:lnTo>
                    <a:cubicBezTo>
                      <a:pt x="1991" y="334"/>
                      <a:pt x="1894" y="282"/>
                      <a:pt x="1789" y="225"/>
                    </a:cubicBezTo>
                    <a:cubicBezTo>
                      <a:pt x="1592" y="118"/>
                      <a:pt x="1377" y="0"/>
                      <a:pt x="1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5"/>
              <p:cNvSpPr/>
              <p:nvPr/>
            </p:nvSpPr>
            <p:spPr>
              <a:xfrm>
                <a:off x="4927450" y="2034425"/>
                <a:ext cx="34925" cy="27825"/>
              </a:xfrm>
              <a:custGeom>
                <a:avLst/>
                <a:gdLst/>
                <a:ahLst/>
                <a:cxnLst/>
                <a:rect l="l" t="t" r="r" b="b"/>
                <a:pathLst>
                  <a:path w="1397" h="1113" extrusionOk="0">
                    <a:moveTo>
                      <a:pt x="643" y="398"/>
                    </a:moveTo>
                    <a:cubicBezTo>
                      <a:pt x="711" y="449"/>
                      <a:pt x="777" y="507"/>
                      <a:pt x="841" y="563"/>
                    </a:cubicBezTo>
                    <a:cubicBezTo>
                      <a:pt x="872" y="591"/>
                      <a:pt x="905" y="617"/>
                      <a:pt x="939" y="646"/>
                    </a:cubicBezTo>
                    <a:cubicBezTo>
                      <a:pt x="807" y="690"/>
                      <a:pt x="666" y="707"/>
                      <a:pt x="528" y="723"/>
                    </a:cubicBezTo>
                    <a:cubicBezTo>
                      <a:pt x="496" y="726"/>
                      <a:pt x="462" y="730"/>
                      <a:pt x="429" y="736"/>
                    </a:cubicBezTo>
                    <a:cubicBezTo>
                      <a:pt x="462" y="684"/>
                      <a:pt x="493" y="634"/>
                      <a:pt x="526" y="582"/>
                    </a:cubicBezTo>
                    <a:cubicBezTo>
                      <a:pt x="564" y="521"/>
                      <a:pt x="602" y="458"/>
                      <a:pt x="643" y="398"/>
                    </a:cubicBezTo>
                    <a:close/>
                    <a:moveTo>
                      <a:pt x="563" y="1"/>
                    </a:moveTo>
                    <a:cubicBezTo>
                      <a:pt x="534" y="1"/>
                      <a:pt x="505" y="4"/>
                      <a:pt x="477" y="13"/>
                    </a:cubicBezTo>
                    <a:cubicBezTo>
                      <a:pt x="405" y="38"/>
                      <a:pt x="353" y="92"/>
                      <a:pt x="322" y="171"/>
                    </a:cubicBezTo>
                    <a:cubicBezTo>
                      <a:pt x="265" y="300"/>
                      <a:pt x="222" y="424"/>
                      <a:pt x="175" y="556"/>
                    </a:cubicBezTo>
                    <a:cubicBezTo>
                      <a:pt x="153" y="615"/>
                      <a:pt x="131" y="677"/>
                      <a:pt x="106" y="739"/>
                    </a:cubicBezTo>
                    <a:cubicBezTo>
                      <a:pt x="58" y="773"/>
                      <a:pt x="23" y="825"/>
                      <a:pt x="16" y="882"/>
                    </a:cubicBezTo>
                    <a:cubicBezTo>
                      <a:pt x="0" y="991"/>
                      <a:pt x="76" y="1090"/>
                      <a:pt x="187" y="1111"/>
                    </a:cubicBezTo>
                    <a:cubicBezTo>
                      <a:pt x="194" y="1111"/>
                      <a:pt x="198" y="1112"/>
                      <a:pt x="200" y="1112"/>
                    </a:cubicBezTo>
                    <a:cubicBezTo>
                      <a:pt x="431" y="1112"/>
                      <a:pt x="659" y="1047"/>
                      <a:pt x="877" y="984"/>
                    </a:cubicBezTo>
                    <a:lnTo>
                      <a:pt x="943" y="965"/>
                    </a:lnTo>
                    <a:cubicBezTo>
                      <a:pt x="1213" y="898"/>
                      <a:pt x="1353" y="799"/>
                      <a:pt x="1373" y="668"/>
                    </a:cubicBezTo>
                    <a:cubicBezTo>
                      <a:pt x="1396" y="505"/>
                      <a:pt x="1227" y="322"/>
                      <a:pt x="840" y="95"/>
                    </a:cubicBezTo>
                    <a:cubicBezTo>
                      <a:pt x="789" y="62"/>
                      <a:pt x="678"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5"/>
              <p:cNvSpPr/>
              <p:nvPr/>
            </p:nvSpPr>
            <p:spPr>
              <a:xfrm>
                <a:off x="5062500" y="1821225"/>
                <a:ext cx="47400" cy="55125"/>
              </a:xfrm>
              <a:custGeom>
                <a:avLst/>
                <a:gdLst/>
                <a:ahLst/>
                <a:cxnLst/>
                <a:rect l="l" t="t" r="r" b="b"/>
                <a:pathLst>
                  <a:path w="1896" h="2205" extrusionOk="0">
                    <a:moveTo>
                      <a:pt x="1137" y="485"/>
                    </a:moveTo>
                    <a:cubicBezTo>
                      <a:pt x="1181" y="648"/>
                      <a:pt x="1218" y="814"/>
                      <a:pt x="1254" y="979"/>
                    </a:cubicBezTo>
                    <a:cubicBezTo>
                      <a:pt x="1286" y="1126"/>
                      <a:pt x="1320" y="1279"/>
                      <a:pt x="1358" y="1431"/>
                    </a:cubicBezTo>
                    <a:cubicBezTo>
                      <a:pt x="1320" y="1453"/>
                      <a:pt x="1277" y="1472"/>
                      <a:pt x="1232" y="1492"/>
                    </a:cubicBezTo>
                    <a:cubicBezTo>
                      <a:pt x="1108" y="1549"/>
                      <a:pt x="976" y="1594"/>
                      <a:pt x="847" y="1638"/>
                    </a:cubicBezTo>
                    <a:cubicBezTo>
                      <a:pt x="773" y="1664"/>
                      <a:pt x="697" y="1690"/>
                      <a:pt x="620" y="1718"/>
                    </a:cubicBezTo>
                    <a:cubicBezTo>
                      <a:pt x="619" y="1697"/>
                      <a:pt x="616" y="1676"/>
                      <a:pt x="613" y="1657"/>
                    </a:cubicBezTo>
                    <a:cubicBezTo>
                      <a:pt x="582" y="1346"/>
                      <a:pt x="549" y="1027"/>
                      <a:pt x="483" y="714"/>
                    </a:cubicBezTo>
                    <a:lnTo>
                      <a:pt x="487" y="712"/>
                    </a:lnTo>
                    <a:cubicBezTo>
                      <a:pt x="508" y="706"/>
                      <a:pt x="525" y="702"/>
                      <a:pt x="546" y="696"/>
                    </a:cubicBezTo>
                    <a:lnTo>
                      <a:pt x="552" y="695"/>
                    </a:lnTo>
                    <a:cubicBezTo>
                      <a:pt x="715" y="647"/>
                      <a:pt x="884" y="593"/>
                      <a:pt x="1049" y="523"/>
                    </a:cubicBezTo>
                    <a:cubicBezTo>
                      <a:pt x="1081" y="510"/>
                      <a:pt x="1110" y="495"/>
                      <a:pt x="1137" y="485"/>
                    </a:cubicBezTo>
                    <a:close/>
                    <a:moveTo>
                      <a:pt x="1088" y="0"/>
                    </a:moveTo>
                    <a:cubicBezTo>
                      <a:pt x="973" y="0"/>
                      <a:pt x="854" y="58"/>
                      <a:pt x="751" y="107"/>
                    </a:cubicBezTo>
                    <a:cubicBezTo>
                      <a:pt x="689" y="137"/>
                      <a:pt x="630" y="166"/>
                      <a:pt x="579" y="180"/>
                    </a:cubicBezTo>
                    <a:cubicBezTo>
                      <a:pt x="576" y="182"/>
                      <a:pt x="571" y="185"/>
                      <a:pt x="568" y="186"/>
                    </a:cubicBezTo>
                    <a:cubicBezTo>
                      <a:pt x="524" y="211"/>
                      <a:pt x="468" y="233"/>
                      <a:pt x="410" y="255"/>
                    </a:cubicBezTo>
                    <a:cubicBezTo>
                      <a:pt x="257" y="317"/>
                      <a:pt x="84" y="386"/>
                      <a:pt x="28" y="546"/>
                    </a:cubicBezTo>
                    <a:cubicBezTo>
                      <a:pt x="28" y="549"/>
                      <a:pt x="25" y="550"/>
                      <a:pt x="25" y="553"/>
                    </a:cubicBezTo>
                    <a:cubicBezTo>
                      <a:pt x="24" y="561"/>
                      <a:pt x="23" y="566"/>
                      <a:pt x="21" y="574"/>
                    </a:cubicBezTo>
                    <a:cubicBezTo>
                      <a:pt x="11" y="610"/>
                      <a:pt x="1" y="652"/>
                      <a:pt x="14" y="702"/>
                    </a:cubicBezTo>
                    <a:cubicBezTo>
                      <a:pt x="36" y="811"/>
                      <a:pt x="53" y="924"/>
                      <a:pt x="69" y="1033"/>
                    </a:cubicBezTo>
                    <a:cubicBezTo>
                      <a:pt x="103" y="1238"/>
                      <a:pt x="136" y="1453"/>
                      <a:pt x="197" y="1660"/>
                    </a:cubicBezTo>
                    <a:cubicBezTo>
                      <a:pt x="197" y="1661"/>
                      <a:pt x="199" y="1665"/>
                      <a:pt x="202" y="1667"/>
                    </a:cubicBezTo>
                    <a:cubicBezTo>
                      <a:pt x="219" y="1709"/>
                      <a:pt x="234" y="1762"/>
                      <a:pt x="250" y="1818"/>
                    </a:cubicBezTo>
                    <a:cubicBezTo>
                      <a:pt x="294" y="1980"/>
                      <a:pt x="356" y="2205"/>
                      <a:pt x="581" y="2205"/>
                    </a:cubicBezTo>
                    <a:lnTo>
                      <a:pt x="584" y="2205"/>
                    </a:lnTo>
                    <a:cubicBezTo>
                      <a:pt x="588" y="2205"/>
                      <a:pt x="591" y="2205"/>
                      <a:pt x="592" y="2203"/>
                    </a:cubicBezTo>
                    <a:cubicBezTo>
                      <a:pt x="741" y="2175"/>
                      <a:pt x="882" y="2119"/>
                      <a:pt x="1019" y="2065"/>
                    </a:cubicBezTo>
                    <a:cubicBezTo>
                      <a:pt x="1095" y="2033"/>
                      <a:pt x="1174" y="2002"/>
                      <a:pt x="1251" y="1977"/>
                    </a:cubicBezTo>
                    <a:cubicBezTo>
                      <a:pt x="1429" y="1926"/>
                      <a:pt x="1761" y="1832"/>
                      <a:pt x="1852" y="1609"/>
                    </a:cubicBezTo>
                    <a:cubicBezTo>
                      <a:pt x="1895" y="1504"/>
                      <a:pt x="1879" y="1381"/>
                      <a:pt x="1805" y="1249"/>
                    </a:cubicBezTo>
                    <a:cubicBezTo>
                      <a:pt x="1684" y="902"/>
                      <a:pt x="1532" y="472"/>
                      <a:pt x="1304" y="93"/>
                    </a:cubicBezTo>
                    <a:cubicBezTo>
                      <a:pt x="1299" y="87"/>
                      <a:pt x="1296" y="84"/>
                      <a:pt x="1292" y="80"/>
                    </a:cubicBezTo>
                    <a:cubicBezTo>
                      <a:pt x="1228" y="22"/>
                      <a:pt x="1158"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5"/>
              <p:cNvSpPr/>
              <p:nvPr/>
            </p:nvSpPr>
            <p:spPr>
              <a:xfrm>
                <a:off x="4930425" y="1781150"/>
                <a:ext cx="37525" cy="35150"/>
              </a:xfrm>
              <a:custGeom>
                <a:avLst/>
                <a:gdLst/>
                <a:ahLst/>
                <a:cxnLst/>
                <a:rect l="l" t="t" r="r" b="b"/>
                <a:pathLst>
                  <a:path w="1501" h="1406" extrusionOk="0">
                    <a:moveTo>
                      <a:pt x="891" y="508"/>
                    </a:moveTo>
                    <a:cubicBezTo>
                      <a:pt x="926" y="598"/>
                      <a:pt x="960" y="676"/>
                      <a:pt x="989" y="740"/>
                    </a:cubicBezTo>
                    <a:cubicBezTo>
                      <a:pt x="1022" y="821"/>
                      <a:pt x="1066" y="920"/>
                      <a:pt x="1056" y="937"/>
                    </a:cubicBezTo>
                    <a:cubicBezTo>
                      <a:pt x="1037" y="966"/>
                      <a:pt x="859" y="974"/>
                      <a:pt x="653" y="985"/>
                    </a:cubicBezTo>
                    <a:cubicBezTo>
                      <a:pt x="614" y="988"/>
                      <a:pt x="573" y="989"/>
                      <a:pt x="527" y="992"/>
                    </a:cubicBezTo>
                    <a:lnTo>
                      <a:pt x="519" y="992"/>
                    </a:lnTo>
                    <a:cubicBezTo>
                      <a:pt x="527" y="983"/>
                      <a:pt x="533" y="976"/>
                      <a:pt x="540" y="967"/>
                    </a:cubicBezTo>
                    <a:cubicBezTo>
                      <a:pt x="656" y="817"/>
                      <a:pt x="777" y="664"/>
                      <a:pt x="891" y="508"/>
                    </a:cubicBezTo>
                    <a:close/>
                    <a:moveTo>
                      <a:pt x="898" y="1"/>
                    </a:moveTo>
                    <a:cubicBezTo>
                      <a:pt x="890" y="1"/>
                      <a:pt x="882" y="1"/>
                      <a:pt x="874" y="2"/>
                    </a:cubicBezTo>
                    <a:cubicBezTo>
                      <a:pt x="764" y="18"/>
                      <a:pt x="688" y="133"/>
                      <a:pt x="621" y="236"/>
                    </a:cubicBezTo>
                    <a:cubicBezTo>
                      <a:pt x="600" y="269"/>
                      <a:pt x="578" y="303"/>
                      <a:pt x="560" y="324"/>
                    </a:cubicBezTo>
                    <a:lnTo>
                      <a:pt x="556" y="330"/>
                    </a:lnTo>
                    <a:cubicBezTo>
                      <a:pt x="503" y="406"/>
                      <a:pt x="449" y="483"/>
                      <a:pt x="396" y="558"/>
                    </a:cubicBezTo>
                    <a:cubicBezTo>
                      <a:pt x="285" y="714"/>
                      <a:pt x="170" y="877"/>
                      <a:pt x="71" y="1046"/>
                    </a:cubicBezTo>
                    <a:cubicBezTo>
                      <a:pt x="21" y="1092"/>
                      <a:pt x="1" y="1165"/>
                      <a:pt x="14" y="1253"/>
                    </a:cubicBezTo>
                    <a:cubicBezTo>
                      <a:pt x="14" y="1259"/>
                      <a:pt x="15" y="1264"/>
                      <a:pt x="17" y="1267"/>
                    </a:cubicBezTo>
                    <a:cubicBezTo>
                      <a:pt x="63" y="1369"/>
                      <a:pt x="184" y="1384"/>
                      <a:pt x="267" y="1396"/>
                    </a:cubicBezTo>
                    <a:lnTo>
                      <a:pt x="277" y="1397"/>
                    </a:lnTo>
                    <a:lnTo>
                      <a:pt x="282" y="1397"/>
                    </a:lnTo>
                    <a:cubicBezTo>
                      <a:pt x="340" y="1401"/>
                      <a:pt x="430" y="1406"/>
                      <a:pt x="538" y="1406"/>
                    </a:cubicBezTo>
                    <a:cubicBezTo>
                      <a:pt x="852" y="1406"/>
                      <a:pt x="1298" y="1365"/>
                      <a:pt x="1429" y="1135"/>
                    </a:cubicBezTo>
                    <a:cubicBezTo>
                      <a:pt x="1500" y="1011"/>
                      <a:pt x="1471" y="855"/>
                      <a:pt x="1346" y="673"/>
                    </a:cubicBezTo>
                    <a:cubicBezTo>
                      <a:pt x="1290" y="572"/>
                      <a:pt x="1238" y="458"/>
                      <a:pt x="1184" y="349"/>
                    </a:cubicBezTo>
                    <a:cubicBezTo>
                      <a:pt x="1142" y="257"/>
                      <a:pt x="1095" y="161"/>
                      <a:pt x="1050" y="75"/>
                    </a:cubicBezTo>
                    <a:cubicBezTo>
                      <a:pt x="1046" y="69"/>
                      <a:pt x="1043" y="62"/>
                      <a:pt x="1037" y="58"/>
                    </a:cubicBezTo>
                    <a:cubicBezTo>
                      <a:pt x="992" y="19"/>
                      <a:pt x="94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5"/>
              <p:cNvSpPr/>
              <p:nvPr/>
            </p:nvSpPr>
            <p:spPr>
              <a:xfrm>
                <a:off x="5067450" y="1525975"/>
                <a:ext cx="48275" cy="63450"/>
              </a:xfrm>
              <a:custGeom>
                <a:avLst/>
                <a:gdLst/>
                <a:ahLst/>
                <a:cxnLst/>
                <a:rect l="l" t="t" r="r" b="b"/>
                <a:pathLst>
                  <a:path w="1931" h="2538" extrusionOk="0">
                    <a:moveTo>
                      <a:pt x="973" y="405"/>
                    </a:moveTo>
                    <a:cubicBezTo>
                      <a:pt x="998" y="430"/>
                      <a:pt x="1020" y="456"/>
                      <a:pt x="1040" y="490"/>
                    </a:cubicBezTo>
                    <a:cubicBezTo>
                      <a:pt x="1092" y="572"/>
                      <a:pt x="1130" y="668"/>
                      <a:pt x="1167" y="762"/>
                    </a:cubicBezTo>
                    <a:cubicBezTo>
                      <a:pt x="1180" y="796"/>
                      <a:pt x="1193" y="827"/>
                      <a:pt x="1206" y="857"/>
                    </a:cubicBezTo>
                    <a:cubicBezTo>
                      <a:pt x="1313" y="1211"/>
                      <a:pt x="1388" y="1579"/>
                      <a:pt x="1441" y="1866"/>
                    </a:cubicBezTo>
                    <a:cubicBezTo>
                      <a:pt x="1361" y="1934"/>
                      <a:pt x="1254" y="1976"/>
                      <a:pt x="1149" y="2019"/>
                    </a:cubicBezTo>
                    <a:cubicBezTo>
                      <a:pt x="1106" y="2035"/>
                      <a:pt x="1062" y="2052"/>
                      <a:pt x="1020" y="2073"/>
                    </a:cubicBezTo>
                    <a:cubicBezTo>
                      <a:pt x="999" y="2080"/>
                      <a:pt x="980" y="2089"/>
                      <a:pt x="961" y="2099"/>
                    </a:cubicBezTo>
                    <a:cubicBezTo>
                      <a:pt x="948" y="2106"/>
                      <a:pt x="932" y="2113"/>
                      <a:pt x="919" y="2116"/>
                    </a:cubicBezTo>
                    <a:cubicBezTo>
                      <a:pt x="916" y="2111"/>
                      <a:pt x="915" y="2106"/>
                      <a:pt x="910" y="2099"/>
                    </a:cubicBezTo>
                    <a:cubicBezTo>
                      <a:pt x="883" y="2041"/>
                      <a:pt x="872" y="1969"/>
                      <a:pt x="861" y="1895"/>
                    </a:cubicBezTo>
                    <a:cubicBezTo>
                      <a:pt x="858" y="1869"/>
                      <a:pt x="853" y="1841"/>
                      <a:pt x="849" y="1816"/>
                    </a:cubicBezTo>
                    <a:cubicBezTo>
                      <a:pt x="839" y="1764"/>
                      <a:pt x="829" y="1720"/>
                      <a:pt x="814" y="1681"/>
                    </a:cubicBezTo>
                    <a:cubicBezTo>
                      <a:pt x="744" y="1436"/>
                      <a:pt x="645" y="1181"/>
                      <a:pt x="517" y="926"/>
                    </a:cubicBezTo>
                    <a:cubicBezTo>
                      <a:pt x="696" y="767"/>
                      <a:pt x="849" y="592"/>
                      <a:pt x="973" y="405"/>
                    </a:cubicBezTo>
                    <a:close/>
                    <a:moveTo>
                      <a:pt x="918" y="0"/>
                    </a:moveTo>
                    <a:cubicBezTo>
                      <a:pt x="700" y="26"/>
                      <a:pt x="572" y="190"/>
                      <a:pt x="448" y="347"/>
                    </a:cubicBezTo>
                    <a:cubicBezTo>
                      <a:pt x="393" y="416"/>
                      <a:pt x="342" y="478"/>
                      <a:pt x="285" y="531"/>
                    </a:cubicBezTo>
                    <a:cubicBezTo>
                      <a:pt x="282" y="535"/>
                      <a:pt x="278" y="539"/>
                      <a:pt x="276" y="542"/>
                    </a:cubicBezTo>
                    <a:cubicBezTo>
                      <a:pt x="259" y="570"/>
                      <a:pt x="225" y="601"/>
                      <a:pt x="190" y="636"/>
                    </a:cubicBezTo>
                    <a:cubicBezTo>
                      <a:pt x="136" y="688"/>
                      <a:pt x="72" y="746"/>
                      <a:pt x="45" y="815"/>
                    </a:cubicBezTo>
                    <a:cubicBezTo>
                      <a:pt x="8" y="872"/>
                      <a:pt x="1" y="943"/>
                      <a:pt x="26" y="1001"/>
                    </a:cubicBezTo>
                    <a:cubicBezTo>
                      <a:pt x="42" y="1041"/>
                      <a:pt x="72" y="1073"/>
                      <a:pt x="113" y="1087"/>
                    </a:cubicBezTo>
                    <a:cubicBezTo>
                      <a:pt x="198" y="1255"/>
                      <a:pt x="272" y="1434"/>
                      <a:pt x="342" y="1611"/>
                    </a:cubicBezTo>
                    <a:cubicBezTo>
                      <a:pt x="458" y="1896"/>
                      <a:pt x="577" y="2191"/>
                      <a:pt x="762" y="2446"/>
                    </a:cubicBezTo>
                    <a:cubicBezTo>
                      <a:pt x="763" y="2450"/>
                      <a:pt x="766" y="2452"/>
                      <a:pt x="769" y="2456"/>
                    </a:cubicBezTo>
                    <a:cubicBezTo>
                      <a:pt x="814" y="2500"/>
                      <a:pt x="883" y="2538"/>
                      <a:pt x="980" y="2538"/>
                    </a:cubicBezTo>
                    <a:cubicBezTo>
                      <a:pt x="1055" y="2538"/>
                      <a:pt x="1145" y="2514"/>
                      <a:pt x="1257" y="2453"/>
                    </a:cubicBezTo>
                    <a:cubicBezTo>
                      <a:pt x="1304" y="2430"/>
                      <a:pt x="1356" y="2406"/>
                      <a:pt x="1413" y="2383"/>
                    </a:cubicBezTo>
                    <a:cubicBezTo>
                      <a:pt x="1626" y="2291"/>
                      <a:pt x="1866" y="2188"/>
                      <a:pt x="1929" y="1928"/>
                    </a:cubicBezTo>
                    <a:cubicBezTo>
                      <a:pt x="1930" y="1924"/>
                      <a:pt x="1930" y="1918"/>
                      <a:pt x="1930" y="1912"/>
                    </a:cubicBezTo>
                    <a:cubicBezTo>
                      <a:pt x="1917" y="1657"/>
                      <a:pt x="1830" y="1200"/>
                      <a:pt x="1668" y="797"/>
                    </a:cubicBezTo>
                    <a:cubicBezTo>
                      <a:pt x="1527" y="449"/>
                      <a:pt x="1286" y="29"/>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5"/>
              <p:cNvSpPr/>
              <p:nvPr/>
            </p:nvSpPr>
            <p:spPr>
              <a:xfrm>
                <a:off x="3781175" y="2284125"/>
                <a:ext cx="237800" cy="213475"/>
              </a:xfrm>
              <a:custGeom>
                <a:avLst/>
                <a:gdLst/>
                <a:ahLst/>
                <a:cxnLst/>
                <a:rect l="l" t="t" r="r" b="b"/>
                <a:pathLst>
                  <a:path w="9512" h="8539" extrusionOk="0">
                    <a:moveTo>
                      <a:pt x="2740" y="548"/>
                    </a:moveTo>
                    <a:cubicBezTo>
                      <a:pt x="2840" y="548"/>
                      <a:pt x="2940" y="569"/>
                      <a:pt x="3034" y="612"/>
                    </a:cubicBezTo>
                    <a:cubicBezTo>
                      <a:pt x="3043" y="616"/>
                      <a:pt x="3051" y="622"/>
                      <a:pt x="3059" y="625"/>
                    </a:cubicBezTo>
                    <a:lnTo>
                      <a:pt x="3061" y="627"/>
                    </a:lnTo>
                    <a:cubicBezTo>
                      <a:pt x="3092" y="644"/>
                      <a:pt x="3123" y="663"/>
                      <a:pt x="3152" y="683"/>
                    </a:cubicBezTo>
                    <a:lnTo>
                      <a:pt x="3156" y="685"/>
                    </a:lnTo>
                    <a:cubicBezTo>
                      <a:pt x="3233" y="734"/>
                      <a:pt x="3299" y="800"/>
                      <a:pt x="3369" y="871"/>
                    </a:cubicBezTo>
                    <a:cubicBezTo>
                      <a:pt x="3449" y="953"/>
                      <a:pt x="3531" y="1036"/>
                      <a:pt x="3636" y="1093"/>
                    </a:cubicBezTo>
                    <a:cubicBezTo>
                      <a:pt x="3639" y="1094"/>
                      <a:pt x="3640" y="1094"/>
                      <a:pt x="3643" y="1097"/>
                    </a:cubicBezTo>
                    <a:lnTo>
                      <a:pt x="3647" y="1099"/>
                    </a:lnTo>
                    <a:lnTo>
                      <a:pt x="3649" y="1099"/>
                    </a:lnTo>
                    <a:cubicBezTo>
                      <a:pt x="3677" y="1110"/>
                      <a:pt x="3707" y="1115"/>
                      <a:pt x="3736" y="1115"/>
                    </a:cubicBezTo>
                    <a:cubicBezTo>
                      <a:pt x="3789" y="1115"/>
                      <a:pt x="3841" y="1098"/>
                      <a:pt x="3883" y="1065"/>
                    </a:cubicBezTo>
                    <a:cubicBezTo>
                      <a:pt x="3889" y="1061"/>
                      <a:pt x="3895" y="1055"/>
                      <a:pt x="3898" y="1049"/>
                    </a:cubicBezTo>
                    <a:cubicBezTo>
                      <a:pt x="4072" y="750"/>
                      <a:pt x="4375" y="559"/>
                      <a:pt x="4657" y="559"/>
                    </a:cubicBezTo>
                    <a:cubicBezTo>
                      <a:pt x="4700" y="559"/>
                      <a:pt x="4742" y="564"/>
                      <a:pt x="4783" y="573"/>
                    </a:cubicBezTo>
                    <a:cubicBezTo>
                      <a:pt x="5039" y="628"/>
                      <a:pt x="5205" y="858"/>
                      <a:pt x="5237" y="1204"/>
                    </a:cubicBezTo>
                    <a:cubicBezTo>
                      <a:pt x="5237" y="1223"/>
                      <a:pt x="5239" y="1239"/>
                      <a:pt x="5239" y="1258"/>
                    </a:cubicBezTo>
                    <a:lnTo>
                      <a:pt x="5239" y="1297"/>
                    </a:lnTo>
                    <a:lnTo>
                      <a:pt x="5239" y="1325"/>
                    </a:lnTo>
                    <a:lnTo>
                      <a:pt x="5239" y="1345"/>
                    </a:lnTo>
                    <a:cubicBezTo>
                      <a:pt x="5237" y="1386"/>
                      <a:pt x="5234" y="1428"/>
                      <a:pt x="5229" y="1472"/>
                    </a:cubicBezTo>
                    <a:lnTo>
                      <a:pt x="5229" y="1476"/>
                    </a:lnTo>
                    <a:lnTo>
                      <a:pt x="5227" y="1488"/>
                    </a:lnTo>
                    <a:lnTo>
                      <a:pt x="5227" y="1500"/>
                    </a:lnTo>
                    <a:cubicBezTo>
                      <a:pt x="5178" y="1889"/>
                      <a:pt x="5017" y="2268"/>
                      <a:pt x="4863" y="2636"/>
                    </a:cubicBezTo>
                    <a:cubicBezTo>
                      <a:pt x="4842" y="2683"/>
                      <a:pt x="4823" y="2730"/>
                      <a:pt x="4805" y="2776"/>
                    </a:cubicBezTo>
                    <a:cubicBezTo>
                      <a:pt x="4720" y="2756"/>
                      <a:pt x="4631" y="2746"/>
                      <a:pt x="4535" y="2746"/>
                    </a:cubicBezTo>
                    <a:cubicBezTo>
                      <a:pt x="4564" y="2479"/>
                      <a:pt x="4513" y="2120"/>
                      <a:pt x="4471" y="1989"/>
                    </a:cubicBezTo>
                    <a:lnTo>
                      <a:pt x="4469" y="1986"/>
                    </a:lnTo>
                    <a:cubicBezTo>
                      <a:pt x="4469" y="1983"/>
                      <a:pt x="4466" y="1980"/>
                      <a:pt x="4466" y="1979"/>
                    </a:cubicBezTo>
                    <a:lnTo>
                      <a:pt x="4466" y="1976"/>
                    </a:lnTo>
                    <a:lnTo>
                      <a:pt x="4462" y="1966"/>
                    </a:lnTo>
                    <a:cubicBezTo>
                      <a:pt x="4446" y="1940"/>
                      <a:pt x="4420" y="1925"/>
                      <a:pt x="4391" y="1925"/>
                    </a:cubicBezTo>
                    <a:cubicBezTo>
                      <a:pt x="4382" y="1925"/>
                      <a:pt x="4373" y="1927"/>
                      <a:pt x="4364" y="1929"/>
                    </a:cubicBezTo>
                    <a:cubicBezTo>
                      <a:pt x="4327" y="1940"/>
                      <a:pt x="4299" y="1973"/>
                      <a:pt x="4297" y="2011"/>
                    </a:cubicBezTo>
                    <a:cubicBezTo>
                      <a:pt x="4281" y="2208"/>
                      <a:pt x="4262" y="2412"/>
                      <a:pt x="4182" y="2620"/>
                    </a:cubicBezTo>
                    <a:lnTo>
                      <a:pt x="4181" y="2625"/>
                    </a:lnTo>
                    <a:cubicBezTo>
                      <a:pt x="4178" y="2639"/>
                      <a:pt x="4173" y="2654"/>
                      <a:pt x="4168" y="2671"/>
                    </a:cubicBezTo>
                    <a:cubicBezTo>
                      <a:pt x="4160" y="2695"/>
                      <a:pt x="4153" y="2722"/>
                      <a:pt x="4146" y="2749"/>
                    </a:cubicBezTo>
                    <a:cubicBezTo>
                      <a:pt x="4069" y="2754"/>
                      <a:pt x="3990" y="2763"/>
                      <a:pt x="3913" y="2778"/>
                    </a:cubicBezTo>
                    <a:cubicBezTo>
                      <a:pt x="3908" y="2738"/>
                      <a:pt x="3902" y="2700"/>
                      <a:pt x="3897" y="2661"/>
                    </a:cubicBezTo>
                    <a:cubicBezTo>
                      <a:pt x="3854" y="2416"/>
                      <a:pt x="3779" y="2201"/>
                      <a:pt x="3671" y="2024"/>
                    </a:cubicBezTo>
                    <a:lnTo>
                      <a:pt x="3669" y="2020"/>
                    </a:lnTo>
                    <a:cubicBezTo>
                      <a:pt x="3668" y="2017"/>
                      <a:pt x="3663" y="2013"/>
                      <a:pt x="3662" y="2010"/>
                    </a:cubicBezTo>
                    <a:cubicBezTo>
                      <a:pt x="3644" y="1990"/>
                      <a:pt x="3617" y="1980"/>
                      <a:pt x="3593" y="1980"/>
                    </a:cubicBezTo>
                    <a:cubicBezTo>
                      <a:pt x="3591" y="1980"/>
                      <a:pt x="3589" y="1980"/>
                      <a:pt x="3588" y="1980"/>
                    </a:cubicBezTo>
                    <a:cubicBezTo>
                      <a:pt x="3561" y="1982"/>
                      <a:pt x="3538" y="1996"/>
                      <a:pt x="3523" y="2018"/>
                    </a:cubicBezTo>
                    <a:cubicBezTo>
                      <a:pt x="3518" y="2027"/>
                      <a:pt x="3515" y="2039"/>
                      <a:pt x="3515" y="2049"/>
                    </a:cubicBezTo>
                    <a:lnTo>
                      <a:pt x="3515" y="2103"/>
                    </a:lnTo>
                    <a:cubicBezTo>
                      <a:pt x="3515" y="2177"/>
                      <a:pt x="3516" y="2256"/>
                      <a:pt x="3518" y="2336"/>
                    </a:cubicBezTo>
                    <a:cubicBezTo>
                      <a:pt x="3519" y="2384"/>
                      <a:pt x="3522" y="2431"/>
                      <a:pt x="3523" y="2475"/>
                    </a:cubicBezTo>
                    <a:cubicBezTo>
                      <a:pt x="3532" y="2629"/>
                      <a:pt x="3547" y="2756"/>
                      <a:pt x="3573" y="2872"/>
                    </a:cubicBezTo>
                    <a:cubicBezTo>
                      <a:pt x="3461" y="2913"/>
                      <a:pt x="3349" y="2964"/>
                      <a:pt x="3238" y="3024"/>
                    </a:cubicBezTo>
                    <a:cubicBezTo>
                      <a:pt x="3111" y="2916"/>
                      <a:pt x="2970" y="2826"/>
                      <a:pt x="2831" y="2737"/>
                    </a:cubicBezTo>
                    <a:cubicBezTo>
                      <a:pt x="2709" y="2657"/>
                      <a:pt x="2582" y="2574"/>
                      <a:pt x="2468" y="2483"/>
                    </a:cubicBezTo>
                    <a:cubicBezTo>
                      <a:pt x="2458" y="2475"/>
                      <a:pt x="2445" y="2470"/>
                      <a:pt x="2432" y="2470"/>
                    </a:cubicBezTo>
                    <a:cubicBezTo>
                      <a:pt x="2411" y="2470"/>
                      <a:pt x="2394" y="2476"/>
                      <a:pt x="2379" y="2486"/>
                    </a:cubicBezTo>
                    <a:lnTo>
                      <a:pt x="2374" y="2492"/>
                    </a:lnTo>
                    <a:lnTo>
                      <a:pt x="2372" y="2493"/>
                    </a:lnTo>
                    <a:cubicBezTo>
                      <a:pt x="2356" y="2511"/>
                      <a:pt x="2346" y="2530"/>
                      <a:pt x="2346" y="2555"/>
                    </a:cubicBezTo>
                    <a:cubicBezTo>
                      <a:pt x="2346" y="2578"/>
                      <a:pt x="2353" y="2601"/>
                      <a:pt x="2368" y="2620"/>
                    </a:cubicBezTo>
                    <a:cubicBezTo>
                      <a:pt x="2519" y="2915"/>
                      <a:pt x="2691" y="3126"/>
                      <a:pt x="2878" y="3251"/>
                    </a:cubicBezTo>
                    <a:cubicBezTo>
                      <a:pt x="2796" y="3314"/>
                      <a:pt x="2718" y="3381"/>
                      <a:pt x="2648" y="3448"/>
                    </a:cubicBezTo>
                    <a:lnTo>
                      <a:pt x="2645" y="3451"/>
                    </a:lnTo>
                    <a:cubicBezTo>
                      <a:pt x="2616" y="3480"/>
                      <a:pt x="2586" y="3509"/>
                      <a:pt x="2562" y="3536"/>
                    </a:cubicBezTo>
                    <a:lnTo>
                      <a:pt x="2560" y="3538"/>
                    </a:lnTo>
                    <a:cubicBezTo>
                      <a:pt x="2556" y="3541"/>
                      <a:pt x="2553" y="3547"/>
                      <a:pt x="2548" y="3550"/>
                    </a:cubicBezTo>
                    <a:cubicBezTo>
                      <a:pt x="2448" y="3527"/>
                      <a:pt x="2344" y="3524"/>
                      <a:pt x="2247" y="3521"/>
                    </a:cubicBezTo>
                    <a:cubicBezTo>
                      <a:pt x="2142" y="3519"/>
                      <a:pt x="2035" y="3517"/>
                      <a:pt x="1935" y="3489"/>
                    </a:cubicBezTo>
                    <a:lnTo>
                      <a:pt x="1929" y="3487"/>
                    </a:lnTo>
                    <a:cubicBezTo>
                      <a:pt x="1856" y="3473"/>
                      <a:pt x="1780" y="3451"/>
                      <a:pt x="1705" y="3422"/>
                    </a:cubicBezTo>
                    <a:lnTo>
                      <a:pt x="1693" y="3416"/>
                    </a:lnTo>
                    <a:cubicBezTo>
                      <a:pt x="1686" y="3415"/>
                      <a:pt x="1680" y="3410"/>
                      <a:pt x="1673" y="3407"/>
                    </a:cubicBezTo>
                    <a:cubicBezTo>
                      <a:pt x="1667" y="3404"/>
                      <a:pt x="1661" y="3401"/>
                      <a:pt x="1657" y="3400"/>
                    </a:cubicBezTo>
                    <a:cubicBezTo>
                      <a:pt x="1649" y="3396"/>
                      <a:pt x="1639" y="3393"/>
                      <a:pt x="1632" y="3388"/>
                    </a:cubicBezTo>
                    <a:lnTo>
                      <a:pt x="1622" y="3382"/>
                    </a:lnTo>
                    <a:cubicBezTo>
                      <a:pt x="1617" y="3381"/>
                      <a:pt x="1613" y="3380"/>
                      <a:pt x="1608" y="3378"/>
                    </a:cubicBezTo>
                    <a:lnTo>
                      <a:pt x="1603" y="3374"/>
                    </a:lnTo>
                    <a:cubicBezTo>
                      <a:pt x="1227" y="3183"/>
                      <a:pt x="1192" y="2915"/>
                      <a:pt x="1195" y="2807"/>
                    </a:cubicBezTo>
                    <a:cubicBezTo>
                      <a:pt x="1228" y="2460"/>
                      <a:pt x="1504" y="2321"/>
                      <a:pt x="1792" y="2173"/>
                    </a:cubicBezTo>
                    <a:cubicBezTo>
                      <a:pt x="1877" y="2132"/>
                      <a:pt x="1964" y="2085"/>
                      <a:pt x="2044" y="2037"/>
                    </a:cubicBezTo>
                    <a:cubicBezTo>
                      <a:pt x="2044" y="2040"/>
                      <a:pt x="2045" y="2041"/>
                      <a:pt x="2046" y="2041"/>
                    </a:cubicBezTo>
                    <a:cubicBezTo>
                      <a:pt x="2047" y="2041"/>
                      <a:pt x="2049" y="2040"/>
                      <a:pt x="2050" y="2039"/>
                    </a:cubicBezTo>
                    <a:cubicBezTo>
                      <a:pt x="2151" y="1944"/>
                      <a:pt x="2170" y="1798"/>
                      <a:pt x="2108" y="1650"/>
                    </a:cubicBezTo>
                    <a:cubicBezTo>
                      <a:pt x="1995" y="1351"/>
                      <a:pt x="2014" y="1061"/>
                      <a:pt x="2159" y="852"/>
                    </a:cubicBezTo>
                    <a:cubicBezTo>
                      <a:pt x="2284" y="658"/>
                      <a:pt x="2510" y="548"/>
                      <a:pt x="2740" y="548"/>
                    </a:cubicBezTo>
                    <a:close/>
                    <a:moveTo>
                      <a:pt x="4526" y="3221"/>
                    </a:moveTo>
                    <a:cubicBezTo>
                      <a:pt x="4541" y="3221"/>
                      <a:pt x="4552" y="3221"/>
                      <a:pt x="4567" y="3224"/>
                    </a:cubicBezTo>
                    <a:lnTo>
                      <a:pt x="4574" y="3224"/>
                    </a:lnTo>
                    <a:cubicBezTo>
                      <a:pt x="4603" y="3225"/>
                      <a:pt x="4631" y="3227"/>
                      <a:pt x="4657" y="3231"/>
                    </a:cubicBezTo>
                    <a:lnTo>
                      <a:pt x="4662" y="3231"/>
                    </a:lnTo>
                    <a:cubicBezTo>
                      <a:pt x="4673" y="3232"/>
                      <a:pt x="4686" y="3234"/>
                      <a:pt x="4697" y="3235"/>
                    </a:cubicBezTo>
                    <a:lnTo>
                      <a:pt x="4703" y="3235"/>
                    </a:lnTo>
                    <a:cubicBezTo>
                      <a:pt x="4716" y="3238"/>
                      <a:pt x="4727" y="3241"/>
                      <a:pt x="4739" y="3243"/>
                    </a:cubicBezTo>
                    <a:lnTo>
                      <a:pt x="4740" y="3243"/>
                    </a:lnTo>
                    <a:cubicBezTo>
                      <a:pt x="4752" y="3245"/>
                      <a:pt x="4761" y="3248"/>
                      <a:pt x="4770" y="3253"/>
                    </a:cubicBezTo>
                    <a:cubicBezTo>
                      <a:pt x="4774" y="3254"/>
                      <a:pt x="4777" y="3254"/>
                      <a:pt x="4781" y="3256"/>
                    </a:cubicBezTo>
                    <a:cubicBezTo>
                      <a:pt x="4786" y="3257"/>
                      <a:pt x="4793" y="3260"/>
                      <a:pt x="4799" y="3263"/>
                    </a:cubicBezTo>
                    <a:lnTo>
                      <a:pt x="4810" y="3269"/>
                    </a:lnTo>
                    <a:cubicBezTo>
                      <a:pt x="4819" y="3272"/>
                      <a:pt x="4826" y="3276"/>
                      <a:pt x="4834" y="3282"/>
                    </a:cubicBezTo>
                    <a:cubicBezTo>
                      <a:pt x="4864" y="3299"/>
                      <a:pt x="4880" y="3321"/>
                      <a:pt x="4885" y="3348"/>
                    </a:cubicBezTo>
                    <a:cubicBezTo>
                      <a:pt x="4888" y="3378"/>
                      <a:pt x="4879" y="3450"/>
                      <a:pt x="4762" y="3578"/>
                    </a:cubicBezTo>
                    <a:cubicBezTo>
                      <a:pt x="4366" y="3996"/>
                      <a:pt x="3824" y="4263"/>
                      <a:pt x="3280" y="4317"/>
                    </a:cubicBezTo>
                    <a:cubicBezTo>
                      <a:pt x="3261" y="4318"/>
                      <a:pt x="3245" y="4318"/>
                      <a:pt x="3226" y="4320"/>
                    </a:cubicBezTo>
                    <a:lnTo>
                      <a:pt x="3216" y="4320"/>
                    </a:lnTo>
                    <a:cubicBezTo>
                      <a:pt x="3200" y="4320"/>
                      <a:pt x="3184" y="4320"/>
                      <a:pt x="3168" y="4320"/>
                    </a:cubicBezTo>
                    <a:cubicBezTo>
                      <a:pt x="2987" y="4320"/>
                      <a:pt x="2856" y="4281"/>
                      <a:pt x="2806" y="4210"/>
                    </a:cubicBezTo>
                    <a:cubicBezTo>
                      <a:pt x="2777" y="4168"/>
                      <a:pt x="2774" y="4114"/>
                      <a:pt x="2801" y="4049"/>
                    </a:cubicBezTo>
                    <a:cubicBezTo>
                      <a:pt x="2836" y="3961"/>
                      <a:pt x="2913" y="3861"/>
                      <a:pt x="3029" y="3757"/>
                    </a:cubicBezTo>
                    <a:cubicBezTo>
                      <a:pt x="3298" y="3538"/>
                      <a:pt x="3714" y="3276"/>
                      <a:pt x="4172" y="3254"/>
                    </a:cubicBezTo>
                    <a:cubicBezTo>
                      <a:pt x="4176" y="3254"/>
                      <a:pt x="4178" y="3254"/>
                      <a:pt x="4181" y="3253"/>
                    </a:cubicBezTo>
                    <a:cubicBezTo>
                      <a:pt x="4191" y="3250"/>
                      <a:pt x="4201" y="3248"/>
                      <a:pt x="4213" y="3247"/>
                    </a:cubicBezTo>
                    <a:cubicBezTo>
                      <a:pt x="4216" y="3247"/>
                      <a:pt x="4219" y="3245"/>
                      <a:pt x="4223" y="3245"/>
                    </a:cubicBezTo>
                    <a:cubicBezTo>
                      <a:pt x="4232" y="3243"/>
                      <a:pt x="4239" y="3241"/>
                      <a:pt x="4249" y="3241"/>
                    </a:cubicBezTo>
                    <a:cubicBezTo>
                      <a:pt x="4252" y="3241"/>
                      <a:pt x="4254" y="3240"/>
                      <a:pt x="4258" y="3240"/>
                    </a:cubicBezTo>
                    <a:cubicBezTo>
                      <a:pt x="4270" y="3238"/>
                      <a:pt x="4281" y="3235"/>
                      <a:pt x="4294" y="3234"/>
                    </a:cubicBezTo>
                    <a:lnTo>
                      <a:pt x="4302" y="3234"/>
                    </a:lnTo>
                    <a:cubicBezTo>
                      <a:pt x="4312" y="3232"/>
                      <a:pt x="4324" y="3232"/>
                      <a:pt x="4334" y="3231"/>
                    </a:cubicBezTo>
                    <a:cubicBezTo>
                      <a:pt x="4338" y="3231"/>
                      <a:pt x="4341" y="3231"/>
                      <a:pt x="4345" y="3228"/>
                    </a:cubicBezTo>
                    <a:cubicBezTo>
                      <a:pt x="4359" y="3227"/>
                      <a:pt x="4370" y="3227"/>
                      <a:pt x="4383" y="3225"/>
                    </a:cubicBezTo>
                    <a:lnTo>
                      <a:pt x="4385" y="3225"/>
                    </a:lnTo>
                    <a:cubicBezTo>
                      <a:pt x="4399" y="3224"/>
                      <a:pt x="4413" y="3224"/>
                      <a:pt x="4427" y="3224"/>
                    </a:cubicBezTo>
                    <a:lnTo>
                      <a:pt x="4436" y="3224"/>
                    </a:lnTo>
                    <a:cubicBezTo>
                      <a:pt x="4449" y="3224"/>
                      <a:pt x="4461" y="3224"/>
                      <a:pt x="4472" y="3221"/>
                    </a:cubicBezTo>
                    <a:close/>
                    <a:moveTo>
                      <a:pt x="7288" y="2501"/>
                    </a:moveTo>
                    <a:cubicBezTo>
                      <a:pt x="7605" y="2501"/>
                      <a:pt x="7924" y="2564"/>
                      <a:pt x="8227" y="2711"/>
                    </a:cubicBezTo>
                    <a:cubicBezTo>
                      <a:pt x="8756" y="2944"/>
                      <a:pt x="9006" y="3608"/>
                      <a:pt x="8786" y="4191"/>
                    </a:cubicBezTo>
                    <a:cubicBezTo>
                      <a:pt x="8665" y="4489"/>
                      <a:pt x="8568" y="4653"/>
                      <a:pt x="8399" y="4659"/>
                    </a:cubicBezTo>
                    <a:cubicBezTo>
                      <a:pt x="8397" y="4659"/>
                      <a:pt x="8395" y="4659"/>
                      <a:pt x="8393" y="4659"/>
                    </a:cubicBezTo>
                    <a:cubicBezTo>
                      <a:pt x="8308" y="4659"/>
                      <a:pt x="8205" y="4624"/>
                      <a:pt x="8076" y="4550"/>
                    </a:cubicBezTo>
                    <a:cubicBezTo>
                      <a:pt x="7549" y="4247"/>
                      <a:pt x="7029" y="4027"/>
                      <a:pt x="6524" y="3894"/>
                    </a:cubicBezTo>
                    <a:lnTo>
                      <a:pt x="6459" y="3877"/>
                    </a:lnTo>
                    <a:cubicBezTo>
                      <a:pt x="6278" y="3831"/>
                      <a:pt x="6097" y="3799"/>
                      <a:pt x="5921" y="3777"/>
                    </a:cubicBezTo>
                    <a:cubicBezTo>
                      <a:pt x="6090" y="3760"/>
                      <a:pt x="6255" y="3753"/>
                      <a:pt x="6412" y="3753"/>
                    </a:cubicBezTo>
                    <a:cubicBezTo>
                      <a:pt x="6599" y="3756"/>
                      <a:pt x="6779" y="3767"/>
                      <a:pt x="6951" y="3792"/>
                    </a:cubicBezTo>
                    <a:lnTo>
                      <a:pt x="6969" y="3792"/>
                    </a:lnTo>
                    <a:cubicBezTo>
                      <a:pt x="6988" y="3792"/>
                      <a:pt x="7007" y="3783"/>
                      <a:pt x="7021" y="3772"/>
                    </a:cubicBezTo>
                    <a:lnTo>
                      <a:pt x="7027" y="3766"/>
                    </a:lnTo>
                    <a:cubicBezTo>
                      <a:pt x="7050" y="3740"/>
                      <a:pt x="7058" y="3703"/>
                      <a:pt x="7049" y="3671"/>
                    </a:cubicBezTo>
                    <a:lnTo>
                      <a:pt x="7049" y="3670"/>
                    </a:lnTo>
                    <a:lnTo>
                      <a:pt x="7046" y="3664"/>
                    </a:lnTo>
                    <a:lnTo>
                      <a:pt x="7042" y="3654"/>
                    </a:lnTo>
                    <a:cubicBezTo>
                      <a:pt x="7029" y="3633"/>
                      <a:pt x="7010" y="3617"/>
                      <a:pt x="6985" y="3611"/>
                    </a:cubicBezTo>
                    <a:cubicBezTo>
                      <a:pt x="6973" y="3610"/>
                      <a:pt x="6963" y="3605"/>
                      <a:pt x="6950" y="3604"/>
                    </a:cubicBezTo>
                    <a:cubicBezTo>
                      <a:pt x="6927" y="3598"/>
                      <a:pt x="6903" y="3592"/>
                      <a:pt x="6878" y="3589"/>
                    </a:cubicBezTo>
                    <a:cubicBezTo>
                      <a:pt x="6817" y="3576"/>
                      <a:pt x="6755" y="3563"/>
                      <a:pt x="6692" y="3550"/>
                    </a:cubicBezTo>
                    <a:cubicBezTo>
                      <a:pt x="6497" y="3511"/>
                      <a:pt x="6298" y="3470"/>
                      <a:pt x="6099" y="3445"/>
                    </a:cubicBezTo>
                    <a:cubicBezTo>
                      <a:pt x="6230" y="3436"/>
                      <a:pt x="6361" y="3429"/>
                      <a:pt x="6497" y="3422"/>
                    </a:cubicBezTo>
                    <a:cubicBezTo>
                      <a:pt x="6629" y="3415"/>
                      <a:pt x="6766" y="3407"/>
                      <a:pt x="6903" y="3397"/>
                    </a:cubicBezTo>
                    <a:cubicBezTo>
                      <a:pt x="6966" y="3396"/>
                      <a:pt x="7020" y="3368"/>
                      <a:pt x="7052" y="3317"/>
                    </a:cubicBezTo>
                    <a:cubicBezTo>
                      <a:pt x="7087" y="3264"/>
                      <a:pt x="7093" y="3196"/>
                      <a:pt x="7066" y="3135"/>
                    </a:cubicBezTo>
                    <a:lnTo>
                      <a:pt x="7066" y="3133"/>
                    </a:lnTo>
                    <a:cubicBezTo>
                      <a:pt x="7064" y="3126"/>
                      <a:pt x="7059" y="3119"/>
                      <a:pt x="7053" y="3111"/>
                    </a:cubicBezTo>
                    <a:cubicBezTo>
                      <a:pt x="7036" y="3084"/>
                      <a:pt x="7013" y="3062"/>
                      <a:pt x="6983" y="3047"/>
                    </a:cubicBezTo>
                    <a:lnTo>
                      <a:pt x="6979" y="3046"/>
                    </a:lnTo>
                    <a:cubicBezTo>
                      <a:pt x="6957" y="3037"/>
                      <a:pt x="6932" y="3031"/>
                      <a:pt x="6906" y="3031"/>
                    </a:cubicBezTo>
                    <a:lnTo>
                      <a:pt x="6899" y="3031"/>
                    </a:lnTo>
                    <a:cubicBezTo>
                      <a:pt x="6790" y="3043"/>
                      <a:pt x="6650" y="3046"/>
                      <a:pt x="6500" y="3050"/>
                    </a:cubicBezTo>
                    <a:cubicBezTo>
                      <a:pt x="6177" y="3057"/>
                      <a:pt x="5791" y="3068"/>
                      <a:pt x="5490" y="3154"/>
                    </a:cubicBezTo>
                    <a:cubicBezTo>
                      <a:pt x="5974" y="2777"/>
                      <a:pt x="6627" y="2501"/>
                      <a:pt x="7288" y="2501"/>
                    </a:cubicBezTo>
                    <a:close/>
                    <a:moveTo>
                      <a:pt x="2401" y="4452"/>
                    </a:moveTo>
                    <a:cubicBezTo>
                      <a:pt x="2407" y="4461"/>
                      <a:pt x="2414" y="4471"/>
                      <a:pt x="2419" y="4478"/>
                    </a:cubicBezTo>
                    <a:cubicBezTo>
                      <a:pt x="2283" y="4545"/>
                      <a:pt x="2123" y="4640"/>
                      <a:pt x="1952" y="4757"/>
                    </a:cubicBezTo>
                    <a:lnTo>
                      <a:pt x="1986" y="4803"/>
                    </a:lnTo>
                    <a:lnTo>
                      <a:pt x="1951" y="4757"/>
                    </a:lnTo>
                    <a:cubicBezTo>
                      <a:pt x="1944" y="4760"/>
                      <a:pt x="1938" y="4766"/>
                      <a:pt x="1933" y="4770"/>
                    </a:cubicBezTo>
                    <a:lnTo>
                      <a:pt x="1923" y="4777"/>
                    </a:lnTo>
                    <a:cubicBezTo>
                      <a:pt x="1906" y="4789"/>
                      <a:pt x="1885" y="4803"/>
                      <a:pt x="1868" y="4818"/>
                    </a:cubicBezTo>
                    <a:lnTo>
                      <a:pt x="1861" y="4825"/>
                    </a:lnTo>
                    <a:cubicBezTo>
                      <a:pt x="1594" y="5035"/>
                      <a:pt x="1409" y="5318"/>
                      <a:pt x="1230" y="5589"/>
                    </a:cubicBezTo>
                    <a:cubicBezTo>
                      <a:pt x="1180" y="5662"/>
                      <a:pt x="1132" y="5739"/>
                      <a:pt x="1081" y="5812"/>
                    </a:cubicBezTo>
                    <a:lnTo>
                      <a:pt x="1066" y="5834"/>
                    </a:lnTo>
                    <a:cubicBezTo>
                      <a:pt x="1059" y="5844"/>
                      <a:pt x="1052" y="5853"/>
                      <a:pt x="1044" y="5863"/>
                    </a:cubicBezTo>
                    <a:lnTo>
                      <a:pt x="1025" y="5886"/>
                    </a:lnTo>
                    <a:cubicBezTo>
                      <a:pt x="1023" y="5892"/>
                      <a:pt x="1017" y="5897"/>
                      <a:pt x="1012" y="5904"/>
                    </a:cubicBezTo>
                    <a:cubicBezTo>
                      <a:pt x="995" y="5930"/>
                      <a:pt x="976" y="5953"/>
                      <a:pt x="958" y="5980"/>
                    </a:cubicBezTo>
                    <a:lnTo>
                      <a:pt x="951" y="5988"/>
                    </a:lnTo>
                    <a:cubicBezTo>
                      <a:pt x="921" y="6028"/>
                      <a:pt x="916" y="6083"/>
                      <a:pt x="939" y="6127"/>
                    </a:cubicBezTo>
                    <a:cubicBezTo>
                      <a:pt x="942" y="6128"/>
                      <a:pt x="944" y="6133"/>
                      <a:pt x="945" y="6134"/>
                    </a:cubicBezTo>
                    <a:cubicBezTo>
                      <a:pt x="953" y="6147"/>
                      <a:pt x="961" y="6157"/>
                      <a:pt x="973" y="6165"/>
                    </a:cubicBezTo>
                    <a:cubicBezTo>
                      <a:pt x="995" y="6181"/>
                      <a:pt x="1023" y="6192"/>
                      <a:pt x="1052" y="6192"/>
                    </a:cubicBezTo>
                    <a:cubicBezTo>
                      <a:pt x="1059" y="6192"/>
                      <a:pt x="1066" y="6192"/>
                      <a:pt x="1074" y="6191"/>
                    </a:cubicBezTo>
                    <a:cubicBezTo>
                      <a:pt x="1106" y="6185"/>
                      <a:pt x="1135" y="6166"/>
                      <a:pt x="1154" y="6140"/>
                    </a:cubicBezTo>
                    <a:cubicBezTo>
                      <a:pt x="1273" y="5975"/>
                      <a:pt x="1383" y="5838"/>
                      <a:pt x="1522" y="5704"/>
                    </a:cubicBezTo>
                    <a:cubicBezTo>
                      <a:pt x="1578" y="5652"/>
                      <a:pt x="1630" y="5596"/>
                      <a:pt x="1681" y="5544"/>
                    </a:cubicBezTo>
                    <a:cubicBezTo>
                      <a:pt x="1826" y="5398"/>
                      <a:pt x="1973" y="5248"/>
                      <a:pt x="2139" y="5121"/>
                    </a:cubicBezTo>
                    <a:lnTo>
                      <a:pt x="2139" y="5121"/>
                    </a:lnTo>
                    <a:cubicBezTo>
                      <a:pt x="1957" y="5484"/>
                      <a:pt x="1849" y="5878"/>
                      <a:pt x="1745" y="6258"/>
                    </a:cubicBezTo>
                    <a:cubicBezTo>
                      <a:pt x="1709" y="6392"/>
                      <a:pt x="1671" y="6533"/>
                      <a:pt x="1629" y="6672"/>
                    </a:cubicBezTo>
                    <a:cubicBezTo>
                      <a:pt x="1620" y="6702"/>
                      <a:pt x="1624" y="6735"/>
                      <a:pt x="1639" y="6762"/>
                    </a:cubicBezTo>
                    <a:lnTo>
                      <a:pt x="1639" y="6764"/>
                    </a:lnTo>
                    <a:cubicBezTo>
                      <a:pt x="1643" y="6771"/>
                      <a:pt x="1649" y="6777"/>
                      <a:pt x="1652" y="6783"/>
                    </a:cubicBezTo>
                    <a:lnTo>
                      <a:pt x="1657" y="6786"/>
                    </a:lnTo>
                    <a:lnTo>
                      <a:pt x="1668" y="6799"/>
                    </a:lnTo>
                    <a:lnTo>
                      <a:pt x="1673" y="6803"/>
                    </a:lnTo>
                    <a:cubicBezTo>
                      <a:pt x="1678" y="6806"/>
                      <a:pt x="1683" y="6810"/>
                      <a:pt x="1689" y="6812"/>
                    </a:cubicBezTo>
                    <a:lnTo>
                      <a:pt x="1694" y="6813"/>
                    </a:lnTo>
                    <a:lnTo>
                      <a:pt x="1705" y="6819"/>
                    </a:lnTo>
                    <a:cubicBezTo>
                      <a:pt x="1719" y="6826"/>
                      <a:pt x="1734" y="6828"/>
                      <a:pt x="1748" y="6828"/>
                    </a:cubicBezTo>
                    <a:cubicBezTo>
                      <a:pt x="1766" y="6828"/>
                      <a:pt x="1780" y="6825"/>
                      <a:pt x="1795" y="6818"/>
                    </a:cubicBezTo>
                    <a:cubicBezTo>
                      <a:pt x="1798" y="6815"/>
                      <a:pt x="1804" y="6813"/>
                      <a:pt x="1807" y="6812"/>
                    </a:cubicBezTo>
                    <a:cubicBezTo>
                      <a:pt x="1827" y="6799"/>
                      <a:pt x="1843" y="6778"/>
                      <a:pt x="1853" y="6759"/>
                    </a:cubicBezTo>
                    <a:lnTo>
                      <a:pt x="1855" y="6755"/>
                    </a:lnTo>
                    <a:lnTo>
                      <a:pt x="1856" y="6749"/>
                    </a:lnTo>
                    <a:lnTo>
                      <a:pt x="1858" y="6745"/>
                    </a:lnTo>
                    <a:lnTo>
                      <a:pt x="1875" y="6689"/>
                    </a:lnTo>
                    <a:cubicBezTo>
                      <a:pt x="1877" y="6684"/>
                      <a:pt x="1877" y="6679"/>
                      <a:pt x="1877" y="6675"/>
                    </a:cubicBezTo>
                    <a:cubicBezTo>
                      <a:pt x="1984" y="6307"/>
                      <a:pt x="2084" y="6026"/>
                      <a:pt x="2205" y="5771"/>
                    </a:cubicBezTo>
                    <a:cubicBezTo>
                      <a:pt x="2356" y="5491"/>
                      <a:pt x="2565" y="5239"/>
                      <a:pt x="2787" y="4990"/>
                    </a:cubicBezTo>
                    <a:lnTo>
                      <a:pt x="2787" y="4990"/>
                    </a:lnTo>
                    <a:cubicBezTo>
                      <a:pt x="2744" y="5072"/>
                      <a:pt x="2700" y="5163"/>
                      <a:pt x="2658" y="5263"/>
                    </a:cubicBezTo>
                    <a:cubicBezTo>
                      <a:pt x="2642" y="5296"/>
                      <a:pt x="2632" y="5327"/>
                      <a:pt x="2618" y="5356"/>
                    </a:cubicBezTo>
                    <a:cubicBezTo>
                      <a:pt x="2611" y="5373"/>
                      <a:pt x="2605" y="5389"/>
                      <a:pt x="2598" y="5407"/>
                    </a:cubicBezTo>
                    <a:cubicBezTo>
                      <a:pt x="2592" y="5418"/>
                      <a:pt x="2589" y="5432"/>
                      <a:pt x="2583" y="5442"/>
                    </a:cubicBezTo>
                    <a:cubicBezTo>
                      <a:pt x="2576" y="5464"/>
                      <a:pt x="2567" y="5484"/>
                      <a:pt x="2560" y="5506"/>
                    </a:cubicBezTo>
                    <a:lnTo>
                      <a:pt x="2554" y="5519"/>
                    </a:lnTo>
                    <a:cubicBezTo>
                      <a:pt x="2551" y="5528"/>
                      <a:pt x="2548" y="5535"/>
                      <a:pt x="2546" y="5544"/>
                    </a:cubicBezTo>
                    <a:cubicBezTo>
                      <a:pt x="2543" y="5545"/>
                      <a:pt x="2543" y="5550"/>
                      <a:pt x="2541" y="5553"/>
                    </a:cubicBezTo>
                    <a:cubicBezTo>
                      <a:pt x="2540" y="5557"/>
                      <a:pt x="2538" y="5560"/>
                      <a:pt x="2538" y="5566"/>
                    </a:cubicBezTo>
                    <a:lnTo>
                      <a:pt x="2537" y="5572"/>
                    </a:lnTo>
                    <a:cubicBezTo>
                      <a:pt x="2534" y="5577"/>
                      <a:pt x="2532" y="5585"/>
                      <a:pt x="2530" y="5592"/>
                    </a:cubicBezTo>
                    <a:cubicBezTo>
                      <a:pt x="2527" y="5596"/>
                      <a:pt x="2525" y="5604"/>
                      <a:pt x="2522" y="5609"/>
                    </a:cubicBezTo>
                    <a:cubicBezTo>
                      <a:pt x="2518" y="5621"/>
                      <a:pt x="2515" y="5633"/>
                      <a:pt x="2509" y="5646"/>
                    </a:cubicBezTo>
                    <a:cubicBezTo>
                      <a:pt x="2502" y="5669"/>
                      <a:pt x="2493" y="5694"/>
                      <a:pt x="2486" y="5720"/>
                    </a:cubicBezTo>
                    <a:cubicBezTo>
                      <a:pt x="2483" y="5727"/>
                      <a:pt x="2480" y="5735"/>
                      <a:pt x="2479" y="5742"/>
                    </a:cubicBezTo>
                    <a:cubicBezTo>
                      <a:pt x="2474" y="5751"/>
                      <a:pt x="2473" y="5761"/>
                      <a:pt x="2468" y="5770"/>
                    </a:cubicBezTo>
                    <a:cubicBezTo>
                      <a:pt x="2460" y="5799"/>
                      <a:pt x="2451" y="5828"/>
                      <a:pt x="2444" y="5859"/>
                    </a:cubicBezTo>
                    <a:lnTo>
                      <a:pt x="2444" y="5860"/>
                    </a:lnTo>
                    <a:cubicBezTo>
                      <a:pt x="2442" y="5869"/>
                      <a:pt x="2439" y="5873"/>
                      <a:pt x="2438" y="5880"/>
                    </a:cubicBezTo>
                    <a:cubicBezTo>
                      <a:pt x="2436" y="5885"/>
                      <a:pt x="2436" y="5888"/>
                      <a:pt x="2435" y="5892"/>
                    </a:cubicBezTo>
                    <a:lnTo>
                      <a:pt x="2432" y="5895"/>
                    </a:lnTo>
                    <a:cubicBezTo>
                      <a:pt x="2423" y="5929"/>
                      <a:pt x="2414" y="5959"/>
                      <a:pt x="2407" y="5991"/>
                    </a:cubicBezTo>
                    <a:lnTo>
                      <a:pt x="2401" y="6017"/>
                    </a:lnTo>
                    <a:cubicBezTo>
                      <a:pt x="2385" y="6079"/>
                      <a:pt x="2371" y="6143"/>
                      <a:pt x="2356" y="6207"/>
                    </a:cubicBezTo>
                    <a:lnTo>
                      <a:pt x="2352" y="6220"/>
                    </a:lnTo>
                    <a:lnTo>
                      <a:pt x="2350" y="6223"/>
                    </a:lnTo>
                    <a:cubicBezTo>
                      <a:pt x="2349" y="6229"/>
                      <a:pt x="2347" y="6236"/>
                      <a:pt x="2347" y="6242"/>
                    </a:cubicBezTo>
                    <a:cubicBezTo>
                      <a:pt x="2340" y="6275"/>
                      <a:pt x="2333" y="6309"/>
                      <a:pt x="2327" y="6344"/>
                    </a:cubicBezTo>
                    <a:lnTo>
                      <a:pt x="2321" y="6373"/>
                    </a:lnTo>
                    <a:cubicBezTo>
                      <a:pt x="2301" y="6482"/>
                      <a:pt x="2283" y="6595"/>
                      <a:pt x="2269" y="6708"/>
                    </a:cubicBezTo>
                    <a:lnTo>
                      <a:pt x="2269" y="6711"/>
                    </a:lnTo>
                    <a:lnTo>
                      <a:pt x="2267" y="6732"/>
                    </a:lnTo>
                    <a:cubicBezTo>
                      <a:pt x="2263" y="6767"/>
                      <a:pt x="2257" y="6803"/>
                      <a:pt x="2254" y="6839"/>
                    </a:cubicBezTo>
                    <a:lnTo>
                      <a:pt x="2254" y="6842"/>
                    </a:lnTo>
                    <a:lnTo>
                      <a:pt x="2253" y="6861"/>
                    </a:lnTo>
                    <a:lnTo>
                      <a:pt x="2250" y="6872"/>
                    </a:lnTo>
                    <a:cubicBezTo>
                      <a:pt x="2245" y="6930"/>
                      <a:pt x="2240" y="6992"/>
                      <a:pt x="2234" y="7054"/>
                    </a:cubicBezTo>
                    <a:lnTo>
                      <a:pt x="2232" y="7070"/>
                    </a:lnTo>
                    <a:lnTo>
                      <a:pt x="2232" y="7076"/>
                    </a:lnTo>
                    <a:cubicBezTo>
                      <a:pt x="2232" y="7083"/>
                      <a:pt x="2229" y="7089"/>
                      <a:pt x="2229" y="7096"/>
                    </a:cubicBezTo>
                    <a:lnTo>
                      <a:pt x="2229" y="7099"/>
                    </a:lnTo>
                    <a:cubicBezTo>
                      <a:pt x="2228" y="7121"/>
                      <a:pt x="2226" y="7145"/>
                      <a:pt x="2226" y="7167"/>
                    </a:cubicBezTo>
                    <a:lnTo>
                      <a:pt x="2226" y="7178"/>
                    </a:lnTo>
                    <a:cubicBezTo>
                      <a:pt x="2226" y="7191"/>
                      <a:pt x="2225" y="7204"/>
                      <a:pt x="2225" y="7218"/>
                    </a:cubicBezTo>
                    <a:cubicBezTo>
                      <a:pt x="2225" y="7230"/>
                      <a:pt x="2222" y="7245"/>
                      <a:pt x="2222" y="7258"/>
                    </a:cubicBezTo>
                    <a:cubicBezTo>
                      <a:pt x="2221" y="7280"/>
                      <a:pt x="2221" y="7300"/>
                      <a:pt x="2221" y="7322"/>
                    </a:cubicBezTo>
                    <a:lnTo>
                      <a:pt x="2221" y="7325"/>
                    </a:lnTo>
                    <a:cubicBezTo>
                      <a:pt x="2221" y="7350"/>
                      <a:pt x="2219" y="7373"/>
                      <a:pt x="2219" y="7396"/>
                    </a:cubicBezTo>
                    <a:lnTo>
                      <a:pt x="2219" y="7401"/>
                    </a:lnTo>
                    <a:cubicBezTo>
                      <a:pt x="2219" y="7422"/>
                      <a:pt x="2218" y="7444"/>
                      <a:pt x="2218" y="7468"/>
                    </a:cubicBezTo>
                    <a:lnTo>
                      <a:pt x="2218" y="7469"/>
                    </a:lnTo>
                    <a:lnTo>
                      <a:pt x="2218" y="7551"/>
                    </a:lnTo>
                    <a:lnTo>
                      <a:pt x="2218" y="7565"/>
                    </a:lnTo>
                    <a:cubicBezTo>
                      <a:pt x="2218" y="7606"/>
                      <a:pt x="2218" y="7648"/>
                      <a:pt x="2219" y="7688"/>
                    </a:cubicBezTo>
                    <a:lnTo>
                      <a:pt x="2219" y="7699"/>
                    </a:lnTo>
                    <a:lnTo>
                      <a:pt x="2219" y="7736"/>
                    </a:lnTo>
                    <a:cubicBezTo>
                      <a:pt x="2219" y="7750"/>
                      <a:pt x="2219" y="7762"/>
                      <a:pt x="2221" y="7777"/>
                    </a:cubicBezTo>
                    <a:lnTo>
                      <a:pt x="2221" y="7784"/>
                    </a:lnTo>
                    <a:cubicBezTo>
                      <a:pt x="2221" y="7804"/>
                      <a:pt x="2222" y="7826"/>
                      <a:pt x="2222" y="7847"/>
                    </a:cubicBezTo>
                    <a:lnTo>
                      <a:pt x="2225" y="7884"/>
                    </a:lnTo>
                    <a:cubicBezTo>
                      <a:pt x="2225" y="7898"/>
                      <a:pt x="2226" y="7908"/>
                      <a:pt x="2226" y="7921"/>
                    </a:cubicBezTo>
                    <a:cubicBezTo>
                      <a:pt x="1700" y="7860"/>
                      <a:pt x="1113" y="7524"/>
                      <a:pt x="808" y="7106"/>
                    </a:cubicBezTo>
                    <a:cubicBezTo>
                      <a:pt x="534" y="6686"/>
                      <a:pt x="587" y="6242"/>
                      <a:pt x="680" y="5940"/>
                    </a:cubicBezTo>
                    <a:cubicBezTo>
                      <a:pt x="798" y="5558"/>
                      <a:pt x="1053" y="5188"/>
                      <a:pt x="1380" y="4923"/>
                    </a:cubicBezTo>
                    <a:cubicBezTo>
                      <a:pt x="1420" y="4888"/>
                      <a:pt x="1463" y="4857"/>
                      <a:pt x="1505" y="4828"/>
                    </a:cubicBezTo>
                    <a:cubicBezTo>
                      <a:pt x="1521" y="4817"/>
                      <a:pt x="1536" y="4808"/>
                      <a:pt x="1552" y="4796"/>
                    </a:cubicBezTo>
                    <a:cubicBezTo>
                      <a:pt x="1587" y="4774"/>
                      <a:pt x="1622" y="4755"/>
                      <a:pt x="1659" y="4735"/>
                    </a:cubicBezTo>
                    <a:cubicBezTo>
                      <a:pt x="1683" y="4722"/>
                      <a:pt x="1708" y="4709"/>
                      <a:pt x="1731" y="4699"/>
                    </a:cubicBezTo>
                    <a:cubicBezTo>
                      <a:pt x="1732" y="4697"/>
                      <a:pt x="1737" y="4694"/>
                      <a:pt x="1738" y="4693"/>
                    </a:cubicBezTo>
                    <a:cubicBezTo>
                      <a:pt x="1748" y="4687"/>
                      <a:pt x="1761" y="4682"/>
                      <a:pt x="1775" y="4677"/>
                    </a:cubicBezTo>
                    <a:cubicBezTo>
                      <a:pt x="1788" y="4671"/>
                      <a:pt x="1798" y="4665"/>
                      <a:pt x="1811" y="4661"/>
                    </a:cubicBezTo>
                    <a:cubicBezTo>
                      <a:pt x="1824" y="4655"/>
                      <a:pt x="1839" y="4649"/>
                      <a:pt x="1850" y="4642"/>
                    </a:cubicBezTo>
                    <a:cubicBezTo>
                      <a:pt x="1863" y="4636"/>
                      <a:pt x="1875" y="4631"/>
                      <a:pt x="1887" y="4626"/>
                    </a:cubicBezTo>
                    <a:cubicBezTo>
                      <a:pt x="1900" y="4620"/>
                      <a:pt x="1913" y="4617"/>
                      <a:pt x="1926" y="4611"/>
                    </a:cubicBezTo>
                    <a:cubicBezTo>
                      <a:pt x="1938" y="4605"/>
                      <a:pt x="1952" y="4599"/>
                      <a:pt x="1966" y="4595"/>
                    </a:cubicBezTo>
                    <a:lnTo>
                      <a:pt x="1967" y="4595"/>
                    </a:lnTo>
                    <a:cubicBezTo>
                      <a:pt x="1992" y="4585"/>
                      <a:pt x="2017" y="4576"/>
                      <a:pt x="2040" y="4567"/>
                    </a:cubicBezTo>
                    <a:lnTo>
                      <a:pt x="2044" y="4566"/>
                    </a:lnTo>
                    <a:cubicBezTo>
                      <a:pt x="2068" y="4554"/>
                      <a:pt x="2116" y="4541"/>
                      <a:pt x="2167" y="4529"/>
                    </a:cubicBezTo>
                    <a:cubicBezTo>
                      <a:pt x="2242" y="4509"/>
                      <a:pt x="2328" y="4487"/>
                      <a:pt x="2401" y="4452"/>
                    </a:cubicBezTo>
                    <a:close/>
                    <a:moveTo>
                      <a:pt x="4797" y="4289"/>
                    </a:moveTo>
                    <a:lnTo>
                      <a:pt x="4797" y="4289"/>
                    </a:lnTo>
                    <a:cubicBezTo>
                      <a:pt x="4873" y="4343"/>
                      <a:pt x="4953" y="4385"/>
                      <a:pt x="5030" y="4427"/>
                    </a:cubicBezTo>
                    <a:cubicBezTo>
                      <a:pt x="5128" y="4480"/>
                      <a:pt x="5229" y="4532"/>
                      <a:pt x="5322" y="4610"/>
                    </a:cubicBezTo>
                    <a:lnTo>
                      <a:pt x="5323" y="4611"/>
                    </a:lnTo>
                    <a:cubicBezTo>
                      <a:pt x="5682" y="4875"/>
                      <a:pt x="6175" y="5290"/>
                      <a:pt x="6473" y="5774"/>
                    </a:cubicBezTo>
                    <a:cubicBezTo>
                      <a:pt x="6801" y="6302"/>
                      <a:pt x="6825" y="6791"/>
                      <a:pt x="6545" y="7233"/>
                    </a:cubicBezTo>
                    <a:cubicBezTo>
                      <a:pt x="6438" y="7367"/>
                      <a:pt x="6284" y="7495"/>
                      <a:pt x="6087" y="7606"/>
                    </a:cubicBezTo>
                    <a:cubicBezTo>
                      <a:pt x="6072" y="7615"/>
                      <a:pt x="6056" y="7622"/>
                      <a:pt x="6042" y="7632"/>
                    </a:cubicBezTo>
                    <a:lnTo>
                      <a:pt x="6024" y="7641"/>
                    </a:lnTo>
                    <a:cubicBezTo>
                      <a:pt x="5614" y="7856"/>
                      <a:pt x="5049" y="7987"/>
                      <a:pt x="4561" y="7987"/>
                    </a:cubicBezTo>
                    <a:cubicBezTo>
                      <a:pt x="4536" y="7987"/>
                      <a:pt x="4510" y="7987"/>
                      <a:pt x="4485" y="7986"/>
                    </a:cubicBezTo>
                    <a:lnTo>
                      <a:pt x="4480" y="7986"/>
                    </a:lnTo>
                    <a:cubicBezTo>
                      <a:pt x="4468" y="7987"/>
                      <a:pt x="4456" y="7987"/>
                      <a:pt x="4444" y="7987"/>
                    </a:cubicBezTo>
                    <a:cubicBezTo>
                      <a:pt x="3999" y="7987"/>
                      <a:pt x="3891" y="7527"/>
                      <a:pt x="3795" y="7119"/>
                    </a:cubicBezTo>
                    <a:cubicBezTo>
                      <a:pt x="3790" y="7096"/>
                      <a:pt x="3784" y="7074"/>
                      <a:pt x="3779" y="7054"/>
                    </a:cubicBezTo>
                    <a:cubicBezTo>
                      <a:pt x="3713" y="6733"/>
                      <a:pt x="3674" y="6410"/>
                      <a:pt x="3659" y="6090"/>
                    </a:cubicBezTo>
                    <a:cubicBezTo>
                      <a:pt x="3659" y="6085"/>
                      <a:pt x="3656" y="6082"/>
                      <a:pt x="3656" y="6076"/>
                    </a:cubicBezTo>
                    <a:cubicBezTo>
                      <a:pt x="3656" y="6058"/>
                      <a:pt x="3655" y="6039"/>
                      <a:pt x="3655" y="6022"/>
                    </a:cubicBezTo>
                    <a:cubicBezTo>
                      <a:pt x="3655" y="5997"/>
                      <a:pt x="3653" y="5975"/>
                      <a:pt x="3653" y="5952"/>
                    </a:cubicBezTo>
                    <a:cubicBezTo>
                      <a:pt x="3653" y="5908"/>
                      <a:pt x="3650" y="5864"/>
                      <a:pt x="3650" y="5822"/>
                    </a:cubicBezTo>
                    <a:cubicBezTo>
                      <a:pt x="3653" y="5542"/>
                      <a:pt x="3675" y="5264"/>
                      <a:pt x="3719" y="4994"/>
                    </a:cubicBezTo>
                    <a:cubicBezTo>
                      <a:pt x="3722" y="4974"/>
                      <a:pt x="3728" y="4946"/>
                      <a:pt x="3733" y="4917"/>
                    </a:cubicBezTo>
                    <a:cubicBezTo>
                      <a:pt x="3744" y="4860"/>
                      <a:pt x="3758" y="4792"/>
                      <a:pt x="3765" y="4725"/>
                    </a:cubicBezTo>
                    <a:cubicBezTo>
                      <a:pt x="3822" y="4712"/>
                      <a:pt x="3875" y="4697"/>
                      <a:pt x="3926" y="4681"/>
                    </a:cubicBezTo>
                    <a:lnTo>
                      <a:pt x="3926" y="4681"/>
                    </a:lnTo>
                    <a:cubicBezTo>
                      <a:pt x="3908" y="5235"/>
                      <a:pt x="4134" y="5739"/>
                      <a:pt x="4350" y="6226"/>
                    </a:cubicBezTo>
                    <a:cubicBezTo>
                      <a:pt x="4394" y="6324"/>
                      <a:pt x="4440" y="6427"/>
                      <a:pt x="4484" y="6528"/>
                    </a:cubicBezTo>
                    <a:cubicBezTo>
                      <a:pt x="4498" y="6563"/>
                      <a:pt x="4529" y="6584"/>
                      <a:pt x="4566" y="6586"/>
                    </a:cubicBezTo>
                    <a:lnTo>
                      <a:pt x="4577" y="6586"/>
                    </a:lnTo>
                    <a:cubicBezTo>
                      <a:pt x="4640" y="6576"/>
                      <a:pt x="4656" y="6532"/>
                      <a:pt x="4662" y="6513"/>
                    </a:cubicBezTo>
                    <a:lnTo>
                      <a:pt x="4662" y="6510"/>
                    </a:lnTo>
                    <a:cubicBezTo>
                      <a:pt x="4662" y="6507"/>
                      <a:pt x="4662" y="6504"/>
                      <a:pt x="4665" y="6500"/>
                    </a:cubicBezTo>
                    <a:lnTo>
                      <a:pt x="4665" y="6497"/>
                    </a:lnTo>
                    <a:lnTo>
                      <a:pt x="4665" y="6495"/>
                    </a:lnTo>
                    <a:lnTo>
                      <a:pt x="4665" y="6493"/>
                    </a:lnTo>
                    <a:cubicBezTo>
                      <a:pt x="4666" y="6456"/>
                      <a:pt x="4647" y="6418"/>
                      <a:pt x="4633" y="6386"/>
                    </a:cubicBezTo>
                    <a:cubicBezTo>
                      <a:pt x="4625" y="6372"/>
                      <a:pt x="4618" y="6353"/>
                      <a:pt x="4617" y="6345"/>
                    </a:cubicBezTo>
                    <a:cubicBezTo>
                      <a:pt x="4617" y="6342"/>
                      <a:pt x="4615" y="6338"/>
                      <a:pt x="4614" y="6335"/>
                    </a:cubicBezTo>
                    <a:cubicBezTo>
                      <a:pt x="4414" y="5812"/>
                      <a:pt x="4407" y="5238"/>
                      <a:pt x="4402" y="4682"/>
                    </a:cubicBezTo>
                    <a:lnTo>
                      <a:pt x="4402" y="4668"/>
                    </a:lnTo>
                    <a:cubicBezTo>
                      <a:pt x="4402" y="4611"/>
                      <a:pt x="4399" y="4557"/>
                      <a:pt x="4399" y="4500"/>
                    </a:cubicBezTo>
                    <a:lnTo>
                      <a:pt x="4399" y="4500"/>
                    </a:lnTo>
                    <a:cubicBezTo>
                      <a:pt x="4404" y="4506"/>
                      <a:pt x="4407" y="4509"/>
                      <a:pt x="4411" y="4515"/>
                    </a:cubicBezTo>
                    <a:cubicBezTo>
                      <a:pt x="4440" y="4551"/>
                      <a:pt x="4468" y="4588"/>
                      <a:pt x="4485" y="4618"/>
                    </a:cubicBezTo>
                    <a:cubicBezTo>
                      <a:pt x="4487" y="4620"/>
                      <a:pt x="4487" y="4623"/>
                      <a:pt x="4490" y="4624"/>
                    </a:cubicBezTo>
                    <a:cubicBezTo>
                      <a:pt x="4768" y="4997"/>
                      <a:pt x="5081" y="5436"/>
                      <a:pt x="5269" y="5924"/>
                    </a:cubicBezTo>
                    <a:lnTo>
                      <a:pt x="5269" y="5927"/>
                    </a:lnTo>
                    <a:cubicBezTo>
                      <a:pt x="5287" y="5971"/>
                      <a:pt x="5328" y="5997"/>
                      <a:pt x="5374" y="5997"/>
                    </a:cubicBezTo>
                    <a:lnTo>
                      <a:pt x="5380" y="5997"/>
                    </a:lnTo>
                    <a:cubicBezTo>
                      <a:pt x="5440" y="5993"/>
                      <a:pt x="5490" y="5945"/>
                      <a:pt x="5491" y="5886"/>
                    </a:cubicBezTo>
                    <a:lnTo>
                      <a:pt x="5491" y="5885"/>
                    </a:lnTo>
                    <a:lnTo>
                      <a:pt x="5491" y="5883"/>
                    </a:lnTo>
                    <a:cubicBezTo>
                      <a:pt x="5491" y="5866"/>
                      <a:pt x="5488" y="5851"/>
                      <a:pt x="5482" y="5837"/>
                    </a:cubicBezTo>
                    <a:cubicBezTo>
                      <a:pt x="5422" y="5681"/>
                      <a:pt x="5374" y="5506"/>
                      <a:pt x="5342" y="5331"/>
                    </a:cubicBezTo>
                    <a:lnTo>
                      <a:pt x="5342" y="5330"/>
                    </a:lnTo>
                    <a:cubicBezTo>
                      <a:pt x="5248" y="4904"/>
                      <a:pt x="5055" y="4540"/>
                      <a:pt x="4797" y="4289"/>
                    </a:cubicBezTo>
                    <a:close/>
                    <a:moveTo>
                      <a:pt x="2735" y="0"/>
                    </a:moveTo>
                    <a:cubicBezTo>
                      <a:pt x="2675" y="0"/>
                      <a:pt x="2612" y="6"/>
                      <a:pt x="2548" y="19"/>
                    </a:cubicBezTo>
                    <a:cubicBezTo>
                      <a:pt x="2066" y="97"/>
                      <a:pt x="1654" y="484"/>
                      <a:pt x="1571" y="938"/>
                    </a:cubicBezTo>
                    <a:cubicBezTo>
                      <a:pt x="1528" y="1157"/>
                      <a:pt x="1601" y="1355"/>
                      <a:pt x="1673" y="1549"/>
                    </a:cubicBezTo>
                    <a:cubicBezTo>
                      <a:pt x="1684" y="1578"/>
                      <a:pt x="1694" y="1606"/>
                      <a:pt x="1703" y="1634"/>
                    </a:cubicBezTo>
                    <a:cubicBezTo>
                      <a:pt x="832" y="1931"/>
                      <a:pt x="588" y="2512"/>
                      <a:pt x="657" y="2963"/>
                    </a:cubicBezTo>
                    <a:cubicBezTo>
                      <a:pt x="733" y="3476"/>
                      <a:pt x="1251" y="4034"/>
                      <a:pt x="2216" y="4044"/>
                    </a:cubicBezTo>
                    <a:lnTo>
                      <a:pt x="2299" y="4044"/>
                    </a:lnTo>
                    <a:cubicBezTo>
                      <a:pt x="2298" y="4062"/>
                      <a:pt x="2296" y="4075"/>
                      <a:pt x="2296" y="4092"/>
                    </a:cubicBezTo>
                    <a:cubicBezTo>
                      <a:pt x="2262" y="4086"/>
                      <a:pt x="2227" y="4084"/>
                      <a:pt x="2191" y="4084"/>
                    </a:cubicBezTo>
                    <a:cubicBezTo>
                      <a:pt x="1919" y="4084"/>
                      <a:pt x="1595" y="4234"/>
                      <a:pt x="1385" y="4334"/>
                    </a:cubicBezTo>
                    <a:lnTo>
                      <a:pt x="1353" y="4349"/>
                    </a:lnTo>
                    <a:cubicBezTo>
                      <a:pt x="890" y="4560"/>
                      <a:pt x="494" y="4975"/>
                      <a:pt x="266" y="5484"/>
                    </a:cubicBezTo>
                    <a:cubicBezTo>
                      <a:pt x="33" y="6007"/>
                      <a:pt x="1" y="6563"/>
                      <a:pt x="171" y="7051"/>
                    </a:cubicBezTo>
                    <a:cubicBezTo>
                      <a:pt x="314" y="7414"/>
                      <a:pt x="577" y="7723"/>
                      <a:pt x="951" y="7972"/>
                    </a:cubicBezTo>
                    <a:cubicBezTo>
                      <a:pt x="1273" y="8188"/>
                      <a:pt x="1664" y="8343"/>
                      <a:pt x="2081" y="8427"/>
                    </a:cubicBezTo>
                    <a:cubicBezTo>
                      <a:pt x="2145" y="8437"/>
                      <a:pt x="2203" y="8441"/>
                      <a:pt x="2256" y="8441"/>
                    </a:cubicBezTo>
                    <a:cubicBezTo>
                      <a:pt x="2398" y="8441"/>
                      <a:pt x="2508" y="8405"/>
                      <a:pt x="2588" y="8333"/>
                    </a:cubicBezTo>
                    <a:cubicBezTo>
                      <a:pt x="2771" y="8169"/>
                      <a:pt x="2757" y="7854"/>
                      <a:pt x="2744" y="7549"/>
                    </a:cubicBezTo>
                    <a:cubicBezTo>
                      <a:pt x="2736" y="7395"/>
                      <a:pt x="2729" y="7236"/>
                      <a:pt x="2750" y="7108"/>
                    </a:cubicBezTo>
                    <a:lnTo>
                      <a:pt x="2750" y="7103"/>
                    </a:lnTo>
                    <a:cubicBezTo>
                      <a:pt x="2801" y="6442"/>
                      <a:pt x="2939" y="5829"/>
                      <a:pt x="3159" y="5276"/>
                    </a:cubicBezTo>
                    <a:lnTo>
                      <a:pt x="3159" y="5276"/>
                    </a:lnTo>
                    <a:cubicBezTo>
                      <a:pt x="3085" y="5829"/>
                      <a:pt x="3136" y="6500"/>
                      <a:pt x="3194" y="6896"/>
                    </a:cubicBezTo>
                    <a:cubicBezTo>
                      <a:pt x="3302" y="7495"/>
                      <a:pt x="3480" y="8497"/>
                      <a:pt x="4354" y="8530"/>
                    </a:cubicBezTo>
                    <a:cubicBezTo>
                      <a:pt x="4427" y="8536"/>
                      <a:pt x="4501" y="8539"/>
                      <a:pt x="4577" y="8539"/>
                    </a:cubicBezTo>
                    <a:cubicBezTo>
                      <a:pt x="5369" y="8539"/>
                      <a:pt x="6275" y="8234"/>
                      <a:pt x="6804" y="7778"/>
                    </a:cubicBezTo>
                    <a:lnTo>
                      <a:pt x="6807" y="7775"/>
                    </a:lnTo>
                    <a:cubicBezTo>
                      <a:pt x="7069" y="7523"/>
                      <a:pt x="7230" y="7178"/>
                      <a:pt x="7268" y="6780"/>
                    </a:cubicBezTo>
                    <a:cubicBezTo>
                      <a:pt x="7304" y="6405"/>
                      <a:pt x="7230" y="6022"/>
                      <a:pt x="7058" y="5694"/>
                    </a:cubicBezTo>
                    <a:cubicBezTo>
                      <a:pt x="6756" y="5130"/>
                      <a:pt x="6282" y="4633"/>
                      <a:pt x="5708" y="4269"/>
                    </a:cubicBezTo>
                    <a:lnTo>
                      <a:pt x="5708" y="4269"/>
                    </a:lnTo>
                    <a:cubicBezTo>
                      <a:pt x="6109" y="4324"/>
                      <a:pt x="6462" y="4406"/>
                      <a:pt x="6781" y="4521"/>
                    </a:cubicBezTo>
                    <a:lnTo>
                      <a:pt x="6785" y="4522"/>
                    </a:lnTo>
                    <a:cubicBezTo>
                      <a:pt x="7020" y="4589"/>
                      <a:pt x="7246" y="4704"/>
                      <a:pt x="7464" y="4815"/>
                    </a:cubicBezTo>
                    <a:cubicBezTo>
                      <a:pt x="7743" y="4958"/>
                      <a:pt x="8033" y="5105"/>
                      <a:pt x="8355" y="5163"/>
                    </a:cubicBezTo>
                    <a:cubicBezTo>
                      <a:pt x="8390" y="5169"/>
                      <a:pt x="8422" y="5172"/>
                      <a:pt x="8457" y="5172"/>
                    </a:cubicBezTo>
                    <a:cubicBezTo>
                      <a:pt x="8697" y="5169"/>
                      <a:pt x="8932" y="5028"/>
                      <a:pt x="9089" y="4786"/>
                    </a:cubicBezTo>
                    <a:cubicBezTo>
                      <a:pt x="9458" y="4273"/>
                      <a:pt x="9512" y="3546"/>
                      <a:pt x="9221" y="2937"/>
                    </a:cubicBezTo>
                    <a:cubicBezTo>
                      <a:pt x="9079" y="2645"/>
                      <a:pt x="8691" y="2133"/>
                      <a:pt x="7670" y="1979"/>
                    </a:cubicBezTo>
                    <a:cubicBezTo>
                      <a:pt x="7542" y="1963"/>
                      <a:pt x="7415" y="1955"/>
                      <a:pt x="7287" y="1955"/>
                    </a:cubicBezTo>
                    <a:cubicBezTo>
                      <a:pt x="6638" y="1955"/>
                      <a:pt x="5995" y="2157"/>
                      <a:pt x="5453" y="2534"/>
                    </a:cubicBezTo>
                    <a:cubicBezTo>
                      <a:pt x="5667" y="2090"/>
                      <a:pt x="5845" y="1581"/>
                      <a:pt x="5769" y="1045"/>
                    </a:cubicBezTo>
                    <a:cubicBezTo>
                      <a:pt x="5688" y="527"/>
                      <a:pt x="5363" y="149"/>
                      <a:pt x="4921" y="57"/>
                    </a:cubicBezTo>
                    <a:cubicBezTo>
                      <a:pt x="4852" y="42"/>
                      <a:pt x="4783" y="35"/>
                      <a:pt x="4714" y="35"/>
                    </a:cubicBezTo>
                    <a:cubicBezTo>
                      <a:pt x="4354" y="35"/>
                      <a:pt x="4007" y="229"/>
                      <a:pt x="3764" y="571"/>
                    </a:cubicBezTo>
                    <a:cubicBezTo>
                      <a:pt x="3521" y="304"/>
                      <a:pt x="3171"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5"/>
              <p:cNvSpPr/>
              <p:nvPr/>
            </p:nvSpPr>
            <p:spPr>
              <a:xfrm>
                <a:off x="4843350" y="1304625"/>
                <a:ext cx="222300" cy="202350"/>
              </a:xfrm>
              <a:custGeom>
                <a:avLst/>
                <a:gdLst/>
                <a:ahLst/>
                <a:cxnLst/>
                <a:rect l="l" t="t" r="r" b="b"/>
                <a:pathLst>
                  <a:path w="8892" h="8094" extrusionOk="0">
                    <a:moveTo>
                      <a:pt x="6088" y="517"/>
                    </a:moveTo>
                    <a:cubicBezTo>
                      <a:pt x="6221" y="517"/>
                      <a:pt x="6344" y="562"/>
                      <a:pt x="6446" y="649"/>
                    </a:cubicBezTo>
                    <a:cubicBezTo>
                      <a:pt x="6738" y="926"/>
                      <a:pt x="6688" y="1283"/>
                      <a:pt x="6637" y="1659"/>
                    </a:cubicBezTo>
                    <a:cubicBezTo>
                      <a:pt x="6630" y="1713"/>
                      <a:pt x="6623" y="1764"/>
                      <a:pt x="6617" y="1815"/>
                    </a:cubicBezTo>
                    <a:lnTo>
                      <a:pt x="6617" y="1831"/>
                    </a:lnTo>
                    <a:cubicBezTo>
                      <a:pt x="6633" y="1927"/>
                      <a:pt x="6684" y="1975"/>
                      <a:pt x="6726" y="1997"/>
                    </a:cubicBezTo>
                    <a:cubicBezTo>
                      <a:pt x="6764" y="2018"/>
                      <a:pt x="6805" y="2025"/>
                      <a:pt x="6846" y="2025"/>
                    </a:cubicBezTo>
                    <a:cubicBezTo>
                      <a:pt x="6920" y="2025"/>
                      <a:pt x="6992" y="2001"/>
                      <a:pt x="7029" y="1985"/>
                    </a:cubicBezTo>
                    <a:cubicBezTo>
                      <a:pt x="7109" y="1962"/>
                      <a:pt x="7187" y="1950"/>
                      <a:pt x="7262" y="1950"/>
                    </a:cubicBezTo>
                    <a:cubicBezTo>
                      <a:pt x="7383" y="1950"/>
                      <a:pt x="7495" y="1981"/>
                      <a:pt x="7585" y="2041"/>
                    </a:cubicBezTo>
                    <a:cubicBezTo>
                      <a:pt x="7717" y="2150"/>
                      <a:pt x="7787" y="2275"/>
                      <a:pt x="7789" y="2410"/>
                    </a:cubicBezTo>
                    <a:cubicBezTo>
                      <a:pt x="7790" y="2580"/>
                      <a:pt x="7682" y="2771"/>
                      <a:pt x="7493" y="2934"/>
                    </a:cubicBezTo>
                    <a:lnTo>
                      <a:pt x="7486" y="2942"/>
                    </a:lnTo>
                    <a:cubicBezTo>
                      <a:pt x="7481" y="2947"/>
                      <a:pt x="7475" y="2952"/>
                      <a:pt x="7468" y="2956"/>
                    </a:cubicBezTo>
                    <a:cubicBezTo>
                      <a:pt x="7461" y="2962"/>
                      <a:pt x="7454" y="2969"/>
                      <a:pt x="7445" y="2975"/>
                    </a:cubicBezTo>
                    <a:lnTo>
                      <a:pt x="7423" y="2991"/>
                    </a:lnTo>
                    <a:cubicBezTo>
                      <a:pt x="7416" y="2997"/>
                      <a:pt x="7405" y="3004"/>
                      <a:pt x="7398" y="3010"/>
                    </a:cubicBezTo>
                    <a:cubicBezTo>
                      <a:pt x="7391" y="3014"/>
                      <a:pt x="7384" y="3020"/>
                      <a:pt x="7376" y="3025"/>
                    </a:cubicBezTo>
                    <a:cubicBezTo>
                      <a:pt x="7368" y="3029"/>
                      <a:pt x="7360" y="3035"/>
                      <a:pt x="7352" y="3042"/>
                    </a:cubicBezTo>
                    <a:cubicBezTo>
                      <a:pt x="7344" y="3048"/>
                      <a:pt x="7337" y="3051"/>
                      <a:pt x="7330" y="3057"/>
                    </a:cubicBezTo>
                    <a:lnTo>
                      <a:pt x="7302" y="3073"/>
                    </a:lnTo>
                    <a:cubicBezTo>
                      <a:pt x="7295" y="3077"/>
                      <a:pt x="7287" y="3080"/>
                      <a:pt x="7280" y="3086"/>
                    </a:cubicBezTo>
                    <a:lnTo>
                      <a:pt x="7252" y="3102"/>
                    </a:lnTo>
                    <a:cubicBezTo>
                      <a:pt x="7245" y="3106"/>
                      <a:pt x="7238" y="3109"/>
                      <a:pt x="7232" y="3113"/>
                    </a:cubicBezTo>
                    <a:cubicBezTo>
                      <a:pt x="7223" y="3119"/>
                      <a:pt x="7213" y="3124"/>
                      <a:pt x="7203" y="3128"/>
                    </a:cubicBezTo>
                    <a:cubicBezTo>
                      <a:pt x="7198" y="3131"/>
                      <a:pt x="7191" y="3134"/>
                      <a:pt x="7185" y="3135"/>
                    </a:cubicBezTo>
                    <a:cubicBezTo>
                      <a:pt x="7174" y="3141"/>
                      <a:pt x="7164" y="3144"/>
                      <a:pt x="7153" y="3150"/>
                    </a:cubicBezTo>
                    <a:lnTo>
                      <a:pt x="7147" y="3151"/>
                    </a:lnTo>
                    <a:cubicBezTo>
                      <a:pt x="7133" y="3157"/>
                      <a:pt x="7117" y="3165"/>
                      <a:pt x="7102" y="3170"/>
                    </a:cubicBezTo>
                    <a:lnTo>
                      <a:pt x="7098" y="3172"/>
                    </a:lnTo>
                    <a:cubicBezTo>
                      <a:pt x="6961" y="3233"/>
                      <a:pt x="6808" y="3291"/>
                      <a:pt x="6630" y="3354"/>
                    </a:cubicBezTo>
                    <a:cubicBezTo>
                      <a:pt x="6617" y="3357"/>
                      <a:pt x="6605" y="3361"/>
                      <a:pt x="6594" y="3364"/>
                    </a:cubicBezTo>
                    <a:cubicBezTo>
                      <a:pt x="6591" y="3364"/>
                      <a:pt x="6589" y="3367"/>
                      <a:pt x="6588" y="3367"/>
                    </a:cubicBezTo>
                    <a:cubicBezTo>
                      <a:pt x="6576" y="3370"/>
                      <a:pt x="6567" y="3371"/>
                      <a:pt x="6557" y="3376"/>
                    </a:cubicBezTo>
                    <a:cubicBezTo>
                      <a:pt x="6554" y="3376"/>
                      <a:pt x="6551" y="3377"/>
                      <a:pt x="6550" y="3377"/>
                    </a:cubicBezTo>
                    <a:cubicBezTo>
                      <a:pt x="6537" y="3382"/>
                      <a:pt x="6525" y="3386"/>
                      <a:pt x="6514" y="3390"/>
                    </a:cubicBezTo>
                    <a:lnTo>
                      <a:pt x="6511" y="3390"/>
                    </a:lnTo>
                    <a:cubicBezTo>
                      <a:pt x="6500" y="3393"/>
                      <a:pt x="6489" y="3399"/>
                      <a:pt x="6479" y="3405"/>
                    </a:cubicBezTo>
                    <a:cubicBezTo>
                      <a:pt x="6474" y="3406"/>
                      <a:pt x="6473" y="3408"/>
                      <a:pt x="6470" y="3408"/>
                    </a:cubicBezTo>
                    <a:cubicBezTo>
                      <a:pt x="6460" y="3412"/>
                      <a:pt x="6451" y="3418"/>
                      <a:pt x="6444" y="3422"/>
                    </a:cubicBezTo>
                    <a:cubicBezTo>
                      <a:pt x="6442" y="3425"/>
                      <a:pt x="6439" y="3425"/>
                      <a:pt x="6436" y="3427"/>
                    </a:cubicBezTo>
                    <a:cubicBezTo>
                      <a:pt x="6429" y="3430"/>
                      <a:pt x="6422" y="3436"/>
                      <a:pt x="6414" y="3440"/>
                    </a:cubicBezTo>
                    <a:cubicBezTo>
                      <a:pt x="6411" y="3433"/>
                      <a:pt x="6410" y="3425"/>
                      <a:pt x="6406" y="3420"/>
                    </a:cubicBezTo>
                    <a:cubicBezTo>
                      <a:pt x="6404" y="3415"/>
                      <a:pt x="6401" y="3411"/>
                      <a:pt x="6400" y="3406"/>
                    </a:cubicBezTo>
                    <a:lnTo>
                      <a:pt x="6395" y="3393"/>
                    </a:lnTo>
                    <a:cubicBezTo>
                      <a:pt x="6391" y="3386"/>
                      <a:pt x="6388" y="3377"/>
                      <a:pt x="6382" y="3370"/>
                    </a:cubicBezTo>
                    <a:cubicBezTo>
                      <a:pt x="6379" y="3364"/>
                      <a:pt x="6377" y="3361"/>
                      <a:pt x="6374" y="3355"/>
                    </a:cubicBezTo>
                    <a:lnTo>
                      <a:pt x="6366" y="3342"/>
                    </a:lnTo>
                    <a:lnTo>
                      <a:pt x="6363" y="3341"/>
                    </a:lnTo>
                    <a:lnTo>
                      <a:pt x="6362" y="3339"/>
                    </a:lnTo>
                    <a:cubicBezTo>
                      <a:pt x="6360" y="3335"/>
                      <a:pt x="6356" y="3331"/>
                      <a:pt x="6355" y="3326"/>
                    </a:cubicBezTo>
                    <a:lnTo>
                      <a:pt x="6353" y="3323"/>
                    </a:lnTo>
                    <a:lnTo>
                      <a:pt x="6353" y="3320"/>
                    </a:lnTo>
                    <a:cubicBezTo>
                      <a:pt x="6327" y="3280"/>
                      <a:pt x="6298" y="3237"/>
                      <a:pt x="6267" y="3195"/>
                    </a:cubicBezTo>
                    <a:cubicBezTo>
                      <a:pt x="6234" y="3156"/>
                      <a:pt x="6200" y="3115"/>
                      <a:pt x="6159" y="3073"/>
                    </a:cubicBezTo>
                    <a:lnTo>
                      <a:pt x="6247" y="3035"/>
                    </a:lnTo>
                    <a:cubicBezTo>
                      <a:pt x="6328" y="3000"/>
                      <a:pt x="6413" y="2963"/>
                      <a:pt x="6496" y="2934"/>
                    </a:cubicBezTo>
                    <a:cubicBezTo>
                      <a:pt x="6500" y="2933"/>
                      <a:pt x="6502" y="2933"/>
                      <a:pt x="6506" y="2931"/>
                    </a:cubicBezTo>
                    <a:cubicBezTo>
                      <a:pt x="6524" y="2920"/>
                      <a:pt x="6553" y="2911"/>
                      <a:pt x="6583" y="2902"/>
                    </a:cubicBezTo>
                    <a:cubicBezTo>
                      <a:pt x="6671" y="2874"/>
                      <a:pt x="6793" y="2837"/>
                      <a:pt x="6799" y="2720"/>
                    </a:cubicBezTo>
                    <a:lnTo>
                      <a:pt x="6799" y="2716"/>
                    </a:lnTo>
                    <a:cubicBezTo>
                      <a:pt x="6799" y="2700"/>
                      <a:pt x="6798" y="2684"/>
                      <a:pt x="6793" y="2668"/>
                    </a:cubicBezTo>
                    <a:cubicBezTo>
                      <a:pt x="6793" y="2663"/>
                      <a:pt x="6792" y="2662"/>
                      <a:pt x="6790" y="2657"/>
                    </a:cubicBezTo>
                    <a:cubicBezTo>
                      <a:pt x="6786" y="2649"/>
                      <a:pt x="6780" y="2640"/>
                      <a:pt x="6776" y="2631"/>
                    </a:cubicBezTo>
                    <a:cubicBezTo>
                      <a:pt x="6773" y="2627"/>
                      <a:pt x="6770" y="2624"/>
                      <a:pt x="6769" y="2621"/>
                    </a:cubicBezTo>
                    <a:lnTo>
                      <a:pt x="6763" y="2617"/>
                    </a:lnTo>
                    <a:lnTo>
                      <a:pt x="6761" y="2614"/>
                    </a:lnTo>
                    <a:lnTo>
                      <a:pt x="6761" y="2612"/>
                    </a:lnTo>
                    <a:lnTo>
                      <a:pt x="6758" y="2611"/>
                    </a:lnTo>
                    <a:lnTo>
                      <a:pt x="6757" y="2609"/>
                    </a:lnTo>
                    <a:lnTo>
                      <a:pt x="6755" y="2606"/>
                    </a:lnTo>
                    <a:lnTo>
                      <a:pt x="6748" y="2599"/>
                    </a:lnTo>
                    <a:lnTo>
                      <a:pt x="6747" y="2598"/>
                    </a:lnTo>
                    <a:lnTo>
                      <a:pt x="6742" y="2595"/>
                    </a:lnTo>
                    <a:lnTo>
                      <a:pt x="6739" y="2592"/>
                    </a:lnTo>
                    <a:lnTo>
                      <a:pt x="6734" y="2589"/>
                    </a:lnTo>
                    <a:lnTo>
                      <a:pt x="6729" y="2587"/>
                    </a:lnTo>
                    <a:lnTo>
                      <a:pt x="6725" y="2583"/>
                    </a:lnTo>
                    <a:lnTo>
                      <a:pt x="6720" y="2582"/>
                    </a:lnTo>
                    <a:lnTo>
                      <a:pt x="6715" y="2580"/>
                    </a:lnTo>
                    <a:cubicBezTo>
                      <a:pt x="6713" y="2577"/>
                      <a:pt x="6710" y="2577"/>
                      <a:pt x="6707" y="2576"/>
                    </a:cubicBezTo>
                    <a:lnTo>
                      <a:pt x="6703" y="2576"/>
                    </a:lnTo>
                    <a:lnTo>
                      <a:pt x="6699" y="2574"/>
                    </a:lnTo>
                    <a:lnTo>
                      <a:pt x="6693" y="2573"/>
                    </a:lnTo>
                    <a:cubicBezTo>
                      <a:pt x="6691" y="2573"/>
                      <a:pt x="6688" y="2570"/>
                      <a:pt x="6685" y="2570"/>
                    </a:cubicBezTo>
                    <a:lnTo>
                      <a:pt x="6640" y="2570"/>
                    </a:lnTo>
                    <a:cubicBezTo>
                      <a:pt x="6634" y="2570"/>
                      <a:pt x="6627" y="2570"/>
                      <a:pt x="6623" y="2573"/>
                    </a:cubicBezTo>
                    <a:cubicBezTo>
                      <a:pt x="6618" y="2573"/>
                      <a:pt x="6613" y="2573"/>
                      <a:pt x="6608" y="2574"/>
                    </a:cubicBezTo>
                    <a:cubicBezTo>
                      <a:pt x="6601" y="2576"/>
                      <a:pt x="6594" y="2576"/>
                      <a:pt x="6586" y="2577"/>
                    </a:cubicBezTo>
                    <a:lnTo>
                      <a:pt x="6576" y="2580"/>
                    </a:lnTo>
                    <a:cubicBezTo>
                      <a:pt x="6499" y="2598"/>
                      <a:pt x="6409" y="2641"/>
                      <a:pt x="6331" y="2679"/>
                    </a:cubicBezTo>
                    <a:cubicBezTo>
                      <a:pt x="6276" y="2707"/>
                      <a:pt x="6223" y="2733"/>
                      <a:pt x="6193" y="2740"/>
                    </a:cubicBezTo>
                    <a:cubicBezTo>
                      <a:pt x="6187" y="2742"/>
                      <a:pt x="6183" y="2743"/>
                      <a:pt x="6178" y="2745"/>
                    </a:cubicBezTo>
                    <a:cubicBezTo>
                      <a:pt x="6165" y="2752"/>
                      <a:pt x="6139" y="2764"/>
                      <a:pt x="6113" y="2777"/>
                    </a:cubicBezTo>
                    <a:cubicBezTo>
                      <a:pt x="6057" y="2800"/>
                      <a:pt x="5989" y="2832"/>
                      <a:pt x="5926" y="2869"/>
                    </a:cubicBezTo>
                    <a:cubicBezTo>
                      <a:pt x="5862" y="2821"/>
                      <a:pt x="5794" y="2772"/>
                      <a:pt x="5719" y="2729"/>
                    </a:cubicBezTo>
                    <a:cubicBezTo>
                      <a:pt x="5756" y="2663"/>
                      <a:pt x="5786" y="2596"/>
                      <a:pt x="5814" y="2539"/>
                    </a:cubicBezTo>
                    <a:cubicBezTo>
                      <a:pt x="5836" y="2493"/>
                      <a:pt x="5855" y="2452"/>
                      <a:pt x="5868" y="2430"/>
                    </a:cubicBezTo>
                    <a:lnTo>
                      <a:pt x="5869" y="2424"/>
                    </a:lnTo>
                    <a:lnTo>
                      <a:pt x="5869" y="2423"/>
                    </a:lnTo>
                    <a:cubicBezTo>
                      <a:pt x="5904" y="2354"/>
                      <a:pt x="5938" y="2277"/>
                      <a:pt x="5954" y="2191"/>
                    </a:cubicBezTo>
                    <a:lnTo>
                      <a:pt x="5955" y="2187"/>
                    </a:lnTo>
                    <a:cubicBezTo>
                      <a:pt x="5957" y="2176"/>
                      <a:pt x="5960" y="2166"/>
                      <a:pt x="5960" y="2155"/>
                    </a:cubicBezTo>
                    <a:cubicBezTo>
                      <a:pt x="5960" y="2086"/>
                      <a:pt x="5916" y="2023"/>
                      <a:pt x="5846" y="1997"/>
                    </a:cubicBezTo>
                    <a:cubicBezTo>
                      <a:pt x="5823" y="1988"/>
                      <a:pt x="5800" y="1983"/>
                      <a:pt x="5777" y="1983"/>
                    </a:cubicBezTo>
                    <a:cubicBezTo>
                      <a:pt x="5733" y="1983"/>
                      <a:pt x="5691" y="2000"/>
                      <a:pt x="5658" y="2031"/>
                    </a:cubicBezTo>
                    <a:lnTo>
                      <a:pt x="5657" y="2031"/>
                    </a:lnTo>
                    <a:lnTo>
                      <a:pt x="5655" y="2034"/>
                    </a:lnTo>
                    <a:lnTo>
                      <a:pt x="5655" y="2035"/>
                    </a:lnTo>
                    <a:cubicBezTo>
                      <a:pt x="5651" y="2038"/>
                      <a:pt x="5649" y="2042"/>
                      <a:pt x="5643" y="2048"/>
                    </a:cubicBezTo>
                    <a:cubicBezTo>
                      <a:pt x="5568" y="2162"/>
                      <a:pt x="5509" y="2292"/>
                      <a:pt x="5464" y="2394"/>
                    </a:cubicBezTo>
                    <a:lnTo>
                      <a:pt x="5464" y="2395"/>
                    </a:lnTo>
                    <a:lnTo>
                      <a:pt x="5445" y="2437"/>
                    </a:lnTo>
                    <a:lnTo>
                      <a:pt x="5423" y="2487"/>
                    </a:lnTo>
                    <a:cubicBezTo>
                      <a:pt x="5413" y="2509"/>
                      <a:pt x="5402" y="2533"/>
                      <a:pt x="5391" y="2561"/>
                    </a:cubicBezTo>
                    <a:cubicBezTo>
                      <a:pt x="5286" y="2517"/>
                      <a:pt x="5184" y="2481"/>
                      <a:pt x="5082" y="2452"/>
                    </a:cubicBezTo>
                    <a:cubicBezTo>
                      <a:pt x="5093" y="2281"/>
                      <a:pt x="5002" y="2053"/>
                      <a:pt x="4961" y="1953"/>
                    </a:cubicBezTo>
                    <a:lnTo>
                      <a:pt x="4958" y="1949"/>
                    </a:lnTo>
                    <a:cubicBezTo>
                      <a:pt x="4944" y="1899"/>
                      <a:pt x="4925" y="1840"/>
                      <a:pt x="4891" y="1787"/>
                    </a:cubicBezTo>
                    <a:cubicBezTo>
                      <a:pt x="4844" y="1716"/>
                      <a:pt x="4786" y="1696"/>
                      <a:pt x="4737" y="1696"/>
                    </a:cubicBezTo>
                    <a:cubicBezTo>
                      <a:pt x="4724" y="1696"/>
                      <a:pt x="4711" y="1697"/>
                      <a:pt x="4699" y="1700"/>
                    </a:cubicBezTo>
                    <a:lnTo>
                      <a:pt x="4693" y="1701"/>
                    </a:lnTo>
                    <a:cubicBezTo>
                      <a:pt x="4520" y="1751"/>
                      <a:pt x="4550" y="1943"/>
                      <a:pt x="4569" y="2045"/>
                    </a:cubicBezTo>
                    <a:lnTo>
                      <a:pt x="4571" y="2060"/>
                    </a:lnTo>
                    <a:cubicBezTo>
                      <a:pt x="4578" y="2102"/>
                      <a:pt x="4582" y="2150"/>
                      <a:pt x="4585" y="2201"/>
                    </a:cubicBezTo>
                    <a:cubicBezTo>
                      <a:pt x="4590" y="2249"/>
                      <a:pt x="4593" y="2300"/>
                      <a:pt x="4600" y="2351"/>
                    </a:cubicBezTo>
                    <a:cubicBezTo>
                      <a:pt x="4515" y="2337"/>
                      <a:pt x="4430" y="2329"/>
                      <a:pt x="4348" y="2329"/>
                    </a:cubicBezTo>
                    <a:cubicBezTo>
                      <a:pt x="4248" y="2329"/>
                      <a:pt x="4152" y="2340"/>
                      <a:pt x="4061" y="2361"/>
                    </a:cubicBezTo>
                    <a:cubicBezTo>
                      <a:pt x="4055" y="2347"/>
                      <a:pt x="4048" y="2334"/>
                      <a:pt x="4040" y="2321"/>
                    </a:cubicBezTo>
                    <a:cubicBezTo>
                      <a:pt x="4016" y="2270"/>
                      <a:pt x="3995" y="2224"/>
                      <a:pt x="3975" y="2178"/>
                    </a:cubicBezTo>
                    <a:cubicBezTo>
                      <a:pt x="3906" y="2019"/>
                      <a:pt x="3833" y="1850"/>
                      <a:pt x="3806" y="1672"/>
                    </a:cubicBezTo>
                    <a:cubicBezTo>
                      <a:pt x="3806" y="1665"/>
                      <a:pt x="3804" y="1659"/>
                      <a:pt x="3804" y="1652"/>
                    </a:cubicBezTo>
                    <a:lnTo>
                      <a:pt x="3803" y="1627"/>
                    </a:lnTo>
                    <a:cubicBezTo>
                      <a:pt x="3800" y="1598"/>
                      <a:pt x="3798" y="1569"/>
                      <a:pt x="3797" y="1542"/>
                    </a:cubicBezTo>
                    <a:cubicBezTo>
                      <a:pt x="3793" y="1448"/>
                      <a:pt x="3795" y="1363"/>
                      <a:pt x="3804" y="1286"/>
                    </a:cubicBezTo>
                    <a:cubicBezTo>
                      <a:pt x="3804" y="1280"/>
                      <a:pt x="3806" y="1276"/>
                      <a:pt x="3806" y="1270"/>
                    </a:cubicBezTo>
                    <a:lnTo>
                      <a:pt x="3806" y="1264"/>
                    </a:lnTo>
                    <a:cubicBezTo>
                      <a:pt x="3829" y="1089"/>
                      <a:pt x="3892" y="980"/>
                      <a:pt x="3988" y="941"/>
                    </a:cubicBezTo>
                    <a:cubicBezTo>
                      <a:pt x="4016" y="929"/>
                      <a:pt x="4051" y="921"/>
                      <a:pt x="4095" y="921"/>
                    </a:cubicBezTo>
                    <a:cubicBezTo>
                      <a:pt x="4237" y="921"/>
                      <a:pt x="4472" y="1003"/>
                      <a:pt x="4862" y="1295"/>
                    </a:cubicBezTo>
                    <a:cubicBezTo>
                      <a:pt x="4867" y="1298"/>
                      <a:pt x="4870" y="1300"/>
                      <a:pt x="4874" y="1300"/>
                    </a:cubicBezTo>
                    <a:cubicBezTo>
                      <a:pt x="4938" y="1330"/>
                      <a:pt x="5000" y="1345"/>
                      <a:pt x="5056" y="1345"/>
                    </a:cubicBezTo>
                    <a:cubicBezTo>
                      <a:pt x="5101" y="1345"/>
                      <a:pt x="5143" y="1335"/>
                      <a:pt x="5181" y="1317"/>
                    </a:cubicBezTo>
                    <a:cubicBezTo>
                      <a:pt x="5273" y="1273"/>
                      <a:pt x="5336" y="1182"/>
                      <a:pt x="5371" y="1053"/>
                    </a:cubicBezTo>
                    <a:cubicBezTo>
                      <a:pt x="5450" y="817"/>
                      <a:pt x="5668" y="610"/>
                      <a:pt x="5916" y="541"/>
                    </a:cubicBezTo>
                    <a:cubicBezTo>
                      <a:pt x="5974" y="525"/>
                      <a:pt x="6032" y="517"/>
                      <a:pt x="6088" y="517"/>
                    </a:cubicBezTo>
                    <a:close/>
                    <a:moveTo>
                      <a:pt x="6954" y="3842"/>
                    </a:moveTo>
                    <a:cubicBezTo>
                      <a:pt x="6974" y="3842"/>
                      <a:pt x="6989" y="3854"/>
                      <a:pt x="6996" y="3868"/>
                    </a:cubicBezTo>
                    <a:lnTo>
                      <a:pt x="6945" y="3895"/>
                    </a:lnTo>
                    <a:lnTo>
                      <a:pt x="6945" y="3900"/>
                    </a:lnTo>
                    <a:lnTo>
                      <a:pt x="6906" y="3914"/>
                    </a:lnTo>
                    <a:cubicBezTo>
                      <a:pt x="6894" y="3887"/>
                      <a:pt x="6907" y="3857"/>
                      <a:pt x="6935" y="3845"/>
                    </a:cubicBezTo>
                    <a:cubicBezTo>
                      <a:pt x="6942" y="3842"/>
                      <a:pt x="6946" y="3842"/>
                      <a:pt x="6954" y="3842"/>
                    </a:cubicBezTo>
                    <a:close/>
                    <a:moveTo>
                      <a:pt x="4360" y="2766"/>
                    </a:moveTo>
                    <a:cubicBezTo>
                      <a:pt x="4368" y="2766"/>
                      <a:pt x="4376" y="2766"/>
                      <a:pt x="4384" y="2767"/>
                    </a:cubicBezTo>
                    <a:cubicBezTo>
                      <a:pt x="4679" y="2770"/>
                      <a:pt x="5014" y="2853"/>
                      <a:pt x="5378" y="3013"/>
                    </a:cubicBezTo>
                    <a:cubicBezTo>
                      <a:pt x="5428" y="3058"/>
                      <a:pt x="5479" y="3102"/>
                      <a:pt x="5528" y="3143"/>
                    </a:cubicBezTo>
                    <a:cubicBezTo>
                      <a:pt x="5675" y="3268"/>
                      <a:pt x="5815" y="3389"/>
                      <a:pt x="5922" y="3557"/>
                    </a:cubicBezTo>
                    <a:lnTo>
                      <a:pt x="5922" y="3558"/>
                    </a:lnTo>
                    <a:cubicBezTo>
                      <a:pt x="5998" y="3675"/>
                      <a:pt x="6031" y="3806"/>
                      <a:pt x="6003" y="3900"/>
                    </a:cubicBezTo>
                    <a:cubicBezTo>
                      <a:pt x="5989" y="3954"/>
                      <a:pt x="5955" y="3995"/>
                      <a:pt x="5907" y="4020"/>
                    </a:cubicBezTo>
                    <a:lnTo>
                      <a:pt x="5904" y="4020"/>
                    </a:lnTo>
                    <a:cubicBezTo>
                      <a:pt x="5900" y="4021"/>
                      <a:pt x="5894" y="4026"/>
                      <a:pt x="5888" y="4027"/>
                    </a:cubicBezTo>
                    <a:cubicBezTo>
                      <a:pt x="5853" y="4042"/>
                      <a:pt x="5810" y="4048"/>
                      <a:pt x="5762" y="4048"/>
                    </a:cubicBezTo>
                    <a:cubicBezTo>
                      <a:pt x="5753" y="4048"/>
                      <a:pt x="5743" y="4048"/>
                      <a:pt x="5734" y="4048"/>
                    </a:cubicBezTo>
                    <a:lnTo>
                      <a:pt x="5729" y="4048"/>
                    </a:lnTo>
                    <a:cubicBezTo>
                      <a:pt x="5227" y="4048"/>
                      <a:pt x="4775" y="3785"/>
                      <a:pt x="4437" y="3555"/>
                    </a:cubicBezTo>
                    <a:cubicBezTo>
                      <a:pt x="4204" y="3399"/>
                      <a:pt x="3897" y="3093"/>
                      <a:pt x="3930" y="2925"/>
                    </a:cubicBezTo>
                    <a:cubicBezTo>
                      <a:pt x="3943" y="2858"/>
                      <a:pt x="4017" y="2810"/>
                      <a:pt x="4148" y="2784"/>
                    </a:cubicBezTo>
                    <a:cubicBezTo>
                      <a:pt x="4218" y="2772"/>
                      <a:pt x="4287" y="2766"/>
                      <a:pt x="4360" y="2766"/>
                    </a:cubicBezTo>
                    <a:close/>
                    <a:moveTo>
                      <a:pt x="2119" y="2474"/>
                    </a:moveTo>
                    <a:cubicBezTo>
                      <a:pt x="2165" y="2474"/>
                      <a:pt x="2212" y="2476"/>
                      <a:pt x="2259" y="2480"/>
                    </a:cubicBezTo>
                    <a:cubicBezTo>
                      <a:pt x="2267" y="2480"/>
                      <a:pt x="2272" y="2480"/>
                      <a:pt x="2280" y="2478"/>
                    </a:cubicBezTo>
                    <a:cubicBezTo>
                      <a:pt x="2283" y="2478"/>
                      <a:pt x="2287" y="2478"/>
                      <a:pt x="2293" y="2480"/>
                    </a:cubicBezTo>
                    <a:cubicBezTo>
                      <a:pt x="2312" y="2481"/>
                      <a:pt x="2334" y="2482"/>
                      <a:pt x="2354" y="2484"/>
                    </a:cubicBezTo>
                    <a:cubicBezTo>
                      <a:pt x="2358" y="2484"/>
                      <a:pt x="2360" y="2484"/>
                      <a:pt x="2363" y="2487"/>
                    </a:cubicBezTo>
                    <a:cubicBezTo>
                      <a:pt x="2737" y="2533"/>
                      <a:pt x="3110" y="2688"/>
                      <a:pt x="3454" y="2936"/>
                    </a:cubicBezTo>
                    <a:cubicBezTo>
                      <a:pt x="3453" y="2956"/>
                      <a:pt x="3453" y="2978"/>
                      <a:pt x="3453" y="2998"/>
                    </a:cubicBezTo>
                    <a:cubicBezTo>
                      <a:pt x="3412" y="2993"/>
                      <a:pt x="3373" y="2990"/>
                      <a:pt x="3332" y="2988"/>
                    </a:cubicBezTo>
                    <a:lnTo>
                      <a:pt x="3328" y="2988"/>
                    </a:lnTo>
                    <a:cubicBezTo>
                      <a:pt x="3307" y="2988"/>
                      <a:pt x="3287" y="2985"/>
                      <a:pt x="3266" y="2985"/>
                    </a:cubicBezTo>
                    <a:cubicBezTo>
                      <a:pt x="2965" y="2985"/>
                      <a:pt x="2657" y="3080"/>
                      <a:pt x="2358" y="3170"/>
                    </a:cubicBezTo>
                    <a:cubicBezTo>
                      <a:pt x="2191" y="3221"/>
                      <a:pt x="2032" y="3268"/>
                      <a:pt x="1879" y="3302"/>
                    </a:cubicBezTo>
                    <a:cubicBezTo>
                      <a:pt x="1828" y="3312"/>
                      <a:pt x="1794" y="3354"/>
                      <a:pt x="1797" y="3406"/>
                    </a:cubicBezTo>
                    <a:lnTo>
                      <a:pt x="1797" y="3408"/>
                    </a:lnTo>
                    <a:cubicBezTo>
                      <a:pt x="1799" y="3431"/>
                      <a:pt x="1808" y="3453"/>
                      <a:pt x="1824" y="3472"/>
                    </a:cubicBezTo>
                    <a:lnTo>
                      <a:pt x="1828" y="3476"/>
                    </a:lnTo>
                    <a:lnTo>
                      <a:pt x="1829" y="3479"/>
                    </a:lnTo>
                    <a:cubicBezTo>
                      <a:pt x="1850" y="3500"/>
                      <a:pt x="1873" y="3508"/>
                      <a:pt x="1901" y="3508"/>
                    </a:cubicBezTo>
                    <a:cubicBezTo>
                      <a:pt x="1908" y="3508"/>
                      <a:pt x="1917" y="3507"/>
                      <a:pt x="1926" y="3504"/>
                    </a:cubicBezTo>
                    <a:lnTo>
                      <a:pt x="1930" y="3504"/>
                    </a:lnTo>
                    <a:cubicBezTo>
                      <a:pt x="2310" y="3395"/>
                      <a:pt x="2616" y="3327"/>
                      <a:pt x="2907" y="3327"/>
                    </a:cubicBezTo>
                    <a:cubicBezTo>
                      <a:pt x="3086" y="3327"/>
                      <a:pt x="3259" y="3352"/>
                      <a:pt x="3440" y="3409"/>
                    </a:cubicBezTo>
                    <a:cubicBezTo>
                      <a:pt x="3504" y="3430"/>
                      <a:pt x="3571" y="3456"/>
                      <a:pt x="3638" y="3485"/>
                    </a:cubicBezTo>
                    <a:cubicBezTo>
                      <a:pt x="3585" y="3482"/>
                      <a:pt x="3530" y="3481"/>
                      <a:pt x="3474" y="3481"/>
                    </a:cubicBezTo>
                    <a:cubicBezTo>
                      <a:pt x="3396" y="3481"/>
                      <a:pt x="3316" y="3484"/>
                      <a:pt x="3234" y="3490"/>
                    </a:cubicBezTo>
                    <a:cubicBezTo>
                      <a:pt x="2439" y="3555"/>
                      <a:pt x="1634" y="3898"/>
                      <a:pt x="774" y="4537"/>
                    </a:cubicBezTo>
                    <a:cubicBezTo>
                      <a:pt x="633" y="4192"/>
                      <a:pt x="583" y="3800"/>
                      <a:pt x="534" y="3422"/>
                    </a:cubicBezTo>
                    <a:lnTo>
                      <a:pt x="531" y="3393"/>
                    </a:lnTo>
                    <a:cubicBezTo>
                      <a:pt x="545" y="3348"/>
                      <a:pt x="563" y="3303"/>
                      <a:pt x="585" y="3261"/>
                    </a:cubicBezTo>
                    <a:cubicBezTo>
                      <a:pt x="589" y="3252"/>
                      <a:pt x="592" y="3245"/>
                      <a:pt x="598" y="3239"/>
                    </a:cubicBezTo>
                    <a:cubicBezTo>
                      <a:pt x="650" y="3143"/>
                      <a:pt x="780" y="2949"/>
                      <a:pt x="1047" y="2780"/>
                    </a:cubicBezTo>
                    <a:cubicBezTo>
                      <a:pt x="1050" y="2778"/>
                      <a:pt x="1054" y="2775"/>
                      <a:pt x="1056" y="2774"/>
                    </a:cubicBezTo>
                    <a:cubicBezTo>
                      <a:pt x="1080" y="2759"/>
                      <a:pt x="1107" y="2743"/>
                      <a:pt x="1131" y="2730"/>
                    </a:cubicBezTo>
                    <a:cubicBezTo>
                      <a:pt x="1136" y="2729"/>
                      <a:pt x="1139" y="2727"/>
                      <a:pt x="1141" y="2724"/>
                    </a:cubicBezTo>
                    <a:cubicBezTo>
                      <a:pt x="1166" y="2711"/>
                      <a:pt x="1194" y="2698"/>
                      <a:pt x="1219" y="2685"/>
                    </a:cubicBezTo>
                    <a:cubicBezTo>
                      <a:pt x="1223" y="2684"/>
                      <a:pt x="1226" y="2681"/>
                      <a:pt x="1229" y="2679"/>
                    </a:cubicBezTo>
                    <a:cubicBezTo>
                      <a:pt x="1255" y="2666"/>
                      <a:pt x="1283" y="2654"/>
                      <a:pt x="1311" y="2643"/>
                    </a:cubicBezTo>
                    <a:cubicBezTo>
                      <a:pt x="1313" y="2641"/>
                      <a:pt x="1316" y="2641"/>
                      <a:pt x="1319" y="2640"/>
                    </a:cubicBezTo>
                    <a:cubicBezTo>
                      <a:pt x="1347" y="2628"/>
                      <a:pt x="1376" y="2618"/>
                      <a:pt x="1404" y="2606"/>
                    </a:cubicBezTo>
                    <a:cubicBezTo>
                      <a:pt x="1405" y="2605"/>
                      <a:pt x="1408" y="2605"/>
                      <a:pt x="1411" y="2603"/>
                    </a:cubicBezTo>
                    <a:cubicBezTo>
                      <a:pt x="1528" y="2561"/>
                      <a:pt x="1660" y="2526"/>
                      <a:pt x="1809" y="2501"/>
                    </a:cubicBezTo>
                    <a:cubicBezTo>
                      <a:pt x="1910" y="2483"/>
                      <a:pt x="2014" y="2474"/>
                      <a:pt x="2119" y="2474"/>
                    </a:cubicBezTo>
                    <a:close/>
                    <a:moveTo>
                      <a:pt x="4154" y="3959"/>
                    </a:moveTo>
                    <a:lnTo>
                      <a:pt x="4176" y="3975"/>
                    </a:lnTo>
                    <a:cubicBezTo>
                      <a:pt x="4190" y="3985"/>
                      <a:pt x="4205" y="3997"/>
                      <a:pt x="4221" y="4007"/>
                    </a:cubicBezTo>
                    <a:cubicBezTo>
                      <a:pt x="4097" y="4122"/>
                      <a:pt x="3979" y="4260"/>
                      <a:pt x="3851" y="4437"/>
                    </a:cubicBezTo>
                    <a:lnTo>
                      <a:pt x="3839" y="4456"/>
                    </a:lnTo>
                    <a:cubicBezTo>
                      <a:pt x="3781" y="4537"/>
                      <a:pt x="3725" y="4619"/>
                      <a:pt x="3683" y="4683"/>
                    </a:cubicBezTo>
                    <a:cubicBezTo>
                      <a:pt x="3664" y="4712"/>
                      <a:pt x="3645" y="4741"/>
                      <a:pt x="3625" y="4771"/>
                    </a:cubicBezTo>
                    <a:cubicBezTo>
                      <a:pt x="3584" y="4835"/>
                      <a:pt x="3542" y="4900"/>
                      <a:pt x="3500" y="4961"/>
                    </a:cubicBezTo>
                    <a:cubicBezTo>
                      <a:pt x="3447" y="5040"/>
                      <a:pt x="3399" y="5125"/>
                      <a:pt x="3354" y="5205"/>
                    </a:cubicBezTo>
                    <a:cubicBezTo>
                      <a:pt x="3336" y="5235"/>
                      <a:pt x="3319" y="5266"/>
                      <a:pt x="3301" y="5295"/>
                    </a:cubicBezTo>
                    <a:lnTo>
                      <a:pt x="3300" y="5300"/>
                    </a:lnTo>
                    <a:lnTo>
                      <a:pt x="3297" y="5303"/>
                    </a:lnTo>
                    <a:lnTo>
                      <a:pt x="3296" y="5307"/>
                    </a:lnTo>
                    <a:cubicBezTo>
                      <a:pt x="3274" y="5358"/>
                      <a:pt x="3290" y="5418"/>
                      <a:pt x="3338" y="5445"/>
                    </a:cubicBezTo>
                    <a:cubicBezTo>
                      <a:pt x="3355" y="5456"/>
                      <a:pt x="3376" y="5461"/>
                      <a:pt x="3396" y="5461"/>
                    </a:cubicBezTo>
                    <a:cubicBezTo>
                      <a:pt x="3433" y="5461"/>
                      <a:pt x="3468" y="5445"/>
                      <a:pt x="3489" y="5412"/>
                    </a:cubicBezTo>
                    <a:lnTo>
                      <a:pt x="3491" y="5410"/>
                    </a:lnTo>
                    <a:cubicBezTo>
                      <a:pt x="3536" y="5339"/>
                      <a:pt x="3587" y="5275"/>
                      <a:pt x="3644" y="5208"/>
                    </a:cubicBezTo>
                    <a:cubicBezTo>
                      <a:pt x="3674" y="5170"/>
                      <a:pt x="3708" y="5128"/>
                      <a:pt x="3742" y="5084"/>
                    </a:cubicBezTo>
                    <a:cubicBezTo>
                      <a:pt x="3893" y="4871"/>
                      <a:pt x="4096" y="4696"/>
                      <a:pt x="4291" y="4529"/>
                    </a:cubicBezTo>
                    <a:cubicBezTo>
                      <a:pt x="4396" y="4437"/>
                      <a:pt x="4505" y="4341"/>
                      <a:pt x="4607" y="4242"/>
                    </a:cubicBezTo>
                    <a:cubicBezTo>
                      <a:pt x="4623" y="4250"/>
                      <a:pt x="4642" y="4259"/>
                      <a:pt x="4658" y="4268"/>
                    </a:cubicBezTo>
                    <a:cubicBezTo>
                      <a:pt x="4612" y="4376"/>
                      <a:pt x="4565" y="4483"/>
                      <a:pt x="4518" y="4591"/>
                    </a:cubicBezTo>
                    <a:cubicBezTo>
                      <a:pt x="4378" y="4913"/>
                      <a:pt x="4234" y="5244"/>
                      <a:pt x="4081" y="5565"/>
                    </a:cubicBezTo>
                    <a:cubicBezTo>
                      <a:pt x="4080" y="5569"/>
                      <a:pt x="4077" y="5572"/>
                      <a:pt x="4077" y="5577"/>
                    </a:cubicBezTo>
                    <a:cubicBezTo>
                      <a:pt x="4074" y="5593"/>
                      <a:pt x="4062" y="5613"/>
                      <a:pt x="4055" y="5629"/>
                    </a:cubicBezTo>
                    <a:cubicBezTo>
                      <a:pt x="4050" y="5638"/>
                      <a:pt x="4046" y="5649"/>
                      <a:pt x="4040" y="5658"/>
                    </a:cubicBezTo>
                    <a:cubicBezTo>
                      <a:pt x="4036" y="5668"/>
                      <a:pt x="4029" y="5681"/>
                      <a:pt x="4023" y="5693"/>
                    </a:cubicBezTo>
                    <a:cubicBezTo>
                      <a:pt x="3999" y="5743"/>
                      <a:pt x="3941" y="5859"/>
                      <a:pt x="4039" y="5942"/>
                    </a:cubicBezTo>
                    <a:cubicBezTo>
                      <a:pt x="4046" y="5948"/>
                      <a:pt x="4053" y="5954"/>
                      <a:pt x="4062" y="5958"/>
                    </a:cubicBezTo>
                    <a:cubicBezTo>
                      <a:pt x="4081" y="5973"/>
                      <a:pt x="4103" y="5980"/>
                      <a:pt x="4125" y="5980"/>
                    </a:cubicBezTo>
                    <a:cubicBezTo>
                      <a:pt x="4138" y="5980"/>
                      <a:pt x="4150" y="5979"/>
                      <a:pt x="4163" y="5973"/>
                    </a:cubicBezTo>
                    <a:cubicBezTo>
                      <a:pt x="4225" y="5951"/>
                      <a:pt x="4367" y="5833"/>
                      <a:pt x="4613" y="5286"/>
                    </a:cubicBezTo>
                    <a:cubicBezTo>
                      <a:pt x="4760" y="4960"/>
                      <a:pt x="4878" y="4618"/>
                      <a:pt x="4926" y="4389"/>
                    </a:cubicBezTo>
                    <a:lnTo>
                      <a:pt x="4929" y="4390"/>
                    </a:lnTo>
                    <a:lnTo>
                      <a:pt x="4932" y="4390"/>
                    </a:lnTo>
                    <a:cubicBezTo>
                      <a:pt x="4928" y="4443"/>
                      <a:pt x="4925" y="4497"/>
                      <a:pt x="4922" y="4549"/>
                    </a:cubicBezTo>
                    <a:cubicBezTo>
                      <a:pt x="4918" y="4647"/>
                      <a:pt x="4912" y="4749"/>
                      <a:pt x="4903" y="4846"/>
                    </a:cubicBezTo>
                    <a:lnTo>
                      <a:pt x="4900" y="4871"/>
                    </a:lnTo>
                    <a:lnTo>
                      <a:pt x="4900" y="4873"/>
                    </a:lnTo>
                    <a:lnTo>
                      <a:pt x="4900" y="4878"/>
                    </a:lnTo>
                    <a:cubicBezTo>
                      <a:pt x="4881" y="5098"/>
                      <a:pt x="4846" y="5324"/>
                      <a:pt x="4797" y="5558"/>
                    </a:cubicBezTo>
                    <a:lnTo>
                      <a:pt x="4794" y="5575"/>
                    </a:lnTo>
                    <a:cubicBezTo>
                      <a:pt x="4791" y="5587"/>
                      <a:pt x="4788" y="5600"/>
                      <a:pt x="4786" y="5611"/>
                    </a:cubicBezTo>
                    <a:cubicBezTo>
                      <a:pt x="4773" y="5658"/>
                      <a:pt x="4760" y="5708"/>
                      <a:pt x="4747" y="5757"/>
                    </a:cubicBezTo>
                    <a:cubicBezTo>
                      <a:pt x="4718" y="5867"/>
                      <a:pt x="4689" y="5979"/>
                      <a:pt x="4657" y="6092"/>
                    </a:cubicBezTo>
                    <a:lnTo>
                      <a:pt x="4648" y="6122"/>
                    </a:lnTo>
                    <a:cubicBezTo>
                      <a:pt x="4562" y="6417"/>
                      <a:pt x="4482" y="6636"/>
                      <a:pt x="4387" y="6830"/>
                    </a:cubicBezTo>
                    <a:lnTo>
                      <a:pt x="4387" y="6831"/>
                    </a:lnTo>
                    <a:cubicBezTo>
                      <a:pt x="4381" y="6844"/>
                      <a:pt x="4374" y="6855"/>
                      <a:pt x="4367" y="6869"/>
                    </a:cubicBezTo>
                    <a:lnTo>
                      <a:pt x="4364" y="6875"/>
                    </a:lnTo>
                    <a:cubicBezTo>
                      <a:pt x="4244" y="7104"/>
                      <a:pt x="4109" y="7286"/>
                      <a:pt x="3946" y="7432"/>
                    </a:cubicBezTo>
                    <a:lnTo>
                      <a:pt x="3935" y="7427"/>
                    </a:lnTo>
                    <a:cubicBezTo>
                      <a:pt x="3931" y="7426"/>
                      <a:pt x="3927" y="7423"/>
                      <a:pt x="3922" y="7422"/>
                    </a:cubicBezTo>
                    <a:cubicBezTo>
                      <a:pt x="3782" y="7341"/>
                      <a:pt x="3642" y="7254"/>
                      <a:pt x="3491" y="7152"/>
                    </a:cubicBezTo>
                    <a:cubicBezTo>
                      <a:pt x="3418" y="7102"/>
                      <a:pt x="3355" y="7062"/>
                      <a:pt x="3297" y="7019"/>
                    </a:cubicBezTo>
                    <a:cubicBezTo>
                      <a:pt x="3266" y="6996"/>
                      <a:pt x="3224" y="6962"/>
                      <a:pt x="3177" y="6926"/>
                    </a:cubicBezTo>
                    <a:cubicBezTo>
                      <a:pt x="3049" y="6828"/>
                      <a:pt x="2863" y="6686"/>
                      <a:pt x="2688" y="6530"/>
                    </a:cubicBezTo>
                    <a:cubicBezTo>
                      <a:pt x="2544" y="6400"/>
                      <a:pt x="2405" y="6261"/>
                      <a:pt x="2319" y="6132"/>
                    </a:cubicBezTo>
                    <a:cubicBezTo>
                      <a:pt x="2270" y="6057"/>
                      <a:pt x="2237" y="5987"/>
                      <a:pt x="2229" y="5925"/>
                    </a:cubicBezTo>
                    <a:cubicBezTo>
                      <a:pt x="2223" y="5875"/>
                      <a:pt x="2233" y="5834"/>
                      <a:pt x="2261" y="5801"/>
                    </a:cubicBezTo>
                    <a:lnTo>
                      <a:pt x="2262" y="5798"/>
                    </a:lnTo>
                    <a:cubicBezTo>
                      <a:pt x="2481" y="5505"/>
                      <a:pt x="2720" y="5225"/>
                      <a:pt x="2975" y="4963"/>
                    </a:cubicBezTo>
                    <a:cubicBezTo>
                      <a:pt x="2979" y="4959"/>
                      <a:pt x="2982" y="4953"/>
                      <a:pt x="2984" y="4950"/>
                    </a:cubicBezTo>
                    <a:cubicBezTo>
                      <a:pt x="3192" y="4734"/>
                      <a:pt x="3414" y="4530"/>
                      <a:pt x="3645" y="4345"/>
                    </a:cubicBezTo>
                    <a:cubicBezTo>
                      <a:pt x="3650" y="4344"/>
                      <a:pt x="3651" y="4339"/>
                      <a:pt x="3653" y="4338"/>
                    </a:cubicBezTo>
                    <a:cubicBezTo>
                      <a:pt x="3680" y="4306"/>
                      <a:pt x="3762" y="4247"/>
                      <a:pt x="3844" y="4193"/>
                    </a:cubicBezTo>
                    <a:cubicBezTo>
                      <a:pt x="3951" y="4121"/>
                      <a:pt x="4069" y="4040"/>
                      <a:pt x="4154" y="3959"/>
                    </a:cubicBezTo>
                    <a:close/>
                    <a:moveTo>
                      <a:pt x="6371" y="4284"/>
                    </a:moveTo>
                    <a:cubicBezTo>
                      <a:pt x="6436" y="4290"/>
                      <a:pt x="6506" y="4295"/>
                      <a:pt x="6548" y="4311"/>
                    </a:cubicBezTo>
                    <a:cubicBezTo>
                      <a:pt x="6551" y="4313"/>
                      <a:pt x="6553" y="4313"/>
                      <a:pt x="6557" y="4316"/>
                    </a:cubicBezTo>
                    <a:cubicBezTo>
                      <a:pt x="6805" y="4368"/>
                      <a:pt x="7067" y="4491"/>
                      <a:pt x="7296" y="4658"/>
                    </a:cubicBezTo>
                    <a:cubicBezTo>
                      <a:pt x="7347" y="4701"/>
                      <a:pt x="7401" y="4740"/>
                      <a:pt x="7452" y="4782"/>
                    </a:cubicBezTo>
                    <a:cubicBezTo>
                      <a:pt x="7593" y="4899"/>
                      <a:pt x="7725" y="5023"/>
                      <a:pt x="7840" y="5147"/>
                    </a:cubicBezTo>
                    <a:cubicBezTo>
                      <a:pt x="7841" y="5152"/>
                      <a:pt x="7846" y="5155"/>
                      <a:pt x="7848" y="5160"/>
                    </a:cubicBezTo>
                    <a:cubicBezTo>
                      <a:pt x="8206" y="5556"/>
                      <a:pt x="8386" y="5970"/>
                      <a:pt x="8385" y="6388"/>
                    </a:cubicBezTo>
                    <a:lnTo>
                      <a:pt x="8385" y="6391"/>
                    </a:lnTo>
                    <a:cubicBezTo>
                      <a:pt x="8386" y="6515"/>
                      <a:pt x="8302" y="6582"/>
                      <a:pt x="8182" y="6664"/>
                    </a:cubicBezTo>
                    <a:lnTo>
                      <a:pt x="8179" y="6665"/>
                    </a:lnTo>
                    <a:lnTo>
                      <a:pt x="8166" y="6675"/>
                    </a:lnTo>
                    <a:cubicBezTo>
                      <a:pt x="8127" y="6702"/>
                      <a:pt x="8088" y="6729"/>
                      <a:pt x="8051" y="6758"/>
                    </a:cubicBezTo>
                    <a:cubicBezTo>
                      <a:pt x="7969" y="6818"/>
                      <a:pt x="7885" y="6881"/>
                      <a:pt x="7805" y="6941"/>
                    </a:cubicBezTo>
                    <a:cubicBezTo>
                      <a:pt x="7544" y="7137"/>
                      <a:pt x="7274" y="7337"/>
                      <a:pt x="6981" y="7487"/>
                    </a:cubicBezTo>
                    <a:cubicBezTo>
                      <a:pt x="7016" y="6874"/>
                      <a:pt x="6917" y="6305"/>
                      <a:pt x="6688" y="5798"/>
                    </a:cubicBezTo>
                    <a:cubicBezTo>
                      <a:pt x="6522" y="5403"/>
                      <a:pt x="6260" y="4878"/>
                      <a:pt x="5926" y="4545"/>
                    </a:cubicBezTo>
                    <a:cubicBezTo>
                      <a:pt x="5952" y="4539"/>
                      <a:pt x="5976" y="4532"/>
                      <a:pt x="6002" y="4524"/>
                    </a:cubicBezTo>
                    <a:cubicBezTo>
                      <a:pt x="6046" y="4567"/>
                      <a:pt x="6088" y="4609"/>
                      <a:pt x="6130" y="4648"/>
                    </a:cubicBezTo>
                    <a:cubicBezTo>
                      <a:pt x="6180" y="4696"/>
                      <a:pt x="6232" y="4746"/>
                      <a:pt x="6282" y="4794"/>
                    </a:cubicBezTo>
                    <a:cubicBezTo>
                      <a:pt x="6398" y="4908"/>
                      <a:pt x="6480" y="5002"/>
                      <a:pt x="6550" y="5098"/>
                    </a:cubicBezTo>
                    <a:cubicBezTo>
                      <a:pt x="6677" y="5282"/>
                      <a:pt x="6770" y="5492"/>
                      <a:pt x="6859" y="5693"/>
                    </a:cubicBezTo>
                    <a:cubicBezTo>
                      <a:pt x="6894" y="5770"/>
                      <a:pt x="6930" y="5853"/>
                      <a:pt x="6968" y="5931"/>
                    </a:cubicBezTo>
                    <a:cubicBezTo>
                      <a:pt x="6993" y="5987"/>
                      <a:pt x="7047" y="6025"/>
                      <a:pt x="7110" y="6031"/>
                    </a:cubicBezTo>
                    <a:lnTo>
                      <a:pt x="7117" y="6031"/>
                    </a:lnTo>
                    <a:cubicBezTo>
                      <a:pt x="7134" y="6031"/>
                      <a:pt x="7153" y="6028"/>
                      <a:pt x="7169" y="6022"/>
                    </a:cubicBezTo>
                    <a:cubicBezTo>
                      <a:pt x="7226" y="6002"/>
                      <a:pt x="7266" y="5948"/>
                      <a:pt x="7271" y="5884"/>
                    </a:cubicBezTo>
                    <a:lnTo>
                      <a:pt x="7271" y="5883"/>
                    </a:lnTo>
                    <a:lnTo>
                      <a:pt x="7271" y="5881"/>
                    </a:lnTo>
                    <a:cubicBezTo>
                      <a:pt x="7273" y="5861"/>
                      <a:pt x="7270" y="5840"/>
                      <a:pt x="7264" y="5820"/>
                    </a:cubicBezTo>
                    <a:cubicBezTo>
                      <a:pt x="7158" y="5491"/>
                      <a:pt x="7060" y="5218"/>
                      <a:pt x="6913" y="4960"/>
                    </a:cubicBezTo>
                    <a:cubicBezTo>
                      <a:pt x="6818" y="4784"/>
                      <a:pt x="6702" y="4628"/>
                      <a:pt x="6563" y="4492"/>
                    </a:cubicBezTo>
                    <a:cubicBezTo>
                      <a:pt x="6495" y="4427"/>
                      <a:pt x="6420" y="4367"/>
                      <a:pt x="6344" y="4316"/>
                    </a:cubicBezTo>
                    <a:cubicBezTo>
                      <a:pt x="6353" y="4306"/>
                      <a:pt x="6362" y="4295"/>
                      <a:pt x="6371" y="4284"/>
                    </a:cubicBezTo>
                    <a:close/>
                    <a:moveTo>
                      <a:pt x="6138" y="1"/>
                    </a:moveTo>
                    <a:cubicBezTo>
                      <a:pt x="5972" y="1"/>
                      <a:pt x="5810" y="43"/>
                      <a:pt x="5661" y="126"/>
                    </a:cubicBezTo>
                    <a:cubicBezTo>
                      <a:pt x="5402" y="269"/>
                      <a:pt x="5211" y="521"/>
                      <a:pt x="5125" y="822"/>
                    </a:cubicBezTo>
                    <a:cubicBezTo>
                      <a:pt x="4811" y="525"/>
                      <a:pt x="4466" y="366"/>
                      <a:pt x="4152" y="366"/>
                    </a:cubicBezTo>
                    <a:cubicBezTo>
                      <a:pt x="4013" y="366"/>
                      <a:pt x="3880" y="397"/>
                      <a:pt x="3759" y="461"/>
                    </a:cubicBezTo>
                    <a:cubicBezTo>
                      <a:pt x="3351" y="674"/>
                      <a:pt x="3183" y="1193"/>
                      <a:pt x="3312" y="1848"/>
                    </a:cubicBezTo>
                    <a:cubicBezTo>
                      <a:pt x="3358" y="2042"/>
                      <a:pt x="3435" y="2241"/>
                      <a:pt x="3559" y="2482"/>
                    </a:cubicBezTo>
                    <a:cubicBezTo>
                      <a:pt x="3486" y="2402"/>
                      <a:pt x="3409" y="2335"/>
                      <a:pt x="3322" y="2284"/>
                    </a:cubicBezTo>
                    <a:cubicBezTo>
                      <a:pt x="2992" y="2052"/>
                      <a:pt x="2585" y="1934"/>
                      <a:pt x="2160" y="1934"/>
                    </a:cubicBezTo>
                    <a:cubicBezTo>
                      <a:pt x="1845" y="1934"/>
                      <a:pt x="1520" y="1999"/>
                      <a:pt x="1210" y="2131"/>
                    </a:cubicBezTo>
                    <a:cubicBezTo>
                      <a:pt x="540" y="2417"/>
                      <a:pt x="101" y="2943"/>
                      <a:pt x="2" y="3580"/>
                    </a:cubicBezTo>
                    <a:cubicBezTo>
                      <a:pt x="0" y="3587"/>
                      <a:pt x="2" y="3594"/>
                      <a:pt x="2" y="3602"/>
                    </a:cubicBezTo>
                    <a:cubicBezTo>
                      <a:pt x="27" y="3705"/>
                      <a:pt x="46" y="3813"/>
                      <a:pt x="66" y="3925"/>
                    </a:cubicBezTo>
                    <a:cubicBezTo>
                      <a:pt x="137" y="4323"/>
                      <a:pt x="217" y="4773"/>
                      <a:pt x="548" y="5043"/>
                    </a:cubicBezTo>
                    <a:lnTo>
                      <a:pt x="554" y="5046"/>
                    </a:lnTo>
                    <a:cubicBezTo>
                      <a:pt x="612" y="5082"/>
                      <a:pt x="677" y="5101"/>
                      <a:pt x="745" y="5101"/>
                    </a:cubicBezTo>
                    <a:cubicBezTo>
                      <a:pt x="862" y="5101"/>
                      <a:pt x="987" y="5047"/>
                      <a:pt x="1108" y="4947"/>
                    </a:cubicBezTo>
                    <a:lnTo>
                      <a:pt x="1144" y="4921"/>
                    </a:lnTo>
                    <a:cubicBezTo>
                      <a:pt x="1331" y="4785"/>
                      <a:pt x="1522" y="4645"/>
                      <a:pt x="1719" y="4524"/>
                    </a:cubicBezTo>
                    <a:cubicBezTo>
                      <a:pt x="2201" y="4237"/>
                      <a:pt x="2739" y="4049"/>
                      <a:pt x="3282" y="3975"/>
                    </a:cubicBezTo>
                    <a:lnTo>
                      <a:pt x="3282" y="3975"/>
                    </a:lnTo>
                    <a:cubicBezTo>
                      <a:pt x="2785" y="4354"/>
                      <a:pt x="2252" y="4947"/>
                      <a:pt x="1959" y="5289"/>
                    </a:cubicBezTo>
                    <a:cubicBezTo>
                      <a:pt x="1595" y="5665"/>
                      <a:pt x="1570" y="6047"/>
                      <a:pt x="1886" y="6464"/>
                    </a:cubicBezTo>
                    <a:cubicBezTo>
                      <a:pt x="2277" y="6981"/>
                      <a:pt x="2816" y="7369"/>
                      <a:pt x="3380" y="7754"/>
                    </a:cubicBezTo>
                    <a:cubicBezTo>
                      <a:pt x="3567" y="7911"/>
                      <a:pt x="3749" y="7991"/>
                      <a:pt x="3927" y="7991"/>
                    </a:cubicBezTo>
                    <a:cubicBezTo>
                      <a:pt x="3981" y="7991"/>
                      <a:pt x="4036" y="7984"/>
                      <a:pt x="4088" y="7968"/>
                    </a:cubicBezTo>
                    <a:cubicBezTo>
                      <a:pt x="4671" y="7799"/>
                      <a:pt x="4995" y="6751"/>
                      <a:pt x="5170" y="6189"/>
                    </a:cubicBezTo>
                    <a:lnTo>
                      <a:pt x="5177" y="6168"/>
                    </a:lnTo>
                    <a:cubicBezTo>
                      <a:pt x="5311" y="5696"/>
                      <a:pt x="5380" y="5199"/>
                      <a:pt x="5385" y="4685"/>
                    </a:cubicBezTo>
                    <a:cubicBezTo>
                      <a:pt x="5396" y="4696"/>
                      <a:pt x="5407" y="4705"/>
                      <a:pt x="5413" y="4712"/>
                    </a:cubicBezTo>
                    <a:cubicBezTo>
                      <a:pt x="6008" y="5372"/>
                      <a:pt x="6390" y="6263"/>
                      <a:pt x="6455" y="7153"/>
                    </a:cubicBezTo>
                    <a:lnTo>
                      <a:pt x="6455" y="7159"/>
                    </a:lnTo>
                    <a:cubicBezTo>
                      <a:pt x="6470" y="7239"/>
                      <a:pt x="6460" y="7340"/>
                      <a:pt x="6451" y="7446"/>
                    </a:cubicBezTo>
                    <a:cubicBezTo>
                      <a:pt x="6429" y="7680"/>
                      <a:pt x="6404" y="7970"/>
                      <a:pt x="6685" y="8073"/>
                    </a:cubicBezTo>
                    <a:lnTo>
                      <a:pt x="6690" y="8076"/>
                    </a:lnTo>
                    <a:cubicBezTo>
                      <a:pt x="6732" y="8088"/>
                      <a:pt x="6773" y="8093"/>
                      <a:pt x="6814" y="8093"/>
                    </a:cubicBezTo>
                    <a:cubicBezTo>
                      <a:pt x="6939" y="8093"/>
                      <a:pt x="7060" y="8041"/>
                      <a:pt x="7169" y="7993"/>
                    </a:cubicBezTo>
                    <a:cubicBezTo>
                      <a:pt x="7478" y="7853"/>
                      <a:pt x="7761" y="7656"/>
                      <a:pt x="8032" y="7465"/>
                    </a:cubicBezTo>
                    <a:cubicBezTo>
                      <a:pt x="8120" y="7403"/>
                      <a:pt x="8211" y="7340"/>
                      <a:pt x="8302" y="7279"/>
                    </a:cubicBezTo>
                    <a:cubicBezTo>
                      <a:pt x="8318" y="7269"/>
                      <a:pt x="8332" y="7257"/>
                      <a:pt x="8350" y="7247"/>
                    </a:cubicBezTo>
                    <a:cubicBezTo>
                      <a:pt x="8431" y="7188"/>
                      <a:pt x="8515" y="7129"/>
                      <a:pt x="8593" y="7059"/>
                    </a:cubicBezTo>
                    <a:lnTo>
                      <a:pt x="8598" y="7056"/>
                    </a:lnTo>
                    <a:cubicBezTo>
                      <a:pt x="8770" y="6875"/>
                      <a:pt x="8813" y="6614"/>
                      <a:pt x="8834" y="6409"/>
                    </a:cubicBezTo>
                    <a:lnTo>
                      <a:pt x="8834" y="6407"/>
                    </a:lnTo>
                    <a:cubicBezTo>
                      <a:pt x="8892" y="5355"/>
                      <a:pt x="8034" y="4441"/>
                      <a:pt x="7156" y="4000"/>
                    </a:cubicBezTo>
                    <a:lnTo>
                      <a:pt x="7152" y="3998"/>
                    </a:lnTo>
                    <a:cubicBezTo>
                      <a:pt x="7101" y="3976"/>
                      <a:pt x="7048" y="3957"/>
                      <a:pt x="6994" y="3940"/>
                    </a:cubicBezTo>
                    <a:cubicBezTo>
                      <a:pt x="7013" y="3924"/>
                      <a:pt x="7021" y="3899"/>
                      <a:pt x="7013" y="3873"/>
                    </a:cubicBezTo>
                    <a:cubicBezTo>
                      <a:pt x="7006" y="3849"/>
                      <a:pt x="6984" y="3832"/>
                      <a:pt x="6959" y="3832"/>
                    </a:cubicBezTo>
                    <a:lnTo>
                      <a:pt x="6945" y="3832"/>
                    </a:lnTo>
                    <a:cubicBezTo>
                      <a:pt x="6924" y="3832"/>
                      <a:pt x="6907" y="3844"/>
                      <a:pt x="6895" y="3860"/>
                    </a:cubicBezTo>
                    <a:cubicBezTo>
                      <a:pt x="6887" y="3877"/>
                      <a:pt x="6885" y="3895"/>
                      <a:pt x="6892" y="3911"/>
                    </a:cubicBezTo>
                    <a:cubicBezTo>
                      <a:pt x="6805" y="3890"/>
                      <a:pt x="6712" y="3876"/>
                      <a:pt x="6611" y="3866"/>
                    </a:cubicBezTo>
                    <a:cubicBezTo>
                      <a:pt x="6910" y="3801"/>
                      <a:pt x="7171" y="3720"/>
                      <a:pt x="7410" y="3612"/>
                    </a:cubicBezTo>
                    <a:cubicBezTo>
                      <a:pt x="7684" y="3488"/>
                      <a:pt x="8163" y="3202"/>
                      <a:pt x="8292" y="2694"/>
                    </a:cubicBezTo>
                    <a:cubicBezTo>
                      <a:pt x="8366" y="2359"/>
                      <a:pt x="8278" y="2038"/>
                      <a:pt x="8048" y="1813"/>
                    </a:cubicBezTo>
                    <a:cubicBezTo>
                      <a:pt x="7861" y="1630"/>
                      <a:pt x="7598" y="1531"/>
                      <a:pt x="7321" y="1531"/>
                    </a:cubicBezTo>
                    <a:cubicBezTo>
                      <a:pt x="7257" y="1531"/>
                      <a:pt x="7193" y="1536"/>
                      <a:pt x="7129" y="1547"/>
                    </a:cubicBezTo>
                    <a:cubicBezTo>
                      <a:pt x="7193" y="1271"/>
                      <a:pt x="7185" y="980"/>
                      <a:pt x="7107" y="732"/>
                    </a:cubicBezTo>
                    <a:cubicBezTo>
                      <a:pt x="7006" y="413"/>
                      <a:pt x="6799" y="184"/>
                      <a:pt x="6506" y="69"/>
                    </a:cubicBezTo>
                    <a:cubicBezTo>
                      <a:pt x="6384" y="23"/>
                      <a:pt x="6260" y="1"/>
                      <a:pt x="6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5"/>
              <p:cNvSpPr/>
              <p:nvPr/>
            </p:nvSpPr>
            <p:spPr>
              <a:xfrm>
                <a:off x="4889575" y="2129175"/>
                <a:ext cx="180600" cy="423075"/>
              </a:xfrm>
              <a:custGeom>
                <a:avLst/>
                <a:gdLst/>
                <a:ahLst/>
                <a:cxnLst/>
                <a:rect l="l" t="t" r="r" b="b"/>
                <a:pathLst>
                  <a:path w="7224" h="16923" extrusionOk="0">
                    <a:moveTo>
                      <a:pt x="6720" y="1"/>
                    </a:moveTo>
                    <a:cubicBezTo>
                      <a:pt x="6550" y="1"/>
                      <a:pt x="6367" y="90"/>
                      <a:pt x="6231" y="206"/>
                    </a:cubicBezTo>
                    <a:cubicBezTo>
                      <a:pt x="5679" y="652"/>
                      <a:pt x="5298" y="1262"/>
                      <a:pt x="4930" y="1849"/>
                    </a:cubicBezTo>
                    <a:cubicBezTo>
                      <a:pt x="4861" y="1958"/>
                      <a:pt x="4791" y="2072"/>
                      <a:pt x="4720" y="2181"/>
                    </a:cubicBezTo>
                    <a:cubicBezTo>
                      <a:pt x="3523" y="4123"/>
                      <a:pt x="2512" y="6312"/>
                      <a:pt x="1630" y="8871"/>
                    </a:cubicBezTo>
                    <a:lnTo>
                      <a:pt x="1627" y="8881"/>
                    </a:lnTo>
                    <a:lnTo>
                      <a:pt x="1626" y="8885"/>
                    </a:lnTo>
                    <a:cubicBezTo>
                      <a:pt x="1597" y="8967"/>
                      <a:pt x="1568" y="9051"/>
                      <a:pt x="1538" y="9135"/>
                    </a:cubicBezTo>
                    <a:cubicBezTo>
                      <a:pt x="1524" y="9177"/>
                      <a:pt x="1509" y="9216"/>
                      <a:pt x="1496" y="9258"/>
                    </a:cubicBezTo>
                    <a:cubicBezTo>
                      <a:pt x="1476" y="9318"/>
                      <a:pt x="1454" y="9379"/>
                      <a:pt x="1433" y="9439"/>
                    </a:cubicBezTo>
                    <a:lnTo>
                      <a:pt x="1425" y="9468"/>
                    </a:lnTo>
                    <a:cubicBezTo>
                      <a:pt x="1420" y="9486"/>
                      <a:pt x="1412" y="9506"/>
                      <a:pt x="1407" y="9525"/>
                    </a:cubicBezTo>
                    <a:cubicBezTo>
                      <a:pt x="1277" y="9919"/>
                      <a:pt x="1152" y="10327"/>
                      <a:pt x="1038" y="10735"/>
                    </a:cubicBezTo>
                    <a:cubicBezTo>
                      <a:pt x="1037" y="10739"/>
                      <a:pt x="1037" y="10745"/>
                      <a:pt x="1037" y="10751"/>
                    </a:cubicBezTo>
                    <a:cubicBezTo>
                      <a:pt x="741" y="11803"/>
                      <a:pt x="501" y="12909"/>
                      <a:pt x="321" y="14039"/>
                    </a:cubicBezTo>
                    <a:cubicBezTo>
                      <a:pt x="198" y="14826"/>
                      <a:pt x="116" y="15468"/>
                      <a:pt x="63" y="16066"/>
                    </a:cubicBezTo>
                    <a:lnTo>
                      <a:pt x="63" y="16070"/>
                    </a:lnTo>
                    <a:cubicBezTo>
                      <a:pt x="62" y="16123"/>
                      <a:pt x="55" y="16183"/>
                      <a:pt x="47" y="16245"/>
                    </a:cubicBezTo>
                    <a:cubicBezTo>
                      <a:pt x="26" y="16426"/>
                      <a:pt x="1" y="16630"/>
                      <a:pt x="103" y="16779"/>
                    </a:cubicBezTo>
                    <a:cubicBezTo>
                      <a:pt x="136" y="16828"/>
                      <a:pt x="184" y="16870"/>
                      <a:pt x="244" y="16900"/>
                    </a:cubicBezTo>
                    <a:lnTo>
                      <a:pt x="250" y="16901"/>
                    </a:lnTo>
                    <a:lnTo>
                      <a:pt x="251" y="16901"/>
                    </a:lnTo>
                    <a:cubicBezTo>
                      <a:pt x="289" y="16916"/>
                      <a:pt x="324" y="16923"/>
                      <a:pt x="358" y="16923"/>
                    </a:cubicBezTo>
                    <a:cubicBezTo>
                      <a:pt x="521" y="16923"/>
                      <a:pt x="622" y="16758"/>
                      <a:pt x="693" y="16642"/>
                    </a:cubicBezTo>
                    <a:cubicBezTo>
                      <a:pt x="711" y="16612"/>
                      <a:pt x="727" y="16586"/>
                      <a:pt x="744" y="16564"/>
                    </a:cubicBezTo>
                    <a:lnTo>
                      <a:pt x="785" y="16506"/>
                    </a:lnTo>
                    <a:cubicBezTo>
                      <a:pt x="1149" y="16006"/>
                      <a:pt x="1528" y="15490"/>
                      <a:pt x="1773" y="14919"/>
                    </a:cubicBezTo>
                    <a:cubicBezTo>
                      <a:pt x="1782" y="14883"/>
                      <a:pt x="1789" y="14846"/>
                      <a:pt x="1789" y="14808"/>
                    </a:cubicBezTo>
                    <a:lnTo>
                      <a:pt x="1789" y="14794"/>
                    </a:lnTo>
                    <a:cubicBezTo>
                      <a:pt x="1789" y="14789"/>
                      <a:pt x="1789" y="14785"/>
                      <a:pt x="1788" y="14780"/>
                    </a:cubicBezTo>
                    <a:cubicBezTo>
                      <a:pt x="1788" y="14773"/>
                      <a:pt x="1786" y="14767"/>
                      <a:pt x="1783" y="14760"/>
                    </a:cubicBezTo>
                    <a:cubicBezTo>
                      <a:pt x="1779" y="14731"/>
                      <a:pt x="1769" y="14705"/>
                      <a:pt x="1757" y="14678"/>
                    </a:cubicBezTo>
                    <a:cubicBezTo>
                      <a:pt x="1750" y="14665"/>
                      <a:pt x="1739" y="14651"/>
                      <a:pt x="1729" y="14636"/>
                    </a:cubicBezTo>
                    <a:cubicBezTo>
                      <a:pt x="1723" y="14629"/>
                      <a:pt x="1716" y="14622"/>
                      <a:pt x="1709" y="14614"/>
                    </a:cubicBezTo>
                    <a:cubicBezTo>
                      <a:pt x="1684" y="14588"/>
                      <a:pt x="1652" y="14568"/>
                      <a:pt x="1620" y="14553"/>
                    </a:cubicBezTo>
                    <a:cubicBezTo>
                      <a:pt x="1585" y="14539"/>
                      <a:pt x="1549" y="14532"/>
                      <a:pt x="1513" y="14532"/>
                    </a:cubicBezTo>
                    <a:cubicBezTo>
                      <a:pt x="1403" y="14532"/>
                      <a:pt x="1299" y="14596"/>
                      <a:pt x="1251" y="14702"/>
                    </a:cubicBezTo>
                    <a:cubicBezTo>
                      <a:pt x="1142" y="14916"/>
                      <a:pt x="1050" y="15135"/>
                      <a:pt x="960" y="15347"/>
                    </a:cubicBezTo>
                    <a:cubicBezTo>
                      <a:pt x="858" y="15588"/>
                      <a:pt x="754" y="15834"/>
                      <a:pt x="627" y="16070"/>
                    </a:cubicBezTo>
                    <a:cubicBezTo>
                      <a:pt x="747" y="14636"/>
                      <a:pt x="995" y="13163"/>
                      <a:pt x="1363" y="11681"/>
                    </a:cubicBezTo>
                    <a:cubicBezTo>
                      <a:pt x="1363" y="11678"/>
                      <a:pt x="1365" y="11675"/>
                      <a:pt x="1365" y="11673"/>
                    </a:cubicBezTo>
                    <a:cubicBezTo>
                      <a:pt x="1390" y="11568"/>
                      <a:pt x="1417" y="11463"/>
                      <a:pt x="1445" y="11360"/>
                    </a:cubicBezTo>
                    <a:cubicBezTo>
                      <a:pt x="1859" y="9771"/>
                      <a:pt x="2420" y="8139"/>
                      <a:pt x="3112" y="6508"/>
                    </a:cubicBezTo>
                    <a:cubicBezTo>
                      <a:pt x="3618" y="5326"/>
                      <a:pt x="4100" y="4338"/>
                      <a:pt x="4632" y="3397"/>
                    </a:cubicBezTo>
                    <a:cubicBezTo>
                      <a:pt x="4997" y="2753"/>
                      <a:pt x="5376" y="2138"/>
                      <a:pt x="5758" y="1571"/>
                    </a:cubicBezTo>
                    <a:cubicBezTo>
                      <a:pt x="5820" y="1483"/>
                      <a:pt x="5883" y="1394"/>
                      <a:pt x="5948" y="1300"/>
                    </a:cubicBezTo>
                    <a:cubicBezTo>
                      <a:pt x="6154" y="1001"/>
                      <a:pt x="6367" y="690"/>
                      <a:pt x="6632" y="456"/>
                    </a:cubicBezTo>
                    <a:lnTo>
                      <a:pt x="6632" y="456"/>
                    </a:lnTo>
                    <a:cubicBezTo>
                      <a:pt x="6610" y="695"/>
                      <a:pt x="6575" y="905"/>
                      <a:pt x="6524" y="1138"/>
                    </a:cubicBezTo>
                    <a:cubicBezTo>
                      <a:pt x="6508" y="1212"/>
                      <a:pt x="6486" y="1313"/>
                      <a:pt x="6515" y="1407"/>
                    </a:cubicBezTo>
                    <a:cubicBezTo>
                      <a:pt x="6523" y="1429"/>
                      <a:pt x="6531" y="1451"/>
                      <a:pt x="6545" y="1469"/>
                    </a:cubicBezTo>
                    <a:cubicBezTo>
                      <a:pt x="6591" y="1549"/>
                      <a:pt x="6675" y="1593"/>
                      <a:pt x="6762" y="1593"/>
                    </a:cubicBezTo>
                    <a:cubicBezTo>
                      <a:pt x="6805" y="1593"/>
                      <a:pt x="6848" y="1582"/>
                      <a:pt x="6887" y="1560"/>
                    </a:cubicBezTo>
                    <a:cubicBezTo>
                      <a:pt x="6919" y="1541"/>
                      <a:pt x="6950" y="1518"/>
                      <a:pt x="6976" y="1486"/>
                    </a:cubicBezTo>
                    <a:cubicBezTo>
                      <a:pt x="6983" y="1476"/>
                      <a:pt x="6991" y="1466"/>
                      <a:pt x="6998" y="1453"/>
                    </a:cubicBezTo>
                    <a:cubicBezTo>
                      <a:pt x="7004" y="1444"/>
                      <a:pt x="7009" y="1432"/>
                      <a:pt x="7014" y="1422"/>
                    </a:cubicBezTo>
                    <a:cubicBezTo>
                      <a:pt x="7047" y="1355"/>
                      <a:pt x="7063" y="1278"/>
                      <a:pt x="7077" y="1214"/>
                    </a:cubicBezTo>
                    <a:cubicBezTo>
                      <a:pt x="7084" y="1168"/>
                      <a:pt x="7093" y="1122"/>
                      <a:pt x="7103" y="1072"/>
                    </a:cubicBezTo>
                    <a:cubicBezTo>
                      <a:pt x="7160" y="784"/>
                      <a:pt x="7224" y="456"/>
                      <a:pt x="7056" y="180"/>
                    </a:cubicBezTo>
                    <a:lnTo>
                      <a:pt x="7055" y="179"/>
                    </a:lnTo>
                    <a:cubicBezTo>
                      <a:pt x="7028" y="141"/>
                      <a:pt x="6999" y="110"/>
                      <a:pt x="6967" y="83"/>
                    </a:cubicBezTo>
                    <a:lnTo>
                      <a:pt x="6964" y="81"/>
                    </a:lnTo>
                    <a:cubicBezTo>
                      <a:pt x="6892" y="25"/>
                      <a:pt x="6808" y="1"/>
                      <a:pt x="6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p:cNvSpPr/>
              <p:nvPr/>
            </p:nvSpPr>
            <p:spPr>
              <a:xfrm>
                <a:off x="3758525" y="1446175"/>
                <a:ext cx="1331325" cy="1154475"/>
              </a:xfrm>
              <a:custGeom>
                <a:avLst/>
                <a:gdLst/>
                <a:ahLst/>
                <a:cxnLst/>
                <a:rect l="l" t="t" r="r" b="b"/>
                <a:pathLst>
                  <a:path w="53253" h="46179" extrusionOk="0">
                    <a:moveTo>
                      <a:pt x="49944" y="4725"/>
                    </a:moveTo>
                    <a:cubicBezTo>
                      <a:pt x="50060" y="4876"/>
                      <a:pt x="50045" y="5066"/>
                      <a:pt x="50007" y="5208"/>
                    </a:cubicBezTo>
                    <a:cubicBezTo>
                      <a:pt x="49965" y="5154"/>
                      <a:pt x="49921" y="5104"/>
                      <a:pt x="49872" y="5061"/>
                    </a:cubicBezTo>
                    <a:cubicBezTo>
                      <a:pt x="49915" y="4944"/>
                      <a:pt x="49936" y="4827"/>
                      <a:pt x="49944" y="4725"/>
                    </a:cubicBezTo>
                    <a:close/>
                    <a:moveTo>
                      <a:pt x="11224" y="5045"/>
                    </a:moveTo>
                    <a:lnTo>
                      <a:pt x="11224" y="5045"/>
                    </a:lnTo>
                    <a:cubicBezTo>
                      <a:pt x="11208" y="5098"/>
                      <a:pt x="11192" y="5155"/>
                      <a:pt x="11176" y="5212"/>
                    </a:cubicBezTo>
                    <a:cubicBezTo>
                      <a:pt x="11110" y="5230"/>
                      <a:pt x="11043" y="5247"/>
                      <a:pt x="10972" y="5259"/>
                    </a:cubicBezTo>
                    <a:cubicBezTo>
                      <a:pt x="11053" y="5189"/>
                      <a:pt x="11139" y="5116"/>
                      <a:pt x="11224" y="5045"/>
                    </a:cubicBezTo>
                    <a:close/>
                    <a:moveTo>
                      <a:pt x="50395" y="5517"/>
                    </a:moveTo>
                    <a:lnTo>
                      <a:pt x="50395" y="5517"/>
                    </a:lnTo>
                    <a:cubicBezTo>
                      <a:pt x="50382" y="5641"/>
                      <a:pt x="50320" y="5757"/>
                      <a:pt x="50262" y="5842"/>
                    </a:cubicBezTo>
                    <a:cubicBezTo>
                      <a:pt x="50256" y="5804"/>
                      <a:pt x="50249" y="5765"/>
                      <a:pt x="50240" y="5724"/>
                    </a:cubicBezTo>
                    <a:cubicBezTo>
                      <a:pt x="50288" y="5684"/>
                      <a:pt x="50322" y="5633"/>
                      <a:pt x="50338" y="5600"/>
                    </a:cubicBezTo>
                    <a:cubicBezTo>
                      <a:pt x="50358" y="5575"/>
                      <a:pt x="50379" y="5546"/>
                      <a:pt x="50395" y="5517"/>
                    </a:cubicBezTo>
                    <a:close/>
                    <a:moveTo>
                      <a:pt x="50468" y="6280"/>
                    </a:moveTo>
                    <a:cubicBezTo>
                      <a:pt x="50473" y="6315"/>
                      <a:pt x="50475" y="6347"/>
                      <a:pt x="50476" y="6378"/>
                    </a:cubicBezTo>
                    <a:cubicBezTo>
                      <a:pt x="50478" y="6483"/>
                      <a:pt x="50452" y="6569"/>
                      <a:pt x="50395" y="6643"/>
                    </a:cubicBezTo>
                    <a:lnTo>
                      <a:pt x="50393" y="6646"/>
                    </a:lnTo>
                    <a:cubicBezTo>
                      <a:pt x="50390" y="6648"/>
                      <a:pt x="50387" y="6651"/>
                      <a:pt x="50386" y="6655"/>
                    </a:cubicBezTo>
                    <a:lnTo>
                      <a:pt x="50382" y="6661"/>
                    </a:lnTo>
                    <a:lnTo>
                      <a:pt x="50380" y="6662"/>
                    </a:lnTo>
                    <a:cubicBezTo>
                      <a:pt x="50285" y="6797"/>
                      <a:pt x="50109" y="6896"/>
                      <a:pt x="49978" y="6896"/>
                    </a:cubicBezTo>
                    <a:cubicBezTo>
                      <a:pt x="49959" y="6896"/>
                      <a:pt x="49941" y="6894"/>
                      <a:pt x="49924" y="6890"/>
                    </a:cubicBezTo>
                    <a:cubicBezTo>
                      <a:pt x="49857" y="6871"/>
                      <a:pt x="49815" y="6818"/>
                      <a:pt x="49797" y="6729"/>
                    </a:cubicBezTo>
                    <a:cubicBezTo>
                      <a:pt x="49969" y="6700"/>
                      <a:pt x="50105" y="6594"/>
                      <a:pt x="50191" y="6419"/>
                    </a:cubicBezTo>
                    <a:cubicBezTo>
                      <a:pt x="50195" y="6417"/>
                      <a:pt x="50201" y="6415"/>
                      <a:pt x="50207" y="6412"/>
                    </a:cubicBezTo>
                    <a:lnTo>
                      <a:pt x="50208" y="6412"/>
                    </a:lnTo>
                    <a:cubicBezTo>
                      <a:pt x="50213" y="6410"/>
                      <a:pt x="50218" y="6409"/>
                      <a:pt x="50221" y="6409"/>
                    </a:cubicBezTo>
                    <a:cubicBezTo>
                      <a:pt x="50310" y="6381"/>
                      <a:pt x="50395" y="6337"/>
                      <a:pt x="50468" y="6280"/>
                    </a:cubicBezTo>
                    <a:close/>
                    <a:moveTo>
                      <a:pt x="49125" y="4254"/>
                    </a:moveTo>
                    <a:cubicBezTo>
                      <a:pt x="49195" y="4254"/>
                      <a:pt x="49248" y="4276"/>
                      <a:pt x="49290" y="4319"/>
                    </a:cubicBezTo>
                    <a:cubicBezTo>
                      <a:pt x="49360" y="4390"/>
                      <a:pt x="49396" y="4523"/>
                      <a:pt x="49396" y="4712"/>
                    </a:cubicBezTo>
                    <a:cubicBezTo>
                      <a:pt x="49393" y="4756"/>
                      <a:pt x="49389" y="4800"/>
                      <a:pt x="49379" y="4842"/>
                    </a:cubicBezTo>
                    <a:cubicBezTo>
                      <a:pt x="49351" y="4839"/>
                      <a:pt x="49322" y="4837"/>
                      <a:pt x="49293" y="4837"/>
                    </a:cubicBezTo>
                    <a:cubicBezTo>
                      <a:pt x="49257" y="4837"/>
                      <a:pt x="49220" y="4839"/>
                      <a:pt x="49184" y="4843"/>
                    </a:cubicBezTo>
                    <a:cubicBezTo>
                      <a:pt x="49181" y="4814"/>
                      <a:pt x="49176" y="4785"/>
                      <a:pt x="49171" y="4757"/>
                    </a:cubicBezTo>
                    <a:cubicBezTo>
                      <a:pt x="49159" y="4711"/>
                      <a:pt x="49141" y="4673"/>
                      <a:pt x="49117" y="4639"/>
                    </a:cubicBezTo>
                    <a:lnTo>
                      <a:pt x="49115" y="4638"/>
                    </a:lnTo>
                    <a:cubicBezTo>
                      <a:pt x="49093" y="4610"/>
                      <a:pt x="49070" y="4591"/>
                      <a:pt x="49041" y="4578"/>
                    </a:cubicBezTo>
                    <a:lnTo>
                      <a:pt x="49036" y="4577"/>
                    </a:lnTo>
                    <a:cubicBezTo>
                      <a:pt x="49015" y="4567"/>
                      <a:pt x="48993" y="4564"/>
                      <a:pt x="48971" y="4564"/>
                    </a:cubicBezTo>
                    <a:cubicBezTo>
                      <a:pt x="48851" y="4565"/>
                      <a:pt x="48787" y="4698"/>
                      <a:pt x="48770" y="4822"/>
                    </a:cubicBezTo>
                    <a:lnTo>
                      <a:pt x="48770" y="4825"/>
                    </a:lnTo>
                    <a:cubicBezTo>
                      <a:pt x="48767" y="4835"/>
                      <a:pt x="48765" y="4846"/>
                      <a:pt x="48765" y="4858"/>
                    </a:cubicBezTo>
                    <a:cubicBezTo>
                      <a:pt x="48760" y="4900"/>
                      <a:pt x="48755" y="4950"/>
                      <a:pt x="48752" y="4996"/>
                    </a:cubicBezTo>
                    <a:cubicBezTo>
                      <a:pt x="48471" y="5147"/>
                      <a:pt x="48213" y="5362"/>
                      <a:pt x="47990" y="5642"/>
                    </a:cubicBezTo>
                    <a:cubicBezTo>
                      <a:pt x="47987" y="5644"/>
                      <a:pt x="47986" y="5648"/>
                      <a:pt x="47984" y="5649"/>
                    </a:cubicBezTo>
                    <a:cubicBezTo>
                      <a:pt x="47973" y="5670"/>
                      <a:pt x="47955" y="5692"/>
                      <a:pt x="47936" y="5716"/>
                    </a:cubicBezTo>
                    <a:cubicBezTo>
                      <a:pt x="47911" y="5750"/>
                      <a:pt x="47884" y="5788"/>
                      <a:pt x="47863" y="5827"/>
                    </a:cubicBezTo>
                    <a:cubicBezTo>
                      <a:pt x="47809" y="5935"/>
                      <a:pt x="47847" y="6008"/>
                      <a:pt x="47888" y="6049"/>
                    </a:cubicBezTo>
                    <a:lnTo>
                      <a:pt x="47891" y="6052"/>
                    </a:lnTo>
                    <a:cubicBezTo>
                      <a:pt x="47921" y="6076"/>
                      <a:pt x="47958" y="6088"/>
                      <a:pt x="47994" y="6088"/>
                    </a:cubicBezTo>
                    <a:cubicBezTo>
                      <a:pt x="48026" y="6088"/>
                      <a:pt x="48058" y="6079"/>
                      <a:pt x="48086" y="6059"/>
                    </a:cubicBezTo>
                    <a:cubicBezTo>
                      <a:pt x="48206" y="5985"/>
                      <a:pt x="48312" y="5900"/>
                      <a:pt x="48423" y="5811"/>
                    </a:cubicBezTo>
                    <a:lnTo>
                      <a:pt x="48439" y="5797"/>
                    </a:lnTo>
                    <a:cubicBezTo>
                      <a:pt x="48478" y="5769"/>
                      <a:pt x="48518" y="5738"/>
                      <a:pt x="48560" y="5708"/>
                    </a:cubicBezTo>
                    <a:cubicBezTo>
                      <a:pt x="48778" y="5543"/>
                      <a:pt x="49018" y="5363"/>
                      <a:pt x="49262" y="5363"/>
                    </a:cubicBezTo>
                    <a:cubicBezTo>
                      <a:pt x="49329" y="5363"/>
                      <a:pt x="49397" y="5377"/>
                      <a:pt x="49465" y="5409"/>
                    </a:cubicBezTo>
                    <a:lnTo>
                      <a:pt x="49466" y="5410"/>
                    </a:lnTo>
                    <a:cubicBezTo>
                      <a:pt x="49631" y="5480"/>
                      <a:pt x="49778" y="5795"/>
                      <a:pt x="49764" y="6046"/>
                    </a:cubicBezTo>
                    <a:lnTo>
                      <a:pt x="49764" y="6056"/>
                    </a:lnTo>
                    <a:cubicBezTo>
                      <a:pt x="49764" y="6059"/>
                      <a:pt x="49764" y="6065"/>
                      <a:pt x="49762" y="6068"/>
                    </a:cubicBezTo>
                    <a:cubicBezTo>
                      <a:pt x="49756" y="6129"/>
                      <a:pt x="49736" y="6210"/>
                      <a:pt x="49678" y="6260"/>
                    </a:cubicBezTo>
                    <a:cubicBezTo>
                      <a:pt x="49602" y="6254"/>
                      <a:pt x="49528" y="6219"/>
                      <a:pt x="49447" y="6183"/>
                    </a:cubicBezTo>
                    <a:cubicBezTo>
                      <a:pt x="49355" y="6140"/>
                      <a:pt x="49257" y="6095"/>
                      <a:pt x="49148" y="6095"/>
                    </a:cubicBezTo>
                    <a:cubicBezTo>
                      <a:pt x="49137" y="6095"/>
                      <a:pt x="49126" y="6096"/>
                      <a:pt x="49115" y="6097"/>
                    </a:cubicBezTo>
                    <a:cubicBezTo>
                      <a:pt x="49114" y="6097"/>
                      <a:pt x="49109" y="6097"/>
                      <a:pt x="49108" y="6100"/>
                    </a:cubicBezTo>
                    <a:cubicBezTo>
                      <a:pt x="49036" y="6116"/>
                      <a:pt x="48975" y="6170"/>
                      <a:pt x="48949" y="6240"/>
                    </a:cubicBezTo>
                    <a:lnTo>
                      <a:pt x="48949" y="6241"/>
                    </a:lnTo>
                    <a:cubicBezTo>
                      <a:pt x="48934" y="6283"/>
                      <a:pt x="48934" y="6329"/>
                      <a:pt x="48949" y="6371"/>
                    </a:cubicBezTo>
                    <a:cubicBezTo>
                      <a:pt x="48952" y="6378"/>
                      <a:pt x="48955" y="6382"/>
                      <a:pt x="48961" y="6388"/>
                    </a:cubicBezTo>
                    <a:cubicBezTo>
                      <a:pt x="49102" y="6565"/>
                      <a:pt x="49063" y="6775"/>
                      <a:pt x="49026" y="6884"/>
                    </a:cubicBezTo>
                    <a:cubicBezTo>
                      <a:pt x="48997" y="6974"/>
                      <a:pt x="48949" y="7062"/>
                      <a:pt x="48888" y="7134"/>
                    </a:cubicBezTo>
                    <a:cubicBezTo>
                      <a:pt x="48851" y="7180"/>
                      <a:pt x="48796" y="7207"/>
                      <a:pt x="48738" y="7238"/>
                    </a:cubicBezTo>
                    <a:cubicBezTo>
                      <a:pt x="48663" y="7277"/>
                      <a:pt x="48577" y="7324"/>
                      <a:pt x="48526" y="7408"/>
                    </a:cubicBezTo>
                    <a:cubicBezTo>
                      <a:pt x="48523" y="7414"/>
                      <a:pt x="48522" y="7419"/>
                      <a:pt x="48519" y="7423"/>
                    </a:cubicBezTo>
                    <a:lnTo>
                      <a:pt x="48518" y="7427"/>
                    </a:lnTo>
                    <a:cubicBezTo>
                      <a:pt x="48478" y="7521"/>
                      <a:pt x="48509" y="7627"/>
                      <a:pt x="48590" y="7681"/>
                    </a:cubicBezTo>
                    <a:cubicBezTo>
                      <a:pt x="48643" y="7717"/>
                      <a:pt x="48704" y="7735"/>
                      <a:pt x="48767" y="7735"/>
                    </a:cubicBezTo>
                    <a:cubicBezTo>
                      <a:pt x="48838" y="7735"/>
                      <a:pt x="48915" y="7712"/>
                      <a:pt x="48988" y="7666"/>
                    </a:cubicBezTo>
                    <a:cubicBezTo>
                      <a:pt x="49039" y="7637"/>
                      <a:pt x="49090" y="7602"/>
                      <a:pt x="49137" y="7560"/>
                    </a:cubicBezTo>
                    <a:lnTo>
                      <a:pt x="49150" y="7547"/>
                    </a:lnTo>
                    <a:cubicBezTo>
                      <a:pt x="49281" y="7427"/>
                      <a:pt x="49382" y="7270"/>
                      <a:pt x="49437" y="7091"/>
                    </a:cubicBezTo>
                    <a:cubicBezTo>
                      <a:pt x="49443" y="7072"/>
                      <a:pt x="49449" y="7054"/>
                      <a:pt x="49452" y="7035"/>
                    </a:cubicBezTo>
                    <a:cubicBezTo>
                      <a:pt x="49479" y="7081"/>
                      <a:pt x="49513" y="7123"/>
                      <a:pt x="49554" y="7164"/>
                    </a:cubicBezTo>
                    <a:lnTo>
                      <a:pt x="49558" y="7167"/>
                    </a:lnTo>
                    <a:cubicBezTo>
                      <a:pt x="49565" y="7174"/>
                      <a:pt x="49573" y="7180"/>
                      <a:pt x="49580" y="7187"/>
                    </a:cubicBezTo>
                    <a:cubicBezTo>
                      <a:pt x="49583" y="7188"/>
                      <a:pt x="49586" y="7193"/>
                      <a:pt x="49589" y="7194"/>
                    </a:cubicBezTo>
                    <a:lnTo>
                      <a:pt x="49590" y="7196"/>
                    </a:lnTo>
                    <a:lnTo>
                      <a:pt x="49618" y="7218"/>
                    </a:lnTo>
                    <a:lnTo>
                      <a:pt x="49640" y="7234"/>
                    </a:lnTo>
                    <a:cubicBezTo>
                      <a:pt x="49644" y="7237"/>
                      <a:pt x="49647" y="7239"/>
                      <a:pt x="49651" y="7241"/>
                    </a:cubicBezTo>
                    <a:lnTo>
                      <a:pt x="49653" y="7244"/>
                    </a:lnTo>
                    <a:cubicBezTo>
                      <a:pt x="49660" y="7248"/>
                      <a:pt x="49669" y="7254"/>
                      <a:pt x="49678" y="7260"/>
                    </a:cubicBezTo>
                    <a:cubicBezTo>
                      <a:pt x="49682" y="7261"/>
                      <a:pt x="49685" y="7263"/>
                      <a:pt x="49689" y="7267"/>
                    </a:cubicBezTo>
                    <a:cubicBezTo>
                      <a:pt x="49702" y="7274"/>
                      <a:pt x="49713" y="7280"/>
                      <a:pt x="49726" y="7288"/>
                    </a:cubicBezTo>
                    <a:cubicBezTo>
                      <a:pt x="49787" y="7318"/>
                      <a:pt x="49851" y="7339"/>
                      <a:pt x="49914" y="7347"/>
                    </a:cubicBezTo>
                    <a:cubicBezTo>
                      <a:pt x="49848" y="7465"/>
                      <a:pt x="49775" y="7566"/>
                      <a:pt x="49691" y="7647"/>
                    </a:cubicBezTo>
                    <a:cubicBezTo>
                      <a:pt x="49449" y="7888"/>
                      <a:pt x="49141" y="7974"/>
                      <a:pt x="48751" y="8079"/>
                    </a:cubicBezTo>
                    <a:cubicBezTo>
                      <a:pt x="48672" y="8101"/>
                      <a:pt x="48592" y="8123"/>
                      <a:pt x="48509" y="8147"/>
                    </a:cubicBezTo>
                    <a:cubicBezTo>
                      <a:pt x="48503" y="8149"/>
                      <a:pt x="48500" y="8150"/>
                      <a:pt x="48496" y="8152"/>
                    </a:cubicBezTo>
                    <a:cubicBezTo>
                      <a:pt x="48480" y="8162"/>
                      <a:pt x="48465" y="8174"/>
                      <a:pt x="48452" y="8188"/>
                    </a:cubicBezTo>
                    <a:cubicBezTo>
                      <a:pt x="48427" y="8217"/>
                      <a:pt x="48413" y="8252"/>
                      <a:pt x="48398" y="8281"/>
                    </a:cubicBezTo>
                    <a:cubicBezTo>
                      <a:pt x="48385" y="8311"/>
                      <a:pt x="48373" y="8334"/>
                      <a:pt x="48357" y="8351"/>
                    </a:cubicBezTo>
                    <a:lnTo>
                      <a:pt x="48351" y="8356"/>
                    </a:lnTo>
                    <a:cubicBezTo>
                      <a:pt x="48327" y="8385"/>
                      <a:pt x="48281" y="8427"/>
                      <a:pt x="48230" y="8477"/>
                    </a:cubicBezTo>
                    <a:cubicBezTo>
                      <a:pt x="48137" y="8563"/>
                      <a:pt x="48026" y="8665"/>
                      <a:pt x="47949" y="8768"/>
                    </a:cubicBezTo>
                    <a:cubicBezTo>
                      <a:pt x="47866" y="8675"/>
                      <a:pt x="47793" y="8588"/>
                      <a:pt x="47725" y="8504"/>
                    </a:cubicBezTo>
                    <a:lnTo>
                      <a:pt x="47723" y="8502"/>
                    </a:lnTo>
                    <a:lnTo>
                      <a:pt x="47722" y="8499"/>
                    </a:lnTo>
                    <a:cubicBezTo>
                      <a:pt x="47337" y="8069"/>
                      <a:pt x="47126" y="7521"/>
                      <a:pt x="46955" y="6990"/>
                    </a:cubicBezTo>
                    <a:cubicBezTo>
                      <a:pt x="47030" y="6874"/>
                      <a:pt x="47097" y="6709"/>
                      <a:pt x="47152" y="6576"/>
                    </a:cubicBezTo>
                    <a:cubicBezTo>
                      <a:pt x="47184" y="6495"/>
                      <a:pt x="47218" y="6416"/>
                      <a:pt x="47237" y="6385"/>
                    </a:cubicBezTo>
                    <a:cubicBezTo>
                      <a:pt x="47239" y="6384"/>
                      <a:pt x="47241" y="6380"/>
                      <a:pt x="47241" y="6378"/>
                    </a:cubicBezTo>
                    <a:cubicBezTo>
                      <a:pt x="47460" y="5910"/>
                      <a:pt x="47649" y="5543"/>
                      <a:pt x="47919" y="5168"/>
                    </a:cubicBezTo>
                    <a:lnTo>
                      <a:pt x="47922" y="5163"/>
                    </a:lnTo>
                    <a:cubicBezTo>
                      <a:pt x="48085" y="4883"/>
                      <a:pt x="48684" y="4307"/>
                      <a:pt x="49076" y="4258"/>
                    </a:cubicBezTo>
                    <a:cubicBezTo>
                      <a:pt x="49093" y="4255"/>
                      <a:pt x="49109" y="4254"/>
                      <a:pt x="49125" y="4254"/>
                    </a:cubicBezTo>
                    <a:close/>
                    <a:moveTo>
                      <a:pt x="36511" y="941"/>
                    </a:moveTo>
                    <a:cubicBezTo>
                      <a:pt x="36529" y="941"/>
                      <a:pt x="36550" y="941"/>
                      <a:pt x="36573" y="942"/>
                    </a:cubicBezTo>
                    <a:cubicBezTo>
                      <a:pt x="36727" y="948"/>
                      <a:pt x="36912" y="974"/>
                      <a:pt x="37048" y="993"/>
                    </a:cubicBezTo>
                    <a:cubicBezTo>
                      <a:pt x="37132" y="1006"/>
                      <a:pt x="37199" y="1015"/>
                      <a:pt x="37237" y="1016"/>
                    </a:cubicBezTo>
                    <a:cubicBezTo>
                      <a:pt x="37877" y="1126"/>
                      <a:pt x="38459" y="1317"/>
                      <a:pt x="38964" y="1579"/>
                    </a:cubicBezTo>
                    <a:cubicBezTo>
                      <a:pt x="39649" y="1949"/>
                      <a:pt x="40206" y="2394"/>
                      <a:pt x="40616" y="2901"/>
                    </a:cubicBezTo>
                    <a:cubicBezTo>
                      <a:pt x="40633" y="2923"/>
                      <a:pt x="40653" y="2952"/>
                      <a:pt x="40675" y="2982"/>
                    </a:cubicBezTo>
                    <a:cubicBezTo>
                      <a:pt x="40744" y="3084"/>
                      <a:pt x="40833" y="3211"/>
                      <a:pt x="40951" y="3226"/>
                    </a:cubicBezTo>
                    <a:cubicBezTo>
                      <a:pt x="40959" y="3229"/>
                      <a:pt x="40967" y="3229"/>
                      <a:pt x="40975" y="3229"/>
                    </a:cubicBezTo>
                    <a:cubicBezTo>
                      <a:pt x="41025" y="3229"/>
                      <a:pt x="41072" y="3208"/>
                      <a:pt x="41118" y="3170"/>
                    </a:cubicBezTo>
                    <a:cubicBezTo>
                      <a:pt x="41121" y="3166"/>
                      <a:pt x="41127" y="3163"/>
                      <a:pt x="41129" y="3157"/>
                    </a:cubicBezTo>
                    <a:cubicBezTo>
                      <a:pt x="41143" y="3134"/>
                      <a:pt x="41156" y="3108"/>
                      <a:pt x="41165" y="3080"/>
                    </a:cubicBezTo>
                    <a:cubicBezTo>
                      <a:pt x="41217" y="3048"/>
                      <a:pt x="41267" y="3000"/>
                      <a:pt x="41308" y="2960"/>
                    </a:cubicBezTo>
                    <a:cubicBezTo>
                      <a:pt x="41319" y="2947"/>
                      <a:pt x="41333" y="2934"/>
                      <a:pt x="41344" y="2926"/>
                    </a:cubicBezTo>
                    <a:lnTo>
                      <a:pt x="41352" y="2918"/>
                    </a:lnTo>
                    <a:cubicBezTo>
                      <a:pt x="41417" y="2832"/>
                      <a:pt x="41652" y="2555"/>
                      <a:pt x="41894" y="2306"/>
                    </a:cubicBezTo>
                    <a:cubicBezTo>
                      <a:pt x="42293" y="1898"/>
                      <a:pt x="42410" y="1876"/>
                      <a:pt x="42430" y="1876"/>
                    </a:cubicBezTo>
                    <a:cubicBezTo>
                      <a:pt x="42434" y="1891"/>
                      <a:pt x="42447" y="1965"/>
                      <a:pt x="42338" y="2245"/>
                    </a:cubicBezTo>
                    <a:lnTo>
                      <a:pt x="42337" y="2249"/>
                    </a:lnTo>
                    <a:cubicBezTo>
                      <a:pt x="42313" y="2334"/>
                      <a:pt x="42241" y="2458"/>
                      <a:pt x="42163" y="2590"/>
                    </a:cubicBezTo>
                    <a:cubicBezTo>
                      <a:pt x="42002" y="2872"/>
                      <a:pt x="41818" y="3188"/>
                      <a:pt x="41917" y="3386"/>
                    </a:cubicBezTo>
                    <a:lnTo>
                      <a:pt x="41920" y="3390"/>
                    </a:lnTo>
                    <a:cubicBezTo>
                      <a:pt x="41932" y="3415"/>
                      <a:pt x="41951" y="3440"/>
                      <a:pt x="41971" y="3457"/>
                    </a:cubicBezTo>
                    <a:lnTo>
                      <a:pt x="41975" y="3462"/>
                    </a:lnTo>
                    <a:cubicBezTo>
                      <a:pt x="42042" y="3511"/>
                      <a:pt x="42115" y="3526"/>
                      <a:pt x="42189" y="3526"/>
                    </a:cubicBezTo>
                    <a:cubicBezTo>
                      <a:pt x="42250" y="3526"/>
                      <a:pt x="42312" y="3515"/>
                      <a:pt x="42369" y="3506"/>
                    </a:cubicBezTo>
                    <a:cubicBezTo>
                      <a:pt x="42420" y="3495"/>
                      <a:pt x="42469" y="3488"/>
                      <a:pt x="42513" y="3488"/>
                    </a:cubicBezTo>
                    <a:lnTo>
                      <a:pt x="42519" y="3488"/>
                    </a:lnTo>
                    <a:cubicBezTo>
                      <a:pt x="42655" y="3473"/>
                      <a:pt x="42785" y="3465"/>
                      <a:pt x="42908" y="3465"/>
                    </a:cubicBezTo>
                    <a:cubicBezTo>
                      <a:pt x="43275" y="3465"/>
                      <a:pt x="43586" y="3532"/>
                      <a:pt x="43852" y="3669"/>
                    </a:cubicBezTo>
                    <a:cubicBezTo>
                      <a:pt x="43909" y="3704"/>
                      <a:pt x="43947" y="3739"/>
                      <a:pt x="43968" y="3772"/>
                    </a:cubicBezTo>
                    <a:cubicBezTo>
                      <a:pt x="43985" y="3806"/>
                      <a:pt x="43987" y="3838"/>
                      <a:pt x="43969" y="3873"/>
                    </a:cubicBezTo>
                    <a:cubicBezTo>
                      <a:pt x="43836" y="4137"/>
                      <a:pt x="42958" y="4414"/>
                      <a:pt x="42676" y="4463"/>
                    </a:cubicBezTo>
                    <a:lnTo>
                      <a:pt x="42670" y="4465"/>
                    </a:lnTo>
                    <a:cubicBezTo>
                      <a:pt x="42644" y="4472"/>
                      <a:pt x="42615" y="4476"/>
                      <a:pt x="42586" y="4479"/>
                    </a:cubicBezTo>
                    <a:cubicBezTo>
                      <a:pt x="42532" y="4486"/>
                      <a:pt x="42472" y="4494"/>
                      <a:pt x="42417" y="4529"/>
                    </a:cubicBezTo>
                    <a:cubicBezTo>
                      <a:pt x="42372" y="4556"/>
                      <a:pt x="42341" y="4606"/>
                      <a:pt x="42331" y="4660"/>
                    </a:cubicBezTo>
                    <a:cubicBezTo>
                      <a:pt x="42322" y="4717"/>
                      <a:pt x="42338" y="4773"/>
                      <a:pt x="42373" y="4814"/>
                    </a:cubicBezTo>
                    <a:lnTo>
                      <a:pt x="42375" y="4816"/>
                    </a:lnTo>
                    <a:lnTo>
                      <a:pt x="42379" y="4820"/>
                    </a:lnTo>
                    <a:cubicBezTo>
                      <a:pt x="42389" y="4830"/>
                      <a:pt x="42401" y="4841"/>
                      <a:pt x="42414" y="4849"/>
                    </a:cubicBezTo>
                    <a:cubicBezTo>
                      <a:pt x="42423" y="4855"/>
                      <a:pt x="42431" y="4858"/>
                      <a:pt x="42443" y="4858"/>
                    </a:cubicBezTo>
                    <a:cubicBezTo>
                      <a:pt x="42531" y="4862"/>
                      <a:pt x="42614" y="4864"/>
                      <a:pt x="42695" y="4864"/>
                    </a:cubicBezTo>
                    <a:cubicBezTo>
                      <a:pt x="42739" y="4887"/>
                      <a:pt x="42781" y="4910"/>
                      <a:pt x="42815" y="4943"/>
                    </a:cubicBezTo>
                    <a:lnTo>
                      <a:pt x="42818" y="4944"/>
                    </a:lnTo>
                    <a:cubicBezTo>
                      <a:pt x="44029" y="5880"/>
                      <a:pt x="43599" y="7570"/>
                      <a:pt x="43357" y="8254"/>
                    </a:cubicBezTo>
                    <a:cubicBezTo>
                      <a:pt x="43350" y="8277"/>
                      <a:pt x="43341" y="8299"/>
                      <a:pt x="43334" y="8321"/>
                    </a:cubicBezTo>
                    <a:lnTo>
                      <a:pt x="43326" y="8340"/>
                    </a:lnTo>
                    <a:cubicBezTo>
                      <a:pt x="43218" y="8627"/>
                      <a:pt x="43086" y="8908"/>
                      <a:pt x="42963" y="9156"/>
                    </a:cubicBezTo>
                    <a:cubicBezTo>
                      <a:pt x="42968" y="8965"/>
                      <a:pt x="42971" y="8764"/>
                      <a:pt x="42971" y="8564"/>
                    </a:cubicBezTo>
                    <a:cubicBezTo>
                      <a:pt x="42969" y="7510"/>
                      <a:pt x="42882" y="6329"/>
                      <a:pt x="42284" y="5419"/>
                    </a:cubicBezTo>
                    <a:lnTo>
                      <a:pt x="42283" y="5418"/>
                    </a:lnTo>
                    <a:cubicBezTo>
                      <a:pt x="42268" y="5396"/>
                      <a:pt x="42255" y="5375"/>
                      <a:pt x="42241" y="5354"/>
                    </a:cubicBezTo>
                    <a:cubicBezTo>
                      <a:pt x="42227" y="5336"/>
                      <a:pt x="42217" y="5319"/>
                      <a:pt x="42204" y="5301"/>
                    </a:cubicBezTo>
                    <a:cubicBezTo>
                      <a:pt x="42197" y="5292"/>
                      <a:pt x="42190" y="5281"/>
                      <a:pt x="42182" y="5272"/>
                    </a:cubicBezTo>
                    <a:cubicBezTo>
                      <a:pt x="42163" y="5249"/>
                      <a:pt x="42146" y="5222"/>
                      <a:pt x="42127" y="5199"/>
                    </a:cubicBezTo>
                    <a:cubicBezTo>
                      <a:pt x="42125" y="5198"/>
                      <a:pt x="42124" y="5193"/>
                      <a:pt x="42122" y="5192"/>
                    </a:cubicBezTo>
                    <a:cubicBezTo>
                      <a:pt x="42118" y="5186"/>
                      <a:pt x="42115" y="5183"/>
                      <a:pt x="42109" y="5177"/>
                    </a:cubicBezTo>
                    <a:cubicBezTo>
                      <a:pt x="42104" y="5171"/>
                      <a:pt x="42098" y="5164"/>
                      <a:pt x="42095" y="5158"/>
                    </a:cubicBezTo>
                    <a:cubicBezTo>
                      <a:pt x="42088" y="5150"/>
                      <a:pt x="42080" y="5141"/>
                      <a:pt x="42071" y="5132"/>
                    </a:cubicBezTo>
                    <a:lnTo>
                      <a:pt x="42050" y="5104"/>
                    </a:lnTo>
                    <a:cubicBezTo>
                      <a:pt x="42039" y="5094"/>
                      <a:pt x="42029" y="5082"/>
                      <a:pt x="42020" y="5069"/>
                    </a:cubicBezTo>
                    <a:lnTo>
                      <a:pt x="42018" y="5068"/>
                    </a:lnTo>
                    <a:cubicBezTo>
                      <a:pt x="42015" y="5062"/>
                      <a:pt x="42009" y="5059"/>
                      <a:pt x="42006" y="5053"/>
                    </a:cubicBezTo>
                    <a:lnTo>
                      <a:pt x="41994" y="5043"/>
                    </a:lnTo>
                    <a:lnTo>
                      <a:pt x="41993" y="5040"/>
                    </a:lnTo>
                    <a:lnTo>
                      <a:pt x="41991" y="5039"/>
                    </a:lnTo>
                    <a:cubicBezTo>
                      <a:pt x="41981" y="5030"/>
                      <a:pt x="41974" y="5021"/>
                      <a:pt x="41965" y="5011"/>
                    </a:cubicBezTo>
                    <a:cubicBezTo>
                      <a:pt x="41955" y="5001"/>
                      <a:pt x="41943" y="4988"/>
                      <a:pt x="41933" y="4978"/>
                    </a:cubicBezTo>
                    <a:lnTo>
                      <a:pt x="41926" y="4967"/>
                    </a:lnTo>
                    <a:lnTo>
                      <a:pt x="41920" y="4963"/>
                    </a:lnTo>
                    <a:lnTo>
                      <a:pt x="41908" y="4953"/>
                    </a:lnTo>
                    <a:cubicBezTo>
                      <a:pt x="41765" y="4842"/>
                      <a:pt x="41570" y="4695"/>
                      <a:pt x="41368" y="4680"/>
                    </a:cubicBezTo>
                    <a:cubicBezTo>
                      <a:pt x="41333" y="4478"/>
                      <a:pt x="41242" y="4323"/>
                      <a:pt x="41104" y="4228"/>
                    </a:cubicBezTo>
                    <a:cubicBezTo>
                      <a:pt x="41099" y="4224"/>
                      <a:pt x="41095" y="4223"/>
                      <a:pt x="41089" y="4221"/>
                    </a:cubicBezTo>
                    <a:cubicBezTo>
                      <a:pt x="41085" y="4220"/>
                      <a:pt x="41082" y="4220"/>
                      <a:pt x="41078" y="4220"/>
                    </a:cubicBezTo>
                    <a:cubicBezTo>
                      <a:pt x="41070" y="4217"/>
                      <a:pt x="41061" y="4215"/>
                      <a:pt x="41053" y="4215"/>
                    </a:cubicBezTo>
                    <a:lnTo>
                      <a:pt x="41048" y="4215"/>
                    </a:lnTo>
                    <a:cubicBezTo>
                      <a:pt x="41046" y="4215"/>
                      <a:pt x="41044" y="4215"/>
                      <a:pt x="41042" y="4215"/>
                    </a:cubicBezTo>
                    <a:cubicBezTo>
                      <a:pt x="40981" y="4215"/>
                      <a:pt x="40924" y="4252"/>
                      <a:pt x="40903" y="4311"/>
                    </a:cubicBezTo>
                    <a:lnTo>
                      <a:pt x="40901" y="4316"/>
                    </a:lnTo>
                    <a:cubicBezTo>
                      <a:pt x="40898" y="4326"/>
                      <a:pt x="40895" y="4338"/>
                      <a:pt x="40895" y="4346"/>
                    </a:cubicBezTo>
                    <a:lnTo>
                      <a:pt x="40895" y="4360"/>
                    </a:lnTo>
                    <a:cubicBezTo>
                      <a:pt x="40951" y="4705"/>
                      <a:pt x="40938" y="4894"/>
                      <a:pt x="40855" y="5062"/>
                    </a:cubicBezTo>
                    <a:cubicBezTo>
                      <a:pt x="40798" y="5174"/>
                      <a:pt x="40710" y="5279"/>
                      <a:pt x="40588" y="5425"/>
                    </a:cubicBezTo>
                    <a:cubicBezTo>
                      <a:pt x="40548" y="5473"/>
                      <a:pt x="40505" y="5526"/>
                      <a:pt x="40457" y="5584"/>
                    </a:cubicBezTo>
                    <a:cubicBezTo>
                      <a:pt x="40455" y="5585"/>
                      <a:pt x="40454" y="5590"/>
                      <a:pt x="40451" y="5591"/>
                    </a:cubicBezTo>
                    <a:lnTo>
                      <a:pt x="40441" y="5613"/>
                    </a:lnTo>
                    <a:cubicBezTo>
                      <a:pt x="40436" y="5620"/>
                      <a:pt x="40435" y="5628"/>
                      <a:pt x="40432" y="5635"/>
                    </a:cubicBezTo>
                    <a:lnTo>
                      <a:pt x="40429" y="5641"/>
                    </a:lnTo>
                    <a:cubicBezTo>
                      <a:pt x="40414" y="5684"/>
                      <a:pt x="40407" y="5731"/>
                      <a:pt x="40410" y="5788"/>
                    </a:cubicBezTo>
                    <a:cubicBezTo>
                      <a:pt x="40393" y="5845"/>
                      <a:pt x="40369" y="5900"/>
                      <a:pt x="40340" y="5958"/>
                    </a:cubicBezTo>
                    <a:cubicBezTo>
                      <a:pt x="40232" y="6176"/>
                      <a:pt x="40060" y="6364"/>
                      <a:pt x="39893" y="6544"/>
                    </a:cubicBezTo>
                    <a:lnTo>
                      <a:pt x="39875" y="6560"/>
                    </a:lnTo>
                    <a:cubicBezTo>
                      <a:pt x="39815" y="6336"/>
                      <a:pt x="39808" y="6100"/>
                      <a:pt x="39802" y="5849"/>
                    </a:cubicBezTo>
                    <a:cubicBezTo>
                      <a:pt x="39801" y="5762"/>
                      <a:pt x="39798" y="5673"/>
                      <a:pt x="39794" y="5585"/>
                    </a:cubicBezTo>
                    <a:lnTo>
                      <a:pt x="39794" y="5571"/>
                    </a:lnTo>
                    <a:cubicBezTo>
                      <a:pt x="39794" y="5434"/>
                      <a:pt x="39780" y="5284"/>
                      <a:pt x="39692" y="5198"/>
                    </a:cubicBezTo>
                    <a:cubicBezTo>
                      <a:pt x="39648" y="5155"/>
                      <a:pt x="39592" y="5133"/>
                      <a:pt x="39523" y="5133"/>
                    </a:cubicBezTo>
                    <a:cubicBezTo>
                      <a:pt x="39521" y="5133"/>
                      <a:pt x="39519" y="5133"/>
                      <a:pt x="39517" y="5133"/>
                    </a:cubicBezTo>
                    <a:cubicBezTo>
                      <a:pt x="39514" y="5133"/>
                      <a:pt x="39511" y="5133"/>
                      <a:pt x="39508" y="5135"/>
                    </a:cubicBezTo>
                    <a:cubicBezTo>
                      <a:pt x="39372" y="5160"/>
                      <a:pt x="39295" y="5247"/>
                      <a:pt x="39273" y="5393"/>
                    </a:cubicBezTo>
                    <a:cubicBezTo>
                      <a:pt x="39262" y="5477"/>
                      <a:pt x="39269" y="5572"/>
                      <a:pt x="39276" y="5664"/>
                    </a:cubicBezTo>
                    <a:cubicBezTo>
                      <a:pt x="39281" y="5703"/>
                      <a:pt x="39283" y="5743"/>
                      <a:pt x="39283" y="5776"/>
                    </a:cubicBezTo>
                    <a:cubicBezTo>
                      <a:pt x="39270" y="5830"/>
                      <a:pt x="39256" y="5883"/>
                      <a:pt x="39241" y="5932"/>
                    </a:cubicBezTo>
                    <a:cubicBezTo>
                      <a:pt x="39160" y="6224"/>
                      <a:pt x="39055" y="6467"/>
                      <a:pt x="38921" y="6677"/>
                    </a:cubicBezTo>
                    <a:cubicBezTo>
                      <a:pt x="38515" y="7314"/>
                      <a:pt x="38013" y="7873"/>
                      <a:pt x="37430" y="8341"/>
                    </a:cubicBezTo>
                    <a:cubicBezTo>
                      <a:pt x="37481" y="8092"/>
                      <a:pt x="37580" y="7850"/>
                      <a:pt x="37674" y="7613"/>
                    </a:cubicBezTo>
                    <a:cubicBezTo>
                      <a:pt x="37733" y="7467"/>
                      <a:pt x="37795" y="7318"/>
                      <a:pt x="37845" y="7168"/>
                    </a:cubicBezTo>
                    <a:cubicBezTo>
                      <a:pt x="37868" y="7120"/>
                      <a:pt x="37883" y="7065"/>
                      <a:pt x="37883" y="7011"/>
                    </a:cubicBezTo>
                    <a:cubicBezTo>
                      <a:pt x="37881" y="6925"/>
                      <a:pt x="37848" y="6846"/>
                      <a:pt x="37791" y="6796"/>
                    </a:cubicBezTo>
                    <a:cubicBezTo>
                      <a:pt x="37749" y="6759"/>
                      <a:pt x="37699" y="6740"/>
                      <a:pt x="37646" y="6740"/>
                    </a:cubicBezTo>
                    <a:cubicBezTo>
                      <a:pt x="37594" y="6740"/>
                      <a:pt x="37538" y="6759"/>
                      <a:pt x="37484" y="6796"/>
                    </a:cubicBezTo>
                    <a:cubicBezTo>
                      <a:pt x="37478" y="6801"/>
                      <a:pt x="37473" y="6807"/>
                      <a:pt x="37469" y="6809"/>
                    </a:cubicBezTo>
                    <a:cubicBezTo>
                      <a:pt x="37263" y="7091"/>
                      <a:pt x="37062" y="7296"/>
                      <a:pt x="36841" y="7455"/>
                    </a:cubicBezTo>
                    <a:cubicBezTo>
                      <a:pt x="36815" y="7470"/>
                      <a:pt x="36791" y="7487"/>
                      <a:pt x="36766" y="7506"/>
                    </a:cubicBezTo>
                    <a:cubicBezTo>
                      <a:pt x="36715" y="7544"/>
                      <a:pt x="36673" y="7572"/>
                      <a:pt x="36638" y="7573"/>
                    </a:cubicBezTo>
                    <a:cubicBezTo>
                      <a:pt x="36624" y="7531"/>
                      <a:pt x="36613" y="7486"/>
                      <a:pt x="36602" y="7438"/>
                    </a:cubicBezTo>
                    <a:cubicBezTo>
                      <a:pt x="36587" y="7375"/>
                      <a:pt x="36573" y="7309"/>
                      <a:pt x="36545" y="7247"/>
                    </a:cubicBezTo>
                    <a:cubicBezTo>
                      <a:pt x="36542" y="7237"/>
                      <a:pt x="36536" y="7226"/>
                      <a:pt x="36529" y="7216"/>
                    </a:cubicBezTo>
                    <a:cubicBezTo>
                      <a:pt x="36487" y="7146"/>
                      <a:pt x="36409" y="7100"/>
                      <a:pt x="36325" y="7092"/>
                    </a:cubicBezTo>
                    <a:cubicBezTo>
                      <a:pt x="36318" y="7092"/>
                      <a:pt x="36311" y="7091"/>
                      <a:pt x="36304" y="7091"/>
                    </a:cubicBezTo>
                    <a:cubicBezTo>
                      <a:pt x="36241" y="7091"/>
                      <a:pt x="36186" y="7115"/>
                      <a:pt x="36143" y="7158"/>
                    </a:cubicBezTo>
                    <a:cubicBezTo>
                      <a:pt x="36135" y="7164"/>
                      <a:pt x="36128" y="7171"/>
                      <a:pt x="36125" y="7180"/>
                    </a:cubicBezTo>
                    <a:cubicBezTo>
                      <a:pt x="35907" y="7620"/>
                      <a:pt x="35802" y="7661"/>
                      <a:pt x="35775" y="7662"/>
                    </a:cubicBezTo>
                    <a:cubicBezTo>
                      <a:pt x="35775" y="7662"/>
                      <a:pt x="35774" y="7662"/>
                      <a:pt x="35773" y="7662"/>
                    </a:cubicBezTo>
                    <a:cubicBezTo>
                      <a:pt x="35767" y="7662"/>
                      <a:pt x="35755" y="7661"/>
                      <a:pt x="35739" y="7637"/>
                    </a:cubicBezTo>
                    <a:cubicBezTo>
                      <a:pt x="35703" y="7586"/>
                      <a:pt x="35640" y="7423"/>
                      <a:pt x="35634" y="6919"/>
                    </a:cubicBezTo>
                    <a:lnTo>
                      <a:pt x="35634" y="6869"/>
                    </a:lnTo>
                    <a:cubicBezTo>
                      <a:pt x="35633" y="6604"/>
                      <a:pt x="35647" y="6337"/>
                      <a:pt x="35653" y="6248"/>
                    </a:cubicBezTo>
                    <a:cubicBezTo>
                      <a:pt x="35656" y="6037"/>
                      <a:pt x="35668" y="5823"/>
                      <a:pt x="35681" y="5611"/>
                    </a:cubicBezTo>
                    <a:lnTo>
                      <a:pt x="35681" y="5606"/>
                    </a:lnTo>
                    <a:cubicBezTo>
                      <a:pt x="35678" y="5569"/>
                      <a:pt x="35669" y="5534"/>
                      <a:pt x="35653" y="5502"/>
                    </a:cubicBezTo>
                    <a:cubicBezTo>
                      <a:pt x="35618" y="5434"/>
                      <a:pt x="35557" y="5381"/>
                      <a:pt x="35481" y="5356"/>
                    </a:cubicBezTo>
                    <a:cubicBezTo>
                      <a:pt x="35451" y="5346"/>
                      <a:pt x="35420" y="5341"/>
                      <a:pt x="35389" y="5341"/>
                    </a:cubicBezTo>
                    <a:cubicBezTo>
                      <a:pt x="35348" y="5341"/>
                      <a:pt x="35308" y="5350"/>
                      <a:pt x="35273" y="5368"/>
                    </a:cubicBezTo>
                    <a:cubicBezTo>
                      <a:pt x="35192" y="5409"/>
                      <a:pt x="35131" y="5483"/>
                      <a:pt x="35120" y="5568"/>
                    </a:cubicBezTo>
                    <a:cubicBezTo>
                      <a:pt x="35095" y="5724"/>
                      <a:pt x="35093" y="5884"/>
                      <a:pt x="35093" y="6037"/>
                    </a:cubicBezTo>
                    <a:cubicBezTo>
                      <a:pt x="35093" y="6082"/>
                      <a:pt x="35093" y="6130"/>
                      <a:pt x="35092" y="6176"/>
                    </a:cubicBezTo>
                    <a:cubicBezTo>
                      <a:pt x="35022" y="6501"/>
                      <a:pt x="34882" y="6817"/>
                      <a:pt x="34748" y="7124"/>
                    </a:cubicBezTo>
                    <a:cubicBezTo>
                      <a:pt x="34742" y="7136"/>
                      <a:pt x="34738" y="7146"/>
                      <a:pt x="34733" y="7158"/>
                    </a:cubicBezTo>
                    <a:lnTo>
                      <a:pt x="34733" y="7073"/>
                    </a:lnTo>
                    <a:cubicBezTo>
                      <a:pt x="34733" y="6916"/>
                      <a:pt x="34735" y="6735"/>
                      <a:pt x="34687" y="6607"/>
                    </a:cubicBezTo>
                    <a:lnTo>
                      <a:pt x="34687" y="6605"/>
                    </a:lnTo>
                    <a:lnTo>
                      <a:pt x="34685" y="6600"/>
                    </a:lnTo>
                    <a:cubicBezTo>
                      <a:pt x="34684" y="6592"/>
                      <a:pt x="34679" y="6585"/>
                      <a:pt x="34677" y="6581"/>
                    </a:cubicBezTo>
                    <a:cubicBezTo>
                      <a:pt x="34671" y="6569"/>
                      <a:pt x="34665" y="6559"/>
                      <a:pt x="34658" y="6549"/>
                    </a:cubicBezTo>
                    <a:cubicBezTo>
                      <a:pt x="34662" y="6498"/>
                      <a:pt x="34662" y="6451"/>
                      <a:pt x="34656" y="6406"/>
                    </a:cubicBezTo>
                    <a:cubicBezTo>
                      <a:pt x="34649" y="6336"/>
                      <a:pt x="34631" y="6276"/>
                      <a:pt x="34604" y="6219"/>
                    </a:cubicBezTo>
                    <a:cubicBezTo>
                      <a:pt x="34592" y="6196"/>
                      <a:pt x="34577" y="6173"/>
                      <a:pt x="34563" y="6151"/>
                    </a:cubicBezTo>
                    <a:cubicBezTo>
                      <a:pt x="34561" y="6146"/>
                      <a:pt x="34559" y="6143"/>
                      <a:pt x="34554" y="6141"/>
                    </a:cubicBezTo>
                    <a:cubicBezTo>
                      <a:pt x="34518" y="6106"/>
                      <a:pt x="34482" y="6096"/>
                      <a:pt x="34453" y="6096"/>
                    </a:cubicBezTo>
                    <a:cubicBezTo>
                      <a:pt x="34440" y="6096"/>
                      <a:pt x="34427" y="6098"/>
                      <a:pt x="34417" y="6101"/>
                    </a:cubicBezTo>
                    <a:cubicBezTo>
                      <a:pt x="34312" y="6133"/>
                      <a:pt x="34263" y="6298"/>
                      <a:pt x="34226" y="6450"/>
                    </a:cubicBezTo>
                    <a:lnTo>
                      <a:pt x="34223" y="6464"/>
                    </a:lnTo>
                    <a:lnTo>
                      <a:pt x="34223" y="6467"/>
                    </a:lnTo>
                    <a:cubicBezTo>
                      <a:pt x="34101" y="7143"/>
                      <a:pt x="33737" y="7766"/>
                      <a:pt x="33105" y="8376"/>
                    </a:cubicBezTo>
                    <a:lnTo>
                      <a:pt x="33103" y="8381"/>
                    </a:lnTo>
                    <a:cubicBezTo>
                      <a:pt x="33009" y="8487"/>
                      <a:pt x="32893" y="8580"/>
                      <a:pt x="32769" y="8679"/>
                    </a:cubicBezTo>
                    <a:cubicBezTo>
                      <a:pt x="32566" y="8840"/>
                      <a:pt x="32358" y="9003"/>
                      <a:pt x="32259" y="9242"/>
                    </a:cubicBezTo>
                    <a:cubicBezTo>
                      <a:pt x="32257" y="9248"/>
                      <a:pt x="32256" y="9255"/>
                      <a:pt x="32256" y="9262"/>
                    </a:cubicBezTo>
                    <a:cubicBezTo>
                      <a:pt x="32250" y="9386"/>
                      <a:pt x="32267" y="9507"/>
                      <a:pt x="32286" y="9624"/>
                    </a:cubicBezTo>
                    <a:cubicBezTo>
                      <a:pt x="32311" y="9781"/>
                      <a:pt x="32333" y="9930"/>
                      <a:pt x="32302" y="10078"/>
                    </a:cubicBezTo>
                    <a:cubicBezTo>
                      <a:pt x="32302" y="10081"/>
                      <a:pt x="32301" y="10083"/>
                      <a:pt x="32301" y="10087"/>
                    </a:cubicBezTo>
                    <a:cubicBezTo>
                      <a:pt x="32294" y="10213"/>
                      <a:pt x="32243" y="10328"/>
                      <a:pt x="32187" y="10447"/>
                    </a:cubicBezTo>
                    <a:cubicBezTo>
                      <a:pt x="32180" y="10465"/>
                      <a:pt x="32171" y="10482"/>
                      <a:pt x="32164" y="10501"/>
                    </a:cubicBezTo>
                    <a:cubicBezTo>
                      <a:pt x="31849" y="10285"/>
                      <a:pt x="31473" y="10175"/>
                      <a:pt x="31211" y="10108"/>
                    </a:cubicBezTo>
                    <a:lnTo>
                      <a:pt x="31209" y="10108"/>
                    </a:lnTo>
                    <a:cubicBezTo>
                      <a:pt x="31043" y="10074"/>
                      <a:pt x="30892" y="10059"/>
                      <a:pt x="30754" y="10059"/>
                    </a:cubicBezTo>
                    <a:cubicBezTo>
                      <a:pt x="29946" y="10059"/>
                      <a:pt x="29603" y="10578"/>
                      <a:pt x="29465" y="10919"/>
                    </a:cubicBezTo>
                    <a:cubicBezTo>
                      <a:pt x="29402" y="10801"/>
                      <a:pt x="29353" y="10676"/>
                      <a:pt x="29316" y="10545"/>
                    </a:cubicBezTo>
                    <a:cubicBezTo>
                      <a:pt x="29255" y="10322"/>
                      <a:pt x="29235" y="10089"/>
                      <a:pt x="29258" y="9870"/>
                    </a:cubicBezTo>
                    <a:cubicBezTo>
                      <a:pt x="29300" y="9526"/>
                      <a:pt x="29370" y="9278"/>
                      <a:pt x="29481" y="9063"/>
                    </a:cubicBezTo>
                    <a:cubicBezTo>
                      <a:pt x="29494" y="9038"/>
                      <a:pt x="29510" y="9016"/>
                      <a:pt x="29526" y="8993"/>
                    </a:cubicBezTo>
                    <a:cubicBezTo>
                      <a:pt x="29555" y="8950"/>
                      <a:pt x="29590" y="8902"/>
                      <a:pt x="29606" y="8837"/>
                    </a:cubicBezTo>
                    <a:lnTo>
                      <a:pt x="29606" y="8834"/>
                    </a:lnTo>
                    <a:cubicBezTo>
                      <a:pt x="29612" y="8806"/>
                      <a:pt x="29612" y="8778"/>
                      <a:pt x="29606" y="8752"/>
                    </a:cubicBezTo>
                    <a:lnTo>
                      <a:pt x="29606" y="8748"/>
                    </a:lnTo>
                    <a:cubicBezTo>
                      <a:pt x="29600" y="8725"/>
                      <a:pt x="29590" y="8701"/>
                      <a:pt x="29577" y="8681"/>
                    </a:cubicBezTo>
                    <a:lnTo>
                      <a:pt x="29576" y="8679"/>
                    </a:lnTo>
                    <a:cubicBezTo>
                      <a:pt x="29545" y="8630"/>
                      <a:pt x="29498" y="8595"/>
                      <a:pt x="29446" y="8579"/>
                    </a:cubicBezTo>
                    <a:lnTo>
                      <a:pt x="29442" y="8577"/>
                    </a:lnTo>
                    <a:cubicBezTo>
                      <a:pt x="29414" y="8571"/>
                      <a:pt x="29388" y="8568"/>
                      <a:pt x="29362" y="8568"/>
                    </a:cubicBezTo>
                    <a:cubicBezTo>
                      <a:pt x="29221" y="8568"/>
                      <a:pt x="29099" y="8653"/>
                      <a:pt x="28991" y="8730"/>
                    </a:cubicBezTo>
                    <a:cubicBezTo>
                      <a:pt x="28934" y="8770"/>
                      <a:pt x="28879" y="8808"/>
                      <a:pt x="28825" y="8834"/>
                    </a:cubicBezTo>
                    <a:cubicBezTo>
                      <a:pt x="28822" y="8835"/>
                      <a:pt x="28819" y="8835"/>
                      <a:pt x="28818" y="8837"/>
                    </a:cubicBezTo>
                    <a:cubicBezTo>
                      <a:pt x="28780" y="8863"/>
                      <a:pt x="28739" y="8886"/>
                      <a:pt x="28700" y="8910"/>
                    </a:cubicBezTo>
                    <a:cubicBezTo>
                      <a:pt x="28850" y="8340"/>
                      <a:pt x="29074" y="7763"/>
                      <a:pt x="29353" y="7234"/>
                    </a:cubicBezTo>
                    <a:cubicBezTo>
                      <a:pt x="29449" y="7057"/>
                      <a:pt x="29545" y="6895"/>
                      <a:pt x="29643" y="6741"/>
                    </a:cubicBezTo>
                    <a:lnTo>
                      <a:pt x="29657" y="6722"/>
                    </a:lnTo>
                    <a:lnTo>
                      <a:pt x="29660" y="6716"/>
                    </a:lnTo>
                    <a:cubicBezTo>
                      <a:pt x="30421" y="5485"/>
                      <a:pt x="31408" y="4373"/>
                      <a:pt x="32594" y="3406"/>
                    </a:cubicBezTo>
                    <a:cubicBezTo>
                      <a:pt x="33046" y="3070"/>
                      <a:pt x="33467" y="2821"/>
                      <a:pt x="33882" y="2647"/>
                    </a:cubicBezTo>
                    <a:cubicBezTo>
                      <a:pt x="34385" y="2442"/>
                      <a:pt x="34932" y="2341"/>
                      <a:pt x="35459" y="2241"/>
                    </a:cubicBezTo>
                    <a:cubicBezTo>
                      <a:pt x="35522" y="2230"/>
                      <a:pt x="35583" y="2217"/>
                      <a:pt x="35646" y="2206"/>
                    </a:cubicBezTo>
                    <a:cubicBezTo>
                      <a:pt x="35962" y="2143"/>
                      <a:pt x="36271" y="2104"/>
                      <a:pt x="36599" y="2066"/>
                    </a:cubicBezTo>
                    <a:cubicBezTo>
                      <a:pt x="36691" y="2055"/>
                      <a:pt x="36784" y="2044"/>
                      <a:pt x="36877" y="2031"/>
                    </a:cubicBezTo>
                    <a:cubicBezTo>
                      <a:pt x="36886" y="2029"/>
                      <a:pt x="36895" y="2026"/>
                      <a:pt x="36905" y="2020"/>
                    </a:cubicBezTo>
                    <a:cubicBezTo>
                      <a:pt x="37057" y="1907"/>
                      <a:pt x="37052" y="1787"/>
                      <a:pt x="37020" y="1703"/>
                    </a:cubicBezTo>
                    <a:cubicBezTo>
                      <a:pt x="36966" y="1557"/>
                      <a:pt x="36790" y="1421"/>
                      <a:pt x="36632" y="1299"/>
                    </a:cubicBezTo>
                    <a:cubicBezTo>
                      <a:pt x="36541" y="1228"/>
                      <a:pt x="36453" y="1161"/>
                      <a:pt x="36414" y="1108"/>
                    </a:cubicBezTo>
                    <a:cubicBezTo>
                      <a:pt x="36412" y="1105"/>
                      <a:pt x="36411" y="1102"/>
                      <a:pt x="36407" y="1101"/>
                    </a:cubicBezTo>
                    <a:cubicBezTo>
                      <a:pt x="36373" y="1069"/>
                      <a:pt x="36348" y="1040"/>
                      <a:pt x="36331" y="1015"/>
                    </a:cubicBezTo>
                    <a:cubicBezTo>
                      <a:pt x="36315" y="989"/>
                      <a:pt x="36315" y="977"/>
                      <a:pt x="36315" y="974"/>
                    </a:cubicBezTo>
                    <a:cubicBezTo>
                      <a:pt x="36315" y="974"/>
                      <a:pt x="36335" y="941"/>
                      <a:pt x="36511" y="941"/>
                    </a:cubicBezTo>
                    <a:close/>
                    <a:moveTo>
                      <a:pt x="20433" y="546"/>
                    </a:moveTo>
                    <a:cubicBezTo>
                      <a:pt x="21485" y="546"/>
                      <a:pt x="22532" y="890"/>
                      <a:pt x="23523" y="1277"/>
                    </a:cubicBezTo>
                    <a:cubicBezTo>
                      <a:pt x="23682" y="1343"/>
                      <a:pt x="23842" y="1411"/>
                      <a:pt x="23998" y="1480"/>
                    </a:cubicBezTo>
                    <a:cubicBezTo>
                      <a:pt x="24832" y="1838"/>
                      <a:pt x="25689" y="2210"/>
                      <a:pt x="26619" y="2210"/>
                    </a:cubicBezTo>
                    <a:cubicBezTo>
                      <a:pt x="26655" y="2210"/>
                      <a:pt x="26690" y="2210"/>
                      <a:pt x="26726" y="2208"/>
                    </a:cubicBezTo>
                    <a:cubicBezTo>
                      <a:pt x="26750" y="2211"/>
                      <a:pt x="26776" y="2213"/>
                      <a:pt x="26805" y="2213"/>
                    </a:cubicBezTo>
                    <a:cubicBezTo>
                      <a:pt x="26969" y="2213"/>
                      <a:pt x="27218" y="2171"/>
                      <a:pt x="27500" y="2121"/>
                    </a:cubicBezTo>
                    <a:cubicBezTo>
                      <a:pt x="27804" y="2069"/>
                      <a:pt x="28182" y="2003"/>
                      <a:pt x="28455" y="2003"/>
                    </a:cubicBezTo>
                    <a:cubicBezTo>
                      <a:pt x="28602" y="2003"/>
                      <a:pt x="28719" y="2022"/>
                      <a:pt x="28777" y="2073"/>
                    </a:cubicBezTo>
                    <a:cubicBezTo>
                      <a:pt x="28803" y="2095"/>
                      <a:pt x="28813" y="2122"/>
                      <a:pt x="28813" y="2160"/>
                    </a:cubicBezTo>
                    <a:cubicBezTo>
                      <a:pt x="28812" y="2226"/>
                      <a:pt x="28770" y="2354"/>
                      <a:pt x="28573" y="2584"/>
                    </a:cubicBezTo>
                    <a:cubicBezTo>
                      <a:pt x="28391" y="2784"/>
                      <a:pt x="28165" y="2971"/>
                      <a:pt x="27863" y="3175"/>
                    </a:cubicBezTo>
                    <a:lnTo>
                      <a:pt x="27859" y="3178"/>
                    </a:lnTo>
                    <a:cubicBezTo>
                      <a:pt x="27828" y="3201"/>
                      <a:pt x="27795" y="3223"/>
                      <a:pt x="27757" y="3248"/>
                    </a:cubicBezTo>
                    <a:cubicBezTo>
                      <a:pt x="27642" y="3325"/>
                      <a:pt x="27510" y="3411"/>
                      <a:pt x="27477" y="3564"/>
                    </a:cubicBezTo>
                    <a:cubicBezTo>
                      <a:pt x="27477" y="3565"/>
                      <a:pt x="27474" y="3568"/>
                      <a:pt x="27474" y="3571"/>
                    </a:cubicBezTo>
                    <a:lnTo>
                      <a:pt x="27474" y="3574"/>
                    </a:lnTo>
                    <a:cubicBezTo>
                      <a:pt x="27474" y="3580"/>
                      <a:pt x="27473" y="3587"/>
                      <a:pt x="27473" y="3593"/>
                    </a:cubicBezTo>
                    <a:cubicBezTo>
                      <a:pt x="27464" y="3787"/>
                      <a:pt x="27640" y="3829"/>
                      <a:pt x="27771" y="3860"/>
                    </a:cubicBezTo>
                    <a:cubicBezTo>
                      <a:pt x="27809" y="3870"/>
                      <a:pt x="27844" y="3879"/>
                      <a:pt x="27873" y="3889"/>
                    </a:cubicBezTo>
                    <a:lnTo>
                      <a:pt x="27879" y="3892"/>
                    </a:lnTo>
                    <a:cubicBezTo>
                      <a:pt x="27901" y="3899"/>
                      <a:pt x="27923" y="3908"/>
                      <a:pt x="27943" y="3917"/>
                    </a:cubicBezTo>
                    <a:cubicBezTo>
                      <a:pt x="27948" y="3918"/>
                      <a:pt x="27954" y="3922"/>
                      <a:pt x="27961" y="3924"/>
                    </a:cubicBezTo>
                    <a:cubicBezTo>
                      <a:pt x="27975" y="3931"/>
                      <a:pt x="27991" y="3937"/>
                      <a:pt x="28006" y="3944"/>
                    </a:cubicBezTo>
                    <a:cubicBezTo>
                      <a:pt x="28013" y="3947"/>
                      <a:pt x="28019" y="3950"/>
                      <a:pt x="28025" y="3953"/>
                    </a:cubicBezTo>
                    <a:cubicBezTo>
                      <a:pt x="28040" y="3960"/>
                      <a:pt x="28054" y="3968"/>
                      <a:pt x="28069" y="3976"/>
                    </a:cubicBezTo>
                    <a:cubicBezTo>
                      <a:pt x="28075" y="3981"/>
                      <a:pt x="28079" y="3982"/>
                      <a:pt x="28083" y="3986"/>
                    </a:cubicBezTo>
                    <a:cubicBezTo>
                      <a:pt x="28101" y="3997"/>
                      <a:pt x="28121" y="4008"/>
                      <a:pt x="28140" y="4020"/>
                    </a:cubicBezTo>
                    <a:cubicBezTo>
                      <a:pt x="28142" y="4023"/>
                      <a:pt x="28143" y="4024"/>
                      <a:pt x="28147" y="4024"/>
                    </a:cubicBezTo>
                    <a:cubicBezTo>
                      <a:pt x="28163" y="4035"/>
                      <a:pt x="28179" y="4046"/>
                      <a:pt x="28194" y="4056"/>
                    </a:cubicBezTo>
                    <a:cubicBezTo>
                      <a:pt x="28200" y="4061"/>
                      <a:pt x="28206" y="4064"/>
                      <a:pt x="28210" y="4070"/>
                    </a:cubicBezTo>
                    <a:cubicBezTo>
                      <a:pt x="28223" y="4078"/>
                      <a:pt x="28236" y="4089"/>
                      <a:pt x="28246" y="4099"/>
                    </a:cubicBezTo>
                    <a:cubicBezTo>
                      <a:pt x="28252" y="4103"/>
                      <a:pt x="28258" y="4107"/>
                      <a:pt x="28264" y="4112"/>
                    </a:cubicBezTo>
                    <a:cubicBezTo>
                      <a:pt x="28279" y="4125"/>
                      <a:pt x="28295" y="4137"/>
                      <a:pt x="28309" y="4151"/>
                    </a:cubicBezTo>
                    <a:lnTo>
                      <a:pt x="28312" y="4156"/>
                    </a:lnTo>
                    <a:cubicBezTo>
                      <a:pt x="28327" y="4170"/>
                      <a:pt x="28344" y="4185"/>
                      <a:pt x="28359" y="4201"/>
                    </a:cubicBezTo>
                    <a:cubicBezTo>
                      <a:pt x="28362" y="4207"/>
                      <a:pt x="28367" y="4209"/>
                      <a:pt x="28370" y="4215"/>
                    </a:cubicBezTo>
                    <a:cubicBezTo>
                      <a:pt x="28382" y="4227"/>
                      <a:pt x="28391" y="4237"/>
                      <a:pt x="28400" y="4250"/>
                    </a:cubicBezTo>
                    <a:cubicBezTo>
                      <a:pt x="28404" y="4256"/>
                      <a:pt x="28410" y="4260"/>
                      <a:pt x="28413" y="4266"/>
                    </a:cubicBezTo>
                    <a:cubicBezTo>
                      <a:pt x="28424" y="4279"/>
                      <a:pt x="28434" y="4294"/>
                      <a:pt x="28443" y="4307"/>
                    </a:cubicBezTo>
                    <a:cubicBezTo>
                      <a:pt x="28446" y="4310"/>
                      <a:pt x="28449" y="4311"/>
                      <a:pt x="28451" y="4316"/>
                    </a:cubicBezTo>
                    <a:cubicBezTo>
                      <a:pt x="28464" y="4332"/>
                      <a:pt x="28475" y="4351"/>
                      <a:pt x="28485" y="4368"/>
                    </a:cubicBezTo>
                    <a:cubicBezTo>
                      <a:pt x="28490" y="4374"/>
                      <a:pt x="28491" y="4377"/>
                      <a:pt x="28494" y="4383"/>
                    </a:cubicBezTo>
                    <a:cubicBezTo>
                      <a:pt x="28502" y="4396"/>
                      <a:pt x="28509" y="4411"/>
                      <a:pt x="28516" y="4424"/>
                    </a:cubicBezTo>
                    <a:cubicBezTo>
                      <a:pt x="28522" y="4434"/>
                      <a:pt x="28528" y="4443"/>
                      <a:pt x="28534" y="4454"/>
                    </a:cubicBezTo>
                    <a:cubicBezTo>
                      <a:pt x="28544" y="4476"/>
                      <a:pt x="28550" y="4494"/>
                      <a:pt x="28551" y="4513"/>
                    </a:cubicBezTo>
                    <a:cubicBezTo>
                      <a:pt x="28558" y="4618"/>
                      <a:pt x="28337" y="4676"/>
                      <a:pt x="28158" y="4722"/>
                    </a:cubicBezTo>
                    <a:cubicBezTo>
                      <a:pt x="28041" y="4752"/>
                      <a:pt x="27940" y="4778"/>
                      <a:pt x="27879" y="4819"/>
                    </a:cubicBezTo>
                    <a:cubicBezTo>
                      <a:pt x="27770" y="4884"/>
                      <a:pt x="27717" y="4963"/>
                      <a:pt x="27717" y="5058"/>
                    </a:cubicBezTo>
                    <a:lnTo>
                      <a:pt x="27717" y="5059"/>
                    </a:lnTo>
                    <a:cubicBezTo>
                      <a:pt x="27719" y="5155"/>
                      <a:pt x="27777" y="5249"/>
                      <a:pt x="27834" y="5338"/>
                    </a:cubicBezTo>
                    <a:cubicBezTo>
                      <a:pt x="27878" y="5405"/>
                      <a:pt x="27921" y="5475"/>
                      <a:pt x="27936" y="5540"/>
                    </a:cubicBezTo>
                    <a:lnTo>
                      <a:pt x="27938" y="5546"/>
                    </a:lnTo>
                    <a:cubicBezTo>
                      <a:pt x="28054" y="5893"/>
                      <a:pt x="28048" y="6272"/>
                      <a:pt x="27923" y="6672"/>
                    </a:cubicBezTo>
                    <a:cubicBezTo>
                      <a:pt x="27921" y="6678"/>
                      <a:pt x="27919" y="6684"/>
                      <a:pt x="27917" y="6691"/>
                    </a:cubicBezTo>
                    <a:lnTo>
                      <a:pt x="27914" y="6702"/>
                    </a:lnTo>
                    <a:cubicBezTo>
                      <a:pt x="27910" y="6712"/>
                      <a:pt x="27908" y="6721"/>
                      <a:pt x="27904" y="6729"/>
                    </a:cubicBezTo>
                    <a:cubicBezTo>
                      <a:pt x="27817" y="6983"/>
                      <a:pt x="27685" y="7234"/>
                      <a:pt x="27513" y="7474"/>
                    </a:cubicBezTo>
                    <a:cubicBezTo>
                      <a:pt x="27509" y="7478"/>
                      <a:pt x="27508" y="7484"/>
                      <a:pt x="27506" y="7487"/>
                    </a:cubicBezTo>
                    <a:cubicBezTo>
                      <a:pt x="27503" y="7492"/>
                      <a:pt x="27500" y="7494"/>
                      <a:pt x="27499" y="7499"/>
                    </a:cubicBezTo>
                    <a:cubicBezTo>
                      <a:pt x="27494" y="7502"/>
                      <a:pt x="27493" y="7506"/>
                      <a:pt x="27489" y="7510"/>
                    </a:cubicBezTo>
                    <a:cubicBezTo>
                      <a:pt x="27486" y="7515"/>
                      <a:pt x="27480" y="7518"/>
                      <a:pt x="27477" y="7522"/>
                    </a:cubicBezTo>
                    <a:lnTo>
                      <a:pt x="27471" y="7528"/>
                    </a:lnTo>
                    <a:lnTo>
                      <a:pt x="27467" y="7532"/>
                    </a:lnTo>
                    <a:cubicBezTo>
                      <a:pt x="27458" y="7543"/>
                      <a:pt x="27452" y="7553"/>
                      <a:pt x="27451" y="7564"/>
                    </a:cubicBezTo>
                    <a:cubicBezTo>
                      <a:pt x="27120" y="8019"/>
                      <a:pt x="26721" y="8418"/>
                      <a:pt x="26225" y="8873"/>
                    </a:cubicBezTo>
                    <a:cubicBezTo>
                      <a:pt x="26154" y="8943"/>
                      <a:pt x="26079" y="9012"/>
                      <a:pt x="26006" y="9080"/>
                    </a:cubicBezTo>
                    <a:cubicBezTo>
                      <a:pt x="26227" y="8276"/>
                      <a:pt x="26337" y="7580"/>
                      <a:pt x="26345" y="6955"/>
                    </a:cubicBezTo>
                    <a:cubicBezTo>
                      <a:pt x="26350" y="6388"/>
                      <a:pt x="26269" y="5871"/>
                      <a:pt x="26101" y="5416"/>
                    </a:cubicBezTo>
                    <a:cubicBezTo>
                      <a:pt x="25912" y="4902"/>
                      <a:pt x="25606" y="4450"/>
                      <a:pt x="25192" y="4074"/>
                    </a:cubicBezTo>
                    <a:lnTo>
                      <a:pt x="25190" y="4071"/>
                    </a:lnTo>
                    <a:cubicBezTo>
                      <a:pt x="25171" y="4056"/>
                      <a:pt x="25154" y="4040"/>
                      <a:pt x="25133" y="4024"/>
                    </a:cubicBezTo>
                    <a:cubicBezTo>
                      <a:pt x="24966" y="3886"/>
                      <a:pt x="24741" y="3698"/>
                      <a:pt x="24513" y="3673"/>
                    </a:cubicBezTo>
                    <a:lnTo>
                      <a:pt x="24513" y="3670"/>
                    </a:lnTo>
                    <a:cubicBezTo>
                      <a:pt x="24501" y="3619"/>
                      <a:pt x="24472" y="3485"/>
                      <a:pt x="24351" y="3462"/>
                    </a:cubicBezTo>
                    <a:lnTo>
                      <a:pt x="24345" y="3462"/>
                    </a:lnTo>
                    <a:cubicBezTo>
                      <a:pt x="24338" y="3461"/>
                      <a:pt x="24331" y="3461"/>
                      <a:pt x="24325" y="3461"/>
                    </a:cubicBezTo>
                    <a:cubicBezTo>
                      <a:pt x="24192" y="3461"/>
                      <a:pt x="24164" y="3600"/>
                      <a:pt x="24148" y="3678"/>
                    </a:cubicBezTo>
                    <a:cubicBezTo>
                      <a:pt x="24144" y="3698"/>
                      <a:pt x="24141" y="3717"/>
                      <a:pt x="24135" y="3731"/>
                    </a:cubicBezTo>
                    <a:lnTo>
                      <a:pt x="24135" y="3733"/>
                    </a:lnTo>
                    <a:cubicBezTo>
                      <a:pt x="24011" y="4209"/>
                      <a:pt x="23726" y="4653"/>
                      <a:pt x="23319" y="5001"/>
                    </a:cubicBezTo>
                    <a:cubicBezTo>
                      <a:pt x="23570" y="4537"/>
                      <a:pt x="23739" y="4040"/>
                      <a:pt x="23825" y="3516"/>
                    </a:cubicBezTo>
                    <a:cubicBezTo>
                      <a:pt x="23825" y="3513"/>
                      <a:pt x="23825" y="3508"/>
                      <a:pt x="23826" y="3503"/>
                    </a:cubicBezTo>
                    <a:cubicBezTo>
                      <a:pt x="23826" y="3501"/>
                      <a:pt x="23826" y="3498"/>
                      <a:pt x="23828" y="3495"/>
                    </a:cubicBezTo>
                    <a:lnTo>
                      <a:pt x="23828" y="3494"/>
                    </a:lnTo>
                    <a:cubicBezTo>
                      <a:pt x="23828" y="3456"/>
                      <a:pt x="23807" y="3420"/>
                      <a:pt x="23774" y="3399"/>
                    </a:cubicBezTo>
                    <a:cubicBezTo>
                      <a:pt x="23755" y="3388"/>
                      <a:pt x="23735" y="3383"/>
                      <a:pt x="23715" y="3383"/>
                    </a:cubicBezTo>
                    <a:cubicBezTo>
                      <a:pt x="23695" y="3383"/>
                      <a:pt x="23676" y="3388"/>
                      <a:pt x="23659" y="3398"/>
                    </a:cubicBezTo>
                    <a:lnTo>
                      <a:pt x="23653" y="3401"/>
                    </a:lnTo>
                    <a:cubicBezTo>
                      <a:pt x="23643" y="3408"/>
                      <a:pt x="23631" y="3420"/>
                      <a:pt x="23625" y="3433"/>
                    </a:cubicBezTo>
                    <a:cubicBezTo>
                      <a:pt x="23533" y="3578"/>
                      <a:pt x="23456" y="3746"/>
                      <a:pt x="23374" y="3924"/>
                    </a:cubicBezTo>
                    <a:cubicBezTo>
                      <a:pt x="23294" y="4099"/>
                      <a:pt x="23213" y="4279"/>
                      <a:pt x="23112" y="4435"/>
                    </a:cubicBezTo>
                    <a:cubicBezTo>
                      <a:pt x="22933" y="4733"/>
                      <a:pt x="22736" y="5046"/>
                      <a:pt x="22503" y="5320"/>
                    </a:cubicBezTo>
                    <a:cubicBezTo>
                      <a:pt x="22391" y="5451"/>
                      <a:pt x="22280" y="5563"/>
                      <a:pt x="22160" y="5664"/>
                    </a:cubicBezTo>
                    <a:lnTo>
                      <a:pt x="22156" y="5667"/>
                    </a:lnTo>
                    <a:cubicBezTo>
                      <a:pt x="22153" y="5670"/>
                      <a:pt x="22152" y="5671"/>
                      <a:pt x="22150" y="5674"/>
                    </a:cubicBezTo>
                    <a:lnTo>
                      <a:pt x="22141" y="5684"/>
                    </a:lnTo>
                    <a:cubicBezTo>
                      <a:pt x="22134" y="5673"/>
                      <a:pt x="22117" y="5641"/>
                      <a:pt x="22101" y="5553"/>
                    </a:cubicBezTo>
                    <a:cubicBezTo>
                      <a:pt x="22101" y="5533"/>
                      <a:pt x="22099" y="5511"/>
                      <a:pt x="22101" y="5489"/>
                    </a:cubicBezTo>
                    <a:lnTo>
                      <a:pt x="22101" y="5488"/>
                    </a:lnTo>
                    <a:lnTo>
                      <a:pt x="22101" y="5469"/>
                    </a:lnTo>
                    <a:lnTo>
                      <a:pt x="22101" y="5447"/>
                    </a:lnTo>
                    <a:lnTo>
                      <a:pt x="22101" y="5429"/>
                    </a:lnTo>
                    <a:lnTo>
                      <a:pt x="22101" y="5423"/>
                    </a:lnTo>
                    <a:lnTo>
                      <a:pt x="22042" y="5422"/>
                    </a:lnTo>
                    <a:lnTo>
                      <a:pt x="22101" y="5419"/>
                    </a:lnTo>
                    <a:lnTo>
                      <a:pt x="22101" y="5418"/>
                    </a:lnTo>
                    <a:cubicBezTo>
                      <a:pt x="22101" y="5407"/>
                      <a:pt x="22102" y="5397"/>
                      <a:pt x="22102" y="5389"/>
                    </a:cubicBezTo>
                    <a:lnTo>
                      <a:pt x="22106" y="5354"/>
                    </a:lnTo>
                    <a:cubicBezTo>
                      <a:pt x="22106" y="5345"/>
                      <a:pt x="22108" y="5338"/>
                      <a:pt x="22109" y="5329"/>
                    </a:cubicBezTo>
                    <a:lnTo>
                      <a:pt x="22112" y="5307"/>
                    </a:lnTo>
                    <a:cubicBezTo>
                      <a:pt x="22112" y="5300"/>
                      <a:pt x="22114" y="5294"/>
                      <a:pt x="22114" y="5288"/>
                    </a:cubicBezTo>
                    <a:lnTo>
                      <a:pt x="22115" y="5281"/>
                    </a:lnTo>
                    <a:lnTo>
                      <a:pt x="22117" y="5276"/>
                    </a:lnTo>
                    <a:cubicBezTo>
                      <a:pt x="22117" y="5272"/>
                      <a:pt x="22120" y="5270"/>
                      <a:pt x="22120" y="5266"/>
                    </a:cubicBezTo>
                    <a:lnTo>
                      <a:pt x="22130" y="5206"/>
                    </a:lnTo>
                    <a:lnTo>
                      <a:pt x="22130" y="5203"/>
                    </a:lnTo>
                    <a:lnTo>
                      <a:pt x="22136" y="5170"/>
                    </a:lnTo>
                    <a:cubicBezTo>
                      <a:pt x="22137" y="5163"/>
                      <a:pt x="22138" y="5155"/>
                      <a:pt x="22141" y="5147"/>
                    </a:cubicBezTo>
                    <a:lnTo>
                      <a:pt x="22143" y="5138"/>
                    </a:lnTo>
                    <a:cubicBezTo>
                      <a:pt x="22150" y="5106"/>
                      <a:pt x="22157" y="5075"/>
                      <a:pt x="22165" y="5046"/>
                    </a:cubicBezTo>
                    <a:cubicBezTo>
                      <a:pt x="22166" y="5037"/>
                      <a:pt x="22168" y="5029"/>
                      <a:pt x="22172" y="5021"/>
                    </a:cubicBezTo>
                    <a:cubicBezTo>
                      <a:pt x="22187" y="4960"/>
                      <a:pt x="22203" y="4902"/>
                      <a:pt x="22219" y="4841"/>
                    </a:cubicBezTo>
                    <a:cubicBezTo>
                      <a:pt x="22248" y="4731"/>
                      <a:pt x="22280" y="4618"/>
                      <a:pt x="22305" y="4499"/>
                    </a:cubicBezTo>
                    <a:cubicBezTo>
                      <a:pt x="22309" y="4478"/>
                      <a:pt x="22316" y="4456"/>
                      <a:pt x="22321" y="4432"/>
                    </a:cubicBezTo>
                    <a:cubicBezTo>
                      <a:pt x="22335" y="4374"/>
                      <a:pt x="22353" y="4314"/>
                      <a:pt x="22350" y="4250"/>
                    </a:cubicBezTo>
                    <a:cubicBezTo>
                      <a:pt x="22350" y="4215"/>
                      <a:pt x="22345" y="4185"/>
                      <a:pt x="22334" y="4156"/>
                    </a:cubicBezTo>
                    <a:cubicBezTo>
                      <a:pt x="22302" y="4062"/>
                      <a:pt x="22213" y="4002"/>
                      <a:pt x="22118" y="4002"/>
                    </a:cubicBezTo>
                    <a:cubicBezTo>
                      <a:pt x="22100" y="4002"/>
                      <a:pt x="22082" y="4004"/>
                      <a:pt x="22064" y="4008"/>
                    </a:cubicBezTo>
                    <a:cubicBezTo>
                      <a:pt x="21978" y="4030"/>
                      <a:pt x="21913" y="4090"/>
                      <a:pt x="21869" y="4186"/>
                    </a:cubicBezTo>
                    <a:cubicBezTo>
                      <a:pt x="21846" y="4243"/>
                      <a:pt x="21831" y="4303"/>
                      <a:pt x="21818" y="4355"/>
                    </a:cubicBezTo>
                    <a:cubicBezTo>
                      <a:pt x="21802" y="4380"/>
                      <a:pt x="21784" y="4405"/>
                      <a:pt x="21764" y="4432"/>
                    </a:cubicBezTo>
                    <a:lnTo>
                      <a:pt x="21749" y="4453"/>
                    </a:lnTo>
                    <a:cubicBezTo>
                      <a:pt x="21701" y="4514"/>
                      <a:pt x="21647" y="4578"/>
                      <a:pt x="21585" y="4642"/>
                    </a:cubicBezTo>
                    <a:cubicBezTo>
                      <a:pt x="21478" y="4755"/>
                      <a:pt x="21349" y="4871"/>
                      <a:pt x="21179" y="5010"/>
                    </a:cubicBezTo>
                    <a:cubicBezTo>
                      <a:pt x="20980" y="5155"/>
                      <a:pt x="20539" y="5476"/>
                      <a:pt x="20342" y="5476"/>
                    </a:cubicBezTo>
                    <a:cubicBezTo>
                      <a:pt x="20324" y="5476"/>
                      <a:pt x="20307" y="5473"/>
                      <a:pt x="20293" y="5467"/>
                    </a:cubicBezTo>
                    <a:cubicBezTo>
                      <a:pt x="20280" y="5461"/>
                      <a:pt x="20242" y="5444"/>
                      <a:pt x="20234" y="5342"/>
                    </a:cubicBezTo>
                    <a:lnTo>
                      <a:pt x="20234" y="5335"/>
                    </a:lnTo>
                    <a:cubicBezTo>
                      <a:pt x="20234" y="5329"/>
                      <a:pt x="20234" y="5321"/>
                      <a:pt x="20232" y="5316"/>
                    </a:cubicBezTo>
                    <a:lnTo>
                      <a:pt x="20232" y="5285"/>
                    </a:lnTo>
                    <a:cubicBezTo>
                      <a:pt x="20234" y="5142"/>
                      <a:pt x="20280" y="4929"/>
                      <a:pt x="20371" y="4647"/>
                    </a:cubicBezTo>
                    <a:lnTo>
                      <a:pt x="20379" y="4620"/>
                    </a:lnTo>
                    <a:cubicBezTo>
                      <a:pt x="20400" y="4555"/>
                      <a:pt x="20422" y="4479"/>
                      <a:pt x="20422" y="4405"/>
                    </a:cubicBezTo>
                    <a:cubicBezTo>
                      <a:pt x="20422" y="4344"/>
                      <a:pt x="20407" y="4290"/>
                      <a:pt x="20378" y="4244"/>
                    </a:cubicBezTo>
                    <a:cubicBezTo>
                      <a:pt x="20344" y="4193"/>
                      <a:pt x="20293" y="4163"/>
                      <a:pt x="20232" y="4157"/>
                    </a:cubicBezTo>
                    <a:cubicBezTo>
                      <a:pt x="20224" y="4156"/>
                      <a:pt x="20217" y="4156"/>
                      <a:pt x="20209" y="4156"/>
                    </a:cubicBezTo>
                    <a:cubicBezTo>
                      <a:pt x="20143" y="4156"/>
                      <a:pt x="20077" y="4183"/>
                      <a:pt x="20031" y="4230"/>
                    </a:cubicBezTo>
                    <a:cubicBezTo>
                      <a:pt x="19973" y="4288"/>
                      <a:pt x="19944" y="4358"/>
                      <a:pt x="19914" y="4425"/>
                    </a:cubicBezTo>
                    <a:cubicBezTo>
                      <a:pt x="19884" y="4498"/>
                      <a:pt x="19858" y="4562"/>
                      <a:pt x="19796" y="4606"/>
                    </a:cubicBezTo>
                    <a:cubicBezTo>
                      <a:pt x="19792" y="4607"/>
                      <a:pt x="19791" y="4610"/>
                      <a:pt x="19788" y="4613"/>
                    </a:cubicBezTo>
                    <a:cubicBezTo>
                      <a:pt x="19441" y="4980"/>
                      <a:pt x="19059" y="5259"/>
                      <a:pt x="18652" y="5440"/>
                    </a:cubicBezTo>
                    <a:cubicBezTo>
                      <a:pt x="18582" y="5469"/>
                      <a:pt x="18542" y="5475"/>
                      <a:pt x="18520" y="5475"/>
                    </a:cubicBezTo>
                    <a:cubicBezTo>
                      <a:pt x="18492" y="5475"/>
                      <a:pt x="18483" y="5466"/>
                      <a:pt x="18480" y="5463"/>
                    </a:cubicBezTo>
                    <a:cubicBezTo>
                      <a:pt x="18469" y="5451"/>
                      <a:pt x="18463" y="5423"/>
                      <a:pt x="18463" y="5387"/>
                    </a:cubicBezTo>
                    <a:cubicBezTo>
                      <a:pt x="18464" y="5240"/>
                      <a:pt x="18568" y="4985"/>
                      <a:pt x="18645" y="4800"/>
                    </a:cubicBezTo>
                    <a:cubicBezTo>
                      <a:pt x="18663" y="4755"/>
                      <a:pt x="18681" y="4712"/>
                      <a:pt x="18695" y="4676"/>
                    </a:cubicBezTo>
                    <a:cubicBezTo>
                      <a:pt x="18698" y="4673"/>
                      <a:pt x="18702" y="4669"/>
                      <a:pt x="18706" y="4666"/>
                    </a:cubicBezTo>
                    <a:cubicBezTo>
                      <a:pt x="18712" y="4661"/>
                      <a:pt x="18718" y="4657"/>
                      <a:pt x="18724" y="4653"/>
                    </a:cubicBezTo>
                    <a:lnTo>
                      <a:pt x="18725" y="4651"/>
                    </a:lnTo>
                    <a:lnTo>
                      <a:pt x="18804" y="4578"/>
                    </a:lnTo>
                    <a:cubicBezTo>
                      <a:pt x="18998" y="4395"/>
                      <a:pt x="19180" y="4209"/>
                      <a:pt x="19272" y="3973"/>
                    </a:cubicBezTo>
                    <a:cubicBezTo>
                      <a:pt x="19288" y="3950"/>
                      <a:pt x="19295" y="3922"/>
                      <a:pt x="19295" y="3895"/>
                    </a:cubicBezTo>
                    <a:cubicBezTo>
                      <a:pt x="19294" y="3864"/>
                      <a:pt x="19282" y="3835"/>
                      <a:pt x="19263" y="3813"/>
                    </a:cubicBezTo>
                    <a:cubicBezTo>
                      <a:pt x="19241" y="3787"/>
                      <a:pt x="19208" y="3771"/>
                      <a:pt x="19171" y="3768"/>
                    </a:cubicBezTo>
                    <a:cubicBezTo>
                      <a:pt x="19168" y="3768"/>
                      <a:pt x="19164" y="3767"/>
                      <a:pt x="19160" y="3767"/>
                    </a:cubicBezTo>
                    <a:cubicBezTo>
                      <a:pt x="19132" y="3767"/>
                      <a:pt x="19104" y="3777"/>
                      <a:pt x="19084" y="3793"/>
                    </a:cubicBezTo>
                    <a:cubicBezTo>
                      <a:pt x="18961" y="3848"/>
                      <a:pt x="18855" y="3925"/>
                      <a:pt x="18754" y="4004"/>
                    </a:cubicBezTo>
                    <a:lnTo>
                      <a:pt x="18733" y="4023"/>
                    </a:lnTo>
                    <a:cubicBezTo>
                      <a:pt x="18333" y="4346"/>
                      <a:pt x="17992" y="4607"/>
                      <a:pt x="17621" y="4829"/>
                    </a:cubicBezTo>
                    <a:lnTo>
                      <a:pt x="17619" y="4829"/>
                    </a:lnTo>
                    <a:cubicBezTo>
                      <a:pt x="17342" y="4994"/>
                      <a:pt x="17051" y="5145"/>
                      <a:pt x="16750" y="5279"/>
                    </a:cubicBezTo>
                    <a:cubicBezTo>
                      <a:pt x="16637" y="5335"/>
                      <a:pt x="16516" y="5378"/>
                      <a:pt x="16396" y="5419"/>
                    </a:cubicBezTo>
                    <a:cubicBezTo>
                      <a:pt x="16233" y="5477"/>
                      <a:pt x="16061" y="5539"/>
                      <a:pt x="15912" y="5633"/>
                    </a:cubicBezTo>
                    <a:lnTo>
                      <a:pt x="15907" y="5636"/>
                    </a:lnTo>
                    <a:cubicBezTo>
                      <a:pt x="15848" y="5684"/>
                      <a:pt x="15812" y="5751"/>
                      <a:pt x="15806" y="5826"/>
                    </a:cubicBezTo>
                    <a:lnTo>
                      <a:pt x="15806" y="5827"/>
                    </a:lnTo>
                    <a:cubicBezTo>
                      <a:pt x="15806" y="5837"/>
                      <a:pt x="15805" y="5846"/>
                      <a:pt x="15806" y="5855"/>
                    </a:cubicBezTo>
                    <a:lnTo>
                      <a:pt x="15806" y="5859"/>
                    </a:lnTo>
                    <a:lnTo>
                      <a:pt x="15806" y="5861"/>
                    </a:lnTo>
                    <a:cubicBezTo>
                      <a:pt x="15806" y="5868"/>
                      <a:pt x="15806" y="5875"/>
                      <a:pt x="15809" y="5883"/>
                    </a:cubicBezTo>
                    <a:cubicBezTo>
                      <a:pt x="15809" y="5884"/>
                      <a:pt x="15809" y="5885"/>
                      <a:pt x="15810" y="5890"/>
                    </a:cubicBezTo>
                    <a:cubicBezTo>
                      <a:pt x="15810" y="5891"/>
                      <a:pt x="15810" y="5896"/>
                      <a:pt x="15812" y="5897"/>
                    </a:cubicBezTo>
                    <a:cubicBezTo>
                      <a:pt x="15818" y="5932"/>
                      <a:pt x="15828" y="5964"/>
                      <a:pt x="15845" y="5998"/>
                    </a:cubicBezTo>
                    <a:cubicBezTo>
                      <a:pt x="15850" y="6014"/>
                      <a:pt x="15857" y="6030"/>
                      <a:pt x="15863" y="6046"/>
                    </a:cubicBezTo>
                    <a:lnTo>
                      <a:pt x="15867" y="6057"/>
                    </a:lnTo>
                    <a:cubicBezTo>
                      <a:pt x="15870" y="6071"/>
                      <a:pt x="15876" y="6085"/>
                      <a:pt x="15879" y="6097"/>
                    </a:cubicBezTo>
                    <a:lnTo>
                      <a:pt x="15883" y="6114"/>
                    </a:lnTo>
                    <a:cubicBezTo>
                      <a:pt x="15886" y="6126"/>
                      <a:pt x="15889" y="6138"/>
                      <a:pt x="15892" y="6151"/>
                    </a:cubicBezTo>
                    <a:cubicBezTo>
                      <a:pt x="15893" y="6154"/>
                      <a:pt x="15893" y="6159"/>
                      <a:pt x="15896" y="6162"/>
                    </a:cubicBezTo>
                    <a:lnTo>
                      <a:pt x="15898" y="6168"/>
                    </a:lnTo>
                    <a:cubicBezTo>
                      <a:pt x="15899" y="6180"/>
                      <a:pt x="15904" y="6190"/>
                      <a:pt x="15905" y="6203"/>
                    </a:cubicBezTo>
                    <a:cubicBezTo>
                      <a:pt x="15907" y="6209"/>
                      <a:pt x="15907" y="6213"/>
                      <a:pt x="15908" y="6219"/>
                    </a:cubicBezTo>
                    <a:lnTo>
                      <a:pt x="15908" y="6224"/>
                    </a:lnTo>
                    <a:lnTo>
                      <a:pt x="15914" y="6256"/>
                    </a:lnTo>
                    <a:cubicBezTo>
                      <a:pt x="15914" y="6261"/>
                      <a:pt x="15915" y="6269"/>
                      <a:pt x="15915" y="6275"/>
                    </a:cubicBezTo>
                    <a:cubicBezTo>
                      <a:pt x="15918" y="6285"/>
                      <a:pt x="15918" y="6296"/>
                      <a:pt x="15920" y="6307"/>
                    </a:cubicBezTo>
                    <a:lnTo>
                      <a:pt x="15920" y="6314"/>
                    </a:lnTo>
                    <a:lnTo>
                      <a:pt x="15920" y="6320"/>
                    </a:lnTo>
                    <a:lnTo>
                      <a:pt x="15920" y="6326"/>
                    </a:lnTo>
                    <a:cubicBezTo>
                      <a:pt x="15920" y="6336"/>
                      <a:pt x="15921" y="6349"/>
                      <a:pt x="15921" y="6359"/>
                    </a:cubicBezTo>
                    <a:lnTo>
                      <a:pt x="15921" y="6362"/>
                    </a:lnTo>
                    <a:lnTo>
                      <a:pt x="15921" y="6374"/>
                    </a:lnTo>
                    <a:lnTo>
                      <a:pt x="15921" y="6384"/>
                    </a:lnTo>
                    <a:lnTo>
                      <a:pt x="15921" y="6385"/>
                    </a:lnTo>
                    <a:lnTo>
                      <a:pt x="15921" y="6391"/>
                    </a:lnTo>
                    <a:lnTo>
                      <a:pt x="15921" y="6400"/>
                    </a:lnTo>
                    <a:lnTo>
                      <a:pt x="15921" y="6409"/>
                    </a:lnTo>
                    <a:lnTo>
                      <a:pt x="15921" y="6420"/>
                    </a:lnTo>
                    <a:lnTo>
                      <a:pt x="15921" y="6425"/>
                    </a:lnTo>
                    <a:lnTo>
                      <a:pt x="15921" y="6432"/>
                    </a:lnTo>
                    <a:cubicBezTo>
                      <a:pt x="15921" y="6445"/>
                      <a:pt x="15921" y="6457"/>
                      <a:pt x="15920" y="6467"/>
                    </a:cubicBezTo>
                    <a:cubicBezTo>
                      <a:pt x="15920" y="6476"/>
                      <a:pt x="15918" y="6486"/>
                      <a:pt x="15918" y="6496"/>
                    </a:cubicBezTo>
                    <a:cubicBezTo>
                      <a:pt x="15918" y="6509"/>
                      <a:pt x="15915" y="6519"/>
                      <a:pt x="15914" y="6533"/>
                    </a:cubicBezTo>
                    <a:cubicBezTo>
                      <a:pt x="15912" y="6541"/>
                      <a:pt x="15912" y="6552"/>
                      <a:pt x="15911" y="6560"/>
                    </a:cubicBezTo>
                    <a:cubicBezTo>
                      <a:pt x="15908" y="6573"/>
                      <a:pt x="15907" y="6584"/>
                      <a:pt x="15905" y="6597"/>
                    </a:cubicBezTo>
                    <a:cubicBezTo>
                      <a:pt x="15904" y="6605"/>
                      <a:pt x="15901" y="6614"/>
                      <a:pt x="15901" y="6624"/>
                    </a:cubicBezTo>
                    <a:cubicBezTo>
                      <a:pt x="15899" y="6636"/>
                      <a:pt x="15898" y="6649"/>
                      <a:pt x="15893" y="6661"/>
                    </a:cubicBezTo>
                    <a:cubicBezTo>
                      <a:pt x="15892" y="6670"/>
                      <a:pt x="15891" y="6677"/>
                      <a:pt x="15889" y="6686"/>
                    </a:cubicBezTo>
                    <a:cubicBezTo>
                      <a:pt x="15885" y="6699"/>
                      <a:pt x="15883" y="6712"/>
                      <a:pt x="15879" y="6723"/>
                    </a:cubicBezTo>
                    <a:cubicBezTo>
                      <a:pt x="15877" y="6731"/>
                      <a:pt x="15876" y="6741"/>
                      <a:pt x="15872" y="6748"/>
                    </a:cubicBezTo>
                    <a:lnTo>
                      <a:pt x="15861" y="6786"/>
                    </a:lnTo>
                    <a:cubicBezTo>
                      <a:pt x="15860" y="6793"/>
                      <a:pt x="15856" y="6801"/>
                      <a:pt x="15854" y="6808"/>
                    </a:cubicBezTo>
                    <a:cubicBezTo>
                      <a:pt x="15850" y="6821"/>
                      <a:pt x="15845" y="6836"/>
                      <a:pt x="15840" y="6847"/>
                    </a:cubicBezTo>
                    <a:cubicBezTo>
                      <a:pt x="15838" y="6855"/>
                      <a:pt x="15834" y="6860"/>
                      <a:pt x="15832" y="6868"/>
                    </a:cubicBezTo>
                    <a:cubicBezTo>
                      <a:pt x="15826" y="6882"/>
                      <a:pt x="15821" y="6895"/>
                      <a:pt x="15816" y="6910"/>
                    </a:cubicBezTo>
                    <a:cubicBezTo>
                      <a:pt x="15813" y="6916"/>
                      <a:pt x="15810" y="6923"/>
                      <a:pt x="15809" y="6928"/>
                    </a:cubicBezTo>
                    <a:cubicBezTo>
                      <a:pt x="15803" y="6942"/>
                      <a:pt x="15796" y="6957"/>
                      <a:pt x="15790" y="6971"/>
                    </a:cubicBezTo>
                    <a:lnTo>
                      <a:pt x="15783" y="6986"/>
                    </a:lnTo>
                    <a:cubicBezTo>
                      <a:pt x="15775" y="7000"/>
                      <a:pt x="15768" y="7018"/>
                      <a:pt x="15761" y="7032"/>
                    </a:cubicBezTo>
                    <a:lnTo>
                      <a:pt x="15754" y="7044"/>
                    </a:lnTo>
                    <a:cubicBezTo>
                      <a:pt x="15745" y="7062"/>
                      <a:pt x="15738" y="7076"/>
                      <a:pt x="15729" y="7092"/>
                    </a:cubicBezTo>
                    <a:lnTo>
                      <a:pt x="15723" y="7101"/>
                    </a:lnTo>
                    <a:cubicBezTo>
                      <a:pt x="15714" y="7117"/>
                      <a:pt x="15703" y="7134"/>
                      <a:pt x="15694" y="7151"/>
                    </a:cubicBezTo>
                    <a:lnTo>
                      <a:pt x="15689" y="7156"/>
                    </a:lnTo>
                    <a:cubicBezTo>
                      <a:pt x="15679" y="7174"/>
                      <a:pt x="15668" y="7193"/>
                      <a:pt x="15656" y="7209"/>
                    </a:cubicBezTo>
                    <a:cubicBezTo>
                      <a:pt x="15427" y="7550"/>
                      <a:pt x="15073" y="7843"/>
                      <a:pt x="14682" y="8018"/>
                    </a:cubicBezTo>
                    <a:cubicBezTo>
                      <a:pt x="14570" y="8070"/>
                      <a:pt x="14400" y="8130"/>
                      <a:pt x="14261" y="8140"/>
                    </a:cubicBezTo>
                    <a:cubicBezTo>
                      <a:pt x="14245" y="8141"/>
                      <a:pt x="14230" y="8142"/>
                      <a:pt x="14216" y="8142"/>
                    </a:cubicBezTo>
                    <a:cubicBezTo>
                      <a:pt x="14150" y="8142"/>
                      <a:pt x="14102" y="8128"/>
                      <a:pt x="14075" y="8101"/>
                    </a:cubicBezTo>
                    <a:cubicBezTo>
                      <a:pt x="14048" y="8077"/>
                      <a:pt x="14038" y="8040"/>
                      <a:pt x="14040" y="7987"/>
                    </a:cubicBezTo>
                    <a:cubicBezTo>
                      <a:pt x="14041" y="7954"/>
                      <a:pt x="14047" y="7917"/>
                      <a:pt x="14060" y="7875"/>
                    </a:cubicBezTo>
                    <a:cubicBezTo>
                      <a:pt x="14076" y="7806"/>
                      <a:pt x="14105" y="7741"/>
                      <a:pt x="14134" y="7674"/>
                    </a:cubicBezTo>
                    <a:cubicBezTo>
                      <a:pt x="14177" y="7579"/>
                      <a:pt x="14217" y="7481"/>
                      <a:pt x="14229" y="7372"/>
                    </a:cubicBezTo>
                    <a:cubicBezTo>
                      <a:pt x="14229" y="7371"/>
                      <a:pt x="14229" y="7368"/>
                      <a:pt x="14231" y="7365"/>
                    </a:cubicBezTo>
                    <a:cubicBezTo>
                      <a:pt x="14232" y="7357"/>
                      <a:pt x="14232" y="7350"/>
                      <a:pt x="14232" y="7343"/>
                    </a:cubicBezTo>
                    <a:cubicBezTo>
                      <a:pt x="14236" y="7276"/>
                      <a:pt x="14201" y="7212"/>
                      <a:pt x="14142" y="7172"/>
                    </a:cubicBezTo>
                    <a:cubicBezTo>
                      <a:pt x="14107" y="7149"/>
                      <a:pt x="14069" y="7138"/>
                      <a:pt x="14030" y="7138"/>
                    </a:cubicBezTo>
                    <a:cubicBezTo>
                      <a:pt x="14002" y="7138"/>
                      <a:pt x="13973" y="7144"/>
                      <a:pt x="13946" y="7156"/>
                    </a:cubicBezTo>
                    <a:lnTo>
                      <a:pt x="13945" y="7158"/>
                    </a:lnTo>
                    <a:cubicBezTo>
                      <a:pt x="13939" y="7161"/>
                      <a:pt x="13932" y="7165"/>
                      <a:pt x="13925" y="7171"/>
                    </a:cubicBezTo>
                    <a:cubicBezTo>
                      <a:pt x="13761" y="7263"/>
                      <a:pt x="13667" y="7422"/>
                      <a:pt x="13613" y="7560"/>
                    </a:cubicBezTo>
                    <a:cubicBezTo>
                      <a:pt x="13532" y="7478"/>
                      <a:pt x="13493" y="7391"/>
                      <a:pt x="13492" y="7289"/>
                    </a:cubicBezTo>
                    <a:cubicBezTo>
                      <a:pt x="13489" y="7209"/>
                      <a:pt x="13509" y="7117"/>
                      <a:pt x="13554" y="7012"/>
                    </a:cubicBezTo>
                    <a:cubicBezTo>
                      <a:pt x="13557" y="7008"/>
                      <a:pt x="13557" y="7006"/>
                      <a:pt x="13559" y="7003"/>
                    </a:cubicBezTo>
                    <a:cubicBezTo>
                      <a:pt x="13567" y="6963"/>
                      <a:pt x="13594" y="6913"/>
                      <a:pt x="13620" y="6860"/>
                    </a:cubicBezTo>
                    <a:cubicBezTo>
                      <a:pt x="13664" y="6775"/>
                      <a:pt x="13712" y="6686"/>
                      <a:pt x="13710" y="6598"/>
                    </a:cubicBezTo>
                    <a:cubicBezTo>
                      <a:pt x="13707" y="6525"/>
                      <a:pt x="13674" y="6467"/>
                      <a:pt x="13608" y="6425"/>
                    </a:cubicBezTo>
                    <a:lnTo>
                      <a:pt x="13602" y="6422"/>
                    </a:lnTo>
                    <a:cubicBezTo>
                      <a:pt x="13581" y="6411"/>
                      <a:pt x="13551" y="6400"/>
                      <a:pt x="13517" y="6400"/>
                    </a:cubicBezTo>
                    <a:cubicBezTo>
                      <a:pt x="13460" y="6400"/>
                      <a:pt x="13391" y="6429"/>
                      <a:pt x="13326" y="6534"/>
                    </a:cubicBezTo>
                    <a:cubicBezTo>
                      <a:pt x="13234" y="6684"/>
                      <a:pt x="13178" y="6930"/>
                      <a:pt x="13139" y="7094"/>
                    </a:cubicBezTo>
                    <a:cubicBezTo>
                      <a:pt x="13136" y="7108"/>
                      <a:pt x="13132" y="7123"/>
                      <a:pt x="13130" y="7136"/>
                    </a:cubicBezTo>
                    <a:cubicBezTo>
                      <a:pt x="13008" y="7139"/>
                      <a:pt x="12894" y="7197"/>
                      <a:pt x="12815" y="7244"/>
                    </a:cubicBezTo>
                    <a:cubicBezTo>
                      <a:pt x="12794" y="7255"/>
                      <a:pt x="12773" y="7269"/>
                      <a:pt x="12753" y="7280"/>
                    </a:cubicBezTo>
                    <a:lnTo>
                      <a:pt x="12748" y="7283"/>
                    </a:lnTo>
                    <a:cubicBezTo>
                      <a:pt x="12706" y="7318"/>
                      <a:pt x="12664" y="7353"/>
                      <a:pt x="12626" y="7391"/>
                    </a:cubicBezTo>
                    <a:cubicBezTo>
                      <a:pt x="12607" y="7407"/>
                      <a:pt x="12590" y="7427"/>
                      <a:pt x="12568" y="7451"/>
                    </a:cubicBezTo>
                    <a:cubicBezTo>
                      <a:pt x="12556" y="7462"/>
                      <a:pt x="12547" y="7473"/>
                      <a:pt x="12539" y="7484"/>
                    </a:cubicBezTo>
                    <a:lnTo>
                      <a:pt x="12537" y="7487"/>
                    </a:lnTo>
                    <a:cubicBezTo>
                      <a:pt x="12530" y="7494"/>
                      <a:pt x="12522" y="7503"/>
                      <a:pt x="12517" y="7510"/>
                    </a:cubicBezTo>
                    <a:cubicBezTo>
                      <a:pt x="12504" y="7525"/>
                      <a:pt x="12490" y="7540"/>
                      <a:pt x="12480" y="7557"/>
                    </a:cubicBezTo>
                    <a:lnTo>
                      <a:pt x="12469" y="7569"/>
                    </a:lnTo>
                    <a:cubicBezTo>
                      <a:pt x="12036" y="8134"/>
                      <a:pt x="11993" y="8965"/>
                      <a:pt x="12356" y="9739"/>
                    </a:cubicBezTo>
                    <a:cubicBezTo>
                      <a:pt x="12716" y="10508"/>
                      <a:pt x="13387" y="11004"/>
                      <a:pt x="14101" y="11029"/>
                    </a:cubicBezTo>
                    <a:lnTo>
                      <a:pt x="14108" y="11029"/>
                    </a:lnTo>
                    <a:cubicBezTo>
                      <a:pt x="14169" y="11023"/>
                      <a:pt x="14232" y="11023"/>
                      <a:pt x="14301" y="11023"/>
                    </a:cubicBezTo>
                    <a:cubicBezTo>
                      <a:pt x="14414" y="11023"/>
                      <a:pt x="14531" y="11021"/>
                      <a:pt x="14643" y="11000"/>
                    </a:cubicBezTo>
                    <a:cubicBezTo>
                      <a:pt x="14709" y="11239"/>
                      <a:pt x="14825" y="11489"/>
                      <a:pt x="14987" y="11747"/>
                    </a:cubicBezTo>
                    <a:cubicBezTo>
                      <a:pt x="14793" y="11868"/>
                      <a:pt x="14614" y="12011"/>
                      <a:pt x="14436" y="12149"/>
                    </a:cubicBezTo>
                    <a:lnTo>
                      <a:pt x="14397" y="12180"/>
                    </a:lnTo>
                    <a:cubicBezTo>
                      <a:pt x="13954" y="12534"/>
                      <a:pt x="13535" y="12957"/>
                      <a:pt x="13154" y="13441"/>
                    </a:cubicBezTo>
                    <a:cubicBezTo>
                      <a:pt x="13094" y="13394"/>
                      <a:pt x="13025" y="13359"/>
                      <a:pt x="12960" y="13324"/>
                    </a:cubicBezTo>
                    <a:cubicBezTo>
                      <a:pt x="12850" y="13267"/>
                      <a:pt x="12748" y="13215"/>
                      <a:pt x="12683" y="13117"/>
                    </a:cubicBezTo>
                    <a:cubicBezTo>
                      <a:pt x="12680" y="13113"/>
                      <a:pt x="12678" y="13111"/>
                      <a:pt x="12676" y="13107"/>
                    </a:cubicBezTo>
                    <a:cubicBezTo>
                      <a:pt x="12643" y="13075"/>
                      <a:pt x="12617" y="13034"/>
                      <a:pt x="12588" y="12980"/>
                    </a:cubicBezTo>
                    <a:cubicBezTo>
                      <a:pt x="12562" y="12931"/>
                      <a:pt x="12539" y="12874"/>
                      <a:pt x="12517" y="12820"/>
                    </a:cubicBezTo>
                    <a:cubicBezTo>
                      <a:pt x="12495" y="12767"/>
                      <a:pt x="12473" y="12712"/>
                      <a:pt x="12447" y="12661"/>
                    </a:cubicBezTo>
                    <a:cubicBezTo>
                      <a:pt x="12444" y="12652"/>
                      <a:pt x="12438" y="12645"/>
                      <a:pt x="12435" y="12638"/>
                    </a:cubicBezTo>
                    <a:lnTo>
                      <a:pt x="12432" y="12633"/>
                    </a:lnTo>
                    <a:cubicBezTo>
                      <a:pt x="12384" y="12544"/>
                      <a:pt x="12297" y="12422"/>
                      <a:pt x="12116" y="12397"/>
                    </a:cubicBezTo>
                    <a:lnTo>
                      <a:pt x="12107" y="12397"/>
                    </a:lnTo>
                    <a:cubicBezTo>
                      <a:pt x="11915" y="12399"/>
                      <a:pt x="11721" y="12429"/>
                      <a:pt x="11533" y="12458"/>
                    </a:cubicBezTo>
                    <a:cubicBezTo>
                      <a:pt x="11402" y="12479"/>
                      <a:pt x="11265" y="12501"/>
                      <a:pt x="11131" y="12512"/>
                    </a:cubicBezTo>
                    <a:cubicBezTo>
                      <a:pt x="11064" y="12517"/>
                      <a:pt x="11002" y="12520"/>
                      <a:pt x="10943" y="12520"/>
                    </a:cubicBezTo>
                    <a:cubicBezTo>
                      <a:pt x="10858" y="12520"/>
                      <a:pt x="10780" y="12514"/>
                      <a:pt x="10704" y="12502"/>
                    </a:cubicBezTo>
                    <a:cubicBezTo>
                      <a:pt x="10658" y="12495"/>
                      <a:pt x="10613" y="12486"/>
                      <a:pt x="10571" y="12473"/>
                    </a:cubicBezTo>
                    <a:cubicBezTo>
                      <a:pt x="10199" y="12355"/>
                      <a:pt x="9944" y="12216"/>
                      <a:pt x="9787" y="12049"/>
                    </a:cubicBezTo>
                    <a:lnTo>
                      <a:pt x="9785" y="12047"/>
                    </a:lnTo>
                    <a:cubicBezTo>
                      <a:pt x="9724" y="11980"/>
                      <a:pt x="9678" y="11909"/>
                      <a:pt x="9651" y="11835"/>
                    </a:cubicBezTo>
                    <a:cubicBezTo>
                      <a:pt x="9647" y="11824"/>
                      <a:pt x="9646" y="11817"/>
                      <a:pt x="9641" y="11808"/>
                    </a:cubicBezTo>
                    <a:lnTo>
                      <a:pt x="9641" y="11808"/>
                    </a:lnTo>
                    <a:cubicBezTo>
                      <a:pt x="9675" y="11813"/>
                      <a:pt x="9710" y="11816"/>
                      <a:pt x="9742" y="11820"/>
                    </a:cubicBezTo>
                    <a:cubicBezTo>
                      <a:pt x="9749" y="11820"/>
                      <a:pt x="9756" y="11820"/>
                      <a:pt x="9764" y="11817"/>
                    </a:cubicBezTo>
                    <a:cubicBezTo>
                      <a:pt x="9812" y="11821"/>
                      <a:pt x="9858" y="11824"/>
                      <a:pt x="9902" y="11827"/>
                    </a:cubicBezTo>
                    <a:cubicBezTo>
                      <a:pt x="9995" y="11842"/>
                      <a:pt x="10086" y="11849"/>
                      <a:pt x="10172" y="11849"/>
                    </a:cubicBezTo>
                    <a:cubicBezTo>
                      <a:pt x="10354" y="11849"/>
                      <a:pt x="10521" y="11821"/>
                      <a:pt x="10673" y="11792"/>
                    </a:cubicBezTo>
                    <a:cubicBezTo>
                      <a:pt x="10676" y="11794"/>
                      <a:pt x="10682" y="11794"/>
                      <a:pt x="10688" y="11794"/>
                    </a:cubicBezTo>
                    <a:cubicBezTo>
                      <a:pt x="10691" y="11794"/>
                      <a:pt x="10695" y="11794"/>
                      <a:pt x="10698" y="11792"/>
                    </a:cubicBezTo>
                    <a:cubicBezTo>
                      <a:pt x="10746" y="11784"/>
                      <a:pt x="10793" y="11772"/>
                      <a:pt x="10841" y="11763"/>
                    </a:cubicBezTo>
                    <a:cubicBezTo>
                      <a:pt x="10937" y="11743"/>
                      <a:pt x="11036" y="11722"/>
                      <a:pt x="11135" y="11705"/>
                    </a:cubicBezTo>
                    <a:cubicBezTo>
                      <a:pt x="11145" y="11703"/>
                      <a:pt x="11153" y="11699"/>
                      <a:pt x="11160" y="11696"/>
                    </a:cubicBezTo>
                    <a:cubicBezTo>
                      <a:pt x="11243" y="11686"/>
                      <a:pt x="11307" y="11610"/>
                      <a:pt x="11300" y="11524"/>
                    </a:cubicBezTo>
                    <a:cubicBezTo>
                      <a:pt x="11300" y="11523"/>
                      <a:pt x="11300" y="11518"/>
                      <a:pt x="11298" y="11517"/>
                    </a:cubicBezTo>
                    <a:cubicBezTo>
                      <a:pt x="11291" y="11485"/>
                      <a:pt x="11278" y="11457"/>
                      <a:pt x="11257" y="11435"/>
                    </a:cubicBezTo>
                    <a:lnTo>
                      <a:pt x="11255" y="11431"/>
                    </a:lnTo>
                    <a:cubicBezTo>
                      <a:pt x="11222" y="11405"/>
                      <a:pt x="11183" y="11390"/>
                      <a:pt x="11131" y="11386"/>
                    </a:cubicBezTo>
                    <a:cubicBezTo>
                      <a:pt x="11120" y="11385"/>
                      <a:pt x="11110" y="11385"/>
                      <a:pt x="11100" y="11385"/>
                    </a:cubicBezTo>
                    <a:cubicBezTo>
                      <a:pt x="11075" y="11385"/>
                      <a:pt x="11051" y="11386"/>
                      <a:pt x="11029" y="11387"/>
                    </a:cubicBezTo>
                    <a:cubicBezTo>
                      <a:pt x="11008" y="11389"/>
                      <a:pt x="10986" y="11391"/>
                      <a:pt x="10966" y="11391"/>
                    </a:cubicBezTo>
                    <a:cubicBezTo>
                      <a:pt x="10944" y="11391"/>
                      <a:pt x="10924" y="11389"/>
                      <a:pt x="10909" y="11384"/>
                    </a:cubicBezTo>
                    <a:cubicBezTo>
                      <a:pt x="10908" y="11384"/>
                      <a:pt x="10905" y="11383"/>
                      <a:pt x="10902" y="11383"/>
                    </a:cubicBezTo>
                    <a:cubicBezTo>
                      <a:pt x="10836" y="11371"/>
                      <a:pt x="10769" y="11361"/>
                      <a:pt x="10695" y="11349"/>
                    </a:cubicBezTo>
                    <a:cubicBezTo>
                      <a:pt x="10527" y="11327"/>
                      <a:pt x="10358" y="11311"/>
                      <a:pt x="10194" y="11295"/>
                    </a:cubicBezTo>
                    <a:cubicBezTo>
                      <a:pt x="9804" y="11259"/>
                      <a:pt x="9401" y="11220"/>
                      <a:pt x="9028" y="11091"/>
                    </a:cubicBezTo>
                    <a:cubicBezTo>
                      <a:pt x="8971" y="11071"/>
                      <a:pt x="8918" y="11051"/>
                      <a:pt x="8869" y="11029"/>
                    </a:cubicBezTo>
                    <a:cubicBezTo>
                      <a:pt x="8800" y="11000"/>
                      <a:pt x="8727" y="10965"/>
                      <a:pt x="8656" y="10931"/>
                    </a:cubicBezTo>
                    <a:cubicBezTo>
                      <a:pt x="8395" y="10803"/>
                      <a:pt x="8166" y="10663"/>
                      <a:pt x="7978" y="10510"/>
                    </a:cubicBezTo>
                    <a:cubicBezTo>
                      <a:pt x="7977" y="10508"/>
                      <a:pt x="7975" y="10504"/>
                      <a:pt x="7971" y="10503"/>
                    </a:cubicBezTo>
                    <a:lnTo>
                      <a:pt x="7970" y="10498"/>
                    </a:lnTo>
                    <a:lnTo>
                      <a:pt x="7965" y="10497"/>
                    </a:lnTo>
                    <a:cubicBezTo>
                      <a:pt x="7736" y="10312"/>
                      <a:pt x="7572" y="10111"/>
                      <a:pt x="7475" y="9899"/>
                    </a:cubicBezTo>
                    <a:cubicBezTo>
                      <a:pt x="7475" y="9892"/>
                      <a:pt x="7474" y="9885"/>
                      <a:pt x="7473" y="9879"/>
                    </a:cubicBezTo>
                    <a:lnTo>
                      <a:pt x="7470" y="9876"/>
                    </a:lnTo>
                    <a:cubicBezTo>
                      <a:pt x="7392" y="9695"/>
                      <a:pt x="7365" y="9506"/>
                      <a:pt x="7385" y="9310"/>
                    </a:cubicBezTo>
                    <a:cubicBezTo>
                      <a:pt x="7417" y="9012"/>
                      <a:pt x="7626" y="8777"/>
                      <a:pt x="7795" y="8636"/>
                    </a:cubicBezTo>
                    <a:cubicBezTo>
                      <a:pt x="7870" y="8567"/>
                      <a:pt x="8053" y="8411"/>
                      <a:pt x="7972" y="8209"/>
                    </a:cubicBezTo>
                    <a:cubicBezTo>
                      <a:pt x="7962" y="8181"/>
                      <a:pt x="7946" y="8156"/>
                      <a:pt x="7926" y="8130"/>
                    </a:cubicBezTo>
                    <a:lnTo>
                      <a:pt x="7914" y="8120"/>
                    </a:lnTo>
                    <a:cubicBezTo>
                      <a:pt x="7895" y="8093"/>
                      <a:pt x="7870" y="8070"/>
                      <a:pt x="7841" y="8048"/>
                    </a:cubicBezTo>
                    <a:lnTo>
                      <a:pt x="7840" y="8047"/>
                    </a:lnTo>
                    <a:cubicBezTo>
                      <a:pt x="7802" y="8005"/>
                      <a:pt x="7757" y="7977"/>
                      <a:pt x="7714" y="7951"/>
                    </a:cubicBezTo>
                    <a:cubicBezTo>
                      <a:pt x="7687" y="7933"/>
                      <a:pt x="7662" y="7919"/>
                      <a:pt x="7637" y="7901"/>
                    </a:cubicBezTo>
                    <a:cubicBezTo>
                      <a:pt x="7618" y="7888"/>
                      <a:pt x="7604" y="7875"/>
                      <a:pt x="7589" y="7865"/>
                    </a:cubicBezTo>
                    <a:lnTo>
                      <a:pt x="7586" y="7863"/>
                    </a:lnTo>
                    <a:cubicBezTo>
                      <a:pt x="7407" y="7725"/>
                      <a:pt x="7331" y="7589"/>
                      <a:pt x="7359" y="7458"/>
                    </a:cubicBezTo>
                    <a:cubicBezTo>
                      <a:pt x="7400" y="7280"/>
                      <a:pt x="7680" y="7044"/>
                      <a:pt x="8140" y="6942"/>
                    </a:cubicBezTo>
                    <a:cubicBezTo>
                      <a:pt x="8146" y="6941"/>
                      <a:pt x="8150" y="6939"/>
                      <a:pt x="8155" y="6938"/>
                    </a:cubicBezTo>
                    <a:cubicBezTo>
                      <a:pt x="8268" y="6879"/>
                      <a:pt x="8335" y="6804"/>
                      <a:pt x="8356" y="6716"/>
                    </a:cubicBezTo>
                    <a:cubicBezTo>
                      <a:pt x="8392" y="6553"/>
                      <a:pt x="8255" y="6380"/>
                      <a:pt x="8124" y="6213"/>
                    </a:cubicBezTo>
                    <a:cubicBezTo>
                      <a:pt x="8013" y="6072"/>
                      <a:pt x="7898" y="5926"/>
                      <a:pt x="7921" y="5824"/>
                    </a:cubicBezTo>
                    <a:cubicBezTo>
                      <a:pt x="7933" y="5776"/>
                      <a:pt x="7975" y="5737"/>
                      <a:pt x="8048" y="5699"/>
                    </a:cubicBezTo>
                    <a:cubicBezTo>
                      <a:pt x="8090" y="5696"/>
                      <a:pt x="8132" y="5695"/>
                      <a:pt x="8174" y="5695"/>
                    </a:cubicBezTo>
                    <a:cubicBezTo>
                      <a:pt x="8419" y="5695"/>
                      <a:pt x="8666" y="5738"/>
                      <a:pt x="8905" y="5779"/>
                    </a:cubicBezTo>
                    <a:cubicBezTo>
                      <a:pt x="9146" y="5820"/>
                      <a:pt x="9392" y="5862"/>
                      <a:pt x="9641" y="5864"/>
                    </a:cubicBezTo>
                    <a:cubicBezTo>
                      <a:pt x="9648" y="5868"/>
                      <a:pt x="9656" y="5869"/>
                      <a:pt x="9663" y="5869"/>
                    </a:cubicBezTo>
                    <a:lnTo>
                      <a:pt x="9718" y="5869"/>
                    </a:lnTo>
                    <a:cubicBezTo>
                      <a:pt x="9777" y="5869"/>
                      <a:pt x="9834" y="5871"/>
                      <a:pt x="9887" y="5871"/>
                    </a:cubicBezTo>
                    <a:cubicBezTo>
                      <a:pt x="10035" y="5871"/>
                      <a:pt x="10170" y="5868"/>
                      <a:pt x="10297" y="5862"/>
                    </a:cubicBezTo>
                    <a:lnTo>
                      <a:pt x="10301" y="5862"/>
                    </a:lnTo>
                    <a:cubicBezTo>
                      <a:pt x="10309" y="5862"/>
                      <a:pt x="10317" y="5861"/>
                      <a:pt x="10325" y="5856"/>
                    </a:cubicBezTo>
                    <a:cubicBezTo>
                      <a:pt x="10605" y="5842"/>
                      <a:pt x="10857" y="5811"/>
                      <a:pt x="11085" y="5762"/>
                    </a:cubicBezTo>
                    <a:cubicBezTo>
                      <a:pt x="11091" y="5765"/>
                      <a:pt x="11096" y="5765"/>
                      <a:pt x="11100" y="5765"/>
                    </a:cubicBezTo>
                    <a:cubicBezTo>
                      <a:pt x="11104" y="5765"/>
                      <a:pt x="11107" y="5765"/>
                      <a:pt x="11113" y="5762"/>
                    </a:cubicBezTo>
                    <a:cubicBezTo>
                      <a:pt x="11295" y="5722"/>
                      <a:pt x="11467" y="5671"/>
                      <a:pt x="11623" y="5609"/>
                    </a:cubicBezTo>
                    <a:cubicBezTo>
                      <a:pt x="11632" y="5606"/>
                      <a:pt x="11642" y="5600"/>
                      <a:pt x="11647" y="5591"/>
                    </a:cubicBezTo>
                    <a:cubicBezTo>
                      <a:pt x="11803" y="5527"/>
                      <a:pt x="11948" y="5453"/>
                      <a:pt x="12081" y="5368"/>
                    </a:cubicBezTo>
                    <a:cubicBezTo>
                      <a:pt x="12460" y="5164"/>
                      <a:pt x="12692" y="4813"/>
                      <a:pt x="12913" y="4475"/>
                    </a:cubicBezTo>
                    <a:cubicBezTo>
                      <a:pt x="12954" y="4414"/>
                      <a:pt x="12995" y="4351"/>
                      <a:pt x="13037" y="4290"/>
                    </a:cubicBezTo>
                    <a:cubicBezTo>
                      <a:pt x="13432" y="3707"/>
                      <a:pt x="13872" y="3092"/>
                      <a:pt x="14400" y="2539"/>
                    </a:cubicBezTo>
                    <a:cubicBezTo>
                      <a:pt x="14849" y="2089"/>
                      <a:pt x="15571" y="1462"/>
                      <a:pt x="16468" y="1031"/>
                    </a:cubicBezTo>
                    <a:cubicBezTo>
                      <a:pt x="17099" y="728"/>
                      <a:pt x="17703" y="576"/>
                      <a:pt x="18273" y="576"/>
                    </a:cubicBezTo>
                    <a:cubicBezTo>
                      <a:pt x="18491" y="576"/>
                      <a:pt x="18704" y="598"/>
                      <a:pt x="18912" y="643"/>
                    </a:cubicBezTo>
                    <a:cubicBezTo>
                      <a:pt x="18979" y="666"/>
                      <a:pt x="19071" y="687"/>
                      <a:pt x="19156" y="687"/>
                    </a:cubicBezTo>
                    <a:cubicBezTo>
                      <a:pt x="19191" y="687"/>
                      <a:pt x="19224" y="683"/>
                      <a:pt x="19254" y="675"/>
                    </a:cubicBezTo>
                    <a:cubicBezTo>
                      <a:pt x="19263" y="676"/>
                      <a:pt x="19271" y="676"/>
                      <a:pt x="19280" y="676"/>
                    </a:cubicBezTo>
                    <a:cubicBezTo>
                      <a:pt x="19368" y="676"/>
                      <a:pt x="19452" y="656"/>
                      <a:pt x="19534" y="637"/>
                    </a:cubicBezTo>
                    <a:cubicBezTo>
                      <a:pt x="19588" y="624"/>
                      <a:pt x="19639" y="614"/>
                      <a:pt x="19694" y="607"/>
                    </a:cubicBezTo>
                    <a:cubicBezTo>
                      <a:pt x="19940" y="565"/>
                      <a:pt x="20187" y="546"/>
                      <a:pt x="20433" y="546"/>
                    </a:cubicBezTo>
                    <a:close/>
                    <a:moveTo>
                      <a:pt x="17083" y="13585"/>
                    </a:moveTo>
                    <a:lnTo>
                      <a:pt x="17083" y="13585"/>
                    </a:lnTo>
                    <a:cubicBezTo>
                      <a:pt x="17156" y="13621"/>
                      <a:pt x="17231" y="13655"/>
                      <a:pt x="17304" y="13687"/>
                    </a:cubicBezTo>
                    <a:cubicBezTo>
                      <a:pt x="17355" y="13801"/>
                      <a:pt x="17412" y="13910"/>
                      <a:pt x="17472" y="14012"/>
                    </a:cubicBezTo>
                    <a:lnTo>
                      <a:pt x="17472" y="14012"/>
                    </a:lnTo>
                    <a:cubicBezTo>
                      <a:pt x="17470" y="14008"/>
                      <a:pt x="17466" y="14005"/>
                      <a:pt x="17462" y="14002"/>
                    </a:cubicBezTo>
                    <a:cubicBezTo>
                      <a:pt x="17449" y="13983"/>
                      <a:pt x="17431" y="13964"/>
                      <a:pt x="17416" y="13945"/>
                    </a:cubicBezTo>
                    <a:cubicBezTo>
                      <a:pt x="17409" y="13938"/>
                      <a:pt x="17403" y="13929"/>
                      <a:pt x="17396" y="13922"/>
                    </a:cubicBezTo>
                    <a:cubicBezTo>
                      <a:pt x="17374" y="13895"/>
                      <a:pt x="17355" y="13872"/>
                      <a:pt x="17333" y="13847"/>
                    </a:cubicBezTo>
                    <a:lnTo>
                      <a:pt x="17330" y="13844"/>
                    </a:lnTo>
                    <a:cubicBezTo>
                      <a:pt x="17309" y="13820"/>
                      <a:pt x="17285" y="13796"/>
                      <a:pt x="17263" y="13770"/>
                    </a:cubicBezTo>
                    <a:cubicBezTo>
                      <a:pt x="17256" y="13763"/>
                      <a:pt x="17250" y="13755"/>
                      <a:pt x="17243" y="13748"/>
                    </a:cubicBezTo>
                    <a:cubicBezTo>
                      <a:pt x="17227" y="13731"/>
                      <a:pt x="17211" y="13715"/>
                      <a:pt x="17195" y="13696"/>
                    </a:cubicBezTo>
                    <a:cubicBezTo>
                      <a:pt x="17188" y="13688"/>
                      <a:pt x="17180" y="13681"/>
                      <a:pt x="17173" y="13672"/>
                    </a:cubicBezTo>
                    <a:cubicBezTo>
                      <a:pt x="17154" y="13653"/>
                      <a:pt x="17137" y="13636"/>
                      <a:pt x="17118" y="13618"/>
                    </a:cubicBezTo>
                    <a:lnTo>
                      <a:pt x="17102" y="13602"/>
                    </a:lnTo>
                    <a:cubicBezTo>
                      <a:pt x="17096" y="13597"/>
                      <a:pt x="17089" y="13592"/>
                      <a:pt x="17083" y="13585"/>
                    </a:cubicBezTo>
                    <a:close/>
                    <a:moveTo>
                      <a:pt x="24486" y="4141"/>
                    </a:moveTo>
                    <a:cubicBezTo>
                      <a:pt x="25096" y="4593"/>
                      <a:pt x="25534" y="5237"/>
                      <a:pt x="25730" y="5966"/>
                    </a:cubicBezTo>
                    <a:cubicBezTo>
                      <a:pt x="25734" y="5979"/>
                      <a:pt x="25737" y="5993"/>
                      <a:pt x="25741" y="6006"/>
                    </a:cubicBezTo>
                    <a:cubicBezTo>
                      <a:pt x="25744" y="6020"/>
                      <a:pt x="25748" y="6031"/>
                      <a:pt x="25750" y="6044"/>
                    </a:cubicBezTo>
                    <a:cubicBezTo>
                      <a:pt x="25751" y="6053"/>
                      <a:pt x="25753" y="6063"/>
                      <a:pt x="25756" y="6071"/>
                    </a:cubicBezTo>
                    <a:cubicBezTo>
                      <a:pt x="25759" y="6087"/>
                      <a:pt x="25762" y="6104"/>
                      <a:pt x="25766" y="6122"/>
                    </a:cubicBezTo>
                    <a:lnTo>
                      <a:pt x="25766" y="6125"/>
                    </a:lnTo>
                    <a:cubicBezTo>
                      <a:pt x="25778" y="6176"/>
                      <a:pt x="25786" y="6227"/>
                      <a:pt x="25795" y="6276"/>
                    </a:cubicBezTo>
                    <a:cubicBezTo>
                      <a:pt x="25913" y="7027"/>
                      <a:pt x="25748" y="7779"/>
                      <a:pt x="25585" y="8506"/>
                    </a:cubicBezTo>
                    <a:cubicBezTo>
                      <a:pt x="25555" y="8644"/>
                      <a:pt x="25524" y="8786"/>
                      <a:pt x="25495" y="8929"/>
                    </a:cubicBezTo>
                    <a:cubicBezTo>
                      <a:pt x="25493" y="8936"/>
                      <a:pt x="25493" y="8942"/>
                      <a:pt x="25491" y="8949"/>
                    </a:cubicBezTo>
                    <a:cubicBezTo>
                      <a:pt x="25486" y="8971"/>
                      <a:pt x="25482" y="8993"/>
                      <a:pt x="25477" y="9015"/>
                    </a:cubicBezTo>
                    <a:cubicBezTo>
                      <a:pt x="25432" y="9017"/>
                      <a:pt x="25388" y="9044"/>
                      <a:pt x="25356" y="9061"/>
                    </a:cubicBezTo>
                    <a:cubicBezTo>
                      <a:pt x="25337" y="9073"/>
                      <a:pt x="25320" y="9083"/>
                      <a:pt x="25308" y="9087"/>
                    </a:cubicBezTo>
                    <a:cubicBezTo>
                      <a:pt x="25303" y="9089"/>
                      <a:pt x="25300" y="9090"/>
                      <a:pt x="25295" y="9095"/>
                    </a:cubicBezTo>
                    <a:cubicBezTo>
                      <a:pt x="25286" y="9099"/>
                      <a:pt x="25269" y="9111"/>
                      <a:pt x="25249" y="9121"/>
                    </a:cubicBezTo>
                    <a:cubicBezTo>
                      <a:pt x="25113" y="9197"/>
                      <a:pt x="24992" y="9271"/>
                      <a:pt x="24975" y="9357"/>
                    </a:cubicBezTo>
                    <a:cubicBezTo>
                      <a:pt x="24970" y="9388"/>
                      <a:pt x="24978" y="9418"/>
                      <a:pt x="24999" y="9442"/>
                    </a:cubicBezTo>
                    <a:cubicBezTo>
                      <a:pt x="25010" y="9455"/>
                      <a:pt x="25026" y="9462"/>
                      <a:pt x="25043" y="9462"/>
                    </a:cubicBezTo>
                    <a:lnTo>
                      <a:pt x="25053" y="9462"/>
                    </a:lnTo>
                    <a:cubicBezTo>
                      <a:pt x="25167" y="9442"/>
                      <a:pt x="25300" y="9369"/>
                      <a:pt x="25416" y="9303"/>
                    </a:cubicBezTo>
                    <a:cubicBezTo>
                      <a:pt x="25419" y="9302"/>
                      <a:pt x="25422" y="9300"/>
                      <a:pt x="25425" y="9299"/>
                    </a:cubicBezTo>
                    <a:lnTo>
                      <a:pt x="25425" y="9302"/>
                    </a:lnTo>
                    <a:cubicBezTo>
                      <a:pt x="25425" y="9306"/>
                      <a:pt x="25423" y="9309"/>
                      <a:pt x="25425" y="9313"/>
                    </a:cubicBezTo>
                    <a:cubicBezTo>
                      <a:pt x="25434" y="9599"/>
                      <a:pt x="25598" y="9769"/>
                      <a:pt x="25754" y="9936"/>
                    </a:cubicBezTo>
                    <a:cubicBezTo>
                      <a:pt x="25947" y="10138"/>
                      <a:pt x="26129" y="10328"/>
                      <a:pt x="26052" y="10731"/>
                    </a:cubicBezTo>
                    <a:cubicBezTo>
                      <a:pt x="25906" y="11616"/>
                      <a:pt x="25343" y="12464"/>
                      <a:pt x="24510" y="13063"/>
                    </a:cubicBezTo>
                    <a:cubicBezTo>
                      <a:pt x="24481" y="13085"/>
                      <a:pt x="24448" y="13105"/>
                      <a:pt x="24413" y="13127"/>
                    </a:cubicBezTo>
                    <a:lnTo>
                      <a:pt x="24400" y="13136"/>
                    </a:lnTo>
                    <a:lnTo>
                      <a:pt x="24323" y="13186"/>
                    </a:lnTo>
                    <a:lnTo>
                      <a:pt x="24295" y="13202"/>
                    </a:lnTo>
                    <a:cubicBezTo>
                      <a:pt x="24274" y="13216"/>
                      <a:pt x="24250" y="13229"/>
                      <a:pt x="24228" y="13242"/>
                    </a:cubicBezTo>
                    <a:lnTo>
                      <a:pt x="24217" y="13250"/>
                    </a:lnTo>
                    <a:cubicBezTo>
                      <a:pt x="24209" y="13253"/>
                      <a:pt x="24205" y="13257"/>
                      <a:pt x="24198" y="13263"/>
                    </a:cubicBezTo>
                    <a:cubicBezTo>
                      <a:pt x="24173" y="13277"/>
                      <a:pt x="24150" y="13289"/>
                      <a:pt x="24126" y="13302"/>
                    </a:cubicBezTo>
                    <a:cubicBezTo>
                      <a:pt x="24103" y="13315"/>
                      <a:pt x="24077" y="13330"/>
                      <a:pt x="24054" y="13343"/>
                    </a:cubicBezTo>
                    <a:lnTo>
                      <a:pt x="24042" y="13347"/>
                    </a:lnTo>
                    <a:cubicBezTo>
                      <a:pt x="24035" y="13352"/>
                      <a:pt x="24026" y="13358"/>
                      <a:pt x="24019" y="13361"/>
                    </a:cubicBezTo>
                    <a:cubicBezTo>
                      <a:pt x="23997" y="13372"/>
                      <a:pt x="23973" y="13384"/>
                      <a:pt x="23951" y="13395"/>
                    </a:cubicBezTo>
                    <a:lnTo>
                      <a:pt x="23930" y="13406"/>
                    </a:lnTo>
                    <a:cubicBezTo>
                      <a:pt x="23903" y="13419"/>
                      <a:pt x="23879" y="13432"/>
                      <a:pt x="23851" y="13445"/>
                    </a:cubicBezTo>
                    <a:cubicBezTo>
                      <a:pt x="23223" y="13741"/>
                      <a:pt x="22480" y="13923"/>
                      <a:pt x="21583" y="14000"/>
                    </a:cubicBezTo>
                    <a:cubicBezTo>
                      <a:pt x="21576" y="14000"/>
                      <a:pt x="21569" y="14003"/>
                      <a:pt x="21561" y="14008"/>
                    </a:cubicBezTo>
                    <a:cubicBezTo>
                      <a:pt x="21351" y="14025"/>
                      <a:pt x="21126" y="14037"/>
                      <a:pt x="20854" y="14045"/>
                    </a:cubicBezTo>
                    <a:cubicBezTo>
                      <a:pt x="20758" y="14045"/>
                      <a:pt x="20661" y="14044"/>
                      <a:pt x="20563" y="14044"/>
                    </a:cubicBezTo>
                    <a:cubicBezTo>
                      <a:pt x="20089" y="14043"/>
                      <a:pt x="19600" y="14043"/>
                      <a:pt x="19136" y="13978"/>
                    </a:cubicBezTo>
                    <a:cubicBezTo>
                      <a:pt x="19126" y="13976"/>
                      <a:pt x="19116" y="13975"/>
                      <a:pt x="19106" y="13975"/>
                    </a:cubicBezTo>
                    <a:cubicBezTo>
                      <a:pt x="19082" y="13975"/>
                      <a:pt x="19059" y="13982"/>
                      <a:pt x="19036" y="13993"/>
                    </a:cubicBezTo>
                    <a:lnTo>
                      <a:pt x="19031" y="13996"/>
                    </a:lnTo>
                    <a:cubicBezTo>
                      <a:pt x="18996" y="14018"/>
                      <a:pt x="18973" y="14051"/>
                      <a:pt x="18966" y="14091"/>
                    </a:cubicBezTo>
                    <a:lnTo>
                      <a:pt x="18966" y="14097"/>
                    </a:lnTo>
                    <a:cubicBezTo>
                      <a:pt x="18951" y="14254"/>
                      <a:pt x="19126" y="14286"/>
                      <a:pt x="19240" y="14308"/>
                    </a:cubicBezTo>
                    <a:cubicBezTo>
                      <a:pt x="19283" y="14317"/>
                      <a:pt x="19326" y="14324"/>
                      <a:pt x="19349" y="14336"/>
                    </a:cubicBezTo>
                    <a:cubicBezTo>
                      <a:pt x="19352" y="14337"/>
                      <a:pt x="19355" y="14337"/>
                      <a:pt x="19356" y="14338"/>
                    </a:cubicBezTo>
                    <a:cubicBezTo>
                      <a:pt x="19509" y="14382"/>
                      <a:pt x="19661" y="14417"/>
                      <a:pt x="19811" y="14446"/>
                    </a:cubicBezTo>
                    <a:cubicBezTo>
                      <a:pt x="19607" y="14602"/>
                      <a:pt x="19369" y="14747"/>
                      <a:pt x="19097" y="14747"/>
                    </a:cubicBezTo>
                    <a:cubicBezTo>
                      <a:pt x="19080" y="14747"/>
                      <a:pt x="19064" y="14746"/>
                      <a:pt x="19047" y="14745"/>
                    </a:cubicBezTo>
                    <a:cubicBezTo>
                      <a:pt x="18561" y="14620"/>
                      <a:pt x="18201" y="14250"/>
                      <a:pt x="17909" y="13875"/>
                    </a:cubicBezTo>
                    <a:lnTo>
                      <a:pt x="17909" y="13875"/>
                    </a:lnTo>
                    <a:cubicBezTo>
                      <a:pt x="17924" y="13878"/>
                      <a:pt x="17938" y="13879"/>
                      <a:pt x="17953" y="13884"/>
                    </a:cubicBezTo>
                    <a:cubicBezTo>
                      <a:pt x="18004" y="13892"/>
                      <a:pt x="18056" y="13900"/>
                      <a:pt x="18107" y="13906"/>
                    </a:cubicBezTo>
                    <a:cubicBezTo>
                      <a:pt x="18115" y="13907"/>
                      <a:pt x="18122" y="13907"/>
                      <a:pt x="18128" y="13907"/>
                    </a:cubicBezTo>
                    <a:cubicBezTo>
                      <a:pt x="18151" y="13907"/>
                      <a:pt x="18171" y="13900"/>
                      <a:pt x="18190" y="13887"/>
                    </a:cubicBezTo>
                    <a:cubicBezTo>
                      <a:pt x="18193" y="13885"/>
                      <a:pt x="18195" y="13884"/>
                      <a:pt x="18198" y="13884"/>
                    </a:cubicBezTo>
                    <a:cubicBezTo>
                      <a:pt x="18231" y="13857"/>
                      <a:pt x="18252" y="13814"/>
                      <a:pt x="18246" y="13773"/>
                    </a:cubicBezTo>
                    <a:cubicBezTo>
                      <a:pt x="18241" y="13732"/>
                      <a:pt x="18218" y="13696"/>
                      <a:pt x="18182" y="13678"/>
                    </a:cubicBezTo>
                    <a:cubicBezTo>
                      <a:pt x="17887" y="13505"/>
                      <a:pt x="17600" y="13344"/>
                      <a:pt x="17297" y="13175"/>
                    </a:cubicBezTo>
                    <a:lnTo>
                      <a:pt x="17163" y="13100"/>
                    </a:lnTo>
                    <a:cubicBezTo>
                      <a:pt x="16213" y="12543"/>
                      <a:pt x="15482" y="11701"/>
                      <a:pt x="15105" y="10736"/>
                    </a:cubicBezTo>
                    <a:lnTo>
                      <a:pt x="15101" y="10728"/>
                    </a:lnTo>
                    <a:cubicBezTo>
                      <a:pt x="15092" y="10699"/>
                      <a:pt x="15082" y="10672"/>
                      <a:pt x="15069" y="10644"/>
                    </a:cubicBezTo>
                    <a:cubicBezTo>
                      <a:pt x="15064" y="10637"/>
                      <a:pt x="15061" y="10632"/>
                      <a:pt x="15057" y="10625"/>
                    </a:cubicBezTo>
                    <a:cubicBezTo>
                      <a:pt x="14997" y="10520"/>
                      <a:pt x="14902" y="10453"/>
                      <a:pt x="14812" y="10453"/>
                    </a:cubicBezTo>
                    <a:lnTo>
                      <a:pt x="14800" y="10453"/>
                    </a:lnTo>
                    <a:cubicBezTo>
                      <a:pt x="14767" y="10450"/>
                      <a:pt x="14733" y="10449"/>
                      <a:pt x="14700" y="10449"/>
                    </a:cubicBezTo>
                    <a:cubicBezTo>
                      <a:pt x="14617" y="10449"/>
                      <a:pt x="14534" y="10456"/>
                      <a:pt x="14454" y="10465"/>
                    </a:cubicBezTo>
                    <a:cubicBezTo>
                      <a:pt x="14371" y="10472"/>
                      <a:pt x="14291" y="10479"/>
                      <a:pt x="14212" y="10479"/>
                    </a:cubicBezTo>
                    <a:cubicBezTo>
                      <a:pt x="14161" y="10479"/>
                      <a:pt x="14110" y="10476"/>
                      <a:pt x="14060" y="10468"/>
                    </a:cubicBezTo>
                    <a:cubicBezTo>
                      <a:pt x="14025" y="10462"/>
                      <a:pt x="13989" y="10454"/>
                      <a:pt x="13952" y="10447"/>
                    </a:cubicBezTo>
                    <a:cubicBezTo>
                      <a:pt x="13757" y="10403"/>
                      <a:pt x="13565" y="10312"/>
                      <a:pt x="13391" y="10183"/>
                    </a:cubicBezTo>
                    <a:cubicBezTo>
                      <a:pt x="13218" y="10054"/>
                      <a:pt x="13066" y="9890"/>
                      <a:pt x="12954" y="9707"/>
                    </a:cubicBezTo>
                    <a:cubicBezTo>
                      <a:pt x="12603" y="9143"/>
                      <a:pt x="12444" y="8101"/>
                      <a:pt x="13076" y="7688"/>
                    </a:cubicBezTo>
                    <a:cubicBezTo>
                      <a:pt x="13100" y="7674"/>
                      <a:pt x="13124" y="7659"/>
                      <a:pt x="13151" y="7645"/>
                    </a:cubicBezTo>
                    <a:cubicBezTo>
                      <a:pt x="13218" y="7828"/>
                      <a:pt x="13342" y="7970"/>
                      <a:pt x="13500" y="8042"/>
                    </a:cubicBezTo>
                    <a:cubicBezTo>
                      <a:pt x="13514" y="8048"/>
                      <a:pt x="13528" y="8054"/>
                      <a:pt x="13543" y="8057"/>
                    </a:cubicBezTo>
                    <a:cubicBezTo>
                      <a:pt x="13567" y="8203"/>
                      <a:pt x="13648" y="8334"/>
                      <a:pt x="13761" y="8434"/>
                    </a:cubicBezTo>
                    <a:cubicBezTo>
                      <a:pt x="13652" y="8392"/>
                      <a:pt x="13455" y="8327"/>
                      <a:pt x="13280" y="8327"/>
                    </a:cubicBezTo>
                    <a:cubicBezTo>
                      <a:pt x="13140" y="8327"/>
                      <a:pt x="13013" y="8368"/>
                      <a:pt x="12954" y="8497"/>
                    </a:cubicBezTo>
                    <a:cubicBezTo>
                      <a:pt x="12952" y="8500"/>
                      <a:pt x="12952" y="8502"/>
                      <a:pt x="12950" y="8506"/>
                    </a:cubicBezTo>
                    <a:cubicBezTo>
                      <a:pt x="12941" y="8537"/>
                      <a:pt x="12947" y="8570"/>
                      <a:pt x="12964" y="8596"/>
                    </a:cubicBezTo>
                    <a:cubicBezTo>
                      <a:pt x="12983" y="8628"/>
                      <a:pt x="13014" y="8647"/>
                      <a:pt x="13047" y="8655"/>
                    </a:cubicBezTo>
                    <a:cubicBezTo>
                      <a:pt x="13051" y="8656"/>
                      <a:pt x="13054" y="8657"/>
                      <a:pt x="13058" y="8657"/>
                    </a:cubicBezTo>
                    <a:cubicBezTo>
                      <a:pt x="13061" y="8657"/>
                      <a:pt x="13064" y="8656"/>
                      <a:pt x="13066" y="8655"/>
                    </a:cubicBezTo>
                    <a:cubicBezTo>
                      <a:pt x="13096" y="8650"/>
                      <a:pt x="13124" y="8648"/>
                      <a:pt x="13152" y="8648"/>
                    </a:cubicBezTo>
                    <a:cubicBezTo>
                      <a:pt x="13391" y="8648"/>
                      <a:pt x="13574" y="8812"/>
                      <a:pt x="13769" y="8987"/>
                    </a:cubicBezTo>
                    <a:cubicBezTo>
                      <a:pt x="13831" y="9044"/>
                      <a:pt x="13895" y="9102"/>
                      <a:pt x="13962" y="9153"/>
                    </a:cubicBezTo>
                    <a:cubicBezTo>
                      <a:pt x="13887" y="9302"/>
                      <a:pt x="13843" y="9469"/>
                      <a:pt x="13846" y="9619"/>
                    </a:cubicBezTo>
                    <a:cubicBezTo>
                      <a:pt x="13850" y="9826"/>
                      <a:pt x="13938" y="9988"/>
                      <a:pt x="14098" y="10087"/>
                    </a:cubicBezTo>
                    <a:lnTo>
                      <a:pt x="14101" y="10089"/>
                    </a:lnTo>
                    <a:cubicBezTo>
                      <a:pt x="14136" y="10108"/>
                      <a:pt x="14172" y="10116"/>
                      <a:pt x="14209" y="10116"/>
                    </a:cubicBezTo>
                    <a:cubicBezTo>
                      <a:pt x="14268" y="10116"/>
                      <a:pt x="14327" y="10090"/>
                      <a:pt x="14375" y="10043"/>
                    </a:cubicBezTo>
                    <a:cubicBezTo>
                      <a:pt x="14451" y="9965"/>
                      <a:pt x="14470" y="9853"/>
                      <a:pt x="14420" y="9761"/>
                    </a:cubicBezTo>
                    <a:cubicBezTo>
                      <a:pt x="14392" y="9704"/>
                      <a:pt x="14354" y="9663"/>
                      <a:pt x="14317" y="9621"/>
                    </a:cubicBezTo>
                    <a:cubicBezTo>
                      <a:pt x="14283" y="9584"/>
                      <a:pt x="14252" y="9549"/>
                      <a:pt x="14231" y="9510"/>
                    </a:cubicBezTo>
                    <a:cubicBezTo>
                      <a:pt x="14229" y="9506"/>
                      <a:pt x="14228" y="9503"/>
                      <a:pt x="14225" y="9500"/>
                    </a:cubicBezTo>
                    <a:cubicBezTo>
                      <a:pt x="14156" y="9412"/>
                      <a:pt x="14165" y="9299"/>
                      <a:pt x="14245" y="9219"/>
                    </a:cubicBezTo>
                    <a:cubicBezTo>
                      <a:pt x="14315" y="9185"/>
                      <a:pt x="14363" y="9121"/>
                      <a:pt x="14375" y="9048"/>
                    </a:cubicBezTo>
                    <a:cubicBezTo>
                      <a:pt x="14391" y="8965"/>
                      <a:pt x="14360" y="8870"/>
                      <a:pt x="14290" y="8796"/>
                    </a:cubicBezTo>
                    <a:lnTo>
                      <a:pt x="14287" y="8792"/>
                    </a:lnTo>
                    <a:cubicBezTo>
                      <a:pt x="14206" y="8713"/>
                      <a:pt x="14111" y="8640"/>
                      <a:pt x="14006" y="8571"/>
                    </a:cubicBezTo>
                    <a:lnTo>
                      <a:pt x="14006" y="8571"/>
                    </a:lnTo>
                    <a:cubicBezTo>
                      <a:pt x="14045" y="8585"/>
                      <a:pt x="14083" y="8593"/>
                      <a:pt x="14123" y="8596"/>
                    </a:cubicBezTo>
                    <a:lnTo>
                      <a:pt x="14127" y="8596"/>
                    </a:lnTo>
                    <a:cubicBezTo>
                      <a:pt x="14165" y="8601"/>
                      <a:pt x="14203" y="8601"/>
                      <a:pt x="14244" y="8601"/>
                    </a:cubicBezTo>
                    <a:cubicBezTo>
                      <a:pt x="14531" y="8601"/>
                      <a:pt x="14834" y="8523"/>
                      <a:pt x="15124" y="8376"/>
                    </a:cubicBezTo>
                    <a:lnTo>
                      <a:pt x="15194" y="8338"/>
                    </a:lnTo>
                    <a:cubicBezTo>
                      <a:pt x="15213" y="8327"/>
                      <a:pt x="15233" y="8316"/>
                      <a:pt x="15251" y="8305"/>
                    </a:cubicBezTo>
                    <a:lnTo>
                      <a:pt x="15264" y="8297"/>
                    </a:lnTo>
                    <a:cubicBezTo>
                      <a:pt x="15308" y="8273"/>
                      <a:pt x="15351" y="8244"/>
                      <a:pt x="15391" y="8216"/>
                    </a:cubicBezTo>
                    <a:cubicBezTo>
                      <a:pt x="15417" y="8200"/>
                      <a:pt x="15440" y="8181"/>
                      <a:pt x="15464" y="8163"/>
                    </a:cubicBezTo>
                    <a:cubicBezTo>
                      <a:pt x="15484" y="8149"/>
                      <a:pt x="15503" y="8134"/>
                      <a:pt x="15522" y="8120"/>
                    </a:cubicBezTo>
                    <a:lnTo>
                      <a:pt x="15526" y="8115"/>
                    </a:lnTo>
                    <a:cubicBezTo>
                      <a:pt x="16125" y="7642"/>
                      <a:pt x="16576" y="6817"/>
                      <a:pt x="16262" y="6022"/>
                    </a:cubicBezTo>
                    <a:cubicBezTo>
                      <a:pt x="16526" y="5926"/>
                      <a:pt x="16781" y="5823"/>
                      <a:pt x="17016" y="5715"/>
                    </a:cubicBezTo>
                    <a:cubicBezTo>
                      <a:pt x="17058" y="5696"/>
                      <a:pt x="17099" y="5677"/>
                      <a:pt x="17140" y="5657"/>
                    </a:cubicBezTo>
                    <a:cubicBezTo>
                      <a:pt x="17431" y="5518"/>
                      <a:pt x="17705" y="5367"/>
                      <a:pt x="17956" y="5211"/>
                    </a:cubicBezTo>
                    <a:cubicBezTo>
                      <a:pt x="17992" y="5189"/>
                      <a:pt x="18027" y="5164"/>
                      <a:pt x="18062" y="5142"/>
                    </a:cubicBezTo>
                    <a:lnTo>
                      <a:pt x="18062" y="5142"/>
                    </a:lnTo>
                    <a:cubicBezTo>
                      <a:pt x="18031" y="5279"/>
                      <a:pt x="18026" y="5412"/>
                      <a:pt x="18048" y="5540"/>
                    </a:cubicBezTo>
                    <a:cubicBezTo>
                      <a:pt x="18048" y="5543"/>
                      <a:pt x="18049" y="5546"/>
                      <a:pt x="18049" y="5549"/>
                    </a:cubicBezTo>
                    <a:cubicBezTo>
                      <a:pt x="18107" y="5718"/>
                      <a:pt x="18203" y="5833"/>
                      <a:pt x="18335" y="5888"/>
                    </a:cubicBezTo>
                    <a:cubicBezTo>
                      <a:pt x="18396" y="5913"/>
                      <a:pt x="18461" y="5926"/>
                      <a:pt x="18534" y="5926"/>
                    </a:cubicBezTo>
                    <a:cubicBezTo>
                      <a:pt x="18654" y="5926"/>
                      <a:pt x="18791" y="5891"/>
                      <a:pt x="18944" y="5824"/>
                    </a:cubicBezTo>
                    <a:cubicBezTo>
                      <a:pt x="18960" y="5817"/>
                      <a:pt x="18976" y="5810"/>
                      <a:pt x="18995" y="5801"/>
                    </a:cubicBezTo>
                    <a:cubicBezTo>
                      <a:pt x="19310" y="5651"/>
                      <a:pt x="19601" y="5409"/>
                      <a:pt x="19753" y="5272"/>
                    </a:cubicBezTo>
                    <a:cubicBezTo>
                      <a:pt x="19761" y="5571"/>
                      <a:pt x="19847" y="5776"/>
                      <a:pt x="20003" y="5883"/>
                    </a:cubicBezTo>
                    <a:cubicBezTo>
                      <a:pt x="20084" y="5935"/>
                      <a:pt x="20181" y="5963"/>
                      <a:pt x="20293" y="5963"/>
                    </a:cubicBezTo>
                    <a:cubicBezTo>
                      <a:pt x="20387" y="5963"/>
                      <a:pt x="20489" y="5944"/>
                      <a:pt x="20598" y="5907"/>
                    </a:cubicBezTo>
                    <a:cubicBezTo>
                      <a:pt x="20615" y="5903"/>
                      <a:pt x="20634" y="5896"/>
                      <a:pt x="20655" y="5888"/>
                    </a:cubicBezTo>
                    <a:cubicBezTo>
                      <a:pt x="20658" y="5885"/>
                      <a:pt x="20659" y="5885"/>
                      <a:pt x="20664" y="5884"/>
                    </a:cubicBezTo>
                    <a:cubicBezTo>
                      <a:pt x="20680" y="5878"/>
                      <a:pt x="20696" y="5871"/>
                      <a:pt x="20715" y="5864"/>
                    </a:cubicBezTo>
                    <a:cubicBezTo>
                      <a:pt x="20735" y="5855"/>
                      <a:pt x="20754" y="5848"/>
                      <a:pt x="20774" y="5839"/>
                    </a:cubicBezTo>
                    <a:cubicBezTo>
                      <a:pt x="21130" y="5679"/>
                      <a:pt x="21472" y="5403"/>
                      <a:pt x="21691" y="5170"/>
                    </a:cubicBezTo>
                    <a:lnTo>
                      <a:pt x="21691" y="5170"/>
                    </a:lnTo>
                    <a:cubicBezTo>
                      <a:pt x="21671" y="5542"/>
                      <a:pt x="21691" y="6028"/>
                      <a:pt x="22114" y="6145"/>
                    </a:cubicBezTo>
                    <a:cubicBezTo>
                      <a:pt x="22117" y="6145"/>
                      <a:pt x="22118" y="6146"/>
                      <a:pt x="22122" y="6146"/>
                    </a:cubicBezTo>
                    <a:cubicBezTo>
                      <a:pt x="22144" y="6148"/>
                      <a:pt x="22165" y="6151"/>
                      <a:pt x="22185" y="6151"/>
                    </a:cubicBezTo>
                    <a:cubicBezTo>
                      <a:pt x="22356" y="6151"/>
                      <a:pt x="22516" y="6072"/>
                      <a:pt x="22684" y="5910"/>
                    </a:cubicBezTo>
                    <a:lnTo>
                      <a:pt x="22688" y="5910"/>
                    </a:lnTo>
                    <a:cubicBezTo>
                      <a:pt x="22692" y="5910"/>
                      <a:pt x="22698" y="5910"/>
                      <a:pt x="22704" y="5907"/>
                    </a:cubicBezTo>
                    <a:cubicBezTo>
                      <a:pt x="23405" y="5706"/>
                      <a:pt x="24293" y="4921"/>
                      <a:pt x="24486" y="4141"/>
                    </a:cubicBezTo>
                    <a:close/>
                    <a:moveTo>
                      <a:pt x="17749" y="14401"/>
                    </a:moveTo>
                    <a:lnTo>
                      <a:pt x="17749" y="14401"/>
                    </a:lnTo>
                    <a:cubicBezTo>
                      <a:pt x="17992" y="14694"/>
                      <a:pt x="18281" y="14921"/>
                      <a:pt x="18582" y="15055"/>
                    </a:cubicBezTo>
                    <a:cubicBezTo>
                      <a:pt x="18563" y="15077"/>
                      <a:pt x="18543" y="15096"/>
                      <a:pt x="18523" y="15115"/>
                    </a:cubicBezTo>
                    <a:cubicBezTo>
                      <a:pt x="18470" y="15168"/>
                      <a:pt x="18421" y="15217"/>
                      <a:pt x="18368" y="15260"/>
                    </a:cubicBezTo>
                    <a:lnTo>
                      <a:pt x="18365" y="15261"/>
                    </a:lnTo>
                    <a:cubicBezTo>
                      <a:pt x="18348" y="15276"/>
                      <a:pt x="18332" y="15290"/>
                      <a:pt x="18316" y="15303"/>
                    </a:cubicBezTo>
                    <a:cubicBezTo>
                      <a:pt x="18292" y="15321"/>
                      <a:pt x="18272" y="15341"/>
                      <a:pt x="18247" y="15357"/>
                    </a:cubicBezTo>
                    <a:cubicBezTo>
                      <a:pt x="18125" y="15080"/>
                      <a:pt x="17972" y="14781"/>
                      <a:pt x="17790" y="14470"/>
                    </a:cubicBezTo>
                    <a:cubicBezTo>
                      <a:pt x="17776" y="14446"/>
                      <a:pt x="17763" y="14423"/>
                      <a:pt x="17749" y="14401"/>
                    </a:cubicBezTo>
                    <a:close/>
                    <a:moveTo>
                      <a:pt x="20390" y="14534"/>
                    </a:moveTo>
                    <a:cubicBezTo>
                      <a:pt x="20509" y="14544"/>
                      <a:pt x="20630" y="14550"/>
                      <a:pt x="20764" y="14554"/>
                    </a:cubicBezTo>
                    <a:cubicBezTo>
                      <a:pt x="20704" y="14725"/>
                      <a:pt x="20640" y="14882"/>
                      <a:pt x="20564" y="15022"/>
                    </a:cubicBezTo>
                    <a:lnTo>
                      <a:pt x="20563" y="15025"/>
                    </a:lnTo>
                    <a:cubicBezTo>
                      <a:pt x="20538" y="15083"/>
                      <a:pt x="20505" y="15146"/>
                      <a:pt x="20465" y="15204"/>
                    </a:cubicBezTo>
                    <a:lnTo>
                      <a:pt x="20462" y="15206"/>
                    </a:lnTo>
                    <a:cubicBezTo>
                      <a:pt x="20283" y="15475"/>
                      <a:pt x="20015" y="15670"/>
                      <a:pt x="19780" y="15700"/>
                    </a:cubicBezTo>
                    <a:cubicBezTo>
                      <a:pt x="19759" y="15702"/>
                      <a:pt x="19738" y="15703"/>
                      <a:pt x="19717" y="15703"/>
                    </a:cubicBezTo>
                    <a:cubicBezTo>
                      <a:pt x="19592" y="15703"/>
                      <a:pt x="19478" y="15658"/>
                      <a:pt x="19380" y="15568"/>
                    </a:cubicBezTo>
                    <a:cubicBezTo>
                      <a:pt x="19260" y="15466"/>
                      <a:pt x="19190" y="15324"/>
                      <a:pt x="19136" y="15190"/>
                    </a:cubicBezTo>
                    <a:lnTo>
                      <a:pt x="19139" y="15190"/>
                    </a:lnTo>
                    <a:cubicBezTo>
                      <a:pt x="19142" y="15190"/>
                      <a:pt x="19146" y="15190"/>
                      <a:pt x="19149" y="15191"/>
                    </a:cubicBezTo>
                    <a:cubicBezTo>
                      <a:pt x="19171" y="15192"/>
                      <a:pt x="19193" y="15192"/>
                      <a:pt x="19215" y="15192"/>
                    </a:cubicBezTo>
                    <a:lnTo>
                      <a:pt x="19216" y="15192"/>
                    </a:lnTo>
                    <a:cubicBezTo>
                      <a:pt x="19218" y="15192"/>
                      <a:pt x="19220" y="15192"/>
                      <a:pt x="19221" y="15192"/>
                    </a:cubicBezTo>
                    <a:cubicBezTo>
                      <a:pt x="19487" y="15192"/>
                      <a:pt x="19756" y="15080"/>
                      <a:pt x="20069" y="14846"/>
                    </a:cubicBezTo>
                    <a:cubicBezTo>
                      <a:pt x="20168" y="14771"/>
                      <a:pt x="20254" y="14681"/>
                      <a:pt x="20336" y="14593"/>
                    </a:cubicBezTo>
                    <a:cubicBezTo>
                      <a:pt x="20350" y="14579"/>
                      <a:pt x="20363" y="14564"/>
                      <a:pt x="20376" y="14550"/>
                    </a:cubicBezTo>
                    <a:lnTo>
                      <a:pt x="20381" y="14544"/>
                    </a:lnTo>
                    <a:lnTo>
                      <a:pt x="20387" y="14540"/>
                    </a:lnTo>
                    <a:lnTo>
                      <a:pt x="20390" y="14534"/>
                    </a:lnTo>
                    <a:close/>
                    <a:moveTo>
                      <a:pt x="26272" y="11824"/>
                    </a:moveTo>
                    <a:cubicBezTo>
                      <a:pt x="26575" y="12279"/>
                      <a:pt x="26672" y="12896"/>
                      <a:pt x="26531" y="13463"/>
                    </a:cubicBezTo>
                    <a:cubicBezTo>
                      <a:pt x="26511" y="13515"/>
                      <a:pt x="26496" y="13576"/>
                      <a:pt x="26480" y="13632"/>
                    </a:cubicBezTo>
                    <a:cubicBezTo>
                      <a:pt x="26448" y="13776"/>
                      <a:pt x="26407" y="13927"/>
                      <a:pt x="26299" y="14003"/>
                    </a:cubicBezTo>
                    <a:lnTo>
                      <a:pt x="26295" y="14000"/>
                    </a:lnTo>
                    <a:cubicBezTo>
                      <a:pt x="26227" y="13948"/>
                      <a:pt x="26174" y="13875"/>
                      <a:pt x="26120" y="13798"/>
                    </a:cubicBezTo>
                    <a:cubicBezTo>
                      <a:pt x="26069" y="13726"/>
                      <a:pt x="26015" y="13652"/>
                      <a:pt x="25948" y="13594"/>
                    </a:cubicBezTo>
                    <a:lnTo>
                      <a:pt x="25947" y="13592"/>
                    </a:lnTo>
                    <a:lnTo>
                      <a:pt x="25942" y="13588"/>
                    </a:lnTo>
                    <a:lnTo>
                      <a:pt x="25939" y="13586"/>
                    </a:lnTo>
                    <a:lnTo>
                      <a:pt x="25936" y="13586"/>
                    </a:lnTo>
                    <a:cubicBezTo>
                      <a:pt x="25893" y="13556"/>
                      <a:pt x="25843" y="13541"/>
                      <a:pt x="25792" y="13541"/>
                    </a:cubicBezTo>
                    <a:cubicBezTo>
                      <a:pt x="25757" y="13541"/>
                      <a:pt x="25722" y="13548"/>
                      <a:pt x="25687" y="13563"/>
                    </a:cubicBezTo>
                    <a:cubicBezTo>
                      <a:pt x="25594" y="13602"/>
                      <a:pt x="25525" y="13688"/>
                      <a:pt x="25507" y="13789"/>
                    </a:cubicBezTo>
                    <a:cubicBezTo>
                      <a:pt x="25499" y="13806"/>
                      <a:pt x="25495" y="13825"/>
                      <a:pt x="25488" y="13846"/>
                    </a:cubicBezTo>
                    <a:lnTo>
                      <a:pt x="25488" y="13847"/>
                    </a:lnTo>
                    <a:cubicBezTo>
                      <a:pt x="25434" y="13989"/>
                      <a:pt x="25365" y="14137"/>
                      <a:pt x="25269" y="14314"/>
                    </a:cubicBezTo>
                    <a:cubicBezTo>
                      <a:pt x="25031" y="14714"/>
                      <a:pt x="24717" y="15079"/>
                      <a:pt x="24354" y="15363"/>
                    </a:cubicBezTo>
                    <a:cubicBezTo>
                      <a:pt x="24186" y="15497"/>
                      <a:pt x="23998" y="15631"/>
                      <a:pt x="23778" y="15771"/>
                    </a:cubicBezTo>
                    <a:cubicBezTo>
                      <a:pt x="23775" y="15774"/>
                      <a:pt x="23769" y="15778"/>
                      <a:pt x="23765" y="15780"/>
                    </a:cubicBezTo>
                    <a:cubicBezTo>
                      <a:pt x="23720" y="15617"/>
                      <a:pt x="23663" y="15452"/>
                      <a:pt x="23593" y="15290"/>
                    </a:cubicBezTo>
                    <a:lnTo>
                      <a:pt x="23565" y="15230"/>
                    </a:lnTo>
                    <a:lnTo>
                      <a:pt x="23564" y="15225"/>
                    </a:lnTo>
                    <a:lnTo>
                      <a:pt x="23564" y="15223"/>
                    </a:lnTo>
                    <a:cubicBezTo>
                      <a:pt x="23549" y="15191"/>
                      <a:pt x="23536" y="15162"/>
                      <a:pt x="23522" y="15131"/>
                    </a:cubicBezTo>
                    <a:cubicBezTo>
                      <a:pt x="23520" y="15128"/>
                      <a:pt x="23517" y="15124"/>
                      <a:pt x="23514" y="15121"/>
                    </a:cubicBezTo>
                    <a:cubicBezTo>
                      <a:pt x="23415" y="14917"/>
                      <a:pt x="23303" y="14728"/>
                      <a:pt x="23182" y="14554"/>
                    </a:cubicBezTo>
                    <a:lnTo>
                      <a:pt x="23179" y="14548"/>
                    </a:lnTo>
                    <a:cubicBezTo>
                      <a:pt x="23150" y="14513"/>
                      <a:pt x="23113" y="14465"/>
                      <a:pt x="23077" y="14410"/>
                    </a:cubicBezTo>
                    <a:cubicBezTo>
                      <a:pt x="23057" y="14379"/>
                      <a:pt x="23033" y="14349"/>
                      <a:pt x="23010" y="14315"/>
                    </a:cubicBezTo>
                    <a:cubicBezTo>
                      <a:pt x="23181" y="14271"/>
                      <a:pt x="23348" y="14225"/>
                      <a:pt x="23508" y="14169"/>
                    </a:cubicBezTo>
                    <a:lnTo>
                      <a:pt x="23520" y="14166"/>
                    </a:lnTo>
                    <a:cubicBezTo>
                      <a:pt x="23529" y="14162"/>
                      <a:pt x="23538" y="14161"/>
                      <a:pt x="23545" y="14156"/>
                    </a:cubicBezTo>
                    <a:lnTo>
                      <a:pt x="23559" y="14152"/>
                    </a:lnTo>
                    <a:cubicBezTo>
                      <a:pt x="23884" y="14038"/>
                      <a:pt x="24186" y="13904"/>
                      <a:pt x="24462" y="13747"/>
                    </a:cubicBezTo>
                    <a:cubicBezTo>
                      <a:pt x="24491" y="13731"/>
                      <a:pt x="24518" y="13715"/>
                      <a:pt x="24548" y="13697"/>
                    </a:cubicBezTo>
                    <a:cubicBezTo>
                      <a:pt x="25008" y="13425"/>
                      <a:pt x="25402" y="13084"/>
                      <a:pt x="25718" y="12687"/>
                    </a:cubicBezTo>
                    <a:cubicBezTo>
                      <a:pt x="25874" y="12493"/>
                      <a:pt x="26088" y="12193"/>
                      <a:pt x="26272" y="11824"/>
                    </a:cubicBezTo>
                    <a:close/>
                    <a:moveTo>
                      <a:pt x="12065" y="12899"/>
                    </a:moveTo>
                    <a:cubicBezTo>
                      <a:pt x="12135" y="13304"/>
                      <a:pt x="12394" y="13731"/>
                      <a:pt x="12839" y="13855"/>
                    </a:cubicBezTo>
                    <a:cubicBezTo>
                      <a:pt x="12444" y="14417"/>
                      <a:pt x="12078" y="15063"/>
                      <a:pt x="11753" y="15777"/>
                    </a:cubicBezTo>
                    <a:cubicBezTo>
                      <a:pt x="11741" y="15794"/>
                      <a:pt x="11731" y="15815"/>
                      <a:pt x="11721" y="15835"/>
                    </a:cubicBezTo>
                    <a:cubicBezTo>
                      <a:pt x="11696" y="15879"/>
                      <a:pt x="11671" y="15920"/>
                      <a:pt x="11644" y="15959"/>
                    </a:cubicBezTo>
                    <a:cubicBezTo>
                      <a:pt x="11406" y="15121"/>
                      <a:pt x="11272" y="14190"/>
                      <a:pt x="11220" y="13047"/>
                    </a:cubicBezTo>
                    <a:cubicBezTo>
                      <a:pt x="11473" y="13030"/>
                      <a:pt x="11752" y="12980"/>
                      <a:pt x="12065" y="12899"/>
                    </a:cubicBezTo>
                    <a:close/>
                    <a:moveTo>
                      <a:pt x="41305" y="5189"/>
                    </a:moveTo>
                    <a:cubicBezTo>
                      <a:pt x="41360" y="5219"/>
                      <a:pt x="41414" y="5253"/>
                      <a:pt x="41468" y="5301"/>
                    </a:cubicBezTo>
                    <a:lnTo>
                      <a:pt x="41470" y="5303"/>
                    </a:lnTo>
                    <a:cubicBezTo>
                      <a:pt x="41704" y="5495"/>
                      <a:pt x="41978" y="5811"/>
                      <a:pt x="42222" y="6694"/>
                    </a:cubicBezTo>
                    <a:cubicBezTo>
                      <a:pt x="42388" y="7379"/>
                      <a:pt x="42402" y="8093"/>
                      <a:pt x="42402" y="8827"/>
                    </a:cubicBezTo>
                    <a:lnTo>
                      <a:pt x="42402" y="9031"/>
                    </a:lnTo>
                    <a:lnTo>
                      <a:pt x="42402" y="9198"/>
                    </a:lnTo>
                    <a:cubicBezTo>
                      <a:pt x="42402" y="9331"/>
                      <a:pt x="42402" y="9488"/>
                      <a:pt x="42405" y="9649"/>
                    </a:cubicBezTo>
                    <a:cubicBezTo>
                      <a:pt x="42303" y="9730"/>
                      <a:pt x="42104" y="9914"/>
                      <a:pt x="42109" y="10020"/>
                    </a:cubicBezTo>
                    <a:cubicBezTo>
                      <a:pt x="42111" y="10046"/>
                      <a:pt x="42124" y="10073"/>
                      <a:pt x="42147" y="10087"/>
                    </a:cubicBezTo>
                    <a:cubicBezTo>
                      <a:pt x="42162" y="10096"/>
                      <a:pt x="42178" y="10100"/>
                      <a:pt x="42194" y="10100"/>
                    </a:cubicBezTo>
                    <a:cubicBezTo>
                      <a:pt x="42219" y="10100"/>
                      <a:pt x="42241" y="10090"/>
                      <a:pt x="42258" y="10074"/>
                    </a:cubicBezTo>
                    <a:cubicBezTo>
                      <a:pt x="42280" y="10054"/>
                      <a:pt x="42300" y="10035"/>
                      <a:pt x="42322" y="10014"/>
                    </a:cubicBezTo>
                    <a:cubicBezTo>
                      <a:pt x="42353" y="9985"/>
                      <a:pt x="42380" y="9956"/>
                      <a:pt x="42413" y="9930"/>
                    </a:cubicBezTo>
                    <a:cubicBezTo>
                      <a:pt x="42440" y="9911"/>
                      <a:pt x="42468" y="9890"/>
                      <a:pt x="42497" y="9870"/>
                    </a:cubicBezTo>
                    <a:cubicBezTo>
                      <a:pt x="42568" y="9952"/>
                      <a:pt x="42666" y="10008"/>
                      <a:pt x="42765" y="10059"/>
                    </a:cubicBezTo>
                    <a:cubicBezTo>
                      <a:pt x="43029" y="10214"/>
                      <a:pt x="43232" y="10453"/>
                      <a:pt x="43322" y="10714"/>
                    </a:cubicBezTo>
                    <a:cubicBezTo>
                      <a:pt x="43332" y="10742"/>
                      <a:pt x="43339" y="10763"/>
                      <a:pt x="43344" y="10785"/>
                    </a:cubicBezTo>
                    <a:cubicBezTo>
                      <a:pt x="43494" y="11744"/>
                      <a:pt x="43181" y="12680"/>
                      <a:pt x="42414" y="13565"/>
                    </a:cubicBezTo>
                    <a:cubicBezTo>
                      <a:pt x="41802" y="14271"/>
                      <a:pt x="40908" y="14920"/>
                      <a:pt x="39897" y="15394"/>
                    </a:cubicBezTo>
                    <a:cubicBezTo>
                      <a:pt x="39891" y="15393"/>
                      <a:pt x="39885" y="15393"/>
                      <a:pt x="39879" y="15393"/>
                    </a:cubicBezTo>
                    <a:cubicBezTo>
                      <a:pt x="39803" y="15393"/>
                      <a:pt x="39739" y="15426"/>
                      <a:pt x="39692" y="15482"/>
                    </a:cubicBezTo>
                    <a:cubicBezTo>
                      <a:pt x="39678" y="15488"/>
                      <a:pt x="39664" y="15494"/>
                      <a:pt x="39652" y="15500"/>
                    </a:cubicBezTo>
                    <a:cubicBezTo>
                      <a:pt x="39633" y="15507"/>
                      <a:pt x="39613" y="15516"/>
                      <a:pt x="39595" y="15523"/>
                    </a:cubicBezTo>
                    <a:cubicBezTo>
                      <a:pt x="39063" y="15745"/>
                      <a:pt x="38512" y="15895"/>
                      <a:pt x="37903" y="16054"/>
                    </a:cubicBezTo>
                    <a:lnTo>
                      <a:pt x="37899" y="16055"/>
                    </a:lnTo>
                    <a:lnTo>
                      <a:pt x="37893" y="16057"/>
                    </a:lnTo>
                    <a:cubicBezTo>
                      <a:pt x="37883" y="16061"/>
                      <a:pt x="37864" y="16064"/>
                      <a:pt x="37846" y="16070"/>
                    </a:cubicBezTo>
                    <a:cubicBezTo>
                      <a:pt x="37768" y="16087"/>
                      <a:pt x="37637" y="16116"/>
                      <a:pt x="37631" y="16236"/>
                    </a:cubicBezTo>
                    <a:cubicBezTo>
                      <a:pt x="37631" y="16245"/>
                      <a:pt x="37631" y="16255"/>
                      <a:pt x="37634" y="16265"/>
                    </a:cubicBezTo>
                    <a:cubicBezTo>
                      <a:pt x="37634" y="16268"/>
                      <a:pt x="37635" y="16272"/>
                      <a:pt x="37635" y="16275"/>
                    </a:cubicBezTo>
                    <a:cubicBezTo>
                      <a:pt x="37674" y="16399"/>
                      <a:pt x="37811" y="16399"/>
                      <a:pt x="37900" y="16401"/>
                    </a:cubicBezTo>
                    <a:lnTo>
                      <a:pt x="37956" y="16401"/>
                    </a:lnTo>
                    <a:cubicBezTo>
                      <a:pt x="38087" y="16393"/>
                      <a:pt x="38221" y="16382"/>
                      <a:pt x="38359" y="16363"/>
                    </a:cubicBezTo>
                    <a:lnTo>
                      <a:pt x="38359" y="16363"/>
                    </a:lnTo>
                    <a:cubicBezTo>
                      <a:pt x="38136" y="16593"/>
                      <a:pt x="37813" y="16842"/>
                      <a:pt x="37433" y="16906"/>
                    </a:cubicBezTo>
                    <a:cubicBezTo>
                      <a:pt x="37412" y="16906"/>
                      <a:pt x="37393" y="16908"/>
                      <a:pt x="37373" y="16908"/>
                    </a:cubicBezTo>
                    <a:cubicBezTo>
                      <a:pt x="36762" y="16908"/>
                      <a:pt x="36237" y="16506"/>
                      <a:pt x="35875" y="16121"/>
                    </a:cubicBezTo>
                    <a:lnTo>
                      <a:pt x="35875" y="16121"/>
                    </a:lnTo>
                    <a:cubicBezTo>
                      <a:pt x="36184" y="16182"/>
                      <a:pt x="36493" y="16216"/>
                      <a:pt x="36797" y="16216"/>
                    </a:cubicBezTo>
                    <a:lnTo>
                      <a:pt x="36810" y="16216"/>
                    </a:lnTo>
                    <a:cubicBezTo>
                      <a:pt x="36844" y="16216"/>
                      <a:pt x="36877" y="16202"/>
                      <a:pt x="36902" y="16181"/>
                    </a:cubicBezTo>
                    <a:cubicBezTo>
                      <a:pt x="36934" y="16153"/>
                      <a:pt x="36953" y="16112"/>
                      <a:pt x="36956" y="16068"/>
                    </a:cubicBezTo>
                    <a:lnTo>
                      <a:pt x="36956" y="16063"/>
                    </a:lnTo>
                    <a:cubicBezTo>
                      <a:pt x="36952" y="15991"/>
                      <a:pt x="36906" y="15937"/>
                      <a:pt x="36841" y="15924"/>
                    </a:cubicBezTo>
                    <a:cubicBezTo>
                      <a:pt x="36434" y="15832"/>
                      <a:pt x="36067" y="15704"/>
                      <a:pt x="35692" y="15568"/>
                    </a:cubicBezTo>
                    <a:cubicBezTo>
                      <a:pt x="34381" y="15099"/>
                      <a:pt x="33315" y="14381"/>
                      <a:pt x="32607" y="13492"/>
                    </a:cubicBezTo>
                    <a:cubicBezTo>
                      <a:pt x="32622" y="13476"/>
                      <a:pt x="32635" y="13461"/>
                      <a:pt x="32646" y="13445"/>
                    </a:cubicBezTo>
                    <a:lnTo>
                      <a:pt x="32651" y="13439"/>
                    </a:lnTo>
                    <a:lnTo>
                      <a:pt x="32652" y="13438"/>
                    </a:lnTo>
                    <a:cubicBezTo>
                      <a:pt x="32665" y="13416"/>
                      <a:pt x="32676" y="13394"/>
                      <a:pt x="32686" y="13372"/>
                    </a:cubicBezTo>
                    <a:cubicBezTo>
                      <a:pt x="32686" y="13369"/>
                      <a:pt x="32687" y="13366"/>
                      <a:pt x="32687" y="13365"/>
                    </a:cubicBezTo>
                    <a:cubicBezTo>
                      <a:pt x="32705" y="13295"/>
                      <a:pt x="32689" y="13224"/>
                      <a:pt x="32645" y="13164"/>
                    </a:cubicBezTo>
                    <a:cubicBezTo>
                      <a:pt x="32595" y="13098"/>
                      <a:pt x="32521" y="13056"/>
                      <a:pt x="32442" y="13053"/>
                    </a:cubicBezTo>
                    <a:cubicBezTo>
                      <a:pt x="32440" y="13053"/>
                      <a:pt x="32437" y="13053"/>
                      <a:pt x="32435" y="13053"/>
                    </a:cubicBezTo>
                    <a:cubicBezTo>
                      <a:pt x="32384" y="13053"/>
                      <a:pt x="32336" y="13068"/>
                      <a:pt x="32295" y="13097"/>
                    </a:cubicBezTo>
                    <a:cubicBezTo>
                      <a:pt x="32021" y="13293"/>
                      <a:pt x="31702" y="13396"/>
                      <a:pt x="31372" y="13396"/>
                    </a:cubicBezTo>
                    <a:cubicBezTo>
                      <a:pt x="31359" y="13396"/>
                      <a:pt x="31345" y="13396"/>
                      <a:pt x="31332" y="13395"/>
                    </a:cubicBezTo>
                    <a:cubicBezTo>
                      <a:pt x="30762" y="13382"/>
                      <a:pt x="30268" y="13056"/>
                      <a:pt x="30048" y="12543"/>
                    </a:cubicBezTo>
                    <a:cubicBezTo>
                      <a:pt x="30027" y="12495"/>
                      <a:pt x="30008" y="12448"/>
                      <a:pt x="29992" y="12399"/>
                    </a:cubicBezTo>
                    <a:cubicBezTo>
                      <a:pt x="29765" y="11733"/>
                      <a:pt x="29806" y="11169"/>
                      <a:pt x="30111" y="10865"/>
                    </a:cubicBezTo>
                    <a:cubicBezTo>
                      <a:pt x="30276" y="10698"/>
                      <a:pt x="30509" y="10616"/>
                      <a:pt x="30784" y="10616"/>
                    </a:cubicBezTo>
                    <a:cubicBezTo>
                      <a:pt x="31105" y="10616"/>
                      <a:pt x="31484" y="10729"/>
                      <a:pt x="31877" y="10954"/>
                    </a:cubicBezTo>
                    <a:lnTo>
                      <a:pt x="31880" y="10956"/>
                    </a:lnTo>
                    <a:cubicBezTo>
                      <a:pt x="31906" y="10969"/>
                      <a:pt x="31932" y="10985"/>
                      <a:pt x="31960" y="11001"/>
                    </a:cubicBezTo>
                    <a:cubicBezTo>
                      <a:pt x="32031" y="11044"/>
                      <a:pt x="32109" y="11092"/>
                      <a:pt x="32201" y="11092"/>
                    </a:cubicBezTo>
                    <a:cubicBezTo>
                      <a:pt x="32217" y="11092"/>
                      <a:pt x="32235" y="11091"/>
                      <a:pt x="32253" y="11087"/>
                    </a:cubicBezTo>
                    <a:lnTo>
                      <a:pt x="32257" y="11086"/>
                    </a:lnTo>
                    <a:cubicBezTo>
                      <a:pt x="32289" y="11077"/>
                      <a:pt x="32317" y="11062"/>
                      <a:pt x="32339" y="11045"/>
                    </a:cubicBezTo>
                    <a:cubicBezTo>
                      <a:pt x="32501" y="11030"/>
                      <a:pt x="32578" y="10873"/>
                      <a:pt x="32622" y="10750"/>
                    </a:cubicBezTo>
                    <a:cubicBezTo>
                      <a:pt x="32725" y="10526"/>
                      <a:pt x="32776" y="10280"/>
                      <a:pt x="32778" y="10001"/>
                    </a:cubicBezTo>
                    <a:cubicBezTo>
                      <a:pt x="32778" y="9828"/>
                      <a:pt x="32760" y="9646"/>
                      <a:pt x="32719" y="9442"/>
                    </a:cubicBezTo>
                    <a:cubicBezTo>
                      <a:pt x="33382" y="8866"/>
                      <a:pt x="33964" y="8327"/>
                      <a:pt x="34321" y="7645"/>
                    </a:cubicBezTo>
                    <a:cubicBezTo>
                      <a:pt x="34328" y="7666"/>
                      <a:pt x="34334" y="7685"/>
                      <a:pt x="34341" y="7706"/>
                    </a:cubicBezTo>
                    <a:cubicBezTo>
                      <a:pt x="34356" y="7750"/>
                      <a:pt x="34379" y="7792"/>
                      <a:pt x="34413" y="7828"/>
                    </a:cubicBezTo>
                    <a:lnTo>
                      <a:pt x="34436" y="7852"/>
                    </a:lnTo>
                    <a:cubicBezTo>
                      <a:pt x="34438" y="7856"/>
                      <a:pt x="34440" y="7857"/>
                      <a:pt x="34443" y="7860"/>
                    </a:cubicBezTo>
                    <a:cubicBezTo>
                      <a:pt x="34505" y="7914"/>
                      <a:pt x="34579" y="7940"/>
                      <a:pt x="34652" y="7940"/>
                    </a:cubicBezTo>
                    <a:cubicBezTo>
                      <a:pt x="34703" y="7940"/>
                      <a:pt x="34755" y="7929"/>
                      <a:pt x="34800" y="7900"/>
                    </a:cubicBezTo>
                    <a:lnTo>
                      <a:pt x="34802" y="7897"/>
                    </a:lnTo>
                    <a:cubicBezTo>
                      <a:pt x="34977" y="7783"/>
                      <a:pt x="35055" y="7595"/>
                      <a:pt x="35130" y="7411"/>
                    </a:cubicBezTo>
                    <a:cubicBezTo>
                      <a:pt x="35178" y="7668"/>
                      <a:pt x="35287" y="7892"/>
                      <a:pt x="35433" y="8013"/>
                    </a:cubicBezTo>
                    <a:lnTo>
                      <a:pt x="35434" y="8016"/>
                    </a:lnTo>
                    <a:cubicBezTo>
                      <a:pt x="35516" y="8083"/>
                      <a:pt x="35608" y="8118"/>
                      <a:pt x="35700" y="8118"/>
                    </a:cubicBezTo>
                    <a:cubicBezTo>
                      <a:pt x="35719" y="8118"/>
                      <a:pt x="35735" y="8115"/>
                      <a:pt x="35754" y="8114"/>
                    </a:cubicBezTo>
                    <a:cubicBezTo>
                      <a:pt x="35896" y="8093"/>
                      <a:pt x="36039" y="7996"/>
                      <a:pt x="36173" y="7819"/>
                    </a:cubicBezTo>
                    <a:cubicBezTo>
                      <a:pt x="36223" y="7911"/>
                      <a:pt x="36287" y="7981"/>
                      <a:pt x="36367" y="8024"/>
                    </a:cubicBezTo>
                    <a:cubicBezTo>
                      <a:pt x="36427" y="8054"/>
                      <a:pt x="36493" y="8067"/>
                      <a:pt x="36560" y="8067"/>
                    </a:cubicBezTo>
                    <a:cubicBezTo>
                      <a:pt x="36718" y="8067"/>
                      <a:pt x="36886" y="7991"/>
                      <a:pt x="37030" y="7894"/>
                    </a:cubicBezTo>
                    <a:lnTo>
                      <a:pt x="37030" y="7894"/>
                    </a:lnTo>
                    <a:cubicBezTo>
                      <a:pt x="37029" y="7897"/>
                      <a:pt x="37029" y="7901"/>
                      <a:pt x="37026" y="7904"/>
                    </a:cubicBezTo>
                    <a:cubicBezTo>
                      <a:pt x="36920" y="8239"/>
                      <a:pt x="36771" y="8697"/>
                      <a:pt x="37090" y="8914"/>
                    </a:cubicBezTo>
                    <a:cubicBezTo>
                      <a:pt x="37105" y="8923"/>
                      <a:pt x="37118" y="8931"/>
                      <a:pt x="37132" y="8939"/>
                    </a:cubicBezTo>
                    <a:lnTo>
                      <a:pt x="37137" y="8942"/>
                    </a:lnTo>
                    <a:cubicBezTo>
                      <a:pt x="37176" y="8956"/>
                      <a:pt x="37215" y="8964"/>
                      <a:pt x="37256" y="8964"/>
                    </a:cubicBezTo>
                    <a:cubicBezTo>
                      <a:pt x="37609" y="8964"/>
                      <a:pt x="38091" y="8461"/>
                      <a:pt x="38526" y="7977"/>
                    </a:cubicBezTo>
                    <a:cubicBezTo>
                      <a:pt x="38578" y="7919"/>
                      <a:pt x="38623" y="7868"/>
                      <a:pt x="38660" y="7830"/>
                    </a:cubicBezTo>
                    <a:lnTo>
                      <a:pt x="38663" y="7827"/>
                    </a:lnTo>
                    <a:cubicBezTo>
                      <a:pt x="38910" y="7524"/>
                      <a:pt x="39183" y="7171"/>
                      <a:pt x="39378" y="6793"/>
                    </a:cubicBezTo>
                    <a:cubicBezTo>
                      <a:pt x="39413" y="6874"/>
                      <a:pt x="39457" y="6941"/>
                      <a:pt x="39511" y="6993"/>
                    </a:cubicBezTo>
                    <a:lnTo>
                      <a:pt x="39512" y="6996"/>
                    </a:lnTo>
                    <a:cubicBezTo>
                      <a:pt x="39573" y="7051"/>
                      <a:pt x="39643" y="7094"/>
                      <a:pt x="39728" y="7117"/>
                    </a:cubicBezTo>
                    <a:cubicBezTo>
                      <a:pt x="39731" y="7120"/>
                      <a:pt x="39735" y="7120"/>
                      <a:pt x="39741" y="7120"/>
                    </a:cubicBezTo>
                    <a:cubicBezTo>
                      <a:pt x="39751" y="7120"/>
                      <a:pt x="39763" y="7121"/>
                      <a:pt x="39773" y="7121"/>
                    </a:cubicBezTo>
                    <a:cubicBezTo>
                      <a:pt x="40172" y="7121"/>
                      <a:pt x="40371" y="6654"/>
                      <a:pt x="40531" y="6276"/>
                    </a:cubicBezTo>
                    <a:cubicBezTo>
                      <a:pt x="40581" y="6159"/>
                      <a:pt x="40627" y="6050"/>
                      <a:pt x="40675" y="5966"/>
                    </a:cubicBezTo>
                    <a:cubicBezTo>
                      <a:pt x="40859" y="5912"/>
                      <a:pt x="40968" y="5747"/>
                      <a:pt x="41067" y="5601"/>
                    </a:cubicBezTo>
                    <a:cubicBezTo>
                      <a:pt x="41104" y="5547"/>
                      <a:pt x="41137" y="5495"/>
                      <a:pt x="41177" y="5448"/>
                    </a:cubicBezTo>
                    <a:lnTo>
                      <a:pt x="41178" y="5447"/>
                    </a:lnTo>
                    <a:cubicBezTo>
                      <a:pt x="41232" y="5374"/>
                      <a:pt x="41274" y="5285"/>
                      <a:pt x="41305" y="5189"/>
                    </a:cubicBezTo>
                    <a:close/>
                    <a:moveTo>
                      <a:pt x="9799" y="12724"/>
                    </a:moveTo>
                    <a:cubicBezTo>
                      <a:pt x="9886" y="12776"/>
                      <a:pt x="9979" y="12823"/>
                      <a:pt x="10074" y="12865"/>
                    </a:cubicBezTo>
                    <a:cubicBezTo>
                      <a:pt x="10252" y="12950"/>
                      <a:pt x="10449" y="13005"/>
                      <a:pt x="10657" y="13033"/>
                    </a:cubicBezTo>
                    <a:cubicBezTo>
                      <a:pt x="10701" y="14276"/>
                      <a:pt x="10832" y="15217"/>
                      <a:pt x="11080" y="16080"/>
                    </a:cubicBezTo>
                    <a:cubicBezTo>
                      <a:pt x="11099" y="16156"/>
                      <a:pt x="11123" y="16233"/>
                      <a:pt x="11153" y="16323"/>
                    </a:cubicBezTo>
                    <a:cubicBezTo>
                      <a:pt x="11048" y="16450"/>
                      <a:pt x="10935" y="16632"/>
                      <a:pt x="10927" y="16831"/>
                    </a:cubicBezTo>
                    <a:cubicBezTo>
                      <a:pt x="10705" y="16842"/>
                      <a:pt x="10491" y="16871"/>
                      <a:pt x="10290" y="16901"/>
                    </a:cubicBezTo>
                    <a:cubicBezTo>
                      <a:pt x="10188" y="16914"/>
                      <a:pt x="10070" y="16937"/>
                      <a:pt x="9940" y="16966"/>
                    </a:cubicBezTo>
                    <a:cubicBezTo>
                      <a:pt x="9838" y="15465"/>
                      <a:pt x="9791" y="14075"/>
                      <a:pt x="9799" y="12724"/>
                    </a:cubicBezTo>
                    <a:close/>
                    <a:moveTo>
                      <a:pt x="34553" y="15672"/>
                    </a:moveTo>
                    <a:lnTo>
                      <a:pt x="34553" y="15672"/>
                    </a:lnTo>
                    <a:cubicBezTo>
                      <a:pt x="34752" y="15771"/>
                      <a:pt x="34956" y="15856"/>
                      <a:pt x="35159" y="15928"/>
                    </a:cubicBezTo>
                    <a:cubicBezTo>
                      <a:pt x="35188" y="16102"/>
                      <a:pt x="35303" y="16253"/>
                      <a:pt x="35405" y="16388"/>
                    </a:cubicBezTo>
                    <a:cubicBezTo>
                      <a:pt x="35420" y="16406"/>
                      <a:pt x="35434" y="16424"/>
                      <a:pt x="35448" y="16443"/>
                    </a:cubicBezTo>
                    <a:lnTo>
                      <a:pt x="35449" y="16444"/>
                    </a:lnTo>
                    <a:cubicBezTo>
                      <a:pt x="35551" y="16565"/>
                      <a:pt x="35660" y="16676"/>
                      <a:pt x="35775" y="16778"/>
                    </a:cubicBezTo>
                    <a:lnTo>
                      <a:pt x="35777" y="16780"/>
                    </a:lnTo>
                    <a:cubicBezTo>
                      <a:pt x="35799" y="16800"/>
                      <a:pt x="35822" y="16817"/>
                      <a:pt x="35844" y="16838"/>
                    </a:cubicBezTo>
                    <a:cubicBezTo>
                      <a:pt x="35848" y="16842"/>
                      <a:pt x="35851" y="16844"/>
                      <a:pt x="35856" y="16845"/>
                    </a:cubicBezTo>
                    <a:cubicBezTo>
                      <a:pt x="35885" y="16868"/>
                      <a:pt x="35914" y="16893"/>
                      <a:pt x="35945" y="16917"/>
                    </a:cubicBezTo>
                    <a:cubicBezTo>
                      <a:pt x="35959" y="16927"/>
                      <a:pt x="35975" y="16940"/>
                      <a:pt x="35990" y="16952"/>
                    </a:cubicBezTo>
                    <a:cubicBezTo>
                      <a:pt x="35998" y="16959"/>
                      <a:pt x="36009" y="16963"/>
                      <a:pt x="36019" y="16970"/>
                    </a:cubicBezTo>
                    <a:cubicBezTo>
                      <a:pt x="36038" y="16984"/>
                      <a:pt x="36054" y="16997"/>
                      <a:pt x="36071" y="17007"/>
                    </a:cubicBezTo>
                    <a:cubicBezTo>
                      <a:pt x="36074" y="17010"/>
                      <a:pt x="36077" y="17011"/>
                      <a:pt x="36079" y="17013"/>
                    </a:cubicBezTo>
                    <a:cubicBezTo>
                      <a:pt x="36093" y="17022"/>
                      <a:pt x="36108" y="17033"/>
                      <a:pt x="36122" y="17042"/>
                    </a:cubicBezTo>
                    <a:lnTo>
                      <a:pt x="36140" y="17054"/>
                    </a:lnTo>
                    <a:lnTo>
                      <a:pt x="36210" y="17097"/>
                    </a:lnTo>
                    <a:cubicBezTo>
                      <a:pt x="36216" y="17100"/>
                      <a:pt x="36223" y="17105"/>
                      <a:pt x="36229" y="17107"/>
                    </a:cubicBezTo>
                    <a:cubicBezTo>
                      <a:pt x="36246" y="17119"/>
                      <a:pt x="36265" y="17128"/>
                      <a:pt x="36281" y="17138"/>
                    </a:cubicBezTo>
                    <a:cubicBezTo>
                      <a:pt x="36290" y="17144"/>
                      <a:pt x="36299" y="17148"/>
                      <a:pt x="36306" y="17153"/>
                    </a:cubicBezTo>
                    <a:cubicBezTo>
                      <a:pt x="36323" y="17163"/>
                      <a:pt x="36338" y="17170"/>
                      <a:pt x="36354" y="17179"/>
                    </a:cubicBezTo>
                    <a:cubicBezTo>
                      <a:pt x="36363" y="17185"/>
                      <a:pt x="36372" y="17188"/>
                      <a:pt x="36382" y="17193"/>
                    </a:cubicBezTo>
                    <a:cubicBezTo>
                      <a:pt x="36398" y="17201"/>
                      <a:pt x="36412" y="17208"/>
                      <a:pt x="36428" y="17215"/>
                    </a:cubicBezTo>
                    <a:cubicBezTo>
                      <a:pt x="36437" y="17218"/>
                      <a:pt x="36447" y="17224"/>
                      <a:pt x="36456" y="17228"/>
                    </a:cubicBezTo>
                    <a:cubicBezTo>
                      <a:pt x="36468" y="17233"/>
                      <a:pt x="36478" y="17237"/>
                      <a:pt x="36488" y="17243"/>
                    </a:cubicBezTo>
                    <a:cubicBezTo>
                      <a:pt x="36456" y="17259"/>
                      <a:pt x="36423" y="17277"/>
                      <a:pt x="36392" y="17294"/>
                    </a:cubicBezTo>
                    <a:cubicBezTo>
                      <a:pt x="36144" y="17425"/>
                      <a:pt x="35910" y="17549"/>
                      <a:pt x="35643" y="17558"/>
                    </a:cubicBezTo>
                    <a:cubicBezTo>
                      <a:pt x="35147" y="17422"/>
                      <a:pt x="34844" y="16529"/>
                      <a:pt x="34598" y="15807"/>
                    </a:cubicBezTo>
                    <a:cubicBezTo>
                      <a:pt x="34582" y="15762"/>
                      <a:pt x="34567" y="15716"/>
                      <a:pt x="34553" y="15672"/>
                    </a:cubicBezTo>
                    <a:close/>
                    <a:moveTo>
                      <a:pt x="39588" y="16095"/>
                    </a:moveTo>
                    <a:lnTo>
                      <a:pt x="39588" y="16095"/>
                    </a:lnTo>
                    <a:cubicBezTo>
                      <a:pt x="39582" y="16138"/>
                      <a:pt x="39579" y="16184"/>
                      <a:pt x="39572" y="16237"/>
                    </a:cubicBezTo>
                    <a:cubicBezTo>
                      <a:pt x="39565" y="16296"/>
                      <a:pt x="39557" y="16353"/>
                      <a:pt x="39550" y="16411"/>
                    </a:cubicBezTo>
                    <a:lnTo>
                      <a:pt x="39544" y="16449"/>
                    </a:lnTo>
                    <a:lnTo>
                      <a:pt x="39537" y="16479"/>
                    </a:lnTo>
                    <a:lnTo>
                      <a:pt x="39536" y="16488"/>
                    </a:lnTo>
                    <a:cubicBezTo>
                      <a:pt x="39525" y="16533"/>
                      <a:pt x="39517" y="16581"/>
                      <a:pt x="39506" y="16631"/>
                    </a:cubicBezTo>
                    <a:lnTo>
                      <a:pt x="39496" y="16670"/>
                    </a:lnTo>
                    <a:cubicBezTo>
                      <a:pt x="39399" y="17105"/>
                      <a:pt x="39227" y="17615"/>
                      <a:pt x="38775" y="17717"/>
                    </a:cubicBezTo>
                    <a:cubicBezTo>
                      <a:pt x="38483" y="17712"/>
                      <a:pt x="38231" y="17537"/>
                      <a:pt x="37985" y="17368"/>
                    </a:cubicBezTo>
                    <a:cubicBezTo>
                      <a:pt x="37959" y="17352"/>
                      <a:pt x="37934" y="17333"/>
                      <a:pt x="37908" y="17317"/>
                    </a:cubicBezTo>
                    <a:cubicBezTo>
                      <a:pt x="38422" y="17128"/>
                      <a:pt x="38865" y="16724"/>
                      <a:pt x="39088" y="16237"/>
                    </a:cubicBezTo>
                    <a:cubicBezTo>
                      <a:pt x="39189" y="16213"/>
                      <a:pt x="39289" y="16186"/>
                      <a:pt x="39388" y="16157"/>
                    </a:cubicBezTo>
                    <a:lnTo>
                      <a:pt x="39393" y="16156"/>
                    </a:lnTo>
                    <a:cubicBezTo>
                      <a:pt x="39460" y="16135"/>
                      <a:pt x="39525" y="16115"/>
                      <a:pt x="39588" y="16095"/>
                    </a:cubicBezTo>
                    <a:close/>
                    <a:moveTo>
                      <a:pt x="1152" y="9899"/>
                    </a:moveTo>
                    <a:cubicBezTo>
                      <a:pt x="1258" y="10196"/>
                      <a:pt x="1340" y="10504"/>
                      <a:pt x="1418" y="10804"/>
                    </a:cubicBezTo>
                    <a:cubicBezTo>
                      <a:pt x="1526" y="11214"/>
                      <a:pt x="1639" y="11639"/>
                      <a:pt x="1812" y="12037"/>
                    </a:cubicBezTo>
                    <a:cubicBezTo>
                      <a:pt x="2331" y="13374"/>
                      <a:pt x="3057" y="14612"/>
                      <a:pt x="3695" y="15670"/>
                    </a:cubicBezTo>
                    <a:cubicBezTo>
                      <a:pt x="4064" y="16268"/>
                      <a:pt x="4480" y="16944"/>
                      <a:pt x="4947" y="17571"/>
                    </a:cubicBezTo>
                    <a:cubicBezTo>
                      <a:pt x="4966" y="17588"/>
                      <a:pt x="4989" y="17609"/>
                      <a:pt x="5017" y="17625"/>
                    </a:cubicBezTo>
                    <a:cubicBezTo>
                      <a:pt x="5026" y="17747"/>
                      <a:pt x="5043" y="17899"/>
                      <a:pt x="5097" y="18046"/>
                    </a:cubicBezTo>
                    <a:cubicBezTo>
                      <a:pt x="5119" y="18101"/>
                      <a:pt x="5160" y="18205"/>
                      <a:pt x="5260" y="18222"/>
                    </a:cubicBezTo>
                    <a:cubicBezTo>
                      <a:pt x="5265" y="18222"/>
                      <a:pt x="5267" y="18224"/>
                      <a:pt x="5272" y="18224"/>
                    </a:cubicBezTo>
                    <a:lnTo>
                      <a:pt x="5281" y="18224"/>
                    </a:lnTo>
                    <a:cubicBezTo>
                      <a:pt x="5332" y="18224"/>
                      <a:pt x="5377" y="18187"/>
                      <a:pt x="5413" y="18119"/>
                    </a:cubicBezTo>
                    <a:lnTo>
                      <a:pt x="5415" y="18113"/>
                    </a:lnTo>
                    <a:cubicBezTo>
                      <a:pt x="5466" y="17989"/>
                      <a:pt x="5476" y="17858"/>
                      <a:pt x="5485" y="17733"/>
                    </a:cubicBezTo>
                    <a:cubicBezTo>
                      <a:pt x="5486" y="17706"/>
                      <a:pt x="5488" y="17683"/>
                      <a:pt x="5490" y="17658"/>
                    </a:cubicBezTo>
                    <a:cubicBezTo>
                      <a:pt x="5527" y="16969"/>
                      <a:pt x="5581" y="16370"/>
                      <a:pt x="5661" y="15825"/>
                    </a:cubicBezTo>
                    <a:cubicBezTo>
                      <a:pt x="5865" y="14420"/>
                      <a:pt x="6292" y="13049"/>
                      <a:pt x="6722" y="11775"/>
                    </a:cubicBezTo>
                    <a:cubicBezTo>
                      <a:pt x="6729" y="11756"/>
                      <a:pt x="6737" y="11734"/>
                      <a:pt x="6744" y="11714"/>
                    </a:cubicBezTo>
                    <a:cubicBezTo>
                      <a:pt x="6748" y="11699"/>
                      <a:pt x="6754" y="11683"/>
                      <a:pt x="6760" y="11668"/>
                    </a:cubicBezTo>
                    <a:lnTo>
                      <a:pt x="6766" y="11657"/>
                    </a:lnTo>
                    <a:cubicBezTo>
                      <a:pt x="6901" y="11255"/>
                      <a:pt x="7054" y="10855"/>
                      <a:pt x="7220" y="10470"/>
                    </a:cubicBezTo>
                    <a:cubicBezTo>
                      <a:pt x="7496" y="10835"/>
                      <a:pt x="7921" y="11169"/>
                      <a:pt x="8432" y="11421"/>
                    </a:cubicBezTo>
                    <a:cubicBezTo>
                      <a:pt x="7878" y="13238"/>
                      <a:pt x="7477" y="15098"/>
                      <a:pt x="7091" y="16896"/>
                    </a:cubicBezTo>
                    <a:cubicBezTo>
                      <a:pt x="7053" y="17024"/>
                      <a:pt x="7002" y="17306"/>
                      <a:pt x="6936" y="17663"/>
                    </a:cubicBezTo>
                    <a:cubicBezTo>
                      <a:pt x="6900" y="17860"/>
                      <a:pt x="6860" y="18082"/>
                      <a:pt x="6814" y="18310"/>
                    </a:cubicBezTo>
                    <a:cubicBezTo>
                      <a:pt x="6812" y="18317"/>
                      <a:pt x="6812" y="18324"/>
                      <a:pt x="6814" y="18332"/>
                    </a:cubicBezTo>
                    <a:cubicBezTo>
                      <a:pt x="6722" y="18807"/>
                      <a:pt x="6448" y="20203"/>
                      <a:pt x="6151" y="20400"/>
                    </a:cubicBezTo>
                    <a:cubicBezTo>
                      <a:pt x="6131" y="20413"/>
                      <a:pt x="6113" y="20418"/>
                      <a:pt x="6100" y="20418"/>
                    </a:cubicBezTo>
                    <a:cubicBezTo>
                      <a:pt x="6097" y="20418"/>
                      <a:pt x="6094" y="20418"/>
                      <a:pt x="6091" y="20417"/>
                    </a:cubicBezTo>
                    <a:cubicBezTo>
                      <a:pt x="5725" y="20169"/>
                      <a:pt x="5370" y="19877"/>
                      <a:pt x="5031" y="19543"/>
                    </a:cubicBezTo>
                    <a:cubicBezTo>
                      <a:pt x="4198" y="18724"/>
                      <a:pt x="3450" y="17653"/>
                      <a:pt x="2743" y="16268"/>
                    </a:cubicBezTo>
                    <a:lnTo>
                      <a:pt x="2736" y="16253"/>
                    </a:lnTo>
                    <a:cubicBezTo>
                      <a:pt x="2710" y="16204"/>
                      <a:pt x="2686" y="16154"/>
                      <a:pt x="2660" y="16103"/>
                    </a:cubicBezTo>
                    <a:lnTo>
                      <a:pt x="2659" y="16100"/>
                    </a:lnTo>
                    <a:cubicBezTo>
                      <a:pt x="2577" y="15936"/>
                      <a:pt x="2491" y="15758"/>
                      <a:pt x="2395" y="15554"/>
                    </a:cubicBezTo>
                    <a:cubicBezTo>
                      <a:pt x="2140" y="15015"/>
                      <a:pt x="1891" y="14449"/>
                      <a:pt x="1631" y="13827"/>
                    </a:cubicBezTo>
                    <a:cubicBezTo>
                      <a:pt x="1557" y="13648"/>
                      <a:pt x="1493" y="13492"/>
                      <a:pt x="1435" y="13346"/>
                    </a:cubicBezTo>
                    <a:cubicBezTo>
                      <a:pt x="1346" y="13149"/>
                      <a:pt x="1268" y="12938"/>
                      <a:pt x="1193" y="12735"/>
                    </a:cubicBezTo>
                    <a:cubicBezTo>
                      <a:pt x="1107" y="12508"/>
                      <a:pt x="1019" y="12270"/>
                      <a:pt x="916" y="12049"/>
                    </a:cubicBezTo>
                    <a:cubicBezTo>
                      <a:pt x="936" y="11314"/>
                      <a:pt x="1016" y="10591"/>
                      <a:pt x="1152" y="9899"/>
                    </a:cubicBezTo>
                    <a:close/>
                    <a:moveTo>
                      <a:pt x="9733" y="22136"/>
                    </a:moveTo>
                    <a:cubicBezTo>
                      <a:pt x="10166" y="22437"/>
                      <a:pt x="10661" y="22619"/>
                      <a:pt x="11145" y="22794"/>
                    </a:cubicBezTo>
                    <a:cubicBezTo>
                      <a:pt x="11227" y="22823"/>
                      <a:pt x="11307" y="22851"/>
                      <a:pt x="11387" y="22883"/>
                    </a:cubicBezTo>
                    <a:cubicBezTo>
                      <a:pt x="11483" y="23052"/>
                      <a:pt x="11594" y="23220"/>
                      <a:pt x="11712" y="23373"/>
                    </a:cubicBezTo>
                    <a:cubicBezTo>
                      <a:pt x="11330" y="23213"/>
                      <a:pt x="10836" y="23043"/>
                      <a:pt x="10360" y="22978"/>
                    </a:cubicBezTo>
                    <a:cubicBezTo>
                      <a:pt x="10236" y="22880"/>
                      <a:pt x="10077" y="22828"/>
                      <a:pt x="9908" y="22828"/>
                    </a:cubicBezTo>
                    <a:cubicBezTo>
                      <a:pt x="9905" y="22828"/>
                      <a:pt x="9903" y="22828"/>
                      <a:pt x="9901" y="22828"/>
                    </a:cubicBezTo>
                    <a:cubicBezTo>
                      <a:pt x="9794" y="22565"/>
                      <a:pt x="9737" y="22335"/>
                      <a:pt x="9733" y="22136"/>
                    </a:cubicBezTo>
                    <a:close/>
                    <a:moveTo>
                      <a:pt x="22434" y="14439"/>
                    </a:moveTo>
                    <a:cubicBezTo>
                      <a:pt x="22453" y="14470"/>
                      <a:pt x="22475" y="14499"/>
                      <a:pt x="22503" y="14528"/>
                    </a:cubicBezTo>
                    <a:cubicBezTo>
                      <a:pt x="22587" y="14628"/>
                      <a:pt x="22668" y="14748"/>
                      <a:pt x="22736" y="14853"/>
                    </a:cubicBezTo>
                    <a:cubicBezTo>
                      <a:pt x="23027" y="15299"/>
                      <a:pt x="23224" y="15780"/>
                      <a:pt x="23304" y="16246"/>
                    </a:cubicBezTo>
                    <a:cubicBezTo>
                      <a:pt x="23357" y="16555"/>
                      <a:pt x="23357" y="16839"/>
                      <a:pt x="23304" y="17093"/>
                    </a:cubicBezTo>
                    <a:cubicBezTo>
                      <a:pt x="22923" y="17492"/>
                      <a:pt x="22420" y="17750"/>
                      <a:pt x="21809" y="17857"/>
                    </a:cubicBezTo>
                    <a:lnTo>
                      <a:pt x="21803" y="17858"/>
                    </a:lnTo>
                    <a:cubicBezTo>
                      <a:pt x="21618" y="17893"/>
                      <a:pt x="21420" y="17912"/>
                      <a:pt x="21213" y="17913"/>
                    </a:cubicBezTo>
                    <a:lnTo>
                      <a:pt x="21128" y="17913"/>
                    </a:lnTo>
                    <a:cubicBezTo>
                      <a:pt x="21077" y="17913"/>
                      <a:pt x="21024" y="17912"/>
                      <a:pt x="20971" y="17908"/>
                    </a:cubicBezTo>
                    <a:cubicBezTo>
                      <a:pt x="21035" y="17711"/>
                      <a:pt x="21110" y="17488"/>
                      <a:pt x="21184" y="17265"/>
                    </a:cubicBezTo>
                    <a:lnTo>
                      <a:pt x="21187" y="17261"/>
                    </a:lnTo>
                    <a:cubicBezTo>
                      <a:pt x="21223" y="17150"/>
                      <a:pt x="21261" y="17039"/>
                      <a:pt x="21299" y="16927"/>
                    </a:cubicBezTo>
                    <a:cubicBezTo>
                      <a:pt x="21416" y="16581"/>
                      <a:pt x="21548" y="16167"/>
                      <a:pt x="21658" y="15738"/>
                    </a:cubicBezTo>
                    <a:lnTo>
                      <a:pt x="21658" y="15735"/>
                    </a:lnTo>
                    <a:cubicBezTo>
                      <a:pt x="21663" y="15707"/>
                      <a:pt x="21671" y="15679"/>
                      <a:pt x="21678" y="15650"/>
                    </a:cubicBezTo>
                    <a:cubicBezTo>
                      <a:pt x="21707" y="15541"/>
                      <a:pt x="21738" y="15418"/>
                      <a:pt x="21679" y="15302"/>
                    </a:cubicBezTo>
                    <a:cubicBezTo>
                      <a:pt x="21676" y="15297"/>
                      <a:pt x="21672" y="15292"/>
                      <a:pt x="21669" y="15287"/>
                    </a:cubicBezTo>
                    <a:cubicBezTo>
                      <a:pt x="21630" y="15248"/>
                      <a:pt x="21593" y="15236"/>
                      <a:pt x="21562" y="15236"/>
                    </a:cubicBezTo>
                    <a:cubicBezTo>
                      <a:pt x="21521" y="15236"/>
                      <a:pt x="21489" y="15257"/>
                      <a:pt x="21472" y="15270"/>
                    </a:cubicBezTo>
                    <a:lnTo>
                      <a:pt x="21471" y="15271"/>
                    </a:lnTo>
                    <a:cubicBezTo>
                      <a:pt x="21407" y="15327"/>
                      <a:pt x="21365" y="15433"/>
                      <a:pt x="21328" y="15528"/>
                    </a:cubicBezTo>
                    <a:cubicBezTo>
                      <a:pt x="21315" y="15561"/>
                      <a:pt x="21303" y="15592"/>
                      <a:pt x="21293" y="15612"/>
                    </a:cubicBezTo>
                    <a:lnTo>
                      <a:pt x="21292" y="15615"/>
                    </a:lnTo>
                    <a:lnTo>
                      <a:pt x="21254" y="15707"/>
                    </a:lnTo>
                    <a:cubicBezTo>
                      <a:pt x="21108" y="16057"/>
                      <a:pt x="20958" y="16420"/>
                      <a:pt x="20831" y="16784"/>
                    </a:cubicBezTo>
                    <a:cubicBezTo>
                      <a:pt x="20454" y="17816"/>
                      <a:pt x="20113" y="18835"/>
                      <a:pt x="19820" y="19810"/>
                    </a:cubicBezTo>
                    <a:cubicBezTo>
                      <a:pt x="19820" y="19811"/>
                      <a:pt x="19818" y="19815"/>
                      <a:pt x="19818" y="19817"/>
                    </a:cubicBezTo>
                    <a:cubicBezTo>
                      <a:pt x="19810" y="19871"/>
                      <a:pt x="19783" y="19947"/>
                      <a:pt x="19754" y="20027"/>
                    </a:cubicBezTo>
                    <a:cubicBezTo>
                      <a:pt x="19683" y="20228"/>
                      <a:pt x="19605" y="20458"/>
                      <a:pt x="19694" y="20610"/>
                    </a:cubicBezTo>
                    <a:cubicBezTo>
                      <a:pt x="19732" y="20672"/>
                      <a:pt x="19795" y="20715"/>
                      <a:pt x="19882" y="20735"/>
                    </a:cubicBezTo>
                    <a:cubicBezTo>
                      <a:pt x="19882" y="20748"/>
                      <a:pt x="19879" y="20770"/>
                      <a:pt x="19878" y="20782"/>
                    </a:cubicBezTo>
                    <a:cubicBezTo>
                      <a:pt x="19877" y="20803"/>
                      <a:pt x="19872" y="20825"/>
                      <a:pt x="19875" y="20847"/>
                    </a:cubicBezTo>
                    <a:cubicBezTo>
                      <a:pt x="19872" y="20932"/>
                      <a:pt x="19846" y="21013"/>
                      <a:pt x="19818" y="21101"/>
                    </a:cubicBezTo>
                    <a:cubicBezTo>
                      <a:pt x="19775" y="21233"/>
                      <a:pt x="19729" y="21370"/>
                      <a:pt x="19775" y="21521"/>
                    </a:cubicBezTo>
                    <a:cubicBezTo>
                      <a:pt x="19776" y="21525"/>
                      <a:pt x="19777" y="21531"/>
                      <a:pt x="19782" y="21537"/>
                    </a:cubicBezTo>
                    <a:cubicBezTo>
                      <a:pt x="19914" y="21735"/>
                      <a:pt x="20067" y="21929"/>
                      <a:pt x="20218" y="22114"/>
                    </a:cubicBezTo>
                    <a:cubicBezTo>
                      <a:pt x="20379" y="22318"/>
                      <a:pt x="20548" y="22529"/>
                      <a:pt x="20688" y="22749"/>
                    </a:cubicBezTo>
                    <a:cubicBezTo>
                      <a:pt x="20732" y="22815"/>
                      <a:pt x="20747" y="22876"/>
                      <a:pt x="20732" y="22936"/>
                    </a:cubicBezTo>
                    <a:cubicBezTo>
                      <a:pt x="20709" y="23036"/>
                      <a:pt x="20607" y="23138"/>
                      <a:pt x="20417" y="23248"/>
                    </a:cubicBezTo>
                    <a:lnTo>
                      <a:pt x="20416" y="23248"/>
                    </a:lnTo>
                    <a:lnTo>
                      <a:pt x="20411" y="23249"/>
                    </a:lnTo>
                    <a:cubicBezTo>
                      <a:pt x="20404" y="23255"/>
                      <a:pt x="20395" y="23258"/>
                      <a:pt x="20388" y="23264"/>
                    </a:cubicBezTo>
                    <a:lnTo>
                      <a:pt x="20340" y="23288"/>
                    </a:lnTo>
                    <a:lnTo>
                      <a:pt x="20339" y="23291"/>
                    </a:lnTo>
                    <a:lnTo>
                      <a:pt x="20336" y="23293"/>
                    </a:lnTo>
                    <a:lnTo>
                      <a:pt x="20328" y="23296"/>
                    </a:lnTo>
                    <a:cubicBezTo>
                      <a:pt x="20302" y="23310"/>
                      <a:pt x="20277" y="23323"/>
                      <a:pt x="20251" y="23336"/>
                    </a:cubicBezTo>
                    <a:lnTo>
                      <a:pt x="20219" y="23352"/>
                    </a:lnTo>
                    <a:lnTo>
                      <a:pt x="20216" y="23354"/>
                    </a:lnTo>
                    <a:lnTo>
                      <a:pt x="20209" y="23358"/>
                    </a:lnTo>
                    <a:cubicBezTo>
                      <a:pt x="20193" y="23364"/>
                      <a:pt x="20177" y="23371"/>
                      <a:pt x="20161" y="23380"/>
                    </a:cubicBezTo>
                    <a:cubicBezTo>
                      <a:pt x="20136" y="23360"/>
                      <a:pt x="20111" y="23339"/>
                      <a:pt x="20084" y="23317"/>
                    </a:cubicBezTo>
                    <a:cubicBezTo>
                      <a:pt x="19951" y="23215"/>
                      <a:pt x="19805" y="23128"/>
                      <a:pt x="19667" y="23043"/>
                    </a:cubicBezTo>
                    <a:lnTo>
                      <a:pt x="19610" y="23009"/>
                    </a:lnTo>
                    <a:lnTo>
                      <a:pt x="19600" y="23003"/>
                    </a:lnTo>
                    <a:lnTo>
                      <a:pt x="19581" y="22995"/>
                    </a:lnTo>
                    <a:cubicBezTo>
                      <a:pt x="19428" y="22901"/>
                      <a:pt x="19254" y="22790"/>
                      <a:pt x="19111" y="22650"/>
                    </a:cubicBezTo>
                    <a:cubicBezTo>
                      <a:pt x="19078" y="22528"/>
                      <a:pt x="19046" y="22402"/>
                      <a:pt x="19017" y="22280"/>
                    </a:cubicBezTo>
                    <a:cubicBezTo>
                      <a:pt x="18977" y="22128"/>
                      <a:pt x="18939" y="21974"/>
                      <a:pt x="18896" y="21824"/>
                    </a:cubicBezTo>
                    <a:cubicBezTo>
                      <a:pt x="18649" y="20809"/>
                      <a:pt x="18459" y="19761"/>
                      <a:pt x="18273" y="18747"/>
                    </a:cubicBezTo>
                    <a:cubicBezTo>
                      <a:pt x="18203" y="18362"/>
                      <a:pt x="18131" y="17967"/>
                      <a:pt x="18056" y="17578"/>
                    </a:cubicBezTo>
                    <a:cubicBezTo>
                      <a:pt x="18252" y="17491"/>
                      <a:pt x="18393" y="17357"/>
                      <a:pt x="18482" y="17180"/>
                    </a:cubicBezTo>
                    <a:cubicBezTo>
                      <a:pt x="18645" y="16857"/>
                      <a:pt x="18620" y="16388"/>
                      <a:pt x="18415" y="15790"/>
                    </a:cubicBezTo>
                    <a:cubicBezTo>
                      <a:pt x="18523" y="15735"/>
                      <a:pt x="18642" y="15654"/>
                      <a:pt x="18757" y="15563"/>
                    </a:cubicBezTo>
                    <a:cubicBezTo>
                      <a:pt x="18926" y="15927"/>
                      <a:pt x="19251" y="16173"/>
                      <a:pt x="19601" y="16194"/>
                    </a:cubicBezTo>
                    <a:cubicBezTo>
                      <a:pt x="19632" y="16195"/>
                      <a:pt x="19661" y="16197"/>
                      <a:pt x="19690" y="16197"/>
                    </a:cubicBezTo>
                    <a:cubicBezTo>
                      <a:pt x="20151" y="16197"/>
                      <a:pt x="20583" y="15943"/>
                      <a:pt x="20889" y="15494"/>
                    </a:cubicBezTo>
                    <a:cubicBezTo>
                      <a:pt x="21018" y="15305"/>
                      <a:pt x="21112" y="15088"/>
                      <a:pt x="21168" y="14869"/>
                    </a:cubicBezTo>
                    <a:cubicBezTo>
                      <a:pt x="21175" y="14832"/>
                      <a:pt x="21191" y="14787"/>
                      <a:pt x="21207" y="14738"/>
                    </a:cubicBezTo>
                    <a:cubicBezTo>
                      <a:pt x="21228" y="14679"/>
                      <a:pt x="21249" y="14614"/>
                      <a:pt x="21261" y="14551"/>
                    </a:cubicBezTo>
                    <a:cubicBezTo>
                      <a:pt x="21671" y="14540"/>
                      <a:pt x="22064" y="14500"/>
                      <a:pt x="22434" y="14439"/>
                    </a:cubicBezTo>
                    <a:close/>
                    <a:moveTo>
                      <a:pt x="20798" y="18440"/>
                    </a:moveTo>
                    <a:cubicBezTo>
                      <a:pt x="20801" y="18459"/>
                      <a:pt x="20803" y="18476"/>
                      <a:pt x="20808" y="18495"/>
                    </a:cubicBezTo>
                    <a:cubicBezTo>
                      <a:pt x="20873" y="18937"/>
                      <a:pt x="20946" y="19385"/>
                      <a:pt x="21016" y="19821"/>
                    </a:cubicBezTo>
                    <a:cubicBezTo>
                      <a:pt x="21143" y="20597"/>
                      <a:pt x="21274" y="21400"/>
                      <a:pt x="21372" y="22207"/>
                    </a:cubicBezTo>
                    <a:cubicBezTo>
                      <a:pt x="21394" y="22350"/>
                      <a:pt x="21413" y="22497"/>
                      <a:pt x="21429" y="22638"/>
                    </a:cubicBezTo>
                    <a:cubicBezTo>
                      <a:pt x="21472" y="22987"/>
                      <a:pt x="21516" y="23348"/>
                      <a:pt x="21612" y="23688"/>
                    </a:cubicBezTo>
                    <a:cubicBezTo>
                      <a:pt x="21417" y="23625"/>
                      <a:pt x="21216" y="23561"/>
                      <a:pt x="21016" y="23495"/>
                    </a:cubicBezTo>
                    <a:cubicBezTo>
                      <a:pt x="21121" y="23401"/>
                      <a:pt x="21196" y="23294"/>
                      <a:pt x="21242" y="23178"/>
                    </a:cubicBezTo>
                    <a:lnTo>
                      <a:pt x="21244" y="23175"/>
                    </a:lnTo>
                    <a:cubicBezTo>
                      <a:pt x="21426" y="22614"/>
                      <a:pt x="21013" y="22223"/>
                      <a:pt x="20648" y="21879"/>
                    </a:cubicBezTo>
                    <a:cubicBezTo>
                      <a:pt x="20506" y="21748"/>
                      <a:pt x="20375" y="21624"/>
                      <a:pt x="20276" y="21494"/>
                    </a:cubicBezTo>
                    <a:cubicBezTo>
                      <a:pt x="20513" y="20872"/>
                      <a:pt x="20363" y="20598"/>
                      <a:pt x="20170" y="20480"/>
                    </a:cubicBezTo>
                    <a:cubicBezTo>
                      <a:pt x="20372" y="19801"/>
                      <a:pt x="20583" y="19116"/>
                      <a:pt x="20798" y="18440"/>
                    </a:cubicBezTo>
                    <a:close/>
                    <a:moveTo>
                      <a:pt x="22944" y="18013"/>
                    </a:moveTo>
                    <a:lnTo>
                      <a:pt x="22946" y="18033"/>
                    </a:lnTo>
                    <a:lnTo>
                      <a:pt x="22946" y="18045"/>
                    </a:lnTo>
                    <a:cubicBezTo>
                      <a:pt x="22959" y="18243"/>
                      <a:pt x="22976" y="18442"/>
                      <a:pt x="22995" y="18638"/>
                    </a:cubicBezTo>
                    <a:cubicBezTo>
                      <a:pt x="23004" y="18744"/>
                      <a:pt x="23016" y="18848"/>
                      <a:pt x="23025" y="18953"/>
                    </a:cubicBezTo>
                    <a:cubicBezTo>
                      <a:pt x="23025" y="18960"/>
                      <a:pt x="23026" y="18966"/>
                      <a:pt x="23026" y="18973"/>
                    </a:cubicBezTo>
                    <a:cubicBezTo>
                      <a:pt x="23030" y="19025"/>
                      <a:pt x="23035" y="19076"/>
                      <a:pt x="23039" y="19130"/>
                    </a:cubicBezTo>
                    <a:lnTo>
                      <a:pt x="23049" y="19270"/>
                    </a:lnTo>
                    <a:lnTo>
                      <a:pt x="23049" y="19279"/>
                    </a:lnTo>
                    <a:cubicBezTo>
                      <a:pt x="23157" y="20553"/>
                      <a:pt x="23297" y="21923"/>
                      <a:pt x="23608" y="23315"/>
                    </a:cubicBezTo>
                    <a:cubicBezTo>
                      <a:pt x="23618" y="23361"/>
                      <a:pt x="23629" y="23411"/>
                      <a:pt x="23640" y="23459"/>
                    </a:cubicBezTo>
                    <a:cubicBezTo>
                      <a:pt x="23675" y="23600"/>
                      <a:pt x="23708" y="23746"/>
                      <a:pt x="23771" y="23882"/>
                    </a:cubicBezTo>
                    <a:lnTo>
                      <a:pt x="23771" y="23883"/>
                    </a:lnTo>
                    <a:lnTo>
                      <a:pt x="23774" y="23886"/>
                    </a:lnTo>
                    <a:lnTo>
                      <a:pt x="23775" y="23890"/>
                    </a:lnTo>
                    <a:cubicBezTo>
                      <a:pt x="23825" y="23976"/>
                      <a:pt x="23880" y="24058"/>
                      <a:pt x="23934" y="24137"/>
                    </a:cubicBezTo>
                    <a:cubicBezTo>
                      <a:pt x="23985" y="24209"/>
                      <a:pt x="24036" y="24285"/>
                      <a:pt x="24081" y="24362"/>
                    </a:cubicBezTo>
                    <a:lnTo>
                      <a:pt x="24083" y="24365"/>
                    </a:lnTo>
                    <a:cubicBezTo>
                      <a:pt x="23664" y="24263"/>
                      <a:pt x="23245" y="24155"/>
                      <a:pt x="22831" y="24042"/>
                    </a:cubicBezTo>
                    <a:cubicBezTo>
                      <a:pt x="22631" y="23986"/>
                      <a:pt x="22423" y="23927"/>
                      <a:pt x="22194" y="23860"/>
                    </a:cubicBezTo>
                    <a:cubicBezTo>
                      <a:pt x="22188" y="23841"/>
                      <a:pt x="22179" y="23825"/>
                      <a:pt x="22168" y="23809"/>
                    </a:cubicBezTo>
                    <a:cubicBezTo>
                      <a:pt x="22146" y="23621"/>
                      <a:pt x="22115" y="23431"/>
                      <a:pt x="22085" y="23248"/>
                    </a:cubicBezTo>
                    <a:cubicBezTo>
                      <a:pt x="22063" y="23111"/>
                      <a:pt x="22039" y="22968"/>
                      <a:pt x="22019" y="22828"/>
                    </a:cubicBezTo>
                    <a:cubicBezTo>
                      <a:pt x="21886" y="21822"/>
                      <a:pt x="21720" y="20786"/>
                      <a:pt x="21560" y="19783"/>
                    </a:cubicBezTo>
                    <a:cubicBezTo>
                      <a:pt x="21487" y="19334"/>
                      <a:pt x="21413" y="18869"/>
                      <a:pt x="21343" y="18413"/>
                    </a:cubicBezTo>
                    <a:cubicBezTo>
                      <a:pt x="21343" y="18402"/>
                      <a:pt x="21341" y="18390"/>
                      <a:pt x="21340" y="18380"/>
                    </a:cubicBezTo>
                    <a:lnTo>
                      <a:pt x="21340" y="18380"/>
                    </a:lnTo>
                    <a:cubicBezTo>
                      <a:pt x="21384" y="18381"/>
                      <a:pt x="21429" y="18383"/>
                      <a:pt x="21471" y="18387"/>
                    </a:cubicBezTo>
                    <a:lnTo>
                      <a:pt x="21474" y="18387"/>
                    </a:lnTo>
                    <a:cubicBezTo>
                      <a:pt x="21598" y="18387"/>
                      <a:pt x="21726" y="18377"/>
                      <a:pt x="21859" y="18361"/>
                    </a:cubicBezTo>
                    <a:lnTo>
                      <a:pt x="21867" y="18361"/>
                    </a:lnTo>
                    <a:cubicBezTo>
                      <a:pt x="22239" y="18311"/>
                      <a:pt x="22600" y="18195"/>
                      <a:pt x="22944" y="18013"/>
                    </a:cubicBezTo>
                    <a:close/>
                    <a:moveTo>
                      <a:pt x="15325" y="12200"/>
                    </a:moveTo>
                    <a:cubicBezTo>
                      <a:pt x="15356" y="12238"/>
                      <a:pt x="15391" y="12276"/>
                      <a:pt x="15429" y="12320"/>
                    </a:cubicBezTo>
                    <a:cubicBezTo>
                      <a:pt x="15625" y="12543"/>
                      <a:pt x="15848" y="12753"/>
                      <a:pt x="16087" y="12947"/>
                    </a:cubicBezTo>
                    <a:cubicBezTo>
                      <a:pt x="15939" y="12893"/>
                      <a:pt x="15791" y="12856"/>
                      <a:pt x="15646" y="12840"/>
                    </a:cubicBezTo>
                    <a:cubicBezTo>
                      <a:pt x="15575" y="12832"/>
                      <a:pt x="15505" y="12827"/>
                      <a:pt x="15436" y="12827"/>
                    </a:cubicBezTo>
                    <a:cubicBezTo>
                      <a:pt x="15247" y="12827"/>
                      <a:pt x="15061" y="12859"/>
                      <a:pt x="14881" y="12922"/>
                    </a:cubicBezTo>
                    <a:lnTo>
                      <a:pt x="14878" y="12923"/>
                    </a:lnTo>
                    <a:cubicBezTo>
                      <a:pt x="14783" y="12964"/>
                      <a:pt x="14558" y="13105"/>
                      <a:pt x="14513" y="13266"/>
                    </a:cubicBezTo>
                    <a:cubicBezTo>
                      <a:pt x="14494" y="13328"/>
                      <a:pt x="14506" y="13387"/>
                      <a:pt x="14540" y="13435"/>
                    </a:cubicBezTo>
                    <a:cubicBezTo>
                      <a:pt x="14544" y="13439"/>
                      <a:pt x="14545" y="13442"/>
                      <a:pt x="14550" y="13446"/>
                    </a:cubicBezTo>
                    <a:cubicBezTo>
                      <a:pt x="14573" y="13467"/>
                      <a:pt x="14601" y="13477"/>
                      <a:pt x="14631" y="13481"/>
                    </a:cubicBezTo>
                    <a:lnTo>
                      <a:pt x="14640" y="13481"/>
                    </a:lnTo>
                    <a:cubicBezTo>
                      <a:pt x="14656" y="13481"/>
                      <a:pt x="14671" y="13479"/>
                      <a:pt x="14688" y="13474"/>
                    </a:cubicBezTo>
                    <a:lnTo>
                      <a:pt x="14691" y="13471"/>
                    </a:lnTo>
                    <a:cubicBezTo>
                      <a:pt x="14697" y="13470"/>
                      <a:pt x="14703" y="13468"/>
                      <a:pt x="14707" y="13464"/>
                    </a:cubicBezTo>
                    <a:lnTo>
                      <a:pt x="14741" y="13454"/>
                    </a:lnTo>
                    <a:cubicBezTo>
                      <a:pt x="14918" y="13390"/>
                      <a:pt x="15105" y="13324"/>
                      <a:pt x="15293" y="13324"/>
                    </a:cubicBezTo>
                    <a:cubicBezTo>
                      <a:pt x="15312" y="13324"/>
                      <a:pt x="15332" y="13326"/>
                      <a:pt x="15351" y="13328"/>
                    </a:cubicBezTo>
                    <a:lnTo>
                      <a:pt x="15411" y="13333"/>
                    </a:lnTo>
                    <a:cubicBezTo>
                      <a:pt x="15426" y="13336"/>
                      <a:pt x="15440" y="13337"/>
                      <a:pt x="15453" y="13339"/>
                    </a:cubicBezTo>
                    <a:lnTo>
                      <a:pt x="15465" y="13340"/>
                    </a:lnTo>
                    <a:lnTo>
                      <a:pt x="15484" y="13343"/>
                    </a:lnTo>
                    <a:lnTo>
                      <a:pt x="15494" y="13343"/>
                    </a:lnTo>
                    <a:lnTo>
                      <a:pt x="15528" y="13347"/>
                    </a:lnTo>
                    <a:lnTo>
                      <a:pt x="15548" y="13352"/>
                    </a:lnTo>
                    <a:lnTo>
                      <a:pt x="15551" y="13352"/>
                    </a:lnTo>
                    <a:lnTo>
                      <a:pt x="15564" y="13353"/>
                    </a:lnTo>
                    <a:cubicBezTo>
                      <a:pt x="15585" y="13358"/>
                      <a:pt x="15602" y="13361"/>
                      <a:pt x="15621" y="13365"/>
                    </a:cubicBezTo>
                    <a:cubicBezTo>
                      <a:pt x="15624" y="13365"/>
                      <a:pt x="15625" y="13366"/>
                      <a:pt x="15630" y="13366"/>
                    </a:cubicBezTo>
                    <a:lnTo>
                      <a:pt x="15631" y="13366"/>
                    </a:lnTo>
                    <a:lnTo>
                      <a:pt x="15637" y="13368"/>
                    </a:lnTo>
                    <a:cubicBezTo>
                      <a:pt x="16083" y="13464"/>
                      <a:pt x="16497" y="13723"/>
                      <a:pt x="16870" y="14134"/>
                    </a:cubicBezTo>
                    <a:cubicBezTo>
                      <a:pt x="17177" y="14474"/>
                      <a:pt x="17453" y="14918"/>
                      <a:pt x="17664" y="15417"/>
                    </a:cubicBezTo>
                    <a:cubicBezTo>
                      <a:pt x="17690" y="15487"/>
                      <a:pt x="17720" y="15557"/>
                      <a:pt x="17750" y="15634"/>
                    </a:cubicBezTo>
                    <a:cubicBezTo>
                      <a:pt x="17934" y="16092"/>
                      <a:pt x="18161" y="16656"/>
                      <a:pt x="17932" y="17055"/>
                    </a:cubicBezTo>
                    <a:cubicBezTo>
                      <a:pt x="17931" y="17049"/>
                      <a:pt x="17927" y="17046"/>
                      <a:pt x="17925" y="17040"/>
                    </a:cubicBezTo>
                    <a:cubicBezTo>
                      <a:pt x="17948" y="16901"/>
                      <a:pt x="17855" y="16764"/>
                      <a:pt x="17714" y="16733"/>
                    </a:cubicBezTo>
                    <a:lnTo>
                      <a:pt x="17708" y="16733"/>
                    </a:lnTo>
                    <a:cubicBezTo>
                      <a:pt x="17633" y="16725"/>
                      <a:pt x="17549" y="16720"/>
                      <a:pt x="17457" y="16720"/>
                    </a:cubicBezTo>
                    <a:cubicBezTo>
                      <a:pt x="16958" y="16720"/>
                      <a:pt x="16243" y="16846"/>
                      <a:pt x="15668" y="17116"/>
                    </a:cubicBezTo>
                    <a:cubicBezTo>
                      <a:pt x="15665" y="17119"/>
                      <a:pt x="15660" y="17121"/>
                      <a:pt x="15659" y="17122"/>
                    </a:cubicBezTo>
                    <a:cubicBezTo>
                      <a:pt x="15499" y="17199"/>
                      <a:pt x="15356" y="17282"/>
                      <a:pt x="15242" y="17371"/>
                    </a:cubicBezTo>
                    <a:lnTo>
                      <a:pt x="15239" y="17371"/>
                    </a:lnTo>
                    <a:cubicBezTo>
                      <a:pt x="15144" y="17444"/>
                      <a:pt x="15064" y="17523"/>
                      <a:pt x="15002" y="17603"/>
                    </a:cubicBezTo>
                    <a:cubicBezTo>
                      <a:pt x="14965" y="17626"/>
                      <a:pt x="14936" y="17666"/>
                      <a:pt x="14921" y="17712"/>
                    </a:cubicBezTo>
                    <a:cubicBezTo>
                      <a:pt x="14918" y="17717"/>
                      <a:pt x="14917" y="17720"/>
                      <a:pt x="14916" y="17725"/>
                    </a:cubicBezTo>
                    <a:cubicBezTo>
                      <a:pt x="14916" y="17727"/>
                      <a:pt x="14914" y="17731"/>
                      <a:pt x="14914" y="17733"/>
                    </a:cubicBezTo>
                    <a:cubicBezTo>
                      <a:pt x="14914" y="17734"/>
                      <a:pt x="14911" y="17739"/>
                      <a:pt x="14911" y="17740"/>
                    </a:cubicBezTo>
                    <a:lnTo>
                      <a:pt x="14911" y="17741"/>
                    </a:lnTo>
                    <a:lnTo>
                      <a:pt x="14911" y="17756"/>
                    </a:lnTo>
                    <a:cubicBezTo>
                      <a:pt x="14910" y="17760"/>
                      <a:pt x="14910" y="17763"/>
                      <a:pt x="14910" y="17769"/>
                    </a:cubicBezTo>
                    <a:cubicBezTo>
                      <a:pt x="14908" y="17784"/>
                      <a:pt x="14908" y="17797"/>
                      <a:pt x="14908" y="17811"/>
                    </a:cubicBezTo>
                    <a:cubicBezTo>
                      <a:pt x="14881" y="17801"/>
                      <a:pt x="14853" y="17792"/>
                      <a:pt x="14830" y="17776"/>
                    </a:cubicBezTo>
                    <a:cubicBezTo>
                      <a:pt x="14814" y="17768"/>
                      <a:pt x="14799" y="17756"/>
                      <a:pt x="14786" y="17741"/>
                    </a:cubicBezTo>
                    <a:cubicBezTo>
                      <a:pt x="13941" y="16963"/>
                      <a:pt x="14105" y="15235"/>
                      <a:pt x="14279" y="14274"/>
                    </a:cubicBezTo>
                    <a:cubicBezTo>
                      <a:pt x="14282" y="14257"/>
                      <a:pt x="14289" y="14235"/>
                      <a:pt x="14296" y="14212"/>
                    </a:cubicBezTo>
                    <a:cubicBezTo>
                      <a:pt x="14319" y="14142"/>
                      <a:pt x="14352" y="14048"/>
                      <a:pt x="14287" y="13974"/>
                    </a:cubicBezTo>
                    <a:cubicBezTo>
                      <a:pt x="14283" y="13971"/>
                      <a:pt x="14279" y="13964"/>
                      <a:pt x="14268" y="13958"/>
                    </a:cubicBezTo>
                    <a:lnTo>
                      <a:pt x="14266" y="13954"/>
                    </a:lnTo>
                    <a:cubicBezTo>
                      <a:pt x="14242" y="13939"/>
                      <a:pt x="14215" y="13931"/>
                      <a:pt x="14188" y="13931"/>
                    </a:cubicBezTo>
                    <a:cubicBezTo>
                      <a:pt x="14167" y="13931"/>
                      <a:pt x="14147" y="13935"/>
                      <a:pt x="14127" y="13945"/>
                    </a:cubicBezTo>
                    <a:lnTo>
                      <a:pt x="14124" y="13945"/>
                    </a:lnTo>
                    <a:lnTo>
                      <a:pt x="14121" y="13946"/>
                    </a:lnTo>
                    <a:cubicBezTo>
                      <a:pt x="14108" y="13952"/>
                      <a:pt x="14099" y="13960"/>
                      <a:pt x="14091" y="13968"/>
                    </a:cubicBezTo>
                    <a:cubicBezTo>
                      <a:pt x="14086" y="13971"/>
                      <a:pt x="14085" y="13974"/>
                      <a:pt x="14083" y="13978"/>
                    </a:cubicBezTo>
                    <a:cubicBezTo>
                      <a:pt x="13796" y="14372"/>
                      <a:pt x="13624" y="15111"/>
                      <a:pt x="13629" y="15907"/>
                    </a:cubicBezTo>
                    <a:cubicBezTo>
                      <a:pt x="13636" y="16766"/>
                      <a:pt x="13847" y="17510"/>
                      <a:pt x="14210" y="17944"/>
                    </a:cubicBezTo>
                    <a:lnTo>
                      <a:pt x="14219" y="17954"/>
                    </a:lnTo>
                    <a:cubicBezTo>
                      <a:pt x="14229" y="17966"/>
                      <a:pt x="14239" y="17976"/>
                      <a:pt x="14248" y="17988"/>
                    </a:cubicBezTo>
                    <a:cubicBezTo>
                      <a:pt x="14266" y="18005"/>
                      <a:pt x="14282" y="18023"/>
                      <a:pt x="14298" y="18040"/>
                    </a:cubicBezTo>
                    <a:cubicBezTo>
                      <a:pt x="14472" y="18214"/>
                      <a:pt x="14675" y="18323"/>
                      <a:pt x="14901" y="18367"/>
                    </a:cubicBezTo>
                    <a:cubicBezTo>
                      <a:pt x="14929" y="18374"/>
                      <a:pt x="14958" y="18377"/>
                      <a:pt x="14987" y="18377"/>
                    </a:cubicBezTo>
                    <a:cubicBezTo>
                      <a:pt x="15018" y="18377"/>
                      <a:pt x="15050" y="18373"/>
                      <a:pt x="15082" y="18365"/>
                    </a:cubicBezTo>
                    <a:cubicBezTo>
                      <a:pt x="15163" y="18598"/>
                      <a:pt x="15252" y="18846"/>
                      <a:pt x="15362" y="19138"/>
                    </a:cubicBezTo>
                    <a:cubicBezTo>
                      <a:pt x="15362" y="19145"/>
                      <a:pt x="15362" y="19152"/>
                      <a:pt x="15366" y="19160"/>
                    </a:cubicBezTo>
                    <a:lnTo>
                      <a:pt x="15389" y="19222"/>
                    </a:lnTo>
                    <a:cubicBezTo>
                      <a:pt x="15668" y="19992"/>
                      <a:pt x="15958" y="20786"/>
                      <a:pt x="16213" y="21574"/>
                    </a:cubicBezTo>
                    <a:cubicBezTo>
                      <a:pt x="16213" y="21579"/>
                      <a:pt x="16214" y="21580"/>
                      <a:pt x="16214" y="21583"/>
                    </a:cubicBezTo>
                    <a:cubicBezTo>
                      <a:pt x="16284" y="21797"/>
                      <a:pt x="16345" y="21996"/>
                      <a:pt x="16402" y="22188"/>
                    </a:cubicBezTo>
                    <a:lnTo>
                      <a:pt x="16404" y="22194"/>
                    </a:lnTo>
                    <a:lnTo>
                      <a:pt x="16406" y="22200"/>
                    </a:lnTo>
                    <a:cubicBezTo>
                      <a:pt x="16516" y="22567"/>
                      <a:pt x="16608" y="22907"/>
                      <a:pt x="16691" y="23233"/>
                    </a:cubicBezTo>
                    <a:cubicBezTo>
                      <a:pt x="16657" y="23315"/>
                      <a:pt x="16643" y="23401"/>
                      <a:pt x="16628" y="23484"/>
                    </a:cubicBezTo>
                    <a:lnTo>
                      <a:pt x="16622" y="23517"/>
                    </a:lnTo>
                    <a:cubicBezTo>
                      <a:pt x="16599" y="23673"/>
                      <a:pt x="16600" y="23833"/>
                      <a:pt x="16627" y="23991"/>
                    </a:cubicBezTo>
                    <a:cubicBezTo>
                      <a:pt x="16628" y="23998"/>
                      <a:pt x="16628" y="24007"/>
                      <a:pt x="16629" y="24014"/>
                    </a:cubicBezTo>
                    <a:lnTo>
                      <a:pt x="16632" y="24029"/>
                    </a:lnTo>
                    <a:cubicBezTo>
                      <a:pt x="16640" y="24065"/>
                      <a:pt x="16648" y="24103"/>
                      <a:pt x="16659" y="24144"/>
                    </a:cubicBezTo>
                    <a:lnTo>
                      <a:pt x="16662" y="24150"/>
                    </a:lnTo>
                    <a:cubicBezTo>
                      <a:pt x="16666" y="24166"/>
                      <a:pt x="16670" y="24183"/>
                      <a:pt x="16676" y="24201"/>
                    </a:cubicBezTo>
                    <a:cubicBezTo>
                      <a:pt x="16613" y="24217"/>
                      <a:pt x="16554" y="24233"/>
                      <a:pt x="16491" y="24252"/>
                    </a:cubicBezTo>
                    <a:lnTo>
                      <a:pt x="16415" y="24274"/>
                    </a:lnTo>
                    <a:cubicBezTo>
                      <a:pt x="16360" y="24288"/>
                      <a:pt x="16304" y="24304"/>
                      <a:pt x="16248" y="24319"/>
                    </a:cubicBezTo>
                    <a:cubicBezTo>
                      <a:pt x="16038" y="24376"/>
                      <a:pt x="15790" y="24437"/>
                      <a:pt x="15536" y="24470"/>
                    </a:cubicBezTo>
                    <a:cubicBezTo>
                      <a:pt x="15409" y="24487"/>
                      <a:pt x="15288" y="24496"/>
                      <a:pt x="15173" y="24496"/>
                    </a:cubicBezTo>
                    <a:cubicBezTo>
                      <a:pt x="14859" y="24496"/>
                      <a:pt x="14588" y="24432"/>
                      <a:pt x="14340" y="24300"/>
                    </a:cubicBezTo>
                    <a:lnTo>
                      <a:pt x="14338" y="24300"/>
                    </a:lnTo>
                    <a:cubicBezTo>
                      <a:pt x="14250" y="24256"/>
                      <a:pt x="14164" y="24204"/>
                      <a:pt x="14075" y="24139"/>
                    </a:cubicBezTo>
                    <a:cubicBezTo>
                      <a:pt x="13941" y="24043"/>
                      <a:pt x="13808" y="23925"/>
                      <a:pt x="13646" y="23759"/>
                    </a:cubicBezTo>
                    <a:cubicBezTo>
                      <a:pt x="13581" y="23692"/>
                      <a:pt x="13516" y="23622"/>
                      <a:pt x="13452" y="23557"/>
                    </a:cubicBezTo>
                    <a:cubicBezTo>
                      <a:pt x="13226" y="23315"/>
                      <a:pt x="12992" y="23064"/>
                      <a:pt x="12702" y="22882"/>
                    </a:cubicBezTo>
                    <a:cubicBezTo>
                      <a:pt x="12361" y="22660"/>
                      <a:pt x="11980" y="22513"/>
                      <a:pt x="11622" y="22386"/>
                    </a:cubicBezTo>
                    <a:cubicBezTo>
                      <a:pt x="11542" y="22357"/>
                      <a:pt x="11460" y="22329"/>
                      <a:pt x="11378" y="22302"/>
                    </a:cubicBezTo>
                    <a:cubicBezTo>
                      <a:pt x="11316" y="22280"/>
                      <a:pt x="11252" y="22258"/>
                      <a:pt x="11190" y="22236"/>
                    </a:cubicBezTo>
                    <a:lnTo>
                      <a:pt x="11186" y="22235"/>
                    </a:lnTo>
                    <a:cubicBezTo>
                      <a:pt x="10822" y="22106"/>
                      <a:pt x="10403" y="21950"/>
                      <a:pt x="10038" y="21706"/>
                    </a:cubicBezTo>
                    <a:cubicBezTo>
                      <a:pt x="9981" y="21669"/>
                      <a:pt x="9924" y="21628"/>
                      <a:pt x="9870" y="21580"/>
                    </a:cubicBezTo>
                    <a:cubicBezTo>
                      <a:pt x="9762" y="21487"/>
                      <a:pt x="9667" y="21382"/>
                      <a:pt x="9580" y="21258"/>
                    </a:cubicBezTo>
                    <a:lnTo>
                      <a:pt x="9579" y="21257"/>
                    </a:lnTo>
                    <a:cubicBezTo>
                      <a:pt x="9474" y="21105"/>
                      <a:pt x="9382" y="20930"/>
                      <a:pt x="9288" y="20706"/>
                    </a:cubicBezTo>
                    <a:cubicBezTo>
                      <a:pt x="9226" y="20557"/>
                      <a:pt x="9170" y="20400"/>
                      <a:pt x="9115" y="20247"/>
                    </a:cubicBezTo>
                    <a:cubicBezTo>
                      <a:pt x="8993" y="19910"/>
                      <a:pt x="8869" y="19562"/>
                      <a:pt x="8673" y="19260"/>
                    </a:cubicBezTo>
                    <a:cubicBezTo>
                      <a:pt x="8631" y="19190"/>
                      <a:pt x="8579" y="19123"/>
                      <a:pt x="8519" y="19058"/>
                    </a:cubicBezTo>
                    <a:cubicBezTo>
                      <a:pt x="8429" y="18957"/>
                      <a:pt x="8319" y="18864"/>
                      <a:pt x="8188" y="18775"/>
                    </a:cubicBezTo>
                    <a:cubicBezTo>
                      <a:pt x="8169" y="18759"/>
                      <a:pt x="8147" y="18746"/>
                      <a:pt x="8130" y="18732"/>
                    </a:cubicBezTo>
                    <a:lnTo>
                      <a:pt x="8111" y="18722"/>
                    </a:lnTo>
                    <a:cubicBezTo>
                      <a:pt x="8099" y="18715"/>
                      <a:pt x="8088" y="18708"/>
                      <a:pt x="8074" y="18700"/>
                    </a:cubicBezTo>
                    <a:cubicBezTo>
                      <a:pt x="8012" y="18660"/>
                      <a:pt x="8012" y="18642"/>
                      <a:pt x="8018" y="18622"/>
                    </a:cubicBezTo>
                    <a:lnTo>
                      <a:pt x="8021" y="18619"/>
                    </a:lnTo>
                    <a:lnTo>
                      <a:pt x="8022" y="18613"/>
                    </a:lnTo>
                    <a:lnTo>
                      <a:pt x="8023" y="18609"/>
                    </a:lnTo>
                    <a:lnTo>
                      <a:pt x="8026" y="18606"/>
                    </a:lnTo>
                    <a:cubicBezTo>
                      <a:pt x="8092" y="18495"/>
                      <a:pt x="8174" y="18397"/>
                      <a:pt x="8268" y="18308"/>
                    </a:cubicBezTo>
                    <a:cubicBezTo>
                      <a:pt x="8271" y="18307"/>
                      <a:pt x="8276" y="18303"/>
                      <a:pt x="8277" y="18301"/>
                    </a:cubicBezTo>
                    <a:cubicBezTo>
                      <a:pt x="8362" y="18222"/>
                      <a:pt x="8458" y="18147"/>
                      <a:pt x="8564" y="18075"/>
                    </a:cubicBezTo>
                    <a:cubicBezTo>
                      <a:pt x="8569" y="18074"/>
                      <a:pt x="8571" y="18069"/>
                      <a:pt x="8574" y="18066"/>
                    </a:cubicBezTo>
                    <a:cubicBezTo>
                      <a:pt x="8851" y="17886"/>
                      <a:pt x="9203" y="17734"/>
                      <a:pt x="9619" y="17618"/>
                    </a:cubicBezTo>
                    <a:lnTo>
                      <a:pt x="9621" y="17618"/>
                    </a:lnTo>
                    <a:cubicBezTo>
                      <a:pt x="9627" y="17618"/>
                      <a:pt x="9631" y="17618"/>
                      <a:pt x="9635" y="17616"/>
                    </a:cubicBezTo>
                    <a:lnTo>
                      <a:pt x="9638" y="17616"/>
                    </a:lnTo>
                    <a:cubicBezTo>
                      <a:pt x="9729" y="17591"/>
                      <a:pt x="9828" y="17567"/>
                      <a:pt x="9930" y="17543"/>
                    </a:cubicBezTo>
                    <a:lnTo>
                      <a:pt x="9946" y="17537"/>
                    </a:lnTo>
                    <a:cubicBezTo>
                      <a:pt x="10364" y="17446"/>
                      <a:pt x="10778" y="17390"/>
                      <a:pt x="11128" y="17349"/>
                    </a:cubicBezTo>
                    <a:cubicBezTo>
                      <a:pt x="11199" y="17342"/>
                      <a:pt x="11265" y="17303"/>
                      <a:pt x="11310" y="17240"/>
                    </a:cubicBezTo>
                    <a:cubicBezTo>
                      <a:pt x="11333" y="17228"/>
                      <a:pt x="11358" y="17212"/>
                      <a:pt x="11376" y="17192"/>
                    </a:cubicBezTo>
                    <a:lnTo>
                      <a:pt x="11377" y="17191"/>
                    </a:lnTo>
                    <a:cubicBezTo>
                      <a:pt x="11419" y="17142"/>
                      <a:pt x="11441" y="17083"/>
                      <a:pt x="11441" y="17013"/>
                    </a:cubicBezTo>
                    <a:cubicBezTo>
                      <a:pt x="11441" y="16976"/>
                      <a:pt x="11448" y="16940"/>
                      <a:pt x="11460" y="16903"/>
                    </a:cubicBezTo>
                    <a:cubicBezTo>
                      <a:pt x="11483" y="16822"/>
                      <a:pt x="11534" y="16742"/>
                      <a:pt x="11609" y="16663"/>
                    </a:cubicBezTo>
                    <a:cubicBezTo>
                      <a:pt x="11619" y="16653"/>
                      <a:pt x="11629" y="16644"/>
                      <a:pt x="11638" y="16634"/>
                    </a:cubicBezTo>
                    <a:cubicBezTo>
                      <a:pt x="11686" y="16587"/>
                      <a:pt x="11734" y="16536"/>
                      <a:pt x="11770" y="16474"/>
                    </a:cubicBezTo>
                    <a:lnTo>
                      <a:pt x="11776" y="16463"/>
                    </a:lnTo>
                    <a:lnTo>
                      <a:pt x="11778" y="16456"/>
                    </a:lnTo>
                    <a:cubicBezTo>
                      <a:pt x="11784" y="16437"/>
                      <a:pt x="11791" y="16421"/>
                      <a:pt x="11797" y="16404"/>
                    </a:cubicBezTo>
                    <a:cubicBezTo>
                      <a:pt x="11846" y="16261"/>
                      <a:pt x="11893" y="16127"/>
                      <a:pt x="11985" y="16012"/>
                    </a:cubicBezTo>
                    <a:lnTo>
                      <a:pt x="11988" y="16007"/>
                    </a:lnTo>
                    <a:cubicBezTo>
                      <a:pt x="12069" y="15888"/>
                      <a:pt x="12152" y="15765"/>
                      <a:pt x="12232" y="15643"/>
                    </a:cubicBezTo>
                    <a:cubicBezTo>
                      <a:pt x="13094" y="14359"/>
                      <a:pt x="13983" y="13031"/>
                      <a:pt x="15325" y="12200"/>
                    </a:cubicBezTo>
                    <a:close/>
                    <a:moveTo>
                      <a:pt x="20611" y="23965"/>
                    </a:moveTo>
                    <a:lnTo>
                      <a:pt x="20611" y="23965"/>
                    </a:lnTo>
                    <a:cubicBezTo>
                      <a:pt x="20943" y="24227"/>
                      <a:pt x="21319" y="24486"/>
                      <a:pt x="21824" y="24801"/>
                    </a:cubicBezTo>
                    <a:lnTo>
                      <a:pt x="21825" y="24803"/>
                    </a:lnTo>
                    <a:lnTo>
                      <a:pt x="21835" y="24808"/>
                    </a:lnTo>
                    <a:cubicBezTo>
                      <a:pt x="21964" y="24889"/>
                      <a:pt x="22106" y="24976"/>
                      <a:pt x="22283" y="25084"/>
                    </a:cubicBezTo>
                    <a:lnTo>
                      <a:pt x="22310" y="25100"/>
                    </a:lnTo>
                    <a:cubicBezTo>
                      <a:pt x="22273" y="25090"/>
                      <a:pt x="22233" y="25079"/>
                      <a:pt x="22195" y="25069"/>
                    </a:cubicBezTo>
                    <a:cubicBezTo>
                      <a:pt x="22165" y="25061"/>
                      <a:pt x="22134" y="25053"/>
                      <a:pt x="22105" y="25046"/>
                    </a:cubicBezTo>
                    <a:cubicBezTo>
                      <a:pt x="21678" y="24932"/>
                      <a:pt x="21322" y="24849"/>
                      <a:pt x="20984" y="24784"/>
                    </a:cubicBezTo>
                    <a:cubicBezTo>
                      <a:pt x="20599" y="24706"/>
                      <a:pt x="20251" y="24655"/>
                      <a:pt x="19923" y="24626"/>
                    </a:cubicBezTo>
                    <a:cubicBezTo>
                      <a:pt x="19904" y="24566"/>
                      <a:pt x="19884" y="24508"/>
                      <a:pt x="19863" y="24451"/>
                    </a:cubicBezTo>
                    <a:lnTo>
                      <a:pt x="19863" y="24451"/>
                    </a:lnTo>
                    <a:cubicBezTo>
                      <a:pt x="19958" y="24482"/>
                      <a:pt x="20047" y="24504"/>
                      <a:pt x="20140" y="24510"/>
                    </a:cubicBezTo>
                    <a:lnTo>
                      <a:pt x="20145" y="24510"/>
                    </a:lnTo>
                    <a:cubicBezTo>
                      <a:pt x="20400" y="24507"/>
                      <a:pt x="20515" y="24400"/>
                      <a:pt x="20570" y="24311"/>
                    </a:cubicBezTo>
                    <a:cubicBezTo>
                      <a:pt x="20629" y="24217"/>
                      <a:pt x="20642" y="24093"/>
                      <a:pt x="20611" y="23965"/>
                    </a:cubicBezTo>
                    <a:close/>
                    <a:moveTo>
                      <a:pt x="46603" y="6598"/>
                    </a:moveTo>
                    <a:cubicBezTo>
                      <a:pt x="46616" y="6598"/>
                      <a:pt x="46629" y="6599"/>
                      <a:pt x="46643" y="6600"/>
                    </a:cubicBezTo>
                    <a:cubicBezTo>
                      <a:pt x="46633" y="6632"/>
                      <a:pt x="46623" y="6664"/>
                      <a:pt x="46614" y="6699"/>
                    </a:cubicBezTo>
                    <a:cubicBezTo>
                      <a:pt x="46594" y="6709"/>
                      <a:pt x="46575" y="6726"/>
                      <a:pt x="46556" y="6744"/>
                    </a:cubicBezTo>
                    <a:cubicBezTo>
                      <a:pt x="46554" y="6745"/>
                      <a:pt x="46553" y="6750"/>
                      <a:pt x="46550" y="6751"/>
                    </a:cubicBezTo>
                    <a:cubicBezTo>
                      <a:pt x="46480" y="6866"/>
                      <a:pt x="46503" y="7003"/>
                      <a:pt x="46524" y="7105"/>
                    </a:cubicBezTo>
                    <a:cubicBezTo>
                      <a:pt x="46585" y="7385"/>
                      <a:pt x="46673" y="7675"/>
                      <a:pt x="46782" y="7968"/>
                    </a:cubicBezTo>
                    <a:cubicBezTo>
                      <a:pt x="46853" y="8149"/>
                      <a:pt x="46951" y="8330"/>
                      <a:pt x="47081" y="8519"/>
                    </a:cubicBezTo>
                    <a:cubicBezTo>
                      <a:pt x="47086" y="8526"/>
                      <a:pt x="47092" y="8535"/>
                      <a:pt x="47097" y="8542"/>
                    </a:cubicBezTo>
                    <a:cubicBezTo>
                      <a:pt x="47104" y="8553"/>
                      <a:pt x="47111" y="8564"/>
                      <a:pt x="47121" y="8574"/>
                    </a:cubicBezTo>
                    <a:cubicBezTo>
                      <a:pt x="47126" y="8582"/>
                      <a:pt x="47130" y="8588"/>
                      <a:pt x="47136" y="8595"/>
                    </a:cubicBezTo>
                    <a:lnTo>
                      <a:pt x="47145" y="8608"/>
                    </a:lnTo>
                    <a:lnTo>
                      <a:pt x="47148" y="8614"/>
                    </a:lnTo>
                    <a:cubicBezTo>
                      <a:pt x="47153" y="8622"/>
                      <a:pt x="47159" y="8630"/>
                      <a:pt x="47167" y="8639"/>
                    </a:cubicBezTo>
                    <a:lnTo>
                      <a:pt x="47183" y="8660"/>
                    </a:lnTo>
                    <a:lnTo>
                      <a:pt x="47199" y="8682"/>
                    </a:lnTo>
                    <a:lnTo>
                      <a:pt x="47203" y="8687"/>
                    </a:lnTo>
                    <a:cubicBezTo>
                      <a:pt x="47204" y="8688"/>
                      <a:pt x="47206" y="8691"/>
                      <a:pt x="47209" y="8694"/>
                    </a:cubicBezTo>
                    <a:cubicBezTo>
                      <a:pt x="47212" y="8698"/>
                      <a:pt x="47218" y="8704"/>
                      <a:pt x="47220" y="8710"/>
                    </a:cubicBezTo>
                    <a:cubicBezTo>
                      <a:pt x="47223" y="8713"/>
                      <a:pt x="47226" y="8716"/>
                      <a:pt x="47228" y="8719"/>
                    </a:cubicBezTo>
                    <a:cubicBezTo>
                      <a:pt x="47232" y="8725"/>
                      <a:pt x="47235" y="8727"/>
                      <a:pt x="47239" y="8732"/>
                    </a:cubicBezTo>
                    <a:cubicBezTo>
                      <a:pt x="47241" y="8735"/>
                      <a:pt x="47245" y="8739"/>
                      <a:pt x="47247" y="8741"/>
                    </a:cubicBezTo>
                    <a:cubicBezTo>
                      <a:pt x="47250" y="8745"/>
                      <a:pt x="47254" y="8749"/>
                      <a:pt x="47257" y="8754"/>
                    </a:cubicBezTo>
                    <a:cubicBezTo>
                      <a:pt x="47260" y="8755"/>
                      <a:pt x="47261" y="8759"/>
                      <a:pt x="47263" y="8761"/>
                    </a:cubicBezTo>
                    <a:cubicBezTo>
                      <a:pt x="47304" y="8813"/>
                      <a:pt x="47347" y="8866"/>
                      <a:pt x="47392" y="8921"/>
                    </a:cubicBezTo>
                    <a:lnTo>
                      <a:pt x="47425" y="8959"/>
                    </a:lnTo>
                    <a:lnTo>
                      <a:pt x="47443" y="8981"/>
                    </a:lnTo>
                    <a:lnTo>
                      <a:pt x="47446" y="8985"/>
                    </a:lnTo>
                    <a:cubicBezTo>
                      <a:pt x="47480" y="9017"/>
                      <a:pt x="47512" y="9058"/>
                      <a:pt x="47546" y="9099"/>
                    </a:cubicBezTo>
                    <a:cubicBezTo>
                      <a:pt x="47613" y="9185"/>
                      <a:pt x="47682" y="9274"/>
                      <a:pt x="47785" y="9318"/>
                    </a:cubicBezTo>
                    <a:lnTo>
                      <a:pt x="47786" y="9318"/>
                    </a:lnTo>
                    <a:lnTo>
                      <a:pt x="47792" y="9321"/>
                    </a:lnTo>
                    <a:lnTo>
                      <a:pt x="47793" y="9321"/>
                    </a:lnTo>
                    <a:cubicBezTo>
                      <a:pt x="47802" y="9324"/>
                      <a:pt x="47811" y="9328"/>
                      <a:pt x="47821" y="9329"/>
                    </a:cubicBezTo>
                    <a:cubicBezTo>
                      <a:pt x="47828" y="9331"/>
                      <a:pt x="47837" y="9332"/>
                      <a:pt x="47846" y="9335"/>
                    </a:cubicBezTo>
                    <a:cubicBezTo>
                      <a:pt x="47850" y="9335"/>
                      <a:pt x="47852" y="9337"/>
                      <a:pt x="47854" y="9337"/>
                    </a:cubicBezTo>
                    <a:lnTo>
                      <a:pt x="47857" y="9337"/>
                    </a:lnTo>
                    <a:cubicBezTo>
                      <a:pt x="47859" y="9337"/>
                      <a:pt x="47862" y="9338"/>
                      <a:pt x="47865" y="9338"/>
                    </a:cubicBezTo>
                    <a:lnTo>
                      <a:pt x="47882" y="9338"/>
                    </a:lnTo>
                    <a:cubicBezTo>
                      <a:pt x="47977" y="9338"/>
                      <a:pt x="48061" y="9281"/>
                      <a:pt x="48105" y="9192"/>
                    </a:cubicBezTo>
                    <a:cubicBezTo>
                      <a:pt x="48123" y="9187"/>
                      <a:pt x="48142" y="9182"/>
                      <a:pt x="48159" y="9170"/>
                    </a:cubicBezTo>
                    <a:cubicBezTo>
                      <a:pt x="48181" y="9160"/>
                      <a:pt x="48203" y="9143"/>
                      <a:pt x="48226" y="9125"/>
                    </a:cubicBezTo>
                    <a:lnTo>
                      <a:pt x="48244" y="9179"/>
                    </a:lnTo>
                    <a:cubicBezTo>
                      <a:pt x="48261" y="9242"/>
                      <a:pt x="48281" y="9324"/>
                      <a:pt x="48280" y="9409"/>
                    </a:cubicBezTo>
                    <a:lnTo>
                      <a:pt x="48280" y="9417"/>
                    </a:lnTo>
                    <a:cubicBezTo>
                      <a:pt x="48302" y="9704"/>
                      <a:pt x="48187" y="9936"/>
                      <a:pt x="47895" y="10192"/>
                    </a:cubicBezTo>
                    <a:cubicBezTo>
                      <a:pt x="47799" y="10278"/>
                      <a:pt x="47691" y="10358"/>
                      <a:pt x="47588" y="10437"/>
                    </a:cubicBezTo>
                    <a:cubicBezTo>
                      <a:pt x="47449" y="10540"/>
                      <a:pt x="47306" y="10648"/>
                      <a:pt x="47190" y="10765"/>
                    </a:cubicBezTo>
                    <a:lnTo>
                      <a:pt x="47184" y="10771"/>
                    </a:lnTo>
                    <a:cubicBezTo>
                      <a:pt x="46410" y="11515"/>
                      <a:pt x="45585" y="12317"/>
                      <a:pt x="44785" y="13132"/>
                    </a:cubicBezTo>
                    <a:lnTo>
                      <a:pt x="44749" y="13168"/>
                    </a:lnTo>
                    <a:cubicBezTo>
                      <a:pt x="44411" y="13514"/>
                      <a:pt x="44061" y="13862"/>
                      <a:pt x="43726" y="14199"/>
                    </a:cubicBezTo>
                    <a:cubicBezTo>
                      <a:pt x="42599" y="15327"/>
                      <a:pt x="41437" y="16492"/>
                      <a:pt x="40385" y="17733"/>
                    </a:cubicBezTo>
                    <a:lnTo>
                      <a:pt x="40377" y="17744"/>
                    </a:lnTo>
                    <a:cubicBezTo>
                      <a:pt x="40323" y="17807"/>
                      <a:pt x="40266" y="17873"/>
                      <a:pt x="40210" y="17935"/>
                    </a:cubicBezTo>
                    <a:cubicBezTo>
                      <a:pt x="40065" y="18099"/>
                      <a:pt x="39916" y="18269"/>
                      <a:pt x="39791" y="18459"/>
                    </a:cubicBezTo>
                    <a:lnTo>
                      <a:pt x="39786" y="18461"/>
                    </a:lnTo>
                    <a:cubicBezTo>
                      <a:pt x="39573" y="18693"/>
                      <a:pt x="39285" y="19158"/>
                      <a:pt x="38931" y="19844"/>
                    </a:cubicBezTo>
                    <a:cubicBezTo>
                      <a:pt x="38926" y="19847"/>
                      <a:pt x="38925" y="19852"/>
                      <a:pt x="38921" y="19858"/>
                    </a:cubicBezTo>
                    <a:cubicBezTo>
                      <a:pt x="38868" y="19961"/>
                      <a:pt x="38821" y="20051"/>
                      <a:pt x="38785" y="20124"/>
                    </a:cubicBezTo>
                    <a:cubicBezTo>
                      <a:pt x="38750" y="20191"/>
                      <a:pt x="38724" y="20241"/>
                      <a:pt x="38712" y="20269"/>
                    </a:cubicBezTo>
                    <a:lnTo>
                      <a:pt x="38709" y="20270"/>
                    </a:lnTo>
                    <a:cubicBezTo>
                      <a:pt x="38584" y="20529"/>
                      <a:pt x="38464" y="20792"/>
                      <a:pt x="38349" y="21054"/>
                    </a:cubicBezTo>
                    <a:cubicBezTo>
                      <a:pt x="38212" y="21366"/>
                      <a:pt x="38085" y="21679"/>
                      <a:pt x="37970" y="21983"/>
                    </a:cubicBezTo>
                    <a:cubicBezTo>
                      <a:pt x="37838" y="22335"/>
                      <a:pt x="37715" y="22688"/>
                      <a:pt x="37607" y="23036"/>
                    </a:cubicBezTo>
                    <a:lnTo>
                      <a:pt x="37606" y="23039"/>
                    </a:lnTo>
                    <a:cubicBezTo>
                      <a:pt x="37590" y="23111"/>
                      <a:pt x="37562" y="23182"/>
                      <a:pt x="37535" y="23258"/>
                    </a:cubicBezTo>
                    <a:cubicBezTo>
                      <a:pt x="37468" y="23438"/>
                      <a:pt x="37400" y="23625"/>
                      <a:pt x="37454" y="23819"/>
                    </a:cubicBezTo>
                    <a:lnTo>
                      <a:pt x="37456" y="23823"/>
                    </a:lnTo>
                    <a:cubicBezTo>
                      <a:pt x="37482" y="23895"/>
                      <a:pt x="37529" y="23947"/>
                      <a:pt x="37575" y="23998"/>
                    </a:cubicBezTo>
                    <a:cubicBezTo>
                      <a:pt x="37621" y="24049"/>
                      <a:pt x="37660" y="24093"/>
                      <a:pt x="37672" y="24145"/>
                    </a:cubicBezTo>
                    <a:cubicBezTo>
                      <a:pt x="37484" y="24390"/>
                      <a:pt x="37154" y="24466"/>
                      <a:pt x="36835" y="24540"/>
                    </a:cubicBezTo>
                    <a:cubicBezTo>
                      <a:pt x="36762" y="24558"/>
                      <a:pt x="36695" y="24574"/>
                      <a:pt x="36628" y="24591"/>
                    </a:cubicBezTo>
                    <a:cubicBezTo>
                      <a:pt x="36421" y="24632"/>
                      <a:pt x="36252" y="24654"/>
                      <a:pt x="36096" y="24664"/>
                    </a:cubicBezTo>
                    <a:cubicBezTo>
                      <a:pt x="36045" y="24667"/>
                      <a:pt x="35991" y="24689"/>
                      <a:pt x="35947" y="24722"/>
                    </a:cubicBezTo>
                    <a:lnTo>
                      <a:pt x="35946" y="24724"/>
                    </a:lnTo>
                    <a:lnTo>
                      <a:pt x="35936" y="24736"/>
                    </a:lnTo>
                    <a:cubicBezTo>
                      <a:pt x="35918" y="24721"/>
                      <a:pt x="35904" y="24706"/>
                      <a:pt x="35892" y="24692"/>
                    </a:cubicBezTo>
                    <a:cubicBezTo>
                      <a:pt x="35856" y="24636"/>
                      <a:pt x="35835" y="24577"/>
                      <a:pt x="35834" y="24518"/>
                    </a:cubicBezTo>
                    <a:cubicBezTo>
                      <a:pt x="35848" y="24250"/>
                      <a:pt x="35773" y="23992"/>
                      <a:pt x="35700" y="23743"/>
                    </a:cubicBezTo>
                    <a:cubicBezTo>
                      <a:pt x="35666" y="23624"/>
                      <a:pt x="35631" y="23504"/>
                      <a:pt x="35608" y="23383"/>
                    </a:cubicBezTo>
                    <a:lnTo>
                      <a:pt x="35608" y="23382"/>
                    </a:lnTo>
                    <a:cubicBezTo>
                      <a:pt x="35455" y="22767"/>
                      <a:pt x="35306" y="22121"/>
                      <a:pt x="35168" y="21465"/>
                    </a:cubicBezTo>
                    <a:cubicBezTo>
                      <a:pt x="35086" y="21076"/>
                      <a:pt x="35012" y="20677"/>
                      <a:pt x="34939" y="20290"/>
                    </a:cubicBezTo>
                    <a:cubicBezTo>
                      <a:pt x="34678" y="18900"/>
                      <a:pt x="34407" y="17465"/>
                      <a:pt x="33772" y="16165"/>
                    </a:cubicBezTo>
                    <a:lnTo>
                      <a:pt x="33769" y="16160"/>
                    </a:lnTo>
                    <a:cubicBezTo>
                      <a:pt x="33742" y="16112"/>
                      <a:pt x="33713" y="16057"/>
                      <a:pt x="33681" y="15998"/>
                    </a:cubicBezTo>
                    <a:cubicBezTo>
                      <a:pt x="33479" y="15622"/>
                      <a:pt x="33207" y="15112"/>
                      <a:pt x="32753" y="15112"/>
                    </a:cubicBezTo>
                    <a:cubicBezTo>
                      <a:pt x="32732" y="15112"/>
                      <a:pt x="32711" y="15113"/>
                      <a:pt x="32689" y="15115"/>
                    </a:cubicBezTo>
                    <a:cubicBezTo>
                      <a:pt x="32686" y="15115"/>
                      <a:pt x="32683" y="15115"/>
                      <a:pt x="32681" y="15117"/>
                    </a:cubicBezTo>
                    <a:cubicBezTo>
                      <a:pt x="32642" y="15125"/>
                      <a:pt x="32609" y="15155"/>
                      <a:pt x="32591" y="15192"/>
                    </a:cubicBezTo>
                    <a:cubicBezTo>
                      <a:pt x="32581" y="15214"/>
                      <a:pt x="32576" y="15236"/>
                      <a:pt x="32578" y="15258"/>
                    </a:cubicBezTo>
                    <a:cubicBezTo>
                      <a:pt x="32581" y="15319"/>
                      <a:pt x="32622" y="15350"/>
                      <a:pt x="32651" y="15370"/>
                    </a:cubicBezTo>
                    <a:cubicBezTo>
                      <a:pt x="32660" y="15378"/>
                      <a:pt x="32668" y="15382"/>
                      <a:pt x="32674" y="15389"/>
                    </a:cubicBezTo>
                    <a:lnTo>
                      <a:pt x="32676" y="15392"/>
                    </a:lnTo>
                    <a:cubicBezTo>
                      <a:pt x="33003" y="15713"/>
                      <a:pt x="33212" y="16124"/>
                      <a:pt x="33397" y="16517"/>
                    </a:cubicBezTo>
                    <a:cubicBezTo>
                      <a:pt x="33939" y="17807"/>
                      <a:pt x="34194" y="19215"/>
                      <a:pt x="34439" y="20576"/>
                    </a:cubicBezTo>
                    <a:cubicBezTo>
                      <a:pt x="34582" y="21366"/>
                      <a:pt x="34729" y="22181"/>
                      <a:pt x="34932" y="22965"/>
                    </a:cubicBezTo>
                    <a:cubicBezTo>
                      <a:pt x="34962" y="23092"/>
                      <a:pt x="34993" y="23218"/>
                      <a:pt x="35025" y="23344"/>
                    </a:cubicBezTo>
                    <a:cubicBezTo>
                      <a:pt x="35069" y="23523"/>
                      <a:pt x="35114" y="23708"/>
                      <a:pt x="35156" y="23890"/>
                    </a:cubicBezTo>
                    <a:lnTo>
                      <a:pt x="35156" y="23893"/>
                    </a:lnTo>
                    <a:cubicBezTo>
                      <a:pt x="35174" y="23959"/>
                      <a:pt x="35190" y="24027"/>
                      <a:pt x="35204" y="24094"/>
                    </a:cubicBezTo>
                    <a:cubicBezTo>
                      <a:pt x="35244" y="24268"/>
                      <a:pt x="35281" y="24448"/>
                      <a:pt x="35391" y="24599"/>
                    </a:cubicBezTo>
                    <a:cubicBezTo>
                      <a:pt x="35392" y="24603"/>
                      <a:pt x="35397" y="24604"/>
                      <a:pt x="35398" y="24607"/>
                    </a:cubicBezTo>
                    <a:cubicBezTo>
                      <a:pt x="35535" y="24734"/>
                      <a:pt x="35682" y="24916"/>
                      <a:pt x="35609" y="25065"/>
                    </a:cubicBezTo>
                    <a:cubicBezTo>
                      <a:pt x="35574" y="25135"/>
                      <a:pt x="35496" y="25195"/>
                      <a:pt x="35372" y="25246"/>
                    </a:cubicBezTo>
                    <a:cubicBezTo>
                      <a:pt x="34863" y="25453"/>
                      <a:pt x="34286" y="25565"/>
                      <a:pt x="33730" y="25565"/>
                    </a:cubicBezTo>
                    <a:cubicBezTo>
                      <a:pt x="33681" y="25565"/>
                      <a:pt x="33631" y="25564"/>
                      <a:pt x="33582" y="25562"/>
                    </a:cubicBezTo>
                    <a:cubicBezTo>
                      <a:pt x="33578" y="25562"/>
                      <a:pt x="33572" y="25562"/>
                      <a:pt x="33569" y="25565"/>
                    </a:cubicBezTo>
                    <a:cubicBezTo>
                      <a:pt x="33393" y="25558"/>
                      <a:pt x="33218" y="25539"/>
                      <a:pt x="33033" y="25507"/>
                    </a:cubicBezTo>
                    <a:cubicBezTo>
                      <a:pt x="32805" y="25473"/>
                      <a:pt x="32667" y="25326"/>
                      <a:pt x="32572" y="25014"/>
                    </a:cubicBezTo>
                    <a:cubicBezTo>
                      <a:pt x="32550" y="24932"/>
                      <a:pt x="32499" y="24861"/>
                      <a:pt x="32435" y="24820"/>
                    </a:cubicBezTo>
                    <a:cubicBezTo>
                      <a:pt x="32432" y="24814"/>
                      <a:pt x="32431" y="24808"/>
                      <a:pt x="32426" y="24801"/>
                    </a:cubicBezTo>
                    <a:cubicBezTo>
                      <a:pt x="32425" y="24798"/>
                      <a:pt x="32421" y="24792"/>
                      <a:pt x="32418" y="24791"/>
                    </a:cubicBezTo>
                    <a:cubicBezTo>
                      <a:pt x="32416" y="24785"/>
                      <a:pt x="32416" y="24781"/>
                      <a:pt x="32412" y="24776"/>
                    </a:cubicBezTo>
                    <a:cubicBezTo>
                      <a:pt x="32336" y="24622"/>
                      <a:pt x="32289" y="24460"/>
                      <a:pt x="32241" y="24290"/>
                    </a:cubicBezTo>
                    <a:cubicBezTo>
                      <a:pt x="32231" y="24259"/>
                      <a:pt x="32222" y="24225"/>
                      <a:pt x="32214" y="24195"/>
                    </a:cubicBezTo>
                    <a:cubicBezTo>
                      <a:pt x="31855" y="22733"/>
                      <a:pt x="31568" y="21229"/>
                      <a:pt x="31294" y="19775"/>
                    </a:cubicBezTo>
                    <a:cubicBezTo>
                      <a:pt x="31228" y="19432"/>
                      <a:pt x="31164" y="19090"/>
                      <a:pt x="31097" y="18746"/>
                    </a:cubicBezTo>
                    <a:cubicBezTo>
                      <a:pt x="31094" y="18737"/>
                      <a:pt x="31093" y="18725"/>
                      <a:pt x="31091" y="18716"/>
                    </a:cubicBezTo>
                    <a:cubicBezTo>
                      <a:pt x="31072" y="18633"/>
                      <a:pt x="31055" y="18539"/>
                      <a:pt x="30985" y="18469"/>
                    </a:cubicBezTo>
                    <a:cubicBezTo>
                      <a:pt x="30970" y="18453"/>
                      <a:pt x="30954" y="18440"/>
                      <a:pt x="30934" y="18426"/>
                    </a:cubicBezTo>
                    <a:cubicBezTo>
                      <a:pt x="30895" y="18403"/>
                      <a:pt x="30849" y="18392"/>
                      <a:pt x="30804" y="18392"/>
                    </a:cubicBezTo>
                    <a:cubicBezTo>
                      <a:pt x="30760" y="18392"/>
                      <a:pt x="30715" y="18403"/>
                      <a:pt x="30676" y="18424"/>
                    </a:cubicBezTo>
                    <a:lnTo>
                      <a:pt x="30670" y="18425"/>
                    </a:lnTo>
                    <a:lnTo>
                      <a:pt x="30669" y="18426"/>
                    </a:lnTo>
                    <a:cubicBezTo>
                      <a:pt x="30624" y="18454"/>
                      <a:pt x="30589" y="18492"/>
                      <a:pt x="30567" y="18539"/>
                    </a:cubicBezTo>
                    <a:lnTo>
                      <a:pt x="30565" y="18543"/>
                    </a:lnTo>
                    <a:cubicBezTo>
                      <a:pt x="30514" y="18695"/>
                      <a:pt x="30548" y="18848"/>
                      <a:pt x="30581" y="18995"/>
                    </a:cubicBezTo>
                    <a:cubicBezTo>
                      <a:pt x="30596" y="19060"/>
                      <a:pt x="30610" y="19123"/>
                      <a:pt x="30616" y="19183"/>
                    </a:cubicBezTo>
                    <a:lnTo>
                      <a:pt x="30616" y="19189"/>
                    </a:lnTo>
                    <a:cubicBezTo>
                      <a:pt x="30962" y="21038"/>
                      <a:pt x="31326" y="22841"/>
                      <a:pt x="31961" y="24590"/>
                    </a:cubicBezTo>
                    <a:cubicBezTo>
                      <a:pt x="31893" y="24569"/>
                      <a:pt x="31823" y="24550"/>
                      <a:pt x="31754" y="24532"/>
                    </a:cubicBezTo>
                    <a:cubicBezTo>
                      <a:pt x="31507" y="24463"/>
                      <a:pt x="31252" y="24390"/>
                      <a:pt x="31005" y="24303"/>
                    </a:cubicBezTo>
                    <a:lnTo>
                      <a:pt x="30941" y="24278"/>
                    </a:lnTo>
                    <a:cubicBezTo>
                      <a:pt x="30019" y="23935"/>
                      <a:pt x="28300" y="23297"/>
                      <a:pt x="27938" y="22401"/>
                    </a:cubicBezTo>
                    <a:cubicBezTo>
                      <a:pt x="27930" y="22360"/>
                      <a:pt x="27929" y="22321"/>
                      <a:pt x="27932" y="22280"/>
                    </a:cubicBezTo>
                    <a:cubicBezTo>
                      <a:pt x="27935" y="22264"/>
                      <a:pt x="27938" y="22245"/>
                      <a:pt x="27942" y="22229"/>
                    </a:cubicBezTo>
                    <a:cubicBezTo>
                      <a:pt x="27965" y="22138"/>
                      <a:pt x="28026" y="22066"/>
                      <a:pt x="28121" y="22019"/>
                    </a:cubicBezTo>
                    <a:cubicBezTo>
                      <a:pt x="28136" y="22010"/>
                      <a:pt x="28140" y="22007"/>
                      <a:pt x="28143" y="22003"/>
                    </a:cubicBezTo>
                    <a:cubicBezTo>
                      <a:pt x="28175" y="21975"/>
                      <a:pt x="28198" y="21943"/>
                      <a:pt x="28220" y="21902"/>
                    </a:cubicBezTo>
                    <a:lnTo>
                      <a:pt x="28220" y="21901"/>
                    </a:lnTo>
                    <a:cubicBezTo>
                      <a:pt x="28230" y="21880"/>
                      <a:pt x="28241" y="21857"/>
                      <a:pt x="28248" y="21831"/>
                    </a:cubicBezTo>
                    <a:cubicBezTo>
                      <a:pt x="28263" y="21784"/>
                      <a:pt x="28271" y="21738"/>
                      <a:pt x="28280" y="21691"/>
                    </a:cubicBezTo>
                    <a:cubicBezTo>
                      <a:pt x="28281" y="21676"/>
                      <a:pt x="28286" y="21665"/>
                      <a:pt x="28287" y="21649"/>
                    </a:cubicBezTo>
                    <a:cubicBezTo>
                      <a:pt x="28372" y="21193"/>
                      <a:pt x="28500" y="20726"/>
                      <a:pt x="28682" y="20218"/>
                    </a:cubicBezTo>
                    <a:cubicBezTo>
                      <a:pt x="28936" y="19508"/>
                      <a:pt x="29258" y="18816"/>
                      <a:pt x="29541" y="18221"/>
                    </a:cubicBezTo>
                    <a:cubicBezTo>
                      <a:pt x="29563" y="18171"/>
                      <a:pt x="29586" y="18123"/>
                      <a:pt x="29612" y="18074"/>
                    </a:cubicBezTo>
                    <a:lnTo>
                      <a:pt x="29614" y="18068"/>
                    </a:lnTo>
                    <a:cubicBezTo>
                      <a:pt x="29979" y="17319"/>
                      <a:pt x="30460" y="16602"/>
                      <a:pt x="31043" y="15931"/>
                    </a:cubicBezTo>
                    <a:cubicBezTo>
                      <a:pt x="31230" y="15719"/>
                      <a:pt x="31400" y="15538"/>
                      <a:pt x="31565" y="15379"/>
                    </a:cubicBezTo>
                    <a:cubicBezTo>
                      <a:pt x="31574" y="15378"/>
                      <a:pt x="31581" y="15372"/>
                      <a:pt x="31587" y="15366"/>
                    </a:cubicBezTo>
                    <a:cubicBezTo>
                      <a:pt x="31957" y="15010"/>
                      <a:pt x="32346" y="14700"/>
                      <a:pt x="32747" y="14443"/>
                    </a:cubicBezTo>
                    <a:cubicBezTo>
                      <a:pt x="32756" y="14439"/>
                      <a:pt x="32763" y="14433"/>
                      <a:pt x="32773" y="14430"/>
                    </a:cubicBezTo>
                    <a:cubicBezTo>
                      <a:pt x="32811" y="14468"/>
                      <a:pt x="32849" y="14505"/>
                      <a:pt x="32884" y="14538"/>
                    </a:cubicBezTo>
                    <a:cubicBezTo>
                      <a:pt x="33175" y="14800"/>
                      <a:pt x="33492" y="15042"/>
                      <a:pt x="33825" y="15260"/>
                    </a:cubicBezTo>
                    <a:cubicBezTo>
                      <a:pt x="33895" y="15660"/>
                      <a:pt x="34172" y="16339"/>
                      <a:pt x="34508" y="16930"/>
                    </a:cubicBezTo>
                    <a:cubicBezTo>
                      <a:pt x="34744" y="17347"/>
                      <a:pt x="35200" y="18053"/>
                      <a:pt x="35589" y="18101"/>
                    </a:cubicBezTo>
                    <a:cubicBezTo>
                      <a:pt x="35627" y="18106"/>
                      <a:pt x="35666" y="18109"/>
                      <a:pt x="35704" y="18109"/>
                    </a:cubicBezTo>
                    <a:cubicBezTo>
                      <a:pt x="36111" y="18109"/>
                      <a:pt x="36476" y="17858"/>
                      <a:pt x="36803" y="17635"/>
                    </a:cubicBezTo>
                    <a:lnTo>
                      <a:pt x="36938" y="17542"/>
                    </a:lnTo>
                    <a:lnTo>
                      <a:pt x="36944" y="17537"/>
                    </a:lnTo>
                    <a:cubicBezTo>
                      <a:pt x="36960" y="17526"/>
                      <a:pt x="36979" y="17511"/>
                      <a:pt x="37000" y="17497"/>
                    </a:cubicBezTo>
                    <a:cubicBezTo>
                      <a:pt x="37029" y="17475"/>
                      <a:pt x="37061" y="17449"/>
                      <a:pt x="37091" y="17421"/>
                    </a:cubicBezTo>
                    <a:cubicBezTo>
                      <a:pt x="37154" y="17428"/>
                      <a:pt x="37212" y="17432"/>
                      <a:pt x="37266" y="17432"/>
                    </a:cubicBezTo>
                    <a:cubicBezTo>
                      <a:pt x="37396" y="17631"/>
                      <a:pt x="37677" y="17826"/>
                      <a:pt x="37839" y="17927"/>
                    </a:cubicBezTo>
                    <a:cubicBezTo>
                      <a:pt x="38078" y="18075"/>
                      <a:pt x="38348" y="18205"/>
                      <a:pt x="38505" y="18247"/>
                    </a:cubicBezTo>
                    <a:lnTo>
                      <a:pt x="38511" y="18249"/>
                    </a:lnTo>
                    <a:cubicBezTo>
                      <a:pt x="38581" y="18260"/>
                      <a:pt x="38649" y="18266"/>
                      <a:pt x="38715" y="18266"/>
                    </a:cubicBezTo>
                    <a:cubicBezTo>
                      <a:pt x="38897" y="18266"/>
                      <a:pt x="39066" y="18221"/>
                      <a:pt x="39222" y="18131"/>
                    </a:cubicBezTo>
                    <a:cubicBezTo>
                      <a:pt x="39227" y="18126"/>
                      <a:pt x="39232" y="18125"/>
                      <a:pt x="39238" y="18120"/>
                    </a:cubicBezTo>
                    <a:lnTo>
                      <a:pt x="39251" y="18113"/>
                    </a:lnTo>
                    <a:lnTo>
                      <a:pt x="39253" y="18113"/>
                    </a:lnTo>
                    <a:cubicBezTo>
                      <a:pt x="39463" y="17980"/>
                      <a:pt x="39641" y="17766"/>
                      <a:pt x="39780" y="17475"/>
                    </a:cubicBezTo>
                    <a:cubicBezTo>
                      <a:pt x="39788" y="17459"/>
                      <a:pt x="39795" y="17446"/>
                      <a:pt x="39801" y="17431"/>
                    </a:cubicBezTo>
                    <a:lnTo>
                      <a:pt x="39808" y="17415"/>
                    </a:lnTo>
                    <a:cubicBezTo>
                      <a:pt x="39817" y="17396"/>
                      <a:pt x="39824" y="17377"/>
                      <a:pt x="39834" y="17358"/>
                    </a:cubicBezTo>
                    <a:lnTo>
                      <a:pt x="39837" y="17347"/>
                    </a:lnTo>
                    <a:cubicBezTo>
                      <a:pt x="39890" y="17217"/>
                      <a:pt x="39938" y="17077"/>
                      <a:pt x="39976" y="16930"/>
                    </a:cubicBezTo>
                    <a:lnTo>
                      <a:pt x="39992" y="16858"/>
                    </a:lnTo>
                    <a:lnTo>
                      <a:pt x="40009" y="16787"/>
                    </a:lnTo>
                    <a:cubicBezTo>
                      <a:pt x="40012" y="16765"/>
                      <a:pt x="40018" y="16745"/>
                      <a:pt x="40021" y="16726"/>
                    </a:cubicBezTo>
                    <a:lnTo>
                      <a:pt x="40024" y="16711"/>
                    </a:lnTo>
                    <a:cubicBezTo>
                      <a:pt x="40027" y="16692"/>
                      <a:pt x="40031" y="16672"/>
                      <a:pt x="40034" y="16654"/>
                    </a:cubicBezTo>
                    <a:lnTo>
                      <a:pt x="40038" y="16634"/>
                    </a:lnTo>
                    <a:cubicBezTo>
                      <a:pt x="40040" y="16621"/>
                      <a:pt x="40041" y="16611"/>
                      <a:pt x="40043" y="16597"/>
                    </a:cubicBezTo>
                    <a:cubicBezTo>
                      <a:pt x="40046" y="16583"/>
                      <a:pt x="40049" y="16568"/>
                      <a:pt x="40050" y="16552"/>
                    </a:cubicBezTo>
                    <a:lnTo>
                      <a:pt x="40054" y="16530"/>
                    </a:lnTo>
                    <a:cubicBezTo>
                      <a:pt x="40062" y="16479"/>
                      <a:pt x="40068" y="16428"/>
                      <a:pt x="40072" y="16377"/>
                    </a:cubicBezTo>
                    <a:lnTo>
                      <a:pt x="40072" y="16370"/>
                    </a:lnTo>
                    <a:cubicBezTo>
                      <a:pt x="40070" y="16320"/>
                      <a:pt x="40085" y="16239"/>
                      <a:pt x="40100" y="16150"/>
                    </a:cubicBezTo>
                    <a:cubicBezTo>
                      <a:pt x="40113" y="16067"/>
                      <a:pt x="40127" y="15978"/>
                      <a:pt x="40136" y="15889"/>
                    </a:cubicBezTo>
                    <a:cubicBezTo>
                      <a:pt x="40295" y="15822"/>
                      <a:pt x="40449" y="15749"/>
                      <a:pt x="40602" y="15670"/>
                    </a:cubicBezTo>
                    <a:cubicBezTo>
                      <a:pt x="40621" y="15662"/>
                      <a:pt x="40639" y="15652"/>
                      <a:pt x="40655" y="15643"/>
                    </a:cubicBezTo>
                    <a:cubicBezTo>
                      <a:pt x="40665" y="15637"/>
                      <a:pt x="40675" y="15633"/>
                      <a:pt x="40684" y="15628"/>
                    </a:cubicBezTo>
                    <a:cubicBezTo>
                      <a:pt x="40703" y="15619"/>
                      <a:pt x="40720" y="15608"/>
                      <a:pt x="40739" y="15599"/>
                    </a:cubicBezTo>
                    <a:cubicBezTo>
                      <a:pt x="40748" y="15593"/>
                      <a:pt x="40755" y="15590"/>
                      <a:pt x="40764" y="15585"/>
                    </a:cubicBezTo>
                    <a:cubicBezTo>
                      <a:pt x="40804" y="15564"/>
                      <a:pt x="40840" y="15542"/>
                      <a:pt x="40878" y="15520"/>
                    </a:cubicBezTo>
                    <a:cubicBezTo>
                      <a:pt x="40885" y="15516"/>
                      <a:pt x="40894" y="15512"/>
                      <a:pt x="40901" y="15506"/>
                    </a:cubicBezTo>
                    <a:cubicBezTo>
                      <a:pt x="40932" y="15488"/>
                      <a:pt x="40961" y="15472"/>
                      <a:pt x="40993" y="15453"/>
                    </a:cubicBezTo>
                    <a:cubicBezTo>
                      <a:pt x="41003" y="15448"/>
                      <a:pt x="41015" y="15440"/>
                      <a:pt x="41024" y="15436"/>
                    </a:cubicBezTo>
                    <a:cubicBezTo>
                      <a:pt x="41059" y="15415"/>
                      <a:pt x="41091" y="15395"/>
                      <a:pt x="41124" y="15373"/>
                    </a:cubicBezTo>
                    <a:lnTo>
                      <a:pt x="41134" y="15367"/>
                    </a:lnTo>
                    <a:cubicBezTo>
                      <a:pt x="41171" y="15344"/>
                      <a:pt x="41207" y="15322"/>
                      <a:pt x="41244" y="15299"/>
                    </a:cubicBezTo>
                    <a:cubicBezTo>
                      <a:pt x="41252" y="15293"/>
                      <a:pt x="41264" y="15286"/>
                      <a:pt x="41273" y="15278"/>
                    </a:cubicBezTo>
                    <a:cubicBezTo>
                      <a:pt x="41300" y="15261"/>
                      <a:pt x="41330" y="15241"/>
                      <a:pt x="41357" y="15222"/>
                    </a:cubicBezTo>
                    <a:cubicBezTo>
                      <a:pt x="41366" y="15217"/>
                      <a:pt x="41375" y="15210"/>
                      <a:pt x="41384" y="15204"/>
                    </a:cubicBezTo>
                    <a:cubicBezTo>
                      <a:pt x="41420" y="15181"/>
                      <a:pt x="41455" y="15155"/>
                      <a:pt x="41490" y="15130"/>
                    </a:cubicBezTo>
                    <a:cubicBezTo>
                      <a:pt x="41496" y="15125"/>
                      <a:pt x="41499" y="15123"/>
                      <a:pt x="41505" y="15118"/>
                    </a:cubicBezTo>
                    <a:cubicBezTo>
                      <a:pt x="41535" y="15096"/>
                      <a:pt x="41564" y="15074"/>
                      <a:pt x="41595" y="15053"/>
                    </a:cubicBezTo>
                    <a:cubicBezTo>
                      <a:pt x="41605" y="15045"/>
                      <a:pt x="41615" y="15038"/>
                      <a:pt x="41624" y="15031"/>
                    </a:cubicBezTo>
                    <a:cubicBezTo>
                      <a:pt x="41653" y="15009"/>
                      <a:pt x="41681" y="14987"/>
                      <a:pt x="41710" y="14965"/>
                    </a:cubicBezTo>
                    <a:cubicBezTo>
                      <a:pt x="41717" y="14959"/>
                      <a:pt x="41723" y="14955"/>
                      <a:pt x="41730" y="14951"/>
                    </a:cubicBezTo>
                    <a:cubicBezTo>
                      <a:pt x="41765" y="14923"/>
                      <a:pt x="41797" y="14898"/>
                      <a:pt x="41832" y="14870"/>
                    </a:cubicBezTo>
                    <a:cubicBezTo>
                      <a:pt x="41841" y="14863"/>
                      <a:pt x="41848" y="14857"/>
                      <a:pt x="41857" y="14850"/>
                    </a:cubicBezTo>
                    <a:cubicBezTo>
                      <a:pt x="41883" y="14828"/>
                      <a:pt x="41911" y="14806"/>
                      <a:pt x="41936" y="14784"/>
                    </a:cubicBezTo>
                    <a:cubicBezTo>
                      <a:pt x="41945" y="14777"/>
                      <a:pt x="41955" y="14768"/>
                      <a:pt x="41965" y="14761"/>
                    </a:cubicBezTo>
                    <a:cubicBezTo>
                      <a:pt x="41999" y="14733"/>
                      <a:pt x="42031" y="14704"/>
                      <a:pt x="42066" y="14675"/>
                    </a:cubicBezTo>
                    <a:lnTo>
                      <a:pt x="42181" y="14572"/>
                    </a:lnTo>
                    <a:cubicBezTo>
                      <a:pt x="42192" y="14561"/>
                      <a:pt x="42204" y="14548"/>
                      <a:pt x="42217" y="14537"/>
                    </a:cubicBezTo>
                    <a:lnTo>
                      <a:pt x="42293" y="14467"/>
                    </a:lnTo>
                    <a:cubicBezTo>
                      <a:pt x="42308" y="14454"/>
                      <a:pt x="42322" y="14439"/>
                      <a:pt x="42335" y="14424"/>
                    </a:cubicBezTo>
                    <a:cubicBezTo>
                      <a:pt x="42357" y="14403"/>
                      <a:pt x="42380" y="14381"/>
                      <a:pt x="42402" y="14359"/>
                    </a:cubicBezTo>
                    <a:cubicBezTo>
                      <a:pt x="42417" y="14344"/>
                      <a:pt x="42431" y="14330"/>
                      <a:pt x="42446" y="14314"/>
                    </a:cubicBezTo>
                    <a:cubicBezTo>
                      <a:pt x="42468" y="14292"/>
                      <a:pt x="42488" y="14270"/>
                      <a:pt x="42510" y="14250"/>
                    </a:cubicBezTo>
                    <a:cubicBezTo>
                      <a:pt x="42525" y="14233"/>
                      <a:pt x="42539" y="14219"/>
                      <a:pt x="42554" y="14201"/>
                    </a:cubicBezTo>
                    <a:cubicBezTo>
                      <a:pt x="42574" y="14180"/>
                      <a:pt x="42593" y="14158"/>
                      <a:pt x="42614" y="14139"/>
                    </a:cubicBezTo>
                    <a:lnTo>
                      <a:pt x="42657" y="14089"/>
                    </a:lnTo>
                    <a:cubicBezTo>
                      <a:pt x="42678" y="14067"/>
                      <a:pt x="42695" y="14045"/>
                      <a:pt x="42716" y="14024"/>
                    </a:cubicBezTo>
                    <a:lnTo>
                      <a:pt x="42759" y="13974"/>
                    </a:lnTo>
                    <a:cubicBezTo>
                      <a:pt x="42778" y="13952"/>
                      <a:pt x="42797" y="13930"/>
                      <a:pt x="42816" y="13908"/>
                    </a:cubicBezTo>
                    <a:cubicBezTo>
                      <a:pt x="42831" y="13892"/>
                      <a:pt x="42844" y="13876"/>
                      <a:pt x="42858" y="13860"/>
                    </a:cubicBezTo>
                    <a:cubicBezTo>
                      <a:pt x="42876" y="13839"/>
                      <a:pt x="42895" y="13814"/>
                      <a:pt x="42912" y="13792"/>
                    </a:cubicBezTo>
                    <a:cubicBezTo>
                      <a:pt x="42921" y="13782"/>
                      <a:pt x="42933" y="13769"/>
                      <a:pt x="42942" y="13758"/>
                    </a:cubicBezTo>
                    <a:cubicBezTo>
                      <a:pt x="42947" y="13753"/>
                      <a:pt x="42950" y="13745"/>
                      <a:pt x="42956" y="13738"/>
                    </a:cubicBezTo>
                    <a:cubicBezTo>
                      <a:pt x="42963" y="13729"/>
                      <a:pt x="42969" y="13722"/>
                      <a:pt x="42977" y="13712"/>
                    </a:cubicBezTo>
                    <a:cubicBezTo>
                      <a:pt x="43179" y="13454"/>
                      <a:pt x="43363" y="13180"/>
                      <a:pt x="43522" y="12899"/>
                    </a:cubicBezTo>
                    <a:cubicBezTo>
                      <a:pt x="43704" y="12560"/>
                      <a:pt x="43835" y="12181"/>
                      <a:pt x="43898" y="11803"/>
                    </a:cubicBezTo>
                    <a:cubicBezTo>
                      <a:pt x="43902" y="11798"/>
                      <a:pt x="43903" y="11792"/>
                      <a:pt x="43903" y="11785"/>
                    </a:cubicBezTo>
                    <a:cubicBezTo>
                      <a:pt x="43998" y="11204"/>
                      <a:pt x="43933" y="10664"/>
                      <a:pt x="43718" y="10258"/>
                    </a:cubicBezTo>
                    <a:cubicBezTo>
                      <a:pt x="43866" y="10097"/>
                      <a:pt x="44021" y="9925"/>
                      <a:pt x="44195" y="9730"/>
                    </a:cubicBezTo>
                    <a:cubicBezTo>
                      <a:pt x="44444" y="9442"/>
                      <a:pt x="44717" y="9163"/>
                      <a:pt x="44976" y="8894"/>
                    </a:cubicBezTo>
                    <a:cubicBezTo>
                      <a:pt x="45310" y="8550"/>
                      <a:pt x="45652" y="8194"/>
                      <a:pt x="45963" y="7815"/>
                    </a:cubicBezTo>
                    <a:lnTo>
                      <a:pt x="45964" y="7814"/>
                    </a:lnTo>
                    <a:cubicBezTo>
                      <a:pt x="45992" y="7776"/>
                      <a:pt x="46023" y="7739"/>
                      <a:pt x="46052" y="7703"/>
                    </a:cubicBezTo>
                    <a:lnTo>
                      <a:pt x="46055" y="7699"/>
                    </a:lnTo>
                    <a:cubicBezTo>
                      <a:pt x="46111" y="7630"/>
                      <a:pt x="46170" y="7557"/>
                      <a:pt x="46221" y="7480"/>
                    </a:cubicBezTo>
                    <a:lnTo>
                      <a:pt x="46221" y="7478"/>
                    </a:lnTo>
                    <a:cubicBezTo>
                      <a:pt x="46243" y="7445"/>
                      <a:pt x="46259" y="7419"/>
                      <a:pt x="46272" y="7391"/>
                    </a:cubicBezTo>
                    <a:lnTo>
                      <a:pt x="46273" y="7390"/>
                    </a:lnTo>
                    <a:cubicBezTo>
                      <a:pt x="46320" y="7290"/>
                      <a:pt x="46342" y="7178"/>
                      <a:pt x="46364" y="7069"/>
                    </a:cubicBezTo>
                    <a:cubicBezTo>
                      <a:pt x="46394" y="6909"/>
                      <a:pt x="46423" y="6757"/>
                      <a:pt x="46519" y="6655"/>
                    </a:cubicBezTo>
                    <a:cubicBezTo>
                      <a:pt x="46540" y="6633"/>
                      <a:pt x="46562" y="6614"/>
                      <a:pt x="46587" y="6598"/>
                    </a:cubicBezTo>
                    <a:cubicBezTo>
                      <a:pt x="46592" y="6598"/>
                      <a:pt x="46597" y="6598"/>
                      <a:pt x="46603" y="6598"/>
                    </a:cubicBezTo>
                    <a:close/>
                    <a:moveTo>
                      <a:pt x="22051" y="24400"/>
                    </a:moveTo>
                    <a:lnTo>
                      <a:pt x="22051" y="24400"/>
                    </a:lnTo>
                    <a:cubicBezTo>
                      <a:pt x="22073" y="24406"/>
                      <a:pt x="22093" y="24413"/>
                      <a:pt x="22114" y="24419"/>
                    </a:cubicBezTo>
                    <a:lnTo>
                      <a:pt x="22115" y="24419"/>
                    </a:lnTo>
                    <a:lnTo>
                      <a:pt x="22150" y="24428"/>
                    </a:lnTo>
                    <a:lnTo>
                      <a:pt x="22153" y="24428"/>
                    </a:lnTo>
                    <a:cubicBezTo>
                      <a:pt x="22259" y="24459"/>
                      <a:pt x="22367" y="24488"/>
                      <a:pt x="22472" y="24518"/>
                    </a:cubicBezTo>
                    <a:lnTo>
                      <a:pt x="22477" y="24521"/>
                    </a:lnTo>
                    <a:cubicBezTo>
                      <a:pt x="22640" y="24566"/>
                      <a:pt x="22800" y="24610"/>
                      <a:pt x="22955" y="24651"/>
                    </a:cubicBezTo>
                    <a:lnTo>
                      <a:pt x="22960" y="24651"/>
                    </a:lnTo>
                    <a:lnTo>
                      <a:pt x="23004" y="24663"/>
                    </a:lnTo>
                    <a:cubicBezTo>
                      <a:pt x="23232" y="24722"/>
                      <a:pt x="23472" y="24785"/>
                      <a:pt x="23720" y="24846"/>
                    </a:cubicBezTo>
                    <a:lnTo>
                      <a:pt x="23723" y="24846"/>
                    </a:lnTo>
                    <a:cubicBezTo>
                      <a:pt x="23854" y="24880"/>
                      <a:pt x="23982" y="24910"/>
                      <a:pt x="24105" y="24940"/>
                    </a:cubicBezTo>
                    <a:lnTo>
                      <a:pt x="24109" y="24940"/>
                    </a:lnTo>
                    <a:cubicBezTo>
                      <a:pt x="24221" y="24967"/>
                      <a:pt x="24336" y="24992"/>
                      <a:pt x="24448" y="25020"/>
                    </a:cubicBezTo>
                    <a:lnTo>
                      <a:pt x="24446" y="25026"/>
                    </a:lnTo>
                    <a:cubicBezTo>
                      <a:pt x="24591" y="25058"/>
                      <a:pt x="24741" y="25093"/>
                      <a:pt x="24897" y="25126"/>
                    </a:cubicBezTo>
                    <a:cubicBezTo>
                      <a:pt x="24781" y="25149"/>
                      <a:pt x="24667" y="25184"/>
                      <a:pt x="24559" y="25228"/>
                    </a:cubicBezTo>
                    <a:cubicBezTo>
                      <a:pt x="24444" y="25276"/>
                      <a:pt x="24336" y="25335"/>
                      <a:pt x="24239" y="25404"/>
                    </a:cubicBezTo>
                    <a:cubicBezTo>
                      <a:pt x="24228" y="25413"/>
                      <a:pt x="24215" y="25421"/>
                      <a:pt x="24205" y="25429"/>
                    </a:cubicBezTo>
                    <a:cubicBezTo>
                      <a:pt x="24164" y="25460"/>
                      <a:pt x="24125" y="25495"/>
                      <a:pt x="24090" y="25528"/>
                    </a:cubicBezTo>
                    <a:cubicBezTo>
                      <a:pt x="24075" y="25543"/>
                      <a:pt x="24062" y="25558"/>
                      <a:pt x="24048" y="25571"/>
                    </a:cubicBezTo>
                    <a:cubicBezTo>
                      <a:pt x="24045" y="25574"/>
                      <a:pt x="24040" y="25578"/>
                      <a:pt x="24037" y="25582"/>
                    </a:cubicBezTo>
                    <a:cubicBezTo>
                      <a:pt x="24033" y="25587"/>
                      <a:pt x="24030" y="25590"/>
                      <a:pt x="24029" y="25594"/>
                    </a:cubicBezTo>
                    <a:lnTo>
                      <a:pt x="24016" y="25587"/>
                    </a:lnTo>
                    <a:lnTo>
                      <a:pt x="24011" y="25585"/>
                    </a:lnTo>
                    <a:cubicBezTo>
                      <a:pt x="23968" y="25560"/>
                      <a:pt x="23922" y="25536"/>
                      <a:pt x="23879" y="25509"/>
                    </a:cubicBezTo>
                    <a:cubicBezTo>
                      <a:pt x="23826" y="25480"/>
                      <a:pt x="23774" y="25450"/>
                      <a:pt x="23718" y="25419"/>
                    </a:cubicBezTo>
                    <a:lnTo>
                      <a:pt x="23494" y="25291"/>
                    </a:lnTo>
                    <a:cubicBezTo>
                      <a:pt x="23411" y="25246"/>
                      <a:pt x="23322" y="25195"/>
                      <a:pt x="23213" y="25130"/>
                    </a:cubicBezTo>
                    <a:lnTo>
                      <a:pt x="23207" y="25128"/>
                    </a:lnTo>
                    <a:cubicBezTo>
                      <a:pt x="22915" y="24959"/>
                      <a:pt x="22612" y="24771"/>
                      <a:pt x="22226" y="24515"/>
                    </a:cubicBezTo>
                    <a:lnTo>
                      <a:pt x="22187" y="24489"/>
                    </a:lnTo>
                    <a:cubicBezTo>
                      <a:pt x="22141" y="24460"/>
                      <a:pt x="22098" y="24429"/>
                      <a:pt x="22051" y="24400"/>
                    </a:cubicBezTo>
                    <a:close/>
                    <a:moveTo>
                      <a:pt x="37571" y="24897"/>
                    </a:moveTo>
                    <a:lnTo>
                      <a:pt x="37580" y="24915"/>
                    </a:lnTo>
                    <a:lnTo>
                      <a:pt x="37591" y="24932"/>
                    </a:lnTo>
                    <a:cubicBezTo>
                      <a:pt x="37599" y="24947"/>
                      <a:pt x="37607" y="24961"/>
                      <a:pt x="37615" y="24975"/>
                    </a:cubicBezTo>
                    <a:cubicBezTo>
                      <a:pt x="37657" y="25047"/>
                      <a:pt x="37699" y="25119"/>
                      <a:pt x="37740" y="25189"/>
                    </a:cubicBezTo>
                    <a:cubicBezTo>
                      <a:pt x="37782" y="25259"/>
                      <a:pt x="37823" y="25330"/>
                      <a:pt x="37864" y="25400"/>
                    </a:cubicBezTo>
                    <a:lnTo>
                      <a:pt x="37864" y="25403"/>
                    </a:lnTo>
                    <a:lnTo>
                      <a:pt x="37908" y="25473"/>
                    </a:lnTo>
                    <a:lnTo>
                      <a:pt x="37911" y="25476"/>
                    </a:lnTo>
                    <a:cubicBezTo>
                      <a:pt x="37940" y="25523"/>
                      <a:pt x="37970" y="25572"/>
                      <a:pt x="38001" y="25619"/>
                    </a:cubicBezTo>
                    <a:cubicBezTo>
                      <a:pt x="37409" y="25651"/>
                      <a:pt x="36812" y="25668"/>
                      <a:pt x="36220" y="25676"/>
                    </a:cubicBezTo>
                    <a:cubicBezTo>
                      <a:pt x="36186" y="25644"/>
                      <a:pt x="36157" y="25604"/>
                      <a:pt x="36125" y="25565"/>
                    </a:cubicBezTo>
                    <a:cubicBezTo>
                      <a:pt x="36103" y="25539"/>
                      <a:pt x="36082" y="25512"/>
                      <a:pt x="36060" y="25485"/>
                    </a:cubicBezTo>
                    <a:cubicBezTo>
                      <a:pt x="36049" y="25473"/>
                      <a:pt x="36039" y="25461"/>
                      <a:pt x="36028" y="25450"/>
                    </a:cubicBezTo>
                    <a:cubicBezTo>
                      <a:pt x="36096" y="25367"/>
                      <a:pt x="36133" y="25275"/>
                      <a:pt x="36141" y="25179"/>
                    </a:cubicBezTo>
                    <a:cubicBezTo>
                      <a:pt x="36156" y="25179"/>
                      <a:pt x="36169" y="25180"/>
                      <a:pt x="36182" y="25180"/>
                    </a:cubicBezTo>
                    <a:cubicBezTo>
                      <a:pt x="36270" y="25180"/>
                      <a:pt x="36364" y="25165"/>
                      <a:pt x="36450" y="25151"/>
                    </a:cubicBezTo>
                    <a:cubicBezTo>
                      <a:pt x="36522" y="25139"/>
                      <a:pt x="36590" y="25129"/>
                      <a:pt x="36642" y="25129"/>
                    </a:cubicBezTo>
                    <a:cubicBezTo>
                      <a:pt x="36649" y="25129"/>
                      <a:pt x="36654" y="25129"/>
                      <a:pt x="36660" y="25129"/>
                    </a:cubicBezTo>
                    <a:lnTo>
                      <a:pt x="36669" y="25129"/>
                    </a:lnTo>
                    <a:cubicBezTo>
                      <a:pt x="36686" y="25128"/>
                      <a:pt x="36704" y="25126"/>
                      <a:pt x="36724" y="25123"/>
                    </a:cubicBezTo>
                    <a:cubicBezTo>
                      <a:pt x="36771" y="25117"/>
                      <a:pt x="36822" y="25112"/>
                      <a:pt x="36876" y="25101"/>
                    </a:cubicBezTo>
                    <a:lnTo>
                      <a:pt x="36879" y="25101"/>
                    </a:lnTo>
                    <a:cubicBezTo>
                      <a:pt x="36963" y="25087"/>
                      <a:pt x="37052" y="25068"/>
                      <a:pt x="37141" y="25043"/>
                    </a:cubicBezTo>
                    <a:lnTo>
                      <a:pt x="37145" y="25043"/>
                    </a:lnTo>
                    <a:cubicBezTo>
                      <a:pt x="37296" y="25004"/>
                      <a:pt x="37441" y="24953"/>
                      <a:pt x="37571" y="24897"/>
                    </a:cubicBezTo>
                    <a:close/>
                    <a:moveTo>
                      <a:pt x="8171" y="24072"/>
                    </a:moveTo>
                    <a:cubicBezTo>
                      <a:pt x="8187" y="24072"/>
                      <a:pt x="8203" y="24073"/>
                      <a:pt x="8220" y="24074"/>
                    </a:cubicBezTo>
                    <a:cubicBezTo>
                      <a:pt x="8350" y="24087"/>
                      <a:pt x="8483" y="24112"/>
                      <a:pt x="8627" y="24151"/>
                    </a:cubicBezTo>
                    <a:lnTo>
                      <a:pt x="8633" y="24153"/>
                    </a:lnTo>
                    <a:cubicBezTo>
                      <a:pt x="8655" y="24158"/>
                      <a:pt x="8676" y="24164"/>
                      <a:pt x="8700" y="24169"/>
                    </a:cubicBezTo>
                    <a:cubicBezTo>
                      <a:pt x="8704" y="24365"/>
                      <a:pt x="8742" y="24577"/>
                      <a:pt x="8815" y="24824"/>
                    </a:cubicBezTo>
                    <a:cubicBezTo>
                      <a:pt x="8809" y="24843"/>
                      <a:pt x="8803" y="24865"/>
                      <a:pt x="8799" y="24887"/>
                    </a:cubicBezTo>
                    <a:cubicBezTo>
                      <a:pt x="8741" y="25171"/>
                      <a:pt x="8713" y="25457"/>
                      <a:pt x="8692" y="25699"/>
                    </a:cubicBezTo>
                    <a:cubicBezTo>
                      <a:pt x="8682" y="25815"/>
                      <a:pt x="8676" y="25947"/>
                      <a:pt x="8675" y="26082"/>
                    </a:cubicBezTo>
                    <a:cubicBezTo>
                      <a:pt x="8379" y="25945"/>
                      <a:pt x="8107" y="25862"/>
                      <a:pt x="7840" y="25829"/>
                    </a:cubicBezTo>
                    <a:cubicBezTo>
                      <a:pt x="7838" y="25826"/>
                      <a:pt x="7838" y="25821"/>
                      <a:pt x="7837" y="25820"/>
                    </a:cubicBezTo>
                    <a:cubicBezTo>
                      <a:pt x="7808" y="25748"/>
                      <a:pt x="7779" y="25677"/>
                      <a:pt x="7764" y="25609"/>
                    </a:cubicBezTo>
                    <a:cubicBezTo>
                      <a:pt x="7764" y="25607"/>
                      <a:pt x="7761" y="25604"/>
                      <a:pt x="7761" y="25603"/>
                    </a:cubicBezTo>
                    <a:cubicBezTo>
                      <a:pt x="7684" y="25367"/>
                      <a:pt x="7634" y="25082"/>
                      <a:pt x="7633" y="24840"/>
                    </a:cubicBezTo>
                    <a:lnTo>
                      <a:pt x="7633" y="24836"/>
                    </a:lnTo>
                    <a:cubicBezTo>
                      <a:pt x="7630" y="24628"/>
                      <a:pt x="7665" y="24348"/>
                      <a:pt x="7830" y="24192"/>
                    </a:cubicBezTo>
                    <a:cubicBezTo>
                      <a:pt x="7915" y="24112"/>
                      <a:pt x="8030" y="24072"/>
                      <a:pt x="8171" y="24072"/>
                    </a:cubicBezTo>
                    <a:close/>
                    <a:moveTo>
                      <a:pt x="17496" y="17237"/>
                    </a:moveTo>
                    <a:cubicBezTo>
                      <a:pt x="17501" y="17237"/>
                      <a:pt x="17506" y="17237"/>
                      <a:pt x="17511" y="17237"/>
                    </a:cubicBezTo>
                    <a:lnTo>
                      <a:pt x="17511" y="17239"/>
                    </a:lnTo>
                    <a:cubicBezTo>
                      <a:pt x="17583" y="17705"/>
                      <a:pt x="17673" y="18176"/>
                      <a:pt x="17763" y="18630"/>
                    </a:cubicBezTo>
                    <a:cubicBezTo>
                      <a:pt x="17843" y="19044"/>
                      <a:pt x="17927" y="19471"/>
                      <a:pt x="17994" y="19896"/>
                    </a:cubicBezTo>
                    <a:cubicBezTo>
                      <a:pt x="18042" y="20132"/>
                      <a:pt x="18085" y="20375"/>
                      <a:pt x="18128" y="20608"/>
                    </a:cubicBezTo>
                    <a:cubicBezTo>
                      <a:pt x="18253" y="21305"/>
                      <a:pt x="18384" y="22026"/>
                      <a:pt x="18603" y="22710"/>
                    </a:cubicBezTo>
                    <a:lnTo>
                      <a:pt x="18612" y="22737"/>
                    </a:lnTo>
                    <a:cubicBezTo>
                      <a:pt x="18617" y="22753"/>
                      <a:pt x="18623" y="22770"/>
                      <a:pt x="18626" y="22784"/>
                    </a:cubicBezTo>
                    <a:cubicBezTo>
                      <a:pt x="18628" y="22791"/>
                      <a:pt x="18632" y="22797"/>
                      <a:pt x="18635" y="22803"/>
                    </a:cubicBezTo>
                    <a:cubicBezTo>
                      <a:pt x="18823" y="23033"/>
                      <a:pt x="19078" y="23197"/>
                      <a:pt x="19326" y="23355"/>
                    </a:cubicBezTo>
                    <a:cubicBezTo>
                      <a:pt x="19470" y="23446"/>
                      <a:pt x="19617" y="23540"/>
                      <a:pt x="19750" y="23648"/>
                    </a:cubicBezTo>
                    <a:lnTo>
                      <a:pt x="19761" y="23657"/>
                    </a:lnTo>
                    <a:cubicBezTo>
                      <a:pt x="19898" y="23768"/>
                      <a:pt x="20002" y="23880"/>
                      <a:pt x="20081" y="24004"/>
                    </a:cubicBezTo>
                    <a:cubicBezTo>
                      <a:pt x="19942" y="23986"/>
                      <a:pt x="19808" y="23941"/>
                      <a:pt x="19673" y="23892"/>
                    </a:cubicBezTo>
                    <a:cubicBezTo>
                      <a:pt x="19633" y="23880"/>
                      <a:pt x="19597" y="23867"/>
                      <a:pt x="19557" y="23852"/>
                    </a:cubicBezTo>
                    <a:cubicBezTo>
                      <a:pt x="19531" y="23817"/>
                      <a:pt x="19508" y="23790"/>
                      <a:pt x="19485" y="23765"/>
                    </a:cubicBezTo>
                    <a:cubicBezTo>
                      <a:pt x="19425" y="23705"/>
                      <a:pt x="19361" y="23669"/>
                      <a:pt x="19291" y="23656"/>
                    </a:cubicBezTo>
                    <a:cubicBezTo>
                      <a:pt x="19289" y="23656"/>
                      <a:pt x="19286" y="23656"/>
                      <a:pt x="19283" y="23654"/>
                    </a:cubicBezTo>
                    <a:cubicBezTo>
                      <a:pt x="19278" y="23654"/>
                      <a:pt x="19273" y="23653"/>
                      <a:pt x="19268" y="23653"/>
                    </a:cubicBezTo>
                    <a:cubicBezTo>
                      <a:pt x="19214" y="23653"/>
                      <a:pt x="19183" y="23680"/>
                      <a:pt x="19164" y="23702"/>
                    </a:cubicBezTo>
                    <a:cubicBezTo>
                      <a:pt x="19098" y="23787"/>
                      <a:pt x="19145" y="23941"/>
                      <a:pt x="19155" y="23972"/>
                    </a:cubicBezTo>
                    <a:lnTo>
                      <a:pt x="19157" y="23979"/>
                    </a:lnTo>
                    <a:lnTo>
                      <a:pt x="19157" y="23982"/>
                    </a:lnTo>
                    <a:cubicBezTo>
                      <a:pt x="19203" y="24122"/>
                      <a:pt x="19259" y="24266"/>
                      <a:pt x="19311" y="24405"/>
                    </a:cubicBezTo>
                    <a:cubicBezTo>
                      <a:pt x="19345" y="24492"/>
                      <a:pt x="19378" y="24581"/>
                      <a:pt x="19410" y="24670"/>
                    </a:cubicBezTo>
                    <a:cubicBezTo>
                      <a:pt x="19471" y="24838"/>
                      <a:pt x="19515" y="24975"/>
                      <a:pt x="19550" y="25100"/>
                    </a:cubicBezTo>
                    <a:cubicBezTo>
                      <a:pt x="19611" y="25327"/>
                      <a:pt x="19645" y="25528"/>
                      <a:pt x="19648" y="25716"/>
                    </a:cubicBezTo>
                    <a:lnTo>
                      <a:pt x="19648" y="25724"/>
                    </a:lnTo>
                    <a:lnTo>
                      <a:pt x="19648" y="25779"/>
                    </a:lnTo>
                    <a:cubicBezTo>
                      <a:pt x="19646" y="25877"/>
                      <a:pt x="19638" y="25971"/>
                      <a:pt x="19622" y="26063"/>
                    </a:cubicBezTo>
                    <a:cubicBezTo>
                      <a:pt x="19610" y="26020"/>
                      <a:pt x="19597" y="25973"/>
                      <a:pt x="19587" y="25928"/>
                    </a:cubicBezTo>
                    <a:cubicBezTo>
                      <a:pt x="19527" y="25692"/>
                      <a:pt x="19454" y="25400"/>
                      <a:pt x="19359" y="25254"/>
                    </a:cubicBezTo>
                    <a:cubicBezTo>
                      <a:pt x="19348" y="25189"/>
                      <a:pt x="19337" y="25128"/>
                      <a:pt x="19324" y="25072"/>
                    </a:cubicBezTo>
                    <a:lnTo>
                      <a:pt x="19324" y="25069"/>
                    </a:lnTo>
                    <a:lnTo>
                      <a:pt x="19324" y="25062"/>
                    </a:lnTo>
                    <a:lnTo>
                      <a:pt x="19324" y="25056"/>
                    </a:lnTo>
                    <a:cubicBezTo>
                      <a:pt x="19315" y="25018"/>
                      <a:pt x="19305" y="24983"/>
                      <a:pt x="19295" y="24953"/>
                    </a:cubicBezTo>
                    <a:cubicBezTo>
                      <a:pt x="19288" y="24934"/>
                      <a:pt x="19282" y="24915"/>
                      <a:pt x="19275" y="24896"/>
                    </a:cubicBezTo>
                    <a:cubicBezTo>
                      <a:pt x="19244" y="24808"/>
                      <a:pt x="19211" y="24708"/>
                      <a:pt x="19157" y="24625"/>
                    </a:cubicBezTo>
                    <a:cubicBezTo>
                      <a:pt x="19152" y="24619"/>
                      <a:pt x="19148" y="24613"/>
                      <a:pt x="19142" y="24610"/>
                    </a:cubicBezTo>
                    <a:cubicBezTo>
                      <a:pt x="19082" y="24524"/>
                      <a:pt x="19012" y="24473"/>
                      <a:pt x="18926" y="24456"/>
                    </a:cubicBezTo>
                    <a:cubicBezTo>
                      <a:pt x="18922" y="24453"/>
                      <a:pt x="18916" y="24453"/>
                      <a:pt x="18912" y="24453"/>
                    </a:cubicBezTo>
                    <a:cubicBezTo>
                      <a:pt x="18874" y="24456"/>
                      <a:pt x="18843" y="24472"/>
                      <a:pt x="18820" y="24499"/>
                    </a:cubicBezTo>
                    <a:lnTo>
                      <a:pt x="18817" y="24501"/>
                    </a:lnTo>
                    <a:lnTo>
                      <a:pt x="18816" y="24504"/>
                    </a:lnTo>
                    <a:cubicBezTo>
                      <a:pt x="18779" y="24555"/>
                      <a:pt x="18781" y="24628"/>
                      <a:pt x="18794" y="24683"/>
                    </a:cubicBezTo>
                    <a:lnTo>
                      <a:pt x="18794" y="24685"/>
                    </a:lnTo>
                    <a:cubicBezTo>
                      <a:pt x="18832" y="24814"/>
                      <a:pt x="18864" y="24947"/>
                      <a:pt x="18887" y="25082"/>
                    </a:cubicBezTo>
                    <a:cubicBezTo>
                      <a:pt x="18912" y="25231"/>
                      <a:pt x="18929" y="25381"/>
                      <a:pt x="18937" y="25528"/>
                    </a:cubicBezTo>
                    <a:cubicBezTo>
                      <a:pt x="18937" y="25531"/>
                      <a:pt x="18938" y="25537"/>
                      <a:pt x="18938" y="25541"/>
                    </a:cubicBezTo>
                    <a:cubicBezTo>
                      <a:pt x="18948" y="25813"/>
                      <a:pt x="18926" y="26076"/>
                      <a:pt x="18874" y="26330"/>
                    </a:cubicBezTo>
                    <a:cubicBezTo>
                      <a:pt x="18849" y="26267"/>
                      <a:pt x="18830" y="26200"/>
                      <a:pt x="18813" y="26129"/>
                    </a:cubicBezTo>
                    <a:cubicBezTo>
                      <a:pt x="18781" y="26009"/>
                      <a:pt x="18750" y="25885"/>
                      <a:pt x="18671" y="25783"/>
                    </a:cubicBezTo>
                    <a:lnTo>
                      <a:pt x="18661" y="25772"/>
                    </a:lnTo>
                    <a:cubicBezTo>
                      <a:pt x="18649" y="25534"/>
                      <a:pt x="18609" y="25310"/>
                      <a:pt x="18543" y="25136"/>
                    </a:cubicBezTo>
                    <a:cubicBezTo>
                      <a:pt x="18543" y="25130"/>
                      <a:pt x="18540" y="25126"/>
                      <a:pt x="18539" y="25120"/>
                    </a:cubicBezTo>
                    <a:cubicBezTo>
                      <a:pt x="18463" y="24926"/>
                      <a:pt x="18362" y="24803"/>
                      <a:pt x="18238" y="24754"/>
                    </a:cubicBezTo>
                    <a:cubicBezTo>
                      <a:pt x="18234" y="24752"/>
                      <a:pt x="18230" y="24752"/>
                      <a:pt x="18225" y="24750"/>
                    </a:cubicBezTo>
                    <a:cubicBezTo>
                      <a:pt x="18221" y="24750"/>
                      <a:pt x="18218" y="24749"/>
                      <a:pt x="18215" y="24749"/>
                    </a:cubicBezTo>
                    <a:cubicBezTo>
                      <a:pt x="18213" y="24749"/>
                      <a:pt x="18211" y="24750"/>
                      <a:pt x="18209" y="24750"/>
                    </a:cubicBezTo>
                    <a:cubicBezTo>
                      <a:pt x="18183" y="24750"/>
                      <a:pt x="18101" y="24759"/>
                      <a:pt x="18093" y="24902"/>
                    </a:cubicBezTo>
                    <a:lnTo>
                      <a:pt x="18093" y="24908"/>
                    </a:lnTo>
                    <a:cubicBezTo>
                      <a:pt x="18093" y="24948"/>
                      <a:pt x="18096" y="24992"/>
                      <a:pt x="18101" y="25042"/>
                    </a:cubicBezTo>
                    <a:cubicBezTo>
                      <a:pt x="18113" y="25120"/>
                      <a:pt x="18128" y="25196"/>
                      <a:pt x="18145" y="25282"/>
                    </a:cubicBezTo>
                    <a:lnTo>
                      <a:pt x="18145" y="25286"/>
                    </a:lnTo>
                    <a:cubicBezTo>
                      <a:pt x="18171" y="25410"/>
                      <a:pt x="18196" y="25537"/>
                      <a:pt x="18202" y="25662"/>
                    </a:cubicBezTo>
                    <a:cubicBezTo>
                      <a:pt x="18209" y="25855"/>
                      <a:pt x="18205" y="26056"/>
                      <a:pt x="18189" y="26280"/>
                    </a:cubicBezTo>
                    <a:cubicBezTo>
                      <a:pt x="18154" y="26175"/>
                      <a:pt x="18123" y="26068"/>
                      <a:pt x="18094" y="25961"/>
                    </a:cubicBezTo>
                    <a:cubicBezTo>
                      <a:pt x="18058" y="25830"/>
                      <a:pt x="18020" y="25697"/>
                      <a:pt x="17975" y="25568"/>
                    </a:cubicBezTo>
                    <a:lnTo>
                      <a:pt x="17957" y="25508"/>
                    </a:lnTo>
                    <a:cubicBezTo>
                      <a:pt x="17941" y="25448"/>
                      <a:pt x="17925" y="25381"/>
                      <a:pt x="17889" y="25323"/>
                    </a:cubicBezTo>
                    <a:cubicBezTo>
                      <a:pt x="17865" y="25286"/>
                      <a:pt x="17838" y="25259"/>
                      <a:pt x="17804" y="25237"/>
                    </a:cubicBezTo>
                    <a:lnTo>
                      <a:pt x="17803" y="25235"/>
                    </a:lnTo>
                    <a:cubicBezTo>
                      <a:pt x="17775" y="25218"/>
                      <a:pt x="17744" y="25209"/>
                      <a:pt x="17712" y="25206"/>
                    </a:cubicBezTo>
                    <a:cubicBezTo>
                      <a:pt x="17690" y="25206"/>
                      <a:pt x="17669" y="25208"/>
                      <a:pt x="17648" y="25215"/>
                    </a:cubicBezTo>
                    <a:lnTo>
                      <a:pt x="17644" y="25215"/>
                    </a:lnTo>
                    <a:cubicBezTo>
                      <a:pt x="17641" y="25216"/>
                      <a:pt x="17637" y="25216"/>
                      <a:pt x="17635" y="25218"/>
                    </a:cubicBezTo>
                    <a:lnTo>
                      <a:pt x="17629" y="25218"/>
                    </a:lnTo>
                    <a:cubicBezTo>
                      <a:pt x="17618" y="25224"/>
                      <a:pt x="17604" y="25230"/>
                      <a:pt x="17591" y="25238"/>
                    </a:cubicBezTo>
                    <a:cubicBezTo>
                      <a:pt x="17590" y="25240"/>
                      <a:pt x="17588" y="25240"/>
                      <a:pt x="17584" y="25243"/>
                    </a:cubicBezTo>
                    <a:lnTo>
                      <a:pt x="17578" y="25246"/>
                    </a:lnTo>
                    <a:lnTo>
                      <a:pt x="17577" y="25247"/>
                    </a:lnTo>
                    <a:lnTo>
                      <a:pt x="17574" y="25247"/>
                    </a:lnTo>
                    <a:lnTo>
                      <a:pt x="17571" y="25250"/>
                    </a:lnTo>
                    <a:cubicBezTo>
                      <a:pt x="17568" y="25253"/>
                      <a:pt x="17562" y="25257"/>
                      <a:pt x="17559" y="25260"/>
                    </a:cubicBezTo>
                    <a:cubicBezTo>
                      <a:pt x="17513" y="25305"/>
                      <a:pt x="17488" y="25370"/>
                      <a:pt x="17488" y="25434"/>
                    </a:cubicBezTo>
                    <a:cubicBezTo>
                      <a:pt x="17473" y="25660"/>
                      <a:pt x="17336" y="26075"/>
                      <a:pt x="17269" y="26148"/>
                    </a:cubicBezTo>
                    <a:cubicBezTo>
                      <a:pt x="17256" y="26123"/>
                      <a:pt x="17234" y="26057"/>
                      <a:pt x="17218" y="25888"/>
                    </a:cubicBezTo>
                    <a:cubicBezTo>
                      <a:pt x="17199" y="25700"/>
                      <a:pt x="17220" y="25505"/>
                      <a:pt x="17240" y="25313"/>
                    </a:cubicBezTo>
                    <a:lnTo>
                      <a:pt x="17250" y="25203"/>
                    </a:lnTo>
                    <a:cubicBezTo>
                      <a:pt x="17253" y="25198"/>
                      <a:pt x="17255" y="25195"/>
                      <a:pt x="17255" y="25189"/>
                    </a:cubicBezTo>
                    <a:cubicBezTo>
                      <a:pt x="17261" y="25142"/>
                      <a:pt x="17263" y="25094"/>
                      <a:pt x="17265" y="25049"/>
                    </a:cubicBezTo>
                    <a:cubicBezTo>
                      <a:pt x="17277" y="24883"/>
                      <a:pt x="17271" y="24750"/>
                      <a:pt x="17250" y="24628"/>
                    </a:cubicBezTo>
                    <a:lnTo>
                      <a:pt x="17250" y="24625"/>
                    </a:lnTo>
                    <a:cubicBezTo>
                      <a:pt x="17250" y="24620"/>
                      <a:pt x="17250" y="24619"/>
                      <a:pt x="17249" y="24616"/>
                    </a:cubicBezTo>
                    <a:cubicBezTo>
                      <a:pt x="17247" y="24606"/>
                      <a:pt x="17243" y="24596"/>
                      <a:pt x="17236" y="24588"/>
                    </a:cubicBezTo>
                    <a:cubicBezTo>
                      <a:pt x="17196" y="24540"/>
                      <a:pt x="17161" y="24486"/>
                      <a:pt x="17137" y="24428"/>
                    </a:cubicBezTo>
                    <a:cubicBezTo>
                      <a:pt x="17134" y="24422"/>
                      <a:pt x="17131" y="24419"/>
                      <a:pt x="17126" y="24415"/>
                    </a:cubicBezTo>
                    <a:cubicBezTo>
                      <a:pt x="17003" y="24123"/>
                      <a:pt x="17074" y="23759"/>
                      <a:pt x="17137" y="23438"/>
                    </a:cubicBezTo>
                    <a:lnTo>
                      <a:pt x="17140" y="23418"/>
                    </a:lnTo>
                    <a:cubicBezTo>
                      <a:pt x="17151" y="23358"/>
                      <a:pt x="17161" y="23293"/>
                      <a:pt x="17154" y="23221"/>
                    </a:cubicBezTo>
                    <a:cubicBezTo>
                      <a:pt x="17153" y="23204"/>
                      <a:pt x="17147" y="23185"/>
                      <a:pt x="17140" y="23166"/>
                    </a:cubicBezTo>
                    <a:lnTo>
                      <a:pt x="17140" y="23162"/>
                    </a:lnTo>
                    <a:cubicBezTo>
                      <a:pt x="17140" y="23160"/>
                      <a:pt x="17140" y="23156"/>
                      <a:pt x="17138" y="23154"/>
                    </a:cubicBezTo>
                    <a:cubicBezTo>
                      <a:pt x="17134" y="23122"/>
                      <a:pt x="17126" y="23087"/>
                      <a:pt x="17118" y="23045"/>
                    </a:cubicBezTo>
                    <a:cubicBezTo>
                      <a:pt x="17116" y="23035"/>
                      <a:pt x="17112" y="23025"/>
                      <a:pt x="17110" y="23014"/>
                    </a:cubicBezTo>
                    <a:cubicBezTo>
                      <a:pt x="17107" y="23000"/>
                      <a:pt x="17103" y="22984"/>
                      <a:pt x="17102" y="22969"/>
                    </a:cubicBezTo>
                    <a:lnTo>
                      <a:pt x="17094" y="22936"/>
                    </a:lnTo>
                    <a:cubicBezTo>
                      <a:pt x="17058" y="22770"/>
                      <a:pt x="17013" y="22580"/>
                      <a:pt x="16963" y="22393"/>
                    </a:cubicBezTo>
                    <a:lnTo>
                      <a:pt x="16962" y="22388"/>
                    </a:lnTo>
                    <a:cubicBezTo>
                      <a:pt x="16912" y="22201"/>
                      <a:pt x="16860" y="22010"/>
                      <a:pt x="16797" y="21806"/>
                    </a:cubicBezTo>
                    <a:cubicBezTo>
                      <a:pt x="16592" y="21124"/>
                      <a:pt x="16342" y="20445"/>
                      <a:pt x="16102" y="19788"/>
                    </a:cubicBezTo>
                    <a:lnTo>
                      <a:pt x="16065" y="19686"/>
                    </a:lnTo>
                    <a:lnTo>
                      <a:pt x="16017" y="19557"/>
                    </a:lnTo>
                    <a:cubicBezTo>
                      <a:pt x="15988" y="19480"/>
                      <a:pt x="15961" y="19401"/>
                      <a:pt x="15934" y="19323"/>
                    </a:cubicBezTo>
                    <a:cubicBezTo>
                      <a:pt x="15898" y="19221"/>
                      <a:pt x="15863" y="19120"/>
                      <a:pt x="15828" y="19018"/>
                    </a:cubicBezTo>
                    <a:cubicBezTo>
                      <a:pt x="15698" y="18649"/>
                      <a:pt x="15566" y="18266"/>
                      <a:pt x="15411" y="17900"/>
                    </a:cubicBezTo>
                    <a:cubicBezTo>
                      <a:pt x="15395" y="17864"/>
                      <a:pt x="15380" y="17827"/>
                      <a:pt x="15362" y="17790"/>
                    </a:cubicBezTo>
                    <a:cubicBezTo>
                      <a:pt x="15402" y="17771"/>
                      <a:pt x="15442" y="17753"/>
                      <a:pt x="15478" y="17734"/>
                    </a:cubicBezTo>
                    <a:cubicBezTo>
                      <a:pt x="15552" y="17699"/>
                      <a:pt x="15637" y="17660"/>
                      <a:pt x="15666" y="17655"/>
                    </a:cubicBezTo>
                    <a:cubicBezTo>
                      <a:pt x="15669" y="17655"/>
                      <a:pt x="15675" y="17654"/>
                      <a:pt x="15679" y="17653"/>
                    </a:cubicBezTo>
                    <a:lnTo>
                      <a:pt x="15813" y="17600"/>
                    </a:lnTo>
                    <a:lnTo>
                      <a:pt x="15819" y="17600"/>
                    </a:lnTo>
                    <a:cubicBezTo>
                      <a:pt x="15826" y="17600"/>
                      <a:pt x="15834" y="17597"/>
                      <a:pt x="15840" y="17596"/>
                    </a:cubicBezTo>
                    <a:cubicBezTo>
                      <a:pt x="16226" y="17451"/>
                      <a:pt x="16619" y="17347"/>
                      <a:pt x="17005" y="17282"/>
                    </a:cubicBezTo>
                    <a:lnTo>
                      <a:pt x="17029" y="17279"/>
                    </a:lnTo>
                    <a:cubicBezTo>
                      <a:pt x="17183" y="17258"/>
                      <a:pt x="17341" y="17237"/>
                      <a:pt x="17496" y="17237"/>
                    </a:cubicBezTo>
                    <a:close/>
                    <a:moveTo>
                      <a:pt x="11295" y="26296"/>
                    </a:moveTo>
                    <a:cubicBezTo>
                      <a:pt x="11684" y="26614"/>
                      <a:pt x="12100" y="26890"/>
                      <a:pt x="12531" y="27118"/>
                    </a:cubicBezTo>
                    <a:cubicBezTo>
                      <a:pt x="12232" y="27057"/>
                      <a:pt x="11943" y="27026"/>
                      <a:pt x="11674" y="27026"/>
                    </a:cubicBezTo>
                    <a:cubicBezTo>
                      <a:pt x="11459" y="27026"/>
                      <a:pt x="11257" y="27045"/>
                      <a:pt x="11072" y="27085"/>
                    </a:cubicBezTo>
                    <a:lnTo>
                      <a:pt x="11084" y="26995"/>
                    </a:lnTo>
                    <a:lnTo>
                      <a:pt x="11084" y="26987"/>
                    </a:lnTo>
                    <a:cubicBezTo>
                      <a:pt x="11087" y="26897"/>
                      <a:pt x="11099" y="26799"/>
                      <a:pt x="11116" y="26699"/>
                    </a:cubicBezTo>
                    <a:cubicBezTo>
                      <a:pt x="11132" y="26592"/>
                      <a:pt x="11148" y="26479"/>
                      <a:pt x="11148" y="26369"/>
                    </a:cubicBezTo>
                    <a:cubicBezTo>
                      <a:pt x="11196" y="26350"/>
                      <a:pt x="11244" y="26326"/>
                      <a:pt x="11295" y="26296"/>
                    </a:cubicBezTo>
                    <a:close/>
                    <a:moveTo>
                      <a:pt x="12651" y="23522"/>
                    </a:moveTo>
                    <a:cubicBezTo>
                      <a:pt x="12664" y="23533"/>
                      <a:pt x="12677" y="23543"/>
                      <a:pt x="12692" y="23557"/>
                    </a:cubicBezTo>
                    <a:lnTo>
                      <a:pt x="12697" y="23561"/>
                    </a:lnTo>
                    <a:cubicBezTo>
                      <a:pt x="12709" y="23571"/>
                      <a:pt x="12722" y="23584"/>
                      <a:pt x="12737" y="23597"/>
                    </a:cubicBezTo>
                    <a:lnTo>
                      <a:pt x="12738" y="23599"/>
                    </a:lnTo>
                    <a:cubicBezTo>
                      <a:pt x="12751" y="23625"/>
                      <a:pt x="12775" y="23647"/>
                      <a:pt x="12799" y="23670"/>
                    </a:cubicBezTo>
                    <a:lnTo>
                      <a:pt x="12810" y="23680"/>
                    </a:lnTo>
                    <a:lnTo>
                      <a:pt x="12858" y="23728"/>
                    </a:lnTo>
                    <a:lnTo>
                      <a:pt x="12884" y="23755"/>
                    </a:lnTo>
                    <a:cubicBezTo>
                      <a:pt x="12901" y="23772"/>
                      <a:pt x="12917" y="23790"/>
                      <a:pt x="12933" y="23807"/>
                    </a:cubicBezTo>
                    <a:cubicBezTo>
                      <a:pt x="12952" y="23825"/>
                      <a:pt x="12968" y="23845"/>
                      <a:pt x="12986" y="23863"/>
                    </a:cubicBezTo>
                    <a:cubicBezTo>
                      <a:pt x="12999" y="23876"/>
                      <a:pt x="13012" y="23890"/>
                      <a:pt x="13025" y="23903"/>
                    </a:cubicBezTo>
                    <a:cubicBezTo>
                      <a:pt x="13035" y="23915"/>
                      <a:pt x="13047" y="23927"/>
                      <a:pt x="13057" y="23940"/>
                    </a:cubicBezTo>
                    <a:cubicBezTo>
                      <a:pt x="13070" y="23951"/>
                      <a:pt x="13081" y="23965"/>
                      <a:pt x="13094" y="23978"/>
                    </a:cubicBezTo>
                    <a:lnTo>
                      <a:pt x="13095" y="23979"/>
                    </a:lnTo>
                    <a:cubicBezTo>
                      <a:pt x="13100" y="23985"/>
                      <a:pt x="13105" y="23988"/>
                      <a:pt x="13108" y="23994"/>
                    </a:cubicBezTo>
                    <a:cubicBezTo>
                      <a:pt x="13123" y="24011"/>
                      <a:pt x="13139" y="24027"/>
                      <a:pt x="13154" y="24043"/>
                    </a:cubicBezTo>
                    <a:cubicBezTo>
                      <a:pt x="13171" y="24059"/>
                      <a:pt x="13186" y="24078"/>
                      <a:pt x="13202" y="24094"/>
                    </a:cubicBezTo>
                    <a:lnTo>
                      <a:pt x="13305" y="24204"/>
                    </a:lnTo>
                    <a:cubicBezTo>
                      <a:pt x="13333" y="24231"/>
                      <a:pt x="13362" y="24260"/>
                      <a:pt x="13398" y="24294"/>
                    </a:cubicBezTo>
                    <a:cubicBezTo>
                      <a:pt x="13581" y="24466"/>
                      <a:pt x="13777" y="24612"/>
                      <a:pt x="13984" y="24728"/>
                    </a:cubicBezTo>
                    <a:cubicBezTo>
                      <a:pt x="13989" y="24731"/>
                      <a:pt x="13992" y="24736"/>
                      <a:pt x="13997" y="24737"/>
                    </a:cubicBezTo>
                    <a:cubicBezTo>
                      <a:pt x="14324" y="24918"/>
                      <a:pt x="14659" y="25020"/>
                      <a:pt x="14996" y="25039"/>
                    </a:cubicBezTo>
                    <a:lnTo>
                      <a:pt x="15000" y="25039"/>
                    </a:lnTo>
                    <a:cubicBezTo>
                      <a:pt x="15051" y="25042"/>
                      <a:pt x="15102" y="25042"/>
                      <a:pt x="15155" y="25042"/>
                    </a:cubicBezTo>
                    <a:cubicBezTo>
                      <a:pt x="15337" y="25042"/>
                      <a:pt x="15526" y="25026"/>
                      <a:pt x="15721" y="24992"/>
                    </a:cubicBezTo>
                    <a:lnTo>
                      <a:pt x="15723" y="24992"/>
                    </a:lnTo>
                    <a:cubicBezTo>
                      <a:pt x="15787" y="24982"/>
                      <a:pt x="15848" y="24969"/>
                      <a:pt x="15912" y="24956"/>
                    </a:cubicBezTo>
                    <a:lnTo>
                      <a:pt x="15912" y="24956"/>
                    </a:lnTo>
                    <a:cubicBezTo>
                      <a:pt x="15911" y="24966"/>
                      <a:pt x="15908" y="24973"/>
                      <a:pt x="15908" y="24982"/>
                    </a:cubicBezTo>
                    <a:cubicBezTo>
                      <a:pt x="15907" y="24991"/>
                      <a:pt x="15907" y="24998"/>
                      <a:pt x="15905" y="25007"/>
                    </a:cubicBezTo>
                    <a:cubicBezTo>
                      <a:pt x="15904" y="25018"/>
                      <a:pt x="15901" y="25027"/>
                      <a:pt x="15901" y="25039"/>
                    </a:cubicBezTo>
                    <a:cubicBezTo>
                      <a:pt x="15901" y="25043"/>
                      <a:pt x="15899" y="25050"/>
                      <a:pt x="15899" y="25056"/>
                    </a:cubicBezTo>
                    <a:lnTo>
                      <a:pt x="15893" y="25094"/>
                    </a:lnTo>
                    <a:lnTo>
                      <a:pt x="15893" y="25101"/>
                    </a:lnTo>
                    <a:cubicBezTo>
                      <a:pt x="15883" y="25196"/>
                      <a:pt x="15876" y="25291"/>
                      <a:pt x="15869" y="25378"/>
                    </a:cubicBezTo>
                    <a:cubicBezTo>
                      <a:pt x="15857" y="25509"/>
                      <a:pt x="15848" y="25633"/>
                      <a:pt x="15832" y="25681"/>
                    </a:cubicBezTo>
                    <a:cubicBezTo>
                      <a:pt x="15831" y="25684"/>
                      <a:pt x="15831" y="25687"/>
                      <a:pt x="15831" y="25690"/>
                    </a:cubicBezTo>
                    <a:cubicBezTo>
                      <a:pt x="15819" y="25757"/>
                      <a:pt x="15809" y="25829"/>
                      <a:pt x="15799" y="25906"/>
                    </a:cubicBezTo>
                    <a:cubicBezTo>
                      <a:pt x="15746" y="26286"/>
                      <a:pt x="15685" y="26716"/>
                      <a:pt x="15462" y="26987"/>
                    </a:cubicBezTo>
                    <a:cubicBezTo>
                      <a:pt x="15461" y="26989"/>
                      <a:pt x="15459" y="26993"/>
                      <a:pt x="15456" y="26996"/>
                    </a:cubicBezTo>
                    <a:cubicBezTo>
                      <a:pt x="15452" y="27003"/>
                      <a:pt x="15445" y="27011"/>
                      <a:pt x="15437" y="27018"/>
                    </a:cubicBezTo>
                    <a:cubicBezTo>
                      <a:pt x="15430" y="27025"/>
                      <a:pt x="15424" y="27035"/>
                      <a:pt x="15417" y="27043"/>
                    </a:cubicBezTo>
                    <a:cubicBezTo>
                      <a:pt x="15410" y="27050"/>
                      <a:pt x="15401" y="27057"/>
                      <a:pt x="15394" y="27063"/>
                    </a:cubicBezTo>
                    <a:cubicBezTo>
                      <a:pt x="15386" y="27072"/>
                      <a:pt x="15379" y="27079"/>
                      <a:pt x="15372" y="27083"/>
                    </a:cubicBezTo>
                    <a:cubicBezTo>
                      <a:pt x="15362" y="27091"/>
                      <a:pt x="15354" y="27097"/>
                      <a:pt x="15345" y="27104"/>
                    </a:cubicBezTo>
                    <a:cubicBezTo>
                      <a:pt x="15338" y="27110"/>
                      <a:pt x="15331" y="27117"/>
                      <a:pt x="15322" y="27121"/>
                    </a:cubicBezTo>
                    <a:cubicBezTo>
                      <a:pt x="15313" y="27127"/>
                      <a:pt x="15303" y="27134"/>
                      <a:pt x="15294" y="27140"/>
                    </a:cubicBezTo>
                    <a:cubicBezTo>
                      <a:pt x="15286" y="27146"/>
                      <a:pt x="15278" y="27150"/>
                      <a:pt x="15270" y="27155"/>
                    </a:cubicBezTo>
                    <a:cubicBezTo>
                      <a:pt x="15259" y="27161"/>
                      <a:pt x="15249" y="27165"/>
                      <a:pt x="15238" y="27171"/>
                    </a:cubicBezTo>
                    <a:cubicBezTo>
                      <a:pt x="15229" y="27175"/>
                      <a:pt x="15222" y="27181"/>
                      <a:pt x="15213" y="27184"/>
                    </a:cubicBezTo>
                    <a:cubicBezTo>
                      <a:pt x="15201" y="27190"/>
                      <a:pt x="15191" y="27193"/>
                      <a:pt x="15179" y="27197"/>
                    </a:cubicBezTo>
                    <a:cubicBezTo>
                      <a:pt x="15171" y="27200"/>
                      <a:pt x="15163" y="27204"/>
                      <a:pt x="15155" y="27207"/>
                    </a:cubicBezTo>
                    <a:lnTo>
                      <a:pt x="15117" y="27219"/>
                    </a:lnTo>
                    <a:cubicBezTo>
                      <a:pt x="15106" y="27220"/>
                      <a:pt x="15099" y="27223"/>
                      <a:pt x="15090" y="27226"/>
                    </a:cubicBezTo>
                    <a:cubicBezTo>
                      <a:pt x="15074" y="27229"/>
                      <a:pt x="15055" y="27234"/>
                      <a:pt x="15038" y="27236"/>
                    </a:cubicBezTo>
                    <a:cubicBezTo>
                      <a:pt x="15034" y="27236"/>
                      <a:pt x="15029" y="27238"/>
                      <a:pt x="15025" y="27238"/>
                    </a:cubicBezTo>
                    <a:cubicBezTo>
                      <a:pt x="15004" y="27242"/>
                      <a:pt x="14986" y="27244"/>
                      <a:pt x="14965" y="27248"/>
                    </a:cubicBezTo>
                    <a:cubicBezTo>
                      <a:pt x="14959" y="27248"/>
                      <a:pt x="14953" y="27250"/>
                      <a:pt x="14949" y="27250"/>
                    </a:cubicBezTo>
                    <a:cubicBezTo>
                      <a:pt x="14934" y="27251"/>
                      <a:pt x="14920" y="27252"/>
                      <a:pt x="14905" y="27252"/>
                    </a:cubicBezTo>
                    <a:cubicBezTo>
                      <a:pt x="14900" y="27252"/>
                      <a:pt x="14892" y="27255"/>
                      <a:pt x="14886" y="27255"/>
                    </a:cubicBezTo>
                    <a:cubicBezTo>
                      <a:pt x="14870" y="27257"/>
                      <a:pt x="14854" y="27257"/>
                      <a:pt x="14837" y="27258"/>
                    </a:cubicBezTo>
                    <a:lnTo>
                      <a:pt x="14825" y="27258"/>
                    </a:lnTo>
                    <a:cubicBezTo>
                      <a:pt x="14805" y="27258"/>
                      <a:pt x="14783" y="27260"/>
                      <a:pt x="14763" y="27260"/>
                    </a:cubicBezTo>
                    <a:lnTo>
                      <a:pt x="14748" y="27260"/>
                    </a:lnTo>
                    <a:cubicBezTo>
                      <a:pt x="14732" y="27260"/>
                      <a:pt x="14716" y="27260"/>
                      <a:pt x="14701" y="27258"/>
                    </a:cubicBezTo>
                    <a:lnTo>
                      <a:pt x="14681" y="27258"/>
                    </a:lnTo>
                    <a:cubicBezTo>
                      <a:pt x="14665" y="27258"/>
                      <a:pt x="14650" y="27257"/>
                      <a:pt x="14633" y="27255"/>
                    </a:cubicBezTo>
                    <a:cubicBezTo>
                      <a:pt x="14628" y="27255"/>
                      <a:pt x="14621" y="27255"/>
                      <a:pt x="14615" y="27252"/>
                    </a:cubicBezTo>
                    <a:lnTo>
                      <a:pt x="14550" y="27248"/>
                    </a:lnTo>
                    <a:cubicBezTo>
                      <a:pt x="14548" y="27248"/>
                      <a:pt x="14544" y="27248"/>
                      <a:pt x="14542" y="27245"/>
                    </a:cubicBezTo>
                    <a:cubicBezTo>
                      <a:pt x="14522" y="27244"/>
                      <a:pt x="14502" y="27241"/>
                      <a:pt x="14483" y="27238"/>
                    </a:cubicBezTo>
                    <a:cubicBezTo>
                      <a:pt x="14475" y="27236"/>
                      <a:pt x="14470" y="27236"/>
                      <a:pt x="14462" y="27235"/>
                    </a:cubicBezTo>
                    <a:cubicBezTo>
                      <a:pt x="14442" y="27231"/>
                      <a:pt x="14421" y="27229"/>
                      <a:pt x="14403" y="27226"/>
                    </a:cubicBezTo>
                    <a:cubicBezTo>
                      <a:pt x="14397" y="27223"/>
                      <a:pt x="14391" y="27223"/>
                      <a:pt x="14385" y="27222"/>
                    </a:cubicBezTo>
                    <a:cubicBezTo>
                      <a:pt x="14360" y="27219"/>
                      <a:pt x="14334" y="27213"/>
                      <a:pt x="14309" y="27207"/>
                    </a:cubicBezTo>
                    <a:cubicBezTo>
                      <a:pt x="14303" y="27206"/>
                      <a:pt x="14301" y="27206"/>
                      <a:pt x="14295" y="27204"/>
                    </a:cubicBezTo>
                    <a:cubicBezTo>
                      <a:pt x="14273" y="27199"/>
                      <a:pt x="14251" y="27194"/>
                      <a:pt x="14229" y="27190"/>
                    </a:cubicBezTo>
                    <a:cubicBezTo>
                      <a:pt x="14222" y="27187"/>
                      <a:pt x="14216" y="27185"/>
                      <a:pt x="14209" y="27184"/>
                    </a:cubicBezTo>
                    <a:cubicBezTo>
                      <a:pt x="14181" y="27177"/>
                      <a:pt x="14156" y="27171"/>
                      <a:pt x="14127" y="27164"/>
                    </a:cubicBezTo>
                    <a:cubicBezTo>
                      <a:pt x="14101" y="27156"/>
                      <a:pt x="14078" y="27149"/>
                      <a:pt x="14050" y="27142"/>
                    </a:cubicBezTo>
                    <a:lnTo>
                      <a:pt x="14047" y="27142"/>
                    </a:lnTo>
                    <a:cubicBezTo>
                      <a:pt x="14038" y="27140"/>
                      <a:pt x="14031" y="27136"/>
                      <a:pt x="14021" y="27134"/>
                    </a:cubicBezTo>
                    <a:cubicBezTo>
                      <a:pt x="14016" y="27133"/>
                      <a:pt x="14010" y="27132"/>
                      <a:pt x="14006" y="27129"/>
                    </a:cubicBezTo>
                    <a:cubicBezTo>
                      <a:pt x="13999" y="27127"/>
                      <a:pt x="13992" y="27126"/>
                      <a:pt x="13987" y="27124"/>
                    </a:cubicBezTo>
                    <a:cubicBezTo>
                      <a:pt x="13980" y="27121"/>
                      <a:pt x="13973" y="27120"/>
                      <a:pt x="13965" y="27117"/>
                    </a:cubicBezTo>
                    <a:cubicBezTo>
                      <a:pt x="13959" y="27114"/>
                      <a:pt x="13952" y="27113"/>
                      <a:pt x="13946" y="27111"/>
                    </a:cubicBezTo>
                    <a:cubicBezTo>
                      <a:pt x="13938" y="27110"/>
                      <a:pt x="13930" y="27105"/>
                      <a:pt x="13922" y="27104"/>
                    </a:cubicBezTo>
                    <a:cubicBezTo>
                      <a:pt x="13916" y="27102"/>
                      <a:pt x="13910" y="27099"/>
                      <a:pt x="13903" y="27098"/>
                    </a:cubicBezTo>
                    <a:cubicBezTo>
                      <a:pt x="13894" y="27095"/>
                      <a:pt x="13885" y="27092"/>
                      <a:pt x="13875" y="27089"/>
                    </a:cubicBezTo>
                    <a:lnTo>
                      <a:pt x="13859" y="27083"/>
                    </a:lnTo>
                    <a:cubicBezTo>
                      <a:pt x="13850" y="27081"/>
                      <a:pt x="13839" y="27076"/>
                      <a:pt x="13830" y="27075"/>
                    </a:cubicBezTo>
                    <a:lnTo>
                      <a:pt x="13814" y="27069"/>
                    </a:lnTo>
                    <a:lnTo>
                      <a:pt x="13780" y="27059"/>
                    </a:lnTo>
                    <a:cubicBezTo>
                      <a:pt x="13691" y="27027"/>
                      <a:pt x="13604" y="26995"/>
                      <a:pt x="13530" y="26967"/>
                    </a:cubicBezTo>
                    <a:lnTo>
                      <a:pt x="13528" y="26967"/>
                    </a:lnTo>
                    <a:lnTo>
                      <a:pt x="13467" y="26945"/>
                    </a:lnTo>
                    <a:cubicBezTo>
                      <a:pt x="12931" y="26745"/>
                      <a:pt x="12464" y="26447"/>
                      <a:pt x="11970" y="26129"/>
                    </a:cubicBezTo>
                    <a:cubicBezTo>
                      <a:pt x="11835" y="26043"/>
                      <a:pt x="11696" y="25954"/>
                      <a:pt x="11558" y="25868"/>
                    </a:cubicBezTo>
                    <a:lnTo>
                      <a:pt x="11555" y="25866"/>
                    </a:lnTo>
                    <a:cubicBezTo>
                      <a:pt x="11536" y="25858"/>
                      <a:pt x="11518" y="25850"/>
                      <a:pt x="11502" y="25845"/>
                    </a:cubicBezTo>
                    <a:lnTo>
                      <a:pt x="11496" y="25843"/>
                    </a:lnTo>
                    <a:cubicBezTo>
                      <a:pt x="11473" y="25837"/>
                      <a:pt x="11451" y="25834"/>
                      <a:pt x="11428" y="25834"/>
                    </a:cubicBezTo>
                    <a:cubicBezTo>
                      <a:pt x="11418" y="25834"/>
                      <a:pt x="11408" y="25835"/>
                      <a:pt x="11397" y="25836"/>
                    </a:cubicBezTo>
                    <a:cubicBezTo>
                      <a:pt x="11314" y="25843"/>
                      <a:pt x="11237" y="25885"/>
                      <a:pt x="11171" y="25922"/>
                    </a:cubicBezTo>
                    <a:cubicBezTo>
                      <a:pt x="11153" y="25932"/>
                      <a:pt x="11132" y="25944"/>
                      <a:pt x="11112" y="25952"/>
                    </a:cubicBezTo>
                    <a:cubicBezTo>
                      <a:pt x="11065" y="25974"/>
                      <a:pt x="11017" y="25985"/>
                      <a:pt x="10973" y="25985"/>
                    </a:cubicBezTo>
                    <a:lnTo>
                      <a:pt x="10966" y="25985"/>
                    </a:lnTo>
                    <a:cubicBezTo>
                      <a:pt x="10959" y="25985"/>
                      <a:pt x="10953" y="25985"/>
                      <a:pt x="10946" y="25983"/>
                    </a:cubicBezTo>
                    <a:lnTo>
                      <a:pt x="10934" y="25983"/>
                    </a:lnTo>
                    <a:cubicBezTo>
                      <a:pt x="10928" y="25983"/>
                      <a:pt x="10922" y="25982"/>
                      <a:pt x="10916" y="25982"/>
                    </a:cubicBezTo>
                    <a:cubicBezTo>
                      <a:pt x="10912" y="25982"/>
                      <a:pt x="10906" y="25980"/>
                      <a:pt x="10900" y="25980"/>
                    </a:cubicBezTo>
                    <a:cubicBezTo>
                      <a:pt x="10895" y="25977"/>
                      <a:pt x="10892" y="25977"/>
                      <a:pt x="10886" y="25976"/>
                    </a:cubicBezTo>
                    <a:cubicBezTo>
                      <a:pt x="10880" y="25974"/>
                      <a:pt x="10873" y="25974"/>
                      <a:pt x="10868" y="25973"/>
                    </a:cubicBezTo>
                    <a:cubicBezTo>
                      <a:pt x="10864" y="25970"/>
                      <a:pt x="10858" y="25969"/>
                      <a:pt x="10855" y="25969"/>
                    </a:cubicBezTo>
                    <a:lnTo>
                      <a:pt x="10839" y="25963"/>
                    </a:lnTo>
                    <a:cubicBezTo>
                      <a:pt x="10835" y="25961"/>
                      <a:pt x="10832" y="25960"/>
                      <a:pt x="10826" y="25958"/>
                    </a:cubicBezTo>
                    <a:cubicBezTo>
                      <a:pt x="10820" y="25955"/>
                      <a:pt x="10814" y="25952"/>
                      <a:pt x="10810" y="25951"/>
                    </a:cubicBezTo>
                    <a:lnTo>
                      <a:pt x="10798" y="25945"/>
                    </a:lnTo>
                    <a:cubicBezTo>
                      <a:pt x="10793" y="25944"/>
                      <a:pt x="10788" y="25939"/>
                      <a:pt x="10782" y="25936"/>
                    </a:cubicBezTo>
                    <a:cubicBezTo>
                      <a:pt x="10777" y="25932"/>
                      <a:pt x="10771" y="25931"/>
                      <a:pt x="10768" y="25926"/>
                    </a:cubicBezTo>
                    <a:lnTo>
                      <a:pt x="10756" y="25922"/>
                    </a:lnTo>
                    <a:lnTo>
                      <a:pt x="10740" y="25910"/>
                    </a:lnTo>
                    <a:cubicBezTo>
                      <a:pt x="10739" y="25909"/>
                      <a:pt x="10734" y="25907"/>
                      <a:pt x="10733" y="25904"/>
                    </a:cubicBezTo>
                    <a:cubicBezTo>
                      <a:pt x="10727" y="25901"/>
                      <a:pt x="10724" y="25897"/>
                      <a:pt x="10718" y="25894"/>
                    </a:cubicBezTo>
                    <a:cubicBezTo>
                      <a:pt x="10715" y="25893"/>
                      <a:pt x="10712" y="25890"/>
                      <a:pt x="10709" y="25888"/>
                    </a:cubicBezTo>
                    <a:cubicBezTo>
                      <a:pt x="10704" y="25885"/>
                      <a:pt x="10701" y="25881"/>
                      <a:pt x="10696" y="25878"/>
                    </a:cubicBezTo>
                    <a:cubicBezTo>
                      <a:pt x="10695" y="25875"/>
                      <a:pt x="10691" y="25874"/>
                      <a:pt x="10689" y="25872"/>
                    </a:cubicBezTo>
                    <a:cubicBezTo>
                      <a:pt x="10686" y="25868"/>
                      <a:pt x="10680" y="25865"/>
                      <a:pt x="10676" y="25861"/>
                    </a:cubicBezTo>
                    <a:lnTo>
                      <a:pt x="10672" y="25856"/>
                    </a:lnTo>
                    <a:cubicBezTo>
                      <a:pt x="10667" y="25852"/>
                      <a:pt x="10664" y="25850"/>
                      <a:pt x="10661" y="25846"/>
                    </a:cubicBezTo>
                    <a:lnTo>
                      <a:pt x="10654" y="25839"/>
                    </a:lnTo>
                    <a:cubicBezTo>
                      <a:pt x="10644" y="25829"/>
                      <a:pt x="10635" y="25817"/>
                      <a:pt x="10623" y="25807"/>
                    </a:cubicBezTo>
                    <a:cubicBezTo>
                      <a:pt x="10578" y="25756"/>
                      <a:pt x="10537" y="25697"/>
                      <a:pt x="10505" y="25638"/>
                    </a:cubicBezTo>
                    <a:lnTo>
                      <a:pt x="10504" y="25635"/>
                    </a:lnTo>
                    <a:cubicBezTo>
                      <a:pt x="10268" y="25238"/>
                      <a:pt x="10227" y="24722"/>
                      <a:pt x="10395" y="24253"/>
                    </a:cubicBezTo>
                    <a:cubicBezTo>
                      <a:pt x="10406" y="24231"/>
                      <a:pt x="10419" y="24202"/>
                      <a:pt x="10434" y="24169"/>
                    </a:cubicBezTo>
                    <a:cubicBezTo>
                      <a:pt x="10495" y="24043"/>
                      <a:pt x="10616" y="23789"/>
                      <a:pt x="10729" y="23789"/>
                    </a:cubicBezTo>
                    <a:cubicBezTo>
                      <a:pt x="10735" y="23789"/>
                      <a:pt x="10741" y="23790"/>
                      <a:pt x="10747" y="23791"/>
                    </a:cubicBezTo>
                    <a:cubicBezTo>
                      <a:pt x="10803" y="23825"/>
                      <a:pt x="10855" y="23861"/>
                      <a:pt x="10908" y="23898"/>
                    </a:cubicBezTo>
                    <a:cubicBezTo>
                      <a:pt x="10994" y="23957"/>
                      <a:pt x="11083" y="24021"/>
                      <a:pt x="11186" y="24065"/>
                    </a:cubicBezTo>
                    <a:cubicBezTo>
                      <a:pt x="11373" y="24177"/>
                      <a:pt x="11555" y="24306"/>
                      <a:pt x="11731" y="24428"/>
                    </a:cubicBezTo>
                    <a:cubicBezTo>
                      <a:pt x="11928" y="24564"/>
                      <a:pt x="12132" y="24706"/>
                      <a:pt x="12343" y="24830"/>
                    </a:cubicBezTo>
                    <a:cubicBezTo>
                      <a:pt x="12418" y="24883"/>
                      <a:pt x="12505" y="24938"/>
                      <a:pt x="12595" y="24956"/>
                    </a:cubicBezTo>
                    <a:cubicBezTo>
                      <a:pt x="12598" y="24957"/>
                      <a:pt x="12604" y="24960"/>
                      <a:pt x="12607" y="24960"/>
                    </a:cubicBezTo>
                    <a:lnTo>
                      <a:pt x="12610" y="24960"/>
                    </a:lnTo>
                    <a:cubicBezTo>
                      <a:pt x="12626" y="24963"/>
                      <a:pt x="12642" y="24963"/>
                      <a:pt x="12657" y="24963"/>
                    </a:cubicBezTo>
                    <a:cubicBezTo>
                      <a:pt x="12670" y="24963"/>
                      <a:pt x="12680" y="24961"/>
                      <a:pt x="12692" y="24961"/>
                    </a:cubicBezTo>
                    <a:cubicBezTo>
                      <a:pt x="12700" y="24975"/>
                      <a:pt x="12708" y="24986"/>
                      <a:pt x="12716" y="25001"/>
                    </a:cubicBezTo>
                    <a:cubicBezTo>
                      <a:pt x="12719" y="25004"/>
                      <a:pt x="12721" y="25007"/>
                      <a:pt x="12722" y="25008"/>
                    </a:cubicBezTo>
                    <a:cubicBezTo>
                      <a:pt x="12734" y="25026"/>
                      <a:pt x="12743" y="25040"/>
                      <a:pt x="12753" y="25055"/>
                    </a:cubicBezTo>
                    <a:cubicBezTo>
                      <a:pt x="12775" y="25087"/>
                      <a:pt x="12795" y="25116"/>
                      <a:pt x="12814" y="25144"/>
                    </a:cubicBezTo>
                    <a:lnTo>
                      <a:pt x="12818" y="25151"/>
                    </a:lnTo>
                    <a:cubicBezTo>
                      <a:pt x="12823" y="25157"/>
                      <a:pt x="12826" y="25160"/>
                      <a:pt x="12830" y="25165"/>
                    </a:cubicBezTo>
                    <a:cubicBezTo>
                      <a:pt x="12831" y="25168"/>
                      <a:pt x="12836" y="25173"/>
                      <a:pt x="12837" y="25176"/>
                    </a:cubicBezTo>
                    <a:lnTo>
                      <a:pt x="12855" y="25200"/>
                    </a:lnTo>
                    <a:cubicBezTo>
                      <a:pt x="12861" y="25208"/>
                      <a:pt x="12866" y="25216"/>
                      <a:pt x="12874" y="25224"/>
                    </a:cubicBezTo>
                    <a:cubicBezTo>
                      <a:pt x="12887" y="25240"/>
                      <a:pt x="12898" y="25259"/>
                      <a:pt x="12913" y="25275"/>
                    </a:cubicBezTo>
                    <a:lnTo>
                      <a:pt x="12920" y="25285"/>
                    </a:lnTo>
                    <a:cubicBezTo>
                      <a:pt x="12925" y="25289"/>
                      <a:pt x="12926" y="25292"/>
                      <a:pt x="12931" y="25297"/>
                    </a:cubicBezTo>
                    <a:cubicBezTo>
                      <a:pt x="12947" y="25317"/>
                      <a:pt x="12963" y="25336"/>
                      <a:pt x="12979" y="25358"/>
                    </a:cubicBezTo>
                    <a:lnTo>
                      <a:pt x="12989" y="25370"/>
                    </a:lnTo>
                    <a:cubicBezTo>
                      <a:pt x="13008" y="25393"/>
                      <a:pt x="13028" y="25416"/>
                      <a:pt x="13049" y="25438"/>
                    </a:cubicBezTo>
                    <a:lnTo>
                      <a:pt x="13054" y="25445"/>
                    </a:lnTo>
                    <a:lnTo>
                      <a:pt x="13057" y="25450"/>
                    </a:lnTo>
                    <a:lnTo>
                      <a:pt x="13062" y="25453"/>
                    </a:lnTo>
                    <a:lnTo>
                      <a:pt x="13063" y="25455"/>
                    </a:lnTo>
                    <a:cubicBezTo>
                      <a:pt x="13085" y="25485"/>
                      <a:pt x="13117" y="25501"/>
                      <a:pt x="13152" y="25504"/>
                    </a:cubicBezTo>
                    <a:lnTo>
                      <a:pt x="13164" y="25504"/>
                    </a:lnTo>
                    <a:cubicBezTo>
                      <a:pt x="13183" y="25504"/>
                      <a:pt x="13203" y="25499"/>
                      <a:pt x="13219" y="25489"/>
                    </a:cubicBezTo>
                    <a:cubicBezTo>
                      <a:pt x="13229" y="25486"/>
                      <a:pt x="13237" y="25479"/>
                      <a:pt x="13247" y="25472"/>
                    </a:cubicBezTo>
                    <a:lnTo>
                      <a:pt x="13251" y="25467"/>
                    </a:lnTo>
                    <a:cubicBezTo>
                      <a:pt x="13258" y="25460"/>
                      <a:pt x="13263" y="25453"/>
                      <a:pt x="13269" y="25445"/>
                    </a:cubicBezTo>
                    <a:lnTo>
                      <a:pt x="13270" y="25442"/>
                    </a:lnTo>
                    <a:cubicBezTo>
                      <a:pt x="13275" y="25435"/>
                      <a:pt x="13280" y="25426"/>
                      <a:pt x="13282" y="25416"/>
                    </a:cubicBezTo>
                    <a:lnTo>
                      <a:pt x="13283" y="25412"/>
                    </a:lnTo>
                    <a:cubicBezTo>
                      <a:pt x="13288" y="25402"/>
                      <a:pt x="13288" y="25393"/>
                      <a:pt x="13289" y="25383"/>
                    </a:cubicBezTo>
                    <a:lnTo>
                      <a:pt x="13289" y="25378"/>
                    </a:lnTo>
                    <a:cubicBezTo>
                      <a:pt x="13289" y="25372"/>
                      <a:pt x="13289" y="25368"/>
                      <a:pt x="13288" y="25362"/>
                    </a:cubicBezTo>
                    <a:lnTo>
                      <a:pt x="13288" y="25356"/>
                    </a:lnTo>
                    <a:cubicBezTo>
                      <a:pt x="13285" y="25349"/>
                      <a:pt x="13283" y="25342"/>
                      <a:pt x="13280" y="25333"/>
                    </a:cubicBezTo>
                    <a:cubicBezTo>
                      <a:pt x="13256" y="25276"/>
                      <a:pt x="13234" y="25218"/>
                      <a:pt x="13215" y="25158"/>
                    </a:cubicBezTo>
                    <a:cubicBezTo>
                      <a:pt x="13205" y="25130"/>
                      <a:pt x="13194" y="25101"/>
                      <a:pt x="13186" y="25077"/>
                    </a:cubicBezTo>
                    <a:lnTo>
                      <a:pt x="13186" y="25074"/>
                    </a:lnTo>
                    <a:cubicBezTo>
                      <a:pt x="13172" y="25033"/>
                      <a:pt x="13158" y="24991"/>
                      <a:pt x="13145" y="24948"/>
                    </a:cubicBezTo>
                    <a:lnTo>
                      <a:pt x="13132" y="24912"/>
                    </a:lnTo>
                    <a:cubicBezTo>
                      <a:pt x="13114" y="24859"/>
                      <a:pt x="13098" y="24804"/>
                      <a:pt x="13079" y="24752"/>
                    </a:cubicBezTo>
                    <a:cubicBezTo>
                      <a:pt x="13037" y="24626"/>
                      <a:pt x="12993" y="24501"/>
                      <a:pt x="12947" y="24364"/>
                    </a:cubicBezTo>
                    <a:cubicBezTo>
                      <a:pt x="12926" y="24304"/>
                      <a:pt x="12904" y="24243"/>
                      <a:pt x="12884" y="24183"/>
                    </a:cubicBezTo>
                    <a:lnTo>
                      <a:pt x="12881" y="24174"/>
                    </a:lnTo>
                    <a:cubicBezTo>
                      <a:pt x="12855" y="24100"/>
                      <a:pt x="12829" y="24024"/>
                      <a:pt x="12802" y="23950"/>
                    </a:cubicBezTo>
                    <a:lnTo>
                      <a:pt x="12801" y="23947"/>
                    </a:lnTo>
                    <a:cubicBezTo>
                      <a:pt x="12759" y="23828"/>
                      <a:pt x="12706" y="23677"/>
                      <a:pt x="12651" y="23522"/>
                    </a:cubicBezTo>
                    <a:close/>
                    <a:moveTo>
                      <a:pt x="8917" y="11628"/>
                    </a:moveTo>
                    <a:cubicBezTo>
                      <a:pt x="8990" y="11654"/>
                      <a:pt x="9064" y="11677"/>
                      <a:pt x="9135" y="11698"/>
                    </a:cubicBezTo>
                    <a:cubicBezTo>
                      <a:pt x="9118" y="11890"/>
                      <a:pt x="9168" y="12077"/>
                      <a:pt x="9278" y="12253"/>
                    </a:cubicBezTo>
                    <a:cubicBezTo>
                      <a:pt x="9278" y="12345"/>
                      <a:pt x="9277" y="12439"/>
                      <a:pt x="9268" y="12531"/>
                    </a:cubicBezTo>
                    <a:lnTo>
                      <a:pt x="9268" y="12536"/>
                    </a:lnTo>
                    <a:cubicBezTo>
                      <a:pt x="9256" y="13127"/>
                      <a:pt x="9261" y="13744"/>
                      <a:pt x="9278" y="14370"/>
                    </a:cubicBezTo>
                    <a:cubicBezTo>
                      <a:pt x="9310" y="15300"/>
                      <a:pt x="9380" y="16216"/>
                      <a:pt x="9494" y="17090"/>
                    </a:cubicBezTo>
                    <a:cubicBezTo>
                      <a:pt x="9201" y="17180"/>
                      <a:pt x="8796" y="17329"/>
                      <a:pt x="8424" y="17542"/>
                    </a:cubicBezTo>
                    <a:cubicBezTo>
                      <a:pt x="8397" y="17465"/>
                      <a:pt x="8373" y="17399"/>
                      <a:pt x="8350" y="17336"/>
                    </a:cubicBezTo>
                    <a:lnTo>
                      <a:pt x="8348" y="17330"/>
                    </a:lnTo>
                    <a:lnTo>
                      <a:pt x="8346" y="17326"/>
                    </a:lnTo>
                    <a:cubicBezTo>
                      <a:pt x="8341" y="17316"/>
                      <a:pt x="8331" y="17294"/>
                      <a:pt x="8321" y="17268"/>
                    </a:cubicBezTo>
                    <a:cubicBezTo>
                      <a:pt x="8297" y="17208"/>
                      <a:pt x="8262" y="17126"/>
                      <a:pt x="8225" y="17064"/>
                    </a:cubicBezTo>
                    <a:lnTo>
                      <a:pt x="8222" y="17061"/>
                    </a:lnTo>
                    <a:cubicBezTo>
                      <a:pt x="8195" y="17019"/>
                      <a:pt x="8153" y="16966"/>
                      <a:pt x="8093" y="16966"/>
                    </a:cubicBezTo>
                    <a:cubicBezTo>
                      <a:pt x="8066" y="16966"/>
                      <a:pt x="8025" y="16976"/>
                      <a:pt x="7993" y="17032"/>
                    </a:cubicBezTo>
                    <a:cubicBezTo>
                      <a:pt x="7988" y="17039"/>
                      <a:pt x="7986" y="17046"/>
                      <a:pt x="7984" y="17055"/>
                    </a:cubicBezTo>
                    <a:cubicBezTo>
                      <a:pt x="7962" y="17243"/>
                      <a:pt x="7996" y="17428"/>
                      <a:pt x="8028" y="17609"/>
                    </a:cubicBezTo>
                    <a:cubicBezTo>
                      <a:pt x="8031" y="17631"/>
                      <a:pt x="8035" y="17651"/>
                      <a:pt x="8038" y="17673"/>
                    </a:cubicBezTo>
                    <a:lnTo>
                      <a:pt x="8060" y="17782"/>
                    </a:lnTo>
                    <a:cubicBezTo>
                      <a:pt x="7631" y="18117"/>
                      <a:pt x="7471" y="18480"/>
                      <a:pt x="7580" y="18859"/>
                    </a:cubicBezTo>
                    <a:lnTo>
                      <a:pt x="7586" y="18869"/>
                    </a:lnTo>
                    <a:cubicBezTo>
                      <a:pt x="7661" y="19006"/>
                      <a:pt x="7776" y="19109"/>
                      <a:pt x="7886" y="19206"/>
                    </a:cubicBezTo>
                    <a:cubicBezTo>
                      <a:pt x="8003" y="19311"/>
                      <a:pt x="8115" y="19407"/>
                      <a:pt x="8181" y="19541"/>
                    </a:cubicBezTo>
                    <a:lnTo>
                      <a:pt x="8184" y="19547"/>
                    </a:lnTo>
                    <a:cubicBezTo>
                      <a:pt x="8357" y="19828"/>
                      <a:pt x="8480" y="20156"/>
                      <a:pt x="8598" y="20473"/>
                    </a:cubicBezTo>
                    <a:cubicBezTo>
                      <a:pt x="8759" y="20908"/>
                      <a:pt x="8927" y="21359"/>
                      <a:pt x="9233" y="21713"/>
                    </a:cubicBezTo>
                    <a:cubicBezTo>
                      <a:pt x="9216" y="21793"/>
                      <a:pt x="9205" y="21878"/>
                      <a:pt x="9205" y="21965"/>
                    </a:cubicBezTo>
                    <a:lnTo>
                      <a:pt x="9205" y="21966"/>
                    </a:lnTo>
                    <a:lnTo>
                      <a:pt x="9205" y="21968"/>
                    </a:lnTo>
                    <a:cubicBezTo>
                      <a:pt x="9205" y="22085"/>
                      <a:pt x="9213" y="22201"/>
                      <a:pt x="9232" y="22316"/>
                    </a:cubicBezTo>
                    <a:lnTo>
                      <a:pt x="9233" y="22331"/>
                    </a:lnTo>
                    <a:cubicBezTo>
                      <a:pt x="9235" y="22338"/>
                      <a:pt x="9235" y="22347"/>
                      <a:pt x="9237" y="22354"/>
                    </a:cubicBezTo>
                    <a:lnTo>
                      <a:pt x="9240" y="22376"/>
                    </a:lnTo>
                    <a:cubicBezTo>
                      <a:pt x="9242" y="22386"/>
                      <a:pt x="9245" y="22396"/>
                      <a:pt x="9246" y="22405"/>
                    </a:cubicBezTo>
                    <a:lnTo>
                      <a:pt x="9248" y="22415"/>
                    </a:lnTo>
                    <a:cubicBezTo>
                      <a:pt x="9277" y="22561"/>
                      <a:pt x="9321" y="22701"/>
                      <a:pt x="9377" y="22828"/>
                    </a:cubicBezTo>
                    <a:cubicBezTo>
                      <a:pt x="9386" y="22848"/>
                      <a:pt x="9395" y="22869"/>
                      <a:pt x="9405" y="22886"/>
                    </a:cubicBezTo>
                    <a:lnTo>
                      <a:pt x="9407" y="22892"/>
                    </a:lnTo>
                    <a:cubicBezTo>
                      <a:pt x="9421" y="22921"/>
                      <a:pt x="9436" y="22949"/>
                      <a:pt x="9452" y="22978"/>
                    </a:cubicBezTo>
                    <a:cubicBezTo>
                      <a:pt x="9420" y="23003"/>
                      <a:pt x="9388" y="23032"/>
                      <a:pt x="9357" y="23064"/>
                    </a:cubicBezTo>
                    <a:lnTo>
                      <a:pt x="9354" y="23067"/>
                    </a:lnTo>
                    <a:cubicBezTo>
                      <a:pt x="9351" y="23068"/>
                      <a:pt x="9350" y="23071"/>
                      <a:pt x="9348" y="23074"/>
                    </a:cubicBezTo>
                    <a:cubicBezTo>
                      <a:pt x="9070" y="23195"/>
                      <a:pt x="8875" y="23409"/>
                      <a:pt x="8767" y="23712"/>
                    </a:cubicBezTo>
                    <a:cubicBezTo>
                      <a:pt x="8738" y="23699"/>
                      <a:pt x="8708" y="23686"/>
                      <a:pt x="8679" y="23676"/>
                    </a:cubicBezTo>
                    <a:cubicBezTo>
                      <a:pt x="8488" y="23603"/>
                      <a:pt x="8290" y="23564"/>
                      <a:pt x="8107" y="23564"/>
                    </a:cubicBezTo>
                    <a:cubicBezTo>
                      <a:pt x="8043" y="23564"/>
                      <a:pt x="7981" y="23569"/>
                      <a:pt x="7921" y="23578"/>
                    </a:cubicBezTo>
                    <a:cubicBezTo>
                      <a:pt x="7645" y="23622"/>
                      <a:pt x="7432" y="23766"/>
                      <a:pt x="7306" y="23997"/>
                    </a:cubicBezTo>
                    <a:cubicBezTo>
                      <a:pt x="7081" y="24435"/>
                      <a:pt x="7069" y="25026"/>
                      <a:pt x="7277" y="25575"/>
                    </a:cubicBezTo>
                    <a:cubicBezTo>
                      <a:pt x="7311" y="25668"/>
                      <a:pt x="7353" y="25757"/>
                      <a:pt x="7398" y="25842"/>
                    </a:cubicBezTo>
                    <a:cubicBezTo>
                      <a:pt x="7088" y="25896"/>
                      <a:pt x="6827" y="26053"/>
                      <a:pt x="6643" y="26299"/>
                    </a:cubicBezTo>
                    <a:cubicBezTo>
                      <a:pt x="6448" y="26557"/>
                      <a:pt x="6347" y="26898"/>
                      <a:pt x="6359" y="27263"/>
                    </a:cubicBezTo>
                    <a:cubicBezTo>
                      <a:pt x="6352" y="27251"/>
                      <a:pt x="6342" y="27242"/>
                      <a:pt x="6334" y="27232"/>
                    </a:cubicBezTo>
                    <a:lnTo>
                      <a:pt x="6320" y="27213"/>
                    </a:lnTo>
                    <a:cubicBezTo>
                      <a:pt x="6315" y="27206"/>
                      <a:pt x="6308" y="27199"/>
                      <a:pt x="6302" y="27190"/>
                    </a:cubicBezTo>
                    <a:lnTo>
                      <a:pt x="6286" y="27168"/>
                    </a:lnTo>
                    <a:lnTo>
                      <a:pt x="6283" y="27166"/>
                    </a:lnTo>
                    <a:cubicBezTo>
                      <a:pt x="6279" y="27159"/>
                      <a:pt x="6273" y="27153"/>
                      <a:pt x="6267" y="27146"/>
                    </a:cubicBezTo>
                    <a:cubicBezTo>
                      <a:pt x="6254" y="27132"/>
                      <a:pt x="6244" y="27117"/>
                      <a:pt x="6232" y="27102"/>
                    </a:cubicBezTo>
                    <a:cubicBezTo>
                      <a:pt x="6229" y="27098"/>
                      <a:pt x="6228" y="27095"/>
                      <a:pt x="6224" y="27091"/>
                    </a:cubicBezTo>
                    <a:cubicBezTo>
                      <a:pt x="6221" y="27088"/>
                      <a:pt x="6216" y="27083"/>
                      <a:pt x="6215" y="27079"/>
                    </a:cubicBezTo>
                    <a:cubicBezTo>
                      <a:pt x="6203" y="27066"/>
                      <a:pt x="6193" y="27053"/>
                      <a:pt x="6181" y="27038"/>
                    </a:cubicBezTo>
                    <a:cubicBezTo>
                      <a:pt x="6177" y="27031"/>
                      <a:pt x="6171" y="27025"/>
                      <a:pt x="6165" y="27018"/>
                    </a:cubicBezTo>
                    <a:cubicBezTo>
                      <a:pt x="6149" y="27000"/>
                      <a:pt x="6135" y="26980"/>
                      <a:pt x="6119" y="26962"/>
                    </a:cubicBezTo>
                    <a:cubicBezTo>
                      <a:pt x="6065" y="26898"/>
                      <a:pt x="6011" y="26834"/>
                      <a:pt x="5958" y="26770"/>
                    </a:cubicBezTo>
                    <a:cubicBezTo>
                      <a:pt x="5923" y="26722"/>
                      <a:pt x="5884" y="26674"/>
                      <a:pt x="5843" y="26624"/>
                    </a:cubicBezTo>
                    <a:lnTo>
                      <a:pt x="5837" y="26620"/>
                    </a:lnTo>
                    <a:cubicBezTo>
                      <a:pt x="5823" y="26602"/>
                      <a:pt x="5808" y="26585"/>
                      <a:pt x="5795" y="26569"/>
                    </a:cubicBezTo>
                    <a:cubicBezTo>
                      <a:pt x="5728" y="26489"/>
                      <a:pt x="5674" y="26420"/>
                      <a:pt x="5623" y="26358"/>
                    </a:cubicBezTo>
                    <a:cubicBezTo>
                      <a:pt x="5435" y="26124"/>
                      <a:pt x="5291" y="25929"/>
                      <a:pt x="5167" y="25741"/>
                    </a:cubicBezTo>
                    <a:cubicBezTo>
                      <a:pt x="4722" y="25084"/>
                      <a:pt x="4320" y="24409"/>
                      <a:pt x="3972" y="23739"/>
                    </a:cubicBezTo>
                    <a:cubicBezTo>
                      <a:pt x="3097" y="21990"/>
                      <a:pt x="2392" y="20174"/>
                      <a:pt x="1878" y="18343"/>
                    </a:cubicBezTo>
                    <a:cubicBezTo>
                      <a:pt x="1350" y="16558"/>
                      <a:pt x="1044" y="14967"/>
                      <a:pt x="945" y="13499"/>
                    </a:cubicBezTo>
                    <a:lnTo>
                      <a:pt x="945" y="13499"/>
                    </a:lnTo>
                    <a:cubicBezTo>
                      <a:pt x="1376" y="14653"/>
                      <a:pt x="1894" y="15739"/>
                      <a:pt x="2353" y="16667"/>
                    </a:cubicBezTo>
                    <a:cubicBezTo>
                      <a:pt x="2969" y="17865"/>
                      <a:pt x="3568" y="18769"/>
                      <a:pt x="4239" y="19505"/>
                    </a:cubicBezTo>
                    <a:cubicBezTo>
                      <a:pt x="4387" y="19675"/>
                      <a:pt x="4540" y="19837"/>
                      <a:pt x="4687" y="19986"/>
                    </a:cubicBezTo>
                    <a:lnTo>
                      <a:pt x="4705" y="20003"/>
                    </a:lnTo>
                    <a:cubicBezTo>
                      <a:pt x="4859" y="20158"/>
                      <a:pt x="5015" y="20304"/>
                      <a:pt x="5173" y="20438"/>
                    </a:cubicBezTo>
                    <a:cubicBezTo>
                      <a:pt x="5209" y="20470"/>
                      <a:pt x="5246" y="20500"/>
                      <a:pt x="5284" y="20535"/>
                    </a:cubicBezTo>
                    <a:cubicBezTo>
                      <a:pt x="5311" y="20559"/>
                      <a:pt x="5336" y="20582"/>
                      <a:pt x="5364" y="20605"/>
                    </a:cubicBezTo>
                    <a:cubicBezTo>
                      <a:pt x="5501" y="20722"/>
                      <a:pt x="5667" y="20850"/>
                      <a:pt x="5880" y="20879"/>
                    </a:cubicBezTo>
                    <a:lnTo>
                      <a:pt x="5881" y="20879"/>
                    </a:lnTo>
                    <a:cubicBezTo>
                      <a:pt x="5897" y="20881"/>
                      <a:pt x="5915" y="20881"/>
                      <a:pt x="5931" y="20882"/>
                    </a:cubicBezTo>
                    <a:lnTo>
                      <a:pt x="5966" y="20882"/>
                    </a:lnTo>
                    <a:cubicBezTo>
                      <a:pt x="5973" y="20882"/>
                      <a:pt x="5980" y="20882"/>
                      <a:pt x="5987" y="20881"/>
                    </a:cubicBezTo>
                    <a:cubicBezTo>
                      <a:pt x="5995" y="20881"/>
                      <a:pt x="6003" y="20879"/>
                      <a:pt x="6011" y="20879"/>
                    </a:cubicBezTo>
                    <a:lnTo>
                      <a:pt x="6025" y="20879"/>
                    </a:lnTo>
                    <a:cubicBezTo>
                      <a:pt x="6028" y="20879"/>
                      <a:pt x="6034" y="20878"/>
                      <a:pt x="6038" y="20878"/>
                    </a:cubicBezTo>
                    <a:cubicBezTo>
                      <a:pt x="6049" y="20875"/>
                      <a:pt x="6060" y="20873"/>
                      <a:pt x="6072" y="20872"/>
                    </a:cubicBezTo>
                    <a:cubicBezTo>
                      <a:pt x="6075" y="20872"/>
                      <a:pt x="6078" y="20871"/>
                      <a:pt x="6079" y="20871"/>
                    </a:cubicBezTo>
                    <a:cubicBezTo>
                      <a:pt x="6082" y="20871"/>
                      <a:pt x="6085" y="20868"/>
                      <a:pt x="6087" y="20868"/>
                    </a:cubicBezTo>
                    <a:cubicBezTo>
                      <a:pt x="6100" y="20865"/>
                      <a:pt x="6113" y="20863"/>
                      <a:pt x="6127" y="20859"/>
                    </a:cubicBezTo>
                    <a:lnTo>
                      <a:pt x="6133" y="20857"/>
                    </a:lnTo>
                    <a:cubicBezTo>
                      <a:pt x="6830" y="20649"/>
                      <a:pt x="7111" y="19275"/>
                      <a:pt x="7296" y="18365"/>
                    </a:cubicBezTo>
                    <a:cubicBezTo>
                      <a:pt x="7347" y="18119"/>
                      <a:pt x="7389" y="17908"/>
                      <a:pt x="7433" y="17760"/>
                    </a:cubicBezTo>
                    <a:lnTo>
                      <a:pt x="7435" y="17755"/>
                    </a:lnTo>
                    <a:cubicBezTo>
                      <a:pt x="7486" y="17504"/>
                      <a:pt x="7534" y="17272"/>
                      <a:pt x="7579" y="17046"/>
                    </a:cubicBezTo>
                    <a:cubicBezTo>
                      <a:pt x="7623" y="16835"/>
                      <a:pt x="7666" y="16625"/>
                      <a:pt x="7709" y="16427"/>
                    </a:cubicBezTo>
                    <a:cubicBezTo>
                      <a:pt x="8066" y="14747"/>
                      <a:pt x="8402" y="13382"/>
                      <a:pt x="8771" y="12129"/>
                    </a:cubicBezTo>
                    <a:cubicBezTo>
                      <a:pt x="8818" y="11963"/>
                      <a:pt x="8867" y="11794"/>
                      <a:pt x="8917" y="11628"/>
                    </a:cubicBezTo>
                    <a:close/>
                    <a:moveTo>
                      <a:pt x="9940" y="23334"/>
                    </a:moveTo>
                    <a:cubicBezTo>
                      <a:pt x="9987" y="23335"/>
                      <a:pt x="10027" y="23350"/>
                      <a:pt x="10068" y="23380"/>
                    </a:cubicBezTo>
                    <a:cubicBezTo>
                      <a:pt x="10070" y="23382"/>
                      <a:pt x="10074" y="23385"/>
                      <a:pt x="10075" y="23386"/>
                    </a:cubicBezTo>
                    <a:lnTo>
                      <a:pt x="10081" y="23392"/>
                    </a:lnTo>
                    <a:cubicBezTo>
                      <a:pt x="10084" y="23395"/>
                      <a:pt x="10089" y="23396"/>
                      <a:pt x="10090" y="23401"/>
                    </a:cubicBezTo>
                    <a:lnTo>
                      <a:pt x="10094" y="23406"/>
                    </a:lnTo>
                    <a:lnTo>
                      <a:pt x="10097" y="23408"/>
                    </a:lnTo>
                    <a:cubicBezTo>
                      <a:pt x="10102" y="23414"/>
                      <a:pt x="10110" y="23421"/>
                      <a:pt x="10115" y="23428"/>
                    </a:cubicBezTo>
                    <a:cubicBezTo>
                      <a:pt x="10119" y="23431"/>
                      <a:pt x="10122" y="23437"/>
                      <a:pt x="10127" y="23440"/>
                    </a:cubicBezTo>
                    <a:lnTo>
                      <a:pt x="10127" y="23443"/>
                    </a:lnTo>
                    <a:lnTo>
                      <a:pt x="10129" y="23447"/>
                    </a:lnTo>
                    <a:cubicBezTo>
                      <a:pt x="10134" y="23452"/>
                      <a:pt x="10135" y="23457"/>
                      <a:pt x="10140" y="23460"/>
                    </a:cubicBezTo>
                    <a:lnTo>
                      <a:pt x="10150" y="23476"/>
                    </a:lnTo>
                    <a:cubicBezTo>
                      <a:pt x="10161" y="23495"/>
                      <a:pt x="10172" y="23513"/>
                      <a:pt x="10183" y="23533"/>
                    </a:cubicBezTo>
                    <a:cubicBezTo>
                      <a:pt x="9959" y="23787"/>
                      <a:pt x="9850" y="24139"/>
                      <a:pt x="9801" y="24333"/>
                    </a:cubicBezTo>
                    <a:cubicBezTo>
                      <a:pt x="9755" y="24537"/>
                      <a:pt x="9733" y="24737"/>
                      <a:pt x="9743" y="24897"/>
                    </a:cubicBezTo>
                    <a:cubicBezTo>
                      <a:pt x="9736" y="25282"/>
                      <a:pt x="9896" y="25811"/>
                      <a:pt x="10220" y="26143"/>
                    </a:cubicBezTo>
                    <a:cubicBezTo>
                      <a:pt x="10097" y="26146"/>
                      <a:pt x="9947" y="26154"/>
                      <a:pt x="9799" y="26184"/>
                    </a:cubicBezTo>
                    <a:lnTo>
                      <a:pt x="9784" y="26186"/>
                    </a:lnTo>
                    <a:lnTo>
                      <a:pt x="9783" y="26186"/>
                    </a:lnTo>
                    <a:cubicBezTo>
                      <a:pt x="9688" y="26205"/>
                      <a:pt x="9634" y="26231"/>
                      <a:pt x="9611" y="26273"/>
                    </a:cubicBezTo>
                    <a:cubicBezTo>
                      <a:pt x="9609" y="26275"/>
                      <a:pt x="9609" y="26277"/>
                      <a:pt x="9608" y="26280"/>
                    </a:cubicBezTo>
                    <a:lnTo>
                      <a:pt x="9608" y="26282"/>
                    </a:lnTo>
                    <a:cubicBezTo>
                      <a:pt x="9603" y="26292"/>
                      <a:pt x="9600" y="26302"/>
                      <a:pt x="9597" y="26314"/>
                    </a:cubicBezTo>
                    <a:lnTo>
                      <a:pt x="9597" y="26321"/>
                    </a:lnTo>
                    <a:cubicBezTo>
                      <a:pt x="9602" y="26398"/>
                      <a:pt x="9705" y="26471"/>
                      <a:pt x="9906" y="26540"/>
                    </a:cubicBezTo>
                    <a:lnTo>
                      <a:pt x="9909" y="26540"/>
                    </a:lnTo>
                    <a:cubicBezTo>
                      <a:pt x="9917" y="26541"/>
                      <a:pt x="9924" y="26544"/>
                      <a:pt x="9931" y="26547"/>
                    </a:cubicBezTo>
                    <a:cubicBezTo>
                      <a:pt x="9970" y="26560"/>
                      <a:pt x="10095" y="26597"/>
                      <a:pt x="10180" y="26597"/>
                    </a:cubicBezTo>
                    <a:cubicBezTo>
                      <a:pt x="10189" y="26597"/>
                      <a:pt x="10198" y="26596"/>
                      <a:pt x="10207" y="26595"/>
                    </a:cubicBezTo>
                    <a:cubicBezTo>
                      <a:pt x="10217" y="26594"/>
                      <a:pt x="10228" y="26594"/>
                      <a:pt x="10241" y="26594"/>
                    </a:cubicBezTo>
                    <a:cubicBezTo>
                      <a:pt x="10254" y="26594"/>
                      <a:pt x="10269" y="26594"/>
                      <a:pt x="10287" y="26595"/>
                    </a:cubicBezTo>
                    <a:cubicBezTo>
                      <a:pt x="10322" y="26598"/>
                      <a:pt x="10358" y="26600"/>
                      <a:pt x="10398" y="26601"/>
                    </a:cubicBezTo>
                    <a:cubicBezTo>
                      <a:pt x="10440" y="26605"/>
                      <a:pt x="10484" y="26607"/>
                      <a:pt x="10529" y="26608"/>
                    </a:cubicBezTo>
                    <a:cubicBezTo>
                      <a:pt x="10552" y="26608"/>
                      <a:pt x="10572" y="26610"/>
                      <a:pt x="10593" y="26610"/>
                    </a:cubicBezTo>
                    <a:cubicBezTo>
                      <a:pt x="10588" y="26636"/>
                      <a:pt x="10586" y="26664"/>
                      <a:pt x="10581" y="26693"/>
                    </a:cubicBezTo>
                    <a:cubicBezTo>
                      <a:pt x="10577" y="26739"/>
                      <a:pt x="10571" y="26783"/>
                      <a:pt x="10567" y="26821"/>
                    </a:cubicBezTo>
                    <a:cubicBezTo>
                      <a:pt x="10567" y="26827"/>
                      <a:pt x="10565" y="26831"/>
                      <a:pt x="10565" y="26836"/>
                    </a:cubicBezTo>
                    <a:cubicBezTo>
                      <a:pt x="10446" y="26843"/>
                      <a:pt x="10319" y="26855"/>
                      <a:pt x="10194" y="26871"/>
                    </a:cubicBezTo>
                    <a:lnTo>
                      <a:pt x="10186" y="26871"/>
                    </a:lnTo>
                    <a:cubicBezTo>
                      <a:pt x="10078" y="26885"/>
                      <a:pt x="9968" y="26904"/>
                      <a:pt x="9855" y="26926"/>
                    </a:cubicBezTo>
                    <a:cubicBezTo>
                      <a:pt x="9762" y="26945"/>
                      <a:pt x="9714" y="26986"/>
                      <a:pt x="9717" y="27043"/>
                    </a:cubicBezTo>
                    <a:cubicBezTo>
                      <a:pt x="9718" y="27197"/>
                      <a:pt x="10172" y="27306"/>
                      <a:pt x="10176" y="27308"/>
                    </a:cubicBezTo>
                    <a:cubicBezTo>
                      <a:pt x="10180" y="27309"/>
                      <a:pt x="10186" y="27309"/>
                      <a:pt x="10191" y="27309"/>
                    </a:cubicBezTo>
                    <a:cubicBezTo>
                      <a:pt x="10195" y="27309"/>
                      <a:pt x="10199" y="27312"/>
                      <a:pt x="10205" y="27312"/>
                    </a:cubicBezTo>
                    <a:cubicBezTo>
                      <a:pt x="10227" y="27314"/>
                      <a:pt x="10252" y="27315"/>
                      <a:pt x="10280" y="27320"/>
                    </a:cubicBezTo>
                    <a:cubicBezTo>
                      <a:pt x="10316" y="27322"/>
                      <a:pt x="10355" y="27327"/>
                      <a:pt x="10399" y="27330"/>
                    </a:cubicBezTo>
                    <a:cubicBezTo>
                      <a:pt x="10438" y="27334"/>
                      <a:pt x="10475" y="27336"/>
                      <a:pt x="10505" y="27336"/>
                    </a:cubicBezTo>
                    <a:cubicBezTo>
                      <a:pt x="10465" y="27628"/>
                      <a:pt x="10402" y="27970"/>
                      <a:pt x="10234" y="28289"/>
                    </a:cubicBezTo>
                    <a:cubicBezTo>
                      <a:pt x="10186" y="28383"/>
                      <a:pt x="10105" y="28496"/>
                      <a:pt x="9990" y="28497"/>
                    </a:cubicBezTo>
                    <a:cubicBezTo>
                      <a:pt x="9955" y="28497"/>
                      <a:pt x="9917" y="28488"/>
                      <a:pt x="9877" y="28468"/>
                    </a:cubicBezTo>
                    <a:lnTo>
                      <a:pt x="9873" y="28466"/>
                    </a:lnTo>
                    <a:lnTo>
                      <a:pt x="9867" y="28465"/>
                    </a:lnTo>
                    <a:cubicBezTo>
                      <a:pt x="9829" y="28445"/>
                      <a:pt x="9790" y="28414"/>
                      <a:pt x="9749" y="28376"/>
                    </a:cubicBezTo>
                    <a:cubicBezTo>
                      <a:pt x="9442" y="28034"/>
                      <a:pt x="9353" y="27553"/>
                      <a:pt x="9267" y="27088"/>
                    </a:cubicBezTo>
                    <a:lnTo>
                      <a:pt x="9259" y="27044"/>
                    </a:lnTo>
                    <a:cubicBezTo>
                      <a:pt x="9254" y="27008"/>
                      <a:pt x="9248" y="26970"/>
                      <a:pt x="9245" y="26927"/>
                    </a:cubicBezTo>
                    <a:lnTo>
                      <a:pt x="9245" y="26913"/>
                    </a:lnTo>
                    <a:cubicBezTo>
                      <a:pt x="9233" y="26756"/>
                      <a:pt x="9220" y="26586"/>
                      <a:pt x="9219" y="26416"/>
                    </a:cubicBezTo>
                    <a:lnTo>
                      <a:pt x="9219" y="26413"/>
                    </a:lnTo>
                    <a:cubicBezTo>
                      <a:pt x="9219" y="26409"/>
                      <a:pt x="9217" y="26403"/>
                      <a:pt x="9217" y="26398"/>
                    </a:cubicBezTo>
                    <a:cubicBezTo>
                      <a:pt x="9214" y="26183"/>
                      <a:pt x="9223" y="25952"/>
                      <a:pt x="9245" y="25718"/>
                    </a:cubicBezTo>
                    <a:cubicBezTo>
                      <a:pt x="9246" y="25712"/>
                      <a:pt x="9248" y="25709"/>
                      <a:pt x="9248" y="25703"/>
                    </a:cubicBezTo>
                    <a:cubicBezTo>
                      <a:pt x="9265" y="25528"/>
                      <a:pt x="9288" y="25346"/>
                      <a:pt x="9319" y="25164"/>
                    </a:cubicBezTo>
                    <a:lnTo>
                      <a:pt x="9319" y="25160"/>
                    </a:lnTo>
                    <a:cubicBezTo>
                      <a:pt x="9323" y="25128"/>
                      <a:pt x="9331" y="25091"/>
                      <a:pt x="9339" y="25053"/>
                    </a:cubicBezTo>
                    <a:lnTo>
                      <a:pt x="9342" y="25033"/>
                    </a:lnTo>
                    <a:cubicBezTo>
                      <a:pt x="9345" y="25027"/>
                      <a:pt x="9345" y="25021"/>
                      <a:pt x="9342" y="25017"/>
                    </a:cubicBezTo>
                    <a:cubicBezTo>
                      <a:pt x="9361" y="24932"/>
                      <a:pt x="9389" y="24798"/>
                      <a:pt x="9302" y="24689"/>
                    </a:cubicBezTo>
                    <a:cubicBezTo>
                      <a:pt x="9302" y="24657"/>
                      <a:pt x="9302" y="24623"/>
                      <a:pt x="9305" y="24588"/>
                    </a:cubicBezTo>
                    <a:cubicBezTo>
                      <a:pt x="9313" y="24473"/>
                      <a:pt x="9342" y="24355"/>
                      <a:pt x="9370" y="24241"/>
                    </a:cubicBezTo>
                    <a:cubicBezTo>
                      <a:pt x="9377" y="24211"/>
                      <a:pt x="9385" y="24179"/>
                      <a:pt x="9392" y="24147"/>
                    </a:cubicBezTo>
                    <a:cubicBezTo>
                      <a:pt x="9404" y="24110"/>
                      <a:pt x="9414" y="24072"/>
                      <a:pt x="9425" y="24035"/>
                    </a:cubicBezTo>
                    <a:cubicBezTo>
                      <a:pt x="9471" y="23873"/>
                      <a:pt x="9523" y="23691"/>
                      <a:pt x="9615" y="23545"/>
                    </a:cubicBezTo>
                    <a:cubicBezTo>
                      <a:pt x="9618" y="23540"/>
                      <a:pt x="9624" y="23535"/>
                      <a:pt x="9625" y="23532"/>
                    </a:cubicBezTo>
                    <a:cubicBezTo>
                      <a:pt x="9660" y="23479"/>
                      <a:pt x="9697" y="23436"/>
                      <a:pt x="9736" y="23399"/>
                    </a:cubicBezTo>
                    <a:cubicBezTo>
                      <a:pt x="9778" y="23373"/>
                      <a:pt x="9819" y="23355"/>
                      <a:pt x="9855" y="23344"/>
                    </a:cubicBezTo>
                    <a:cubicBezTo>
                      <a:pt x="9857" y="23344"/>
                      <a:pt x="9858" y="23342"/>
                      <a:pt x="9863" y="23342"/>
                    </a:cubicBezTo>
                    <a:lnTo>
                      <a:pt x="9867" y="23342"/>
                    </a:lnTo>
                    <a:cubicBezTo>
                      <a:pt x="9889" y="23336"/>
                      <a:pt x="9909" y="23334"/>
                      <a:pt x="9930" y="23334"/>
                    </a:cubicBezTo>
                    <a:close/>
                    <a:moveTo>
                      <a:pt x="16423" y="24925"/>
                    </a:moveTo>
                    <a:cubicBezTo>
                      <a:pt x="16527" y="24970"/>
                      <a:pt x="16635" y="25017"/>
                      <a:pt x="16759" y="25071"/>
                    </a:cubicBezTo>
                    <a:cubicBezTo>
                      <a:pt x="16731" y="25397"/>
                      <a:pt x="16707" y="25734"/>
                      <a:pt x="16768" y="26066"/>
                    </a:cubicBezTo>
                    <a:cubicBezTo>
                      <a:pt x="16831" y="26379"/>
                      <a:pt x="16982" y="26569"/>
                      <a:pt x="17186" y="26586"/>
                    </a:cubicBezTo>
                    <a:cubicBezTo>
                      <a:pt x="17196" y="26588"/>
                      <a:pt x="17205" y="26588"/>
                      <a:pt x="17217" y="26588"/>
                    </a:cubicBezTo>
                    <a:cubicBezTo>
                      <a:pt x="17383" y="26588"/>
                      <a:pt x="17545" y="26468"/>
                      <a:pt x="17654" y="26272"/>
                    </a:cubicBezTo>
                    <a:cubicBezTo>
                      <a:pt x="17677" y="26323"/>
                      <a:pt x="17705" y="26374"/>
                      <a:pt x="17734" y="26425"/>
                    </a:cubicBezTo>
                    <a:cubicBezTo>
                      <a:pt x="17772" y="26535"/>
                      <a:pt x="17822" y="26626"/>
                      <a:pt x="17880" y="26704"/>
                    </a:cubicBezTo>
                    <a:lnTo>
                      <a:pt x="17881" y="26707"/>
                    </a:lnTo>
                    <a:cubicBezTo>
                      <a:pt x="17922" y="26758"/>
                      <a:pt x="17967" y="26796"/>
                      <a:pt x="18013" y="26820"/>
                    </a:cubicBezTo>
                    <a:cubicBezTo>
                      <a:pt x="18195" y="27040"/>
                      <a:pt x="18403" y="27242"/>
                      <a:pt x="18603" y="27438"/>
                    </a:cubicBezTo>
                    <a:cubicBezTo>
                      <a:pt x="18709" y="27540"/>
                      <a:pt x="18808" y="27637"/>
                      <a:pt x="18902" y="27735"/>
                    </a:cubicBezTo>
                    <a:lnTo>
                      <a:pt x="18903" y="27736"/>
                    </a:lnTo>
                    <a:lnTo>
                      <a:pt x="18906" y="27738"/>
                    </a:lnTo>
                    <a:cubicBezTo>
                      <a:pt x="19243" y="28051"/>
                      <a:pt x="19592" y="28344"/>
                      <a:pt x="19967" y="28654"/>
                    </a:cubicBezTo>
                    <a:cubicBezTo>
                      <a:pt x="19941" y="28646"/>
                      <a:pt x="19914" y="28636"/>
                      <a:pt x="19887" y="28627"/>
                    </a:cubicBezTo>
                    <a:cubicBezTo>
                      <a:pt x="19770" y="28590"/>
                      <a:pt x="19657" y="28552"/>
                      <a:pt x="19540" y="28516"/>
                    </a:cubicBezTo>
                    <a:cubicBezTo>
                      <a:pt x="18610" y="28217"/>
                      <a:pt x="17648" y="27907"/>
                      <a:pt x="16657" y="27816"/>
                    </a:cubicBezTo>
                    <a:cubicBezTo>
                      <a:pt x="16508" y="27797"/>
                      <a:pt x="16362" y="27787"/>
                      <a:pt x="16220" y="27787"/>
                    </a:cubicBezTo>
                    <a:cubicBezTo>
                      <a:pt x="15755" y="27787"/>
                      <a:pt x="15338" y="27892"/>
                      <a:pt x="15013" y="28092"/>
                    </a:cubicBezTo>
                    <a:cubicBezTo>
                      <a:pt x="14964" y="28060"/>
                      <a:pt x="14907" y="28034"/>
                      <a:pt x="14851" y="28007"/>
                    </a:cubicBezTo>
                    <a:cubicBezTo>
                      <a:pt x="14812" y="27958"/>
                      <a:pt x="14770" y="27913"/>
                      <a:pt x="14733" y="27870"/>
                    </a:cubicBezTo>
                    <a:cubicBezTo>
                      <a:pt x="14712" y="27847"/>
                      <a:pt x="14691" y="27825"/>
                      <a:pt x="14675" y="27805"/>
                    </a:cubicBezTo>
                    <a:lnTo>
                      <a:pt x="14675" y="27805"/>
                    </a:lnTo>
                    <a:cubicBezTo>
                      <a:pt x="14706" y="27808"/>
                      <a:pt x="14736" y="27808"/>
                      <a:pt x="14768" y="27808"/>
                    </a:cubicBezTo>
                    <a:cubicBezTo>
                      <a:pt x="15615" y="27808"/>
                      <a:pt x="16140" y="27299"/>
                      <a:pt x="16287" y="26326"/>
                    </a:cubicBezTo>
                    <a:cubicBezTo>
                      <a:pt x="16366" y="25915"/>
                      <a:pt x="16411" y="25488"/>
                      <a:pt x="16423" y="25059"/>
                    </a:cubicBezTo>
                    <a:lnTo>
                      <a:pt x="16423" y="25056"/>
                    </a:lnTo>
                    <a:lnTo>
                      <a:pt x="16423" y="24966"/>
                    </a:lnTo>
                    <a:lnTo>
                      <a:pt x="16423" y="24925"/>
                    </a:lnTo>
                    <a:close/>
                    <a:moveTo>
                      <a:pt x="28109" y="23428"/>
                    </a:moveTo>
                    <a:cubicBezTo>
                      <a:pt x="28242" y="23535"/>
                      <a:pt x="28382" y="23640"/>
                      <a:pt x="28513" y="23723"/>
                    </a:cubicBezTo>
                    <a:cubicBezTo>
                      <a:pt x="29493" y="24348"/>
                      <a:pt x="30648" y="24803"/>
                      <a:pt x="32042" y="25114"/>
                    </a:cubicBezTo>
                    <a:cubicBezTo>
                      <a:pt x="32053" y="25206"/>
                      <a:pt x="32093" y="25297"/>
                      <a:pt x="32135" y="25378"/>
                    </a:cubicBezTo>
                    <a:cubicBezTo>
                      <a:pt x="31966" y="25340"/>
                      <a:pt x="31833" y="25316"/>
                      <a:pt x="31775" y="25308"/>
                    </a:cubicBezTo>
                    <a:cubicBezTo>
                      <a:pt x="31541" y="25276"/>
                      <a:pt x="31321" y="25259"/>
                      <a:pt x="31108" y="25259"/>
                    </a:cubicBezTo>
                    <a:cubicBezTo>
                      <a:pt x="30988" y="25259"/>
                      <a:pt x="30871" y="25264"/>
                      <a:pt x="30756" y="25275"/>
                    </a:cubicBezTo>
                    <a:lnTo>
                      <a:pt x="30742" y="25276"/>
                    </a:lnTo>
                    <a:cubicBezTo>
                      <a:pt x="30734" y="25276"/>
                      <a:pt x="30728" y="25278"/>
                      <a:pt x="30723" y="25278"/>
                    </a:cubicBezTo>
                    <a:cubicBezTo>
                      <a:pt x="30648" y="25284"/>
                      <a:pt x="30575" y="25295"/>
                      <a:pt x="30504" y="25313"/>
                    </a:cubicBezTo>
                    <a:cubicBezTo>
                      <a:pt x="30472" y="25319"/>
                      <a:pt x="30444" y="25340"/>
                      <a:pt x="30436" y="25374"/>
                    </a:cubicBezTo>
                    <a:cubicBezTo>
                      <a:pt x="30424" y="25412"/>
                      <a:pt x="30438" y="25451"/>
                      <a:pt x="30470" y="25473"/>
                    </a:cubicBezTo>
                    <a:cubicBezTo>
                      <a:pt x="30472" y="25476"/>
                      <a:pt x="30473" y="25477"/>
                      <a:pt x="30478" y="25477"/>
                    </a:cubicBezTo>
                    <a:cubicBezTo>
                      <a:pt x="30489" y="25485"/>
                      <a:pt x="30504" y="25488"/>
                      <a:pt x="30519" y="25488"/>
                    </a:cubicBezTo>
                    <a:cubicBezTo>
                      <a:pt x="30723" y="25512"/>
                      <a:pt x="30938" y="25549"/>
                      <a:pt x="31174" y="25598"/>
                    </a:cubicBezTo>
                    <a:cubicBezTo>
                      <a:pt x="31575" y="25687"/>
                      <a:pt x="31976" y="25802"/>
                      <a:pt x="32365" y="25916"/>
                    </a:cubicBezTo>
                    <a:cubicBezTo>
                      <a:pt x="32482" y="25951"/>
                      <a:pt x="32598" y="25983"/>
                      <a:pt x="32715" y="26018"/>
                    </a:cubicBezTo>
                    <a:cubicBezTo>
                      <a:pt x="32738" y="26025"/>
                      <a:pt x="32762" y="26033"/>
                      <a:pt x="32785" y="26038"/>
                    </a:cubicBezTo>
                    <a:cubicBezTo>
                      <a:pt x="32783" y="26057"/>
                      <a:pt x="32783" y="26078"/>
                      <a:pt x="32783" y="26101"/>
                    </a:cubicBezTo>
                    <a:cubicBezTo>
                      <a:pt x="32783" y="26108"/>
                      <a:pt x="32785" y="26114"/>
                      <a:pt x="32788" y="26120"/>
                    </a:cubicBezTo>
                    <a:cubicBezTo>
                      <a:pt x="32792" y="26272"/>
                      <a:pt x="32833" y="26442"/>
                      <a:pt x="32862" y="26567"/>
                    </a:cubicBezTo>
                    <a:cubicBezTo>
                      <a:pt x="32875" y="26619"/>
                      <a:pt x="32884" y="26662"/>
                      <a:pt x="32891" y="26697"/>
                    </a:cubicBezTo>
                    <a:cubicBezTo>
                      <a:pt x="32934" y="26887"/>
                      <a:pt x="33040" y="27038"/>
                      <a:pt x="33145" y="27185"/>
                    </a:cubicBezTo>
                    <a:cubicBezTo>
                      <a:pt x="33228" y="27303"/>
                      <a:pt x="33308" y="27417"/>
                      <a:pt x="33353" y="27547"/>
                    </a:cubicBezTo>
                    <a:cubicBezTo>
                      <a:pt x="33310" y="27712"/>
                      <a:pt x="33321" y="27886"/>
                      <a:pt x="33330" y="28057"/>
                    </a:cubicBezTo>
                    <a:cubicBezTo>
                      <a:pt x="33336" y="28144"/>
                      <a:pt x="33339" y="28227"/>
                      <a:pt x="33337" y="28311"/>
                    </a:cubicBezTo>
                    <a:lnTo>
                      <a:pt x="33337" y="28315"/>
                    </a:lnTo>
                    <a:cubicBezTo>
                      <a:pt x="33339" y="28348"/>
                      <a:pt x="33342" y="28383"/>
                      <a:pt x="33343" y="28415"/>
                    </a:cubicBezTo>
                    <a:lnTo>
                      <a:pt x="33346" y="28481"/>
                    </a:lnTo>
                    <a:cubicBezTo>
                      <a:pt x="33350" y="28551"/>
                      <a:pt x="33358" y="28643"/>
                      <a:pt x="33368" y="28735"/>
                    </a:cubicBezTo>
                    <a:lnTo>
                      <a:pt x="33368" y="28736"/>
                    </a:lnTo>
                    <a:cubicBezTo>
                      <a:pt x="33374" y="28784"/>
                      <a:pt x="33381" y="28828"/>
                      <a:pt x="33388" y="28872"/>
                    </a:cubicBezTo>
                    <a:cubicBezTo>
                      <a:pt x="33358" y="28872"/>
                      <a:pt x="33327" y="28876"/>
                      <a:pt x="33298" y="28888"/>
                    </a:cubicBezTo>
                    <a:cubicBezTo>
                      <a:pt x="33248" y="28902"/>
                      <a:pt x="33199" y="28915"/>
                      <a:pt x="33149" y="28927"/>
                    </a:cubicBezTo>
                    <a:lnTo>
                      <a:pt x="33139" y="28933"/>
                    </a:lnTo>
                    <a:cubicBezTo>
                      <a:pt x="32366" y="29137"/>
                      <a:pt x="31668" y="29240"/>
                      <a:pt x="31033" y="29240"/>
                    </a:cubicBezTo>
                    <a:cubicBezTo>
                      <a:pt x="30531" y="29240"/>
                      <a:pt x="30069" y="29176"/>
                      <a:pt x="29641" y="29048"/>
                    </a:cubicBezTo>
                    <a:cubicBezTo>
                      <a:pt x="29625" y="29039"/>
                      <a:pt x="29608" y="29033"/>
                      <a:pt x="29592" y="29028"/>
                    </a:cubicBezTo>
                    <a:cubicBezTo>
                      <a:pt x="29581" y="29025"/>
                      <a:pt x="29563" y="29017"/>
                      <a:pt x="29554" y="29012"/>
                    </a:cubicBezTo>
                    <a:cubicBezTo>
                      <a:pt x="29563" y="28981"/>
                      <a:pt x="29570" y="28949"/>
                      <a:pt x="29571" y="28918"/>
                    </a:cubicBezTo>
                    <a:lnTo>
                      <a:pt x="29571" y="28880"/>
                    </a:lnTo>
                    <a:cubicBezTo>
                      <a:pt x="29570" y="28845"/>
                      <a:pt x="29563" y="28808"/>
                      <a:pt x="29549" y="28770"/>
                    </a:cubicBezTo>
                    <a:cubicBezTo>
                      <a:pt x="29548" y="28762"/>
                      <a:pt x="29545" y="28755"/>
                      <a:pt x="29542" y="28748"/>
                    </a:cubicBezTo>
                    <a:lnTo>
                      <a:pt x="29541" y="28742"/>
                    </a:lnTo>
                    <a:cubicBezTo>
                      <a:pt x="29539" y="28735"/>
                      <a:pt x="29535" y="28729"/>
                      <a:pt x="29533" y="28722"/>
                    </a:cubicBezTo>
                    <a:lnTo>
                      <a:pt x="29530" y="28713"/>
                    </a:lnTo>
                    <a:cubicBezTo>
                      <a:pt x="29528" y="28707"/>
                      <a:pt x="29526" y="28704"/>
                      <a:pt x="29523" y="28698"/>
                    </a:cubicBezTo>
                    <a:cubicBezTo>
                      <a:pt x="29520" y="28694"/>
                      <a:pt x="29519" y="28689"/>
                      <a:pt x="29517" y="28685"/>
                    </a:cubicBezTo>
                    <a:lnTo>
                      <a:pt x="29513" y="28678"/>
                    </a:lnTo>
                    <a:lnTo>
                      <a:pt x="29503" y="28656"/>
                    </a:lnTo>
                    <a:cubicBezTo>
                      <a:pt x="29501" y="28650"/>
                      <a:pt x="29497" y="28646"/>
                      <a:pt x="29494" y="28641"/>
                    </a:cubicBezTo>
                    <a:lnTo>
                      <a:pt x="29487" y="28628"/>
                    </a:lnTo>
                    <a:cubicBezTo>
                      <a:pt x="29482" y="28624"/>
                      <a:pt x="29479" y="28617"/>
                      <a:pt x="29475" y="28611"/>
                    </a:cubicBezTo>
                    <a:cubicBezTo>
                      <a:pt x="29472" y="28605"/>
                      <a:pt x="29469" y="28602"/>
                      <a:pt x="29466" y="28596"/>
                    </a:cubicBezTo>
                    <a:lnTo>
                      <a:pt x="29459" y="28583"/>
                    </a:lnTo>
                    <a:lnTo>
                      <a:pt x="29447" y="28567"/>
                    </a:lnTo>
                    <a:cubicBezTo>
                      <a:pt x="29440" y="28554"/>
                      <a:pt x="29431" y="28541"/>
                      <a:pt x="29424" y="28531"/>
                    </a:cubicBezTo>
                    <a:lnTo>
                      <a:pt x="29421" y="28526"/>
                    </a:lnTo>
                    <a:cubicBezTo>
                      <a:pt x="29411" y="28515"/>
                      <a:pt x="29402" y="28501"/>
                      <a:pt x="29395" y="28488"/>
                    </a:cubicBezTo>
                    <a:cubicBezTo>
                      <a:pt x="28845" y="27633"/>
                      <a:pt x="28416" y="26672"/>
                      <a:pt x="28185" y="25785"/>
                    </a:cubicBezTo>
                    <a:cubicBezTo>
                      <a:pt x="28172" y="25732"/>
                      <a:pt x="28160" y="25681"/>
                      <a:pt x="28147" y="25630"/>
                    </a:cubicBezTo>
                    <a:lnTo>
                      <a:pt x="28147" y="25629"/>
                    </a:lnTo>
                    <a:cubicBezTo>
                      <a:pt x="28136" y="25585"/>
                      <a:pt x="28127" y="25543"/>
                      <a:pt x="28118" y="25499"/>
                    </a:cubicBezTo>
                    <a:cubicBezTo>
                      <a:pt x="28095" y="25386"/>
                      <a:pt x="28073" y="25273"/>
                      <a:pt x="28056" y="25164"/>
                    </a:cubicBezTo>
                    <a:cubicBezTo>
                      <a:pt x="27967" y="24597"/>
                      <a:pt x="27967" y="24071"/>
                      <a:pt x="28058" y="23603"/>
                    </a:cubicBezTo>
                    <a:lnTo>
                      <a:pt x="28058" y="23597"/>
                    </a:lnTo>
                    <a:cubicBezTo>
                      <a:pt x="28061" y="23552"/>
                      <a:pt x="28083" y="23491"/>
                      <a:pt x="28109" y="23428"/>
                    </a:cubicBezTo>
                    <a:close/>
                    <a:moveTo>
                      <a:pt x="34551" y="29070"/>
                    </a:moveTo>
                    <a:cubicBezTo>
                      <a:pt x="34556" y="29084"/>
                      <a:pt x="34561" y="29098"/>
                      <a:pt x="34569" y="29112"/>
                    </a:cubicBezTo>
                    <a:cubicBezTo>
                      <a:pt x="34591" y="29160"/>
                      <a:pt x="34611" y="29211"/>
                      <a:pt x="34634" y="29261"/>
                    </a:cubicBezTo>
                    <a:cubicBezTo>
                      <a:pt x="34582" y="29236"/>
                      <a:pt x="34531" y="29214"/>
                      <a:pt x="34483" y="29192"/>
                    </a:cubicBezTo>
                    <a:cubicBezTo>
                      <a:pt x="34509" y="29151"/>
                      <a:pt x="34531" y="29112"/>
                      <a:pt x="34551" y="29070"/>
                    </a:cubicBezTo>
                    <a:close/>
                    <a:moveTo>
                      <a:pt x="20070" y="25196"/>
                    </a:moveTo>
                    <a:cubicBezTo>
                      <a:pt x="20785" y="25276"/>
                      <a:pt x="21461" y="25444"/>
                      <a:pt x="22031" y="25597"/>
                    </a:cubicBezTo>
                    <a:lnTo>
                      <a:pt x="22034" y="25597"/>
                    </a:lnTo>
                    <a:cubicBezTo>
                      <a:pt x="22051" y="25603"/>
                      <a:pt x="22071" y="25609"/>
                      <a:pt x="22089" y="25611"/>
                    </a:cubicBezTo>
                    <a:lnTo>
                      <a:pt x="22114" y="25619"/>
                    </a:lnTo>
                    <a:cubicBezTo>
                      <a:pt x="22211" y="25646"/>
                      <a:pt x="22308" y="25674"/>
                      <a:pt x="22407" y="25702"/>
                    </a:cubicBezTo>
                    <a:lnTo>
                      <a:pt x="22408" y="25702"/>
                    </a:lnTo>
                    <a:cubicBezTo>
                      <a:pt x="22482" y="25724"/>
                      <a:pt x="22555" y="25743"/>
                      <a:pt x="22631" y="25764"/>
                    </a:cubicBezTo>
                    <a:lnTo>
                      <a:pt x="22634" y="25764"/>
                    </a:lnTo>
                    <a:lnTo>
                      <a:pt x="23039" y="25880"/>
                    </a:lnTo>
                    <a:cubicBezTo>
                      <a:pt x="23093" y="25896"/>
                      <a:pt x="23150" y="25910"/>
                      <a:pt x="23205" y="25928"/>
                    </a:cubicBezTo>
                    <a:lnTo>
                      <a:pt x="23232" y="25935"/>
                    </a:lnTo>
                    <a:cubicBezTo>
                      <a:pt x="23281" y="25950"/>
                      <a:pt x="23331" y="25964"/>
                      <a:pt x="23380" y="25976"/>
                    </a:cubicBezTo>
                    <a:lnTo>
                      <a:pt x="23446" y="25995"/>
                    </a:lnTo>
                    <a:lnTo>
                      <a:pt x="23449" y="25996"/>
                    </a:lnTo>
                    <a:cubicBezTo>
                      <a:pt x="23482" y="26005"/>
                      <a:pt x="23514" y="26017"/>
                      <a:pt x="23549" y="26025"/>
                    </a:cubicBezTo>
                    <a:lnTo>
                      <a:pt x="23551" y="26025"/>
                    </a:lnTo>
                    <a:cubicBezTo>
                      <a:pt x="23645" y="26052"/>
                      <a:pt x="23723" y="26071"/>
                      <a:pt x="23796" y="26088"/>
                    </a:cubicBezTo>
                    <a:lnTo>
                      <a:pt x="23797" y="26088"/>
                    </a:lnTo>
                    <a:cubicBezTo>
                      <a:pt x="23785" y="26175"/>
                      <a:pt x="23788" y="26266"/>
                      <a:pt x="23803" y="26359"/>
                    </a:cubicBezTo>
                    <a:cubicBezTo>
                      <a:pt x="23817" y="26441"/>
                      <a:pt x="23841" y="26527"/>
                      <a:pt x="23876" y="26610"/>
                    </a:cubicBezTo>
                    <a:cubicBezTo>
                      <a:pt x="23876" y="26613"/>
                      <a:pt x="23877" y="26614"/>
                      <a:pt x="23879" y="26616"/>
                    </a:cubicBezTo>
                    <a:cubicBezTo>
                      <a:pt x="23899" y="26652"/>
                      <a:pt x="23921" y="26690"/>
                      <a:pt x="23946" y="26732"/>
                    </a:cubicBezTo>
                    <a:cubicBezTo>
                      <a:pt x="24001" y="26824"/>
                      <a:pt x="24061" y="26914"/>
                      <a:pt x="24123" y="27006"/>
                    </a:cubicBezTo>
                    <a:cubicBezTo>
                      <a:pt x="24830" y="28015"/>
                      <a:pt x="25903" y="28706"/>
                      <a:pt x="26941" y="29374"/>
                    </a:cubicBezTo>
                    <a:cubicBezTo>
                      <a:pt x="26960" y="29385"/>
                      <a:pt x="26977" y="29398"/>
                      <a:pt x="26995" y="29408"/>
                    </a:cubicBezTo>
                    <a:cubicBezTo>
                      <a:pt x="25354" y="28911"/>
                      <a:pt x="24032" y="28662"/>
                      <a:pt x="23039" y="28662"/>
                    </a:cubicBezTo>
                    <a:cubicBezTo>
                      <a:pt x="22238" y="28662"/>
                      <a:pt x="21650" y="28824"/>
                      <a:pt x="21280" y="29149"/>
                    </a:cubicBezTo>
                    <a:cubicBezTo>
                      <a:pt x="21181" y="29017"/>
                      <a:pt x="21006" y="28872"/>
                      <a:pt x="20873" y="28759"/>
                    </a:cubicBezTo>
                    <a:cubicBezTo>
                      <a:pt x="20809" y="28707"/>
                      <a:pt x="20754" y="28662"/>
                      <a:pt x="20732" y="28638"/>
                    </a:cubicBezTo>
                    <a:lnTo>
                      <a:pt x="20729" y="28634"/>
                    </a:lnTo>
                    <a:cubicBezTo>
                      <a:pt x="20534" y="28464"/>
                      <a:pt x="20336" y="28290"/>
                      <a:pt x="20142" y="28124"/>
                    </a:cubicBezTo>
                    <a:cubicBezTo>
                      <a:pt x="19840" y="27863"/>
                      <a:pt x="19527" y="27594"/>
                      <a:pt x="19228" y="27320"/>
                    </a:cubicBezTo>
                    <a:cubicBezTo>
                      <a:pt x="18945" y="27060"/>
                      <a:pt x="18711" y="26817"/>
                      <a:pt x="18526" y="26592"/>
                    </a:cubicBezTo>
                    <a:cubicBezTo>
                      <a:pt x="18528" y="26591"/>
                      <a:pt x="18530" y="26588"/>
                      <a:pt x="18530" y="26586"/>
                    </a:cubicBezTo>
                    <a:cubicBezTo>
                      <a:pt x="18606" y="26704"/>
                      <a:pt x="18706" y="26773"/>
                      <a:pt x="18832" y="26790"/>
                    </a:cubicBezTo>
                    <a:lnTo>
                      <a:pt x="18846" y="26790"/>
                    </a:lnTo>
                    <a:cubicBezTo>
                      <a:pt x="19049" y="26767"/>
                      <a:pt x="19202" y="26635"/>
                      <a:pt x="19295" y="26403"/>
                    </a:cubicBezTo>
                    <a:cubicBezTo>
                      <a:pt x="19368" y="26512"/>
                      <a:pt x="19463" y="26572"/>
                      <a:pt x="19581" y="26584"/>
                    </a:cubicBezTo>
                    <a:lnTo>
                      <a:pt x="19594" y="26584"/>
                    </a:lnTo>
                    <a:cubicBezTo>
                      <a:pt x="19754" y="26563"/>
                      <a:pt x="19881" y="26489"/>
                      <a:pt x="19973" y="26362"/>
                    </a:cubicBezTo>
                    <a:cubicBezTo>
                      <a:pt x="20177" y="26076"/>
                      <a:pt x="20143" y="25585"/>
                      <a:pt x="20070" y="25196"/>
                    </a:cubicBezTo>
                    <a:close/>
                    <a:moveTo>
                      <a:pt x="35668" y="25715"/>
                    </a:moveTo>
                    <a:cubicBezTo>
                      <a:pt x="35669" y="25721"/>
                      <a:pt x="35672" y="25725"/>
                      <a:pt x="35675" y="25729"/>
                    </a:cubicBezTo>
                    <a:cubicBezTo>
                      <a:pt x="35676" y="25734"/>
                      <a:pt x="35678" y="25737"/>
                      <a:pt x="35682" y="25741"/>
                    </a:cubicBezTo>
                    <a:cubicBezTo>
                      <a:pt x="35684" y="25743"/>
                      <a:pt x="35684" y="25747"/>
                      <a:pt x="35685" y="25748"/>
                    </a:cubicBezTo>
                    <a:cubicBezTo>
                      <a:pt x="35757" y="25885"/>
                      <a:pt x="35872" y="25998"/>
                      <a:pt x="36028" y="26089"/>
                    </a:cubicBezTo>
                    <a:cubicBezTo>
                      <a:pt x="36054" y="26104"/>
                      <a:pt x="36076" y="26116"/>
                      <a:pt x="36099" y="26127"/>
                    </a:cubicBezTo>
                    <a:lnTo>
                      <a:pt x="36100" y="26129"/>
                    </a:lnTo>
                    <a:cubicBezTo>
                      <a:pt x="36173" y="26165"/>
                      <a:pt x="36253" y="26196"/>
                      <a:pt x="36342" y="26224"/>
                    </a:cubicBezTo>
                    <a:lnTo>
                      <a:pt x="36345" y="26224"/>
                    </a:lnTo>
                    <a:cubicBezTo>
                      <a:pt x="36348" y="26225"/>
                      <a:pt x="36354" y="26225"/>
                      <a:pt x="36360" y="26225"/>
                    </a:cubicBezTo>
                    <a:cubicBezTo>
                      <a:pt x="36434" y="26247"/>
                      <a:pt x="36513" y="26266"/>
                      <a:pt x="36573" y="26279"/>
                    </a:cubicBezTo>
                    <a:cubicBezTo>
                      <a:pt x="36612" y="26294"/>
                      <a:pt x="36656" y="26305"/>
                      <a:pt x="36702" y="26320"/>
                    </a:cubicBezTo>
                    <a:cubicBezTo>
                      <a:pt x="36771" y="26342"/>
                      <a:pt x="36842" y="26366"/>
                      <a:pt x="36915" y="26391"/>
                    </a:cubicBezTo>
                    <a:lnTo>
                      <a:pt x="36917" y="26393"/>
                    </a:lnTo>
                    <a:lnTo>
                      <a:pt x="36918" y="26396"/>
                    </a:lnTo>
                    <a:cubicBezTo>
                      <a:pt x="37071" y="26449"/>
                      <a:pt x="37188" y="26502"/>
                      <a:pt x="37282" y="26560"/>
                    </a:cubicBezTo>
                    <a:lnTo>
                      <a:pt x="37287" y="26563"/>
                    </a:lnTo>
                    <a:cubicBezTo>
                      <a:pt x="37288" y="26565"/>
                      <a:pt x="37290" y="26565"/>
                      <a:pt x="37294" y="26566"/>
                    </a:cubicBezTo>
                    <a:cubicBezTo>
                      <a:pt x="37374" y="26617"/>
                      <a:pt x="37438" y="26672"/>
                      <a:pt x="37485" y="26731"/>
                    </a:cubicBezTo>
                    <a:cubicBezTo>
                      <a:pt x="37424" y="26753"/>
                      <a:pt x="37355" y="26761"/>
                      <a:pt x="37278" y="26761"/>
                    </a:cubicBezTo>
                    <a:lnTo>
                      <a:pt x="37268" y="26761"/>
                    </a:lnTo>
                    <a:cubicBezTo>
                      <a:pt x="37159" y="26760"/>
                      <a:pt x="37045" y="26739"/>
                      <a:pt x="36931" y="26719"/>
                    </a:cubicBezTo>
                    <a:lnTo>
                      <a:pt x="36909" y="26716"/>
                    </a:lnTo>
                    <a:cubicBezTo>
                      <a:pt x="36823" y="26702"/>
                      <a:pt x="36742" y="26687"/>
                      <a:pt x="36660" y="26680"/>
                    </a:cubicBezTo>
                    <a:lnTo>
                      <a:pt x="36640" y="26680"/>
                    </a:lnTo>
                    <a:cubicBezTo>
                      <a:pt x="36634" y="26680"/>
                      <a:pt x="36630" y="26680"/>
                      <a:pt x="36625" y="26681"/>
                    </a:cubicBezTo>
                    <a:cubicBezTo>
                      <a:pt x="36571" y="26640"/>
                      <a:pt x="36507" y="26597"/>
                      <a:pt x="36437" y="26557"/>
                    </a:cubicBezTo>
                    <a:cubicBezTo>
                      <a:pt x="36418" y="26544"/>
                      <a:pt x="36390" y="26531"/>
                      <a:pt x="36361" y="26522"/>
                    </a:cubicBezTo>
                    <a:cubicBezTo>
                      <a:pt x="36338" y="26514"/>
                      <a:pt x="36303" y="26506"/>
                      <a:pt x="36266" y="26506"/>
                    </a:cubicBezTo>
                    <a:cubicBezTo>
                      <a:pt x="36241" y="26506"/>
                      <a:pt x="36216" y="26510"/>
                      <a:pt x="36194" y="26519"/>
                    </a:cubicBezTo>
                    <a:lnTo>
                      <a:pt x="36188" y="26521"/>
                    </a:lnTo>
                    <a:lnTo>
                      <a:pt x="36186" y="26522"/>
                    </a:lnTo>
                    <a:lnTo>
                      <a:pt x="36179" y="26527"/>
                    </a:lnTo>
                    <a:lnTo>
                      <a:pt x="36175" y="26528"/>
                    </a:lnTo>
                    <a:cubicBezTo>
                      <a:pt x="36153" y="26543"/>
                      <a:pt x="36105" y="26585"/>
                      <a:pt x="36135" y="26677"/>
                    </a:cubicBezTo>
                    <a:lnTo>
                      <a:pt x="36137" y="26683"/>
                    </a:lnTo>
                    <a:cubicBezTo>
                      <a:pt x="36207" y="26840"/>
                      <a:pt x="36325" y="26964"/>
                      <a:pt x="36440" y="27082"/>
                    </a:cubicBezTo>
                    <a:cubicBezTo>
                      <a:pt x="36501" y="27146"/>
                      <a:pt x="36565" y="27213"/>
                      <a:pt x="36618" y="27280"/>
                    </a:cubicBezTo>
                    <a:lnTo>
                      <a:pt x="36673" y="27354"/>
                    </a:lnTo>
                    <a:cubicBezTo>
                      <a:pt x="36675" y="27357"/>
                      <a:pt x="36676" y="27360"/>
                      <a:pt x="36676" y="27362"/>
                    </a:cubicBezTo>
                    <a:lnTo>
                      <a:pt x="36676" y="27365"/>
                    </a:lnTo>
                    <a:cubicBezTo>
                      <a:pt x="36689" y="27381"/>
                      <a:pt x="36702" y="27398"/>
                      <a:pt x="36714" y="27416"/>
                    </a:cubicBezTo>
                    <a:cubicBezTo>
                      <a:pt x="36736" y="27446"/>
                      <a:pt x="36761" y="27477"/>
                      <a:pt x="36783" y="27508"/>
                    </a:cubicBezTo>
                    <a:cubicBezTo>
                      <a:pt x="36845" y="27598"/>
                      <a:pt x="36896" y="27674"/>
                      <a:pt x="36940" y="27747"/>
                    </a:cubicBezTo>
                    <a:lnTo>
                      <a:pt x="36943" y="27751"/>
                    </a:lnTo>
                    <a:cubicBezTo>
                      <a:pt x="36955" y="27770"/>
                      <a:pt x="36966" y="27789"/>
                      <a:pt x="36976" y="27809"/>
                    </a:cubicBezTo>
                    <a:lnTo>
                      <a:pt x="36979" y="27811"/>
                    </a:lnTo>
                    <a:cubicBezTo>
                      <a:pt x="36987" y="27821"/>
                      <a:pt x="36991" y="27833"/>
                      <a:pt x="36998" y="27846"/>
                    </a:cubicBezTo>
                    <a:cubicBezTo>
                      <a:pt x="37004" y="27854"/>
                      <a:pt x="37008" y="27863"/>
                      <a:pt x="37013" y="27870"/>
                    </a:cubicBezTo>
                    <a:lnTo>
                      <a:pt x="37023" y="27886"/>
                    </a:lnTo>
                    <a:cubicBezTo>
                      <a:pt x="37061" y="27958"/>
                      <a:pt x="37093" y="28029"/>
                      <a:pt x="37121" y="28096"/>
                    </a:cubicBezTo>
                    <a:cubicBezTo>
                      <a:pt x="37122" y="28098"/>
                      <a:pt x="37122" y="28102"/>
                      <a:pt x="37125" y="28104"/>
                    </a:cubicBezTo>
                    <a:cubicBezTo>
                      <a:pt x="37154" y="28178"/>
                      <a:pt x="37176" y="28255"/>
                      <a:pt x="37191" y="28328"/>
                    </a:cubicBezTo>
                    <a:cubicBezTo>
                      <a:pt x="37182" y="28423"/>
                      <a:pt x="37189" y="28497"/>
                      <a:pt x="37186" y="28570"/>
                    </a:cubicBezTo>
                    <a:cubicBezTo>
                      <a:pt x="37150" y="28525"/>
                      <a:pt x="37119" y="28471"/>
                      <a:pt x="37089" y="28413"/>
                    </a:cubicBezTo>
                    <a:cubicBezTo>
                      <a:pt x="37059" y="28359"/>
                      <a:pt x="37030" y="28306"/>
                      <a:pt x="36994" y="28254"/>
                    </a:cubicBezTo>
                    <a:cubicBezTo>
                      <a:pt x="36960" y="28206"/>
                      <a:pt x="36917" y="28144"/>
                      <a:pt x="36870" y="28080"/>
                    </a:cubicBezTo>
                    <a:cubicBezTo>
                      <a:pt x="36869" y="28074"/>
                      <a:pt x="36864" y="28067"/>
                      <a:pt x="36861" y="28063"/>
                    </a:cubicBezTo>
                    <a:lnTo>
                      <a:pt x="36858" y="28060"/>
                    </a:lnTo>
                    <a:cubicBezTo>
                      <a:pt x="36845" y="28044"/>
                      <a:pt x="36835" y="28028"/>
                      <a:pt x="36822" y="28013"/>
                    </a:cubicBezTo>
                    <a:cubicBezTo>
                      <a:pt x="36736" y="27904"/>
                      <a:pt x="36654" y="27815"/>
                      <a:pt x="36573" y="27744"/>
                    </a:cubicBezTo>
                    <a:lnTo>
                      <a:pt x="36571" y="27742"/>
                    </a:lnTo>
                    <a:lnTo>
                      <a:pt x="36567" y="27738"/>
                    </a:lnTo>
                    <a:cubicBezTo>
                      <a:pt x="36565" y="27736"/>
                      <a:pt x="36564" y="27735"/>
                      <a:pt x="36560" y="27735"/>
                    </a:cubicBezTo>
                    <a:lnTo>
                      <a:pt x="36557" y="27732"/>
                    </a:lnTo>
                    <a:cubicBezTo>
                      <a:pt x="36517" y="27700"/>
                      <a:pt x="36478" y="27669"/>
                      <a:pt x="36440" y="27643"/>
                    </a:cubicBezTo>
                    <a:lnTo>
                      <a:pt x="36436" y="27642"/>
                    </a:lnTo>
                    <a:cubicBezTo>
                      <a:pt x="36404" y="27624"/>
                      <a:pt x="36369" y="27615"/>
                      <a:pt x="36334" y="27615"/>
                    </a:cubicBezTo>
                    <a:cubicBezTo>
                      <a:pt x="36297" y="27615"/>
                      <a:pt x="36260" y="27625"/>
                      <a:pt x="36229" y="27645"/>
                    </a:cubicBezTo>
                    <a:cubicBezTo>
                      <a:pt x="36173" y="27679"/>
                      <a:pt x="36143" y="27736"/>
                      <a:pt x="36144" y="27798"/>
                    </a:cubicBezTo>
                    <a:lnTo>
                      <a:pt x="36144" y="27802"/>
                    </a:lnTo>
                    <a:lnTo>
                      <a:pt x="36144" y="27803"/>
                    </a:lnTo>
                    <a:cubicBezTo>
                      <a:pt x="36146" y="27825"/>
                      <a:pt x="36150" y="27846"/>
                      <a:pt x="36159" y="27866"/>
                    </a:cubicBezTo>
                    <a:lnTo>
                      <a:pt x="36160" y="27870"/>
                    </a:lnTo>
                    <a:cubicBezTo>
                      <a:pt x="36175" y="27898"/>
                      <a:pt x="36188" y="27927"/>
                      <a:pt x="36207" y="27965"/>
                    </a:cubicBezTo>
                    <a:cubicBezTo>
                      <a:pt x="36211" y="27980"/>
                      <a:pt x="36219" y="27993"/>
                      <a:pt x="36224" y="28007"/>
                    </a:cubicBezTo>
                    <a:cubicBezTo>
                      <a:pt x="36226" y="28012"/>
                      <a:pt x="36229" y="28016"/>
                      <a:pt x="36230" y="28021"/>
                    </a:cubicBezTo>
                    <a:lnTo>
                      <a:pt x="36246" y="28063"/>
                    </a:lnTo>
                    <a:cubicBezTo>
                      <a:pt x="36248" y="28070"/>
                      <a:pt x="36252" y="28074"/>
                      <a:pt x="36253" y="28082"/>
                    </a:cubicBezTo>
                    <a:cubicBezTo>
                      <a:pt x="36268" y="28121"/>
                      <a:pt x="36280" y="28159"/>
                      <a:pt x="36290" y="28191"/>
                    </a:cubicBezTo>
                    <a:lnTo>
                      <a:pt x="36302" y="28225"/>
                    </a:lnTo>
                    <a:cubicBezTo>
                      <a:pt x="36354" y="28432"/>
                      <a:pt x="36385" y="28636"/>
                      <a:pt x="36390" y="28816"/>
                    </a:cubicBezTo>
                    <a:lnTo>
                      <a:pt x="36390" y="28818"/>
                    </a:lnTo>
                    <a:lnTo>
                      <a:pt x="36390" y="28822"/>
                    </a:lnTo>
                    <a:lnTo>
                      <a:pt x="36390" y="28832"/>
                    </a:lnTo>
                    <a:lnTo>
                      <a:pt x="36390" y="28847"/>
                    </a:lnTo>
                    <a:lnTo>
                      <a:pt x="36390" y="28861"/>
                    </a:lnTo>
                    <a:lnTo>
                      <a:pt x="36390" y="28875"/>
                    </a:lnTo>
                    <a:lnTo>
                      <a:pt x="36390" y="28902"/>
                    </a:lnTo>
                    <a:lnTo>
                      <a:pt x="36390" y="28915"/>
                    </a:lnTo>
                    <a:lnTo>
                      <a:pt x="36390" y="28930"/>
                    </a:lnTo>
                    <a:lnTo>
                      <a:pt x="36390" y="28942"/>
                    </a:lnTo>
                    <a:cubicBezTo>
                      <a:pt x="36390" y="28949"/>
                      <a:pt x="36390" y="28959"/>
                      <a:pt x="36389" y="28966"/>
                    </a:cubicBezTo>
                    <a:lnTo>
                      <a:pt x="36386" y="28982"/>
                    </a:lnTo>
                    <a:cubicBezTo>
                      <a:pt x="36386" y="28991"/>
                      <a:pt x="36385" y="29000"/>
                      <a:pt x="36385" y="29010"/>
                    </a:cubicBezTo>
                    <a:cubicBezTo>
                      <a:pt x="36385" y="29019"/>
                      <a:pt x="36383" y="29029"/>
                      <a:pt x="36382" y="29039"/>
                    </a:cubicBezTo>
                    <a:lnTo>
                      <a:pt x="36379" y="29058"/>
                    </a:lnTo>
                    <a:cubicBezTo>
                      <a:pt x="36379" y="29064"/>
                      <a:pt x="36377" y="29070"/>
                      <a:pt x="36377" y="29073"/>
                    </a:cubicBezTo>
                    <a:lnTo>
                      <a:pt x="36377" y="29076"/>
                    </a:lnTo>
                    <a:lnTo>
                      <a:pt x="36377" y="29079"/>
                    </a:lnTo>
                    <a:cubicBezTo>
                      <a:pt x="36370" y="29134"/>
                      <a:pt x="36360" y="29186"/>
                      <a:pt x="36347" y="29233"/>
                    </a:cubicBezTo>
                    <a:cubicBezTo>
                      <a:pt x="36323" y="29211"/>
                      <a:pt x="36302" y="29185"/>
                      <a:pt x="36281" y="29153"/>
                    </a:cubicBezTo>
                    <a:lnTo>
                      <a:pt x="36280" y="29151"/>
                    </a:lnTo>
                    <a:cubicBezTo>
                      <a:pt x="36240" y="29098"/>
                      <a:pt x="36208" y="29035"/>
                      <a:pt x="36178" y="28977"/>
                    </a:cubicBezTo>
                    <a:cubicBezTo>
                      <a:pt x="36151" y="28927"/>
                      <a:pt x="36124" y="28876"/>
                      <a:pt x="36095" y="28831"/>
                    </a:cubicBezTo>
                    <a:cubicBezTo>
                      <a:pt x="36093" y="28828"/>
                      <a:pt x="36092" y="28824"/>
                      <a:pt x="36087" y="28821"/>
                    </a:cubicBezTo>
                    <a:lnTo>
                      <a:pt x="36086" y="28818"/>
                    </a:lnTo>
                    <a:cubicBezTo>
                      <a:pt x="36076" y="28799"/>
                      <a:pt x="36064" y="28780"/>
                      <a:pt x="36054" y="28762"/>
                    </a:cubicBezTo>
                    <a:lnTo>
                      <a:pt x="36054" y="28759"/>
                    </a:lnTo>
                    <a:cubicBezTo>
                      <a:pt x="35974" y="28624"/>
                      <a:pt x="35876" y="28480"/>
                      <a:pt x="35752" y="28306"/>
                    </a:cubicBezTo>
                    <a:lnTo>
                      <a:pt x="35708" y="28246"/>
                    </a:lnTo>
                    <a:cubicBezTo>
                      <a:pt x="35636" y="28125"/>
                      <a:pt x="35548" y="28012"/>
                      <a:pt x="35408" y="27990"/>
                    </a:cubicBezTo>
                    <a:lnTo>
                      <a:pt x="35366" y="27990"/>
                    </a:lnTo>
                    <a:cubicBezTo>
                      <a:pt x="35357" y="27991"/>
                      <a:pt x="35348" y="27993"/>
                      <a:pt x="35337" y="27997"/>
                    </a:cubicBezTo>
                    <a:lnTo>
                      <a:pt x="35334" y="27999"/>
                    </a:lnTo>
                    <a:cubicBezTo>
                      <a:pt x="35325" y="28002"/>
                      <a:pt x="35315" y="28006"/>
                      <a:pt x="35308" y="28012"/>
                    </a:cubicBezTo>
                    <a:cubicBezTo>
                      <a:pt x="35303" y="28015"/>
                      <a:pt x="35296" y="28021"/>
                      <a:pt x="35290" y="28026"/>
                    </a:cubicBezTo>
                    <a:lnTo>
                      <a:pt x="35284" y="28031"/>
                    </a:lnTo>
                    <a:cubicBezTo>
                      <a:pt x="35278" y="28037"/>
                      <a:pt x="35276" y="28042"/>
                      <a:pt x="35270" y="28050"/>
                    </a:cubicBezTo>
                    <a:lnTo>
                      <a:pt x="35267" y="28053"/>
                    </a:lnTo>
                    <a:lnTo>
                      <a:pt x="35264" y="28057"/>
                    </a:lnTo>
                    <a:cubicBezTo>
                      <a:pt x="35261" y="28063"/>
                      <a:pt x="35257" y="28070"/>
                      <a:pt x="35255" y="28077"/>
                    </a:cubicBezTo>
                    <a:lnTo>
                      <a:pt x="35254" y="28080"/>
                    </a:lnTo>
                    <a:lnTo>
                      <a:pt x="35254" y="28082"/>
                    </a:lnTo>
                    <a:lnTo>
                      <a:pt x="35254" y="28085"/>
                    </a:lnTo>
                    <a:lnTo>
                      <a:pt x="35254" y="28086"/>
                    </a:lnTo>
                    <a:lnTo>
                      <a:pt x="35254" y="28088"/>
                    </a:lnTo>
                    <a:lnTo>
                      <a:pt x="35254" y="28089"/>
                    </a:lnTo>
                    <a:cubicBezTo>
                      <a:pt x="35252" y="28095"/>
                      <a:pt x="35249" y="28101"/>
                      <a:pt x="35248" y="28108"/>
                    </a:cubicBezTo>
                    <a:lnTo>
                      <a:pt x="35246" y="28115"/>
                    </a:lnTo>
                    <a:cubicBezTo>
                      <a:pt x="35245" y="28123"/>
                      <a:pt x="35245" y="28130"/>
                      <a:pt x="35242" y="28137"/>
                    </a:cubicBezTo>
                    <a:lnTo>
                      <a:pt x="35242" y="28140"/>
                    </a:lnTo>
                    <a:lnTo>
                      <a:pt x="35242" y="28144"/>
                    </a:lnTo>
                    <a:lnTo>
                      <a:pt x="35242" y="28146"/>
                    </a:lnTo>
                    <a:lnTo>
                      <a:pt x="35242" y="28162"/>
                    </a:lnTo>
                    <a:lnTo>
                      <a:pt x="35242" y="28163"/>
                    </a:lnTo>
                    <a:lnTo>
                      <a:pt x="35242" y="28166"/>
                    </a:lnTo>
                    <a:lnTo>
                      <a:pt x="35242" y="28169"/>
                    </a:lnTo>
                    <a:lnTo>
                      <a:pt x="35242" y="28171"/>
                    </a:lnTo>
                    <a:cubicBezTo>
                      <a:pt x="35242" y="28182"/>
                      <a:pt x="35245" y="28193"/>
                      <a:pt x="35246" y="28204"/>
                    </a:cubicBezTo>
                    <a:cubicBezTo>
                      <a:pt x="35246" y="28207"/>
                      <a:pt x="35248" y="28210"/>
                      <a:pt x="35248" y="28213"/>
                    </a:cubicBezTo>
                    <a:cubicBezTo>
                      <a:pt x="35249" y="28226"/>
                      <a:pt x="35254" y="28239"/>
                      <a:pt x="35257" y="28249"/>
                    </a:cubicBezTo>
                    <a:lnTo>
                      <a:pt x="35260" y="28254"/>
                    </a:lnTo>
                    <a:lnTo>
                      <a:pt x="35261" y="28257"/>
                    </a:lnTo>
                    <a:cubicBezTo>
                      <a:pt x="35268" y="28273"/>
                      <a:pt x="35276" y="28290"/>
                      <a:pt x="35284" y="28309"/>
                    </a:cubicBezTo>
                    <a:lnTo>
                      <a:pt x="35290" y="28324"/>
                    </a:lnTo>
                    <a:cubicBezTo>
                      <a:pt x="35296" y="28338"/>
                      <a:pt x="35300" y="28351"/>
                      <a:pt x="35306" y="28366"/>
                    </a:cubicBezTo>
                    <a:lnTo>
                      <a:pt x="35315" y="28394"/>
                    </a:lnTo>
                    <a:cubicBezTo>
                      <a:pt x="35318" y="28397"/>
                      <a:pt x="35318" y="28402"/>
                      <a:pt x="35319" y="28407"/>
                    </a:cubicBezTo>
                    <a:cubicBezTo>
                      <a:pt x="35321" y="28410"/>
                      <a:pt x="35321" y="28414"/>
                      <a:pt x="35322" y="28417"/>
                    </a:cubicBezTo>
                    <a:lnTo>
                      <a:pt x="35325" y="28426"/>
                    </a:lnTo>
                    <a:lnTo>
                      <a:pt x="35327" y="28430"/>
                    </a:lnTo>
                    <a:lnTo>
                      <a:pt x="35328" y="28439"/>
                    </a:lnTo>
                    <a:lnTo>
                      <a:pt x="35328" y="28440"/>
                    </a:lnTo>
                    <a:lnTo>
                      <a:pt x="35329" y="28450"/>
                    </a:lnTo>
                    <a:cubicBezTo>
                      <a:pt x="35332" y="28458"/>
                      <a:pt x="35334" y="28462"/>
                      <a:pt x="35335" y="28469"/>
                    </a:cubicBezTo>
                    <a:lnTo>
                      <a:pt x="35337" y="28480"/>
                    </a:lnTo>
                    <a:lnTo>
                      <a:pt x="35340" y="28488"/>
                    </a:lnTo>
                    <a:cubicBezTo>
                      <a:pt x="35341" y="28491"/>
                      <a:pt x="35341" y="28496"/>
                      <a:pt x="35341" y="28501"/>
                    </a:cubicBezTo>
                    <a:cubicBezTo>
                      <a:pt x="35344" y="28516"/>
                      <a:pt x="35347" y="28531"/>
                      <a:pt x="35348" y="28545"/>
                    </a:cubicBezTo>
                    <a:lnTo>
                      <a:pt x="35351" y="28561"/>
                    </a:lnTo>
                    <a:cubicBezTo>
                      <a:pt x="35357" y="28601"/>
                      <a:pt x="35363" y="28643"/>
                      <a:pt x="35364" y="28685"/>
                    </a:cubicBezTo>
                    <a:lnTo>
                      <a:pt x="35364" y="28700"/>
                    </a:lnTo>
                    <a:cubicBezTo>
                      <a:pt x="35364" y="28716"/>
                      <a:pt x="35366" y="28730"/>
                      <a:pt x="35366" y="28746"/>
                    </a:cubicBezTo>
                    <a:lnTo>
                      <a:pt x="35366" y="28759"/>
                    </a:lnTo>
                    <a:lnTo>
                      <a:pt x="35366" y="28768"/>
                    </a:lnTo>
                    <a:lnTo>
                      <a:pt x="35366" y="28809"/>
                    </a:lnTo>
                    <a:lnTo>
                      <a:pt x="35366" y="28826"/>
                    </a:lnTo>
                    <a:lnTo>
                      <a:pt x="35366" y="28834"/>
                    </a:lnTo>
                    <a:cubicBezTo>
                      <a:pt x="35366" y="28847"/>
                      <a:pt x="35364" y="28860"/>
                      <a:pt x="35364" y="28873"/>
                    </a:cubicBezTo>
                    <a:cubicBezTo>
                      <a:pt x="35364" y="28880"/>
                      <a:pt x="35363" y="28888"/>
                      <a:pt x="35363" y="28896"/>
                    </a:cubicBezTo>
                    <a:lnTo>
                      <a:pt x="35363" y="28899"/>
                    </a:lnTo>
                    <a:cubicBezTo>
                      <a:pt x="35363" y="28912"/>
                      <a:pt x="35362" y="28924"/>
                      <a:pt x="35359" y="28936"/>
                    </a:cubicBezTo>
                    <a:cubicBezTo>
                      <a:pt x="35359" y="28946"/>
                      <a:pt x="35357" y="28955"/>
                      <a:pt x="35357" y="28963"/>
                    </a:cubicBezTo>
                    <a:cubicBezTo>
                      <a:pt x="35356" y="28977"/>
                      <a:pt x="35356" y="28987"/>
                      <a:pt x="35354" y="29000"/>
                    </a:cubicBezTo>
                    <a:cubicBezTo>
                      <a:pt x="35351" y="29009"/>
                      <a:pt x="35351" y="29019"/>
                      <a:pt x="35350" y="29028"/>
                    </a:cubicBezTo>
                    <a:cubicBezTo>
                      <a:pt x="35348" y="29041"/>
                      <a:pt x="35347" y="29051"/>
                      <a:pt x="35344" y="29064"/>
                    </a:cubicBezTo>
                    <a:cubicBezTo>
                      <a:pt x="35343" y="29073"/>
                      <a:pt x="35343" y="29082"/>
                      <a:pt x="35341" y="29092"/>
                    </a:cubicBezTo>
                    <a:cubicBezTo>
                      <a:pt x="35340" y="29103"/>
                      <a:pt x="35337" y="29115"/>
                      <a:pt x="35335" y="29128"/>
                    </a:cubicBezTo>
                    <a:lnTo>
                      <a:pt x="35332" y="29147"/>
                    </a:lnTo>
                    <a:lnTo>
                      <a:pt x="35329" y="29157"/>
                    </a:lnTo>
                    <a:cubicBezTo>
                      <a:pt x="35328" y="29169"/>
                      <a:pt x="35327" y="29181"/>
                      <a:pt x="35322" y="29194"/>
                    </a:cubicBezTo>
                    <a:lnTo>
                      <a:pt x="35318" y="29220"/>
                    </a:lnTo>
                    <a:cubicBezTo>
                      <a:pt x="35315" y="29232"/>
                      <a:pt x="35313" y="29242"/>
                      <a:pt x="35311" y="29253"/>
                    </a:cubicBezTo>
                    <a:lnTo>
                      <a:pt x="35306" y="29275"/>
                    </a:lnTo>
                    <a:lnTo>
                      <a:pt x="35305" y="29284"/>
                    </a:lnTo>
                    <a:cubicBezTo>
                      <a:pt x="35303" y="29296"/>
                      <a:pt x="35299" y="29306"/>
                      <a:pt x="35297" y="29318"/>
                    </a:cubicBezTo>
                    <a:lnTo>
                      <a:pt x="35296" y="29322"/>
                    </a:lnTo>
                    <a:lnTo>
                      <a:pt x="35292" y="29335"/>
                    </a:lnTo>
                    <a:lnTo>
                      <a:pt x="35290" y="29348"/>
                    </a:lnTo>
                    <a:cubicBezTo>
                      <a:pt x="35286" y="29361"/>
                      <a:pt x="35284" y="29373"/>
                      <a:pt x="35281" y="29386"/>
                    </a:cubicBezTo>
                    <a:lnTo>
                      <a:pt x="35278" y="29390"/>
                    </a:lnTo>
                    <a:lnTo>
                      <a:pt x="35276" y="29408"/>
                    </a:lnTo>
                    <a:cubicBezTo>
                      <a:pt x="35271" y="29417"/>
                      <a:pt x="35268" y="29424"/>
                      <a:pt x="35267" y="29431"/>
                    </a:cubicBezTo>
                    <a:lnTo>
                      <a:pt x="35267" y="29434"/>
                    </a:lnTo>
                    <a:cubicBezTo>
                      <a:pt x="35264" y="29436"/>
                      <a:pt x="35264" y="29439"/>
                      <a:pt x="35262" y="29441"/>
                    </a:cubicBezTo>
                    <a:lnTo>
                      <a:pt x="35261" y="29443"/>
                    </a:lnTo>
                    <a:lnTo>
                      <a:pt x="35257" y="29449"/>
                    </a:lnTo>
                    <a:lnTo>
                      <a:pt x="35255" y="29450"/>
                    </a:lnTo>
                    <a:lnTo>
                      <a:pt x="35254" y="29453"/>
                    </a:lnTo>
                    <a:lnTo>
                      <a:pt x="35254" y="29456"/>
                    </a:lnTo>
                    <a:lnTo>
                      <a:pt x="35252" y="29458"/>
                    </a:lnTo>
                    <a:lnTo>
                      <a:pt x="35249" y="29459"/>
                    </a:lnTo>
                    <a:cubicBezTo>
                      <a:pt x="35225" y="29452"/>
                      <a:pt x="35152" y="29388"/>
                      <a:pt x="34990" y="28961"/>
                    </a:cubicBezTo>
                    <a:cubicBezTo>
                      <a:pt x="34983" y="28940"/>
                      <a:pt x="34977" y="28924"/>
                      <a:pt x="34971" y="28914"/>
                    </a:cubicBezTo>
                    <a:lnTo>
                      <a:pt x="34911" y="28757"/>
                    </a:lnTo>
                    <a:cubicBezTo>
                      <a:pt x="34875" y="28659"/>
                      <a:pt x="34838" y="28560"/>
                      <a:pt x="34796" y="28459"/>
                    </a:cubicBezTo>
                    <a:lnTo>
                      <a:pt x="34795" y="28455"/>
                    </a:lnTo>
                    <a:cubicBezTo>
                      <a:pt x="34758" y="28372"/>
                      <a:pt x="34710" y="28265"/>
                      <a:pt x="34604" y="28232"/>
                    </a:cubicBezTo>
                    <a:lnTo>
                      <a:pt x="34599" y="28229"/>
                    </a:lnTo>
                    <a:cubicBezTo>
                      <a:pt x="34589" y="28226"/>
                      <a:pt x="34577" y="28225"/>
                      <a:pt x="34564" y="28222"/>
                    </a:cubicBezTo>
                    <a:cubicBezTo>
                      <a:pt x="34561" y="28222"/>
                      <a:pt x="34560" y="28222"/>
                      <a:pt x="34554" y="28220"/>
                    </a:cubicBezTo>
                    <a:cubicBezTo>
                      <a:pt x="34547" y="28220"/>
                      <a:pt x="34538" y="28219"/>
                      <a:pt x="34531" y="28219"/>
                    </a:cubicBezTo>
                    <a:cubicBezTo>
                      <a:pt x="34525" y="28219"/>
                      <a:pt x="34518" y="28219"/>
                      <a:pt x="34512" y="28220"/>
                    </a:cubicBezTo>
                    <a:lnTo>
                      <a:pt x="34506" y="28220"/>
                    </a:lnTo>
                    <a:cubicBezTo>
                      <a:pt x="34499" y="28222"/>
                      <a:pt x="34491" y="28222"/>
                      <a:pt x="34484" y="28225"/>
                    </a:cubicBezTo>
                    <a:lnTo>
                      <a:pt x="34480" y="28225"/>
                    </a:lnTo>
                    <a:lnTo>
                      <a:pt x="34475" y="28226"/>
                    </a:lnTo>
                    <a:lnTo>
                      <a:pt x="34474" y="28226"/>
                    </a:lnTo>
                    <a:cubicBezTo>
                      <a:pt x="34467" y="28227"/>
                      <a:pt x="34461" y="28229"/>
                      <a:pt x="34454" y="28233"/>
                    </a:cubicBezTo>
                    <a:lnTo>
                      <a:pt x="34448" y="28235"/>
                    </a:lnTo>
                    <a:cubicBezTo>
                      <a:pt x="34443" y="28236"/>
                      <a:pt x="34436" y="28241"/>
                      <a:pt x="34430" y="28244"/>
                    </a:cubicBezTo>
                    <a:lnTo>
                      <a:pt x="34429" y="28244"/>
                    </a:lnTo>
                    <a:lnTo>
                      <a:pt x="34423" y="28248"/>
                    </a:lnTo>
                    <a:lnTo>
                      <a:pt x="34422" y="28249"/>
                    </a:lnTo>
                    <a:cubicBezTo>
                      <a:pt x="34416" y="28254"/>
                      <a:pt x="34410" y="28257"/>
                      <a:pt x="34403" y="28262"/>
                    </a:cubicBezTo>
                    <a:lnTo>
                      <a:pt x="34397" y="28265"/>
                    </a:lnTo>
                    <a:cubicBezTo>
                      <a:pt x="34392" y="28270"/>
                      <a:pt x="34388" y="28273"/>
                      <a:pt x="34385" y="28278"/>
                    </a:cubicBezTo>
                    <a:lnTo>
                      <a:pt x="34382" y="28280"/>
                    </a:lnTo>
                    <a:lnTo>
                      <a:pt x="34378" y="28286"/>
                    </a:lnTo>
                    <a:lnTo>
                      <a:pt x="34375" y="28287"/>
                    </a:lnTo>
                    <a:lnTo>
                      <a:pt x="34372" y="28292"/>
                    </a:lnTo>
                    <a:cubicBezTo>
                      <a:pt x="34371" y="28293"/>
                      <a:pt x="34368" y="28295"/>
                      <a:pt x="34366" y="28299"/>
                    </a:cubicBezTo>
                    <a:lnTo>
                      <a:pt x="34365" y="28300"/>
                    </a:lnTo>
                    <a:lnTo>
                      <a:pt x="34360" y="28305"/>
                    </a:lnTo>
                    <a:cubicBezTo>
                      <a:pt x="34359" y="28308"/>
                      <a:pt x="34357" y="28309"/>
                      <a:pt x="34356" y="28313"/>
                    </a:cubicBezTo>
                    <a:lnTo>
                      <a:pt x="34353" y="28319"/>
                    </a:lnTo>
                    <a:lnTo>
                      <a:pt x="34353" y="28321"/>
                    </a:lnTo>
                    <a:lnTo>
                      <a:pt x="34349" y="28331"/>
                    </a:lnTo>
                    <a:lnTo>
                      <a:pt x="34346" y="28337"/>
                    </a:lnTo>
                    <a:lnTo>
                      <a:pt x="34346" y="28338"/>
                    </a:lnTo>
                    <a:cubicBezTo>
                      <a:pt x="34344" y="28343"/>
                      <a:pt x="34344" y="28344"/>
                      <a:pt x="34343" y="28348"/>
                    </a:cubicBezTo>
                    <a:lnTo>
                      <a:pt x="34341" y="28350"/>
                    </a:lnTo>
                    <a:lnTo>
                      <a:pt x="34338" y="28356"/>
                    </a:lnTo>
                    <a:lnTo>
                      <a:pt x="34338" y="28357"/>
                    </a:lnTo>
                    <a:lnTo>
                      <a:pt x="34338" y="28359"/>
                    </a:lnTo>
                    <a:lnTo>
                      <a:pt x="34338" y="28360"/>
                    </a:lnTo>
                    <a:cubicBezTo>
                      <a:pt x="34338" y="28364"/>
                      <a:pt x="34337" y="28366"/>
                      <a:pt x="34337" y="28370"/>
                    </a:cubicBezTo>
                    <a:lnTo>
                      <a:pt x="34336" y="28375"/>
                    </a:lnTo>
                    <a:lnTo>
                      <a:pt x="34336" y="28378"/>
                    </a:lnTo>
                    <a:cubicBezTo>
                      <a:pt x="34336" y="28381"/>
                      <a:pt x="34334" y="28386"/>
                      <a:pt x="34334" y="28389"/>
                    </a:cubicBezTo>
                    <a:lnTo>
                      <a:pt x="34334" y="28394"/>
                    </a:lnTo>
                    <a:cubicBezTo>
                      <a:pt x="34331" y="28399"/>
                      <a:pt x="34330" y="28407"/>
                      <a:pt x="34330" y="28411"/>
                    </a:cubicBezTo>
                    <a:lnTo>
                      <a:pt x="34330" y="28418"/>
                    </a:lnTo>
                    <a:cubicBezTo>
                      <a:pt x="34343" y="28561"/>
                      <a:pt x="34283" y="28692"/>
                      <a:pt x="34217" y="28831"/>
                    </a:cubicBezTo>
                    <a:lnTo>
                      <a:pt x="34212" y="28844"/>
                    </a:lnTo>
                    <a:lnTo>
                      <a:pt x="34207" y="28848"/>
                    </a:lnTo>
                    <a:lnTo>
                      <a:pt x="34206" y="28853"/>
                    </a:lnTo>
                    <a:lnTo>
                      <a:pt x="34204" y="28856"/>
                    </a:lnTo>
                    <a:cubicBezTo>
                      <a:pt x="34174" y="28934"/>
                      <a:pt x="34142" y="29000"/>
                      <a:pt x="34110" y="29048"/>
                    </a:cubicBezTo>
                    <a:cubicBezTo>
                      <a:pt x="34097" y="29065"/>
                      <a:pt x="34086" y="29080"/>
                      <a:pt x="34076" y="29092"/>
                    </a:cubicBezTo>
                    <a:cubicBezTo>
                      <a:pt x="34051" y="29121"/>
                      <a:pt x="34032" y="29131"/>
                      <a:pt x="34022" y="29135"/>
                    </a:cubicBezTo>
                    <a:cubicBezTo>
                      <a:pt x="34021" y="29135"/>
                      <a:pt x="34018" y="29137"/>
                      <a:pt x="34015" y="29137"/>
                    </a:cubicBezTo>
                    <a:lnTo>
                      <a:pt x="34009" y="29137"/>
                    </a:lnTo>
                    <a:cubicBezTo>
                      <a:pt x="33984" y="29135"/>
                      <a:pt x="33949" y="29096"/>
                      <a:pt x="33916" y="29033"/>
                    </a:cubicBezTo>
                    <a:cubicBezTo>
                      <a:pt x="33898" y="28990"/>
                      <a:pt x="33884" y="28943"/>
                      <a:pt x="33872" y="28895"/>
                    </a:cubicBezTo>
                    <a:lnTo>
                      <a:pt x="33872" y="28892"/>
                    </a:lnTo>
                    <a:cubicBezTo>
                      <a:pt x="33818" y="28672"/>
                      <a:pt x="33828" y="28433"/>
                      <a:pt x="33839" y="28203"/>
                    </a:cubicBezTo>
                    <a:cubicBezTo>
                      <a:pt x="33847" y="27974"/>
                      <a:pt x="33858" y="27739"/>
                      <a:pt x="33809" y="27515"/>
                    </a:cubicBezTo>
                    <a:cubicBezTo>
                      <a:pt x="33806" y="27505"/>
                      <a:pt x="33802" y="27496"/>
                      <a:pt x="33795" y="27489"/>
                    </a:cubicBezTo>
                    <a:cubicBezTo>
                      <a:pt x="33493" y="27185"/>
                      <a:pt x="33391" y="26767"/>
                      <a:pt x="33304" y="26326"/>
                    </a:cubicBezTo>
                    <a:cubicBezTo>
                      <a:pt x="33304" y="26323"/>
                      <a:pt x="33302" y="26320"/>
                      <a:pt x="33302" y="26317"/>
                    </a:cubicBezTo>
                    <a:cubicBezTo>
                      <a:pt x="33285" y="26269"/>
                      <a:pt x="33285" y="26194"/>
                      <a:pt x="33282" y="26122"/>
                    </a:cubicBezTo>
                    <a:lnTo>
                      <a:pt x="33282" y="26100"/>
                    </a:lnTo>
                    <a:cubicBezTo>
                      <a:pt x="33282" y="26084"/>
                      <a:pt x="33282" y="26068"/>
                      <a:pt x="33280" y="26053"/>
                    </a:cubicBezTo>
                    <a:lnTo>
                      <a:pt x="33280" y="26053"/>
                    </a:lnTo>
                    <a:cubicBezTo>
                      <a:pt x="33330" y="26060"/>
                      <a:pt x="33382" y="26065"/>
                      <a:pt x="33438" y="26071"/>
                    </a:cubicBezTo>
                    <a:cubicBezTo>
                      <a:pt x="33489" y="26075"/>
                      <a:pt x="33533" y="26078"/>
                      <a:pt x="33572" y="26079"/>
                    </a:cubicBezTo>
                    <a:cubicBezTo>
                      <a:pt x="33610" y="26082"/>
                      <a:pt x="33656" y="26084"/>
                      <a:pt x="33707" y="26084"/>
                    </a:cubicBezTo>
                    <a:cubicBezTo>
                      <a:pt x="33754" y="26084"/>
                      <a:pt x="33806" y="26082"/>
                      <a:pt x="33865" y="26079"/>
                    </a:cubicBezTo>
                    <a:lnTo>
                      <a:pt x="33878" y="26079"/>
                    </a:lnTo>
                    <a:cubicBezTo>
                      <a:pt x="33984" y="26076"/>
                      <a:pt x="34095" y="26068"/>
                      <a:pt x="34210" y="26056"/>
                    </a:cubicBezTo>
                    <a:cubicBezTo>
                      <a:pt x="34293" y="26049"/>
                      <a:pt x="34379" y="26038"/>
                      <a:pt x="34465" y="26027"/>
                    </a:cubicBezTo>
                    <a:cubicBezTo>
                      <a:pt x="34497" y="26024"/>
                      <a:pt x="34531" y="26018"/>
                      <a:pt x="34564" y="26012"/>
                    </a:cubicBezTo>
                    <a:lnTo>
                      <a:pt x="34569" y="26012"/>
                    </a:lnTo>
                    <a:cubicBezTo>
                      <a:pt x="34589" y="26009"/>
                      <a:pt x="34607" y="26006"/>
                      <a:pt x="34627" y="26003"/>
                    </a:cubicBezTo>
                    <a:cubicBezTo>
                      <a:pt x="34643" y="26002"/>
                      <a:pt x="34658" y="25998"/>
                      <a:pt x="34674" y="25996"/>
                    </a:cubicBezTo>
                    <a:lnTo>
                      <a:pt x="34679" y="25996"/>
                    </a:lnTo>
                    <a:cubicBezTo>
                      <a:pt x="35013" y="25941"/>
                      <a:pt x="35299" y="25866"/>
                      <a:pt x="35531" y="25776"/>
                    </a:cubicBezTo>
                    <a:cubicBezTo>
                      <a:pt x="35577" y="25756"/>
                      <a:pt x="35625" y="25735"/>
                      <a:pt x="35668" y="25715"/>
                    </a:cubicBezTo>
                    <a:close/>
                    <a:moveTo>
                      <a:pt x="25717" y="25624"/>
                    </a:moveTo>
                    <a:cubicBezTo>
                      <a:pt x="25738" y="25624"/>
                      <a:pt x="25760" y="25624"/>
                      <a:pt x="25782" y="25625"/>
                    </a:cubicBezTo>
                    <a:lnTo>
                      <a:pt x="25789" y="25625"/>
                    </a:lnTo>
                    <a:cubicBezTo>
                      <a:pt x="26448" y="25632"/>
                      <a:pt x="27158" y="25735"/>
                      <a:pt x="27524" y="25798"/>
                    </a:cubicBezTo>
                    <a:lnTo>
                      <a:pt x="27528" y="25798"/>
                    </a:lnTo>
                    <a:cubicBezTo>
                      <a:pt x="27564" y="25801"/>
                      <a:pt x="27601" y="25805"/>
                      <a:pt x="27637" y="25811"/>
                    </a:cubicBezTo>
                    <a:cubicBezTo>
                      <a:pt x="27833" y="26629"/>
                      <a:pt x="28182" y="27499"/>
                      <a:pt x="28679" y="28399"/>
                    </a:cubicBezTo>
                    <a:lnTo>
                      <a:pt x="28682" y="28405"/>
                    </a:lnTo>
                    <a:cubicBezTo>
                      <a:pt x="28736" y="28478"/>
                      <a:pt x="28780" y="28561"/>
                      <a:pt x="28827" y="28649"/>
                    </a:cubicBezTo>
                    <a:cubicBezTo>
                      <a:pt x="28929" y="28838"/>
                      <a:pt x="29032" y="29035"/>
                      <a:pt x="29229" y="29141"/>
                    </a:cubicBezTo>
                    <a:cubicBezTo>
                      <a:pt x="29261" y="29226"/>
                      <a:pt x="29306" y="29305"/>
                      <a:pt x="29363" y="29372"/>
                    </a:cubicBezTo>
                    <a:cubicBezTo>
                      <a:pt x="29272" y="29405"/>
                      <a:pt x="29191" y="29441"/>
                      <a:pt x="29117" y="29476"/>
                    </a:cubicBezTo>
                    <a:cubicBezTo>
                      <a:pt x="29035" y="29513"/>
                      <a:pt x="28962" y="29545"/>
                      <a:pt x="28911" y="29564"/>
                    </a:cubicBezTo>
                    <a:cubicBezTo>
                      <a:pt x="28891" y="29558"/>
                      <a:pt x="28872" y="29557"/>
                      <a:pt x="28856" y="29557"/>
                    </a:cubicBezTo>
                    <a:cubicBezTo>
                      <a:pt x="28629" y="29269"/>
                      <a:pt x="28240" y="29062"/>
                      <a:pt x="27863" y="29062"/>
                    </a:cubicBezTo>
                    <a:cubicBezTo>
                      <a:pt x="27715" y="29062"/>
                      <a:pt x="27568" y="29094"/>
                      <a:pt x="27435" y="29166"/>
                    </a:cubicBezTo>
                    <a:cubicBezTo>
                      <a:pt x="26544" y="28595"/>
                      <a:pt x="25534" y="27905"/>
                      <a:pt x="24753" y="26974"/>
                    </a:cubicBezTo>
                    <a:cubicBezTo>
                      <a:pt x="24620" y="26814"/>
                      <a:pt x="24518" y="26667"/>
                      <a:pt x="24450" y="26534"/>
                    </a:cubicBezTo>
                    <a:cubicBezTo>
                      <a:pt x="24448" y="26530"/>
                      <a:pt x="24448" y="26527"/>
                      <a:pt x="24447" y="26522"/>
                    </a:cubicBezTo>
                    <a:cubicBezTo>
                      <a:pt x="24397" y="26423"/>
                      <a:pt x="24367" y="26328"/>
                      <a:pt x="24355" y="26245"/>
                    </a:cubicBezTo>
                    <a:cubicBezTo>
                      <a:pt x="24344" y="26136"/>
                      <a:pt x="24362" y="26046"/>
                      <a:pt x="24419" y="25967"/>
                    </a:cubicBezTo>
                    <a:cubicBezTo>
                      <a:pt x="24446" y="25932"/>
                      <a:pt x="24476" y="25900"/>
                      <a:pt x="24514" y="25871"/>
                    </a:cubicBezTo>
                    <a:lnTo>
                      <a:pt x="24520" y="25865"/>
                    </a:lnTo>
                    <a:cubicBezTo>
                      <a:pt x="24572" y="25826"/>
                      <a:pt x="24639" y="25791"/>
                      <a:pt x="24718" y="25760"/>
                    </a:cubicBezTo>
                    <a:lnTo>
                      <a:pt x="24722" y="25757"/>
                    </a:lnTo>
                    <a:cubicBezTo>
                      <a:pt x="24826" y="25718"/>
                      <a:pt x="24950" y="25687"/>
                      <a:pt x="25096" y="25665"/>
                    </a:cubicBezTo>
                    <a:lnTo>
                      <a:pt x="25097" y="25665"/>
                    </a:lnTo>
                    <a:cubicBezTo>
                      <a:pt x="25275" y="25639"/>
                      <a:pt x="25483" y="25624"/>
                      <a:pt x="25717" y="25624"/>
                    </a:cubicBezTo>
                    <a:close/>
                    <a:moveTo>
                      <a:pt x="7635" y="26359"/>
                    </a:moveTo>
                    <a:cubicBezTo>
                      <a:pt x="7667" y="26359"/>
                      <a:pt x="7699" y="26360"/>
                      <a:pt x="7732" y="26362"/>
                    </a:cubicBezTo>
                    <a:cubicBezTo>
                      <a:pt x="7739" y="26362"/>
                      <a:pt x="7747" y="26365"/>
                      <a:pt x="7754" y="26365"/>
                    </a:cubicBezTo>
                    <a:cubicBezTo>
                      <a:pt x="7767" y="26366"/>
                      <a:pt x="7782" y="26366"/>
                      <a:pt x="7796" y="26368"/>
                    </a:cubicBezTo>
                    <a:lnTo>
                      <a:pt x="7798" y="26368"/>
                    </a:lnTo>
                    <a:cubicBezTo>
                      <a:pt x="7817" y="26369"/>
                      <a:pt x="7834" y="26374"/>
                      <a:pt x="7853" y="26375"/>
                    </a:cubicBezTo>
                    <a:lnTo>
                      <a:pt x="7866" y="26377"/>
                    </a:lnTo>
                    <a:cubicBezTo>
                      <a:pt x="7888" y="26381"/>
                      <a:pt x="7911" y="26384"/>
                      <a:pt x="7933" y="26388"/>
                    </a:cubicBezTo>
                    <a:cubicBezTo>
                      <a:pt x="8023" y="26416"/>
                      <a:pt x="8117" y="26448"/>
                      <a:pt x="8210" y="26484"/>
                    </a:cubicBezTo>
                    <a:cubicBezTo>
                      <a:pt x="8255" y="26503"/>
                      <a:pt x="8300" y="26521"/>
                      <a:pt x="8348" y="26541"/>
                    </a:cubicBezTo>
                    <a:cubicBezTo>
                      <a:pt x="8462" y="26591"/>
                      <a:pt x="8580" y="26646"/>
                      <a:pt x="8704" y="26710"/>
                    </a:cubicBezTo>
                    <a:cubicBezTo>
                      <a:pt x="8735" y="27086"/>
                      <a:pt x="8809" y="27618"/>
                      <a:pt x="8996" y="28079"/>
                    </a:cubicBezTo>
                    <a:cubicBezTo>
                      <a:pt x="9188" y="28563"/>
                      <a:pt x="9462" y="28867"/>
                      <a:pt x="9803" y="28988"/>
                    </a:cubicBezTo>
                    <a:lnTo>
                      <a:pt x="9809" y="28990"/>
                    </a:lnTo>
                    <a:lnTo>
                      <a:pt x="9813" y="28990"/>
                    </a:lnTo>
                    <a:cubicBezTo>
                      <a:pt x="9826" y="29108"/>
                      <a:pt x="9844" y="29230"/>
                      <a:pt x="9871" y="29356"/>
                    </a:cubicBezTo>
                    <a:cubicBezTo>
                      <a:pt x="10049" y="30150"/>
                      <a:pt x="10478" y="30844"/>
                      <a:pt x="10931" y="31488"/>
                    </a:cubicBezTo>
                    <a:cubicBezTo>
                      <a:pt x="10336" y="31109"/>
                      <a:pt x="9654" y="30753"/>
                      <a:pt x="8911" y="30749"/>
                    </a:cubicBezTo>
                    <a:lnTo>
                      <a:pt x="8825" y="30749"/>
                    </a:lnTo>
                    <a:cubicBezTo>
                      <a:pt x="8691" y="30762"/>
                      <a:pt x="8515" y="30810"/>
                      <a:pt x="8383" y="30908"/>
                    </a:cubicBezTo>
                    <a:lnTo>
                      <a:pt x="8381" y="30906"/>
                    </a:lnTo>
                    <a:cubicBezTo>
                      <a:pt x="7970" y="30275"/>
                      <a:pt x="7585" y="29612"/>
                      <a:pt x="7228" y="28931"/>
                    </a:cubicBezTo>
                    <a:lnTo>
                      <a:pt x="7228" y="28930"/>
                    </a:lnTo>
                    <a:cubicBezTo>
                      <a:pt x="7132" y="28679"/>
                      <a:pt x="6958" y="28187"/>
                      <a:pt x="6893" y="27678"/>
                    </a:cubicBezTo>
                    <a:cubicBezTo>
                      <a:pt x="6882" y="27596"/>
                      <a:pt x="6875" y="27519"/>
                      <a:pt x="6871" y="27445"/>
                    </a:cubicBezTo>
                    <a:lnTo>
                      <a:pt x="6871" y="27430"/>
                    </a:lnTo>
                    <a:cubicBezTo>
                      <a:pt x="6871" y="27414"/>
                      <a:pt x="6869" y="27395"/>
                      <a:pt x="6869" y="27379"/>
                    </a:cubicBezTo>
                    <a:lnTo>
                      <a:pt x="6869" y="27349"/>
                    </a:lnTo>
                    <a:lnTo>
                      <a:pt x="6869" y="27298"/>
                    </a:lnTo>
                    <a:lnTo>
                      <a:pt x="6869" y="27266"/>
                    </a:lnTo>
                    <a:cubicBezTo>
                      <a:pt x="6869" y="27250"/>
                      <a:pt x="6869" y="27234"/>
                      <a:pt x="6871" y="27217"/>
                    </a:cubicBezTo>
                    <a:cubicBezTo>
                      <a:pt x="6871" y="27207"/>
                      <a:pt x="6871" y="27199"/>
                      <a:pt x="6872" y="27190"/>
                    </a:cubicBezTo>
                    <a:cubicBezTo>
                      <a:pt x="6875" y="27171"/>
                      <a:pt x="6875" y="27152"/>
                      <a:pt x="6876" y="27133"/>
                    </a:cubicBezTo>
                    <a:cubicBezTo>
                      <a:pt x="6876" y="27127"/>
                      <a:pt x="6878" y="27120"/>
                      <a:pt x="6878" y="27115"/>
                    </a:cubicBezTo>
                    <a:cubicBezTo>
                      <a:pt x="6879" y="27089"/>
                      <a:pt x="6884" y="27066"/>
                      <a:pt x="6887" y="27043"/>
                    </a:cubicBezTo>
                    <a:cubicBezTo>
                      <a:pt x="6887" y="27037"/>
                      <a:pt x="6890" y="27031"/>
                      <a:pt x="6890" y="27025"/>
                    </a:cubicBezTo>
                    <a:cubicBezTo>
                      <a:pt x="6893" y="27008"/>
                      <a:pt x="6894" y="26989"/>
                      <a:pt x="6898" y="26971"/>
                    </a:cubicBezTo>
                    <a:cubicBezTo>
                      <a:pt x="6900" y="26964"/>
                      <a:pt x="6901" y="26955"/>
                      <a:pt x="6904" y="26948"/>
                    </a:cubicBezTo>
                    <a:lnTo>
                      <a:pt x="6914" y="26904"/>
                    </a:lnTo>
                    <a:cubicBezTo>
                      <a:pt x="6916" y="26894"/>
                      <a:pt x="6919" y="26887"/>
                      <a:pt x="6922" y="26878"/>
                    </a:cubicBezTo>
                    <a:cubicBezTo>
                      <a:pt x="6926" y="26865"/>
                      <a:pt x="6929" y="26850"/>
                      <a:pt x="6935" y="26839"/>
                    </a:cubicBezTo>
                    <a:cubicBezTo>
                      <a:pt x="6936" y="26831"/>
                      <a:pt x="6941" y="26821"/>
                      <a:pt x="6942" y="26814"/>
                    </a:cubicBezTo>
                    <a:cubicBezTo>
                      <a:pt x="6948" y="26802"/>
                      <a:pt x="6951" y="26789"/>
                      <a:pt x="6957" y="26776"/>
                    </a:cubicBezTo>
                    <a:cubicBezTo>
                      <a:pt x="6960" y="26769"/>
                      <a:pt x="6962" y="26761"/>
                      <a:pt x="6965" y="26754"/>
                    </a:cubicBezTo>
                    <a:cubicBezTo>
                      <a:pt x="6970" y="26747"/>
                      <a:pt x="6971" y="26741"/>
                      <a:pt x="6974" y="26734"/>
                    </a:cubicBezTo>
                    <a:cubicBezTo>
                      <a:pt x="6978" y="26725"/>
                      <a:pt x="6981" y="26718"/>
                      <a:pt x="6987" y="26710"/>
                    </a:cubicBezTo>
                    <a:cubicBezTo>
                      <a:pt x="6992" y="26702"/>
                      <a:pt x="6996" y="26694"/>
                      <a:pt x="7000" y="26686"/>
                    </a:cubicBezTo>
                    <a:cubicBezTo>
                      <a:pt x="7003" y="26680"/>
                      <a:pt x="7006" y="26674"/>
                      <a:pt x="7009" y="26671"/>
                    </a:cubicBezTo>
                    <a:cubicBezTo>
                      <a:pt x="7015" y="26661"/>
                      <a:pt x="7021" y="26651"/>
                      <a:pt x="7028" y="26642"/>
                    </a:cubicBezTo>
                    <a:lnTo>
                      <a:pt x="7028" y="26639"/>
                    </a:lnTo>
                    <a:cubicBezTo>
                      <a:pt x="7035" y="26629"/>
                      <a:pt x="7044" y="26616"/>
                      <a:pt x="7053" y="26605"/>
                    </a:cubicBezTo>
                    <a:cubicBezTo>
                      <a:pt x="7146" y="26484"/>
                      <a:pt x="7277" y="26407"/>
                      <a:pt x="7443" y="26375"/>
                    </a:cubicBezTo>
                    <a:cubicBezTo>
                      <a:pt x="7445" y="26375"/>
                      <a:pt x="7446" y="26374"/>
                      <a:pt x="7451" y="26374"/>
                    </a:cubicBezTo>
                    <a:cubicBezTo>
                      <a:pt x="7457" y="26372"/>
                      <a:pt x="7467" y="26372"/>
                      <a:pt x="7474" y="26369"/>
                    </a:cubicBezTo>
                    <a:cubicBezTo>
                      <a:pt x="7483" y="26368"/>
                      <a:pt x="7492" y="26366"/>
                      <a:pt x="7502" y="26366"/>
                    </a:cubicBezTo>
                    <a:lnTo>
                      <a:pt x="7508" y="26366"/>
                    </a:lnTo>
                    <a:cubicBezTo>
                      <a:pt x="7549" y="26361"/>
                      <a:pt x="7591" y="26359"/>
                      <a:pt x="7635" y="26359"/>
                    </a:cubicBezTo>
                    <a:close/>
                    <a:moveTo>
                      <a:pt x="33426" y="29450"/>
                    </a:moveTo>
                    <a:cubicBezTo>
                      <a:pt x="33429" y="29462"/>
                      <a:pt x="33430" y="29472"/>
                      <a:pt x="33432" y="29485"/>
                    </a:cubicBezTo>
                    <a:lnTo>
                      <a:pt x="33432" y="29487"/>
                    </a:lnTo>
                    <a:cubicBezTo>
                      <a:pt x="33438" y="29522"/>
                      <a:pt x="33444" y="29557"/>
                      <a:pt x="33448" y="29593"/>
                    </a:cubicBezTo>
                    <a:cubicBezTo>
                      <a:pt x="33464" y="29692"/>
                      <a:pt x="33481" y="29797"/>
                      <a:pt x="33493" y="29908"/>
                    </a:cubicBezTo>
                    <a:lnTo>
                      <a:pt x="33496" y="29914"/>
                    </a:lnTo>
                    <a:cubicBezTo>
                      <a:pt x="33516" y="30096"/>
                      <a:pt x="33518" y="30252"/>
                      <a:pt x="33500" y="30392"/>
                    </a:cubicBezTo>
                    <a:lnTo>
                      <a:pt x="33500" y="30398"/>
                    </a:lnTo>
                    <a:cubicBezTo>
                      <a:pt x="33499" y="30409"/>
                      <a:pt x="33498" y="30418"/>
                      <a:pt x="33496" y="30431"/>
                    </a:cubicBezTo>
                    <a:lnTo>
                      <a:pt x="33490" y="30462"/>
                    </a:lnTo>
                    <a:cubicBezTo>
                      <a:pt x="33476" y="30543"/>
                      <a:pt x="33454" y="30623"/>
                      <a:pt x="33426" y="30696"/>
                    </a:cubicBezTo>
                    <a:cubicBezTo>
                      <a:pt x="33425" y="30698"/>
                      <a:pt x="33425" y="30702"/>
                      <a:pt x="33425" y="30704"/>
                    </a:cubicBezTo>
                    <a:cubicBezTo>
                      <a:pt x="33279" y="31072"/>
                      <a:pt x="32955" y="31330"/>
                      <a:pt x="32435" y="31495"/>
                    </a:cubicBezTo>
                    <a:cubicBezTo>
                      <a:pt x="32206" y="31555"/>
                      <a:pt x="31966" y="31594"/>
                      <a:pt x="31721" y="31616"/>
                    </a:cubicBezTo>
                    <a:lnTo>
                      <a:pt x="31708" y="31619"/>
                    </a:lnTo>
                    <a:cubicBezTo>
                      <a:pt x="31596" y="31556"/>
                      <a:pt x="31479" y="31492"/>
                      <a:pt x="31371" y="31408"/>
                    </a:cubicBezTo>
                    <a:lnTo>
                      <a:pt x="31370" y="31405"/>
                    </a:lnTo>
                    <a:cubicBezTo>
                      <a:pt x="31224" y="31301"/>
                      <a:pt x="31099" y="31182"/>
                      <a:pt x="31000" y="31050"/>
                    </a:cubicBezTo>
                    <a:cubicBezTo>
                      <a:pt x="30838" y="30836"/>
                      <a:pt x="30750" y="30600"/>
                      <a:pt x="30743" y="30363"/>
                    </a:cubicBezTo>
                    <a:cubicBezTo>
                      <a:pt x="30739" y="30202"/>
                      <a:pt x="30772" y="30045"/>
                      <a:pt x="30844" y="29892"/>
                    </a:cubicBezTo>
                    <a:cubicBezTo>
                      <a:pt x="30861" y="29852"/>
                      <a:pt x="30880" y="29816"/>
                      <a:pt x="30902" y="29780"/>
                    </a:cubicBezTo>
                    <a:cubicBezTo>
                      <a:pt x="31142" y="29780"/>
                      <a:pt x="31373" y="29772"/>
                      <a:pt x="31590" y="29758"/>
                    </a:cubicBezTo>
                    <a:cubicBezTo>
                      <a:pt x="31594" y="29758"/>
                      <a:pt x="31596" y="29761"/>
                      <a:pt x="31599" y="29761"/>
                    </a:cubicBezTo>
                    <a:lnTo>
                      <a:pt x="31603" y="29761"/>
                    </a:lnTo>
                    <a:cubicBezTo>
                      <a:pt x="32125" y="29726"/>
                      <a:pt x="32617" y="29653"/>
                      <a:pt x="33073" y="29542"/>
                    </a:cubicBezTo>
                    <a:lnTo>
                      <a:pt x="33076" y="29539"/>
                    </a:lnTo>
                    <a:cubicBezTo>
                      <a:pt x="33108" y="29530"/>
                      <a:pt x="33142" y="29522"/>
                      <a:pt x="33174" y="29514"/>
                    </a:cubicBezTo>
                    <a:lnTo>
                      <a:pt x="33177" y="29514"/>
                    </a:lnTo>
                    <a:lnTo>
                      <a:pt x="33219" y="29506"/>
                    </a:lnTo>
                    <a:cubicBezTo>
                      <a:pt x="33286" y="29491"/>
                      <a:pt x="33359" y="29474"/>
                      <a:pt x="33426" y="29450"/>
                    </a:cubicBezTo>
                    <a:close/>
                    <a:moveTo>
                      <a:pt x="30007" y="29717"/>
                    </a:moveTo>
                    <a:cubicBezTo>
                      <a:pt x="30029" y="29720"/>
                      <a:pt x="30051" y="29726"/>
                      <a:pt x="30078" y="29729"/>
                    </a:cubicBezTo>
                    <a:cubicBezTo>
                      <a:pt x="30092" y="29732"/>
                      <a:pt x="30103" y="29733"/>
                      <a:pt x="30116" y="29736"/>
                    </a:cubicBezTo>
                    <a:lnTo>
                      <a:pt x="30138" y="29733"/>
                    </a:lnTo>
                    <a:lnTo>
                      <a:pt x="30170" y="29739"/>
                    </a:lnTo>
                    <a:cubicBezTo>
                      <a:pt x="30249" y="29749"/>
                      <a:pt x="30328" y="29756"/>
                      <a:pt x="30415" y="29764"/>
                    </a:cubicBezTo>
                    <a:cubicBezTo>
                      <a:pt x="30395" y="29799"/>
                      <a:pt x="30377" y="29836"/>
                      <a:pt x="30358" y="29874"/>
                    </a:cubicBezTo>
                    <a:lnTo>
                      <a:pt x="30357" y="29880"/>
                    </a:lnTo>
                    <a:lnTo>
                      <a:pt x="30355" y="29886"/>
                    </a:lnTo>
                    <a:cubicBezTo>
                      <a:pt x="30326" y="29950"/>
                      <a:pt x="30300" y="30017"/>
                      <a:pt x="30282" y="30077"/>
                    </a:cubicBezTo>
                    <a:lnTo>
                      <a:pt x="30282" y="30081"/>
                    </a:lnTo>
                    <a:cubicBezTo>
                      <a:pt x="30248" y="30207"/>
                      <a:pt x="30231" y="30333"/>
                      <a:pt x="30234" y="30462"/>
                    </a:cubicBezTo>
                    <a:cubicBezTo>
                      <a:pt x="30249" y="30893"/>
                      <a:pt x="30495" y="31314"/>
                      <a:pt x="30914" y="31633"/>
                    </a:cubicBezTo>
                    <a:cubicBezTo>
                      <a:pt x="30909" y="31633"/>
                      <a:pt x="30903" y="31633"/>
                      <a:pt x="30898" y="31631"/>
                    </a:cubicBezTo>
                    <a:lnTo>
                      <a:pt x="30855" y="31629"/>
                    </a:lnTo>
                    <a:cubicBezTo>
                      <a:pt x="30825" y="31628"/>
                      <a:pt x="30794" y="31626"/>
                      <a:pt x="30763" y="31622"/>
                    </a:cubicBezTo>
                    <a:lnTo>
                      <a:pt x="30742" y="31620"/>
                    </a:lnTo>
                    <a:cubicBezTo>
                      <a:pt x="30708" y="31619"/>
                      <a:pt x="30677" y="31614"/>
                      <a:pt x="30644" y="31612"/>
                    </a:cubicBezTo>
                    <a:cubicBezTo>
                      <a:pt x="30628" y="31609"/>
                      <a:pt x="30610" y="31607"/>
                      <a:pt x="30593" y="31606"/>
                    </a:cubicBezTo>
                    <a:cubicBezTo>
                      <a:pt x="30581" y="31604"/>
                      <a:pt x="30567" y="31601"/>
                      <a:pt x="30554" y="31601"/>
                    </a:cubicBezTo>
                    <a:cubicBezTo>
                      <a:pt x="30530" y="31600"/>
                      <a:pt x="30508" y="31597"/>
                      <a:pt x="30484" y="31594"/>
                    </a:cubicBezTo>
                    <a:lnTo>
                      <a:pt x="30482" y="31594"/>
                    </a:lnTo>
                    <a:cubicBezTo>
                      <a:pt x="30105" y="31549"/>
                      <a:pt x="29704" y="31469"/>
                      <a:pt x="29265" y="31354"/>
                    </a:cubicBezTo>
                    <a:cubicBezTo>
                      <a:pt x="29095" y="31310"/>
                      <a:pt x="28914" y="31259"/>
                      <a:pt x="28730" y="31203"/>
                    </a:cubicBezTo>
                    <a:cubicBezTo>
                      <a:pt x="28726" y="31201"/>
                      <a:pt x="28723" y="31201"/>
                      <a:pt x="28719" y="31199"/>
                    </a:cubicBezTo>
                    <a:lnTo>
                      <a:pt x="28708" y="31196"/>
                    </a:lnTo>
                    <a:cubicBezTo>
                      <a:pt x="28698" y="31192"/>
                      <a:pt x="28691" y="31186"/>
                      <a:pt x="28682" y="31182"/>
                    </a:cubicBezTo>
                    <a:lnTo>
                      <a:pt x="28681" y="31179"/>
                    </a:lnTo>
                    <a:lnTo>
                      <a:pt x="28675" y="31176"/>
                    </a:lnTo>
                    <a:lnTo>
                      <a:pt x="28653" y="31160"/>
                    </a:lnTo>
                    <a:cubicBezTo>
                      <a:pt x="28652" y="31157"/>
                      <a:pt x="28647" y="31155"/>
                      <a:pt x="28646" y="31154"/>
                    </a:cubicBezTo>
                    <a:lnTo>
                      <a:pt x="28643" y="31152"/>
                    </a:lnTo>
                    <a:cubicBezTo>
                      <a:pt x="28637" y="31147"/>
                      <a:pt x="28630" y="31141"/>
                      <a:pt x="28624" y="31135"/>
                    </a:cubicBezTo>
                    <a:lnTo>
                      <a:pt x="28622" y="31134"/>
                    </a:lnTo>
                    <a:lnTo>
                      <a:pt x="28618" y="31131"/>
                    </a:lnTo>
                    <a:lnTo>
                      <a:pt x="28614" y="31125"/>
                    </a:lnTo>
                    <a:lnTo>
                      <a:pt x="28606" y="31118"/>
                    </a:lnTo>
                    <a:lnTo>
                      <a:pt x="28599" y="31110"/>
                    </a:lnTo>
                    <a:lnTo>
                      <a:pt x="28595" y="31104"/>
                    </a:lnTo>
                    <a:cubicBezTo>
                      <a:pt x="28593" y="31101"/>
                      <a:pt x="28589" y="31099"/>
                      <a:pt x="28586" y="31096"/>
                    </a:cubicBezTo>
                    <a:lnTo>
                      <a:pt x="28579" y="31088"/>
                    </a:lnTo>
                    <a:cubicBezTo>
                      <a:pt x="28477" y="30964"/>
                      <a:pt x="28414" y="30775"/>
                      <a:pt x="28420" y="30599"/>
                    </a:cubicBezTo>
                    <a:cubicBezTo>
                      <a:pt x="28421" y="30594"/>
                      <a:pt x="28421" y="30591"/>
                      <a:pt x="28421" y="30587"/>
                    </a:cubicBezTo>
                    <a:cubicBezTo>
                      <a:pt x="28426" y="30526"/>
                      <a:pt x="28436" y="30469"/>
                      <a:pt x="28453" y="30419"/>
                    </a:cubicBezTo>
                    <a:lnTo>
                      <a:pt x="28455" y="30414"/>
                    </a:lnTo>
                    <a:lnTo>
                      <a:pt x="28456" y="30409"/>
                    </a:lnTo>
                    <a:cubicBezTo>
                      <a:pt x="28462" y="30395"/>
                      <a:pt x="28468" y="30382"/>
                      <a:pt x="28475" y="30368"/>
                    </a:cubicBezTo>
                    <a:lnTo>
                      <a:pt x="28477" y="30367"/>
                    </a:lnTo>
                    <a:cubicBezTo>
                      <a:pt x="28502" y="30316"/>
                      <a:pt x="28538" y="30275"/>
                      <a:pt x="28580" y="30245"/>
                    </a:cubicBezTo>
                    <a:lnTo>
                      <a:pt x="28585" y="30242"/>
                    </a:lnTo>
                    <a:cubicBezTo>
                      <a:pt x="28608" y="30224"/>
                      <a:pt x="28631" y="30212"/>
                      <a:pt x="28657" y="30202"/>
                    </a:cubicBezTo>
                    <a:cubicBezTo>
                      <a:pt x="28659" y="30201"/>
                      <a:pt x="28663" y="30201"/>
                      <a:pt x="28665" y="30199"/>
                    </a:cubicBezTo>
                    <a:cubicBezTo>
                      <a:pt x="28701" y="30179"/>
                      <a:pt x="28746" y="30164"/>
                      <a:pt x="28796" y="30148"/>
                    </a:cubicBezTo>
                    <a:lnTo>
                      <a:pt x="28812" y="30143"/>
                    </a:lnTo>
                    <a:cubicBezTo>
                      <a:pt x="28904" y="30113"/>
                      <a:pt x="28988" y="30081"/>
                      <a:pt x="29050" y="30010"/>
                    </a:cubicBezTo>
                    <a:cubicBezTo>
                      <a:pt x="29181" y="29966"/>
                      <a:pt x="29316" y="29928"/>
                      <a:pt x="29450" y="29892"/>
                    </a:cubicBezTo>
                    <a:cubicBezTo>
                      <a:pt x="29634" y="29841"/>
                      <a:pt x="29825" y="29787"/>
                      <a:pt x="30007" y="29717"/>
                    </a:cubicBezTo>
                    <a:close/>
                    <a:moveTo>
                      <a:pt x="11664" y="27574"/>
                    </a:moveTo>
                    <a:cubicBezTo>
                      <a:pt x="12192" y="27574"/>
                      <a:pt x="12948" y="27698"/>
                      <a:pt x="14145" y="28246"/>
                    </a:cubicBezTo>
                    <a:cubicBezTo>
                      <a:pt x="14252" y="28296"/>
                      <a:pt x="14360" y="28348"/>
                      <a:pt x="14464" y="28399"/>
                    </a:cubicBezTo>
                    <a:cubicBezTo>
                      <a:pt x="14509" y="28423"/>
                      <a:pt x="14557" y="28445"/>
                      <a:pt x="14602" y="28466"/>
                    </a:cubicBezTo>
                    <a:cubicBezTo>
                      <a:pt x="14433" y="28701"/>
                      <a:pt x="14347" y="28981"/>
                      <a:pt x="14349" y="29296"/>
                    </a:cubicBezTo>
                    <a:lnTo>
                      <a:pt x="14349" y="29297"/>
                    </a:lnTo>
                    <a:cubicBezTo>
                      <a:pt x="14350" y="29545"/>
                      <a:pt x="14407" y="29813"/>
                      <a:pt x="14515" y="30091"/>
                    </a:cubicBezTo>
                    <a:cubicBezTo>
                      <a:pt x="14633" y="30434"/>
                      <a:pt x="14882" y="30873"/>
                      <a:pt x="15236" y="31364"/>
                    </a:cubicBezTo>
                    <a:cubicBezTo>
                      <a:pt x="15338" y="31505"/>
                      <a:pt x="15448" y="31649"/>
                      <a:pt x="15563" y="31791"/>
                    </a:cubicBezTo>
                    <a:cubicBezTo>
                      <a:pt x="15564" y="31795"/>
                      <a:pt x="15567" y="31797"/>
                      <a:pt x="15571" y="31801"/>
                    </a:cubicBezTo>
                    <a:lnTo>
                      <a:pt x="15574" y="31802"/>
                    </a:lnTo>
                    <a:cubicBezTo>
                      <a:pt x="15652" y="31899"/>
                      <a:pt x="15733" y="31998"/>
                      <a:pt x="15815" y="32095"/>
                    </a:cubicBezTo>
                    <a:cubicBezTo>
                      <a:pt x="16089" y="32413"/>
                      <a:pt x="16369" y="32702"/>
                      <a:pt x="16637" y="32942"/>
                    </a:cubicBezTo>
                    <a:cubicBezTo>
                      <a:pt x="16105" y="32763"/>
                      <a:pt x="15609" y="32600"/>
                      <a:pt x="15102" y="32466"/>
                    </a:cubicBezTo>
                    <a:cubicBezTo>
                      <a:pt x="14381" y="32282"/>
                      <a:pt x="13783" y="32191"/>
                      <a:pt x="13308" y="32191"/>
                    </a:cubicBezTo>
                    <a:cubicBezTo>
                      <a:pt x="12854" y="32191"/>
                      <a:pt x="12514" y="32275"/>
                      <a:pt x="12289" y="32442"/>
                    </a:cubicBezTo>
                    <a:cubicBezTo>
                      <a:pt x="12241" y="32355"/>
                      <a:pt x="12171" y="32279"/>
                      <a:pt x="12103" y="32206"/>
                    </a:cubicBezTo>
                    <a:cubicBezTo>
                      <a:pt x="12065" y="32167"/>
                      <a:pt x="12030" y="32127"/>
                      <a:pt x="11999" y="32088"/>
                    </a:cubicBezTo>
                    <a:lnTo>
                      <a:pt x="11996" y="32085"/>
                    </a:lnTo>
                    <a:cubicBezTo>
                      <a:pt x="11795" y="31856"/>
                      <a:pt x="11598" y="31612"/>
                      <a:pt x="11412" y="31352"/>
                    </a:cubicBezTo>
                    <a:cubicBezTo>
                      <a:pt x="11268" y="31154"/>
                      <a:pt x="11132" y="30950"/>
                      <a:pt x="11008" y="30747"/>
                    </a:cubicBezTo>
                    <a:cubicBezTo>
                      <a:pt x="10728" y="30326"/>
                      <a:pt x="10389" y="29603"/>
                      <a:pt x="10331" y="28931"/>
                    </a:cubicBezTo>
                    <a:cubicBezTo>
                      <a:pt x="10634" y="28767"/>
                      <a:pt x="10849" y="28354"/>
                      <a:pt x="10982" y="27671"/>
                    </a:cubicBezTo>
                    <a:cubicBezTo>
                      <a:pt x="11064" y="27640"/>
                      <a:pt x="11151" y="27614"/>
                      <a:pt x="11246" y="27598"/>
                    </a:cubicBezTo>
                    <a:lnTo>
                      <a:pt x="11295" y="27592"/>
                    </a:lnTo>
                    <a:lnTo>
                      <a:pt x="11310" y="27592"/>
                    </a:lnTo>
                    <a:cubicBezTo>
                      <a:pt x="11416" y="27581"/>
                      <a:pt x="11533" y="27574"/>
                      <a:pt x="11664" y="27574"/>
                    </a:cubicBezTo>
                    <a:close/>
                    <a:moveTo>
                      <a:pt x="16253" y="28335"/>
                    </a:moveTo>
                    <a:cubicBezTo>
                      <a:pt x="16390" y="28335"/>
                      <a:pt x="16538" y="28342"/>
                      <a:pt x="16697" y="28357"/>
                    </a:cubicBezTo>
                    <a:cubicBezTo>
                      <a:pt x="17795" y="28459"/>
                      <a:pt x="18870" y="28825"/>
                      <a:pt x="19906" y="29181"/>
                    </a:cubicBezTo>
                    <a:lnTo>
                      <a:pt x="19920" y="29186"/>
                    </a:lnTo>
                    <a:cubicBezTo>
                      <a:pt x="20003" y="29217"/>
                      <a:pt x="20095" y="29252"/>
                      <a:pt x="20207" y="29296"/>
                    </a:cubicBezTo>
                    <a:lnTo>
                      <a:pt x="20209" y="29296"/>
                    </a:lnTo>
                    <a:cubicBezTo>
                      <a:pt x="20315" y="29338"/>
                      <a:pt x="20427" y="29382"/>
                      <a:pt x="20543" y="29427"/>
                    </a:cubicBezTo>
                    <a:cubicBezTo>
                      <a:pt x="20637" y="29465"/>
                      <a:pt x="20732" y="29503"/>
                      <a:pt x="20825" y="29542"/>
                    </a:cubicBezTo>
                    <a:lnTo>
                      <a:pt x="20828" y="29544"/>
                    </a:lnTo>
                    <a:cubicBezTo>
                      <a:pt x="20860" y="29554"/>
                      <a:pt x="20897" y="29571"/>
                      <a:pt x="20936" y="29587"/>
                    </a:cubicBezTo>
                    <a:cubicBezTo>
                      <a:pt x="20942" y="29590"/>
                      <a:pt x="20949" y="29593"/>
                      <a:pt x="20957" y="29596"/>
                    </a:cubicBezTo>
                    <a:cubicBezTo>
                      <a:pt x="20949" y="29612"/>
                      <a:pt x="20940" y="29630"/>
                      <a:pt x="20933" y="29647"/>
                    </a:cubicBezTo>
                    <a:cubicBezTo>
                      <a:pt x="20716" y="30214"/>
                      <a:pt x="20962" y="31007"/>
                      <a:pt x="21644" y="31937"/>
                    </a:cubicBezTo>
                    <a:cubicBezTo>
                      <a:pt x="22112" y="32573"/>
                      <a:pt x="22772" y="33258"/>
                      <a:pt x="23450" y="33812"/>
                    </a:cubicBezTo>
                    <a:lnTo>
                      <a:pt x="23446" y="33809"/>
                    </a:lnTo>
                    <a:cubicBezTo>
                      <a:pt x="22593" y="33540"/>
                      <a:pt x="21709" y="33261"/>
                      <a:pt x="20824" y="33040"/>
                    </a:cubicBezTo>
                    <a:cubicBezTo>
                      <a:pt x="20339" y="32925"/>
                      <a:pt x="19737" y="32782"/>
                      <a:pt x="19148" y="32760"/>
                    </a:cubicBezTo>
                    <a:cubicBezTo>
                      <a:pt x="19101" y="32758"/>
                      <a:pt x="19055" y="32758"/>
                      <a:pt x="19010" y="32758"/>
                    </a:cubicBezTo>
                    <a:cubicBezTo>
                      <a:pt x="18404" y="32758"/>
                      <a:pt x="17954" y="32903"/>
                      <a:pt x="17641" y="33200"/>
                    </a:cubicBezTo>
                    <a:cubicBezTo>
                      <a:pt x="17568" y="33116"/>
                      <a:pt x="17478" y="33033"/>
                      <a:pt x="17400" y="32964"/>
                    </a:cubicBezTo>
                    <a:cubicBezTo>
                      <a:pt x="17373" y="32941"/>
                      <a:pt x="17345" y="32917"/>
                      <a:pt x="17319" y="32896"/>
                    </a:cubicBezTo>
                    <a:cubicBezTo>
                      <a:pt x="17261" y="32846"/>
                      <a:pt x="17211" y="32802"/>
                      <a:pt x="17177" y="32770"/>
                    </a:cubicBezTo>
                    <a:cubicBezTo>
                      <a:pt x="17169" y="32760"/>
                      <a:pt x="17161" y="32751"/>
                      <a:pt x="17156" y="32744"/>
                    </a:cubicBezTo>
                    <a:lnTo>
                      <a:pt x="17148" y="32737"/>
                    </a:lnTo>
                    <a:cubicBezTo>
                      <a:pt x="17097" y="32690"/>
                      <a:pt x="17043" y="32636"/>
                      <a:pt x="16987" y="32584"/>
                    </a:cubicBezTo>
                    <a:cubicBezTo>
                      <a:pt x="16651" y="32262"/>
                      <a:pt x="16325" y="31907"/>
                      <a:pt x="16041" y="31561"/>
                    </a:cubicBezTo>
                    <a:cubicBezTo>
                      <a:pt x="15631" y="31087"/>
                      <a:pt x="15296" y="30571"/>
                      <a:pt x="15099" y="30112"/>
                    </a:cubicBezTo>
                    <a:cubicBezTo>
                      <a:pt x="14873" y="29586"/>
                      <a:pt x="14835" y="29150"/>
                      <a:pt x="14990" y="28851"/>
                    </a:cubicBezTo>
                    <a:cubicBezTo>
                      <a:pt x="15166" y="28509"/>
                      <a:pt x="15590" y="28335"/>
                      <a:pt x="16253" y="28335"/>
                    </a:cubicBezTo>
                    <a:close/>
                    <a:moveTo>
                      <a:pt x="22894" y="29204"/>
                    </a:moveTo>
                    <a:cubicBezTo>
                      <a:pt x="24239" y="29204"/>
                      <a:pt x="25569" y="29567"/>
                      <a:pt x="26855" y="29918"/>
                    </a:cubicBezTo>
                    <a:lnTo>
                      <a:pt x="26946" y="29943"/>
                    </a:lnTo>
                    <a:cubicBezTo>
                      <a:pt x="26891" y="30376"/>
                      <a:pt x="27057" y="30827"/>
                      <a:pt x="27203" y="31228"/>
                    </a:cubicBezTo>
                    <a:lnTo>
                      <a:pt x="27223" y="31285"/>
                    </a:lnTo>
                    <a:cubicBezTo>
                      <a:pt x="27215" y="31692"/>
                      <a:pt x="27232" y="32473"/>
                      <a:pt x="27452" y="33289"/>
                    </a:cubicBezTo>
                    <a:cubicBezTo>
                      <a:pt x="27254" y="33273"/>
                      <a:pt x="27063" y="33264"/>
                      <a:pt x="26877" y="33264"/>
                    </a:cubicBezTo>
                    <a:cubicBezTo>
                      <a:pt x="26229" y="33264"/>
                      <a:pt x="25655" y="33366"/>
                      <a:pt x="25138" y="33573"/>
                    </a:cubicBezTo>
                    <a:lnTo>
                      <a:pt x="25133" y="33575"/>
                    </a:lnTo>
                    <a:cubicBezTo>
                      <a:pt x="24875" y="33703"/>
                      <a:pt x="24658" y="33859"/>
                      <a:pt x="24486" y="34040"/>
                    </a:cubicBezTo>
                    <a:cubicBezTo>
                      <a:pt x="24467" y="34019"/>
                      <a:pt x="24448" y="34002"/>
                      <a:pt x="24428" y="33983"/>
                    </a:cubicBezTo>
                    <a:lnTo>
                      <a:pt x="24405" y="33961"/>
                    </a:lnTo>
                    <a:lnTo>
                      <a:pt x="24402" y="33959"/>
                    </a:lnTo>
                    <a:cubicBezTo>
                      <a:pt x="23893" y="33540"/>
                      <a:pt x="23357" y="33081"/>
                      <a:pt x="22886" y="32575"/>
                    </a:cubicBezTo>
                    <a:cubicBezTo>
                      <a:pt x="22405" y="32082"/>
                      <a:pt x="21984" y="31534"/>
                      <a:pt x="21729" y="31074"/>
                    </a:cubicBezTo>
                    <a:cubicBezTo>
                      <a:pt x="21385" y="30453"/>
                      <a:pt x="21321" y="29979"/>
                      <a:pt x="21538" y="29666"/>
                    </a:cubicBezTo>
                    <a:cubicBezTo>
                      <a:pt x="21738" y="29377"/>
                      <a:pt x="22181" y="29223"/>
                      <a:pt x="22854" y="29204"/>
                    </a:cubicBezTo>
                    <a:cubicBezTo>
                      <a:pt x="22867" y="29204"/>
                      <a:pt x="22881" y="29204"/>
                      <a:pt x="22894" y="29204"/>
                    </a:cubicBezTo>
                    <a:close/>
                    <a:moveTo>
                      <a:pt x="34050" y="29987"/>
                    </a:moveTo>
                    <a:cubicBezTo>
                      <a:pt x="34159" y="29994"/>
                      <a:pt x="34270" y="30003"/>
                      <a:pt x="34378" y="30011"/>
                    </a:cubicBezTo>
                    <a:cubicBezTo>
                      <a:pt x="34510" y="30023"/>
                      <a:pt x="34647" y="30033"/>
                      <a:pt x="34784" y="30042"/>
                    </a:cubicBezTo>
                    <a:cubicBezTo>
                      <a:pt x="34789" y="30043"/>
                      <a:pt x="34795" y="30046"/>
                      <a:pt x="34800" y="30046"/>
                    </a:cubicBezTo>
                    <a:cubicBezTo>
                      <a:pt x="34897" y="30054"/>
                      <a:pt x="34986" y="30057"/>
                      <a:pt x="35070" y="30061"/>
                    </a:cubicBezTo>
                    <a:cubicBezTo>
                      <a:pt x="34924" y="30258"/>
                      <a:pt x="34767" y="30462"/>
                      <a:pt x="34592" y="30680"/>
                    </a:cubicBezTo>
                    <a:cubicBezTo>
                      <a:pt x="34245" y="31116"/>
                      <a:pt x="33878" y="31549"/>
                      <a:pt x="33527" y="31966"/>
                    </a:cubicBezTo>
                    <a:cubicBezTo>
                      <a:pt x="33455" y="32052"/>
                      <a:pt x="33382" y="32136"/>
                      <a:pt x="33312" y="32221"/>
                    </a:cubicBezTo>
                    <a:cubicBezTo>
                      <a:pt x="32715" y="32916"/>
                      <a:pt x="32097" y="33634"/>
                      <a:pt x="31463" y="34319"/>
                    </a:cubicBezTo>
                    <a:cubicBezTo>
                      <a:pt x="31448" y="34303"/>
                      <a:pt x="31434" y="34289"/>
                      <a:pt x="31418" y="34276"/>
                    </a:cubicBezTo>
                    <a:cubicBezTo>
                      <a:pt x="31237" y="34112"/>
                      <a:pt x="31043" y="33958"/>
                      <a:pt x="30858" y="33806"/>
                    </a:cubicBezTo>
                    <a:cubicBezTo>
                      <a:pt x="30740" y="33712"/>
                      <a:pt x="30619" y="33613"/>
                      <a:pt x="30501" y="33512"/>
                    </a:cubicBezTo>
                    <a:cubicBezTo>
                      <a:pt x="30437" y="32963"/>
                      <a:pt x="30275" y="32436"/>
                      <a:pt x="30129" y="32094"/>
                    </a:cubicBezTo>
                    <a:lnTo>
                      <a:pt x="30129" y="32094"/>
                    </a:lnTo>
                    <a:cubicBezTo>
                      <a:pt x="30233" y="32109"/>
                      <a:pt x="30339" y="32123"/>
                      <a:pt x="30441" y="32138"/>
                    </a:cubicBezTo>
                    <a:cubicBezTo>
                      <a:pt x="30642" y="32161"/>
                      <a:pt x="30925" y="32184"/>
                      <a:pt x="31246" y="32184"/>
                    </a:cubicBezTo>
                    <a:cubicBezTo>
                      <a:pt x="31676" y="32184"/>
                      <a:pt x="32171" y="32141"/>
                      <a:pt x="32632" y="31999"/>
                    </a:cubicBezTo>
                    <a:cubicBezTo>
                      <a:pt x="33465" y="31740"/>
                      <a:pt x="33941" y="31233"/>
                      <a:pt x="34046" y="30491"/>
                    </a:cubicBezTo>
                    <a:lnTo>
                      <a:pt x="34046" y="30486"/>
                    </a:lnTo>
                    <a:cubicBezTo>
                      <a:pt x="34053" y="30376"/>
                      <a:pt x="34059" y="30189"/>
                      <a:pt x="34050" y="29987"/>
                    </a:cubicBezTo>
                    <a:close/>
                    <a:moveTo>
                      <a:pt x="27925" y="29578"/>
                    </a:moveTo>
                    <a:cubicBezTo>
                      <a:pt x="27961" y="29578"/>
                      <a:pt x="27997" y="29582"/>
                      <a:pt x="28034" y="29589"/>
                    </a:cubicBezTo>
                    <a:cubicBezTo>
                      <a:pt x="28140" y="29609"/>
                      <a:pt x="28249" y="29656"/>
                      <a:pt x="28348" y="29726"/>
                    </a:cubicBezTo>
                    <a:cubicBezTo>
                      <a:pt x="28347" y="29727"/>
                      <a:pt x="28344" y="29727"/>
                      <a:pt x="28343" y="29729"/>
                    </a:cubicBezTo>
                    <a:cubicBezTo>
                      <a:pt x="28325" y="29739"/>
                      <a:pt x="28309" y="29749"/>
                      <a:pt x="28296" y="29758"/>
                    </a:cubicBezTo>
                    <a:cubicBezTo>
                      <a:pt x="28146" y="29860"/>
                      <a:pt x="28034" y="30008"/>
                      <a:pt x="27975" y="30188"/>
                    </a:cubicBezTo>
                    <a:lnTo>
                      <a:pt x="27975" y="30192"/>
                    </a:lnTo>
                    <a:cubicBezTo>
                      <a:pt x="27972" y="30201"/>
                      <a:pt x="27971" y="30212"/>
                      <a:pt x="27967" y="30221"/>
                    </a:cubicBezTo>
                    <a:cubicBezTo>
                      <a:pt x="27965" y="30224"/>
                      <a:pt x="27965" y="30230"/>
                      <a:pt x="27965" y="30234"/>
                    </a:cubicBezTo>
                    <a:cubicBezTo>
                      <a:pt x="27962" y="30242"/>
                      <a:pt x="27961" y="30250"/>
                      <a:pt x="27958" y="30258"/>
                    </a:cubicBezTo>
                    <a:cubicBezTo>
                      <a:pt x="27938" y="30341"/>
                      <a:pt x="27926" y="30433"/>
                      <a:pt x="27926" y="30526"/>
                    </a:cubicBezTo>
                    <a:cubicBezTo>
                      <a:pt x="27926" y="30551"/>
                      <a:pt x="27929" y="30577"/>
                      <a:pt x="27930" y="30602"/>
                    </a:cubicBezTo>
                    <a:lnTo>
                      <a:pt x="27932" y="30613"/>
                    </a:lnTo>
                    <a:lnTo>
                      <a:pt x="27932" y="30615"/>
                    </a:lnTo>
                    <a:lnTo>
                      <a:pt x="27932" y="30625"/>
                    </a:lnTo>
                    <a:lnTo>
                      <a:pt x="27932" y="30626"/>
                    </a:lnTo>
                    <a:cubicBezTo>
                      <a:pt x="27932" y="30632"/>
                      <a:pt x="27935" y="30638"/>
                      <a:pt x="27935" y="30644"/>
                    </a:cubicBezTo>
                    <a:lnTo>
                      <a:pt x="27935" y="30647"/>
                    </a:lnTo>
                    <a:lnTo>
                      <a:pt x="27935" y="30648"/>
                    </a:lnTo>
                    <a:lnTo>
                      <a:pt x="27935" y="30653"/>
                    </a:lnTo>
                    <a:cubicBezTo>
                      <a:pt x="27936" y="30667"/>
                      <a:pt x="27938" y="30680"/>
                      <a:pt x="27939" y="30695"/>
                    </a:cubicBezTo>
                    <a:lnTo>
                      <a:pt x="27939" y="30699"/>
                    </a:lnTo>
                    <a:lnTo>
                      <a:pt x="27939" y="30702"/>
                    </a:lnTo>
                    <a:cubicBezTo>
                      <a:pt x="27972" y="30908"/>
                      <a:pt x="28056" y="31106"/>
                      <a:pt x="28177" y="31265"/>
                    </a:cubicBezTo>
                    <a:cubicBezTo>
                      <a:pt x="28178" y="31271"/>
                      <a:pt x="28179" y="31273"/>
                      <a:pt x="28184" y="31278"/>
                    </a:cubicBezTo>
                    <a:cubicBezTo>
                      <a:pt x="28209" y="31310"/>
                      <a:pt x="28236" y="31340"/>
                      <a:pt x="28264" y="31368"/>
                    </a:cubicBezTo>
                    <a:cubicBezTo>
                      <a:pt x="28407" y="31534"/>
                      <a:pt x="28579" y="31667"/>
                      <a:pt x="28790" y="31773"/>
                    </a:cubicBezTo>
                    <a:lnTo>
                      <a:pt x="28796" y="31775"/>
                    </a:lnTo>
                    <a:cubicBezTo>
                      <a:pt x="28800" y="31776"/>
                      <a:pt x="28805" y="31778"/>
                      <a:pt x="28810" y="31781"/>
                    </a:cubicBezTo>
                    <a:cubicBezTo>
                      <a:pt x="29032" y="31887"/>
                      <a:pt x="29287" y="31964"/>
                      <a:pt x="29634" y="32025"/>
                    </a:cubicBezTo>
                    <a:lnTo>
                      <a:pt x="29634" y="32028"/>
                    </a:lnTo>
                    <a:cubicBezTo>
                      <a:pt x="29635" y="32040"/>
                      <a:pt x="29637" y="32052"/>
                      <a:pt x="29638" y="32065"/>
                    </a:cubicBezTo>
                    <a:lnTo>
                      <a:pt x="29638" y="32068"/>
                    </a:lnTo>
                    <a:cubicBezTo>
                      <a:pt x="29638" y="32072"/>
                      <a:pt x="29641" y="32075"/>
                      <a:pt x="29641" y="32076"/>
                    </a:cubicBezTo>
                    <a:lnTo>
                      <a:pt x="29641" y="32079"/>
                    </a:lnTo>
                    <a:cubicBezTo>
                      <a:pt x="29500" y="32090"/>
                      <a:pt x="29358" y="32111"/>
                      <a:pt x="29221" y="32146"/>
                    </a:cubicBezTo>
                    <a:lnTo>
                      <a:pt x="29220" y="32146"/>
                    </a:lnTo>
                    <a:cubicBezTo>
                      <a:pt x="29204" y="32152"/>
                      <a:pt x="29169" y="32162"/>
                      <a:pt x="29127" y="32177"/>
                    </a:cubicBezTo>
                    <a:lnTo>
                      <a:pt x="29125" y="32178"/>
                    </a:lnTo>
                    <a:cubicBezTo>
                      <a:pt x="29031" y="32212"/>
                      <a:pt x="28856" y="32276"/>
                      <a:pt x="28759" y="32334"/>
                    </a:cubicBezTo>
                    <a:lnTo>
                      <a:pt x="28757" y="32336"/>
                    </a:lnTo>
                    <a:cubicBezTo>
                      <a:pt x="28719" y="32359"/>
                      <a:pt x="28676" y="32390"/>
                      <a:pt x="28668" y="32434"/>
                    </a:cubicBezTo>
                    <a:cubicBezTo>
                      <a:pt x="28666" y="32438"/>
                      <a:pt x="28666" y="32441"/>
                      <a:pt x="28666" y="32447"/>
                    </a:cubicBezTo>
                    <a:cubicBezTo>
                      <a:pt x="28665" y="32499"/>
                      <a:pt x="28708" y="32534"/>
                      <a:pt x="28797" y="32547"/>
                    </a:cubicBezTo>
                    <a:lnTo>
                      <a:pt x="28920" y="32547"/>
                    </a:lnTo>
                    <a:cubicBezTo>
                      <a:pt x="29045" y="32547"/>
                      <a:pt x="29179" y="32541"/>
                      <a:pt x="29340" y="32531"/>
                    </a:cubicBezTo>
                    <a:lnTo>
                      <a:pt x="29344" y="32531"/>
                    </a:lnTo>
                    <a:cubicBezTo>
                      <a:pt x="29347" y="32531"/>
                      <a:pt x="29350" y="32528"/>
                      <a:pt x="29353" y="32528"/>
                    </a:cubicBezTo>
                    <a:cubicBezTo>
                      <a:pt x="29471" y="32520"/>
                      <a:pt x="29592" y="32511"/>
                      <a:pt x="29708" y="32499"/>
                    </a:cubicBezTo>
                    <a:lnTo>
                      <a:pt x="29753" y="32496"/>
                    </a:lnTo>
                    <a:cubicBezTo>
                      <a:pt x="29777" y="32585"/>
                      <a:pt x="29806" y="32692"/>
                      <a:pt x="29835" y="32798"/>
                    </a:cubicBezTo>
                    <a:cubicBezTo>
                      <a:pt x="29799" y="32808"/>
                      <a:pt x="29758" y="32818"/>
                      <a:pt x="29710" y="32833"/>
                    </a:cubicBezTo>
                    <a:lnTo>
                      <a:pt x="29708" y="32833"/>
                    </a:lnTo>
                    <a:cubicBezTo>
                      <a:pt x="29570" y="32875"/>
                      <a:pt x="29424" y="32928"/>
                      <a:pt x="29321" y="32976"/>
                    </a:cubicBezTo>
                    <a:lnTo>
                      <a:pt x="29318" y="32976"/>
                    </a:lnTo>
                    <a:cubicBezTo>
                      <a:pt x="29172" y="33043"/>
                      <a:pt x="29111" y="33094"/>
                      <a:pt x="29109" y="33152"/>
                    </a:cubicBezTo>
                    <a:lnTo>
                      <a:pt x="29109" y="33159"/>
                    </a:lnTo>
                    <a:lnTo>
                      <a:pt x="29109" y="33170"/>
                    </a:lnTo>
                    <a:cubicBezTo>
                      <a:pt x="29109" y="33174"/>
                      <a:pt x="29111" y="33177"/>
                      <a:pt x="29112" y="33180"/>
                    </a:cubicBezTo>
                    <a:cubicBezTo>
                      <a:pt x="29112" y="33181"/>
                      <a:pt x="29114" y="33184"/>
                      <a:pt x="29114" y="33187"/>
                    </a:cubicBezTo>
                    <a:cubicBezTo>
                      <a:pt x="29117" y="33190"/>
                      <a:pt x="29118" y="33191"/>
                      <a:pt x="29119" y="33196"/>
                    </a:cubicBezTo>
                    <a:cubicBezTo>
                      <a:pt x="29121" y="33197"/>
                      <a:pt x="29121" y="33202"/>
                      <a:pt x="29124" y="33203"/>
                    </a:cubicBezTo>
                    <a:lnTo>
                      <a:pt x="29131" y="33210"/>
                    </a:lnTo>
                    <a:cubicBezTo>
                      <a:pt x="29133" y="33212"/>
                      <a:pt x="29134" y="33216"/>
                      <a:pt x="29138" y="33218"/>
                    </a:cubicBezTo>
                    <a:cubicBezTo>
                      <a:pt x="29141" y="33219"/>
                      <a:pt x="29143" y="33221"/>
                      <a:pt x="29147" y="33223"/>
                    </a:cubicBezTo>
                    <a:cubicBezTo>
                      <a:pt x="29150" y="33225"/>
                      <a:pt x="29153" y="33226"/>
                      <a:pt x="29156" y="33228"/>
                    </a:cubicBezTo>
                    <a:cubicBezTo>
                      <a:pt x="29160" y="33231"/>
                      <a:pt x="29165" y="33232"/>
                      <a:pt x="29169" y="33234"/>
                    </a:cubicBezTo>
                    <a:cubicBezTo>
                      <a:pt x="29173" y="33235"/>
                      <a:pt x="29175" y="33238"/>
                      <a:pt x="29178" y="33238"/>
                    </a:cubicBezTo>
                    <a:cubicBezTo>
                      <a:pt x="29194" y="33242"/>
                      <a:pt x="29214" y="33248"/>
                      <a:pt x="29236" y="33253"/>
                    </a:cubicBezTo>
                    <a:lnTo>
                      <a:pt x="29307" y="33253"/>
                    </a:lnTo>
                    <a:cubicBezTo>
                      <a:pt x="29373" y="33253"/>
                      <a:pt x="29440" y="33250"/>
                      <a:pt x="29509" y="33247"/>
                    </a:cubicBezTo>
                    <a:lnTo>
                      <a:pt x="29510" y="33247"/>
                    </a:lnTo>
                    <a:cubicBezTo>
                      <a:pt x="29649" y="33238"/>
                      <a:pt x="29788" y="33221"/>
                      <a:pt x="29928" y="33196"/>
                    </a:cubicBezTo>
                    <a:cubicBezTo>
                      <a:pt x="29965" y="33379"/>
                      <a:pt x="29990" y="33546"/>
                      <a:pt x="30000" y="33697"/>
                    </a:cubicBezTo>
                    <a:cubicBezTo>
                      <a:pt x="30000" y="33700"/>
                      <a:pt x="30000" y="33701"/>
                      <a:pt x="30001" y="33706"/>
                    </a:cubicBezTo>
                    <a:cubicBezTo>
                      <a:pt x="30006" y="33767"/>
                      <a:pt x="30007" y="33828"/>
                      <a:pt x="30007" y="33887"/>
                    </a:cubicBezTo>
                    <a:cubicBezTo>
                      <a:pt x="30007" y="33889"/>
                      <a:pt x="30006" y="33891"/>
                      <a:pt x="30006" y="33895"/>
                    </a:cubicBezTo>
                    <a:lnTo>
                      <a:pt x="30006" y="33898"/>
                    </a:lnTo>
                    <a:cubicBezTo>
                      <a:pt x="30004" y="34041"/>
                      <a:pt x="29990" y="34178"/>
                      <a:pt x="29962" y="34306"/>
                    </a:cubicBezTo>
                    <a:cubicBezTo>
                      <a:pt x="29962" y="34311"/>
                      <a:pt x="29960" y="34317"/>
                      <a:pt x="29960" y="34319"/>
                    </a:cubicBezTo>
                    <a:cubicBezTo>
                      <a:pt x="29943" y="34392"/>
                      <a:pt x="29925" y="34459"/>
                      <a:pt x="29904" y="34523"/>
                    </a:cubicBezTo>
                    <a:cubicBezTo>
                      <a:pt x="29787" y="34764"/>
                      <a:pt x="29640" y="34901"/>
                      <a:pt x="29462" y="34930"/>
                    </a:cubicBezTo>
                    <a:cubicBezTo>
                      <a:pt x="29438" y="34934"/>
                      <a:pt x="29414" y="34936"/>
                      <a:pt x="29389" y="34936"/>
                    </a:cubicBezTo>
                    <a:cubicBezTo>
                      <a:pt x="29180" y="34936"/>
                      <a:pt x="28933" y="34801"/>
                      <a:pt x="28687" y="34547"/>
                    </a:cubicBezTo>
                    <a:cubicBezTo>
                      <a:pt x="28494" y="34347"/>
                      <a:pt x="28316" y="34085"/>
                      <a:pt x="28214" y="33849"/>
                    </a:cubicBezTo>
                    <a:lnTo>
                      <a:pt x="28213" y="33844"/>
                    </a:lnTo>
                    <a:cubicBezTo>
                      <a:pt x="28201" y="33817"/>
                      <a:pt x="28191" y="33792"/>
                      <a:pt x="28181" y="33769"/>
                    </a:cubicBezTo>
                    <a:lnTo>
                      <a:pt x="28179" y="33764"/>
                    </a:lnTo>
                    <a:cubicBezTo>
                      <a:pt x="28127" y="33649"/>
                      <a:pt x="28079" y="33524"/>
                      <a:pt x="28035" y="33394"/>
                    </a:cubicBezTo>
                    <a:lnTo>
                      <a:pt x="28034" y="33391"/>
                    </a:lnTo>
                    <a:cubicBezTo>
                      <a:pt x="27831" y="32775"/>
                      <a:pt x="27771" y="32095"/>
                      <a:pt x="27741" y="31511"/>
                    </a:cubicBezTo>
                    <a:cubicBezTo>
                      <a:pt x="27741" y="31357"/>
                      <a:pt x="27655" y="31249"/>
                      <a:pt x="27572" y="31142"/>
                    </a:cubicBezTo>
                    <a:cubicBezTo>
                      <a:pt x="27522" y="31080"/>
                      <a:pt x="27474" y="31021"/>
                      <a:pt x="27448" y="30951"/>
                    </a:cubicBezTo>
                    <a:lnTo>
                      <a:pt x="27448" y="30950"/>
                    </a:lnTo>
                    <a:cubicBezTo>
                      <a:pt x="27356" y="30731"/>
                      <a:pt x="27315" y="30478"/>
                      <a:pt x="27334" y="30256"/>
                    </a:cubicBezTo>
                    <a:cubicBezTo>
                      <a:pt x="27336" y="30252"/>
                      <a:pt x="27336" y="30246"/>
                      <a:pt x="27339" y="30243"/>
                    </a:cubicBezTo>
                    <a:cubicBezTo>
                      <a:pt x="27346" y="30161"/>
                      <a:pt x="27362" y="30083"/>
                      <a:pt x="27388" y="30010"/>
                    </a:cubicBezTo>
                    <a:lnTo>
                      <a:pt x="27388" y="30008"/>
                    </a:lnTo>
                    <a:cubicBezTo>
                      <a:pt x="27436" y="29864"/>
                      <a:pt x="27516" y="29749"/>
                      <a:pt x="27624" y="29666"/>
                    </a:cubicBezTo>
                    <a:cubicBezTo>
                      <a:pt x="27626" y="29663"/>
                      <a:pt x="27630" y="29662"/>
                      <a:pt x="27631" y="29660"/>
                    </a:cubicBezTo>
                    <a:cubicBezTo>
                      <a:pt x="27709" y="29612"/>
                      <a:pt x="27792" y="29586"/>
                      <a:pt x="27881" y="29580"/>
                    </a:cubicBezTo>
                    <a:lnTo>
                      <a:pt x="27886" y="29580"/>
                    </a:lnTo>
                    <a:cubicBezTo>
                      <a:pt x="27899" y="29579"/>
                      <a:pt x="27912" y="29578"/>
                      <a:pt x="27925" y="29578"/>
                    </a:cubicBezTo>
                    <a:close/>
                    <a:moveTo>
                      <a:pt x="8896" y="31288"/>
                    </a:moveTo>
                    <a:cubicBezTo>
                      <a:pt x="9414" y="31310"/>
                      <a:pt x="9944" y="31498"/>
                      <a:pt x="10616" y="31896"/>
                    </a:cubicBezTo>
                    <a:cubicBezTo>
                      <a:pt x="10622" y="31899"/>
                      <a:pt x="10625" y="31900"/>
                      <a:pt x="10631" y="31903"/>
                    </a:cubicBezTo>
                    <a:cubicBezTo>
                      <a:pt x="10893" y="32059"/>
                      <a:pt x="11151" y="32231"/>
                      <a:pt x="11402" y="32396"/>
                    </a:cubicBezTo>
                    <a:lnTo>
                      <a:pt x="11508" y="32467"/>
                    </a:lnTo>
                    <a:cubicBezTo>
                      <a:pt x="11654" y="32563"/>
                      <a:pt x="11811" y="32668"/>
                      <a:pt x="11964" y="32760"/>
                    </a:cubicBezTo>
                    <a:cubicBezTo>
                      <a:pt x="11982" y="32772"/>
                      <a:pt x="12004" y="32780"/>
                      <a:pt x="12026" y="32786"/>
                    </a:cubicBezTo>
                    <a:cubicBezTo>
                      <a:pt x="11957" y="32961"/>
                      <a:pt x="11945" y="33175"/>
                      <a:pt x="11993" y="33422"/>
                    </a:cubicBezTo>
                    <a:lnTo>
                      <a:pt x="11995" y="33427"/>
                    </a:lnTo>
                    <a:cubicBezTo>
                      <a:pt x="12278" y="34349"/>
                      <a:pt x="12957" y="35052"/>
                      <a:pt x="13627" y="35726"/>
                    </a:cubicBezTo>
                    <a:cubicBezTo>
                      <a:pt x="13085" y="35446"/>
                      <a:pt x="12525" y="35171"/>
                      <a:pt x="11942" y="34975"/>
                    </a:cubicBezTo>
                    <a:lnTo>
                      <a:pt x="11938" y="34974"/>
                    </a:lnTo>
                    <a:cubicBezTo>
                      <a:pt x="11928" y="34972"/>
                      <a:pt x="11919" y="34968"/>
                      <a:pt x="11907" y="34965"/>
                    </a:cubicBezTo>
                    <a:lnTo>
                      <a:pt x="11893" y="34961"/>
                    </a:lnTo>
                    <a:cubicBezTo>
                      <a:pt x="11848" y="34949"/>
                      <a:pt x="11797" y="34932"/>
                      <a:pt x="11733" y="34910"/>
                    </a:cubicBezTo>
                    <a:lnTo>
                      <a:pt x="11728" y="34908"/>
                    </a:lnTo>
                    <a:cubicBezTo>
                      <a:pt x="11682" y="34894"/>
                      <a:pt x="11635" y="34878"/>
                      <a:pt x="11587" y="34863"/>
                    </a:cubicBezTo>
                    <a:cubicBezTo>
                      <a:pt x="11169" y="34443"/>
                      <a:pt x="10756" y="34006"/>
                      <a:pt x="10364" y="33566"/>
                    </a:cubicBezTo>
                    <a:cubicBezTo>
                      <a:pt x="9778" y="32887"/>
                      <a:pt x="9210" y="32141"/>
                      <a:pt x="8673" y="31349"/>
                    </a:cubicBezTo>
                    <a:cubicBezTo>
                      <a:pt x="8738" y="31314"/>
                      <a:pt x="8816" y="31292"/>
                      <a:pt x="8896" y="31288"/>
                    </a:cubicBezTo>
                    <a:close/>
                    <a:moveTo>
                      <a:pt x="13231" y="32709"/>
                    </a:moveTo>
                    <a:cubicBezTo>
                      <a:pt x="14280" y="32715"/>
                      <a:pt x="15303" y="33040"/>
                      <a:pt x="16294" y="33350"/>
                    </a:cubicBezTo>
                    <a:cubicBezTo>
                      <a:pt x="16401" y="33384"/>
                      <a:pt x="16506" y="33416"/>
                      <a:pt x="16611" y="33449"/>
                    </a:cubicBezTo>
                    <a:cubicBezTo>
                      <a:pt x="16797" y="33511"/>
                      <a:pt x="16988" y="33576"/>
                      <a:pt x="17175" y="33640"/>
                    </a:cubicBezTo>
                    <a:cubicBezTo>
                      <a:pt x="17207" y="33655"/>
                      <a:pt x="17252" y="33671"/>
                      <a:pt x="17298" y="33683"/>
                    </a:cubicBezTo>
                    <a:cubicBezTo>
                      <a:pt x="17297" y="33684"/>
                      <a:pt x="17297" y="33688"/>
                      <a:pt x="17294" y="33690"/>
                    </a:cubicBezTo>
                    <a:cubicBezTo>
                      <a:pt x="17188" y="34150"/>
                      <a:pt x="17269" y="34665"/>
                      <a:pt x="17535" y="35219"/>
                    </a:cubicBezTo>
                    <a:cubicBezTo>
                      <a:pt x="17836" y="35842"/>
                      <a:pt x="18377" y="36527"/>
                      <a:pt x="19145" y="37255"/>
                    </a:cubicBezTo>
                    <a:cubicBezTo>
                      <a:pt x="18360" y="36944"/>
                      <a:pt x="17580" y="36690"/>
                      <a:pt x="16776" y="36690"/>
                    </a:cubicBezTo>
                    <a:cubicBezTo>
                      <a:pt x="16600" y="36690"/>
                      <a:pt x="16422" y="36702"/>
                      <a:pt x="16243" y="36729"/>
                    </a:cubicBezTo>
                    <a:cubicBezTo>
                      <a:pt x="16032" y="36759"/>
                      <a:pt x="15806" y="36826"/>
                      <a:pt x="15609" y="36921"/>
                    </a:cubicBezTo>
                    <a:cubicBezTo>
                      <a:pt x="15446" y="36772"/>
                      <a:pt x="15274" y="36628"/>
                      <a:pt x="15106" y="36489"/>
                    </a:cubicBezTo>
                    <a:cubicBezTo>
                      <a:pt x="14881" y="36301"/>
                      <a:pt x="14646" y="36108"/>
                      <a:pt x="14433" y="35893"/>
                    </a:cubicBezTo>
                    <a:cubicBezTo>
                      <a:pt x="12947" y="34477"/>
                      <a:pt x="12232" y="33375"/>
                      <a:pt x="12522" y="32948"/>
                    </a:cubicBezTo>
                    <a:cubicBezTo>
                      <a:pt x="12627" y="32794"/>
                      <a:pt x="12866" y="32713"/>
                      <a:pt x="13231" y="32709"/>
                    </a:cubicBezTo>
                    <a:close/>
                    <a:moveTo>
                      <a:pt x="12429" y="35673"/>
                    </a:moveTo>
                    <a:lnTo>
                      <a:pt x="12429" y="35673"/>
                    </a:lnTo>
                    <a:cubicBezTo>
                      <a:pt x="13245" y="36064"/>
                      <a:pt x="14236" y="36571"/>
                      <a:pt x="15175" y="37198"/>
                    </a:cubicBezTo>
                    <a:cubicBezTo>
                      <a:pt x="15178" y="37202"/>
                      <a:pt x="15184" y="37205"/>
                      <a:pt x="15190" y="37209"/>
                    </a:cubicBezTo>
                    <a:cubicBezTo>
                      <a:pt x="15038" y="37355"/>
                      <a:pt x="14934" y="37526"/>
                      <a:pt x="14883" y="37711"/>
                    </a:cubicBezTo>
                    <a:cubicBezTo>
                      <a:pt x="14031" y="37078"/>
                      <a:pt x="13207" y="36393"/>
                      <a:pt x="12429" y="35673"/>
                    </a:cubicBezTo>
                    <a:close/>
                    <a:moveTo>
                      <a:pt x="19015" y="33302"/>
                    </a:moveTo>
                    <a:cubicBezTo>
                      <a:pt x="19235" y="33302"/>
                      <a:pt x="19484" y="33323"/>
                      <a:pt x="19763" y="33365"/>
                    </a:cubicBezTo>
                    <a:cubicBezTo>
                      <a:pt x="20785" y="33546"/>
                      <a:pt x="21795" y="33871"/>
                      <a:pt x="22770" y="34184"/>
                    </a:cubicBezTo>
                    <a:cubicBezTo>
                      <a:pt x="22998" y="34257"/>
                      <a:pt x="23236" y="34333"/>
                      <a:pt x="23469" y="34405"/>
                    </a:cubicBezTo>
                    <a:cubicBezTo>
                      <a:pt x="23615" y="34454"/>
                      <a:pt x="23763" y="34499"/>
                      <a:pt x="23908" y="34542"/>
                    </a:cubicBezTo>
                    <a:cubicBezTo>
                      <a:pt x="23969" y="34560"/>
                      <a:pt x="24033" y="34580"/>
                      <a:pt x="24096" y="34599"/>
                    </a:cubicBezTo>
                    <a:lnTo>
                      <a:pt x="24122" y="34609"/>
                    </a:lnTo>
                    <a:cubicBezTo>
                      <a:pt x="23972" y="35012"/>
                      <a:pt x="23969" y="35478"/>
                      <a:pt x="24122" y="35998"/>
                    </a:cubicBezTo>
                    <a:cubicBezTo>
                      <a:pt x="24258" y="36460"/>
                      <a:pt x="24514" y="36953"/>
                      <a:pt x="24862" y="37424"/>
                    </a:cubicBezTo>
                    <a:cubicBezTo>
                      <a:pt x="25031" y="37654"/>
                      <a:pt x="25221" y="37873"/>
                      <a:pt x="25418" y="38069"/>
                    </a:cubicBezTo>
                    <a:cubicBezTo>
                      <a:pt x="24842" y="37871"/>
                      <a:pt x="24059" y="37654"/>
                      <a:pt x="23240" y="37588"/>
                    </a:cubicBezTo>
                    <a:cubicBezTo>
                      <a:pt x="23072" y="37575"/>
                      <a:pt x="22908" y="37568"/>
                      <a:pt x="22748" y="37568"/>
                    </a:cubicBezTo>
                    <a:cubicBezTo>
                      <a:pt x="22009" y="37568"/>
                      <a:pt x="21372" y="37715"/>
                      <a:pt x="20853" y="38005"/>
                    </a:cubicBezTo>
                    <a:cubicBezTo>
                      <a:pt x="20789" y="37929"/>
                      <a:pt x="20707" y="37874"/>
                      <a:pt x="20624" y="37822"/>
                    </a:cubicBezTo>
                    <a:cubicBezTo>
                      <a:pt x="20578" y="37791"/>
                      <a:pt x="20532" y="37759"/>
                      <a:pt x="20490" y="37727"/>
                    </a:cubicBezTo>
                    <a:lnTo>
                      <a:pt x="20489" y="37725"/>
                    </a:lnTo>
                    <a:cubicBezTo>
                      <a:pt x="20008" y="37365"/>
                      <a:pt x="19534" y="36938"/>
                      <a:pt x="19078" y="36455"/>
                    </a:cubicBezTo>
                    <a:cubicBezTo>
                      <a:pt x="18201" y="35491"/>
                      <a:pt x="17510" y="34260"/>
                      <a:pt x="17940" y="33671"/>
                    </a:cubicBezTo>
                    <a:lnTo>
                      <a:pt x="17941" y="33668"/>
                    </a:lnTo>
                    <a:cubicBezTo>
                      <a:pt x="17947" y="33661"/>
                      <a:pt x="17951" y="33655"/>
                      <a:pt x="17956" y="33648"/>
                    </a:cubicBezTo>
                    <a:cubicBezTo>
                      <a:pt x="17979" y="33618"/>
                      <a:pt x="18005" y="33591"/>
                      <a:pt x="18034" y="33566"/>
                    </a:cubicBezTo>
                    <a:lnTo>
                      <a:pt x="18040" y="33562"/>
                    </a:lnTo>
                    <a:cubicBezTo>
                      <a:pt x="18241" y="33389"/>
                      <a:pt x="18567" y="33302"/>
                      <a:pt x="19015" y="33302"/>
                    </a:cubicBezTo>
                    <a:close/>
                    <a:moveTo>
                      <a:pt x="26862" y="33810"/>
                    </a:moveTo>
                    <a:cubicBezTo>
                      <a:pt x="27110" y="33810"/>
                      <a:pt x="27370" y="33824"/>
                      <a:pt x="27642" y="33853"/>
                    </a:cubicBezTo>
                    <a:cubicBezTo>
                      <a:pt x="27980" y="34685"/>
                      <a:pt x="28485" y="35220"/>
                      <a:pt x="29149" y="35436"/>
                    </a:cubicBezTo>
                    <a:cubicBezTo>
                      <a:pt x="29153" y="35439"/>
                      <a:pt x="29156" y="35439"/>
                      <a:pt x="29162" y="35439"/>
                    </a:cubicBezTo>
                    <a:cubicBezTo>
                      <a:pt x="29223" y="35443"/>
                      <a:pt x="29284" y="35447"/>
                      <a:pt x="29342" y="35447"/>
                    </a:cubicBezTo>
                    <a:cubicBezTo>
                      <a:pt x="29940" y="35447"/>
                      <a:pt x="30326" y="35130"/>
                      <a:pt x="30466" y="34523"/>
                    </a:cubicBezTo>
                    <a:cubicBezTo>
                      <a:pt x="30661" y="34591"/>
                      <a:pt x="30861" y="34662"/>
                      <a:pt x="31065" y="34739"/>
                    </a:cubicBezTo>
                    <a:cubicBezTo>
                      <a:pt x="30723" y="35098"/>
                      <a:pt x="30377" y="35442"/>
                      <a:pt x="30038" y="35759"/>
                    </a:cubicBezTo>
                    <a:lnTo>
                      <a:pt x="30036" y="35761"/>
                    </a:lnTo>
                    <a:lnTo>
                      <a:pt x="30027" y="35770"/>
                    </a:lnTo>
                    <a:cubicBezTo>
                      <a:pt x="29240" y="36500"/>
                      <a:pt x="28343" y="37247"/>
                      <a:pt x="27286" y="38052"/>
                    </a:cubicBezTo>
                    <a:lnTo>
                      <a:pt x="27054" y="38230"/>
                    </a:lnTo>
                    <a:lnTo>
                      <a:pt x="27050" y="38231"/>
                    </a:lnTo>
                    <a:cubicBezTo>
                      <a:pt x="26960" y="38301"/>
                      <a:pt x="26868" y="38368"/>
                      <a:pt x="26777" y="38435"/>
                    </a:cubicBezTo>
                    <a:lnTo>
                      <a:pt x="26728" y="38472"/>
                    </a:lnTo>
                    <a:lnTo>
                      <a:pt x="26726" y="38473"/>
                    </a:lnTo>
                    <a:lnTo>
                      <a:pt x="26661" y="38523"/>
                    </a:lnTo>
                    <a:cubicBezTo>
                      <a:pt x="26646" y="38533"/>
                      <a:pt x="26632" y="38544"/>
                      <a:pt x="26619" y="38553"/>
                    </a:cubicBezTo>
                    <a:cubicBezTo>
                      <a:pt x="26594" y="38528"/>
                      <a:pt x="26566" y="38504"/>
                      <a:pt x="26533" y="38485"/>
                    </a:cubicBezTo>
                    <a:cubicBezTo>
                      <a:pt x="26400" y="38372"/>
                      <a:pt x="26272" y="38260"/>
                      <a:pt x="26154" y="38149"/>
                    </a:cubicBezTo>
                    <a:cubicBezTo>
                      <a:pt x="25939" y="37948"/>
                      <a:pt x="25743" y="37746"/>
                      <a:pt x="25569" y="37546"/>
                    </a:cubicBezTo>
                    <a:cubicBezTo>
                      <a:pt x="25568" y="37542"/>
                      <a:pt x="25565" y="37539"/>
                      <a:pt x="25562" y="37537"/>
                    </a:cubicBezTo>
                    <a:cubicBezTo>
                      <a:pt x="25228" y="37154"/>
                      <a:pt x="24966" y="36762"/>
                      <a:pt x="24781" y="36373"/>
                    </a:cubicBezTo>
                    <a:cubicBezTo>
                      <a:pt x="24539" y="35861"/>
                      <a:pt x="24467" y="35351"/>
                      <a:pt x="24578" y="34937"/>
                    </a:cubicBezTo>
                    <a:cubicBezTo>
                      <a:pt x="24709" y="34451"/>
                      <a:pt x="25084" y="34110"/>
                      <a:pt x="25660" y="33948"/>
                    </a:cubicBezTo>
                    <a:cubicBezTo>
                      <a:pt x="26019" y="33855"/>
                      <a:pt x="26421" y="33810"/>
                      <a:pt x="26862" y="33810"/>
                    </a:cubicBezTo>
                    <a:close/>
                    <a:moveTo>
                      <a:pt x="22772" y="38125"/>
                    </a:moveTo>
                    <a:cubicBezTo>
                      <a:pt x="22880" y="38125"/>
                      <a:pt x="22988" y="38128"/>
                      <a:pt x="23096" y="38135"/>
                    </a:cubicBezTo>
                    <a:cubicBezTo>
                      <a:pt x="23935" y="38177"/>
                      <a:pt x="24715" y="38399"/>
                      <a:pt x="25628" y="38721"/>
                    </a:cubicBezTo>
                    <a:cubicBezTo>
                      <a:pt x="25714" y="38748"/>
                      <a:pt x="25801" y="38782"/>
                      <a:pt x="25887" y="38811"/>
                    </a:cubicBezTo>
                    <a:cubicBezTo>
                      <a:pt x="25971" y="38842"/>
                      <a:pt x="26057" y="38872"/>
                      <a:pt x="26146" y="38901"/>
                    </a:cubicBezTo>
                    <a:cubicBezTo>
                      <a:pt x="25983" y="39020"/>
                      <a:pt x="25817" y="39141"/>
                      <a:pt x="25651" y="39259"/>
                    </a:cubicBezTo>
                    <a:cubicBezTo>
                      <a:pt x="25534" y="39340"/>
                      <a:pt x="25418" y="39426"/>
                      <a:pt x="25305" y="39508"/>
                    </a:cubicBezTo>
                    <a:cubicBezTo>
                      <a:pt x="25192" y="39589"/>
                      <a:pt x="25077" y="39675"/>
                      <a:pt x="24960" y="39756"/>
                    </a:cubicBezTo>
                    <a:lnTo>
                      <a:pt x="24954" y="39763"/>
                    </a:lnTo>
                    <a:cubicBezTo>
                      <a:pt x="24926" y="39791"/>
                      <a:pt x="24858" y="39824"/>
                      <a:pt x="24813" y="39847"/>
                    </a:cubicBezTo>
                    <a:lnTo>
                      <a:pt x="24806" y="39847"/>
                    </a:lnTo>
                    <a:cubicBezTo>
                      <a:pt x="24635" y="39834"/>
                      <a:pt x="24460" y="39825"/>
                      <a:pt x="24288" y="39817"/>
                    </a:cubicBezTo>
                    <a:cubicBezTo>
                      <a:pt x="23894" y="39798"/>
                      <a:pt x="23495" y="39788"/>
                      <a:pt x="23094" y="39788"/>
                    </a:cubicBezTo>
                    <a:cubicBezTo>
                      <a:pt x="22270" y="39788"/>
                      <a:pt x="21433" y="39828"/>
                      <a:pt x="20591" y="39909"/>
                    </a:cubicBezTo>
                    <a:cubicBezTo>
                      <a:pt x="20585" y="39882"/>
                      <a:pt x="20578" y="39853"/>
                      <a:pt x="20570" y="39825"/>
                    </a:cubicBezTo>
                    <a:lnTo>
                      <a:pt x="20563" y="39792"/>
                    </a:lnTo>
                    <a:cubicBezTo>
                      <a:pt x="20550" y="39741"/>
                      <a:pt x="20538" y="39681"/>
                      <a:pt x="20538" y="39645"/>
                    </a:cubicBezTo>
                    <a:lnTo>
                      <a:pt x="20538" y="39636"/>
                    </a:lnTo>
                    <a:lnTo>
                      <a:pt x="20538" y="39635"/>
                    </a:lnTo>
                    <a:lnTo>
                      <a:pt x="20538" y="39632"/>
                    </a:lnTo>
                    <a:lnTo>
                      <a:pt x="20538" y="39630"/>
                    </a:lnTo>
                    <a:lnTo>
                      <a:pt x="20538" y="39621"/>
                    </a:lnTo>
                    <a:cubicBezTo>
                      <a:pt x="20531" y="39559"/>
                      <a:pt x="20527" y="39499"/>
                      <a:pt x="20527" y="39441"/>
                    </a:cubicBezTo>
                    <a:cubicBezTo>
                      <a:pt x="20528" y="39129"/>
                      <a:pt x="20642" y="38867"/>
                      <a:pt x="20862" y="38661"/>
                    </a:cubicBezTo>
                    <a:cubicBezTo>
                      <a:pt x="21096" y="38442"/>
                      <a:pt x="21449" y="38288"/>
                      <a:pt x="21907" y="38200"/>
                    </a:cubicBezTo>
                    <a:cubicBezTo>
                      <a:pt x="22172" y="38151"/>
                      <a:pt x="22470" y="38125"/>
                      <a:pt x="22772" y="38125"/>
                    </a:cubicBezTo>
                    <a:close/>
                    <a:moveTo>
                      <a:pt x="16764" y="37246"/>
                    </a:moveTo>
                    <a:cubicBezTo>
                      <a:pt x="17703" y="37246"/>
                      <a:pt x="18593" y="37614"/>
                      <a:pt x="19455" y="37973"/>
                    </a:cubicBezTo>
                    <a:cubicBezTo>
                      <a:pt x="19760" y="38098"/>
                      <a:pt x="20073" y="38228"/>
                      <a:pt x="20382" y="38340"/>
                    </a:cubicBezTo>
                    <a:cubicBezTo>
                      <a:pt x="20028" y="38731"/>
                      <a:pt x="19900" y="39327"/>
                      <a:pt x="20066" y="39856"/>
                    </a:cubicBezTo>
                    <a:lnTo>
                      <a:pt x="20067" y="39859"/>
                    </a:lnTo>
                    <a:lnTo>
                      <a:pt x="20075" y="39878"/>
                    </a:lnTo>
                    <a:cubicBezTo>
                      <a:pt x="20084" y="39903"/>
                      <a:pt x="20095" y="39929"/>
                      <a:pt x="20105" y="39957"/>
                    </a:cubicBezTo>
                    <a:cubicBezTo>
                      <a:pt x="19595" y="40015"/>
                      <a:pt x="19148" y="40076"/>
                      <a:pt x="18738" y="40146"/>
                    </a:cubicBezTo>
                    <a:cubicBezTo>
                      <a:pt x="18488" y="40015"/>
                      <a:pt x="18166" y="39842"/>
                      <a:pt x="17845" y="39658"/>
                    </a:cubicBezTo>
                    <a:cubicBezTo>
                      <a:pt x="16970" y="39151"/>
                      <a:pt x="16127" y="38609"/>
                      <a:pt x="15338" y="38045"/>
                    </a:cubicBezTo>
                    <a:cubicBezTo>
                      <a:pt x="15344" y="38002"/>
                      <a:pt x="15353" y="37961"/>
                      <a:pt x="15366" y="37922"/>
                    </a:cubicBezTo>
                    <a:cubicBezTo>
                      <a:pt x="15513" y="37473"/>
                      <a:pt x="16045" y="37285"/>
                      <a:pt x="16455" y="37259"/>
                    </a:cubicBezTo>
                    <a:lnTo>
                      <a:pt x="16457" y="37259"/>
                    </a:lnTo>
                    <a:cubicBezTo>
                      <a:pt x="16560" y="37250"/>
                      <a:pt x="16662" y="37246"/>
                      <a:pt x="16764" y="37246"/>
                    </a:cubicBezTo>
                    <a:close/>
                    <a:moveTo>
                      <a:pt x="22910" y="40324"/>
                    </a:moveTo>
                    <a:cubicBezTo>
                      <a:pt x="23560" y="40324"/>
                      <a:pt x="24562" y="40354"/>
                      <a:pt x="25502" y="40446"/>
                    </a:cubicBezTo>
                    <a:cubicBezTo>
                      <a:pt x="27101" y="40605"/>
                      <a:pt x="28040" y="40897"/>
                      <a:pt x="28142" y="41270"/>
                    </a:cubicBezTo>
                    <a:cubicBezTo>
                      <a:pt x="28213" y="41531"/>
                      <a:pt x="27869" y="41869"/>
                      <a:pt x="27146" y="42252"/>
                    </a:cubicBezTo>
                    <a:cubicBezTo>
                      <a:pt x="26165" y="42734"/>
                      <a:pt x="25065" y="43062"/>
                      <a:pt x="24003" y="43382"/>
                    </a:cubicBezTo>
                    <a:cubicBezTo>
                      <a:pt x="23893" y="43414"/>
                      <a:pt x="23785" y="43447"/>
                      <a:pt x="23679" y="43478"/>
                    </a:cubicBezTo>
                    <a:cubicBezTo>
                      <a:pt x="22911" y="43691"/>
                      <a:pt x="22108" y="43835"/>
                      <a:pt x="21333" y="43973"/>
                    </a:cubicBezTo>
                    <a:cubicBezTo>
                      <a:pt x="21102" y="44016"/>
                      <a:pt x="20866" y="44058"/>
                      <a:pt x="20630" y="44102"/>
                    </a:cubicBezTo>
                    <a:cubicBezTo>
                      <a:pt x="20540" y="44118"/>
                      <a:pt x="20446" y="44135"/>
                      <a:pt x="20356" y="44153"/>
                    </a:cubicBezTo>
                    <a:cubicBezTo>
                      <a:pt x="19448" y="44323"/>
                      <a:pt x="18511" y="44498"/>
                      <a:pt x="17577" y="44564"/>
                    </a:cubicBezTo>
                    <a:cubicBezTo>
                      <a:pt x="17543" y="44565"/>
                      <a:pt x="17497" y="44565"/>
                      <a:pt x="17443" y="44569"/>
                    </a:cubicBezTo>
                    <a:cubicBezTo>
                      <a:pt x="17284" y="44575"/>
                      <a:pt x="17048" y="44584"/>
                      <a:pt x="16796" y="44584"/>
                    </a:cubicBezTo>
                    <a:lnTo>
                      <a:pt x="16752" y="44584"/>
                    </a:lnTo>
                    <a:cubicBezTo>
                      <a:pt x="15911" y="44580"/>
                      <a:pt x="15687" y="44470"/>
                      <a:pt x="15631" y="44396"/>
                    </a:cubicBezTo>
                    <a:cubicBezTo>
                      <a:pt x="15649" y="44339"/>
                      <a:pt x="15681" y="44278"/>
                      <a:pt x="15732" y="44214"/>
                    </a:cubicBezTo>
                    <a:cubicBezTo>
                      <a:pt x="16211" y="43606"/>
                      <a:pt x="18004" y="42952"/>
                      <a:pt x="18593" y="42736"/>
                    </a:cubicBezTo>
                    <a:lnTo>
                      <a:pt x="18597" y="42734"/>
                    </a:lnTo>
                    <a:cubicBezTo>
                      <a:pt x="18630" y="42721"/>
                      <a:pt x="18661" y="42704"/>
                      <a:pt x="18689" y="42676"/>
                    </a:cubicBezTo>
                    <a:lnTo>
                      <a:pt x="18690" y="42675"/>
                    </a:lnTo>
                    <a:cubicBezTo>
                      <a:pt x="18763" y="42596"/>
                      <a:pt x="18786" y="42474"/>
                      <a:pt x="18743" y="42377"/>
                    </a:cubicBezTo>
                    <a:cubicBezTo>
                      <a:pt x="18689" y="42256"/>
                      <a:pt x="18599" y="42219"/>
                      <a:pt x="18503" y="42219"/>
                    </a:cubicBezTo>
                    <a:cubicBezTo>
                      <a:pt x="18411" y="42219"/>
                      <a:pt x="18314" y="42253"/>
                      <a:pt x="18236" y="42280"/>
                    </a:cubicBezTo>
                    <a:cubicBezTo>
                      <a:pt x="18214" y="42287"/>
                      <a:pt x="18193" y="42294"/>
                      <a:pt x="18173" y="42299"/>
                    </a:cubicBezTo>
                    <a:cubicBezTo>
                      <a:pt x="18017" y="42261"/>
                      <a:pt x="17860" y="42233"/>
                      <a:pt x="17711" y="42207"/>
                    </a:cubicBezTo>
                    <a:cubicBezTo>
                      <a:pt x="17444" y="42159"/>
                      <a:pt x="17195" y="42114"/>
                      <a:pt x="16927" y="42020"/>
                    </a:cubicBezTo>
                    <a:cubicBezTo>
                      <a:pt x="16694" y="41939"/>
                      <a:pt x="16513" y="41851"/>
                      <a:pt x="16304" y="41720"/>
                    </a:cubicBezTo>
                    <a:lnTo>
                      <a:pt x="16300" y="41719"/>
                    </a:lnTo>
                    <a:cubicBezTo>
                      <a:pt x="16232" y="41679"/>
                      <a:pt x="16189" y="41639"/>
                      <a:pt x="16183" y="41602"/>
                    </a:cubicBezTo>
                    <a:cubicBezTo>
                      <a:pt x="16179" y="41573"/>
                      <a:pt x="16198" y="41538"/>
                      <a:pt x="16239" y="41497"/>
                    </a:cubicBezTo>
                    <a:cubicBezTo>
                      <a:pt x="16246" y="41490"/>
                      <a:pt x="16255" y="41483"/>
                      <a:pt x="16264" y="41474"/>
                    </a:cubicBezTo>
                    <a:cubicBezTo>
                      <a:pt x="16663" y="41131"/>
                      <a:pt x="17196" y="41021"/>
                      <a:pt x="17712" y="40911"/>
                    </a:cubicBezTo>
                    <a:cubicBezTo>
                      <a:pt x="17858" y="40881"/>
                      <a:pt x="18007" y="40849"/>
                      <a:pt x="18151" y="40812"/>
                    </a:cubicBezTo>
                    <a:cubicBezTo>
                      <a:pt x="19544" y="40528"/>
                      <a:pt x="20962" y="40368"/>
                      <a:pt x="22364" y="40334"/>
                    </a:cubicBezTo>
                    <a:cubicBezTo>
                      <a:pt x="22487" y="40328"/>
                      <a:pt x="22676" y="40324"/>
                      <a:pt x="22910" y="40324"/>
                    </a:cubicBezTo>
                    <a:close/>
                    <a:moveTo>
                      <a:pt x="39385" y="38010"/>
                    </a:moveTo>
                    <a:lnTo>
                      <a:pt x="39385" y="38010"/>
                    </a:lnTo>
                    <a:cubicBezTo>
                      <a:pt x="39662" y="38699"/>
                      <a:pt x="39420" y="39632"/>
                      <a:pt x="39063" y="40228"/>
                    </a:cubicBezTo>
                    <a:cubicBezTo>
                      <a:pt x="38986" y="40343"/>
                      <a:pt x="38896" y="40461"/>
                      <a:pt x="38789" y="40589"/>
                    </a:cubicBezTo>
                    <a:cubicBezTo>
                      <a:pt x="38785" y="40594"/>
                      <a:pt x="38782" y="40601"/>
                      <a:pt x="38781" y="40607"/>
                    </a:cubicBezTo>
                    <a:cubicBezTo>
                      <a:pt x="38647" y="40767"/>
                      <a:pt x="38502" y="40921"/>
                      <a:pt x="38364" y="41073"/>
                    </a:cubicBezTo>
                    <a:cubicBezTo>
                      <a:pt x="38250" y="41191"/>
                      <a:pt x="38126" y="41332"/>
                      <a:pt x="38096" y="41510"/>
                    </a:cubicBezTo>
                    <a:lnTo>
                      <a:pt x="38096" y="41515"/>
                    </a:lnTo>
                    <a:cubicBezTo>
                      <a:pt x="38084" y="41612"/>
                      <a:pt x="38112" y="41704"/>
                      <a:pt x="38138" y="41789"/>
                    </a:cubicBezTo>
                    <a:cubicBezTo>
                      <a:pt x="38157" y="41856"/>
                      <a:pt x="38177" y="41918"/>
                      <a:pt x="38177" y="41982"/>
                    </a:cubicBezTo>
                    <a:cubicBezTo>
                      <a:pt x="38177" y="42000"/>
                      <a:pt x="38176" y="42019"/>
                      <a:pt x="38176" y="42038"/>
                    </a:cubicBezTo>
                    <a:cubicBezTo>
                      <a:pt x="38157" y="42423"/>
                      <a:pt x="37992" y="43124"/>
                      <a:pt x="37160" y="43862"/>
                    </a:cubicBezTo>
                    <a:cubicBezTo>
                      <a:pt x="36622" y="44307"/>
                      <a:pt x="35969" y="44676"/>
                      <a:pt x="35166" y="44988"/>
                    </a:cubicBezTo>
                    <a:cubicBezTo>
                      <a:pt x="35012" y="45034"/>
                      <a:pt x="34866" y="45098"/>
                      <a:pt x="34723" y="45163"/>
                    </a:cubicBezTo>
                    <a:lnTo>
                      <a:pt x="34701" y="45171"/>
                    </a:lnTo>
                    <a:cubicBezTo>
                      <a:pt x="34610" y="45161"/>
                      <a:pt x="34516" y="45151"/>
                      <a:pt x="34424" y="45138"/>
                    </a:cubicBezTo>
                    <a:lnTo>
                      <a:pt x="34305" y="45123"/>
                    </a:lnTo>
                    <a:cubicBezTo>
                      <a:pt x="32980" y="44956"/>
                      <a:pt x="31683" y="44737"/>
                      <a:pt x="30450" y="44470"/>
                    </a:cubicBezTo>
                    <a:cubicBezTo>
                      <a:pt x="29870" y="44346"/>
                      <a:pt x="29299" y="44209"/>
                      <a:pt x="28742" y="44064"/>
                    </a:cubicBezTo>
                    <a:cubicBezTo>
                      <a:pt x="29360" y="43989"/>
                      <a:pt x="30004" y="43862"/>
                      <a:pt x="30693" y="43674"/>
                    </a:cubicBezTo>
                    <a:cubicBezTo>
                      <a:pt x="32935" y="43055"/>
                      <a:pt x="34977" y="42074"/>
                      <a:pt x="36762" y="40761"/>
                    </a:cubicBezTo>
                    <a:cubicBezTo>
                      <a:pt x="37673" y="40082"/>
                      <a:pt x="38533" y="39183"/>
                      <a:pt x="39385" y="38010"/>
                    </a:cubicBezTo>
                    <a:close/>
                    <a:moveTo>
                      <a:pt x="44745" y="25850"/>
                    </a:moveTo>
                    <a:cubicBezTo>
                      <a:pt x="45164" y="25850"/>
                      <a:pt x="45593" y="25856"/>
                      <a:pt x="46052" y="25866"/>
                    </a:cubicBezTo>
                    <a:cubicBezTo>
                      <a:pt x="46174" y="25871"/>
                      <a:pt x="46295" y="25872"/>
                      <a:pt x="46416" y="25877"/>
                    </a:cubicBezTo>
                    <a:cubicBezTo>
                      <a:pt x="46521" y="25880"/>
                      <a:pt x="46629" y="25881"/>
                      <a:pt x="46735" y="25885"/>
                    </a:cubicBezTo>
                    <a:cubicBezTo>
                      <a:pt x="46926" y="25893"/>
                      <a:pt x="47124" y="25900"/>
                      <a:pt x="47327" y="25907"/>
                    </a:cubicBezTo>
                    <a:cubicBezTo>
                      <a:pt x="47618" y="26044"/>
                      <a:pt x="47785" y="26250"/>
                      <a:pt x="47833" y="26535"/>
                    </a:cubicBezTo>
                    <a:cubicBezTo>
                      <a:pt x="47933" y="27118"/>
                      <a:pt x="47524" y="28038"/>
                      <a:pt x="46649" y="29201"/>
                    </a:cubicBezTo>
                    <a:cubicBezTo>
                      <a:pt x="45851" y="30259"/>
                      <a:pt x="44918" y="31186"/>
                      <a:pt x="44740" y="31361"/>
                    </a:cubicBezTo>
                    <a:lnTo>
                      <a:pt x="44739" y="31364"/>
                    </a:lnTo>
                    <a:cubicBezTo>
                      <a:pt x="44720" y="31383"/>
                      <a:pt x="44699" y="31402"/>
                      <a:pt x="44682" y="31422"/>
                    </a:cubicBezTo>
                    <a:lnTo>
                      <a:pt x="44653" y="31451"/>
                    </a:lnTo>
                    <a:cubicBezTo>
                      <a:pt x="44246" y="31868"/>
                      <a:pt x="43812" y="32272"/>
                      <a:pt x="43392" y="32664"/>
                    </a:cubicBezTo>
                    <a:cubicBezTo>
                      <a:pt x="42901" y="33120"/>
                      <a:pt x="42395" y="33591"/>
                      <a:pt x="41929" y="34089"/>
                    </a:cubicBezTo>
                    <a:lnTo>
                      <a:pt x="41923" y="34094"/>
                    </a:lnTo>
                    <a:lnTo>
                      <a:pt x="41920" y="34098"/>
                    </a:lnTo>
                    <a:cubicBezTo>
                      <a:pt x="41819" y="34228"/>
                      <a:pt x="41821" y="34338"/>
                      <a:pt x="41840" y="34410"/>
                    </a:cubicBezTo>
                    <a:cubicBezTo>
                      <a:pt x="41872" y="34534"/>
                      <a:pt x="41987" y="34644"/>
                      <a:pt x="42155" y="34711"/>
                    </a:cubicBezTo>
                    <a:lnTo>
                      <a:pt x="42156" y="34711"/>
                    </a:lnTo>
                    <a:cubicBezTo>
                      <a:pt x="42230" y="34748"/>
                      <a:pt x="42309" y="34783"/>
                      <a:pt x="42383" y="34815"/>
                    </a:cubicBezTo>
                    <a:cubicBezTo>
                      <a:pt x="42592" y="34908"/>
                      <a:pt x="42807" y="35007"/>
                      <a:pt x="42998" y="35133"/>
                    </a:cubicBezTo>
                    <a:cubicBezTo>
                      <a:pt x="43522" y="35525"/>
                      <a:pt x="43796" y="36057"/>
                      <a:pt x="43815" y="36710"/>
                    </a:cubicBezTo>
                    <a:lnTo>
                      <a:pt x="43815" y="36712"/>
                    </a:lnTo>
                    <a:cubicBezTo>
                      <a:pt x="43839" y="37616"/>
                      <a:pt x="43392" y="38750"/>
                      <a:pt x="42482" y="40088"/>
                    </a:cubicBezTo>
                    <a:cubicBezTo>
                      <a:pt x="42329" y="40308"/>
                      <a:pt x="42190" y="40509"/>
                      <a:pt x="42053" y="40696"/>
                    </a:cubicBezTo>
                    <a:cubicBezTo>
                      <a:pt x="42025" y="40735"/>
                      <a:pt x="41997" y="40771"/>
                      <a:pt x="41971" y="40809"/>
                    </a:cubicBezTo>
                    <a:lnTo>
                      <a:pt x="41946" y="40841"/>
                    </a:lnTo>
                    <a:cubicBezTo>
                      <a:pt x="41317" y="41706"/>
                      <a:pt x="40758" y="42369"/>
                      <a:pt x="40187" y="42930"/>
                    </a:cubicBezTo>
                    <a:cubicBezTo>
                      <a:pt x="39655" y="43440"/>
                      <a:pt x="39087" y="43905"/>
                      <a:pt x="38504" y="44374"/>
                    </a:cubicBezTo>
                    <a:lnTo>
                      <a:pt x="38495" y="44381"/>
                    </a:lnTo>
                    <a:lnTo>
                      <a:pt x="38447" y="44418"/>
                    </a:lnTo>
                    <a:cubicBezTo>
                      <a:pt x="38001" y="44775"/>
                      <a:pt x="37537" y="45144"/>
                      <a:pt x="37027" y="45413"/>
                    </a:cubicBezTo>
                    <a:cubicBezTo>
                      <a:pt x="36654" y="45378"/>
                      <a:pt x="36274" y="45342"/>
                      <a:pt x="35905" y="45305"/>
                    </a:cubicBezTo>
                    <a:cubicBezTo>
                      <a:pt x="35876" y="45304"/>
                      <a:pt x="35847" y="45299"/>
                      <a:pt x="35821" y="45297"/>
                    </a:cubicBezTo>
                    <a:cubicBezTo>
                      <a:pt x="36277" y="45109"/>
                      <a:pt x="36689" y="44884"/>
                      <a:pt x="37045" y="44628"/>
                    </a:cubicBezTo>
                    <a:cubicBezTo>
                      <a:pt x="37275" y="44480"/>
                      <a:pt x="37489" y="44308"/>
                      <a:pt x="37679" y="44116"/>
                    </a:cubicBezTo>
                    <a:cubicBezTo>
                      <a:pt x="38233" y="43548"/>
                      <a:pt x="38539" y="42831"/>
                      <a:pt x="38540" y="42102"/>
                    </a:cubicBezTo>
                    <a:cubicBezTo>
                      <a:pt x="38540" y="41964"/>
                      <a:pt x="38529" y="41822"/>
                      <a:pt x="38510" y="41684"/>
                    </a:cubicBezTo>
                    <a:cubicBezTo>
                      <a:pt x="38883" y="41372"/>
                      <a:pt x="39195" y="41028"/>
                      <a:pt x="39436" y="40659"/>
                    </a:cubicBezTo>
                    <a:cubicBezTo>
                      <a:pt x="39438" y="40658"/>
                      <a:pt x="39442" y="40655"/>
                      <a:pt x="39444" y="40650"/>
                    </a:cubicBezTo>
                    <a:cubicBezTo>
                      <a:pt x="39735" y="40206"/>
                      <a:pt x="39917" y="39747"/>
                      <a:pt x="39983" y="39286"/>
                    </a:cubicBezTo>
                    <a:cubicBezTo>
                      <a:pt x="40056" y="38775"/>
                      <a:pt x="39984" y="38269"/>
                      <a:pt x="39772" y="37791"/>
                    </a:cubicBezTo>
                    <a:cubicBezTo>
                      <a:pt x="39702" y="37618"/>
                      <a:pt x="39610" y="37492"/>
                      <a:pt x="39501" y="37430"/>
                    </a:cubicBezTo>
                    <a:lnTo>
                      <a:pt x="39498" y="37430"/>
                    </a:lnTo>
                    <a:cubicBezTo>
                      <a:pt x="39443" y="37399"/>
                      <a:pt x="39391" y="37386"/>
                      <a:pt x="39341" y="37386"/>
                    </a:cubicBezTo>
                    <a:cubicBezTo>
                      <a:pt x="39161" y="37386"/>
                      <a:pt x="39017" y="37554"/>
                      <a:pt x="38954" y="37641"/>
                    </a:cubicBezTo>
                    <a:cubicBezTo>
                      <a:pt x="38087" y="38842"/>
                      <a:pt x="37275" y="39703"/>
                      <a:pt x="36404" y="40352"/>
                    </a:cubicBezTo>
                    <a:cubicBezTo>
                      <a:pt x="36399" y="40356"/>
                      <a:pt x="36396" y="40357"/>
                      <a:pt x="36392" y="40360"/>
                    </a:cubicBezTo>
                    <a:cubicBezTo>
                      <a:pt x="36389" y="40363"/>
                      <a:pt x="36385" y="40366"/>
                      <a:pt x="36382" y="40371"/>
                    </a:cubicBezTo>
                    <a:lnTo>
                      <a:pt x="36267" y="40452"/>
                    </a:lnTo>
                    <a:lnTo>
                      <a:pt x="36233" y="40475"/>
                    </a:lnTo>
                    <a:cubicBezTo>
                      <a:pt x="36178" y="40516"/>
                      <a:pt x="36119" y="40557"/>
                      <a:pt x="36061" y="40598"/>
                    </a:cubicBezTo>
                    <a:cubicBezTo>
                      <a:pt x="36035" y="40614"/>
                      <a:pt x="36012" y="40633"/>
                      <a:pt x="35985" y="40649"/>
                    </a:cubicBezTo>
                    <a:lnTo>
                      <a:pt x="35832" y="40752"/>
                    </a:lnTo>
                    <a:cubicBezTo>
                      <a:pt x="35802" y="40773"/>
                      <a:pt x="35771" y="40795"/>
                      <a:pt x="35740" y="40815"/>
                    </a:cubicBezTo>
                    <a:cubicBezTo>
                      <a:pt x="35694" y="40846"/>
                      <a:pt x="35647" y="40876"/>
                      <a:pt x="35602" y="40905"/>
                    </a:cubicBezTo>
                    <a:cubicBezTo>
                      <a:pt x="35566" y="40929"/>
                      <a:pt x="35529" y="40954"/>
                      <a:pt x="35493" y="40975"/>
                    </a:cubicBezTo>
                    <a:cubicBezTo>
                      <a:pt x="35449" y="41002"/>
                      <a:pt x="35407" y="41029"/>
                      <a:pt x="35363" y="41057"/>
                    </a:cubicBezTo>
                    <a:cubicBezTo>
                      <a:pt x="35322" y="41082"/>
                      <a:pt x="35283" y="41107"/>
                      <a:pt x="35242" y="41131"/>
                    </a:cubicBezTo>
                    <a:cubicBezTo>
                      <a:pt x="35201" y="41158"/>
                      <a:pt x="35160" y="41182"/>
                      <a:pt x="35118" y="41206"/>
                    </a:cubicBezTo>
                    <a:cubicBezTo>
                      <a:pt x="35077" y="41232"/>
                      <a:pt x="35035" y="41257"/>
                      <a:pt x="34993" y="41281"/>
                    </a:cubicBezTo>
                    <a:lnTo>
                      <a:pt x="34873" y="41351"/>
                    </a:lnTo>
                    <a:cubicBezTo>
                      <a:pt x="34831" y="41378"/>
                      <a:pt x="34787" y="41401"/>
                      <a:pt x="34745" y="41427"/>
                    </a:cubicBezTo>
                    <a:cubicBezTo>
                      <a:pt x="34706" y="41450"/>
                      <a:pt x="34663" y="41474"/>
                      <a:pt x="34623" y="41496"/>
                    </a:cubicBezTo>
                    <a:cubicBezTo>
                      <a:pt x="34582" y="41519"/>
                      <a:pt x="34540" y="41544"/>
                      <a:pt x="34496" y="41567"/>
                    </a:cubicBezTo>
                    <a:cubicBezTo>
                      <a:pt x="34454" y="41590"/>
                      <a:pt x="34410" y="41614"/>
                      <a:pt x="34368" y="41636"/>
                    </a:cubicBezTo>
                    <a:cubicBezTo>
                      <a:pt x="34328" y="41657"/>
                      <a:pt x="34286" y="41679"/>
                      <a:pt x="34247" y="41701"/>
                    </a:cubicBezTo>
                    <a:cubicBezTo>
                      <a:pt x="34200" y="41726"/>
                      <a:pt x="34156" y="41749"/>
                      <a:pt x="34111" y="41773"/>
                    </a:cubicBezTo>
                    <a:cubicBezTo>
                      <a:pt x="34073" y="41793"/>
                      <a:pt x="34035" y="41813"/>
                      <a:pt x="33996" y="41831"/>
                    </a:cubicBezTo>
                    <a:cubicBezTo>
                      <a:pt x="33948" y="41857"/>
                      <a:pt x="33900" y="41880"/>
                      <a:pt x="33850" y="41905"/>
                    </a:cubicBezTo>
                    <a:cubicBezTo>
                      <a:pt x="33821" y="41920"/>
                      <a:pt x="33790" y="41934"/>
                      <a:pt x="33761" y="41949"/>
                    </a:cubicBezTo>
                    <a:lnTo>
                      <a:pt x="33747" y="41956"/>
                    </a:lnTo>
                    <a:cubicBezTo>
                      <a:pt x="33694" y="41982"/>
                      <a:pt x="33642" y="42010"/>
                      <a:pt x="33586" y="42035"/>
                    </a:cubicBezTo>
                    <a:cubicBezTo>
                      <a:pt x="33565" y="42047"/>
                      <a:pt x="33543" y="42055"/>
                      <a:pt x="33521" y="42066"/>
                    </a:cubicBezTo>
                    <a:lnTo>
                      <a:pt x="33498" y="42077"/>
                    </a:lnTo>
                    <a:lnTo>
                      <a:pt x="33323" y="42159"/>
                    </a:lnTo>
                    <a:cubicBezTo>
                      <a:pt x="33307" y="42166"/>
                      <a:pt x="33289" y="42173"/>
                      <a:pt x="33272" y="42182"/>
                    </a:cubicBezTo>
                    <a:lnTo>
                      <a:pt x="33248" y="42194"/>
                    </a:lnTo>
                    <a:cubicBezTo>
                      <a:pt x="33184" y="42223"/>
                      <a:pt x="33119" y="42252"/>
                      <a:pt x="33054" y="42281"/>
                    </a:cubicBezTo>
                    <a:lnTo>
                      <a:pt x="32998" y="42305"/>
                    </a:lnTo>
                    <a:cubicBezTo>
                      <a:pt x="32928" y="42335"/>
                      <a:pt x="32856" y="42367"/>
                      <a:pt x="32785" y="42396"/>
                    </a:cubicBezTo>
                    <a:lnTo>
                      <a:pt x="32748" y="42411"/>
                    </a:lnTo>
                    <a:cubicBezTo>
                      <a:pt x="32665" y="42444"/>
                      <a:pt x="32588" y="42478"/>
                      <a:pt x="32514" y="42507"/>
                    </a:cubicBezTo>
                    <a:lnTo>
                      <a:pt x="32499" y="42513"/>
                    </a:lnTo>
                    <a:lnTo>
                      <a:pt x="32495" y="42514"/>
                    </a:lnTo>
                    <a:cubicBezTo>
                      <a:pt x="32463" y="42528"/>
                      <a:pt x="32428" y="42542"/>
                      <a:pt x="32396" y="42554"/>
                    </a:cubicBezTo>
                    <a:lnTo>
                      <a:pt x="32310" y="42589"/>
                    </a:lnTo>
                    <a:cubicBezTo>
                      <a:pt x="32288" y="42597"/>
                      <a:pt x="32265" y="42608"/>
                      <a:pt x="32243" y="42615"/>
                    </a:cubicBezTo>
                    <a:lnTo>
                      <a:pt x="32238" y="42616"/>
                    </a:lnTo>
                    <a:cubicBezTo>
                      <a:pt x="32231" y="42619"/>
                      <a:pt x="32222" y="42622"/>
                      <a:pt x="32215" y="42625"/>
                    </a:cubicBezTo>
                    <a:lnTo>
                      <a:pt x="32193" y="42632"/>
                    </a:lnTo>
                    <a:cubicBezTo>
                      <a:pt x="32123" y="42660"/>
                      <a:pt x="32053" y="42685"/>
                      <a:pt x="31983" y="42711"/>
                    </a:cubicBezTo>
                    <a:cubicBezTo>
                      <a:pt x="31966" y="42718"/>
                      <a:pt x="31945" y="42726"/>
                      <a:pt x="31926" y="42732"/>
                    </a:cubicBezTo>
                    <a:lnTo>
                      <a:pt x="31893" y="42743"/>
                    </a:lnTo>
                    <a:cubicBezTo>
                      <a:pt x="31838" y="42764"/>
                      <a:pt x="31784" y="42783"/>
                      <a:pt x="31728" y="42802"/>
                    </a:cubicBezTo>
                    <a:cubicBezTo>
                      <a:pt x="31701" y="42812"/>
                      <a:pt x="31674" y="42820"/>
                      <a:pt x="31645" y="42831"/>
                    </a:cubicBezTo>
                    <a:lnTo>
                      <a:pt x="31610" y="42842"/>
                    </a:lnTo>
                    <a:cubicBezTo>
                      <a:pt x="31565" y="42858"/>
                      <a:pt x="31518" y="42873"/>
                      <a:pt x="31472" y="42887"/>
                    </a:cubicBezTo>
                    <a:lnTo>
                      <a:pt x="31351" y="42925"/>
                    </a:lnTo>
                    <a:lnTo>
                      <a:pt x="31343" y="42928"/>
                    </a:lnTo>
                    <a:cubicBezTo>
                      <a:pt x="31303" y="42940"/>
                      <a:pt x="31260" y="42955"/>
                      <a:pt x="31218" y="42968"/>
                    </a:cubicBezTo>
                    <a:cubicBezTo>
                      <a:pt x="31172" y="42982"/>
                      <a:pt x="31123" y="42997"/>
                      <a:pt x="31074" y="43011"/>
                    </a:cubicBezTo>
                    <a:lnTo>
                      <a:pt x="30965" y="43045"/>
                    </a:lnTo>
                    <a:cubicBezTo>
                      <a:pt x="30912" y="43061"/>
                      <a:pt x="30860" y="43076"/>
                      <a:pt x="30804" y="43090"/>
                    </a:cubicBezTo>
                    <a:cubicBezTo>
                      <a:pt x="30775" y="43099"/>
                      <a:pt x="30746" y="43106"/>
                      <a:pt x="30715" y="43115"/>
                    </a:cubicBezTo>
                    <a:cubicBezTo>
                      <a:pt x="30656" y="43132"/>
                      <a:pt x="30597" y="43148"/>
                      <a:pt x="30538" y="43164"/>
                    </a:cubicBezTo>
                    <a:lnTo>
                      <a:pt x="30475" y="43180"/>
                    </a:lnTo>
                    <a:cubicBezTo>
                      <a:pt x="30406" y="43199"/>
                      <a:pt x="30338" y="43217"/>
                      <a:pt x="30269" y="43234"/>
                    </a:cubicBezTo>
                    <a:lnTo>
                      <a:pt x="30250" y="43237"/>
                    </a:lnTo>
                    <a:cubicBezTo>
                      <a:pt x="29535" y="43417"/>
                      <a:pt x="28808" y="43549"/>
                      <a:pt x="28091" y="43631"/>
                    </a:cubicBezTo>
                    <a:lnTo>
                      <a:pt x="28089" y="43631"/>
                    </a:lnTo>
                    <a:cubicBezTo>
                      <a:pt x="28077" y="43632"/>
                      <a:pt x="28064" y="43632"/>
                      <a:pt x="28054" y="43635"/>
                    </a:cubicBezTo>
                    <a:cubicBezTo>
                      <a:pt x="28042" y="43637"/>
                      <a:pt x="28034" y="43637"/>
                      <a:pt x="28023" y="43638"/>
                    </a:cubicBezTo>
                    <a:cubicBezTo>
                      <a:pt x="28010" y="43640"/>
                      <a:pt x="27999" y="43640"/>
                      <a:pt x="27987" y="43642"/>
                    </a:cubicBezTo>
                    <a:lnTo>
                      <a:pt x="27929" y="43647"/>
                    </a:lnTo>
                    <a:cubicBezTo>
                      <a:pt x="27901" y="43651"/>
                      <a:pt x="27873" y="43653"/>
                      <a:pt x="27849" y="43657"/>
                    </a:cubicBezTo>
                    <a:lnTo>
                      <a:pt x="27802" y="43660"/>
                    </a:lnTo>
                    <a:cubicBezTo>
                      <a:pt x="27792" y="43661"/>
                      <a:pt x="27779" y="43661"/>
                      <a:pt x="27768" y="43664"/>
                    </a:cubicBezTo>
                    <a:lnTo>
                      <a:pt x="27757" y="43666"/>
                    </a:lnTo>
                    <a:lnTo>
                      <a:pt x="27697" y="43672"/>
                    </a:lnTo>
                    <a:cubicBezTo>
                      <a:pt x="27640" y="43676"/>
                      <a:pt x="27586" y="43680"/>
                      <a:pt x="27529" y="43686"/>
                    </a:cubicBezTo>
                    <a:lnTo>
                      <a:pt x="27436" y="43693"/>
                    </a:lnTo>
                    <a:lnTo>
                      <a:pt x="27423" y="43693"/>
                    </a:lnTo>
                    <a:cubicBezTo>
                      <a:pt x="27325" y="43664"/>
                      <a:pt x="27226" y="43632"/>
                      <a:pt x="27130" y="43603"/>
                    </a:cubicBezTo>
                    <a:cubicBezTo>
                      <a:pt x="26802" y="43501"/>
                      <a:pt x="26468" y="43395"/>
                      <a:pt x="26136" y="43281"/>
                    </a:cubicBezTo>
                    <a:cubicBezTo>
                      <a:pt x="26792" y="43045"/>
                      <a:pt x="27353" y="42783"/>
                      <a:pt x="27852" y="42485"/>
                    </a:cubicBezTo>
                    <a:cubicBezTo>
                      <a:pt x="28367" y="42197"/>
                      <a:pt x="28703" y="41735"/>
                      <a:pt x="28704" y="41305"/>
                    </a:cubicBezTo>
                    <a:cubicBezTo>
                      <a:pt x="28704" y="41289"/>
                      <a:pt x="28704" y="41270"/>
                      <a:pt x="28703" y="41248"/>
                    </a:cubicBezTo>
                    <a:cubicBezTo>
                      <a:pt x="28703" y="41242"/>
                      <a:pt x="28701" y="41235"/>
                      <a:pt x="28701" y="41230"/>
                    </a:cubicBezTo>
                    <a:cubicBezTo>
                      <a:pt x="28698" y="41217"/>
                      <a:pt x="28698" y="41206"/>
                      <a:pt x="28697" y="41194"/>
                    </a:cubicBezTo>
                    <a:cubicBezTo>
                      <a:pt x="28695" y="41182"/>
                      <a:pt x="28694" y="41169"/>
                      <a:pt x="28691" y="41159"/>
                    </a:cubicBezTo>
                    <a:cubicBezTo>
                      <a:pt x="28690" y="41153"/>
                      <a:pt x="28690" y="41147"/>
                      <a:pt x="28688" y="41143"/>
                    </a:cubicBezTo>
                    <a:cubicBezTo>
                      <a:pt x="28630" y="40854"/>
                      <a:pt x="28410" y="40612"/>
                      <a:pt x="28053" y="40443"/>
                    </a:cubicBezTo>
                    <a:cubicBezTo>
                      <a:pt x="27261" y="40091"/>
                      <a:pt x="26398" y="39995"/>
                      <a:pt x="25560" y="39913"/>
                    </a:cubicBezTo>
                    <a:cubicBezTo>
                      <a:pt x="26184" y="39540"/>
                      <a:pt x="26996" y="38945"/>
                      <a:pt x="27594" y="38491"/>
                    </a:cubicBezTo>
                    <a:cubicBezTo>
                      <a:pt x="27601" y="38488"/>
                      <a:pt x="27607" y="38485"/>
                      <a:pt x="27614" y="38480"/>
                    </a:cubicBezTo>
                    <a:cubicBezTo>
                      <a:pt x="28458" y="37838"/>
                      <a:pt x="29200" y="37230"/>
                      <a:pt x="29392" y="37062"/>
                    </a:cubicBezTo>
                    <a:cubicBezTo>
                      <a:pt x="31011" y="35729"/>
                      <a:pt x="32368" y="34136"/>
                      <a:pt x="33680" y="32597"/>
                    </a:cubicBezTo>
                    <a:cubicBezTo>
                      <a:pt x="33802" y="32451"/>
                      <a:pt x="33923" y="32305"/>
                      <a:pt x="34048" y="32160"/>
                    </a:cubicBezTo>
                    <a:cubicBezTo>
                      <a:pt x="34293" y="31868"/>
                      <a:pt x="34547" y="31568"/>
                      <a:pt x="34793" y="31266"/>
                    </a:cubicBezTo>
                    <a:cubicBezTo>
                      <a:pt x="34884" y="31155"/>
                      <a:pt x="34971" y="31046"/>
                      <a:pt x="35055" y="30941"/>
                    </a:cubicBezTo>
                    <a:lnTo>
                      <a:pt x="35055" y="30938"/>
                    </a:lnTo>
                    <a:cubicBezTo>
                      <a:pt x="35315" y="30613"/>
                      <a:pt x="35539" y="30316"/>
                      <a:pt x="35742" y="30032"/>
                    </a:cubicBezTo>
                    <a:lnTo>
                      <a:pt x="35751" y="30019"/>
                    </a:lnTo>
                    <a:cubicBezTo>
                      <a:pt x="35799" y="29952"/>
                      <a:pt x="35850" y="29880"/>
                      <a:pt x="35904" y="29799"/>
                    </a:cubicBezTo>
                    <a:lnTo>
                      <a:pt x="35918" y="29778"/>
                    </a:lnTo>
                    <a:lnTo>
                      <a:pt x="35933" y="29758"/>
                    </a:lnTo>
                    <a:cubicBezTo>
                      <a:pt x="35947" y="29739"/>
                      <a:pt x="35962" y="29717"/>
                      <a:pt x="35975" y="29697"/>
                    </a:cubicBezTo>
                    <a:cubicBezTo>
                      <a:pt x="36007" y="29648"/>
                      <a:pt x="36041" y="29597"/>
                      <a:pt x="36077" y="29544"/>
                    </a:cubicBezTo>
                    <a:cubicBezTo>
                      <a:pt x="36127" y="29580"/>
                      <a:pt x="36178" y="29608"/>
                      <a:pt x="36226" y="29625"/>
                    </a:cubicBezTo>
                    <a:cubicBezTo>
                      <a:pt x="36272" y="29641"/>
                      <a:pt x="36318" y="29651"/>
                      <a:pt x="36361" y="29651"/>
                    </a:cubicBezTo>
                    <a:cubicBezTo>
                      <a:pt x="36396" y="29651"/>
                      <a:pt x="36428" y="29646"/>
                      <a:pt x="36462" y="29634"/>
                    </a:cubicBezTo>
                    <a:cubicBezTo>
                      <a:pt x="36514" y="29618"/>
                      <a:pt x="36561" y="29587"/>
                      <a:pt x="36603" y="29544"/>
                    </a:cubicBezTo>
                    <a:lnTo>
                      <a:pt x="36605" y="29542"/>
                    </a:lnTo>
                    <a:cubicBezTo>
                      <a:pt x="36676" y="29469"/>
                      <a:pt x="36729" y="29363"/>
                      <a:pt x="36762" y="29229"/>
                    </a:cubicBezTo>
                    <a:lnTo>
                      <a:pt x="36764" y="29224"/>
                    </a:lnTo>
                    <a:lnTo>
                      <a:pt x="36764" y="29221"/>
                    </a:lnTo>
                    <a:cubicBezTo>
                      <a:pt x="36799" y="29076"/>
                      <a:pt x="36809" y="28901"/>
                      <a:pt x="36797" y="28708"/>
                    </a:cubicBezTo>
                    <a:lnTo>
                      <a:pt x="36797" y="28708"/>
                    </a:lnTo>
                    <a:lnTo>
                      <a:pt x="36800" y="28713"/>
                    </a:lnTo>
                    <a:cubicBezTo>
                      <a:pt x="36886" y="28825"/>
                      <a:pt x="36973" y="28942"/>
                      <a:pt x="37118" y="29000"/>
                    </a:cubicBezTo>
                    <a:lnTo>
                      <a:pt x="37121" y="29003"/>
                    </a:lnTo>
                    <a:cubicBezTo>
                      <a:pt x="37156" y="29014"/>
                      <a:pt x="37191" y="29019"/>
                      <a:pt x="37225" y="29019"/>
                    </a:cubicBezTo>
                    <a:cubicBezTo>
                      <a:pt x="37340" y="29019"/>
                      <a:pt x="37440" y="28957"/>
                      <a:pt x="37511" y="28838"/>
                    </a:cubicBezTo>
                    <a:cubicBezTo>
                      <a:pt x="37574" y="28733"/>
                      <a:pt x="37609" y="28589"/>
                      <a:pt x="37602" y="28461"/>
                    </a:cubicBezTo>
                    <a:cubicBezTo>
                      <a:pt x="37578" y="28073"/>
                      <a:pt x="37428" y="27665"/>
                      <a:pt x="37180" y="27309"/>
                    </a:cubicBezTo>
                    <a:cubicBezTo>
                      <a:pt x="37188" y="27286"/>
                      <a:pt x="37195" y="27261"/>
                      <a:pt x="37202" y="27236"/>
                    </a:cubicBezTo>
                    <a:cubicBezTo>
                      <a:pt x="37243" y="27242"/>
                      <a:pt x="37280" y="27247"/>
                      <a:pt x="37317" y="27250"/>
                    </a:cubicBezTo>
                    <a:cubicBezTo>
                      <a:pt x="37354" y="27255"/>
                      <a:pt x="37384" y="27255"/>
                      <a:pt x="37417" y="27255"/>
                    </a:cubicBezTo>
                    <a:cubicBezTo>
                      <a:pt x="37669" y="27255"/>
                      <a:pt x="37873" y="27137"/>
                      <a:pt x="37948" y="26949"/>
                    </a:cubicBezTo>
                    <a:cubicBezTo>
                      <a:pt x="37982" y="26862"/>
                      <a:pt x="38036" y="26630"/>
                      <a:pt x="37768" y="26379"/>
                    </a:cubicBezTo>
                    <a:cubicBezTo>
                      <a:pt x="37693" y="26314"/>
                      <a:pt x="37609" y="26259"/>
                      <a:pt x="37508" y="26212"/>
                    </a:cubicBezTo>
                    <a:cubicBezTo>
                      <a:pt x="37782" y="26200"/>
                      <a:pt x="38067" y="26186"/>
                      <a:pt x="38374" y="26170"/>
                    </a:cubicBezTo>
                    <a:lnTo>
                      <a:pt x="38378" y="26170"/>
                    </a:lnTo>
                    <a:cubicBezTo>
                      <a:pt x="38540" y="26161"/>
                      <a:pt x="38702" y="26154"/>
                      <a:pt x="38865" y="26142"/>
                    </a:cubicBezTo>
                    <a:cubicBezTo>
                      <a:pt x="39684" y="26095"/>
                      <a:pt x="40516" y="26040"/>
                      <a:pt x="41322" y="25986"/>
                    </a:cubicBezTo>
                    <a:cubicBezTo>
                      <a:pt x="41502" y="25973"/>
                      <a:pt x="41682" y="25961"/>
                      <a:pt x="41863" y="25950"/>
                    </a:cubicBezTo>
                    <a:cubicBezTo>
                      <a:pt x="41907" y="25945"/>
                      <a:pt x="41951" y="25944"/>
                      <a:pt x="41994" y="25939"/>
                    </a:cubicBezTo>
                    <a:cubicBezTo>
                      <a:pt x="42155" y="25929"/>
                      <a:pt x="42315" y="25917"/>
                      <a:pt x="42475" y="25909"/>
                    </a:cubicBezTo>
                    <a:cubicBezTo>
                      <a:pt x="43157" y="25872"/>
                      <a:pt x="43852" y="25852"/>
                      <a:pt x="44604" y="25850"/>
                    </a:cubicBezTo>
                    <a:cubicBezTo>
                      <a:pt x="44651" y="25850"/>
                      <a:pt x="44698" y="25850"/>
                      <a:pt x="44745" y="25850"/>
                    </a:cubicBezTo>
                    <a:close/>
                    <a:moveTo>
                      <a:pt x="48174" y="25963"/>
                    </a:moveTo>
                    <a:lnTo>
                      <a:pt x="48174" y="25963"/>
                    </a:lnTo>
                    <a:cubicBezTo>
                      <a:pt x="49201" y="26053"/>
                      <a:pt x="50204" y="26157"/>
                      <a:pt x="51161" y="26391"/>
                    </a:cubicBezTo>
                    <a:lnTo>
                      <a:pt x="51167" y="26393"/>
                    </a:lnTo>
                    <a:cubicBezTo>
                      <a:pt x="51451" y="26457"/>
                      <a:pt x="51728" y="26565"/>
                      <a:pt x="51996" y="26668"/>
                    </a:cubicBezTo>
                    <a:cubicBezTo>
                      <a:pt x="52122" y="26718"/>
                      <a:pt x="52251" y="26767"/>
                      <a:pt x="52380" y="26812"/>
                    </a:cubicBezTo>
                    <a:cubicBezTo>
                      <a:pt x="52386" y="26820"/>
                      <a:pt x="52393" y="26828"/>
                      <a:pt x="52399" y="26836"/>
                    </a:cubicBezTo>
                    <a:cubicBezTo>
                      <a:pt x="52400" y="26840"/>
                      <a:pt x="52402" y="26841"/>
                      <a:pt x="52406" y="26844"/>
                    </a:cubicBezTo>
                    <a:cubicBezTo>
                      <a:pt x="52413" y="26855"/>
                      <a:pt x="52421" y="26865"/>
                      <a:pt x="52426" y="26874"/>
                    </a:cubicBezTo>
                    <a:cubicBezTo>
                      <a:pt x="52429" y="26879"/>
                      <a:pt x="52431" y="26884"/>
                      <a:pt x="52435" y="26888"/>
                    </a:cubicBezTo>
                    <a:cubicBezTo>
                      <a:pt x="52441" y="26898"/>
                      <a:pt x="52445" y="26906"/>
                      <a:pt x="52451" y="26914"/>
                    </a:cubicBezTo>
                    <a:cubicBezTo>
                      <a:pt x="52456" y="26920"/>
                      <a:pt x="52458" y="26925"/>
                      <a:pt x="52460" y="26930"/>
                    </a:cubicBezTo>
                    <a:cubicBezTo>
                      <a:pt x="52466" y="26938"/>
                      <a:pt x="52470" y="26946"/>
                      <a:pt x="52474" y="26957"/>
                    </a:cubicBezTo>
                    <a:cubicBezTo>
                      <a:pt x="52479" y="26961"/>
                      <a:pt x="52480" y="26967"/>
                      <a:pt x="52485" y="26974"/>
                    </a:cubicBezTo>
                    <a:cubicBezTo>
                      <a:pt x="52488" y="26981"/>
                      <a:pt x="52493" y="26990"/>
                      <a:pt x="52496" y="27000"/>
                    </a:cubicBezTo>
                    <a:cubicBezTo>
                      <a:pt x="52501" y="27005"/>
                      <a:pt x="52502" y="27012"/>
                      <a:pt x="52507" y="27018"/>
                    </a:cubicBezTo>
                    <a:cubicBezTo>
                      <a:pt x="52509" y="27027"/>
                      <a:pt x="52514" y="27034"/>
                      <a:pt x="52517" y="27044"/>
                    </a:cubicBezTo>
                    <a:cubicBezTo>
                      <a:pt x="52518" y="27048"/>
                      <a:pt x="52523" y="27056"/>
                      <a:pt x="52524" y="27062"/>
                    </a:cubicBezTo>
                    <a:cubicBezTo>
                      <a:pt x="52528" y="27070"/>
                      <a:pt x="52531" y="27081"/>
                      <a:pt x="52536" y="27088"/>
                    </a:cubicBezTo>
                    <a:cubicBezTo>
                      <a:pt x="52537" y="27092"/>
                      <a:pt x="52540" y="27099"/>
                      <a:pt x="52543" y="27105"/>
                    </a:cubicBezTo>
                    <a:cubicBezTo>
                      <a:pt x="52546" y="27114"/>
                      <a:pt x="52550" y="27124"/>
                      <a:pt x="52552" y="27133"/>
                    </a:cubicBezTo>
                    <a:lnTo>
                      <a:pt x="52558" y="27149"/>
                    </a:lnTo>
                    <a:cubicBezTo>
                      <a:pt x="52560" y="27161"/>
                      <a:pt x="52565" y="27169"/>
                      <a:pt x="52566" y="27180"/>
                    </a:cubicBezTo>
                    <a:cubicBezTo>
                      <a:pt x="52568" y="27185"/>
                      <a:pt x="52569" y="27190"/>
                      <a:pt x="52572" y="27194"/>
                    </a:cubicBezTo>
                    <a:lnTo>
                      <a:pt x="52582" y="27238"/>
                    </a:lnTo>
                    <a:lnTo>
                      <a:pt x="52584" y="27242"/>
                    </a:lnTo>
                    <a:cubicBezTo>
                      <a:pt x="52588" y="27258"/>
                      <a:pt x="52591" y="27273"/>
                      <a:pt x="52595" y="27289"/>
                    </a:cubicBezTo>
                    <a:cubicBezTo>
                      <a:pt x="52597" y="27295"/>
                      <a:pt x="52597" y="27299"/>
                      <a:pt x="52598" y="27303"/>
                    </a:cubicBezTo>
                    <a:cubicBezTo>
                      <a:pt x="52601" y="27315"/>
                      <a:pt x="52604" y="27325"/>
                      <a:pt x="52606" y="27337"/>
                    </a:cubicBezTo>
                    <a:cubicBezTo>
                      <a:pt x="52609" y="27343"/>
                      <a:pt x="52609" y="27350"/>
                      <a:pt x="52610" y="27354"/>
                    </a:cubicBezTo>
                    <a:cubicBezTo>
                      <a:pt x="52611" y="27365"/>
                      <a:pt x="52613" y="27375"/>
                      <a:pt x="52616" y="27384"/>
                    </a:cubicBezTo>
                    <a:cubicBezTo>
                      <a:pt x="52617" y="27391"/>
                      <a:pt x="52617" y="27400"/>
                      <a:pt x="52619" y="27404"/>
                    </a:cubicBezTo>
                    <a:cubicBezTo>
                      <a:pt x="52620" y="27413"/>
                      <a:pt x="52623" y="27423"/>
                      <a:pt x="52623" y="27432"/>
                    </a:cubicBezTo>
                    <a:cubicBezTo>
                      <a:pt x="52625" y="27439"/>
                      <a:pt x="52625" y="27446"/>
                      <a:pt x="52626" y="27454"/>
                    </a:cubicBezTo>
                    <a:cubicBezTo>
                      <a:pt x="52627" y="27462"/>
                      <a:pt x="52627" y="27471"/>
                      <a:pt x="52630" y="27481"/>
                    </a:cubicBezTo>
                    <a:cubicBezTo>
                      <a:pt x="52630" y="27489"/>
                      <a:pt x="52632" y="27496"/>
                      <a:pt x="52632" y="27503"/>
                    </a:cubicBezTo>
                    <a:cubicBezTo>
                      <a:pt x="52632" y="27512"/>
                      <a:pt x="52633" y="27521"/>
                      <a:pt x="52633" y="27529"/>
                    </a:cubicBezTo>
                    <a:cubicBezTo>
                      <a:pt x="52633" y="27537"/>
                      <a:pt x="52635" y="27544"/>
                      <a:pt x="52635" y="27554"/>
                    </a:cubicBezTo>
                    <a:cubicBezTo>
                      <a:pt x="52635" y="27563"/>
                      <a:pt x="52638" y="27572"/>
                      <a:pt x="52638" y="27580"/>
                    </a:cubicBezTo>
                    <a:cubicBezTo>
                      <a:pt x="52638" y="27588"/>
                      <a:pt x="52638" y="27595"/>
                      <a:pt x="52639" y="27601"/>
                    </a:cubicBezTo>
                    <a:cubicBezTo>
                      <a:pt x="52641" y="27627"/>
                      <a:pt x="52641" y="27652"/>
                      <a:pt x="52642" y="27678"/>
                    </a:cubicBezTo>
                    <a:lnTo>
                      <a:pt x="52642" y="27681"/>
                    </a:lnTo>
                    <a:cubicBezTo>
                      <a:pt x="52646" y="27875"/>
                      <a:pt x="52632" y="28069"/>
                      <a:pt x="52613" y="28255"/>
                    </a:cubicBezTo>
                    <a:lnTo>
                      <a:pt x="52609" y="28305"/>
                    </a:lnTo>
                    <a:cubicBezTo>
                      <a:pt x="52386" y="29647"/>
                      <a:pt x="51983" y="30954"/>
                      <a:pt x="51619" y="32058"/>
                    </a:cubicBezTo>
                    <a:cubicBezTo>
                      <a:pt x="51619" y="32059"/>
                      <a:pt x="51618" y="32060"/>
                      <a:pt x="51618" y="32065"/>
                    </a:cubicBezTo>
                    <a:lnTo>
                      <a:pt x="51613" y="32079"/>
                    </a:lnTo>
                    <a:lnTo>
                      <a:pt x="51613" y="32081"/>
                    </a:lnTo>
                    <a:cubicBezTo>
                      <a:pt x="51489" y="32455"/>
                      <a:pt x="51360" y="32834"/>
                      <a:pt x="51234" y="33203"/>
                    </a:cubicBezTo>
                    <a:cubicBezTo>
                      <a:pt x="51075" y="33668"/>
                      <a:pt x="50912" y="34146"/>
                      <a:pt x="50759" y="34618"/>
                    </a:cubicBezTo>
                    <a:cubicBezTo>
                      <a:pt x="49657" y="37690"/>
                      <a:pt x="48376" y="40942"/>
                      <a:pt x="46473" y="43924"/>
                    </a:cubicBezTo>
                    <a:cubicBezTo>
                      <a:pt x="46409" y="44013"/>
                      <a:pt x="46345" y="44106"/>
                      <a:pt x="46283" y="44195"/>
                    </a:cubicBezTo>
                    <a:cubicBezTo>
                      <a:pt x="46025" y="44561"/>
                      <a:pt x="45765" y="44940"/>
                      <a:pt x="45397" y="45187"/>
                    </a:cubicBezTo>
                    <a:cubicBezTo>
                      <a:pt x="45383" y="45195"/>
                      <a:pt x="45367" y="45203"/>
                      <a:pt x="45351" y="45212"/>
                    </a:cubicBezTo>
                    <a:lnTo>
                      <a:pt x="45346" y="45212"/>
                    </a:lnTo>
                    <a:cubicBezTo>
                      <a:pt x="43889" y="45517"/>
                      <a:pt x="42418" y="45620"/>
                      <a:pt x="41010" y="45620"/>
                    </a:cubicBezTo>
                    <a:cubicBezTo>
                      <a:pt x="39919" y="45620"/>
                      <a:pt x="38865" y="45558"/>
                      <a:pt x="37883" y="45480"/>
                    </a:cubicBezTo>
                    <a:cubicBezTo>
                      <a:pt x="38365" y="45197"/>
                      <a:pt x="38845" y="44848"/>
                      <a:pt x="39378" y="44389"/>
                    </a:cubicBezTo>
                    <a:cubicBezTo>
                      <a:pt x="39916" y="43935"/>
                      <a:pt x="40439" y="43484"/>
                      <a:pt x="40910" y="42988"/>
                    </a:cubicBezTo>
                    <a:lnTo>
                      <a:pt x="40914" y="42984"/>
                    </a:lnTo>
                    <a:cubicBezTo>
                      <a:pt x="40949" y="42947"/>
                      <a:pt x="40983" y="42911"/>
                      <a:pt x="41016" y="42874"/>
                    </a:cubicBezTo>
                    <a:cubicBezTo>
                      <a:pt x="41019" y="42871"/>
                      <a:pt x="41022" y="42867"/>
                      <a:pt x="41025" y="42866"/>
                    </a:cubicBezTo>
                    <a:cubicBezTo>
                      <a:pt x="41059" y="42831"/>
                      <a:pt x="41089" y="42794"/>
                      <a:pt x="41121" y="42759"/>
                    </a:cubicBezTo>
                    <a:cubicBezTo>
                      <a:pt x="41127" y="42755"/>
                      <a:pt x="41131" y="42749"/>
                      <a:pt x="41136" y="42745"/>
                    </a:cubicBezTo>
                    <a:cubicBezTo>
                      <a:pt x="41172" y="42705"/>
                      <a:pt x="41207" y="42663"/>
                      <a:pt x="41244" y="42624"/>
                    </a:cubicBezTo>
                    <a:lnTo>
                      <a:pt x="41261" y="42602"/>
                    </a:lnTo>
                    <a:lnTo>
                      <a:pt x="41267" y="42596"/>
                    </a:lnTo>
                    <a:cubicBezTo>
                      <a:pt x="41419" y="42414"/>
                      <a:pt x="41582" y="42217"/>
                      <a:pt x="41752" y="42006"/>
                    </a:cubicBezTo>
                    <a:lnTo>
                      <a:pt x="41754" y="42004"/>
                    </a:lnTo>
                    <a:cubicBezTo>
                      <a:pt x="41789" y="41961"/>
                      <a:pt x="41825" y="41917"/>
                      <a:pt x="41862" y="41870"/>
                    </a:cubicBezTo>
                    <a:cubicBezTo>
                      <a:pt x="41883" y="41845"/>
                      <a:pt x="41902" y="41818"/>
                      <a:pt x="41924" y="41790"/>
                    </a:cubicBezTo>
                    <a:lnTo>
                      <a:pt x="41956" y="41751"/>
                    </a:lnTo>
                    <a:cubicBezTo>
                      <a:pt x="41994" y="41703"/>
                      <a:pt x="42032" y="41655"/>
                      <a:pt x="42070" y="41606"/>
                    </a:cubicBezTo>
                    <a:lnTo>
                      <a:pt x="42074" y="41601"/>
                    </a:lnTo>
                    <a:cubicBezTo>
                      <a:pt x="42090" y="41579"/>
                      <a:pt x="42106" y="41560"/>
                      <a:pt x="42124" y="41539"/>
                    </a:cubicBezTo>
                    <a:cubicBezTo>
                      <a:pt x="42134" y="41525"/>
                      <a:pt x="42146" y="41510"/>
                      <a:pt x="42156" y="41497"/>
                    </a:cubicBezTo>
                    <a:cubicBezTo>
                      <a:pt x="42176" y="41472"/>
                      <a:pt x="42197" y="41446"/>
                      <a:pt x="42216" y="41418"/>
                    </a:cubicBezTo>
                    <a:cubicBezTo>
                      <a:pt x="42223" y="41410"/>
                      <a:pt x="42230" y="41399"/>
                      <a:pt x="42241" y="41389"/>
                    </a:cubicBezTo>
                    <a:cubicBezTo>
                      <a:pt x="42258" y="41366"/>
                      <a:pt x="42274" y="41344"/>
                      <a:pt x="42293" y="41322"/>
                    </a:cubicBezTo>
                    <a:cubicBezTo>
                      <a:pt x="42303" y="41308"/>
                      <a:pt x="42315" y="41295"/>
                      <a:pt x="42324" y="41280"/>
                    </a:cubicBezTo>
                    <a:cubicBezTo>
                      <a:pt x="42338" y="41262"/>
                      <a:pt x="42353" y="41242"/>
                      <a:pt x="42366" y="41225"/>
                    </a:cubicBezTo>
                    <a:cubicBezTo>
                      <a:pt x="42380" y="41206"/>
                      <a:pt x="42394" y="41188"/>
                      <a:pt x="42408" y="41168"/>
                    </a:cubicBezTo>
                    <a:lnTo>
                      <a:pt x="42424" y="41146"/>
                    </a:lnTo>
                    <a:cubicBezTo>
                      <a:pt x="42427" y="41140"/>
                      <a:pt x="42433" y="41133"/>
                      <a:pt x="42437" y="41127"/>
                    </a:cubicBezTo>
                    <a:cubicBezTo>
                      <a:pt x="42464" y="41091"/>
                      <a:pt x="42491" y="41053"/>
                      <a:pt x="42519" y="41016"/>
                    </a:cubicBezTo>
                    <a:cubicBezTo>
                      <a:pt x="42522" y="41010"/>
                      <a:pt x="42528" y="41003"/>
                      <a:pt x="42533" y="40999"/>
                    </a:cubicBezTo>
                    <a:cubicBezTo>
                      <a:pt x="42564" y="40956"/>
                      <a:pt x="42593" y="40914"/>
                      <a:pt x="42624" y="40875"/>
                    </a:cubicBezTo>
                    <a:cubicBezTo>
                      <a:pt x="42631" y="40863"/>
                      <a:pt x="42638" y="40853"/>
                      <a:pt x="42649" y="40841"/>
                    </a:cubicBezTo>
                    <a:cubicBezTo>
                      <a:pt x="42672" y="40809"/>
                      <a:pt x="42695" y="40774"/>
                      <a:pt x="42719" y="40741"/>
                    </a:cubicBezTo>
                    <a:cubicBezTo>
                      <a:pt x="42726" y="40732"/>
                      <a:pt x="42732" y="40723"/>
                      <a:pt x="42739" y="40715"/>
                    </a:cubicBezTo>
                    <a:cubicBezTo>
                      <a:pt x="42768" y="40674"/>
                      <a:pt x="42796" y="40634"/>
                      <a:pt x="42823" y="40594"/>
                    </a:cubicBezTo>
                    <a:cubicBezTo>
                      <a:pt x="42831" y="40585"/>
                      <a:pt x="42835" y="40576"/>
                      <a:pt x="42842" y="40566"/>
                    </a:cubicBezTo>
                    <a:cubicBezTo>
                      <a:pt x="42864" y="40534"/>
                      <a:pt x="42886" y="40503"/>
                      <a:pt x="42908" y="40470"/>
                    </a:cubicBezTo>
                    <a:cubicBezTo>
                      <a:pt x="42915" y="40459"/>
                      <a:pt x="42923" y="40449"/>
                      <a:pt x="42930" y="40439"/>
                    </a:cubicBezTo>
                    <a:cubicBezTo>
                      <a:pt x="42958" y="40401"/>
                      <a:pt x="42984" y="40360"/>
                      <a:pt x="43009" y="40322"/>
                    </a:cubicBezTo>
                    <a:cubicBezTo>
                      <a:pt x="43013" y="40317"/>
                      <a:pt x="43016" y="40309"/>
                      <a:pt x="43022" y="40304"/>
                    </a:cubicBezTo>
                    <a:cubicBezTo>
                      <a:pt x="43044" y="40271"/>
                      <a:pt x="43065" y="40236"/>
                      <a:pt x="43087" y="40204"/>
                    </a:cubicBezTo>
                    <a:cubicBezTo>
                      <a:pt x="43095" y="40193"/>
                      <a:pt x="43102" y="40183"/>
                      <a:pt x="43108" y="40172"/>
                    </a:cubicBezTo>
                    <a:cubicBezTo>
                      <a:pt x="43132" y="40134"/>
                      <a:pt x="43156" y="40097"/>
                      <a:pt x="43182" y="40059"/>
                    </a:cubicBezTo>
                    <a:cubicBezTo>
                      <a:pt x="43207" y="40019"/>
                      <a:pt x="43232" y="39980"/>
                      <a:pt x="43255" y="39942"/>
                    </a:cubicBezTo>
                    <a:cubicBezTo>
                      <a:pt x="43262" y="39930"/>
                      <a:pt x="43269" y="39920"/>
                      <a:pt x="43275" y="39909"/>
                    </a:cubicBezTo>
                    <a:lnTo>
                      <a:pt x="43302" y="39865"/>
                    </a:lnTo>
                    <a:cubicBezTo>
                      <a:pt x="43312" y="39850"/>
                      <a:pt x="43320" y="39834"/>
                      <a:pt x="43329" y="39820"/>
                    </a:cubicBezTo>
                    <a:cubicBezTo>
                      <a:pt x="43335" y="39811"/>
                      <a:pt x="43341" y="39799"/>
                      <a:pt x="43348" y="39791"/>
                    </a:cubicBezTo>
                    <a:cubicBezTo>
                      <a:pt x="43446" y="39624"/>
                      <a:pt x="43539" y="39464"/>
                      <a:pt x="43622" y="39305"/>
                    </a:cubicBezTo>
                    <a:lnTo>
                      <a:pt x="43628" y="39295"/>
                    </a:lnTo>
                    <a:lnTo>
                      <a:pt x="43683" y="39192"/>
                    </a:lnTo>
                    <a:cubicBezTo>
                      <a:pt x="43686" y="39186"/>
                      <a:pt x="43688" y="39180"/>
                      <a:pt x="43692" y="39174"/>
                    </a:cubicBezTo>
                    <a:cubicBezTo>
                      <a:pt x="43713" y="39136"/>
                      <a:pt x="43731" y="39098"/>
                      <a:pt x="43750" y="39060"/>
                    </a:cubicBezTo>
                    <a:lnTo>
                      <a:pt x="43752" y="39057"/>
                    </a:lnTo>
                    <a:lnTo>
                      <a:pt x="43796" y="38970"/>
                    </a:lnTo>
                    <a:lnTo>
                      <a:pt x="43797" y="38966"/>
                    </a:lnTo>
                    <a:cubicBezTo>
                      <a:pt x="43810" y="38941"/>
                      <a:pt x="43822" y="38916"/>
                      <a:pt x="43832" y="38893"/>
                    </a:cubicBezTo>
                    <a:lnTo>
                      <a:pt x="43836" y="38885"/>
                    </a:lnTo>
                    <a:cubicBezTo>
                      <a:pt x="43850" y="38858"/>
                      <a:pt x="43861" y="38830"/>
                      <a:pt x="43873" y="38805"/>
                    </a:cubicBezTo>
                    <a:lnTo>
                      <a:pt x="43874" y="38802"/>
                    </a:lnTo>
                    <a:lnTo>
                      <a:pt x="43876" y="38799"/>
                    </a:lnTo>
                    <a:cubicBezTo>
                      <a:pt x="43889" y="38773"/>
                      <a:pt x="43901" y="38748"/>
                      <a:pt x="43911" y="38722"/>
                    </a:cubicBezTo>
                    <a:lnTo>
                      <a:pt x="43911" y="38721"/>
                    </a:lnTo>
                    <a:lnTo>
                      <a:pt x="43912" y="38715"/>
                    </a:lnTo>
                    <a:cubicBezTo>
                      <a:pt x="43927" y="38683"/>
                      <a:pt x="43941" y="38648"/>
                      <a:pt x="43956" y="38616"/>
                    </a:cubicBezTo>
                    <a:lnTo>
                      <a:pt x="43969" y="38587"/>
                    </a:lnTo>
                    <a:cubicBezTo>
                      <a:pt x="43981" y="38560"/>
                      <a:pt x="43991" y="38536"/>
                      <a:pt x="44000" y="38509"/>
                    </a:cubicBezTo>
                    <a:cubicBezTo>
                      <a:pt x="44005" y="38495"/>
                      <a:pt x="44011" y="38482"/>
                      <a:pt x="44017" y="38467"/>
                    </a:cubicBezTo>
                    <a:cubicBezTo>
                      <a:pt x="44026" y="38445"/>
                      <a:pt x="44033" y="38426"/>
                      <a:pt x="44042" y="38405"/>
                    </a:cubicBezTo>
                    <a:cubicBezTo>
                      <a:pt x="44049" y="38387"/>
                      <a:pt x="44055" y="38370"/>
                      <a:pt x="44062" y="38354"/>
                    </a:cubicBezTo>
                    <a:cubicBezTo>
                      <a:pt x="44070" y="38335"/>
                      <a:pt x="44077" y="38317"/>
                      <a:pt x="44083" y="38298"/>
                    </a:cubicBezTo>
                    <a:cubicBezTo>
                      <a:pt x="44090" y="38278"/>
                      <a:pt x="44097" y="38260"/>
                      <a:pt x="44102" y="38240"/>
                    </a:cubicBezTo>
                    <a:cubicBezTo>
                      <a:pt x="44107" y="38224"/>
                      <a:pt x="44113" y="38208"/>
                      <a:pt x="44119" y="38193"/>
                    </a:cubicBezTo>
                    <a:cubicBezTo>
                      <a:pt x="44126" y="38171"/>
                      <a:pt x="44134" y="38151"/>
                      <a:pt x="44141" y="38131"/>
                    </a:cubicBezTo>
                    <a:cubicBezTo>
                      <a:pt x="44144" y="38120"/>
                      <a:pt x="44148" y="38107"/>
                      <a:pt x="44151" y="38096"/>
                    </a:cubicBezTo>
                    <a:lnTo>
                      <a:pt x="44153" y="38088"/>
                    </a:lnTo>
                    <a:cubicBezTo>
                      <a:pt x="44160" y="38066"/>
                      <a:pt x="44167" y="38043"/>
                      <a:pt x="44175" y="38021"/>
                    </a:cubicBezTo>
                    <a:lnTo>
                      <a:pt x="44186" y="37986"/>
                    </a:lnTo>
                    <a:cubicBezTo>
                      <a:pt x="44193" y="37961"/>
                      <a:pt x="44201" y="37938"/>
                      <a:pt x="44208" y="37912"/>
                    </a:cubicBezTo>
                    <a:lnTo>
                      <a:pt x="44214" y="37890"/>
                    </a:lnTo>
                    <a:cubicBezTo>
                      <a:pt x="44250" y="37763"/>
                      <a:pt x="44281" y="37636"/>
                      <a:pt x="44304" y="37513"/>
                    </a:cubicBezTo>
                    <a:lnTo>
                      <a:pt x="44310" y="37489"/>
                    </a:lnTo>
                    <a:cubicBezTo>
                      <a:pt x="44313" y="37466"/>
                      <a:pt x="44319" y="37443"/>
                      <a:pt x="44323" y="37418"/>
                    </a:cubicBezTo>
                    <a:lnTo>
                      <a:pt x="44325" y="37408"/>
                    </a:lnTo>
                    <a:cubicBezTo>
                      <a:pt x="44326" y="37399"/>
                      <a:pt x="44328" y="37392"/>
                      <a:pt x="44328" y="37381"/>
                    </a:cubicBezTo>
                    <a:lnTo>
                      <a:pt x="44339" y="37316"/>
                    </a:lnTo>
                    <a:lnTo>
                      <a:pt x="44339" y="37311"/>
                    </a:lnTo>
                    <a:lnTo>
                      <a:pt x="44345" y="37272"/>
                    </a:lnTo>
                    <a:cubicBezTo>
                      <a:pt x="44348" y="37253"/>
                      <a:pt x="44349" y="37231"/>
                      <a:pt x="44352" y="37211"/>
                    </a:cubicBezTo>
                    <a:cubicBezTo>
                      <a:pt x="44354" y="37195"/>
                      <a:pt x="44355" y="37180"/>
                      <a:pt x="44357" y="37163"/>
                    </a:cubicBezTo>
                    <a:cubicBezTo>
                      <a:pt x="44360" y="37144"/>
                      <a:pt x="44361" y="37125"/>
                      <a:pt x="44363" y="37105"/>
                    </a:cubicBezTo>
                    <a:cubicBezTo>
                      <a:pt x="44364" y="37088"/>
                      <a:pt x="44367" y="37072"/>
                      <a:pt x="44367" y="37054"/>
                    </a:cubicBezTo>
                    <a:cubicBezTo>
                      <a:pt x="44368" y="37036"/>
                      <a:pt x="44370" y="37017"/>
                      <a:pt x="44370" y="37000"/>
                    </a:cubicBezTo>
                    <a:cubicBezTo>
                      <a:pt x="44371" y="36981"/>
                      <a:pt x="44371" y="36963"/>
                      <a:pt x="44374" y="36947"/>
                    </a:cubicBezTo>
                    <a:cubicBezTo>
                      <a:pt x="44374" y="36930"/>
                      <a:pt x="44376" y="36912"/>
                      <a:pt x="44376" y="36896"/>
                    </a:cubicBezTo>
                    <a:cubicBezTo>
                      <a:pt x="44376" y="36876"/>
                      <a:pt x="44377" y="36857"/>
                      <a:pt x="44377" y="36838"/>
                    </a:cubicBezTo>
                    <a:lnTo>
                      <a:pt x="44377" y="36828"/>
                    </a:lnTo>
                    <a:lnTo>
                      <a:pt x="44377" y="36790"/>
                    </a:lnTo>
                    <a:lnTo>
                      <a:pt x="44377" y="36729"/>
                    </a:lnTo>
                    <a:lnTo>
                      <a:pt x="44377" y="36715"/>
                    </a:lnTo>
                    <a:lnTo>
                      <a:pt x="44377" y="36686"/>
                    </a:lnTo>
                    <a:cubicBezTo>
                      <a:pt x="44377" y="36663"/>
                      <a:pt x="44376" y="36638"/>
                      <a:pt x="44374" y="36615"/>
                    </a:cubicBezTo>
                    <a:lnTo>
                      <a:pt x="44374" y="36602"/>
                    </a:lnTo>
                    <a:cubicBezTo>
                      <a:pt x="44374" y="36594"/>
                      <a:pt x="44374" y="36587"/>
                      <a:pt x="44371" y="36580"/>
                    </a:cubicBezTo>
                    <a:cubicBezTo>
                      <a:pt x="44370" y="36543"/>
                      <a:pt x="44367" y="36510"/>
                      <a:pt x="44363" y="36475"/>
                    </a:cubicBezTo>
                    <a:cubicBezTo>
                      <a:pt x="44240" y="35344"/>
                      <a:pt x="43603" y="34640"/>
                      <a:pt x="42417" y="34325"/>
                    </a:cubicBezTo>
                    <a:lnTo>
                      <a:pt x="42429" y="34317"/>
                    </a:lnTo>
                    <a:lnTo>
                      <a:pt x="42673" y="34092"/>
                    </a:lnTo>
                    <a:cubicBezTo>
                      <a:pt x="43334" y="33493"/>
                      <a:pt x="44083" y="32812"/>
                      <a:pt x="44813" y="32090"/>
                    </a:cubicBezTo>
                    <a:cubicBezTo>
                      <a:pt x="46630" y="30291"/>
                      <a:pt x="47719" y="28840"/>
                      <a:pt x="48233" y="27519"/>
                    </a:cubicBezTo>
                    <a:lnTo>
                      <a:pt x="48236" y="27515"/>
                    </a:lnTo>
                    <a:cubicBezTo>
                      <a:pt x="48325" y="27226"/>
                      <a:pt x="48369" y="26954"/>
                      <a:pt x="48369" y="26709"/>
                    </a:cubicBezTo>
                    <a:cubicBezTo>
                      <a:pt x="48367" y="26419"/>
                      <a:pt x="48302" y="26167"/>
                      <a:pt x="48174" y="25963"/>
                    </a:cubicBezTo>
                    <a:close/>
                    <a:moveTo>
                      <a:pt x="20469" y="1"/>
                    </a:moveTo>
                    <a:cubicBezTo>
                      <a:pt x="20052" y="1"/>
                      <a:pt x="19647" y="69"/>
                      <a:pt x="19273" y="258"/>
                    </a:cubicBezTo>
                    <a:cubicBezTo>
                      <a:pt x="19133" y="142"/>
                      <a:pt x="18935" y="105"/>
                      <a:pt x="18756" y="75"/>
                    </a:cubicBezTo>
                    <a:cubicBezTo>
                      <a:pt x="18731" y="69"/>
                      <a:pt x="18705" y="66"/>
                      <a:pt x="18681" y="60"/>
                    </a:cubicBezTo>
                    <a:lnTo>
                      <a:pt x="18676" y="60"/>
                    </a:lnTo>
                    <a:cubicBezTo>
                      <a:pt x="18560" y="49"/>
                      <a:pt x="18442" y="44"/>
                      <a:pt x="18324" y="44"/>
                    </a:cubicBezTo>
                    <a:cubicBezTo>
                      <a:pt x="17714" y="44"/>
                      <a:pt x="17077" y="189"/>
                      <a:pt x="16428" y="476"/>
                    </a:cubicBezTo>
                    <a:cubicBezTo>
                      <a:pt x="15791" y="755"/>
                      <a:pt x="15140" y="1175"/>
                      <a:pt x="14487" y="1720"/>
                    </a:cubicBezTo>
                    <a:cubicBezTo>
                      <a:pt x="14206" y="1969"/>
                      <a:pt x="13980" y="2191"/>
                      <a:pt x="13773" y="2415"/>
                    </a:cubicBezTo>
                    <a:cubicBezTo>
                      <a:pt x="13372" y="2864"/>
                      <a:pt x="12989" y="3354"/>
                      <a:pt x="12604" y="3917"/>
                    </a:cubicBezTo>
                    <a:cubicBezTo>
                      <a:pt x="12537" y="4013"/>
                      <a:pt x="12471" y="4113"/>
                      <a:pt x="12407" y="4214"/>
                    </a:cubicBezTo>
                    <a:cubicBezTo>
                      <a:pt x="12243" y="4470"/>
                      <a:pt x="12074" y="4733"/>
                      <a:pt x="11840" y="4916"/>
                    </a:cubicBezTo>
                    <a:cubicBezTo>
                      <a:pt x="11842" y="4913"/>
                      <a:pt x="11842" y="4908"/>
                      <a:pt x="11845" y="4905"/>
                    </a:cubicBezTo>
                    <a:cubicBezTo>
                      <a:pt x="11845" y="4902"/>
                      <a:pt x="11846" y="4899"/>
                      <a:pt x="11846" y="4897"/>
                    </a:cubicBezTo>
                    <a:cubicBezTo>
                      <a:pt x="11856" y="4836"/>
                      <a:pt x="11889" y="4763"/>
                      <a:pt x="11922" y="4686"/>
                    </a:cubicBezTo>
                    <a:cubicBezTo>
                      <a:pt x="12007" y="4497"/>
                      <a:pt x="12122" y="4237"/>
                      <a:pt x="11859" y="4103"/>
                    </a:cubicBezTo>
                    <a:cubicBezTo>
                      <a:pt x="11856" y="4100"/>
                      <a:pt x="11854" y="4100"/>
                      <a:pt x="11852" y="4099"/>
                    </a:cubicBezTo>
                    <a:cubicBezTo>
                      <a:pt x="11821" y="4088"/>
                      <a:pt x="11786" y="4081"/>
                      <a:pt x="11749" y="4081"/>
                    </a:cubicBezTo>
                    <a:cubicBezTo>
                      <a:pt x="11673" y="4081"/>
                      <a:pt x="11588" y="4113"/>
                      <a:pt x="11514" y="4223"/>
                    </a:cubicBezTo>
                    <a:lnTo>
                      <a:pt x="11510" y="4227"/>
                    </a:lnTo>
                    <a:cubicBezTo>
                      <a:pt x="11454" y="4253"/>
                      <a:pt x="11402" y="4285"/>
                      <a:pt x="11357" y="4314"/>
                    </a:cubicBezTo>
                    <a:lnTo>
                      <a:pt x="11346" y="4319"/>
                    </a:lnTo>
                    <a:cubicBezTo>
                      <a:pt x="10927" y="4585"/>
                      <a:pt x="10508" y="4909"/>
                      <a:pt x="10110" y="5284"/>
                    </a:cubicBezTo>
                    <a:cubicBezTo>
                      <a:pt x="10092" y="5300"/>
                      <a:pt x="10074" y="5317"/>
                      <a:pt x="10057" y="5335"/>
                    </a:cubicBezTo>
                    <a:cubicBezTo>
                      <a:pt x="10052" y="5339"/>
                      <a:pt x="10046" y="5343"/>
                      <a:pt x="10042" y="5349"/>
                    </a:cubicBezTo>
                    <a:cubicBezTo>
                      <a:pt x="10031" y="5349"/>
                      <a:pt x="10019" y="5349"/>
                      <a:pt x="10008" y="5349"/>
                    </a:cubicBezTo>
                    <a:cubicBezTo>
                      <a:pt x="9767" y="5349"/>
                      <a:pt x="9508" y="5335"/>
                      <a:pt x="9223" y="5305"/>
                    </a:cubicBezTo>
                    <a:cubicBezTo>
                      <a:pt x="9124" y="5295"/>
                      <a:pt x="9022" y="5284"/>
                      <a:pt x="8912" y="5269"/>
                    </a:cubicBezTo>
                    <a:cubicBezTo>
                      <a:pt x="8711" y="5243"/>
                      <a:pt x="8504" y="5215"/>
                      <a:pt x="8301" y="5215"/>
                    </a:cubicBezTo>
                    <a:cubicBezTo>
                      <a:pt x="8178" y="5215"/>
                      <a:pt x="8057" y="5225"/>
                      <a:pt x="7939" y="5252"/>
                    </a:cubicBezTo>
                    <a:lnTo>
                      <a:pt x="7933" y="5254"/>
                    </a:lnTo>
                    <a:cubicBezTo>
                      <a:pt x="7649" y="5351"/>
                      <a:pt x="7475" y="5507"/>
                      <a:pt x="7422" y="5724"/>
                    </a:cubicBezTo>
                    <a:cubicBezTo>
                      <a:pt x="7356" y="5983"/>
                      <a:pt x="7474" y="6320"/>
                      <a:pt x="7744" y="6639"/>
                    </a:cubicBezTo>
                    <a:cubicBezTo>
                      <a:pt x="7235" y="6809"/>
                      <a:pt x="6897" y="7136"/>
                      <a:pt x="6850" y="7500"/>
                    </a:cubicBezTo>
                    <a:cubicBezTo>
                      <a:pt x="6809" y="7831"/>
                      <a:pt x="7008" y="8150"/>
                      <a:pt x="7407" y="8405"/>
                    </a:cubicBezTo>
                    <a:cubicBezTo>
                      <a:pt x="6948" y="8854"/>
                      <a:pt x="6774" y="9354"/>
                      <a:pt x="6907" y="9860"/>
                    </a:cubicBezTo>
                    <a:cubicBezTo>
                      <a:pt x="6476" y="10797"/>
                      <a:pt x="6103" y="11824"/>
                      <a:pt x="5794" y="12910"/>
                    </a:cubicBezTo>
                    <a:cubicBezTo>
                      <a:pt x="5464" y="14040"/>
                      <a:pt x="5116" y="15369"/>
                      <a:pt x="5028" y="16704"/>
                    </a:cubicBezTo>
                    <a:cubicBezTo>
                      <a:pt x="4699" y="16208"/>
                      <a:pt x="4362" y="15698"/>
                      <a:pt x="4055" y="15181"/>
                    </a:cubicBezTo>
                    <a:cubicBezTo>
                      <a:pt x="3166" y="13744"/>
                      <a:pt x="2446" y="12273"/>
                      <a:pt x="1915" y="10814"/>
                    </a:cubicBezTo>
                    <a:cubicBezTo>
                      <a:pt x="1870" y="10693"/>
                      <a:pt x="1822" y="10574"/>
                      <a:pt x="1776" y="10453"/>
                    </a:cubicBezTo>
                    <a:cubicBezTo>
                      <a:pt x="1682" y="10218"/>
                      <a:pt x="1588" y="9974"/>
                      <a:pt x="1500" y="9733"/>
                    </a:cubicBezTo>
                    <a:lnTo>
                      <a:pt x="1499" y="9730"/>
                    </a:lnTo>
                    <a:cubicBezTo>
                      <a:pt x="1472" y="9673"/>
                      <a:pt x="1453" y="9614"/>
                      <a:pt x="1433" y="9551"/>
                    </a:cubicBezTo>
                    <a:cubicBezTo>
                      <a:pt x="1389" y="9418"/>
                      <a:pt x="1344" y="9281"/>
                      <a:pt x="1244" y="9178"/>
                    </a:cubicBezTo>
                    <a:cubicBezTo>
                      <a:pt x="1239" y="9172"/>
                      <a:pt x="1235" y="9169"/>
                      <a:pt x="1229" y="9168"/>
                    </a:cubicBezTo>
                    <a:cubicBezTo>
                      <a:pt x="1165" y="9135"/>
                      <a:pt x="1105" y="9119"/>
                      <a:pt x="1048" y="9119"/>
                    </a:cubicBezTo>
                    <a:cubicBezTo>
                      <a:pt x="1004" y="9119"/>
                      <a:pt x="962" y="9129"/>
                      <a:pt x="923" y="9149"/>
                    </a:cubicBezTo>
                    <a:cubicBezTo>
                      <a:pt x="691" y="9270"/>
                      <a:pt x="626" y="9710"/>
                      <a:pt x="575" y="10064"/>
                    </a:cubicBezTo>
                    <a:cubicBezTo>
                      <a:pt x="557" y="10182"/>
                      <a:pt x="543" y="10284"/>
                      <a:pt x="524" y="10350"/>
                    </a:cubicBezTo>
                    <a:lnTo>
                      <a:pt x="522" y="10355"/>
                    </a:lnTo>
                    <a:cubicBezTo>
                      <a:pt x="0" y="13388"/>
                      <a:pt x="739" y="16457"/>
                      <a:pt x="1528" y="19063"/>
                    </a:cubicBezTo>
                    <a:cubicBezTo>
                      <a:pt x="2061" y="20766"/>
                      <a:pt x="2657" y="22299"/>
                      <a:pt x="3301" y="23613"/>
                    </a:cubicBezTo>
                    <a:cubicBezTo>
                      <a:pt x="4137" y="25319"/>
                      <a:pt x="5055" y="26664"/>
                      <a:pt x="6027" y="27614"/>
                    </a:cubicBezTo>
                    <a:cubicBezTo>
                      <a:pt x="6034" y="27621"/>
                      <a:pt x="6044" y="27628"/>
                      <a:pt x="6053" y="27636"/>
                    </a:cubicBezTo>
                    <a:cubicBezTo>
                      <a:pt x="6049" y="27674"/>
                      <a:pt x="6054" y="27714"/>
                      <a:pt x="6068" y="27751"/>
                    </a:cubicBezTo>
                    <a:lnTo>
                      <a:pt x="6069" y="27754"/>
                    </a:lnTo>
                    <a:cubicBezTo>
                      <a:pt x="7181" y="30387"/>
                      <a:pt x="8831" y="32840"/>
                      <a:pt x="10975" y="35051"/>
                    </a:cubicBezTo>
                    <a:cubicBezTo>
                      <a:pt x="12935" y="37070"/>
                      <a:pt x="15258" y="38836"/>
                      <a:pt x="17880" y="40302"/>
                    </a:cubicBezTo>
                    <a:cubicBezTo>
                      <a:pt x="17820" y="40315"/>
                      <a:pt x="17759" y="40328"/>
                      <a:pt x="17701" y="40341"/>
                    </a:cubicBezTo>
                    <a:cubicBezTo>
                      <a:pt x="17129" y="40461"/>
                      <a:pt x="16539" y="40585"/>
                      <a:pt x="16046" y="40924"/>
                    </a:cubicBezTo>
                    <a:lnTo>
                      <a:pt x="16045" y="40926"/>
                    </a:lnTo>
                    <a:cubicBezTo>
                      <a:pt x="15708" y="41182"/>
                      <a:pt x="15570" y="41446"/>
                      <a:pt x="15637" y="41708"/>
                    </a:cubicBezTo>
                    <a:cubicBezTo>
                      <a:pt x="15717" y="42019"/>
                      <a:pt x="16068" y="42248"/>
                      <a:pt x="16350" y="42386"/>
                    </a:cubicBezTo>
                    <a:cubicBezTo>
                      <a:pt x="16637" y="42528"/>
                      <a:pt x="16946" y="42622"/>
                      <a:pt x="17188" y="42675"/>
                    </a:cubicBezTo>
                    <a:cubicBezTo>
                      <a:pt x="17167" y="42683"/>
                      <a:pt x="17145" y="42692"/>
                      <a:pt x="17125" y="42702"/>
                    </a:cubicBezTo>
                    <a:cubicBezTo>
                      <a:pt x="16447" y="43006"/>
                      <a:pt x="15520" y="43421"/>
                      <a:pt x="15226" y="44109"/>
                    </a:cubicBezTo>
                    <a:cubicBezTo>
                      <a:pt x="15223" y="44112"/>
                      <a:pt x="15223" y="44113"/>
                      <a:pt x="15222" y="44118"/>
                    </a:cubicBezTo>
                    <a:cubicBezTo>
                      <a:pt x="15171" y="44324"/>
                      <a:pt x="15201" y="44505"/>
                      <a:pt x="15313" y="44655"/>
                    </a:cubicBezTo>
                    <a:cubicBezTo>
                      <a:pt x="15459" y="44846"/>
                      <a:pt x="15819" y="45082"/>
                      <a:pt x="16710" y="45111"/>
                    </a:cubicBezTo>
                    <a:cubicBezTo>
                      <a:pt x="16801" y="45116"/>
                      <a:pt x="16892" y="45117"/>
                      <a:pt x="16985" y="45117"/>
                    </a:cubicBezTo>
                    <a:cubicBezTo>
                      <a:pt x="17741" y="45117"/>
                      <a:pt x="18493" y="44988"/>
                      <a:pt x="19224" y="44861"/>
                    </a:cubicBezTo>
                    <a:cubicBezTo>
                      <a:pt x="19420" y="44826"/>
                      <a:pt x="19624" y="44791"/>
                      <a:pt x="19826" y="44759"/>
                    </a:cubicBezTo>
                    <a:cubicBezTo>
                      <a:pt x="19993" y="44728"/>
                      <a:pt x="20161" y="44699"/>
                      <a:pt x="20330" y="44667"/>
                    </a:cubicBezTo>
                    <a:cubicBezTo>
                      <a:pt x="21523" y="44451"/>
                      <a:pt x="22758" y="44228"/>
                      <a:pt x="23957" y="43931"/>
                    </a:cubicBezTo>
                    <a:cubicBezTo>
                      <a:pt x="24357" y="43826"/>
                      <a:pt x="24826" y="43698"/>
                      <a:pt x="25284" y="43559"/>
                    </a:cubicBezTo>
                    <a:cubicBezTo>
                      <a:pt x="26747" y="44087"/>
                      <a:pt x="28104" y="44499"/>
                      <a:pt x="29436" y="44823"/>
                    </a:cubicBezTo>
                    <a:cubicBezTo>
                      <a:pt x="32212" y="45469"/>
                      <a:pt x="35290" y="45881"/>
                      <a:pt x="39123" y="46117"/>
                    </a:cubicBezTo>
                    <a:cubicBezTo>
                      <a:pt x="39834" y="46158"/>
                      <a:pt x="40476" y="46178"/>
                      <a:pt x="41080" y="46178"/>
                    </a:cubicBezTo>
                    <a:cubicBezTo>
                      <a:pt x="42141" y="46178"/>
                      <a:pt x="43102" y="46120"/>
                      <a:pt x="44013" y="45998"/>
                    </a:cubicBezTo>
                    <a:lnTo>
                      <a:pt x="44014" y="45998"/>
                    </a:lnTo>
                    <a:cubicBezTo>
                      <a:pt x="44109" y="45982"/>
                      <a:pt x="44209" y="45964"/>
                      <a:pt x="44304" y="45948"/>
                    </a:cubicBezTo>
                    <a:cubicBezTo>
                      <a:pt x="44565" y="45906"/>
                      <a:pt x="44833" y="45862"/>
                      <a:pt x="45090" y="45788"/>
                    </a:cubicBezTo>
                    <a:cubicBezTo>
                      <a:pt x="45103" y="45789"/>
                      <a:pt x="45115" y="45794"/>
                      <a:pt x="45132" y="45794"/>
                    </a:cubicBezTo>
                    <a:lnTo>
                      <a:pt x="45135" y="45794"/>
                    </a:lnTo>
                    <a:cubicBezTo>
                      <a:pt x="45533" y="45766"/>
                      <a:pt x="45817" y="45493"/>
                      <a:pt x="46091" y="45228"/>
                    </a:cubicBezTo>
                    <a:cubicBezTo>
                      <a:pt x="46154" y="45170"/>
                      <a:pt x="46212" y="45114"/>
                      <a:pt x="46272" y="45059"/>
                    </a:cubicBezTo>
                    <a:cubicBezTo>
                      <a:pt x="46578" y="44766"/>
                      <a:pt x="46812" y="44410"/>
                      <a:pt x="46983" y="44135"/>
                    </a:cubicBezTo>
                    <a:cubicBezTo>
                      <a:pt x="47442" y="43403"/>
                      <a:pt x="47828" y="42734"/>
                      <a:pt x="48165" y="42090"/>
                    </a:cubicBezTo>
                    <a:cubicBezTo>
                      <a:pt x="49487" y="39547"/>
                      <a:pt x="50659" y="36672"/>
                      <a:pt x="51852" y="33040"/>
                    </a:cubicBezTo>
                    <a:cubicBezTo>
                      <a:pt x="51954" y="32751"/>
                      <a:pt x="52050" y="32457"/>
                      <a:pt x="52144" y="32173"/>
                    </a:cubicBezTo>
                    <a:cubicBezTo>
                      <a:pt x="52546" y="30938"/>
                      <a:pt x="52963" y="29666"/>
                      <a:pt x="53152" y="28359"/>
                    </a:cubicBezTo>
                    <a:cubicBezTo>
                      <a:pt x="53253" y="27607"/>
                      <a:pt x="53171" y="27022"/>
                      <a:pt x="52901" y="26570"/>
                    </a:cubicBezTo>
                    <a:cubicBezTo>
                      <a:pt x="52817" y="26425"/>
                      <a:pt x="52654" y="26251"/>
                      <a:pt x="52460" y="26235"/>
                    </a:cubicBezTo>
                    <a:cubicBezTo>
                      <a:pt x="51766" y="25874"/>
                      <a:pt x="50420" y="25646"/>
                      <a:pt x="50003" y="25594"/>
                    </a:cubicBezTo>
                    <a:cubicBezTo>
                      <a:pt x="48429" y="25365"/>
                      <a:pt x="46839" y="25283"/>
                      <a:pt x="45252" y="25283"/>
                    </a:cubicBezTo>
                    <a:cubicBezTo>
                      <a:pt x="43256" y="25283"/>
                      <a:pt x="41264" y="25412"/>
                      <a:pt x="39310" y="25539"/>
                    </a:cubicBezTo>
                    <a:cubicBezTo>
                      <a:pt x="39085" y="25553"/>
                      <a:pt x="38862" y="25568"/>
                      <a:pt x="38639" y="25582"/>
                    </a:cubicBezTo>
                    <a:cubicBezTo>
                      <a:pt x="38542" y="25435"/>
                      <a:pt x="38371" y="25184"/>
                      <a:pt x="38196" y="24967"/>
                    </a:cubicBezTo>
                    <a:cubicBezTo>
                      <a:pt x="38167" y="24924"/>
                      <a:pt x="38141" y="24887"/>
                      <a:pt x="38118" y="24854"/>
                    </a:cubicBezTo>
                    <a:lnTo>
                      <a:pt x="38115" y="24851"/>
                    </a:lnTo>
                    <a:cubicBezTo>
                      <a:pt x="38093" y="24824"/>
                      <a:pt x="38065" y="24784"/>
                      <a:pt x="38034" y="24740"/>
                    </a:cubicBezTo>
                    <a:cubicBezTo>
                      <a:pt x="38015" y="24712"/>
                      <a:pt x="37995" y="24683"/>
                      <a:pt x="37973" y="24652"/>
                    </a:cubicBezTo>
                    <a:cubicBezTo>
                      <a:pt x="38116" y="24530"/>
                      <a:pt x="38192" y="24397"/>
                      <a:pt x="38196" y="24259"/>
                    </a:cubicBezTo>
                    <a:cubicBezTo>
                      <a:pt x="38202" y="24106"/>
                      <a:pt x="38119" y="23949"/>
                      <a:pt x="37951" y="23794"/>
                    </a:cubicBezTo>
                    <a:cubicBezTo>
                      <a:pt x="38265" y="22783"/>
                      <a:pt x="38706" y="21470"/>
                      <a:pt x="39353" y="20212"/>
                    </a:cubicBezTo>
                    <a:cubicBezTo>
                      <a:pt x="39543" y="19836"/>
                      <a:pt x="39757" y="19464"/>
                      <a:pt x="39967" y="19104"/>
                    </a:cubicBezTo>
                    <a:cubicBezTo>
                      <a:pt x="40003" y="19043"/>
                      <a:pt x="40040" y="18980"/>
                      <a:pt x="40076" y="18918"/>
                    </a:cubicBezTo>
                    <a:lnTo>
                      <a:pt x="40078" y="18913"/>
                    </a:lnTo>
                    <a:cubicBezTo>
                      <a:pt x="40097" y="18877"/>
                      <a:pt x="40119" y="18839"/>
                      <a:pt x="40142" y="18798"/>
                    </a:cubicBezTo>
                    <a:cubicBezTo>
                      <a:pt x="40152" y="18779"/>
                      <a:pt x="40165" y="18759"/>
                      <a:pt x="40177" y="18738"/>
                    </a:cubicBezTo>
                    <a:lnTo>
                      <a:pt x="40187" y="18728"/>
                    </a:lnTo>
                    <a:lnTo>
                      <a:pt x="40200" y="18716"/>
                    </a:lnTo>
                    <a:cubicBezTo>
                      <a:pt x="40266" y="18660"/>
                      <a:pt x="40331" y="18601"/>
                      <a:pt x="40391" y="18533"/>
                    </a:cubicBezTo>
                    <a:cubicBezTo>
                      <a:pt x="40626" y="18259"/>
                      <a:pt x="40879" y="17975"/>
                      <a:pt x="41168" y="17661"/>
                    </a:cubicBezTo>
                    <a:cubicBezTo>
                      <a:pt x="42214" y="16476"/>
                      <a:pt x="43354" y="15334"/>
                      <a:pt x="44454" y="14229"/>
                    </a:cubicBezTo>
                    <a:cubicBezTo>
                      <a:pt x="44603" y="14080"/>
                      <a:pt x="44753" y="13930"/>
                      <a:pt x="44902" y="13780"/>
                    </a:cubicBezTo>
                    <a:cubicBezTo>
                      <a:pt x="45792" y="12871"/>
                      <a:pt x="46592" y="12085"/>
                      <a:pt x="47347" y="11377"/>
                    </a:cubicBezTo>
                    <a:lnTo>
                      <a:pt x="47349" y="11376"/>
                    </a:lnTo>
                    <a:cubicBezTo>
                      <a:pt x="47502" y="11215"/>
                      <a:pt x="47682" y="11080"/>
                      <a:pt x="47857" y="10950"/>
                    </a:cubicBezTo>
                    <a:cubicBezTo>
                      <a:pt x="48042" y="10812"/>
                      <a:pt x="48236" y="10670"/>
                      <a:pt x="48400" y="10491"/>
                    </a:cubicBezTo>
                    <a:cubicBezTo>
                      <a:pt x="48846" y="10087"/>
                      <a:pt x="48948" y="9342"/>
                      <a:pt x="48637" y="8752"/>
                    </a:cubicBezTo>
                    <a:cubicBezTo>
                      <a:pt x="48624" y="8719"/>
                      <a:pt x="48604" y="8687"/>
                      <a:pt x="48579" y="8655"/>
                    </a:cubicBezTo>
                    <a:cubicBezTo>
                      <a:pt x="48589" y="8640"/>
                      <a:pt x="48601" y="8628"/>
                      <a:pt x="48609" y="8618"/>
                    </a:cubicBezTo>
                    <a:cubicBezTo>
                      <a:pt x="48619" y="8619"/>
                      <a:pt x="48629" y="8619"/>
                      <a:pt x="48639" y="8619"/>
                    </a:cubicBezTo>
                    <a:cubicBezTo>
                      <a:pt x="48796" y="8619"/>
                      <a:pt x="48947" y="8567"/>
                      <a:pt x="49092" y="8515"/>
                    </a:cubicBezTo>
                    <a:cubicBezTo>
                      <a:pt x="49163" y="8490"/>
                      <a:pt x="49229" y="8465"/>
                      <a:pt x="49294" y="8449"/>
                    </a:cubicBezTo>
                    <a:lnTo>
                      <a:pt x="49296" y="8449"/>
                    </a:lnTo>
                    <a:cubicBezTo>
                      <a:pt x="49662" y="8332"/>
                      <a:pt x="49941" y="8155"/>
                      <a:pt x="50125" y="7919"/>
                    </a:cubicBezTo>
                    <a:lnTo>
                      <a:pt x="50127" y="7917"/>
                    </a:lnTo>
                    <a:cubicBezTo>
                      <a:pt x="50307" y="7664"/>
                      <a:pt x="50395" y="7451"/>
                      <a:pt x="50393" y="7269"/>
                    </a:cubicBezTo>
                    <a:cubicBezTo>
                      <a:pt x="50784" y="7072"/>
                      <a:pt x="51008" y="6578"/>
                      <a:pt x="50883" y="6170"/>
                    </a:cubicBezTo>
                    <a:cubicBezTo>
                      <a:pt x="50857" y="6090"/>
                      <a:pt x="50813" y="5985"/>
                      <a:pt x="50739" y="5904"/>
                    </a:cubicBezTo>
                    <a:cubicBezTo>
                      <a:pt x="50779" y="5801"/>
                      <a:pt x="50801" y="5687"/>
                      <a:pt x="50801" y="5577"/>
                    </a:cubicBezTo>
                    <a:cubicBezTo>
                      <a:pt x="50816" y="5434"/>
                      <a:pt x="50688" y="5113"/>
                      <a:pt x="50522" y="4988"/>
                    </a:cubicBezTo>
                    <a:cubicBezTo>
                      <a:pt x="50517" y="4887"/>
                      <a:pt x="50497" y="4791"/>
                      <a:pt x="50460" y="4702"/>
                    </a:cubicBezTo>
                    <a:cubicBezTo>
                      <a:pt x="50345" y="4441"/>
                      <a:pt x="50111" y="4258"/>
                      <a:pt x="49858" y="4231"/>
                    </a:cubicBezTo>
                    <a:cubicBezTo>
                      <a:pt x="49752" y="3968"/>
                      <a:pt x="49563" y="3800"/>
                      <a:pt x="49310" y="3746"/>
                    </a:cubicBezTo>
                    <a:cubicBezTo>
                      <a:pt x="49251" y="3733"/>
                      <a:pt x="49189" y="3727"/>
                      <a:pt x="49124" y="3727"/>
                    </a:cubicBezTo>
                    <a:cubicBezTo>
                      <a:pt x="48766" y="3727"/>
                      <a:pt x="48343" y="3923"/>
                      <a:pt x="48018" y="4252"/>
                    </a:cubicBezTo>
                    <a:cubicBezTo>
                      <a:pt x="47524" y="4734"/>
                      <a:pt x="47118" y="5365"/>
                      <a:pt x="46817" y="6125"/>
                    </a:cubicBezTo>
                    <a:cubicBezTo>
                      <a:pt x="46748" y="6094"/>
                      <a:pt x="46673" y="6079"/>
                      <a:pt x="46598" y="6079"/>
                    </a:cubicBezTo>
                    <a:cubicBezTo>
                      <a:pt x="46475" y="6079"/>
                      <a:pt x="46350" y="6120"/>
                      <a:pt x="46251" y="6199"/>
                    </a:cubicBezTo>
                    <a:cubicBezTo>
                      <a:pt x="45942" y="6428"/>
                      <a:pt x="45848" y="6817"/>
                      <a:pt x="45766" y="7159"/>
                    </a:cubicBezTo>
                    <a:cubicBezTo>
                      <a:pt x="45754" y="7207"/>
                      <a:pt x="45744" y="7253"/>
                      <a:pt x="45731" y="7298"/>
                    </a:cubicBezTo>
                    <a:cubicBezTo>
                      <a:pt x="45652" y="7433"/>
                      <a:pt x="45542" y="7551"/>
                      <a:pt x="45435" y="7668"/>
                    </a:cubicBezTo>
                    <a:cubicBezTo>
                      <a:pt x="45418" y="7688"/>
                      <a:pt x="45399" y="7706"/>
                      <a:pt x="45381" y="7726"/>
                    </a:cubicBezTo>
                    <a:lnTo>
                      <a:pt x="45132" y="7975"/>
                    </a:lnTo>
                    <a:cubicBezTo>
                      <a:pt x="44676" y="8432"/>
                      <a:pt x="44207" y="8901"/>
                      <a:pt x="43781" y="9388"/>
                    </a:cubicBezTo>
                    <a:cubicBezTo>
                      <a:pt x="43648" y="9535"/>
                      <a:pt x="43519" y="9685"/>
                      <a:pt x="43393" y="9832"/>
                    </a:cubicBezTo>
                    <a:cubicBezTo>
                      <a:pt x="43337" y="9781"/>
                      <a:pt x="43275" y="9733"/>
                      <a:pt x="43211" y="9689"/>
                    </a:cubicBezTo>
                    <a:cubicBezTo>
                      <a:pt x="43350" y="9532"/>
                      <a:pt x="43436" y="9337"/>
                      <a:pt x="43517" y="9147"/>
                    </a:cubicBezTo>
                    <a:cubicBezTo>
                      <a:pt x="43558" y="9052"/>
                      <a:pt x="43602" y="8956"/>
                      <a:pt x="43648" y="8866"/>
                    </a:cubicBezTo>
                    <a:lnTo>
                      <a:pt x="43650" y="8864"/>
                    </a:lnTo>
                    <a:cubicBezTo>
                      <a:pt x="44379" y="7327"/>
                      <a:pt x="44195" y="6238"/>
                      <a:pt x="43912" y="5594"/>
                    </a:cubicBezTo>
                    <a:cubicBezTo>
                      <a:pt x="43806" y="5351"/>
                      <a:pt x="43627" y="5026"/>
                      <a:pt x="43363" y="4791"/>
                    </a:cubicBezTo>
                    <a:cubicBezTo>
                      <a:pt x="44182" y="4615"/>
                      <a:pt x="44549" y="4141"/>
                      <a:pt x="44485" y="3743"/>
                    </a:cubicBezTo>
                    <a:cubicBezTo>
                      <a:pt x="44421" y="3359"/>
                      <a:pt x="43967" y="3033"/>
                      <a:pt x="43090" y="3033"/>
                    </a:cubicBezTo>
                    <a:cubicBezTo>
                      <a:pt x="42912" y="3033"/>
                      <a:pt x="42715" y="3046"/>
                      <a:pt x="42501" y="3076"/>
                    </a:cubicBezTo>
                    <a:cubicBezTo>
                      <a:pt x="42870" y="2376"/>
                      <a:pt x="42912" y="1707"/>
                      <a:pt x="42590" y="1491"/>
                    </a:cubicBezTo>
                    <a:cubicBezTo>
                      <a:pt x="42526" y="1449"/>
                      <a:pt x="42452" y="1428"/>
                      <a:pt x="42373" y="1428"/>
                    </a:cubicBezTo>
                    <a:cubicBezTo>
                      <a:pt x="42079" y="1428"/>
                      <a:pt x="41695" y="1711"/>
                      <a:pt x="41295" y="2233"/>
                    </a:cubicBezTo>
                    <a:lnTo>
                      <a:pt x="41293" y="2238"/>
                    </a:lnTo>
                    <a:cubicBezTo>
                      <a:pt x="41264" y="2281"/>
                      <a:pt x="41231" y="2327"/>
                      <a:pt x="41197" y="2373"/>
                    </a:cubicBezTo>
                    <a:cubicBezTo>
                      <a:pt x="41140" y="2452"/>
                      <a:pt x="41082" y="2532"/>
                      <a:pt x="41032" y="2617"/>
                    </a:cubicBezTo>
                    <a:cubicBezTo>
                      <a:pt x="40815" y="2281"/>
                      <a:pt x="40390" y="1924"/>
                      <a:pt x="40199" y="1765"/>
                    </a:cubicBezTo>
                    <a:lnTo>
                      <a:pt x="40181" y="1752"/>
                    </a:lnTo>
                    <a:cubicBezTo>
                      <a:pt x="39202" y="952"/>
                      <a:pt x="37903" y="471"/>
                      <a:pt x="36526" y="395"/>
                    </a:cubicBezTo>
                    <a:cubicBezTo>
                      <a:pt x="36506" y="394"/>
                      <a:pt x="36487" y="393"/>
                      <a:pt x="36467" y="393"/>
                    </a:cubicBezTo>
                    <a:cubicBezTo>
                      <a:pt x="36242" y="393"/>
                      <a:pt x="36015" y="506"/>
                      <a:pt x="35886" y="683"/>
                    </a:cubicBezTo>
                    <a:cubicBezTo>
                      <a:pt x="35773" y="840"/>
                      <a:pt x="35751" y="1022"/>
                      <a:pt x="35828" y="1200"/>
                    </a:cubicBezTo>
                    <a:cubicBezTo>
                      <a:pt x="35921" y="1403"/>
                      <a:pt x="36084" y="1553"/>
                      <a:pt x="36243" y="1695"/>
                    </a:cubicBezTo>
                    <a:cubicBezTo>
                      <a:pt x="36256" y="1707"/>
                      <a:pt x="36267" y="1717"/>
                      <a:pt x="36280" y="1729"/>
                    </a:cubicBezTo>
                    <a:cubicBezTo>
                      <a:pt x="36013" y="1771"/>
                      <a:pt x="35739" y="1797"/>
                      <a:pt x="35472" y="1824"/>
                    </a:cubicBezTo>
                    <a:cubicBezTo>
                      <a:pt x="34997" y="1870"/>
                      <a:pt x="34505" y="1918"/>
                      <a:pt x="34037" y="2050"/>
                    </a:cubicBezTo>
                    <a:cubicBezTo>
                      <a:pt x="32600" y="2456"/>
                      <a:pt x="31507" y="3568"/>
                      <a:pt x="30510" y="4674"/>
                    </a:cubicBezTo>
                    <a:cubicBezTo>
                      <a:pt x="29710" y="5613"/>
                      <a:pt x="28732" y="6888"/>
                      <a:pt x="28257" y="8421"/>
                    </a:cubicBezTo>
                    <a:cubicBezTo>
                      <a:pt x="28257" y="8424"/>
                      <a:pt x="28255" y="8427"/>
                      <a:pt x="28255" y="8429"/>
                    </a:cubicBezTo>
                    <a:cubicBezTo>
                      <a:pt x="28245" y="8478"/>
                      <a:pt x="28226" y="8548"/>
                      <a:pt x="28204" y="8628"/>
                    </a:cubicBezTo>
                    <a:cubicBezTo>
                      <a:pt x="28128" y="8888"/>
                      <a:pt x="28034" y="9214"/>
                      <a:pt x="28146" y="9401"/>
                    </a:cubicBezTo>
                    <a:cubicBezTo>
                      <a:pt x="28184" y="9463"/>
                      <a:pt x="28242" y="9506"/>
                      <a:pt x="28321" y="9525"/>
                    </a:cubicBezTo>
                    <a:cubicBezTo>
                      <a:pt x="28324" y="9526"/>
                      <a:pt x="28330" y="9526"/>
                      <a:pt x="28332" y="9526"/>
                    </a:cubicBezTo>
                    <a:cubicBezTo>
                      <a:pt x="28369" y="9526"/>
                      <a:pt x="28404" y="9519"/>
                      <a:pt x="28433" y="9506"/>
                    </a:cubicBezTo>
                    <a:cubicBezTo>
                      <a:pt x="28452" y="9509"/>
                      <a:pt x="28471" y="9510"/>
                      <a:pt x="28490" y="9510"/>
                    </a:cubicBezTo>
                    <a:cubicBezTo>
                      <a:pt x="28646" y="9510"/>
                      <a:pt x="28806" y="9419"/>
                      <a:pt x="28950" y="9332"/>
                    </a:cubicBezTo>
                    <a:lnTo>
                      <a:pt x="28950" y="9332"/>
                    </a:lnTo>
                    <a:cubicBezTo>
                      <a:pt x="28628" y="9981"/>
                      <a:pt x="28701" y="10807"/>
                      <a:pt x="29152" y="11408"/>
                    </a:cubicBezTo>
                    <a:lnTo>
                      <a:pt x="29166" y="11428"/>
                    </a:lnTo>
                    <a:cubicBezTo>
                      <a:pt x="29210" y="11482"/>
                      <a:pt x="29256" y="11545"/>
                      <a:pt x="29316" y="11591"/>
                    </a:cubicBezTo>
                    <a:cubicBezTo>
                      <a:pt x="29293" y="12265"/>
                      <a:pt x="29548" y="12958"/>
                      <a:pt x="29987" y="13412"/>
                    </a:cubicBezTo>
                    <a:cubicBezTo>
                      <a:pt x="30327" y="13760"/>
                      <a:pt x="30754" y="13944"/>
                      <a:pt x="31225" y="13944"/>
                    </a:cubicBezTo>
                    <a:cubicBezTo>
                      <a:pt x="31235" y="13944"/>
                      <a:pt x="31246" y="13944"/>
                      <a:pt x="31257" y="13943"/>
                    </a:cubicBezTo>
                    <a:cubicBezTo>
                      <a:pt x="31281" y="13945"/>
                      <a:pt x="31306" y="13945"/>
                      <a:pt x="31330" y="13945"/>
                    </a:cubicBezTo>
                    <a:cubicBezTo>
                      <a:pt x="31612" y="13945"/>
                      <a:pt x="31906" y="13878"/>
                      <a:pt x="32186" y="13751"/>
                    </a:cubicBezTo>
                    <a:cubicBezTo>
                      <a:pt x="32251" y="13853"/>
                      <a:pt x="32330" y="13955"/>
                      <a:pt x="32425" y="14067"/>
                    </a:cubicBezTo>
                    <a:cubicBezTo>
                      <a:pt x="32409" y="14076"/>
                      <a:pt x="32391" y="14083"/>
                      <a:pt x="32377" y="14094"/>
                    </a:cubicBezTo>
                    <a:cubicBezTo>
                      <a:pt x="32358" y="14104"/>
                      <a:pt x="32337" y="14115"/>
                      <a:pt x="32317" y="14124"/>
                    </a:cubicBezTo>
                    <a:lnTo>
                      <a:pt x="32314" y="14126"/>
                    </a:lnTo>
                    <a:cubicBezTo>
                      <a:pt x="31588" y="14553"/>
                      <a:pt x="31007" y="15153"/>
                      <a:pt x="30358" y="15927"/>
                    </a:cubicBezTo>
                    <a:cubicBezTo>
                      <a:pt x="30150" y="16185"/>
                      <a:pt x="29956" y="16463"/>
                      <a:pt x="29793" y="16704"/>
                    </a:cubicBezTo>
                    <a:cubicBezTo>
                      <a:pt x="29396" y="17304"/>
                      <a:pt x="28889" y="18301"/>
                      <a:pt x="28499" y="19243"/>
                    </a:cubicBezTo>
                    <a:cubicBezTo>
                      <a:pt x="28229" y="19897"/>
                      <a:pt x="27779" y="21104"/>
                      <a:pt x="27768" y="21899"/>
                    </a:cubicBezTo>
                    <a:cubicBezTo>
                      <a:pt x="27588" y="22025"/>
                      <a:pt x="27483" y="22176"/>
                      <a:pt x="27458" y="22347"/>
                    </a:cubicBezTo>
                    <a:cubicBezTo>
                      <a:pt x="27427" y="22554"/>
                      <a:pt x="27513" y="22784"/>
                      <a:pt x="27712" y="23035"/>
                    </a:cubicBezTo>
                    <a:cubicBezTo>
                      <a:pt x="27553" y="23253"/>
                      <a:pt x="27492" y="23648"/>
                      <a:pt x="27464" y="23823"/>
                    </a:cubicBezTo>
                    <a:lnTo>
                      <a:pt x="27464" y="23826"/>
                    </a:lnTo>
                    <a:cubicBezTo>
                      <a:pt x="27433" y="24217"/>
                      <a:pt x="27443" y="24623"/>
                      <a:pt x="27494" y="25039"/>
                    </a:cubicBezTo>
                    <a:cubicBezTo>
                      <a:pt x="26983" y="24960"/>
                      <a:pt x="26464" y="24873"/>
                      <a:pt x="25950" y="24779"/>
                    </a:cubicBezTo>
                    <a:cubicBezTo>
                      <a:pt x="25549" y="24701"/>
                      <a:pt x="25138" y="24616"/>
                      <a:pt x="24724" y="24521"/>
                    </a:cubicBezTo>
                    <a:cubicBezTo>
                      <a:pt x="24667" y="24422"/>
                      <a:pt x="24609" y="24335"/>
                      <a:pt x="24549" y="24268"/>
                    </a:cubicBezTo>
                    <a:cubicBezTo>
                      <a:pt x="24462" y="24132"/>
                      <a:pt x="24368" y="23992"/>
                      <a:pt x="24293" y="23845"/>
                    </a:cubicBezTo>
                    <a:cubicBezTo>
                      <a:pt x="24265" y="23753"/>
                      <a:pt x="24247" y="23657"/>
                      <a:pt x="24228" y="23564"/>
                    </a:cubicBezTo>
                    <a:cubicBezTo>
                      <a:pt x="24211" y="23468"/>
                      <a:pt x="24191" y="23367"/>
                      <a:pt x="24161" y="23269"/>
                    </a:cubicBezTo>
                    <a:cubicBezTo>
                      <a:pt x="23814" y="21825"/>
                      <a:pt x="23676" y="20317"/>
                      <a:pt x="23542" y="18856"/>
                    </a:cubicBezTo>
                    <a:cubicBezTo>
                      <a:pt x="23527" y="18706"/>
                      <a:pt x="23514" y="18556"/>
                      <a:pt x="23500" y="18405"/>
                    </a:cubicBezTo>
                    <a:lnTo>
                      <a:pt x="23500" y="18402"/>
                    </a:lnTo>
                    <a:cubicBezTo>
                      <a:pt x="23497" y="18378"/>
                      <a:pt x="23492" y="18339"/>
                      <a:pt x="23489" y="18294"/>
                    </a:cubicBezTo>
                    <a:cubicBezTo>
                      <a:pt x="23475" y="18145"/>
                      <a:pt x="23453" y="17902"/>
                      <a:pt x="23392" y="17733"/>
                    </a:cubicBezTo>
                    <a:cubicBezTo>
                      <a:pt x="23522" y="17635"/>
                      <a:pt x="23637" y="17537"/>
                      <a:pt x="23739" y="17435"/>
                    </a:cubicBezTo>
                    <a:cubicBezTo>
                      <a:pt x="23745" y="17431"/>
                      <a:pt x="23749" y="17424"/>
                      <a:pt x="23752" y="17414"/>
                    </a:cubicBezTo>
                    <a:cubicBezTo>
                      <a:pt x="23871" y="17075"/>
                      <a:pt x="23909" y="16699"/>
                      <a:pt x="23866" y="16299"/>
                    </a:cubicBezTo>
                    <a:cubicBezTo>
                      <a:pt x="23917" y="16280"/>
                      <a:pt x="23968" y="16253"/>
                      <a:pt x="24016" y="16224"/>
                    </a:cubicBezTo>
                    <a:cubicBezTo>
                      <a:pt x="24017" y="16223"/>
                      <a:pt x="24021" y="16223"/>
                      <a:pt x="24023" y="16221"/>
                    </a:cubicBezTo>
                    <a:lnTo>
                      <a:pt x="24026" y="16217"/>
                    </a:lnTo>
                    <a:cubicBezTo>
                      <a:pt x="24123" y="16182"/>
                      <a:pt x="24215" y="16114"/>
                      <a:pt x="24306" y="16044"/>
                    </a:cubicBezTo>
                    <a:cubicBezTo>
                      <a:pt x="24364" y="16000"/>
                      <a:pt x="24418" y="15959"/>
                      <a:pt x="24466" y="15933"/>
                    </a:cubicBezTo>
                    <a:cubicBezTo>
                      <a:pt x="24467" y="15931"/>
                      <a:pt x="24469" y="15931"/>
                      <a:pt x="24470" y="15930"/>
                    </a:cubicBezTo>
                    <a:cubicBezTo>
                      <a:pt x="25053" y="15529"/>
                      <a:pt x="25512" y="14961"/>
                      <a:pt x="25804" y="14277"/>
                    </a:cubicBezTo>
                    <a:cubicBezTo>
                      <a:pt x="25955" y="14459"/>
                      <a:pt x="26124" y="14557"/>
                      <a:pt x="26298" y="14563"/>
                    </a:cubicBezTo>
                    <a:cubicBezTo>
                      <a:pt x="26303" y="14563"/>
                      <a:pt x="26309" y="14563"/>
                      <a:pt x="26314" y="14563"/>
                    </a:cubicBezTo>
                    <a:cubicBezTo>
                      <a:pt x="26482" y="14563"/>
                      <a:pt x="26639" y="14476"/>
                      <a:pt x="26780" y="14301"/>
                    </a:cubicBezTo>
                    <a:lnTo>
                      <a:pt x="26783" y="14298"/>
                    </a:lnTo>
                    <a:cubicBezTo>
                      <a:pt x="27060" y="13914"/>
                      <a:pt x="27126" y="13413"/>
                      <a:pt x="27155" y="13019"/>
                    </a:cubicBezTo>
                    <a:lnTo>
                      <a:pt x="27155" y="13017"/>
                    </a:lnTo>
                    <a:cubicBezTo>
                      <a:pt x="27164" y="12308"/>
                      <a:pt x="26936" y="11686"/>
                      <a:pt x="26531" y="11311"/>
                    </a:cubicBezTo>
                    <a:lnTo>
                      <a:pt x="26525" y="11307"/>
                    </a:lnTo>
                    <a:lnTo>
                      <a:pt x="26515" y="11300"/>
                    </a:lnTo>
                    <a:cubicBezTo>
                      <a:pt x="26509" y="11297"/>
                      <a:pt x="26502" y="11291"/>
                      <a:pt x="26496" y="11288"/>
                    </a:cubicBezTo>
                    <a:cubicBezTo>
                      <a:pt x="26713" y="10593"/>
                      <a:pt x="26616" y="10022"/>
                      <a:pt x="26209" y="9627"/>
                    </a:cubicBezTo>
                    <a:cubicBezTo>
                      <a:pt x="26231" y="9606"/>
                      <a:pt x="26251" y="9586"/>
                      <a:pt x="26270" y="9565"/>
                    </a:cubicBezTo>
                    <a:cubicBezTo>
                      <a:pt x="26333" y="9506"/>
                      <a:pt x="26391" y="9449"/>
                      <a:pt x="26442" y="9418"/>
                    </a:cubicBezTo>
                    <a:cubicBezTo>
                      <a:pt x="26444" y="9417"/>
                      <a:pt x="26448" y="9415"/>
                      <a:pt x="26449" y="9412"/>
                    </a:cubicBezTo>
                    <a:cubicBezTo>
                      <a:pt x="26699" y="9205"/>
                      <a:pt x="26911" y="9015"/>
                      <a:pt x="27097" y="8829"/>
                    </a:cubicBezTo>
                    <a:cubicBezTo>
                      <a:pt x="27493" y="8443"/>
                      <a:pt x="28029" y="7844"/>
                      <a:pt x="28325" y="7174"/>
                    </a:cubicBezTo>
                    <a:cubicBezTo>
                      <a:pt x="28637" y="6471"/>
                      <a:pt x="28636" y="5824"/>
                      <a:pt x="28316" y="5254"/>
                    </a:cubicBezTo>
                    <a:cubicBezTo>
                      <a:pt x="28493" y="5199"/>
                      <a:pt x="28673" y="5141"/>
                      <a:pt x="28838" y="5046"/>
                    </a:cubicBezTo>
                    <a:lnTo>
                      <a:pt x="28843" y="5043"/>
                    </a:lnTo>
                    <a:cubicBezTo>
                      <a:pt x="29122" y="4832"/>
                      <a:pt x="29137" y="4585"/>
                      <a:pt x="29101" y="4418"/>
                    </a:cubicBezTo>
                    <a:cubicBezTo>
                      <a:pt x="29017" y="4048"/>
                      <a:pt x="28614" y="3705"/>
                      <a:pt x="28252" y="3578"/>
                    </a:cubicBezTo>
                    <a:cubicBezTo>
                      <a:pt x="28733" y="3232"/>
                      <a:pt x="29316" y="2802"/>
                      <a:pt x="29373" y="2150"/>
                    </a:cubicBezTo>
                    <a:cubicBezTo>
                      <a:pt x="29401" y="1809"/>
                      <a:pt x="29130" y="1556"/>
                      <a:pt x="28848" y="1483"/>
                    </a:cubicBezTo>
                    <a:cubicBezTo>
                      <a:pt x="28714" y="1445"/>
                      <a:pt x="28579" y="1430"/>
                      <a:pt x="28443" y="1430"/>
                    </a:cubicBezTo>
                    <a:cubicBezTo>
                      <a:pt x="28214" y="1430"/>
                      <a:pt x="27984" y="1472"/>
                      <a:pt x="27760" y="1512"/>
                    </a:cubicBezTo>
                    <a:cubicBezTo>
                      <a:pt x="27696" y="1523"/>
                      <a:pt x="27633" y="1534"/>
                      <a:pt x="27567" y="1545"/>
                    </a:cubicBezTo>
                    <a:cubicBezTo>
                      <a:pt x="27214" y="1613"/>
                      <a:pt x="26902" y="1647"/>
                      <a:pt x="26613" y="1647"/>
                    </a:cubicBezTo>
                    <a:cubicBezTo>
                      <a:pt x="26430" y="1647"/>
                      <a:pt x="26257" y="1634"/>
                      <a:pt x="26088" y="1607"/>
                    </a:cubicBezTo>
                    <a:cubicBezTo>
                      <a:pt x="25483" y="1516"/>
                      <a:pt x="24908" y="1270"/>
                      <a:pt x="24352" y="1031"/>
                    </a:cubicBezTo>
                    <a:lnTo>
                      <a:pt x="24314" y="1015"/>
                    </a:lnTo>
                    <a:cubicBezTo>
                      <a:pt x="23417" y="620"/>
                      <a:pt x="22668" y="362"/>
                      <a:pt x="21959" y="202"/>
                    </a:cubicBezTo>
                    <a:cubicBezTo>
                      <a:pt x="21465" y="95"/>
                      <a:pt x="20958" y="1"/>
                      <a:pt x="20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5"/>
              <p:cNvSpPr/>
              <p:nvPr/>
            </p:nvSpPr>
            <p:spPr>
              <a:xfrm>
                <a:off x="4211950" y="2470075"/>
                <a:ext cx="213100" cy="19325"/>
              </a:xfrm>
              <a:custGeom>
                <a:avLst/>
                <a:gdLst/>
                <a:ahLst/>
                <a:cxnLst/>
                <a:rect l="l" t="t" r="r" b="b"/>
                <a:pathLst>
                  <a:path w="8524" h="773" extrusionOk="0">
                    <a:moveTo>
                      <a:pt x="7183" y="1"/>
                    </a:moveTo>
                    <a:cubicBezTo>
                      <a:pt x="7103" y="1"/>
                      <a:pt x="7022" y="1"/>
                      <a:pt x="6943" y="2"/>
                    </a:cubicBezTo>
                    <a:cubicBezTo>
                      <a:pt x="6873" y="3"/>
                      <a:pt x="6803" y="4"/>
                      <a:pt x="6732" y="4"/>
                    </a:cubicBezTo>
                    <a:cubicBezTo>
                      <a:pt x="6661" y="4"/>
                      <a:pt x="6591" y="3"/>
                      <a:pt x="6521" y="2"/>
                    </a:cubicBezTo>
                    <a:cubicBezTo>
                      <a:pt x="4577" y="15"/>
                      <a:pt x="2621" y="263"/>
                      <a:pt x="730" y="503"/>
                    </a:cubicBezTo>
                    <a:lnTo>
                      <a:pt x="85" y="585"/>
                    </a:lnTo>
                    <a:cubicBezTo>
                      <a:pt x="52" y="591"/>
                      <a:pt x="27" y="610"/>
                      <a:pt x="14" y="639"/>
                    </a:cubicBezTo>
                    <a:cubicBezTo>
                      <a:pt x="1" y="668"/>
                      <a:pt x="4" y="704"/>
                      <a:pt x="21" y="731"/>
                    </a:cubicBezTo>
                    <a:cubicBezTo>
                      <a:pt x="37" y="758"/>
                      <a:pt x="66" y="773"/>
                      <a:pt x="99" y="773"/>
                    </a:cubicBezTo>
                    <a:cubicBezTo>
                      <a:pt x="101" y="773"/>
                      <a:pt x="107" y="773"/>
                      <a:pt x="110" y="771"/>
                    </a:cubicBezTo>
                    <a:cubicBezTo>
                      <a:pt x="871" y="678"/>
                      <a:pt x="1499" y="617"/>
                      <a:pt x="2091" y="578"/>
                    </a:cubicBezTo>
                    <a:cubicBezTo>
                      <a:pt x="2773" y="537"/>
                      <a:pt x="3464" y="526"/>
                      <a:pt x="4148" y="526"/>
                    </a:cubicBezTo>
                    <a:cubicBezTo>
                      <a:pt x="4516" y="526"/>
                      <a:pt x="4883" y="529"/>
                      <a:pt x="5245" y="532"/>
                    </a:cubicBezTo>
                    <a:cubicBezTo>
                      <a:pt x="5617" y="534"/>
                      <a:pt x="5998" y="538"/>
                      <a:pt x="6379" y="538"/>
                    </a:cubicBezTo>
                    <a:cubicBezTo>
                      <a:pt x="6550" y="538"/>
                      <a:pt x="6721" y="537"/>
                      <a:pt x="6890" y="535"/>
                    </a:cubicBezTo>
                    <a:lnTo>
                      <a:pt x="6902" y="535"/>
                    </a:lnTo>
                    <a:cubicBezTo>
                      <a:pt x="7846" y="535"/>
                      <a:pt x="8381" y="471"/>
                      <a:pt x="8493" y="337"/>
                    </a:cubicBezTo>
                    <a:cubicBezTo>
                      <a:pt x="8524" y="301"/>
                      <a:pt x="8524" y="266"/>
                      <a:pt x="8519" y="242"/>
                    </a:cubicBezTo>
                    <a:cubicBezTo>
                      <a:pt x="8517" y="226"/>
                      <a:pt x="8511" y="210"/>
                      <a:pt x="8502" y="194"/>
                    </a:cubicBezTo>
                    <a:cubicBezTo>
                      <a:pt x="8495" y="183"/>
                      <a:pt x="8486" y="174"/>
                      <a:pt x="8473" y="169"/>
                    </a:cubicBezTo>
                    <a:cubicBezTo>
                      <a:pt x="8062" y="21"/>
                      <a:pt x="7620" y="1"/>
                      <a:pt x="7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5"/>
              <p:cNvSpPr/>
              <p:nvPr/>
            </p:nvSpPr>
            <p:spPr>
              <a:xfrm>
                <a:off x="4219550" y="2495725"/>
                <a:ext cx="187425" cy="49150"/>
              </a:xfrm>
              <a:custGeom>
                <a:avLst/>
                <a:gdLst/>
                <a:ahLst/>
                <a:cxnLst/>
                <a:rect l="l" t="t" r="r" b="b"/>
                <a:pathLst>
                  <a:path w="7497" h="1966" extrusionOk="0">
                    <a:moveTo>
                      <a:pt x="7238" y="0"/>
                    </a:moveTo>
                    <a:cubicBezTo>
                      <a:pt x="7107" y="0"/>
                      <a:pt x="6952" y="42"/>
                      <a:pt x="6828" y="76"/>
                    </a:cubicBezTo>
                    <a:cubicBezTo>
                      <a:pt x="6777" y="91"/>
                      <a:pt x="6733" y="102"/>
                      <a:pt x="6703" y="110"/>
                    </a:cubicBezTo>
                    <a:lnTo>
                      <a:pt x="6697" y="111"/>
                    </a:lnTo>
                    <a:cubicBezTo>
                      <a:pt x="4372" y="789"/>
                      <a:pt x="2272" y="1384"/>
                      <a:pt x="80" y="1787"/>
                    </a:cubicBezTo>
                    <a:cubicBezTo>
                      <a:pt x="61" y="1790"/>
                      <a:pt x="45" y="1797"/>
                      <a:pt x="35" y="1811"/>
                    </a:cubicBezTo>
                    <a:lnTo>
                      <a:pt x="31" y="1815"/>
                    </a:lnTo>
                    <a:lnTo>
                      <a:pt x="29" y="1816"/>
                    </a:lnTo>
                    <a:cubicBezTo>
                      <a:pt x="7" y="1841"/>
                      <a:pt x="0" y="1878"/>
                      <a:pt x="13" y="1911"/>
                    </a:cubicBezTo>
                    <a:cubicBezTo>
                      <a:pt x="25" y="1946"/>
                      <a:pt x="57" y="1965"/>
                      <a:pt x="93" y="1965"/>
                    </a:cubicBezTo>
                    <a:lnTo>
                      <a:pt x="101" y="1965"/>
                    </a:lnTo>
                    <a:cubicBezTo>
                      <a:pt x="169" y="1956"/>
                      <a:pt x="239" y="1946"/>
                      <a:pt x="306" y="1934"/>
                    </a:cubicBezTo>
                    <a:cubicBezTo>
                      <a:pt x="373" y="1924"/>
                      <a:pt x="442" y="1914"/>
                      <a:pt x="507" y="1905"/>
                    </a:cubicBezTo>
                    <a:cubicBezTo>
                      <a:pt x="2014" y="1774"/>
                      <a:pt x="3323" y="1560"/>
                      <a:pt x="4506" y="1249"/>
                    </a:cubicBezTo>
                    <a:cubicBezTo>
                      <a:pt x="4725" y="1191"/>
                      <a:pt x="4951" y="1137"/>
                      <a:pt x="5169" y="1082"/>
                    </a:cubicBezTo>
                    <a:cubicBezTo>
                      <a:pt x="5903" y="904"/>
                      <a:pt x="6659" y="717"/>
                      <a:pt x="7342" y="384"/>
                    </a:cubicBezTo>
                    <a:cubicBezTo>
                      <a:pt x="7345" y="382"/>
                      <a:pt x="7348" y="381"/>
                      <a:pt x="7351" y="379"/>
                    </a:cubicBezTo>
                    <a:cubicBezTo>
                      <a:pt x="7357" y="374"/>
                      <a:pt x="7367" y="368"/>
                      <a:pt x="7375" y="363"/>
                    </a:cubicBezTo>
                    <a:cubicBezTo>
                      <a:pt x="7404" y="341"/>
                      <a:pt x="7497" y="273"/>
                      <a:pt x="7497" y="170"/>
                    </a:cubicBezTo>
                    <a:cubicBezTo>
                      <a:pt x="7497" y="164"/>
                      <a:pt x="7497" y="161"/>
                      <a:pt x="7494" y="155"/>
                    </a:cubicBezTo>
                    <a:cubicBezTo>
                      <a:pt x="7481" y="104"/>
                      <a:pt x="7450" y="62"/>
                      <a:pt x="7407" y="37"/>
                    </a:cubicBezTo>
                    <a:cubicBezTo>
                      <a:pt x="7361" y="10"/>
                      <a:pt x="7302" y="0"/>
                      <a:pt x="7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5"/>
              <p:cNvSpPr/>
              <p:nvPr/>
            </p:nvSpPr>
            <p:spPr>
              <a:xfrm>
                <a:off x="4678050" y="2135025"/>
                <a:ext cx="173700" cy="168350"/>
              </a:xfrm>
              <a:custGeom>
                <a:avLst/>
                <a:gdLst/>
                <a:ahLst/>
                <a:cxnLst/>
                <a:rect l="l" t="t" r="r" b="b"/>
                <a:pathLst>
                  <a:path w="6948" h="6734" extrusionOk="0">
                    <a:moveTo>
                      <a:pt x="4708" y="548"/>
                    </a:moveTo>
                    <a:cubicBezTo>
                      <a:pt x="5197" y="557"/>
                      <a:pt x="5671" y="793"/>
                      <a:pt x="6008" y="1194"/>
                    </a:cubicBezTo>
                    <a:cubicBezTo>
                      <a:pt x="6145" y="1364"/>
                      <a:pt x="6226" y="1552"/>
                      <a:pt x="6251" y="1762"/>
                    </a:cubicBezTo>
                    <a:cubicBezTo>
                      <a:pt x="6099" y="1573"/>
                      <a:pt x="5783" y="1322"/>
                      <a:pt x="5172" y="1286"/>
                    </a:cubicBezTo>
                    <a:lnTo>
                      <a:pt x="5148" y="1286"/>
                    </a:lnTo>
                    <a:cubicBezTo>
                      <a:pt x="4622" y="1289"/>
                      <a:pt x="4091" y="1450"/>
                      <a:pt x="3569" y="1767"/>
                    </a:cubicBezTo>
                    <a:cubicBezTo>
                      <a:pt x="3448" y="1842"/>
                      <a:pt x="3327" y="1924"/>
                      <a:pt x="3208" y="2014"/>
                    </a:cubicBezTo>
                    <a:cubicBezTo>
                      <a:pt x="3125" y="2077"/>
                      <a:pt x="3042" y="2144"/>
                      <a:pt x="2963" y="2214"/>
                    </a:cubicBezTo>
                    <a:cubicBezTo>
                      <a:pt x="2938" y="2236"/>
                      <a:pt x="2912" y="2258"/>
                      <a:pt x="2889" y="2280"/>
                    </a:cubicBezTo>
                    <a:lnTo>
                      <a:pt x="2884" y="2282"/>
                    </a:lnTo>
                    <a:cubicBezTo>
                      <a:pt x="2634" y="2508"/>
                      <a:pt x="2395" y="2769"/>
                      <a:pt x="2175" y="3053"/>
                    </a:cubicBezTo>
                    <a:lnTo>
                      <a:pt x="2163" y="3067"/>
                    </a:lnTo>
                    <a:cubicBezTo>
                      <a:pt x="2154" y="3078"/>
                      <a:pt x="2144" y="3091"/>
                      <a:pt x="2134" y="3103"/>
                    </a:cubicBezTo>
                    <a:cubicBezTo>
                      <a:pt x="2119" y="3120"/>
                      <a:pt x="2105" y="3139"/>
                      <a:pt x="2093" y="3157"/>
                    </a:cubicBezTo>
                    <a:cubicBezTo>
                      <a:pt x="1947" y="3351"/>
                      <a:pt x="1826" y="3559"/>
                      <a:pt x="1733" y="3782"/>
                    </a:cubicBezTo>
                    <a:cubicBezTo>
                      <a:pt x="1475" y="4403"/>
                      <a:pt x="1478" y="5021"/>
                      <a:pt x="1743" y="5436"/>
                    </a:cubicBezTo>
                    <a:cubicBezTo>
                      <a:pt x="1957" y="5771"/>
                      <a:pt x="2333" y="5971"/>
                      <a:pt x="2833" y="6018"/>
                    </a:cubicBezTo>
                    <a:cubicBezTo>
                      <a:pt x="2606" y="6101"/>
                      <a:pt x="2377" y="6156"/>
                      <a:pt x="2148" y="6185"/>
                    </a:cubicBezTo>
                    <a:lnTo>
                      <a:pt x="2145" y="6185"/>
                    </a:lnTo>
                    <a:cubicBezTo>
                      <a:pt x="2126" y="6187"/>
                      <a:pt x="2107" y="6188"/>
                      <a:pt x="2089" y="6193"/>
                    </a:cubicBezTo>
                    <a:cubicBezTo>
                      <a:pt x="2075" y="6194"/>
                      <a:pt x="2064" y="6194"/>
                      <a:pt x="2051" y="6196"/>
                    </a:cubicBezTo>
                    <a:cubicBezTo>
                      <a:pt x="2038" y="6197"/>
                      <a:pt x="2024" y="6197"/>
                      <a:pt x="2013" y="6200"/>
                    </a:cubicBezTo>
                    <a:cubicBezTo>
                      <a:pt x="1981" y="6201"/>
                      <a:pt x="1952" y="6201"/>
                      <a:pt x="1922" y="6201"/>
                    </a:cubicBezTo>
                    <a:cubicBezTo>
                      <a:pt x="1911" y="6202"/>
                      <a:pt x="1899" y="6202"/>
                      <a:pt x="1888" y="6202"/>
                    </a:cubicBezTo>
                    <a:cubicBezTo>
                      <a:pt x="1172" y="6202"/>
                      <a:pt x="716" y="5886"/>
                      <a:pt x="566" y="5291"/>
                    </a:cubicBezTo>
                    <a:cubicBezTo>
                      <a:pt x="566" y="5285"/>
                      <a:pt x="566" y="5279"/>
                      <a:pt x="564" y="5276"/>
                    </a:cubicBezTo>
                    <a:cubicBezTo>
                      <a:pt x="504" y="5022"/>
                      <a:pt x="499" y="4732"/>
                      <a:pt x="550" y="4412"/>
                    </a:cubicBezTo>
                    <a:cubicBezTo>
                      <a:pt x="550" y="4406"/>
                      <a:pt x="551" y="4403"/>
                      <a:pt x="550" y="4397"/>
                    </a:cubicBezTo>
                    <a:cubicBezTo>
                      <a:pt x="570" y="4273"/>
                      <a:pt x="599" y="4148"/>
                      <a:pt x="636" y="4020"/>
                    </a:cubicBezTo>
                    <a:cubicBezTo>
                      <a:pt x="637" y="4017"/>
                      <a:pt x="638" y="4012"/>
                      <a:pt x="640" y="4008"/>
                    </a:cubicBezTo>
                    <a:cubicBezTo>
                      <a:pt x="684" y="3856"/>
                      <a:pt x="740" y="3708"/>
                      <a:pt x="805" y="3562"/>
                    </a:cubicBezTo>
                    <a:cubicBezTo>
                      <a:pt x="806" y="3558"/>
                      <a:pt x="807" y="3553"/>
                      <a:pt x="807" y="3549"/>
                    </a:cubicBezTo>
                    <a:cubicBezTo>
                      <a:pt x="840" y="3479"/>
                      <a:pt x="872" y="3412"/>
                      <a:pt x="907" y="3346"/>
                    </a:cubicBezTo>
                    <a:cubicBezTo>
                      <a:pt x="908" y="3343"/>
                      <a:pt x="912" y="3341"/>
                      <a:pt x="914" y="3338"/>
                    </a:cubicBezTo>
                    <a:cubicBezTo>
                      <a:pt x="959" y="3252"/>
                      <a:pt x="1007" y="3170"/>
                      <a:pt x="1055" y="3091"/>
                    </a:cubicBezTo>
                    <a:cubicBezTo>
                      <a:pt x="1073" y="3064"/>
                      <a:pt x="1090" y="3034"/>
                      <a:pt x="1109" y="3008"/>
                    </a:cubicBezTo>
                    <a:lnTo>
                      <a:pt x="1114" y="2997"/>
                    </a:lnTo>
                    <a:cubicBezTo>
                      <a:pt x="1214" y="2838"/>
                      <a:pt x="1322" y="2682"/>
                      <a:pt x="1431" y="2535"/>
                    </a:cubicBezTo>
                    <a:cubicBezTo>
                      <a:pt x="1460" y="2494"/>
                      <a:pt x="1491" y="2456"/>
                      <a:pt x="1520" y="2415"/>
                    </a:cubicBezTo>
                    <a:cubicBezTo>
                      <a:pt x="1525" y="2412"/>
                      <a:pt x="1527" y="2411"/>
                      <a:pt x="1529" y="2406"/>
                    </a:cubicBezTo>
                    <a:lnTo>
                      <a:pt x="1532" y="2403"/>
                    </a:lnTo>
                    <a:cubicBezTo>
                      <a:pt x="1648" y="2253"/>
                      <a:pt x="1768" y="2112"/>
                      <a:pt x="1890" y="1978"/>
                    </a:cubicBezTo>
                    <a:lnTo>
                      <a:pt x="1892" y="1976"/>
                    </a:lnTo>
                    <a:lnTo>
                      <a:pt x="1896" y="1975"/>
                    </a:lnTo>
                    <a:cubicBezTo>
                      <a:pt x="2214" y="1628"/>
                      <a:pt x="2553" y="1340"/>
                      <a:pt x="2903" y="1115"/>
                    </a:cubicBezTo>
                    <a:lnTo>
                      <a:pt x="2906" y="1114"/>
                    </a:lnTo>
                    <a:cubicBezTo>
                      <a:pt x="3030" y="1033"/>
                      <a:pt x="3158" y="962"/>
                      <a:pt x="3284" y="898"/>
                    </a:cubicBezTo>
                    <a:cubicBezTo>
                      <a:pt x="3288" y="896"/>
                      <a:pt x="3289" y="895"/>
                      <a:pt x="3291" y="892"/>
                    </a:cubicBezTo>
                    <a:cubicBezTo>
                      <a:pt x="3750" y="666"/>
                      <a:pt x="4229" y="548"/>
                      <a:pt x="4708" y="548"/>
                    </a:cubicBezTo>
                    <a:close/>
                    <a:moveTo>
                      <a:pt x="4632" y="0"/>
                    </a:moveTo>
                    <a:cubicBezTo>
                      <a:pt x="4212" y="0"/>
                      <a:pt x="3769" y="99"/>
                      <a:pt x="3319" y="293"/>
                    </a:cubicBezTo>
                    <a:cubicBezTo>
                      <a:pt x="3236" y="330"/>
                      <a:pt x="3151" y="367"/>
                      <a:pt x="3069" y="410"/>
                    </a:cubicBezTo>
                    <a:lnTo>
                      <a:pt x="3061" y="416"/>
                    </a:lnTo>
                    <a:cubicBezTo>
                      <a:pt x="3007" y="443"/>
                      <a:pt x="2956" y="469"/>
                      <a:pt x="2909" y="496"/>
                    </a:cubicBezTo>
                    <a:cubicBezTo>
                      <a:pt x="2857" y="525"/>
                      <a:pt x="2806" y="555"/>
                      <a:pt x="2755" y="586"/>
                    </a:cubicBezTo>
                    <a:lnTo>
                      <a:pt x="2752" y="586"/>
                    </a:lnTo>
                    <a:cubicBezTo>
                      <a:pt x="2749" y="589"/>
                      <a:pt x="2744" y="590"/>
                      <a:pt x="2741" y="593"/>
                    </a:cubicBezTo>
                    <a:lnTo>
                      <a:pt x="2692" y="627"/>
                    </a:lnTo>
                    <a:lnTo>
                      <a:pt x="2680" y="634"/>
                    </a:lnTo>
                    <a:lnTo>
                      <a:pt x="2677" y="636"/>
                    </a:lnTo>
                    <a:cubicBezTo>
                      <a:pt x="2160" y="982"/>
                      <a:pt x="1692" y="1402"/>
                      <a:pt x="1287" y="1887"/>
                    </a:cubicBezTo>
                    <a:lnTo>
                      <a:pt x="1286" y="1889"/>
                    </a:lnTo>
                    <a:lnTo>
                      <a:pt x="1284" y="1890"/>
                    </a:lnTo>
                    <a:cubicBezTo>
                      <a:pt x="1172" y="2024"/>
                      <a:pt x="1065" y="2163"/>
                      <a:pt x="966" y="2304"/>
                    </a:cubicBezTo>
                    <a:lnTo>
                      <a:pt x="965" y="2309"/>
                    </a:lnTo>
                    <a:cubicBezTo>
                      <a:pt x="917" y="2376"/>
                      <a:pt x="870" y="2444"/>
                      <a:pt x="825" y="2514"/>
                    </a:cubicBezTo>
                    <a:lnTo>
                      <a:pt x="822" y="2517"/>
                    </a:lnTo>
                    <a:cubicBezTo>
                      <a:pt x="755" y="2619"/>
                      <a:pt x="691" y="2726"/>
                      <a:pt x="631" y="2829"/>
                    </a:cubicBezTo>
                    <a:lnTo>
                      <a:pt x="630" y="2833"/>
                    </a:lnTo>
                    <a:cubicBezTo>
                      <a:pt x="501" y="3056"/>
                      <a:pt x="385" y="3290"/>
                      <a:pt x="287" y="3526"/>
                    </a:cubicBezTo>
                    <a:cubicBezTo>
                      <a:pt x="257" y="3600"/>
                      <a:pt x="229" y="3668"/>
                      <a:pt x="203" y="3737"/>
                    </a:cubicBezTo>
                    <a:lnTo>
                      <a:pt x="198" y="3754"/>
                    </a:lnTo>
                    <a:lnTo>
                      <a:pt x="198" y="3756"/>
                    </a:lnTo>
                    <a:cubicBezTo>
                      <a:pt x="172" y="3829"/>
                      <a:pt x="149" y="3902"/>
                      <a:pt x="128" y="3977"/>
                    </a:cubicBezTo>
                    <a:cubicBezTo>
                      <a:pt x="83" y="4139"/>
                      <a:pt x="51" y="4301"/>
                      <a:pt x="31" y="4461"/>
                    </a:cubicBezTo>
                    <a:cubicBezTo>
                      <a:pt x="20" y="4533"/>
                      <a:pt x="16" y="4607"/>
                      <a:pt x="12" y="4680"/>
                    </a:cubicBezTo>
                    <a:cubicBezTo>
                      <a:pt x="10" y="4706"/>
                      <a:pt x="10" y="4731"/>
                      <a:pt x="10" y="4754"/>
                    </a:cubicBezTo>
                    <a:lnTo>
                      <a:pt x="10" y="4757"/>
                    </a:lnTo>
                    <a:cubicBezTo>
                      <a:pt x="0" y="4804"/>
                      <a:pt x="0" y="4845"/>
                      <a:pt x="2" y="4884"/>
                    </a:cubicBezTo>
                    <a:cubicBezTo>
                      <a:pt x="2" y="4900"/>
                      <a:pt x="2" y="4913"/>
                      <a:pt x="3" y="4928"/>
                    </a:cubicBezTo>
                    <a:cubicBezTo>
                      <a:pt x="7" y="5008"/>
                      <a:pt x="15" y="5086"/>
                      <a:pt x="25" y="5162"/>
                    </a:cubicBezTo>
                    <a:cubicBezTo>
                      <a:pt x="39" y="5269"/>
                      <a:pt x="61" y="5372"/>
                      <a:pt x="90" y="5468"/>
                    </a:cubicBezTo>
                    <a:cubicBezTo>
                      <a:pt x="105" y="5522"/>
                      <a:pt x="124" y="5573"/>
                      <a:pt x="143" y="5624"/>
                    </a:cubicBezTo>
                    <a:cubicBezTo>
                      <a:pt x="149" y="5639"/>
                      <a:pt x="155" y="5653"/>
                      <a:pt x="160" y="5665"/>
                    </a:cubicBezTo>
                    <a:cubicBezTo>
                      <a:pt x="249" y="5881"/>
                      <a:pt x="375" y="6069"/>
                      <a:pt x="532" y="6225"/>
                    </a:cubicBezTo>
                    <a:cubicBezTo>
                      <a:pt x="856" y="6544"/>
                      <a:pt x="1299" y="6713"/>
                      <a:pt x="1851" y="6733"/>
                    </a:cubicBezTo>
                    <a:lnTo>
                      <a:pt x="1902" y="6733"/>
                    </a:lnTo>
                    <a:cubicBezTo>
                      <a:pt x="2663" y="6733"/>
                      <a:pt x="3435" y="6451"/>
                      <a:pt x="4197" y="5895"/>
                    </a:cubicBezTo>
                    <a:cubicBezTo>
                      <a:pt x="4996" y="5311"/>
                      <a:pt x="5585" y="4568"/>
                      <a:pt x="5939" y="4047"/>
                    </a:cubicBezTo>
                    <a:cubicBezTo>
                      <a:pt x="5955" y="4024"/>
                      <a:pt x="5971" y="3999"/>
                      <a:pt x="5987" y="3974"/>
                    </a:cubicBezTo>
                    <a:lnTo>
                      <a:pt x="5990" y="3972"/>
                    </a:lnTo>
                    <a:cubicBezTo>
                      <a:pt x="6029" y="3897"/>
                      <a:pt x="6073" y="3820"/>
                      <a:pt x="6115" y="3741"/>
                    </a:cubicBezTo>
                    <a:cubicBezTo>
                      <a:pt x="6504" y="3037"/>
                      <a:pt x="6948" y="2239"/>
                      <a:pt x="6733" y="1409"/>
                    </a:cubicBezTo>
                    <a:lnTo>
                      <a:pt x="6733" y="1408"/>
                    </a:lnTo>
                    <a:cubicBezTo>
                      <a:pt x="6580" y="902"/>
                      <a:pt x="6140" y="445"/>
                      <a:pt x="5560" y="185"/>
                    </a:cubicBezTo>
                    <a:cubicBezTo>
                      <a:pt x="5531" y="174"/>
                      <a:pt x="5502" y="162"/>
                      <a:pt x="5473" y="149"/>
                    </a:cubicBezTo>
                    <a:cubicBezTo>
                      <a:pt x="5219" y="53"/>
                      <a:pt x="4945" y="2"/>
                      <a:pt x="4659" y="0"/>
                    </a:cubicBezTo>
                    <a:cubicBezTo>
                      <a:pt x="4650" y="0"/>
                      <a:pt x="4641" y="0"/>
                      <a:pt x="4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5"/>
              <p:cNvSpPr/>
              <p:nvPr/>
            </p:nvSpPr>
            <p:spPr>
              <a:xfrm>
                <a:off x="3808575" y="1870750"/>
                <a:ext cx="104450" cy="181725"/>
              </a:xfrm>
              <a:custGeom>
                <a:avLst/>
                <a:gdLst/>
                <a:ahLst/>
                <a:cxnLst/>
                <a:rect l="l" t="t" r="r" b="b"/>
                <a:pathLst>
                  <a:path w="4178" h="7269" extrusionOk="0">
                    <a:moveTo>
                      <a:pt x="127" y="1"/>
                    </a:moveTo>
                    <a:cubicBezTo>
                      <a:pt x="92" y="1"/>
                      <a:pt x="43" y="20"/>
                      <a:pt x="7" y="101"/>
                    </a:cubicBezTo>
                    <a:cubicBezTo>
                      <a:pt x="2" y="110"/>
                      <a:pt x="1" y="122"/>
                      <a:pt x="1" y="132"/>
                    </a:cubicBezTo>
                    <a:cubicBezTo>
                      <a:pt x="139" y="1219"/>
                      <a:pt x="651" y="2675"/>
                      <a:pt x="1374" y="4025"/>
                    </a:cubicBezTo>
                    <a:cubicBezTo>
                      <a:pt x="2153" y="5485"/>
                      <a:pt x="3056" y="6625"/>
                      <a:pt x="3913" y="7235"/>
                    </a:cubicBezTo>
                    <a:cubicBezTo>
                      <a:pt x="3916" y="7237"/>
                      <a:pt x="3920" y="7241"/>
                      <a:pt x="3921" y="7242"/>
                    </a:cubicBezTo>
                    <a:lnTo>
                      <a:pt x="3923" y="7244"/>
                    </a:lnTo>
                    <a:cubicBezTo>
                      <a:pt x="3927" y="7245"/>
                      <a:pt x="3930" y="7248"/>
                      <a:pt x="3933" y="7250"/>
                    </a:cubicBezTo>
                    <a:cubicBezTo>
                      <a:pt x="3936" y="7251"/>
                      <a:pt x="3939" y="7253"/>
                      <a:pt x="3945" y="7256"/>
                    </a:cubicBezTo>
                    <a:lnTo>
                      <a:pt x="3956" y="7260"/>
                    </a:lnTo>
                    <a:cubicBezTo>
                      <a:pt x="3959" y="7263"/>
                      <a:pt x="3964" y="7263"/>
                      <a:pt x="3971" y="7264"/>
                    </a:cubicBezTo>
                    <a:cubicBezTo>
                      <a:pt x="3978" y="7266"/>
                      <a:pt x="3981" y="7266"/>
                      <a:pt x="3985" y="7266"/>
                    </a:cubicBezTo>
                    <a:cubicBezTo>
                      <a:pt x="3991" y="7269"/>
                      <a:pt x="3996" y="7269"/>
                      <a:pt x="4003" y="7269"/>
                    </a:cubicBezTo>
                    <a:lnTo>
                      <a:pt x="4009" y="7269"/>
                    </a:lnTo>
                    <a:cubicBezTo>
                      <a:pt x="4051" y="7269"/>
                      <a:pt x="4095" y="7248"/>
                      <a:pt x="4125" y="7215"/>
                    </a:cubicBezTo>
                    <a:cubicBezTo>
                      <a:pt x="4159" y="7181"/>
                      <a:pt x="4178" y="7135"/>
                      <a:pt x="4176" y="7089"/>
                    </a:cubicBezTo>
                    <a:cubicBezTo>
                      <a:pt x="4175" y="7053"/>
                      <a:pt x="4160" y="7018"/>
                      <a:pt x="4134" y="6992"/>
                    </a:cubicBezTo>
                    <a:cubicBezTo>
                      <a:pt x="4009" y="6826"/>
                      <a:pt x="3876" y="6667"/>
                      <a:pt x="3774" y="6549"/>
                    </a:cubicBezTo>
                    <a:cubicBezTo>
                      <a:pt x="3725" y="6490"/>
                      <a:pt x="3675" y="6434"/>
                      <a:pt x="3627" y="6377"/>
                    </a:cubicBezTo>
                    <a:cubicBezTo>
                      <a:pt x="3510" y="6240"/>
                      <a:pt x="3388" y="6100"/>
                      <a:pt x="3273" y="5958"/>
                    </a:cubicBezTo>
                    <a:cubicBezTo>
                      <a:pt x="3187" y="5854"/>
                      <a:pt x="3114" y="5762"/>
                      <a:pt x="3048" y="5674"/>
                    </a:cubicBezTo>
                    <a:cubicBezTo>
                      <a:pt x="2362" y="4765"/>
                      <a:pt x="1515" y="3437"/>
                      <a:pt x="440" y="476"/>
                    </a:cubicBezTo>
                    <a:lnTo>
                      <a:pt x="438" y="471"/>
                    </a:lnTo>
                    <a:cubicBezTo>
                      <a:pt x="432" y="460"/>
                      <a:pt x="424" y="436"/>
                      <a:pt x="413" y="407"/>
                    </a:cubicBezTo>
                    <a:cubicBezTo>
                      <a:pt x="329" y="194"/>
                      <a:pt x="243" y="2"/>
                      <a:pt x="131" y="1"/>
                    </a:cubicBezTo>
                    <a:cubicBezTo>
                      <a:pt x="129" y="1"/>
                      <a:pt x="128"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5"/>
              <p:cNvSpPr/>
              <p:nvPr/>
            </p:nvSpPr>
            <p:spPr>
              <a:xfrm>
                <a:off x="3880100" y="1964750"/>
                <a:ext cx="59350" cy="57600"/>
              </a:xfrm>
              <a:custGeom>
                <a:avLst/>
                <a:gdLst/>
                <a:ahLst/>
                <a:cxnLst/>
                <a:rect l="l" t="t" r="r" b="b"/>
                <a:pathLst>
                  <a:path w="2374" h="2304" extrusionOk="0">
                    <a:moveTo>
                      <a:pt x="115" y="1"/>
                    </a:moveTo>
                    <a:cubicBezTo>
                      <a:pt x="64" y="1"/>
                      <a:pt x="9" y="31"/>
                      <a:pt x="1" y="116"/>
                    </a:cubicBezTo>
                    <a:lnTo>
                      <a:pt x="1" y="132"/>
                    </a:lnTo>
                    <a:cubicBezTo>
                      <a:pt x="42" y="377"/>
                      <a:pt x="199" y="568"/>
                      <a:pt x="352" y="754"/>
                    </a:cubicBezTo>
                    <a:cubicBezTo>
                      <a:pt x="381" y="791"/>
                      <a:pt x="412" y="827"/>
                      <a:pt x="439" y="863"/>
                    </a:cubicBezTo>
                    <a:lnTo>
                      <a:pt x="441" y="865"/>
                    </a:lnTo>
                    <a:cubicBezTo>
                      <a:pt x="904" y="1406"/>
                      <a:pt x="1463" y="1844"/>
                      <a:pt x="1997" y="2249"/>
                    </a:cubicBezTo>
                    <a:cubicBezTo>
                      <a:pt x="2041" y="2286"/>
                      <a:pt x="2092" y="2303"/>
                      <a:pt x="2143" y="2303"/>
                    </a:cubicBezTo>
                    <a:cubicBezTo>
                      <a:pt x="2191" y="2303"/>
                      <a:pt x="2242" y="2286"/>
                      <a:pt x="2286" y="2249"/>
                    </a:cubicBezTo>
                    <a:cubicBezTo>
                      <a:pt x="2341" y="2204"/>
                      <a:pt x="2372" y="2139"/>
                      <a:pt x="2373" y="2070"/>
                    </a:cubicBezTo>
                    <a:cubicBezTo>
                      <a:pt x="2373" y="2009"/>
                      <a:pt x="2347" y="1952"/>
                      <a:pt x="2298" y="1908"/>
                    </a:cubicBezTo>
                    <a:cubicBezTo>
                      <a:pt x="1980" y="1624"/>
                      <a:pt x="1662" y="1328"/>
                      <a:pt x="1352" y="1044"/>
                    </a:cubicBezTo>
                    <a:cubicBezTo>
                      <a:pt x="1181" y="888"/>
                      <a:pt x="1006" y="724"/>
                      <a:pt x="832" y="566"/>
                    </a:cubicBezTo>
                    <a:cubicBezTo>
                      <a:pt x="827" y="563"/>
                      <a:pt x="826" y="560"/>
                      <a:pt x="821" y="559"/>
                    </a:cubicBezTo>
                    <a:cubicBezTo>
                      <a:pt x="818" y="556"/>
                      <a:pt x="814" y="555"/>
                      <a:pt x="811" y="552"/>
                    </a:cubicBezTo>
                    <a:cubicBezTo>
                      <a:pt x="782" y="527"/>
                      <a:pt x="729" y="476"/>
                      <a:pt x="667" y="415"/>
                    </a:cubicBezTo>
                    <a:cubicBezTo>
                      <a:pt x="508" y="260"/>
                      <a:pt x="311" y="66"/>
                      <a:pt x="180" y="15"/>
                    </a:cubicBezTo>
                    <a:cubicBezTo>
                      <a:pt x="171" y="12"/>
                      <a:pt x="161" y="8"/>
                      <a:pt x="151" y="7"/>
                    </a:cubicBezTo>
                    <a:cubicBezTo>
                      <a:pt x="141" y="5"/>
                      <a:pt x="131" y="2"/>
                      <a:pt x="122" y="1"/>
                    </a:cubicBezTo>
                    <a:cubicBezTo>
                      <a:pt x="119" y="1"/>
                      <a:pt x="11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5"/>
              <p:cNvSpPr/>
              <p:nvPr/>
            </p:nvSpPr>
            <p:spPr>
              <a:xfrm>
                <a:off x="4048500" y="1894025"/>
                <a:ext cx="86575" cy="81875"/>
              </a:xfrm>
              <a:custGeom>
                <a:avLst/>
                <a:gdLst/>
                <a:ahLst/>
                <a:cxnLst/>
                <a:rect l="l" t="t" r="r" b="b"/>
                <a:pathLst>
                  <a:path w="3463" h="3275" extrusionOk="0">
                    <a:moveTo>
                      <a:pt x="247" y="1"/>
                    </a:moveTo>
                    <a:cubicBezTo>
                      <a:pt x="233" y="1"/>
                      <a:pt x="218" y="1"/>
                      <a:pt x="205" y="5"/>
                    </a:cubicBezTo>
                    <a:lnTo>
                      <a:pt x="202" y="5"/>
                    </a:lnTo>
                    <a:cubicBezTo>
                      <a:pt x="153" y="15"/>
                      <a:pt x="115" y="49"/>
                      <a:pt x="90" y="97"/>
                    </a:cubicBezTo>
                    <a:cubicBezTo>
                      <a:pt x="88" y="101"/>
                      <a:pt x="87" y="104"/>
                      <a:pt x="87" y="109"/>
                    </a:cubicBezTo>
                    <a:cubicBezTo>
                      <a:pt x="1" y="438"/>
                      <a:pt x="467" y="979"/>
                      <a:pt x="775" y="1336"/>
                    </a:cubicBezTo>
                    <a:cubicBezTo>
                      <a:pt x="837" y="1409"/>
                      <a:pt x="894" y="1474"/>
                      <a:pt x="935" y="1525"/>
                    </a:cubicBezTo>
                    <a:lnTo>
                      <a:pt x="940" y="1530"/>
                    </a:lnTo>
                    <a:cubicBezTo>
                      <a:pt x="1270" y="1888"/>
                      <a:pt x="1667" y="2228"/>
                      <a:pt x="2145" y="2564"/>
                    </a:cubicBezTo>
                    <a:cubicBezTo>
                      <a:pt x="2149" y="2567"/>
                      <a:pt x="2152" y="2572"/>
                      <a:pt x="2158" y="2575"/>
                    </a:cubicBezTo>
                    <a:cubicBezTo>
                      <a:pt x="2360" y="2715"/>
                      <a:pt x="2575" y="2857"/>
                      <a:pt x="2818" y="3005"/>
                    </a:cubicBezTo>
                    <a:lnTo>
                      <a:pt x="2822" y="3009"/>
                    </a:lnTo>
                    <a:lnTo>
                      <a:pt x="2828" y="3012"/>
                    </a:lnTo>
                    <a:lnTo>
                      <a:pt x="2852" y="3026"/>
                    </a:lnTo>
                    <a:cubicBezTo>
                      <a:pt x="2942" y="3082"/>
                      <a:pt x="3032" y="3134"/>
                      <a:pt x="3133" y="3193"/>
                    </a:cubicBezTo>
                    <a:lnTo>
                      <a:pt x="3146" y="3200"/>
                    </a:lnTo>
                    <a:lnTo>
                      <a:pt x="3156" y="3207"/>
                    </a:lnTo>
                    <a:cubicBezTo>
                      <a:pt x="3184" y="3223"/>
                      <a:pt x="3212" y="3241"/>
                      <a:pt x="3241" y="3257"/>
                    </a:cubicBezTo>
                    <a:lnTo>
                      <a:pt x="3245" y="3258"/>
                    </a:lnTo>
                    <a:cubicBezTo>
                      <a:pt x="3250" y="3260"/>
                      <a:pt x="3255" y="3261"/>
                      <a:pt x="3258" y="3264"/>
                    </a:cubicBezTo>
                    <a:lnTo>
                      <a:pt x="3264" y="3265"/>
                    </a:lnTo>
                    <a:lnTo>
                      <a:pt x="3267" y="3267"/>
                    </a:lnTo>
                    <a:lnTo>
                      <a:pt x="3271" y="3267"/>
                    </a:lnTo>
                    <a:cubicBezTo>
                      <a:pt x="3286" y="3271"/>
                      <a:pt x="3301" y="3274"/>
                      <a:pt x="3317" y="3274"/>
                    </a:cubicBezTo>
                    <a:cubicBezTo>
                      <a:pt x="3331" y="3274"/>
                      <a:pt x="3346" y="3273"/>
                      <a:pt x="3359" y="3267"/>
                    </a:cubicBezTo>
                    <a:lnTo>
                      <a:pt x="3365" y="3265"/>
                    </a:lnTo>
                    <a:lnTo>
                      <a:pt x="3368" y="3264"/>
                    </a:lnTo>
                    <a:lnTo>
                      <a:pt x="3369" y="3261"/>
                    </a:lnTo>
                    <a:lnTo>
                      <a:pt x="3372" y="3261"/>
                    </a:lnTo>
                    <a:lnTo>
                      <a:pt x="3373" y="3260"/>
                    </a:lnTo>
                    <a:lnTo>
                      <a:pt x="3376" y="3258"/>
                    </a:lnTo>
                    <a:cubicBezTo>
                      <a:pt x="3401" y="3248"/>
                      <a:pt x="3420" y="3229"/>
                      <a:pt x="3435" y="3206"/>
                    </a:cubicBezTo>
                    <a:cubicBezTo>
                      <a:pt x="3462" y="3161"/>
                      <a:pt x="3462" y="3102"/>
                      <a:pt x="3433" y="3056"/>
                    </a:cubicBezTo>
                    <a:lnTo>
                      <a:pt x="3423" y="3040"/>
                    </a:lnTo>
                    <a:lnTo>
                      <a:pt x="3420" y="3038"/>
                    </a:lnTo>
                    <a:lnTo>
                      <a:pt x="3419" y="3037"/>
                    </a:lnTo>
                    <a:cubicBezTo>
                      <a:pt x="3411" y="3029"/>
                      <a:pt x="3404" y="3022"/>
                      <a:pt x="3397" y="3016"/>
                    </a:cubicBezTo>
                    <a:cubicBezTo>
                      <a:pt x="3338" y="2974"/>
                      <a:pt x="3280" y="2936"/>
                      <a:pt x="3226" y="2898"/>
                    </a:cubicBezTo>
                    <a:cubicBezTo>
                      <a:pt x="3164" y="2856"/>
                      <a:pt x="3102" y="2812"/>
                      <a:pt x="3037" y="2767"/>
                    </a:cubicBezTo>
                    <a:cubicBezTo>
                      <a:pt x="2971" y="2723"/>
                      <a:pt x="2906" y="2677"/>
                      <a:pt x="2833" y="2624"/>
                    </a:cubicBezTo>
                    <a:cubicBezTo>
                      <a:pt x="2806" y="2607"/>
                      <a:pt x="2782" y="2586"/>
                      <a:pt x="2754" y="2567"/>
                    </a:cubicBezTo>
                    <a:lnTo>
                      <a:pt x="2750" y="2566"/>
                    </a:lnTo>
                    <a:cubicBezTo>
                      <a:pt x="2588" y="2444"/>
                      <a:pt x="2422" y="2311"/>
                      <a:pt x="2261" y="2170"/>
                    </a:cubicBezTo>
                    <a:lnTo>
                      <a:pt x="2260" y="2167"/>
                    </a:lnTo>
                    <a:lnTo>
                      <a:pt x="2258" y="2165"/>
                    </a:lnTo>
                    <a:lnTo>
                      <a:pt x="2257" y="2164"/>
                    </a:lnTo>
                    <a:cubicBezTo>
                      <a:pt x="1531" y="1521"/>
                      <a:pt x="934" y="763"/>
                      <a:pt x="445" y="107"/>
                    </a:cubicBezTo>
                    <a:cubicBezTo>
                      <a:pt x="424" y="81"/>
                      <a:pt x="396" y="56"/>
                      <a:pt x="365" y="37"/>
                    </a:cubicBezTo>
                    <a:lnTo>
                      <a:pt x="364" y="37"/>
                    </a:lnTo>
                    <a:cubicBezTo>
                      <a:pt x="326" y="15"/>
                      <a:pt x="285" y="2"/>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p:cNvSpPr/>
              <p:nvPr/>
            </p:nvSpPr>
            <p:spPr>
              <a:xfrm>
                <a:off x="4220600" y="1645650"/>
                <a:ext cx="41625" cy="25600"/>
              </a:xfrm>
              <a:custGeom>
                <a:avLst/>
                <a:gdLst/>
                <a:ahLst/>
                <a:cxnLst/>
                <a:rect l="l" t="t" r="r" b="b"/>
                <a:pathLst>
                  <a:path w="1665" h="1024" extrusionOk="0">
                    <a:moveTo>
                      <a:pt x="654" y="0"/>
                    </a:moveTo>
                    <a:cubicBezTo>
                      <a:pt x="586" y="0"/>
                      <a:pt x="518" y="8"/>
                      <a:pt x="452" y="26"/>
                    </a:cubicBezTo>
                    <a:cubicBezTo>
                      <a:pt x="257" y="75"/>
                      <a:pt x="104" y="192"/>
                      <a:pt x="18" y="358"/>
                    </a:cubicBezTo>
                    <a:cubicBezTo>
                      <a:pt x="16" y="359"/>
                      <a:pt x="16" y="362"/>
                      <a:pt x="15" y="365"/>
                    </a:cubicBezTo>
                    <a:cubicBezTo>
                      <a:pt x="0" y="409"/>
                      <a:pt x="15" y="439"/>
                      <a:pt x="24" y="454"/>
                    </a:cubicBezTo>
                    <a:cubicBezTo>
                      <a:pt x="56" y="498"/>
                      <a:pt x="120" y="498"/>
                      <a:pt x="165" y="498"/>
                    </a:cubicBezTo>
                    <a:lnTo>
                      <a:pt x="171" y="498"/>
                    </a:lnTo>
                    <a:cubicBezTo>
                      <a:pt x="174" y="498"/>
                      <a:pt x="178" y="498"/>
                      <a:pt x="181" y="496"/>
                    </a:cubicBezTo>
                    <a:cubicBezTo>
                      <a:pt x="281" y="478"/>
                      <a:pt x="369" y="469"/>
                      <a:pt x="449" y="469"/>
                    </a:cubicBezTo>
                    <a:cubicBezTo>
                      <a:pt x="783" y="469"/>
                      <a:pt x="970" y="627"/>
                      <a:pt x="1201" y="929"/>
                    </a:cubicBezTo>
                    <a:cubicBezTo>
                      <a:pt x="1236" y="974"/>
                      <a:pt x="1292" y="1008"/>
                      <a:pt x="1350" y="1018"/>
                    </a:cubicBezTo>
                    <a:cubicBezTo>
                      <a:pt x="1366" y="1022"/>
                      <a:pt x="1382" y="1024"/>
                      <a:pt x="1399" y="1024"/>
                    </a:cubicBezTo>
                    <a:cubicBezTo>
                      <a:pt x="1481" y="1024"/>
                      <a:pt x="1558" y="980"/>
                      <a:pt x="1606" y="906"/>
                    </a:cubicBezTo>
                    <a:cubicBezTo>
                      <a:pt x="1665" y="814"/>
                      <a:pt x="1663" y="705"/>
                      <a:pt x="1601" y="623"/>
                    </a:cubicBezTo>
                    <a:cubicBezTo>
                      <a:pt x="1461" y="447"/>
                      <a:pt x="1305" y="266"/>
                      <a:pt x="1111" y="139"/>
                    </a:cubicBezTo>
                    <a:cubicBezTo>
                      <a:pt x="980" y="49"/>
                      <a:pt x="818"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p:cNvSpPr/>
              <p:nvPr/>
            </p:nvSpPr>
            <p:spPr>
              <a:xfrm>
                <a:off x="4344325" y="1660650"/>
                <a:ext cx="40350" cy="22425"/>
              </a:xfrm>
              <a:custGeom>
                <a:avLst/>
                <a:gdLst/>
                <a:ahLst/>
                <a:cxnLst/>
                <a:rect l="l" t="t" r="r" b="b"/>
                <a:pathLst>
                  <a:path w="1614" h="897" extrusionOk="0">
                    <a:moveTo>
                      <a:pt x="972" y="1"/>
                    </a:moveTo>
                    <a:cubicBezTo>
                      <a:pt x="732" y="1"/>
                      <a:pt x="510" y="134"/>
                      <a:pt x="321" y="271"/>
                    </a:cubicBezTo>
                    <a:lnTo>
                      <a:pt x="313" y="278"/>
                    </a:lnTo>
                    <a:cubicBezTo>
                      <a:pt x="193" y="364"/>
                      <a:pt x="17" y="494"/>
                      <a:pt x="6" y="648"/>
                    </a:cubicBezTo>
                    <a:cubicBezTo>
                      <a:pt x="1" y="717"/>
                      <a:pt x="28" y="781"/>
                      <a:pt x="88" y="838"/>
                    </a:cubicBezTo>
                    <a:lnTo>
                      <a:pt x="87" y="838"/>
                    </a:lnTo>
                    <a:cubicBezTo>
                      <a:pt x="130" y="876"/>
                      <a:pt x="186" y="896"/>
                      <a:pt x="243" y="896"/>
                    </a:cubicBezTo>
                    <a:cubicBezTo>
                      <a:pt x="301" y="896"/>
                      <a:pt x="358" y="876"/>
                      <a:pt x="404" y="836"/>
                    </a:cubicBezTo>
                    <a:cubicBezTo>
                      <a:pt x="578" y="685"/>
                      <a:pt x="718" y="589"/>
                      <a:pt x="863" y="520"/>
                    </a:cubicBezTo>
                    <a:cubicBezTo>
                      <a:pt x="901" y="501"/>
                      <a:pt x="939" y="494"/>
                      <a:pt x="978" y="494"/>
                    </a:cubicBezTo>
                    <a:cubicBezTo>
                      <a:pt x="1067" y="494"/>
                      <a:pt x="1158" y="534"/>
                      <a:pt x="1253" y="577"/>
                    </a:cubicBezTo>
                    <a:cubicBezTo>
                      <a:pt x="1314" y="605"/>
                      <a:pt x="1376" y="634"/>
                      <a:pt x="1439" y="650"/>
                    </a:cubicBezTo>
                    <a:cubicBezTo>
                      <a:pt x="1444" y="651"/>
                      <a:pt x="1449" y="651"/>
                      <a:pt x="1454" y="651"/>
                    </a:cubicBezTo>
                    <a:cubicBezTo>
                      <a:pt x="1459" y="651"/>
                      <a:pt x="1464" y="651"/>
                      <a:pt x="1468" y="650"/>
                    </a:cubicBezTo>
                    <a:cubicBezTo>
                      <a:pt x="1564" y="625"/>
                      <a:pt x="1614" y="557"/>
                      <a:pt x="1599" y="466"/>
                    </a:cubicBezTo>
                    <a:cubicBezTo>
                      <a:pt x="1569" y="287"/>
                      <a:pt x="1261" y="13"/>
                      <a:pt x="1097" y="13"/>
                    </a:cubicBezTo>
                    <a:lnTo>
                      <a:pt x="1095" y="13"/>
                    </a:lnTo>
                    <a:cubicBezTo>
                      <a:pt x="1054" y="5"/>
                      <a:pt x="1013"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p:cNvSpPr/>
              <p:nvPr/>
            </p:nvSpPr>
            <p:spPr>
              <a:xfrm>
                <a:off x="4191375" y="1650650"/>
                <a:ext cx="19600" cy="12700"/>
              </a:xfrm>
              <a:custGeom>
                <a:avLst/>
                <a:gdLst/>
                <a:ahLst/>
                <a:cxnLst/>
                <a:rect l="l" t="t" r="r" b="b"/>
                <a:pathLst>
                  <a:path w="784" h="508" extrusionOk="0">
                    <a:moveTo>
                      <a:pt x="121" y="1"/>
                    </a:moveTo>
                    <a:cubicBezTo>
                      <a:pt x="81" y="1"/>
                      <a:pt x="44" y="23"/>
                      <a:pt x="25" y="60"/>
                    </a:cubicBezTo>
                    <a:cubicBezTo>
                      <a:pt x="0" y="108"/>
                      <a:pt x="19" y="172"/>
                      <a:pt x="66" y="197"/>
                    </a:cubicBezTo>
                    <a:lnTo>
                      <a:pt x="69" y="199"/>
                    </a:lnTo>
                    <a:cubicBezTo>
                      <a:pt x="248" y="289"/>
                      <a:pt x="423" y="390"/>
                      <a:pt x="594" y="490"/>
                    </a:cubicBezTo>
                    <a:cubicBezTo>
                      <a:pt x="611" y="502"/>
                      <a:pt x="632" y="508"/>
                      <a:pt x="649" y="508"/>
                    </a:cubicBezTo>
                    <a:cubicBezTo>
                      <a:pt x="683" y="508"/>
                      <a:pt x="713" y="490"/>
                      <a:pt x="735" y="460"/>
                    </a:cubicBezTo>
                    <a:lnTo>
                      <a:pt x="736" y="457"/>
                    </a:lnTo>
                    <a:cubicBezTo>
                      <a:pt x="783" y="378"/>
                      <a:pt x="710" y="318"/>
                      <a:pt x="678" y="292"/>
                    </a:cubicBezTo>
                    <a:cubicBezTo>
                      <a:pt x="674" y="289"/>
                      <a:pt x="668" y="283"/>
                      <a:pt x="664" y="279"/>
                    </a:cubicBezTo>
                    <a:cubicBezTo>
                      <a:pt x="662" y="277"/>
                      <a:pt x="659" y="276"/>
                      <a:pt x="656" y="274"/>
                    </a:cubicBezTo>
                    <a:cubicBezTo>
                      <a:pt x="496" y="167"/>
                      <a:pt x="320" y="82"/>
                      <a:pt x="167" y="12"/>
                    </a:cubicBezTo>
                    <a:lnTo>
                      <a:pt x="164" y="9"/>
                    </a:lnTo>
                    <a:cubicBezTo>
                      <a:pt x="150" y="3"/>
                      <a:pt x="13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p:cNvSpPr/>
              <p:nvPr/>
            </p:nvSpPr>
            <p:spPr>
              <a:xfrm>
                <a:off x="4180925" y="1652550"/>
                <a:ext cx="16200" cy="10625"/>
              </a:xfrm>
              <a:custGeom>
                <a:avLst/>
                <a:gdLst/>
                <a:ahLst/>
                <a:cxnLst/>
                <a:rect l="l" t="t" r="r" b="b"/>
                <a:pathLst>
                  <a:path w="648" h="425" extrusionOk="0">
                    <a:moveTo>
                      <a:pt x="130" y="0"/>
                    </a:moveTo>
                    <a:cubicBezTo>
                      <a:pt x="87" y="0"/>
                      <a:pt x="46" y="23"/>
                      <a:pt x="25" y="63"/>
                    </a:cubicBezTo>
                    <a:lnTo>
                      <a:pt x="23" y="67"/>
                    </a:lnTo>
                    <a:cubicBezTo>
                      <a:pt x="0" y="120"/>
                      <a:pt x="18" y="184"/>
                      <a:pt x="66" y="213"/>
                    </a:cubicBezTo>
                    <a:lnTo>
                      <a:pt x="67" y="214"/>
                    </a:lnTo>
                    <a:cubicBezTo>
                      <a:pt x="83" y="223"/>
                      <a:pt x="102" y="235"/>
                      <a:pt x="126" y="245"/>
                    </a:cubicBezTo>
                    <a:cubicBezTo>
                      <a:pt x="169" y="267"/>
                      <a:pt x="214" y="286"/>
                      <a:pt x="258" y="303"/>
                    </a:cubicBezTo>
                    <a:cubicBezTo>
                      <a:pt x="324" y="331"/>
                      <a:pt x="386" y="356"/>
                      <a:pt x="443" y="389"/>
                    </a:cubicBezTo>
                    <a:cubicBezTo>
                      <a:pt x="467" y="411"/>
                      <a:pt x="496" y="424"/>
                      <a:pt x="526" y="424"/>
                    </a:cubicBezTo>
                    <a:cubicBezTo>
                      <a:pt x="538" y="424"/>
                      <a:pt x="554" y="421"/>
                      <a:pt x="567" y="414"/>
                    </a:cubicBezTo>
                    <a:cubicBezTo>
                      <a:pt x="614" y="395"/>
                      <a:pt x="647" y="344"/>
                      <a:pt x="647" y="293"/>
                    </a:cubicBezTo>
                    <a:cubicBezTo>
                      <a:pt x="644" y="245"/>
                      <a:pt x="615" y="206"/>
                      <a:pt x="569" y="187"/>
                    </a:cubicBezTo>
                    <a:cubicBezTo>
                      <a:pt x="451" y="128"/>
                      <a:pt x="316" y="63"/>
                      <a:pt x="182" y="12"/>
                    </a:cubicBezTo>
                    <a:lnTo>
                      <a:pt x="177" y="10"/>
                    </a:lnTo>
                    <a:cubicBezTo>
                      <a:pt x="174" y="9"/>
                      <a:pt x="171" y="9"/>
                      <a:pt x="166" y="6"/>
                    </a:cubicBezTo>
                    <a:cubicBezTo>
                      <a:pt x="154" y="2"/>
                      <a:pt x="142"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p:cNvSpPr/>
              <p:nvPr/>
            </p:nvSpPr>
            <p:spPr>
              <a:xfrm>
                <a:off x="4224925" y="1597800"/>
                <a:ext cx="42400" cy="20675"/>
              </a:xfrm>
              <a:custGeom>
                <a:avLst/>
                <a:gdLst/>
                <a:ahLst/>
                <a:cxnLst/>
                <a:rect l="l" t="t" r="r" b="b"/>
                <a:pathLst>
                  <a:path w="1696" h="827" extrusionOk="0">
                    <a:moveTo>
                      <a:pt x="1438" y="0"/>
                    </a:moveTo>
                    <a:cubicBezTo>
                      <a:pt x="1430" y="0"/>
                      <a:pt x="1421" y="1"/>
                      <a:pt x="1413" y="1"/>
                    </a:cubicBezTo>
                    <a:cubicBezTo>
                      <a:pt x="700" y="65"/>
                      <a:pt x="299" y="341"/>
                      <a:pt x="91" y="559"/>
                    </a:cubicBezTo>
                    <a:cubicBezTo>
                      <a:pt x="58" y="591"/>
                      <a:pt x="1" y="672"/>
                      <a:pt x="20" y="744"/>
                    </a:cubicBezTo>
                    <a:cubicBezTo>
                      <a:pt x="28" y="782"/>
                      <a:pt x="56" y="812"/>
                      <a:pt x="98" y="825"/>
                    </a:cubicBezTo>
                    <a:cubicBezTo>
                      <a:pt x="104" y="826"/>
                      <a:pt x="109" y="826"/>
                      <a:pt x="116" y="826"/>
                    </a:cubicBezTo>
                    <a:lnTo>
                      <a:pt x="119" y="826"/>
                    </a:lnTo>
                    <a:cubicBezTo>
                      <a:pt x="211" y="825"/>
                      <a:pt x="298" y="794"/>
                      <a:pt x="383" y="765"/>
                    </a:cubicBezTo>
                    <a:cubicBezTo>
                      <a:pt x="432" y="746"/>
                      <a:pt x="479" y="730"/>
                      <a:pt x="524" y="718"/>
                    </a:cubicBezTo>
                    <a:lnTo>
                      <a:pt x="528" y="717"/>
                    </a:lnTo>
                    <a:cubicBezTo>
                      <a:pt x="710" y="661"/>
                      <a:pt x="915" y="618"/>
                      <a:pt x="1111" y="577"/>
                    </a:cubicBezTo>
                    <a:cubicBezTo>
                      <a:pt x="1238" y="549"/>
                      <a:pt x="1369" y="523"/>
                      <a:pt x="1492" y="491"/>
                    </a:cubicBezTo>
                    <a:cubicBezTo>
                      <a:pt x="1645" y="456"/>
                      <a:pt x="1696" y="322"/>
                      <a:pt x="1680" y="213"/>
                    </a:cubicBezTo>
                    <a:cubicBezTo>
                      <a:pt x="1664" y="108"/>
                      <a:pt x="15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p:cNvSpPr/>
              <p:nvPr/>
            </p:nvSpPr>
            <p:spPr>
              <a:xfrm>
                <a:off x="4354425" y="1603375"/>
                <a:ext cx="40500" cy="28925"/>
              </a:xfrm>
              <a:custGeom>
                <a:avLst/>
                <a:gdLst/>
                <a:ahLst/>
                <a:cxnLst/>
                <a:rect l="l" t="t" r="r" b="b"/>
                <a:pathLst>
                  <a:path w="1620" h="1157" extrusionOk="0">
                    <a:moveTo>
                      <a:pt x="283" y="1"/>
                    </a:moveTo>
                    <a:cubicBezTo>
                      <a:pt x="186" y="1"/>
                      <a:pt x="96" y="58"/>
                      <a:pt x="51" y="156"/>
                    </a:cubicBezTo>
                    <a:cubicBezTo>
                      <a:pt x="0" y="265"/>
                      <a:pt x="28" y="387"/>
                      <a:pt x="120" y="460"/>
                    </a:cubicBezTo>
                    <a:cubicBezTo>
                      <a:pt x="121" y="462"/>
                      <a:pt x="124" y="463"/>
                      <a:pt x="127" y="465"/>
                    </a:cubicBezTo>
                    <a:cubicBezTo>
                      <a:pt x="270" y="545"/>
                      <a:pt x="423" y="613"/>
                      <a:pt x="572" y="676"/>
                    </a:cubicBezTo>
                    <a:cubicBezTo>
                      <a:pt x="803" y="778"/>
                      <a:pt x="1045" y="884"/>
                      <a:pt x="1254" y="1045"/>
                    </a:cubicBezTo>
                    <a:cubicBezTo>
                      <a:pt x="1302" y="1090"/>
                      <a:pt x="1386" y="1157"/>
                      <a:pt x="1469" y="1157"/>
                    </a:cubicBezTo>
                    <a:cubicBezTo>
                      <a:pt x="1480" y="1157"/>
                      <a:pt x="1491" y="1155"/>
                      <a:pt x="1501" y="1154"/>
                    </a:cubicBezTo>
                    <a:cubicBezTo>
                      <a:pt x="1535" y="1145"/>
                      <a:pt x="1579" y="1120"/>
                      <a:pt x="1601" y="1051"/>
                    </a:cubicBezTo>
                    <a:lnTo>
                      <a:pt x="1602" y="1045"/>
                    </a:lnTo>
                    <a:cubicBezTo>
                      <a:pt x="1620" y="963"/>
                      <a:pt x="1571" y="897"/>
                      <a:pt x="1535" y="849"/>
                    </a:cubicBezTo>
                    <a:cubicBezTo>
                      <a:pt x="1531" y="844"/>
                      <a:pt x="1528" y="841"/>
                      <a:pt x="1523" y="836"/>
                    </a:cubicBezTo>
                    <a:cubicBezTo>
                      <a:pt x="1340" y="564"/>
                      <a:pt x="1069" y="336"/>
                      <a:pt x="736" y="179"/>
                    </a:cubicBezTo>
                    <a:lnTo>
                      <a:pt x="634" y="128"/>
                    </a:lnTo>
                    <a:cubicBezTo>
                      <a:pt x="540" y="78"/>
                      <a:pt x="442" y="26"/>
                      <a:pt x="333" y="6"/>
                    </a:cubicBezTo>
                    <a:cubicBezTo>
                      <a:pt x="316" y="2"/>
                      <a:pt x="300"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p:cNvSpPr/>
              <p:nvPr/>
            </p:nvSpPr>
            <p:spPr>
              <a:xfrm>
                <a:off x="4306175" y="1678450"/>
                <a:ext cx="20000" cy="11350"/>
              </a:xfrm>
              <a:custGeom>
                <a:avLst/>
                <a:gdLst/>
                <a:ahLst/>
                <a:cxnLst/>
                <a:rect l="l" t="t" r="r" b="b"/>
                <a:pathLst>
                  <a:path w="800" h="454" extrusionOk="0">
                    <a:moveTo>
                      <a:pt x="553" y="1"/>
                    </a:moveTo>
                    <a:cubicBezTo>
                      <a:pt x="452" y="1"/>
                      <a:pt x="339" y="41"/>
                      <a:pt x="244" y="75"/>
                    </a:cubicBezTo>
                    <a:cubicBezTo>
                      <a:pt x="211" y="85"/>
                      <a:pt x="181" y="97"/>
                      <a:pt x="157" y="104"/>
                    </a:cubicBezTo>
                    <a:lnTo>
                      <a:pt x="154" y="104"/>
                    </a:lnTo>
                    <a:cubicBezTo>
                      <a:pt x="21" y="149"/>
                      <a:pt x="1" y="215"/>
                      <a:pt x="8" y="264"/>
                    </a:cubicBezTo>
                    <a:cubicBezTo>
                      <a:pt x="24" y="381"/>
                      <a:pt x="211" y="448"/>
                      <a:pt x="308" y="454"/>
                    </a:cubicBezTo>
                    <a:lnTo>
                      <a:pt x="391" y="454"/>
                    </a:lnTo>
                    <a:cubicBezTo>
                      <a:pt x="515" y="454"/>
                      <a:pt x="668" y="442"/>
                      <a:pt x="745" y="352"/>
                    </a:cubicBezTo>
                    <a:cubicBezTo>
                      <a:pt x="785" y="304"/>
                      <a:pt x="799" y="244"/>
                      <a:pt x="789" y="172"/>
                    </a:cubicBezTo>
                    <a:cubicBezTo>
                      <a:pt x="789" y="170"/>
                      <a:pt x="786" y="168"/>
                      <a:pt x="786" y="164"/>
                    </a:cubicBezTo>
                    <a:cubicBezTo>
                      <a:pt x="766" y="100"/>
                      <a:pt x="728" y="54"/>
                      <a:pt x="676" y="27"/>
                    </a:cubicBezTo>
                    <a:cubicBezTo>
                      <a:pt x="638" y="8"/>
                      <a:pt x="597"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p:cNvSpPr/>
              <p:nvPr/>
            </p:nvSpPr>
            <p:spPr>
              <a:xfrm>
                <a:off x="4192025" y="1680025"/>
                <a:ext cx="202425" cy="107100"/>
              </a:xfrm>
              <a:custGeom>
                <a:avLst/>
                <a:gdLst/>
                <a:ahLst/>
                <a:cxnLst/>
                <a:rect l="l" t="t" r="r" b="b"/>
                <a:pathLst>
                  <a:path w="8097" h="4284" extrusionOk="0">
                    <a:moveTo>
                      <a:pt x="1330" y="484"/>
                    </a:moveTo>
                    <a:lnTo>
                      <a:pt x="1330" y="484"/>
                    </a:lnTo>
                    <a:cubicBezTo>
                      <a:pt x="1627" y="536"/>
                      <a:pt x="1917" y="637"/>
                      <a:pt x="2197" y="735"/>
                    </a:cubicBezTo>
                    <a:cubicBezTo>
                      <a:pt x="2445" y="822"/>
                      <a:pt x="2703" y="911"/>
                      <a:pt x="2965" y="969"/>
                    </a:cubicBezTo>
                    <a:cubicBezTo>
                      <a:pt x="3633" y="1152"/>
                      <a:pt x="4327" y="1244"/>
                      <a:pt x="5040" y="1244"/>
                    </a:cubicBezTo>
                    <a:cubicBezTo>
                      <a:pt x="5543" y="1244"/>
                      <a:pt x="6055" y="1199"/>
                      <a:pt x="6575" y="1106"/>
                    </a:cubicBezTo>
                    <a:lnTo>
                      <a:pt x="6575" y="1106"/>
                    </a:lnTo>
                    <a:cubicBezTo>
                      <a:pt x="6268" y="1529"/>
                      <a:pt x="5658" y="1587"/>
                      <a:pt x="5221" y="1593"/>
                    </a:cubicBezTo>
                    <a:cubicBezTo>
                      <a:pt x="5159" y="1594"/>
                      <a:pt x="5097" y="1595"/>
                      <a:pt x="5036" y="1595"/>
                    </a:cubicBezTo>
                    <a:cubicBezTo>
                      <a:pt x="4183" y="1595"/>
                      <a:pt x="3373" y="1463"/>
                      <a:pt x="2630" y="1202"/>
                    </a:cubicBezTo>
                    <a:cubicBezTo>
                      <a:pt x="2586" y="1188"/>
                      <a:pt x="2542" y="1172"/>
                      <a:pt x="2499" y="1157"/>
                    </a:cubicBezTo>
                    <a:cubicBezTo>
                      <a:pt x="2048" y="1003"/>
                      <a:pt x="1621" y="856"/>
                      <a:pt x="1330" y="484"/>
                    </a:cubicBezTo>
                    <a:close/>
                    <a:moveTo>
                      <a:pt x="906" y="503"/>
                    </a:moveTo>
                    <a:cubicBezTo>
                      <a:pt x="931" y="544"/>
                      <a:pt x="963" y="576"/>
                      <a:pt x="987" y="601"/>
                    </a:cubicBezTo>
                    <a:cubicBezTo>
                      <a:pt x="1299" y="997"/>
                      <a:pt x="1620" y="1407"/>
                      <a:pt x="2131" y="1552"/>
                    </a:cubicBezTo>
                    <a:cubicBezTo>
                      <a:pt x="2846" y="1797"/>
                      <a:pt x="3608" y="1863"/>
                      <a:pt x="4345" y="1927"/>
                    </a:cubicBezTo>
                    <a:cubicBezTo>
                      <a:pt x="4492" y="1938"/>
                      <a:pt x="4644" y="1952"/>
                      <a:pt x="4793" y="1966"/>
                    </a:cubicBezTo>
                    <a:lnTo>
                      <a:pt x="4796" y="1966"/>
                    </a:lnTo>
                    <a:cubicBezTo>
                      <a:pt x="4938" y="1973"/>
                      <a:pt x="5088" y="1978"/>
                      <a:pt x="5249" y="1978"/>
                    </a:cubicBezTo>
                    <a:lnTo>
                      <a:pt x="5376" y="1978"/>
                    </a:lnTo>
                    <a:cubicBezTo>
                      <a:pt x="5440" y="1978"/>
                      <a:pt x="5504" y="1975"/>
                      <a:pt x="5569" y="1973"/>
                    </a:cubicBezTo>
                    <a:lnTo>
                      <a:pt x="5650" y="1973"/>
                    </a:lnTo>
                    <a:cubicBezTo>
                      <a:pt x="5934" y="1973"/>
                      <a:pt x="6246" y="1953"/>
                      <a:pt x="6508" y="1819"/>
                    </a:cubicBezTo>
                    <a:cubicBezTo>
                      <a:pt x="6646" y="1748"/>
                      <a:pt x="6759" y="1650"/>
                      <a:pt x="6848" y="1523"/>
                    </a:cubicBezTo>
                    <a:cubicBezTo>
                      <a:pt x="6865" y="1501"/>
                      <a:pt x="6883" y="1479"/>
                      <a:pt x="6902" y="1456"/>
                    </a:cubicBezTo>
                    <a:cubicBezTo>
                      <a:pt x="7004" y="1326"/>
                      <a:pt x="7129" y="1169"/>
                      <a:pt x="7142" y="996"/>
                    </a:cubicBezTo>
                    <a:cubicBezTo>
                      <a:pt x="7187" y="984"/>
                      <a:pt x="7234" y="975"/>
                      <a:pt x="7280" y="974"/>
                    </a:cubicBezTo>
                    <a:cubicBezTo>
                      <a:pt x="7375" y="998"/>
                      <a:pt x="7495" y="1068"/>
                      <a:pt x="7531" y="1185"/>
                    </a:cubicBezTo>
                    <a:cubicBezTo>
                      <a:pt x="7563" y="1536"/>
                      <a:pt x="7451" y="1908"/>
                      <a:pt x="7203" y="2293"/>
                    </a:cubicBezTo>
                    <a:lnTo>
                      <a:pt x="7190" y="2312"/>
                    </a:lnTo>
                    <a:cubicBezTo>
                      <a:pt x="7189" y="2314"/>
                      <a:pt x="7187" y="2316"/>
                      <a:pt x="7187" y="2317"/>
                    </a:cubicBezTo>
                    <a:cubicBezTo>
                      <a:pt x="7092" y="2460"/>
                      <a:pt x="6979" y="2602"/>
                      <a:pt x="6855" y="2736"/>
                    </a:cubicBezTo>
                    <a:cubicBezTo>
                      <a:pt x="6839" y="2752"/>
                      <a:pt x="6821" y="2768"/>
                      <a:pt x="6804" y="2784"/>
                    </a:cubicBezTo>
                    <a:lnTo>
                      <a:pt x="6782" y="2806"/>
                    </a:lnTo>
                    <a:cubicBezTo>
                      <a:pt x="6767" y="2820"/>
                      <a:pt x="6751" y="2833"/>
                      <a:pt x="6737" y="2846"/>
                    </a:cubicBezTo>
                    <a:cubicBezTo>
                      <a:pt x="6727" y="2855"/>
                      <a:pt x="6715" y="2867"/>
                      <a:pt x="6705" y="2876"/>
                    </a:cubicBezTo>
                    <a:cubicBezTo>
                      <a:pt x="6690" y="2889"/>
                      <a:pt x="6676" y="2900"/>
                      <a:pt x="6658" y="2913"/>
                    </a:cubicBezTo>
                    <a:cubicBezTo>
                      <a:pt x="6648" y="2922"/>
                      <a:pt x="6635" y="2934"/>
                      <a:pt x="6625" y="2943"/>
                    </a:cubicBezTo>
                    <a:cubicBezTo>
                      <a:pt x="6610" y="2956"/>
                      <a:pt x="6593" y="2966"/>
                      <a:pt x="6578" y="2979"/>
                    </a:cubicBezTo>
                    <a:cubicBezTo>
                      <a:pt x="6566" y="2988"/>
                      <a:pt x="6555" y="2997"/>
                      <a:pt x="6542" y="3008"/>
                    </a:cubicBezTo>
                    <a:cubicBezTo>
                      <a:pt x="6527" y="3018"/>
                      <a:pt x="6511" y="3030"/>
                      <a:pt x="6496" y="3043"/>
                    </a:cubicBezTo>
                    <a:lnTo>
                      <a:pt x="6458" y="3069"/>
                    </a:lnTo>
                    <a:cubicBezTo>
                      <a:pt x="6444" y="3081"/>
                      <a:pt x="6428" y="3091"/>
                      <a:pt x="6410" y="3103"/>
                    </a:cubicBezTo>
                    <a:cubicBezTo>
                      <a:pt x="6399" y="3112"/>
                      <a:pt x="6384" y="3120"/>
                      <a:pt x="6371" y="3131"/>
                    </a:cubicBezTo>
                    <a:cubicBezTo>
                      <a:pt x="6355" y="3141"/>
                      <a:pt x="6340" y="3150"/>
                      <a:pt x="6323" y="3160"/>
                    </a:cubicBezTo>
                    <a:lnTo>
                      <a:pt x="6279" y="3186"/>
                    </a:lnTo>
                    <a:cubicBezTo>
                      <a:pt x="6263" y="3196"/>
                      <a:pt x="6249" y="3205"/>
                      <a:pt x="6233" y="3214"/>
                    </a:cubicBezTo>
                    <a:cubicBezTo>
                      <a:pt x="6218" y="3222"/>
                      <a:pt x="6203" y="3233"/>
                      <a:pt x="6187" y="3241"/>
                    </a:cubicBezTo>
                    <a:cubicBezTo>
                      <a:pt x="6170" y="3250"/>
                      <a:pt x="6155" y="3259"/>
                      <a:pt x="6139" y="3266"/>
                    </a:cubicBezTo>
                    <a:cubicBezTo>
                      <a:pt x="6123" y="3276"/>
                      <a:pt x="6109" y="3285"/>
                      <a:pt x="6093" y="3292"/>
                    </a:cubicBezTo>
                    <a:cubicBezTo>
                      <a:pt x="6075" y="3301"/>
                      <a:pt x="6059" y="3308"/>
                      <a:pt x="6043" y="3319"/>
                    </a:cubicBezTo>
                    <a:cubicBezTo>
                      <a:pt x="6027" y="3327"/>
                      <a:pt x="6010" y="3335"/>
                      <a:pt x="5994" y="3343"/>
                    </a:cubicBezTo>
                    <a:cubicBezTo>
                      <a:pt x="5978" y="3351"/>
                      <a:pt x="5961" y="3359"/>
                      <a:pt x="5944" y="3367"/>
                    </a:cubicBezTo>
                    <a:cubicBezTo>
                      <a:pt x="5928" y="3374"/>
                      <a:pt x="5910" y="3384"/>
                      <a:pt x="5893" y="3391"/>
                    </a:cubicBezTo>
                    <a:lnTo>
                      <a:pt x="5845" y="3413"/>
                    </a:lnTo>
                    <a:cubicBezTo>
                      <a:pt x="5826" y="3421"/>
                      <a:pt x="5810" y="3429"/>
                      <a:pt x="5791" y="3437"/>
                    </a:cubicBezTo>
                    <a:cubicBezTo>
                      <a:pt x="5775" y="3444"/>
                      <a:pt x="5759" y="3450"/>
                      <a:pt x="5743" y="3456"/>
                    </a:cubicBezTo>
                    <a:lnTo>
                      <a:pt x="5687" y="3477"/>
                    </a:lnTo>
                    <a:cubicBezTo>
                      <a:pt x="5671" y="3486"/>
                      <a:pt x="5655" y="3491"/>
                      <a:pt x="5636" y="3496"/>
                    </a:cubicBezTo>
                    <a:cubicBezTo>
                      <a:pt x="5619" y="3504"/>
                      <a:pt x="5599" y="3511"/>
                      <a:pt x="5580" y="3518"/>
                    </a:cubicBezTo>
                    <a:cubicBezTo>
                      <a:pt x="5564" y="3524"/>
                      <a:pt x="5546" y="3528"/>
                      <a:pt x="5529" y="3537"/>
                    </a:cubicBezTo>
                    <a:cubicBezTo>
                      <a:pt x="5510" y="3545"/>
                      <a:pt x="5491" y="3549"/>
                      <a:pt x="5470" y="3556"/>
                    </a:cubicBezTo>
                    <a:cubicBezTo>
                      <a:pt x="5454" y="3562"/>
                      <a:pt x="5437" y="3568"/>
                      <a:pt x="5419" y="3574"/>
                    </a:cubicBezTo>
                    <a:cubicBezTo>
                      <a:pt x="5397" y="3581"/>
                      <a:pt x="5376" y="3587"/>
                      <a:pt x="5354" y="3593"/>
                    </a:cubicBezTo>
                    <a:cubicBezTo>
                      <a:pt x="5339" y="3597"/>
                      <a:pt x="5325" y="3601"/>
                      <a:pt x="5310" y="3606"/>
                    </a:cubicBezTo>
                    <a:cubicBezTo>
                      <a:pt x="5285" y="3450"/>
                      <a:pt x="5119" y="3259"/>
                      <a:pt x="4804" y="3027"/>
                    </a:cubicBezTo>
                    <a:cubicBezTo>
                      <a:pt x="4724" y="2966"/>
                      <a:pt x="4650" y="2918"/>
                      <a:pt x="4594" y="2881"/>
                    </a:cubicBezTo>
                    <a:lnTo>
                      <a:pt x="4578" y="2870"/>
                    </a:lnTo>
                    <a:lnTo>
                      <a:pt x="4548" y="2849"/>
                    </a:lnTo>
                    <a:lnTo>
                      <a:pt x="4543" y="2848"/>
                    </a:lnTo>
                    <a:cubicBezTo>
                      <a:pt x="4519" y="2833"/>
                      <a:pt x="4492" y="2820"/>
                      <a:pt x="4465" y="2806"/>
                    </a:cubicBezTo>
                    <a:cubicBezTo>
                      <a:pt x="3714" y="2410"/>
                      <a:pt x="2663" y="2103"/>
                      <a:pt x="1757" y="2103"/>
                    </a:cubicBezTo>
                    <a:cubicBezTo>
                      <a:pt x="1463" y="2103"/>
                      <a:pt x="1183" y="2136"/>
                      <a:pt x="935" y="2208"/>
                    </a:cubicBezTo>
                    <a:cubicBezTo>
                      <a:pt x="820" y="2052"/>
                      <a:pt x="718" y="1890"/>
                      <a:pt x="630" y="1723"/>
                    </a:cubicBezTo>
                    <a:cubicBezTo>
                      <a:pt x="522" y="1498"/>
                      <a:pt x="477" y="1256"/>
                      <a:pt x="503" y="1041"/>
                    </a:cubicBezTo>
                    <a:cubicBezTo>
                      <a:pt x="521" y="879"/>
                      <a:pt x="600" y="601"/>
                      <a:pt x="906" y="503"/>
                    </a:cubicBezTo>
                    <a:close/>
                    <a:moveTo>
                      <a:pt x="1395" y="2563"/>
                    </a:moveTo>
                    <a:cubicBezTo>
                      <a:pt x="1879" y="2563"/>
                      <a:pt x="2512" y="2607"/>
                      <a:pt x="3156" y="2781"/>
                    </a:cubicBezTo>
                    <a:cubicBezTo>
                      <a:pt x="3876" y="2976"/>
                      <a:pt x="4447" y="3287"/>
                      <a:pt x="4860" y="3708"/>
                    </a:cubicBezTo>
                    <a:cubicBezTo>
                      <a:pt x="4536" y="3769"/>
                      <a:pt x="4201" y="3800"/>
                      <a:pt x="3858" y="3800"/>
                    </a:cubicBezTo>
                    <a:cubicBezTo>
                      <a:pt x="3850" y="3800"/>
                      <a:pt x="3842" y="3800"/>
                      <a:pt x="3834" y="3800"/>
                    </a:cubicBezTo>
                    <a:cubicBezTo>
                      <a:pt x="2894" y="3781"/>
                      <a:pt x="1927" y="3322"/>
                      <a:pt x="1231" y="2565"/>
                    </a:cubicBezTo>
                    <a:cubicBezTo>
                      <a:pt x="1283" y="2564"/>
                      <a:pt x="1338" y="2563"/>
                      <a:pt x="1395" y="2563"/>
                    </a:cubicBezTo>
                    <a:close/>
                    <a:moveTo>
                      <a:pt x="1146" y="0"/>
                    </a:moveTo>
                    <a:cubicBezTo>
                      <a:pt x="1083" y="0"/>
                      <a:pt x="1019" y="3"/>
                      <a:pt x="955" y="10"/>
                    </a:cubicBezTo>
                    <a:lnTo>
                      <a:pt x="952" y="10"/>
                    </a:lnTo>
                    <a:cubicBezTo>
                      <a:pt x="638" y="57"/>
                      <a:pt x="388" y="222"/>
                      <a:pt x="231" y="487"/>
                    </a:cubicBezTo>
                    <a:cubicBezTo>
                      <a:pt x="27" y="831"/>
                      <a:pt x="1" y="1312"/>
                      <a:pt x="158" y="1742"/>
                    </a:cubicBezTo>
                    <a:cubicBezTo>
                      <a:pt x="417" y="2459"/>
                      <a:pt x="935" y="3085"/>
                      <a:pt x="1655" y="3553"/>
                    </a:cubicBezTo>
                    <a:cubicBezTo>
                      <a:pt x="2330" y="3993"/>
                      <a:pt x="3128" y="4253"/>
                      <a:pt x="3904" y="4282"/>
                    </a:cubicBezTo>
                    <a:cubicBezTo>
                      <a:pt x="3946" y="4283"/>
                      <a:pt x="3987" y="4283"/>
                      <a:pt x="4026" y="4283"/>
                    </a:cubicBezTo>
                    <a:cubicBezTo>
                      <a:pt x="5402" y="4283"/>
                      <a:pt x="6668" y="3741"/>
                      <a:pt x="7431" y="2817"/>
                    </a:cubicBezTo>
                    <a:cubicBezTo>
                      <a:pt x="7779" y="2367"/>
                      <a:pt x="8097" y="1657"/>
                      <a:pt x="7970" y="1162"/>
                    </a:cubicBezTo>
                    <a:cubicBezTo>
                      <a:pt x="7909" y="917"/>
                      <a:pt x="7753" y="740"/>
                      <a:pt x="7505" y="633"/>
                    </a:cubicBezTo>
                    <a:cubicBezTo>
                      <a:pt x="7502" y="631"/>
                      <a:pt x="7499" y="631"/>
                      <a:pt x="7498" y="631"/>
                    </a:cubicBezTo>
                    <a:cubicBezTo>
                      <a:pt x="7446" y="617"/>
                      <a:pt x="7394" y="611"/>
                      <a:pt x="7342" y="611"/>
                    </a:cubicBezTo>
                    <a:cubicBezTo>
                      <a:pt x="7204" y="611"/>
                      <a:pt x="7069" y="653"/>
                      <a:pt x="6948" y="697"/>
                    </a:cubicBezTo>
                    <a:cubicBezTo>
                      <a:pt x="6897" y="703"/>
                      <a:pt x="6845" y="707"/>
                      <a:pt x="6794" y="713"/>
                    </a:cubicBezTo>
                    <a:cubicBezTo>
                      <a:pt x="6689" y="724"/>
                      <a:pt x="6579" y="735"/>
                      <a:pt x="6472" y="743"/>
                    </a:cubicBezTo>
                    <a:cubicBezTo>
                      <a:pt x="6072" y="773"/>
                      <a:pt x="5702" y="788"/>
                      <a:pt x="5354" y="788"/>
                    </a:cubicBezTo>
                    <a:cubicBezTo>
                      <a:pt x="4530" y="788"/>
                      <a:pt x="3833" y="704"/>
                      <a:pt x="3175" y="532"/>
                    </a:cubicBezTo>
                    <a:lnTo>
                      <a:pt x="3172" y="532"/>
                    </a:lnTo>
                    <a:cubicBezTo>
                      <a:pt x="2910" y="480"/>
                      <a:pt x="2643" y="385"/>
                      <a:pt x="2388" y="292"/>
                    </a:cubicBezTo>
                    <a:cubicBezTo>
                      <a:pt x="1988" y="149"/>
                      <a:pt x="1576"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p:cNvSpPr/>
              <p:nvPr/>
            </p:nvSpPr>
            <p:spPr>
              <a:xfrm>
                <a:off x="4670800" y="1886475"/>
                <a:ext cx="31050" cy="30000"/>
              </a:xfrm>
              <a:custGeom>
                <a:avLst/>
                <a:gdLst/>
                <a:ahLst/>
                <a:cxnLst/>
                <a:rect l="l" t="t" r="r" b="b"/>
                <a:pathLst>
                  <a:path w="1242" h="1200" extrusionOk="0">
                    <a:moveTo>
                      <a:pt x="573" y="380"/>
                    </a:moveTo>
                    <a:cubicBezTo>
                      <a:pt x="629" y="380"/>
                      <a:pt x="676" y="397"/>
                      <a:pt x="713" y="428"/>
                    </a:cubicBezTo>
                    <a:cubicBezTo>
                      <a:pt x="752" y="465"/>
                      <a:pt x="775" y="519"/>
                      <a:pt x="778" y="573"/>
                    </a:cubicBezTo>
                    <a:cubicBezTo>
                      <a:pt x="780" y="654"/>
                      <a:pt x="727" y="749"/>
                      <a:pt x="577" y="756"/>
                    </a:cubicBezTo>
                    <a:cubicBezTo>
                      <a:pt x="445" y="740"/>
                      <a:pt x="437" y="618"/>
                      <a:pt x="437" y="580"/>
                    </a:cubicBezTo>
                    <a:cubicBezTo>
                      <a:pt x="439" y="497"/>
                      <a:pt x="482" y="419"/>
                      <a:pt x="547" y="382"/>
                    </a:cubicBezTo>
                    <a:cubicBezTo>
                      <a:pt x="556" y="381"/>
                      <a:pt x="564" y="380"/>
                      <a:pt x="573" y="380"/>
                    </a:cubicBezTo>
                    <a:close/>
                    <a:moveTo>
                      <a:pt x="639" y="0"/>
                    </a:moveTo>
                    <a:cubicBezTo>
                      <a:pt x="604" y="0"/>
                      <a:pt x="570" y="4"/>
                      <a:pt x="538" y="11"/>
                    </a:cubicBezTo>
                    <a:cubicBezTo>
                      <a:pt x="474" y="26"/>
                      <a:pt x="418" y="55"/>
                      <a:pt x="375" y="97"/>
                    </a:cubicBezTo>
                    <a:cubicBezTo>
                      <a:pt x="178" y="163"/>
                      <a:pt x="39" y="352"/>
                      <a:pt x="20" y="583"/>
                    </a:cubicBezTo>
                    <a:cubicBezTo>
                      <a:pt x="0" y="819"/>
                      <a:pt x="105" y="1029"/>
                      <a:pt x="297" y="1125"/>
                    </a:cubicBezTo>
                    <a:cubicBezTo>
                      <a:pt x="373" y="1167"/>
                      <a:pt x="455" y="1190"/>
                      <a:pt x="538" y="1198"/>
                    </a:cubicBezTo>
                    <a:lnTo>
                      <a:pt x="542" y="1198"/>
                    </a:lnTo>
                    <a:cubicBezTo>
                      <a:pt x="555" y="1198"/>
                      <a:pt x="566" y="1199"/>
                      <a:pt x="579" y="1199"/>
                    </a:cubicBezTo>
                    <a:cubicBezTo>
                      <a:pt x="800" y="1199"/>
                      <a:pt x="1009" y="1068"/>
                      <a:pt x="1124" y="857"/>
                    </a:cubicBezTo>
                    <a:cubicBezTo>
                      <a:pt x="1242" y="637"/>
                      <a:pt x="1224" y="386"/>
                      <a:pt x="1073" y="194"/>
                    </a:cubicBezTo>
                    <a:lnTo>
                      <a:pt x="1071" y="192"/>
                    </a:lnTo>
                    <a:cubicBezTo>
                      <a:pt x="969" y="74"/>
                      <a:pt x="796" y="0"/>
                      <a:pt x="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p:cNvSpPr/>
              <p:nvPr/>
            </p:nvSpPr>
            <p:spPr>
              <a:xfrm>
                <a:off x="4509925" y="1725900"/>
                <a:ext cx="53650" cy="45925"/>
              </a:xfrm>
              <a:custGeom>
                <a:avLst/>
                <a:gdLst/>
                <a:ahLst/>
                <a:cxnLst/>
                <a:rect l="l" t="t" r="r" b="b"/>
                <a:pathLst>
                  <a:path w="2146" h="1837" extrusionOk="0">
                    <a:moveTo>
                      <a:pt x="519" y="0"/>
                    </a:moveTo>
                    <a:cubicBezTo>
                      <a:pt x="473" y="0"/>
                      <a:pt x="427" y="5"/>
                      <a:pt x="380" y="15"/>
                    </a:cubicBezTo>
                    <a:cubicBezTo>
                      <a:pt x="256" y="42"/>
                      <a:pt x="92" y="106"/>
                      <a:pt x="18" y="252"/>
                    </a:cubicBezTo>
                    <a:cubicBezTo>
                      <a:pt x="1" y="299"/>
                      <a:pt x="14" y="351"/>
                      <a:pt x="52" y="383"/>
                    </a:cubicBezTo>
                    <a:cubicBezTo>
                      <a:pt x="70" y="399"/>
                      <a:pt x="94" y="407"/>
                      <a:pt x="117" y="407"/>
                    </a:cubicBezTo>
                    <a:cubicBezTo>
                      <a:pt x="134" y="407"/>
                      <a:pt x="150" y="403"/>
                      <a:pt x="165" y="395"/>
                    </a:cubicBezTo>
                    <a:cubicBezTo>
                      <a:pt x="185" y="393"/>
                      <a:pt x="206" y="393"/>
                      <a:pt x="226" y="393"/>
                    </a:cubicBezTo>
                    <a:cubicBezTo>
                      <a:pt x="498" y="393"/>
                      <a:pt x="760" y="535"/>
                      <a:pt x="1013" y="672"/>
                    </a:cubicBezTo>
                    <a:cubicBezTo>
                      <a:pt x="1050" y="692"/>
                      <a:pt x="1083" y="711"/>
                      <a:pt x="1118" y="729"/>
                    </a:cubicBezTo>
                    <a:cubicBezTo>
                      <a:pt x="1185" y="1268"/>
                      <a:pt x="1400" y="1631"/>
                      <a:pt x="1752" y="1806"/>
                    </a:cubicBezTo>
                    <a:cubicBezTo>
                      <a:pt x="1793" y="1825"/>
                      <a:pt x="1833" y="1836"/>
                      <a:pt x="1870" y="1836"/>
                    </a:cubicBezTo>
                    <a:cubicBezTo>
                      <a:pt x="1968" y="1836"/>
                      <a:pt x="2048" y="1775"/>
                      <a:pt x="2089" y="1695"/>
                    </a:cubicBezTo>
                    <a:cubicBezTo>
                      <a:pt x="2146" y="1586"/>
                      <a:pt x="2130" y="1434"/>
                      <a:pt x="1987" y="1361"/>
                    </a:cubicBezTo>
                    <a:cubicBezTo>
                      <a:pt x="1933" y="1326"/>
                      <a:pt x="1870" y="1297"/>
                      <a:pt x="1803" y="1266"/>
                    </a:cubicBezTo>
                    <a:cubicBezTo>
                      <a:pt x="1556" y="1150"/>
                      <a:pt x="1400" y="1058"/>
                      <a:pt x="1459" y="851"/>
                    </a:cubicBezTo>
                    <a:cubicBezTo>
                      <a:pt x="1467" y="828"/>
                      <a:pt x="1475" y="802"/>
                      <a:pt x="1484" y="777"/>
                    </a:cubicBezTo>
                    <a:cubicBezTo>
                      <a:pt x="1509" y="713"/>
                      <a:pt x="1532" y="646"/>
                      <a:pt x="1531" y="573"/>
                    </a:cubicBezTo>
                    <a:cubicBezTo>
                      <a:pt x="1534" y="335"/>
                      <a:pt x="1283" y="239"/>
                      <a:pt x="1175" y="198"/>
                    </a:cubicBezTo>
                    <a:cubicBezTo>
                      <a:pt x="1137" y="184"/>
                      <a:pt x="1101" y="168"/>
                      <a:pt x="1062" y="152"/>
                    </a:cubicBezTo>
                    <a:cubicBezTo>
                      <a:pt x="889" y="76"/>
                      <a:pt x="710"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p:cNvSpPr/>
              <p:nvPr/>
            </p:nvSpPr>
            <p:spPr>
              <a:xfrm>
                <a:off x="4656275" y="1691275"/>
                <a:ext cx="22850" cy="25350"/>
              </a:xfrm>
              <a:custGeom>
                <a:avLst/>
                <a:gdLst/>
                <a:ahLst/>
                <a:cxnLst/>
                <a:rect l="l" t="t" r="r" b="b"/>
                <a:pathLst>
                  <a:path w="914" h="1014" extrusionOk="0">
                    <a:moveTo>
                      <a:pt x="412" y="1"/>
                    </a:moveTo>
                    <a:cubicBezTo>
                      <a:pt x="336" y="1"/>
                      <a:pt x="264" y="30"/>
                      <a:pt x="204" y="86"/>
                    </a:cubicBezTo>
                    <a:cubicBezTo>
                      <a:pt x="56" y="228"/>
                      <a:pt x="1" y="527"/>
                      <a:pt x="81" y="752"/>
                    </a:cubicBezTo>
                    <a:cubicBezTo>
                      <a:pt x="137" y="908"/>
                      <a:pt x="247" y="999"/>
                      <a:pt x="389" y="1012"/>
                    </a:cubicBezTo>
                    <a:cubicBezTo>
                      <a:pt x="402" y="1013"/>
                      <a:pt x="413" y="1013"/>
                      <a:pt x="425" y="1013"/>
                    </a:cubicBezTo>
                    <a:cubicBezTo>
                      <a:pt x="555" y="1013"/>
                      <a:pt x="671" y="946"/>
                      <a:pt x="759" y="821"/>
                    </a:cubicBezTo>
                    <a:cubicBezTo>
                      <a:pt x="884" y="639"/>
                      <a:pt x="913" y="385"/>
                      <a:pt x="830" y="216"/>
                    </a:cubicBezTo>
                    <a:cubicBezTo>
                      <a:pt x="773" y="101"/>
                      <a:pt x="668" y="34"/>
                      <a:pt x="533" y="24"/>
                    </a:cubicBezTo>
                    <a:cubicBezTo>
                      <a:pt x="492" y="8"/>
                      <a:pt x="451"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5"/>
              <p:cNvSpPr/>
              <p:nvPr/>
            </p:nvSpPr>
            <p:spPr>
              <a:xfrm>
                <a:off x="4782675" y="1676100"/>
                <a:ext cx="23200" cy="25325"/>
              </a:xfrm>
              <a:custGeom>
                <a:avLst/>
                <a:gdLst/>
                <a:ahLst/>
                <a:cxnLst/>
                <a:rect l="l" t="t" r="r" b="b"/>
                <a:pathLst>
                  <a:path w="928" h="1013" extrusionOk="0">
                    <a:moveTo>
                      <a:pt x="495" y="1"/>
                    </a:moveTo>
                    <a:cubicBezTo>
                      <a:pt x="365" y="1"/>
                      <a:pt x="232" y="62"/>
                      <a:pt x="148" y="150"/>
                    </a:cubicBezTo>
                    <a:lnTo>
                      <a:pt x="145" y="154"/>
                    </a:lnTo>
                    <a:cubicBezTo>
                      <a:pt x="40" y="281"/>
                      <a:pt x="1" y="470"/>
                      <a:pt x="39" y="644"/>
                    </a:cubicBezTo>
                    <a:cubicBezTo>
                      <a:pt x="72" y="795"/>
                      <a:pt x="158" y="912"/>
                      <a:pt x="281" y="973"/>
                    </a:cubicBezTo>
                    <a:lnTo>
                      <a:pt x="285" y="976"/>
                    </a:lnTo>
                    <a:cubicBezTo>
                      <a:pt x="342" y="999"/>
                      <a:pt x="399" y="1013"/>
                      <a:pt x="453" y="1013"/>
                    </a:cubicBezTo>
                    <a:cubicBezTo>
                      <a:pt x="595" y="1013"/>
                      <a:pt x="722" y="932"/>
                      <a:pt x="807" y="781"/>
                    </a:cubicBezTo>
                    <a:cubicBezTo>
                      <a:pt x="928" y="556"/>
                      <a:pt x="923" y="220"/>
                      <a:pt x="697" y="61"/>
                    </a:cubicBezTo>
                    <a:cubicBezTo>
                      <a:pt x="636" y="19"/>
                      <a:pt x="566"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5"/>
              <p:cNvSpPr/>
              <p:nvPr/>
            </p:nvSpPr>
            <p:spPr>
              <a:xfrm>
                <a:off x="4745450" y="1698600"/>
                <a:ext cx="25150" cy="24500"/>
              </a:xfrm>
              <a:custGeom>
                <a:avLst/>
                <a:gdLst/>
                <a:ahLst/>
                <a:cxnLst/>
                <a:rect l="l" t="t" r="r" b="b"/>
                <a:pathLst>
                  <a:path w="1006" h="980" extrusionOk="0">
                    <a:moveTo>
                      <a:pt x="438" y="0"/>
                    </a:moveTo>
                    <a:cubicBezTo>
                      <a:pt x="360" y="0"/>
                      <a:pt x="283" y="18"/>
                      <a:pt x="215" y="57"/>
                    </a:cubicBezTo>
                    <a:cubicBezTo>
                      <a:pt x="111" y="116"/>
                      <a:pt x="0" y="212"/>
                      <a:pt x="53" y="328"/>
                    </a:cubicBezTo>
                    <a:cubicBezTo>
                      <a:pt x="53" y="333"/>
                      <a:pt x="54" y="336"/>
                      <a:pt x="57" y="339"/>
                    </a:cubicBezTo>
                    <a:cubicBezTo>
                      <a:pt x="78" y="367"/>
                      <a:pt x="107" y="382"/>
                      <a:pt x="144" y="382"/>
                    </a:cubicBezTo>
                    <a:cubicBezTo>
                      <a:pt x="167" y="382"/>
                      <a:pt x="193" y="376"/>
                      <a:pt x="222" y="365"/>
                    </a:cubicBezTo>
                    <a:lnTo>
                      <a:pt x="223" y="365"/>
                    </a:lnTo>
                    <a:cubicBezTo>
                      <a:pt x="304" y="331"/>
                      <a:pt x="393" y="298"/>
                      <a:pt x="480" y="298"/>
                    </a:cubicBezTo>
                    <a:cubicBezTo>
                      <a:pt x="508" y="298"/>
                      <a:pt x="536" y="302"/>
                      <a:pt x="563" y="309"/>
                    </a:cubicBezTo>
                    <a:cubicBezTo>
                      <a:pt x="580" y="320"/>
                      <a:pt x="592" y="331"/>
                      <a:pt x="592" y="339"/>
                    </a:cubicBezTo>
                    <a:cubicBezTo>
                      <a:pt x="593" y="375"/>
                      <a:pt x="522" y="436"/>
                      <a:pt x="381" y="528"/>
                    </a:cubicBezTo>
                    <a:cubicBezTo>
                      <a:pt x="369" y="535"/>
                      <a:pt x="360" y="540"/>
                      <a:pt x="353" y="545"/>
                    </a:cubicBezTo>
                    <a:cubicBezTo>
                      <a:pt x="270" y="594"/>
                      <a:pt x="219" y="691"/>
                      <a:pt x="229" y="787"/>
                    </a:cubicBezTo>
                    <a:cubicBezTo>
                      <a:pt x="238" y="875"/>
                      <a:pt x="293" y="943"/>
                      <a:pt x="376" y="968"/>
                    </a:cubicBezTo>
                    <a:cubicBezTo>
                      <a:pt x="401" y="975"/>
                      <a:pt x="426" y="980"/>
                      <a:pt x="452" y="980"/>
                    </a:cubicBezTo>
                    <a:cubicBezTo>
                      <a:pt x="512" y="980"/>
                      <a:pt x="572" y="958"/>
                      <a:pt x="628" y="914"/>
                    </a:cubicBezTo>
                    <a:cubicBezTo>
                      <a:pt x="716" y="853"/>
                      <a:pt x="840" y="758"/>
                      <a:pt x="920" y="623"/>
                    </a:cubicBezTo>
                    <a:cubicBezTo>
                      <a:pt x="1006" y="467"/>
                      <a:pt x="978" y="296"/>
                      <a:pt x="847" y="167"/>
                    </a:cubicBezTo>
                    <a:cubicBezTo>
                      <a:pt x="747" y="69"/>
                      <a:pt x="591"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5"/>
              <p:cNvSpPr/>
              <p:nvPr/>
            </p:nvSpPr>
            <p:spPr>
              <a:xfrm>
                <a:off x="4642375" y="1651025"/>
                <a:ext cx="29250" cy="25725"/>
              </a:xfrm>
              <a:custGeom>
                <a:avLst/>
                <a:gdLst/>
                <a:ahLst/>
                <a:cxnLst/>
                <a:rect l="l" t="t" r="r" b="b"/>
                <a:pathLst>
                  <a:path w="1170" h="1029" extrusionOk="0">
                    <a:moveTo>
                      <a:pt x="802" y="0"/>
                    </a:moveTo>
                    <a:cubicBezTo>
                      <a:pt x="579" y="0"/>
                      <a:pt x="338" y="238"/>
                      <a:pt x="231" y="379"/>
                    </a:cubicBezTo>
                    <a:lnTo>
                      <a:pt x="228" y="383"/>
                    </a:lnTo>
                    <a:cubicBezTo>
                      <a:pt x="127" y="547"/>
                      <a:pt x="0" y="861"/>
                      <a:pt x="166" y="1011"/>
                    </a:cubicBezTo>
                    <a:lnTo>
                      <a:pt x="182" y="1022"/>
                    </a:lnTo>
                    <a:cubicBezTo>
                      <a:pt x="196" y="1027"/>
                      <a:pt x="209" y="1029"/>
                      <a:pt x="223" y="1029"/>
                    </a:cubicBezTo>
                    <a:cubicBezTo>
                      <a:pt x="238" y="1029"/>
                      <a:pt x="252" y="1027"/>
                      <a:pt x="266" y="1022"/>
                    </a:cubicBezTo>
                    <a:cubicBezTo>
                      <a:pt x="271" y="1020"/>
                      <a:pt x="277" y="1017"/>
                      <a:pt x="280" y="1013"/>
                    </a:cubicBezTo>
                    <a:cubicBezTo>
                      <a:pt x="325" y="975"/>
                      <a:pt x="372" y="934"/>
                      <a:pt x="413" y="896"/>
                    </a:cubicBezTo>
                    <a:cubicBezTo>
                      <a:pt x="490" y="826"/>
                      <a:pt x="570" y="756"/>
                      <a:pt x="656" y="700"/>
                    </a:cubicBezTo>
                    <a:lnTo>
                      <a:pt x="659" y="695"/>
                    </a:lnTo>
                    <a:cubicBezTo>
                      <a:pt x="694" y="666"/>
                      <a:pt x="741" y="641"/>
                      <a:pt x="792" y="612"/>
                    </a:cubicBezTo>
                    <a:cubicBezTo>
                      <a:pt x="950" y="519"/>
                      <a:pt x="1169" y="394"/>
                      <a:pt x="1053" y="146"/>
                    </a:cubicBezTo>
                    <a:cubicBezTo>
                      <a:pt x="1051" y="144"/>
                      <a:pt x="1051" y="140"/>
                      <a:pt x="1050" y="138"/>
                    </a:cubicBezTo>
                    <a:cubicBezTo>
                      <a:pt x="988" y="50"/>
                      <a:pt x="907" y="1"/>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5"/>
              <p:cNvSpPr/>
              <p:nvPr/>
            </p:nvSpPr>
            <p:spPr>
              <a:xfrm>
                <a:off x="4769900" y="1625450"/>
                <a:ext cx="35800" cy="17425"/>
              </a:xfrm>
              <a:custGeom>
                <a:avLst/>
                <a:gdLst/>
                <a:ahLst/>
                <a:cxnLst/>
                <a:rect l="l" t="t" r="r" b="b"/>
                <a:pathLst>
                  <a:path w="1432" h="697" extrusionOk="0">
                    <a:moveTo>
                      <a:pt x="484" y="0"/>
                    </a:moveTo>
                    <a:cubicBezTo>
                      <a:pt x="457" y="0"/>
                      <a:pt x="431" y="1"/>
                      <a:pt x="404" y="3"/>
                    </a:cubicBezTo>
                    <a:cubicBezTo>
                      <a:pt x="331" y="4"/>
                      <a:pt x="255" y="10"/>
                      <a:pt x="179" y="38"/>
                    </a:cubicBezTo>
                    <a:cubicBezTo>
                      <a:pt x="67" y="76"/>
                      <a:pt x="0" y="185"/>
                      <a:pt x="10" y="310"/>
                    </a:cubicBezTo>
                    <a:cubicBezTo>
                      <a:pt x="21" y="437"/>
                      <a:pt x="108" y="533"/>
                      <a:pt x="226" y="551"/>
                    </a:cubicBezTo>
                    <a:cubicBezTo>
                      <a:pt x="274" y="559"/>
                      <a:pt x="321" y="561"/>
                      <a:pt x="368" y="561"/>
                    </a:cubicBezTo>
                    <a:cubicBezTo>
                      <a:pt x="408" y="561"/>
                      <a:pt x="448" y="559"/>
                      <a:pt x="487" y="557"/>
                    </a:cubicBezTo>
                    <a:cubicBezTo>
                      <a:pt x="531" y="555"/>
                      <a:pt x="574" y="552"/>
                      <a:pt x="616" y="552"/>
                    </a:cubicBezTo>
                    <a:cubicBezTo>
                      <a:pt x="648" y="552"/>
                      <a:pt x="679" y="554"/>
                      <a:pt x="710" y="558"/>
                    </a:cubicBezTo>
                    <a:cubicBezTo>
                      <a:pt x="835" y="573"/>
                      <a:pt x="955" y="613"/>
                      <a:pt x="1082" y="656"/>
                    </a:cubicBezTo>
                    <a:cubicBezTo>
                      <a:pt x="1105" y="663"/>
                      <a:pt x="1131" y="672"/>
                      <a:pt x="1153" y="679"/>
                    </a:cubicBezTo>
                    <a:cubicBezTo>
                      <a:pt x="1185" y="692"/>
                      <a:pt x="1219" y="697"/>
                      <a:pt x="1248" y="697"/>
                    </a:cubicBezTo>
                    <a:cubicBezTo>
                      <a:pt x="1306" y="697"/>
                      <a:pt x="1356" y="673"/>
                      <a:pt x="1385" y="628"/>
                    </a:cubicBezTo>
                    <a:cubicBezTo>
                      <a:pt x="1431" y="555"/>
                      <a:pt x="1411" y="446"/>
                      <a:pt x="1335" y="364"/>
                    </a:cubicBezTo>
                    <a:cubicBezTo>
                      <a:pt x="1128" y="132"/>
                      <a:pt x="81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5"/>
              <p:cNvSpPr/>
              <p:nvPr/>
            </p:nvSpPr>
            <p:spPr>
              <a:xfrm>
                <a:off x="4617300" y="1711500"/>
                <a:ext cx="22175" cy="8400"/>
              </a:xfrm>
              <a:custGeom>
                <a:avLst/>
                <a:gdLst/>
                <a:ahLst/>
                <a:cxnLst/>
                <a:rect l="l" t="t" r="r" b="b"/>
                <a:pathLst>
                  <a:path w="887" h="336" extrusionOk="0">
                    <a:moveTo>
                      <a:pt x="107" y="0"/>
                    </a:moveTo>
                    <a:cubicBezTo>
                      <a:pt x="49" y="0"/>
                      <a:pt x="3" y="44"/>
                      <a:pt x="1" y="99"/>
                    </a:cubicBezTo>
                    <a:cubicBezTo>
                      <a:pt x="1" y="150"/>
                      <a:pt x="36" y="194"/>
                      <a:pt x="87" y="204"/>
                    </a:cubicBezTo>
                    <a:lnTo>
                      <a:pt x="91" y="204"/>
                    </a:lnTo>
                    <a:cubicBezTo>
                      <a:pt x="334" y="238"/>
                      <a:pt x="566" y="286"/>
                      <a:pt x="779" y="334"/>
                    </a:cubicBezTo>
                    <a:cubicBezTo>
                      <a:pt x="783" y="334"/>
                      <a:pt x="788" y="336"/>
                      <a:pt x="792" y="336"/>
                    </a:cubicBezTo>
                    <a:cubicBezTo>
                      <a:pt x="801" y="336"/>
                      <a:pt x="809" y="334"/>
                      <a:pt x="817" y="330"/>
                    </a:cubicBezTo>
                    <a:cubicBezTo>
                      <a:pt x="879" y="299"/>
                      <a:pt x="887" y="258"/>
                      <a:pt x="882" y="232"/>
                    </a:cubicBezTo>
                    <a:cubicBezTo>
                      <a:pt x="872" y="152"/>
                      <a:pt x="751" y="111"/>
                      <a:pt x="503" y="59"/>
                    </a:cubicBezTo>
                    <a:cubicBezTo>
                      <a:pt x="484" y="54"/>
                      <a:pt x="464" y="50"/>
                      <a:pt x="457" y="47"/>
                    </a:cubicBezTo>
                    <a:lnTo>
                      <a:pt x="451" y="45"/>
                    </a:lnTo>
                    <a:cubicBezTo>
                      <a:pt x="346" y="27"/>
                      <a:pt x="234" y="11"/>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5"/>
              <p:cNvSpPr/>
              <p:nvPr/>
            </p:nvSpPr>
            <p:spPr>
              <a:xfrm>
                <a:off x="4608700" y="1716775"/>
                <a:ext cx="16325" cy="6975"/>
              </a:xfrm>
              <a:custGeom>
                <a:avLst/>
                <a:gdLst/>
                <a:ahLst/>
                <a:cxnLst/>
                <a:rect l="l" t="t" r="r" b="b"/>
                <a:pathLst>
                  <a:path w="653" h="279" extrusionOk="0">
                    <a:moveTo>
                      <a:pt x="117" y="0"/>
                    </a:moveTo>
                    <a:cubicBezTo>
                      <a:pt x="59" y="0"/>
                      <a:pt x="15" y="41"/>
                      <a:pt x="8" y="101"/>
                    </a:cubicBezTo>
                    <a:cubicBezTo>
                      <a:pt x="1" y="161"/>
                      <a:pt x="41" y="216"/>
                      <a:pt x="101" y="227"/>
                    </a:cubicBezTo>
                    <a:lnTo>
                      <a:pt x="104" y="227"/>
                    </a:lnTo>
                    <a:cubicBezTo>
                      <a:pt x="213" y="238"/>
                      <a:pt x="326" y="253"/>
                      <a:pt x="435" y="267"/>
                    </a:cubicBezTo>
                    <a:cubicBezTo>
                      <a:pt x="467" y="270"/>
                      <a:pt x="502" y="276"/>
                      <a:pt x="534" y="279"/>
                    </a:cubicBezTo>
                    <a:lnTo>
                      <a:pt x="541" y="279"/>
                    </a:lnTo>
                    <a:cubicBezTo>
                      <a:pt x="549" y="279"/>
                      <a:pt x="559" y="278"/>
                      <a:pt x="566" y="275"/>
                    </a:cubicBezTo>
                    <a:cubicBezTo>
                      <a:pt x="643" y="240"/>
                      <a:pt x="652" y="194"/>
                      <a:pt x="645" y="162"/>
                    </a:cubicBezTo>
                    <a:cubicBezTo>
                      <a:pt x="635" y="114"/>
                      <a:pt x="584" y="74"/>
                      <a:pt x="378" y="34"/>
                    </a:cubicBezTo>
                    <a:cubicBezTo>
                      <a:pt x="278" y="14"/>
                      <a:pt x="159" y="1"/>
                      <a:pt x="123" y="1"/>
                    </a:cubicBezTo>
                    <a:cubicBezTo>
                      <a:pt x="121" y="1"/>
                      <a:pt x="119"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5"/>
              <p:cNvSpPr/>
              <p:nvPr/>
            </p:nvSpPr>
            <p:spPr>
              <a:xfrm>
                <a:off x="4621675" y="1715575"/>
                <a:ext cx="199700" cy="104350"/>
              </a:xfrm>
              <a:custGeom>
                <a:avLst/>
                <a:gdLst/>
                <a:ahLst/>
                <a:cxnLst/>
                <a:rect l="l" t="t" r="r" b="b"/>
                <a:pathLst>
                  <a:path w="7988" h="4174" extrusionOk="0">
                    <a:moveTo>
                      <a:pt x="6945" y="607"/>
                    </a:moveTo>
                    <a:cubicBezTo>
                      <a:pt x="6916" y="683"/>
                      <a:pt x="6877" y="763"/>
                      <a:pt x="6821" y="830"/>
                    </a:cubicBezTo>
                    <a:cubicBezTo>
                      <a:pt x="6244" y="1454"/>
                      <a:pt x="5234" y="1550"/>
                      <a:pt x="4344" y="1636"/>
                    </a:cubicBezTo>
                    <a:cubicBezTo>
                      <a:pt x="4201" y="1650"/>
                      <a:pt x="4064" y="1663"/>
                      <a:pt x="3933" y="1678"/>
                    </a:cubicBezTo>
                    <a:lnTo>
                      <a:pt x="3873" y="1681"/>
                    </a:lnTo>
                    <a:cubicBezTo>
                      <a:pt x="3573" y="1701"/>
                      <a:pt x="3270" y="1721"/>
                      <a:pt x="2968" y="1721"/>
                    </a:cubicBezTo>
                    <a:cubicBezTo>
                      <a:pt x="2514" y="1721"/>
                      <a:pt x="2064" y="1675"/>
                      <a:pt x="1639" y="1515"/>
                    </a:cubicBezTo>
                    <a:lnTo>
                      <a:pt x="1634" y="1513"/>
                    </a:lnTo>
                    <a:lnTo>
                      <a:pt x="1630" y="1512"/>
                    </a:lnTo>
                    <a:lnTo>
                      <a:pt x="1590" y="1496"/>
                    </a:lnTo>
                    <a:cubicBezTo>
                      <a:pt x="1583" y="1491"/>
                      <a:pt x="1579" y="1489"/>
                      <a:pt x="1572" y="1486"/>
                    </a:cubicBezTo>
                    <a:cubicBezTo>
                      <a:pt x="1564" y="1483"/>
                      <a:pt x="1554" y="1478"/>
                      <a:pt x="1547" y="1474"/>
                    </a:cubicBezTo>
                    <a:cubicBezTo>
                      <a:pt x="1541" y="1470"/>
                      <a:pt x="1535" y="1467"/>
                      <a:pt x="1528" y="1462"/>
                    </a:cubicBezTo>
                    <a:cubicBezTo>
                      <a:pt x="1521" y="1459"/>
                      <a:pt x="1513" y="1454"/>
                      <a:pt x="1506" y="1449"/>
                    </a:cubicBezTo>
                    <a:cubicBezTo>
                      <a:pt x="1499" y="1446"/>
                      <a:pt x="1493" y="1442"/>
                      <a:pt x="1486" y="1438"/>
                    </a:cubicBezTo>
                    <a:cubicBezTo>
                      <a:pt x="1478" y="1433"/>
                      <a:pt x="1471" y="1427"/>
                      <a:pt x="1464" y="1424"/>
                    </a:cubicBezTo>
                    <a:cubicBezTo>
                      <a:pt x="1456" y="1420"/>
                      <a:pt x="1451" y="1416"/>
                      <a:pt x="1443" y="1411"/>
                    </a:cubicBezTo>
                    <a:cubicBezTo>
                      <a:pt x="1436" y="1405"/>
                      <a:pt x="1429" y="1403"/>
                      <a:pt x="1421" y="1397"/>
                    </a:cubicBezTo>
                    <a:cubicBezTo>
                      <a:pt x="1416" y="1394"/>
                      <a:pt x="1408" y="1388"/>
                      <a:pt x="1404" y="1384"/>
                    </a:cubicBezTo>
                    <a:cubicBezTo>
                      <a:pt x="1397" y="1379"/>
                      <a:pt x="1389" y="1375"/>
                      <a:pt x="1384" y="1369"/>
                    </a:cubicBezTo>
                    <a:cubicBezTo>
                      <a:pt x="1378" y="1365"/>
                      <a:pt x="1370" y="1360"/>
                      <a:pt x="1365" y="1354"/>
                    </a:cubicBezTo>
                    <a:cubicBezTo>
                      <a:pt x="1357" y="1350"/>
                      <a:pt x="1353" y="1344"/>
                      <a:pt x="1346" y="1338"/>
                    </a:cubicBezTo>
                    <a:cubicBezTo>
                      <a:pt x="1340" y="1333"/>
                      <a:pt x="1333" y="1330"/>
                      <a:pt x="1327" y="1324"/>
                    </a:cubicBezTo>
                    <a:cubicBezTo>
                      <a:pt x="1319" y="1318"/>
                      <a:pt x="1314" y="1314"/>
                      <a:pt x="1306" y="1308"/>
                    </a:cubicBezTo>
                    <a:cubicBezTo>
                      <a:pt x="1302" y="1302"/>
                      <a:pt x="1296" y="1296"/>
                      <a:pt x="1290" y="1293"/>
                    </a:cubicBezTo>
                    <a:cubicBezTo>
                      <a:pt x="1284" y="1287"/>
                      <a:pt x="1280" y="1285"/>
                      <a:pt x="1274" y="1279"/>
                    </a:cubicBezTo>
                    <a:cubicBezTo>
                      <a:pt x="1209" y="1219"/>
                      <a:pt x="1146" y="1155"/>
                      <a:pt x="1088" y="1089"/>
                    </a:cubicBezTo>
                    <a:cubicBezTo>
                      <a:pt x="1106" y="1088"/>
                      <a:pt x="1124" y="1088"/>
                      <a:pt x="1143" y="1088"/>
                    </a:cubicBezTo>
                    <a:cubicBezTo>
                      <a:pt x="1209" y="1088"/>
                      <a:pt x="1279" y="1094"/>
                      <a:pt x="1353" y="1105"/>
                    </a:cubicBezTo>
                    <a:lnTo>
                      <a:pt x="1356" y="1105"/>
                    </a:lnTo>
                    <a:cubicBezTo>
                      <a:pt x="1554" y="1124"/>
                      <a:pt x="1751" y="1169"/>
                      <a:pt x="1943" y="1215"/>
                    </a:cubicBezTo>
                    <a:cubicBezTo>
                      <a:pt x="2057" y="1242"/>
                      <a:pt x="2176" y="1270"/>
                      <a:pt x="2296" y="1292"/>
                    </a:cubicBezTo>
                    <a:cubicBezTo>
                      <a:pt x="2610" y="1339"/>
                      <a:pt x="2927" y="1358"/>
                      <a:pt x="3234" y="1358"/>
                    </a:cubicBezTo>
                    <a:cubicBezTo>
                      <a:pt x="3745" y="1358"/>
                      <a:pt x="4231" y="1307"/>
                      <a:pt x="4639" y="1255"/>
                    </a:cubicBezTo>
                    <a:cubicBezTo>
                      <a:pt x="5378" y="1134"/>
                      <a:pt x="6218" y="976"/>
                      <a:pt x="6945" y="607"/>
                    </a:cubicBezTo>
                    <a:close/>
                    <a:moveTo>
                      <a:pt x="7473" y="327"/>
                    </a:moveTo>
                    <a:lnTo>
                      <a:pt x="7476" y="331"/>
                    </a:lnTo>
                    <a:cubicBezTo>
                      <a:pt x="7505" y="372"/>
                      <a:pt x="7516" y="429"/>
                      <a:pt x="7527" y="486"/>
                    </a:cubicBezTo>
                    <a:cubicBezTo>
                      <a:pt x="7528" y="499"/>
                      <a:pt x="7532" y="512"/>
                      <a:pt x="7534" y="524"/>
                    </a:cubicBezTo>
                    <a:cubicBezTo>
                      <a:pt x="7620" y="968"/>
                      <a:pt x="7563" y="1440"/>
                      <a:pt x="7365" y="1929"/>
                    </a:cubicBezTo>
                    <a:cubicBezTo>
                      <a:pt x="7085" y="2603"/>
                      <a:pt x="6460" y="3149"/>
                      <a:pt x="5604" y="3468"/>
                    </a:cubicBezTo>
                    <a:cubicBezTo>
                      <a:pt x="5560" y="3420"/>
                      <a:pt x="5505" y="3383"/>
                      <a:pt x="5450" y="3348"/>
                    </a:cubicBezTo>
                    <a:cubicBezTo>
                      <a:pt x="5426" y="3334"/>
                      <a:pt x="5405" y="3319"/>
                      <a:pt x="5384" y="3304"/>
                    </a:cubicBezTo>
                    <a:lnTo>
                      <a:pt x="5380" y="3303"/>
                    </a:lnTo>
                    <a:cubicBezTo>
                      <a:pt x="5157" y="3160"/>
                      <a:pt x="4887" y="3000"/>
                      <a:pt x="4591" y="2875"/>
                    </a:cubicBezTo>
                    <a:cubicBezTo>
                      <a:pt x="4217" y="2732"/>
                      <a:pt x="3810" y="2661"/>
                      <a:pt x="3397" y="2661"/>
                    </a:cubicBezTo>
                    <a:cubicBezTo>
                      <a:pt x="2812" y="2661"/>
                      <a:pt x="2218" y="2803"/>
                      <a:pt x="1698" y="3079"/>
                    </a:cubicBezTo>
                    <a:cubicBezTo>
                      <a:pt x="1602" y="3022"/>
                      <a:pt x="1507" y="2959"/>
                      <a:pt x="1417" y="2896"/>
                    </a:cubicBezTo>
                    <a:cubicBezTo>
                      <a:pt x="790" y="2424"/>
                      <a:pt x="484" y="1968"/>
                      <a:pt x="484" y="1506"/>
                    </a:cubicBezTo>
                    <a:cubicBezTo>
                      <a:pt x="506" y="1382"/>
                      <a:pt x="562" y="1287"/>
                      <a:pt x="656" y="1217"/>
                    </a:cubicBezTo>
                    <a:lnTo>
                      <a:pt x="659" y="1220"/>
                    </a:lnTo>
                    <a:lnTo>
                      <a:pt x="662" y="1225"/>
                    </a:lnTo>
                    <a:cubicBezTo>
                      <a:pt x="747" y="1319"/>
                      <a:pt x="836" y="1410"/>
                      <a:pt x="923" y="1490"/>
                    </a:cubicBezTo>
                    <a:cubicBezTo>
                      <a:pt x="1120" y="1669"/>
                      <a:pt x="1325" y="1814"/>
                      <a:pt x="1534" y="1920"/>
                    </a:cubicBezTo>
                    <a:cubicBezTo>
                      <a:pt x="1704" y="2007"/>
                      <a:pt x="1879" y="2067"/>
                      <a:pt x="2052" y="2102"/>
                    </a:cubicBezTo>
                    <a:cubicBezTo>
                      <a:pt x="2379" y="2171"/>
                      <a:pt x="2707" y="2200"/>
                      <a:pt x="3032" y="2200"/>
                    </a:cubicBezTo>
                    <a:cubicBezTo>
                      <a:pt x="3758" y="2200"/>
                      <a:pt x="4472" y="2060"/>
                      <a:pt x="5116" y="1917"/>
                    </a:cubicBezTo>
                    <a:lnTo>
                      <a:pt x="5120" y="1916"/>
                    </a:lnTo>
                    <a:cubicBezTo>
                      <a:pt x="5234" y="1884"/>
                      <a:pt x="5361" y="1850"/>
                      <a:pt x="5495" y="1815"/>
                    </a:cubicBezTo>
                    <a:cubicBezTo>
                      <a:pt x="6193" y="1636"/>
                      <a:pt x="7062" y="1411"/>
                      <a:pt x="7390" y="809"/>
                    </a:cubicBezTo>
                    <a:lnTo>
                      <a:pt x="7394" y="805"/>
                    </a:lnTo>
                    <a:cubicBezTo>
                      <a:pt x="7446" y="674"/>
                      <a:pt x="7509" y="489"/>
                      <a:pt x="7473" y="327"/>
                    </a:cubicBezTo>
                    <a:close/>
                    <a:moveTo>
                      <a:pt x="3362" y="3142"/>
                    </a:moveTo>
                    <a:cubicBezTo>
                      <a:pt x="3972" y="3142"/>
                      <a:pt x="4531" y="3307"/>
                      <a:pt x="5031" y="3635"/>
                    </a:cubicBezTo>
                    <a:cubicBezTo>
                      <a:pt x="4776" y="3692"/>
                      <a:pt x="4521" y="3721"/>
                      <a:pt x="4275" y="3726"/>
                    </a:cubicBezTo>
                    <a:lnTo>
                      <a:pt x="4271" y="3726"/>
                    </a:lnTo>
                    <a:cubicBezTo>
                      <a:pt x="4221" y="3727"/>
                      <a:pt x="4171" y="3728"/>
                      <a:pt x="4121" y="3728"/>
                    </a:cubicBezTo>
                    <a:cubicBezTo>
                      <a:pt x="3443" y="3728"/>
                      <a:pt x="2778" y="3590"/>
                      <a:pt x="2185" y="3328"/>
                    </a:cubicBezTo>
                    <a:cubicBezTo>
                      <a:pt x="2596" y="3204"/>
                      <a:pt x="2989" y="3142"/>
                      <a:pt x="3362" y="3142"/>
                    </a:cubicBezTo>
                    <a:close/>
                    <a:moveTo>
                      <a:pt x="7590" y="0"/>
                    </a:moveTo>
                    <a:cubicBezTo>
                      <a:pt x="7562" y="0"/>
                      <a:pt x="7531" y="6"/>
                      <a:pt x="7497" y="19"/>
                    </a:cubicBezTo>
                    <a:cubicBezTo>
                      <a:pt x="7483" y="13"/>
                      <a:pt x="7468" y="9"/>
                      <a:pt x="7453" y="9"/>
                    </a:cubicBezTo>
                    <a:cubicBezTo>
                      <a:pt x="7438" y="9"/>
                      <a:pt x="7423" y="12"/>
                      <a:pt x="7408" y="18"/>
                    </a:cubicBezTo>
                    <a:lnTo>
                      <a:pt x="7406" y="19"/>
                    </a:lnTo>
                    <a:cubicBezTo>
                      <a:pt x="7352" y="43"/>
                      <a:pt x="7299" y="72"/>
                      <a:pt x="7248" y="100"/>
                    </a:cubicBezTo>
                    <a:cubicBezTo>
                      <a:pt x="7212" y="105"/>
                      <a:pt x="7177" y="123"/>
                      <a:pt x="7153" y="148"/>
                    </a:cubicBezTo>
                    <a:cubicBezTo>
                      <a:pt x="7143" y="151"/>
                      <a:pt x="7134" y="156"/>
                      <a:pt x="7121" y="159"/>
                    </a:cubicBezTo>
                    <a:lnTo>
                      <a:pt x="7118" y="162"/>
                    </a:lnTo>
                    <a:cubicBezTo>
                      <a:pt x="5912" y="689"/>
                      <a:pt x="4654" y="961"/>
                      <a:pt x="3443" y="961"/>
                    </a:cubicBezTo>
                    <a:cubicBezTo>
                      <a:pt x="3213" y="961"/>
                      <a:pt x="2985" y="952"/>
                      <a:pt x="2759" y="932"/>
                    </a:cubicBezTo>
                    <a:cubicBezTo>
                      <a:pt x="2528" y="913"/>
                      <a:pt x="2287" y="866"/>
                      <a:pt x="2054" y="821"/>
                    </a:cubicBezTo>
                    <a:cubicBezTo>
                      <a:pt x="1734" y="759"/>
                      <a:pt x="1405" y="696"/>
                      <a:pt x="1075" y="696"/>
                    </a:cubicBezTo>
                    <a:cubicBezTo>
                      <a:pt x="969" y="696"/>
                      <a:pt x="863" y="702"/>
                      <a:pt x="757" y="718"/>
                    </a:cubicBezTo>
                    <a:cubicBezTo>
                      <a:pt x="755" y="718"/>
                      <a:pt x="752" y="718"/>
                      <a:pt x="751" y="719"/>
                    </a:cubicBezTo>
                    <a:cubicBezTo>
                      <a:pt x="490" y="792"/>
                      <a:pt x="161" y="954"/>
                      <a:pt x="72" y="1337"/>
                    </a:cubicBezTo>
                    <a:cubicBezTo>
                      <a:pt x="0" y="1642"/>
                      <a:pt x="108" y="1962"/>
                      <a:pt x="210" y="2175"/>
                    </a:cubicBezTo>
                    <a:cubicBezTo>
                      <a:pt x="340" y="2445"/>
                      <a:pt x="537" y="2705"/>
                      <a:pt x="752" y="2891"/>
                    </a:cubicBezTo>
                    <a:cubicBezTo>
                      <a:pt x="1586" y="3675"/>
                      <a:pt x="2796" y="4141"/>
                      <a:pt x="4074" y="4173"/>
                    </a:cubicBezTo>
                    <a:lnTo>
                      <a:pt x="4158" y="4173"/>
                    </a:lnTo>
                    <a:cubicBezTo>
                      <a:pt x="4415" y="4173"/>
                      <a:pt x="4664" y="4153"/>
                      <a:pt x="4905" y="4115"/>
                    </a:cubicBezTo>
                    <a:cubicBezTo>
                      <a:pt x="4909" y="4116"/>
                      <a:pt x="4913" y="4116"/>
                      <a:pt x="4918" y="4116"/>
                    </a:cubicBezTo>
                    <a:lnTo>
                      <a:pt x="4924" y="4116"/>
                    </a:lnTo>
                    <a:cubicBezTo>
                      <a:pt x="4935" y="4116"/>
                      <a:pt x="4947" y="4113"/>
                      <a:pt x="4956" y="4106"/>
                    </a:cubicBezTo>
                    <a:cubicBezTo>
                      <a:pt x="6433" y="3838"/>
                      <a:pt x="7987" y="2672"/>
                      <a:pt x="7978" y="1029"/>
                    </a:cubicBezTo>
                    <a:cubicBezTo>
                      <a:pt x="7978" y="1019"/>
                      <a:pt x="7978" y="202"/>
                      <a:pt x="7701" y="33"/>
                    </a:cubicBezTo>
                    <a:cubicBezTo>
                      <a:pt x="7674" y="15"/>
                      <a:pt x="7637" y="0"/>
                      <a:pt x="7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1" name="Google Shape;5621;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63A39D59-8BEA-B974-C6A2-B5F64CC7304D}"/>
              </a:ext>
            </a:extLst>
          </p:cNvPr>
          <p:cNvSpPr>
            <a:spLocks noGrp="1"/>
          </p:cNvSpPr>
          <p:nvPr>
            <p:ph type="ctrTitle"/>
          </p:nvPr>
        </p:nvSpPr>
        <p:spPr>
          <a:xfrm>
            <a:off x="3294938" y="1262354"/>
            <a:ext cx="4725694" cy="2114883"/>
          </a:xfrm>
        </p:spPr>
        <p:txBody>
          <a:bodyPr/>
          <a:lstStyle/>
          <a:p>
            <a:pPr algn="ctr"/>
            <a:r>
              <a:rPr lang="es-MX" b="1" dirty="0"/>
              <a:t>Referencia</a:t>
            </a:r>
          </a:p>
        </p:txBody>
      </p:sp>
    </p:spTree>
    <p:extLst>
      <p:ext uri="{BB962C8B-B14F-4D97-AF65-F5344CB8AC3E}">
        <p14:creationId xmlns:p14="http://schemas.microsoft.com/office/powerpoint/2010/main" val="1840244911"/>
      </p:ext>
    </p:extLst>
  </p:cSld>
  <p:clrMapOvr>
    <a:masterClrMapping/>
  </p:clrMapOvr>
</p:sld>
</file>

<file path=ppt/theme/theme1.xml><?xml version="1.0" encoding="utf-8"?>
<a:theme xmlns:a="http://schemas.openxmlformats.org/drawingml/2006/main" name="Elementary Activities to Celebrate Japanese Culture Day by Slidesgo">
  <a:themeElements>
    <a:clrScheme name="Simple Light">
      <a:dk1>
        <a:srgbClr val="191919"/>
      </a:dk1>
      <a:lt1>
        <a:srgbClr val="FFFFFF"/>
      </a:lt1>
      <a:dk2>
        <a:srgbClr val="89DFF5"/>
      </a:dk2>
      <a:lt2>
        <a:srgbClr val="99D465"/>
      </a:lt2>
      <a:accent1>
        <a:srgbClr val="FF3A5F"/>
      </a:accent1>
      <a:accent2>
        <a:srgbClr val="FFDB7D"/>
      </a:accent2>
      <a:accent3>
        <a:srgbClr val="779FD1"/>
      </a:accent3>
      <a:accent4>
        <a:srgbClr val="FFAA45"/>
      </a:accent4>
      <a:accent5>
        <a:srgbClr val="FF6997"/>
      </a:accent5>
      <a:accent6>
        <a:srgbClr val="B9694A"/>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585</Words>
  <Application>Microsoft Office PowerPoint</Application>
  <PresentationFormat>Presentación en pantalla (16:9)</PresentationFormat>
  <Paragraphs>35</Paragraphs>
  <Slides>8</Slides>
  <Notes>8</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Elementary Activities to Celebrate Japanese Culture Day by Slidesgo</vt:lpstr>
      <vt:lpstr>“EL DESARROLLO HUMANO”      </vt:lpstr>
      <vt:lpstr>Presentación de PowerPoint</vt:lpstr>
      <vt:lpstr>a) “El conocimiento de sí mismo y de los otros como individuos”</vt:lpstr>
      <vt:lpstr>   b)“El conocimiento de las relaciones sociales entre individuos”</vt:lpstr>
      <vt:lpstr>c) “El conocimiento de las relaciones y funcionamiento de los grupos sociales extensos” </vt:lpstr>
      <vt:lpstr>d) “El conocimiento y el funcionamiento de las instituciones sociales” </vt:lpstr>
      <vt:lpstr>   e)“El conocimiento moral y el desarrollo de valores que se le asocian” </vt:lpstr>
      <vt:lpstr>Referencia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DESARROLLO HUMANO”      </dc:title>
  <dc:creator>User</dc:creator>
  <cp:lastModifiedBy>528445384329</cp:lastModifiedBy>
  <cp:revision>6</cp:revision>
  <dcterms:modified xsi:type="dcterms:W3CDTF">2022-10-21T16:34:54Z</dcterms:modified>
</cp:coreProperties>
</file>